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mp3" ContentType="audio/m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slideLayouts/slideLayout4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2" r:id="rId1"/>
    <p:sldMasterId id="2147483693" r:id="rId2"/>
    <p:sldMasterId id="2147483694" r:id="rId3"/>
  </p:sldMasterIdLst>
  <p:notesMasterIdLst>
    <p:notesMasterId r:id="rId82"/>
  </p:notesMasterIdLst>
  <p:sldIdLst>
    <p:sldId id="256" r:id="rId4"/>
    <p:sldId id="370" r:id="rId5"/>
    <p:sldId id="259" r:id="rId6"/>
    <p:sldId id="262" r:id="rId7"/>
    <p:sldId id="369" r:id="rId8"/>
    <p:sldId id="371" r:id="rId9"/>
    <p:sldId id="372" r:id="rId10"/>
    <p:sldId id="375" r:id="rId11"/>
    <p:sldId id="376" r:id="rId12"/>
    <p:sldId id="373" r:id="rId13"/>
    <p:sldId id="377" r:id="rId14"/>
    <p:sldId id="378" r:id="rId15"/>
    <p:sldId id="280" r:id="rId16"/>
    <p:sldId id="374" r:id="rId17"/>
    <p:sldId id="364" r:id="rId18"/>
    <p:sldId id="319" r:id="rId19"/>
    <p:sldId id="365" r:id="rId20"/>
    <p:sldId id="366" r:id="rId21"/>
    <p:sldId id="368" r:id="rId22"/>
    <p:sldId id="380" r:id="rId23"/>
    <p:sldId id="292" r:id="rId24"/>
    <p:sldId id="257" r:id="rId25"/>
    <p:sldId id="258" r:id="rId26"/>
    <p:sldId id="260" r:id="rId27"/>
    <p:sldId id="263" r:id="rId28"/>
    <p:sldId id="264" r:id="rId29"/>
    <p:sldId id="265" r:id="rId30"/>
    <p:sldId id="266" r:id="rId31"/>
    <p:sldId id="267" r:id="rId32"/>
    <p:sldId id="268" r:id="rId33"/>
    <p:sldId id="269" r:id="rId34"/>
    <p:sldId id="270" r:id="rId35"/>
    <p:sldId id="271" r:id="rId36"/>
    <p:sldId id="272" r:id="rId37"/>
    <p:sldId id="275" r:id="rId38"/>
    <p:sldId id="273" r:id="rId39"/>
    <p:sldId id="274" r:id="rId40"/>
    <p:sldId id="276" r:id="rId41"/>
    <p:sldId id="277" r:id="rId42"/>
    <p:sldId id="278" r:id="rId43"/>
    <p:sldId id="279" r:id="rId44"/>
    <p:sldId id="281" r:id="rId45"/>
    <p:sldId id="282" r:id="rId46"/>
    <p:sldId id="283" r:id="rId47"/>
    <p:sldId id="284" r:id="rId48"/>
    <p:sldId id="285" r:id="rId49"/>
    <p:sldId id="286" r:id="rId50"/>
    <p:sldId id="287" r:id="rId51"/>
    <p:sldId id="288" r:id="rId52"/>
    <p:sldId id="289" r:id="rId53"/>
    <p:sldId id="290" r:id="rId54"/>
    <p:sldId id="291" r:id="rId55"/>
    <p:sldId id="293" r:id="rId56"/>
    <p:sldId id="294" r:id="rId57"/>
    <p:sldId id="295" r:id="rId58"/>
    <p:sldId id="296" r:id="rId59"/>
    <p:sldId id="297" r:id="rId60"/>
    <p:sldId id="298" r:id="rId61"/>
    <p:sldId id="299" r:id="rId62"/>
    <p:sldId id="300" r:id="rId63"/>
    <p:sldId id="301" r:id="rId64"/>
    <p:sldId id="302" r:id="rId65"/>
    <p:sldId id="303" r:id="rId66"/>
    <p:sldId id="304" r:id="rId67"/>
    <p:sldId id="305" r:id="rId68"/>
    <p:sldId id="306" r:id="rId69"/>
    <p:sldId id="307" r:id="rId70"/>
    <p:sldId id="308" r:id="rId71"/>
    <p:sldId id="309" r:id="rId72"/>
    <p:sldId id="310" r:id="rId73"/>
    <p:sldId id="311" r:id="rId74"/>
    <p:sldId id="312" r:id="rId75"/>
    <p:sldId id="313" r:id="rId76"/>
    <p:sldId id="314" r:id="rId77"/>
    <p:sldId id="315" r:id="rId78"/>
    <p:sldId id="316" r:id="rId79"/>
    <p:sldId id="317" r:id="rId80"/>
    <p:sldId id="318" r:id="rId81"/>
  </p:sldIdLst>
  <p:sldSz cx="9144000" cy="5143500" type="screen16x9"/>
  <p:notesSz cx="6858000" cy="9144000"/>
  <p:embeddedFontLst>
    <p:embeddedFont>
      <p:font typeface="Abril Fatface" panose="02000503000000020003" pitchFamily="2" charset="0"/>
      <p:regular r:id="rId83"/>
    </p:embeddedFont>
    <p:embeddedFont>
      <p:font typeface="Amatic SC" panose="00000500000000000000" pitchFamily="2" charset="-79"/>
      <p:regular r:id="rId84"/>
      <p:bold r:id="rId85"/>
    </p:embeddedFont>
    <p:embeddedFont>
      <p:font typeface="Calibri" panose="020F0502020204030204" pitchFamily="34" charset="0"/>
      <p:regular r:id="rId86"/>
      <p:bold r:id="rId87"/>
      <p:italic r:id="rId88"/>
      <p:boldItalic r:id="rId89"/>
    </p:embeddedFont>
    <p:embeddedFont>
      <p:font typeface="Gochi Hand" panose="020B0604020202020204" charset="0"/>
      <p:regular r:id="rId90"/>
    </p:embeddedFont>
    <p:embeddedFont>
      <p:font typeface="Nunito" pitchFamily="2" charset="0"/>
      <p:regular r:id="rId91"/>
      <p:bold r:id="rId92"/>
      <p:italic r:id="rId93"/>
      <p:boldItalic r:id="rId94"/>
    </p:embeddedFont>
    <p:embeddedFont>
      <p:font typeface="Nunito SemiBold" pitchFamily="2" charset="0"/>
      <p:regular r:id="rId95"/>
      <p:bold r:id="rId96"/>
      <p:italic r:id="rId97"/>
      <p:boldItalic r:id="rId98"/>
    </p:embeddedFont>
    <p:embeddedFont>
      <p:font typeface="Open Sans" panose="020B0606030504020204" pitchFamily="34" charset="0"/>
      <p:regular r:id="rId99"/>
      <p:bold r:id="rId100"/>
      <p:italic r:id="rId101"/>
      <p:boldItalic r:id="rId102"/>
    </p:embeddedFont>
    <p:embeddedFont>
      <p:font typeface="Proxima Nova" panose="020B0604020202020204" charset="0"/>
      <p:regular r:id="rId103"/>
      <p:bold r:id="rId104"/>
      <p:italic r:id="rId105"/>
      <p:boldItalic r:id="rId106"/>
    </p:embeddedFont>
    <p:embeddedFont>
      <p:font typeface="Proxima Nova Semibold" panose="020B0604020202020204" charset="0"/>
      <p:regular r:id="rId107"/>
      <p:bold r:id="rId108"/>
      <p:boldItalic r:id="rId109"/>
    </p:embeddedFont>
    <p:embeddedFont>
      <p:font typeface="Roboto Condensed Light" panose="02000000000000000000" pitchFamily="2" charset="0"/>
      <p:regular r:id="rId110"/>
      <p:italic r:id="rId111"/>
    </p:embeddedFont>
    <p:embeddedFont>
      <p:font typeface="Roboto Medium" panose="02000000000000000000" pitchFamily="2" charset="0"/>
      <p:regular r:id="rId112"/>
      <p:bold r:id="rId113"/>
      <p:italic r:id="rId114"/>
      <p:boldItalic r:id="rId11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8F4EC"/>
    <a:srgbClr val="007168"/>
    <a:srgbClr val="FFE6D3"/>
    <a:srgbClr val="FFFFFF"/>
    <a:srgbClr val="465D6F"/>
    <a:srgbClr val="848E42"/>
    <a:srgbClr val="FF9C95"/>
    <a:srgbClr val="B0BF6F"/>
    <a:srgbClr val="0E2A47"/>
    <a:srgbClr val="FCF7B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A524112-1BC0-48EA-AE5B-873E1152A4B6}">
  <a:tblStyle styleId="{3A524112-1BC0-48EA-AE5B-873E1152A4B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596" autoAdjust="0"/>
    <p:restoredTop sz="93915" autoAdjust="0"/>
  </p:normalViewPr>
  <p:slideViewPr>
    <p:cSldViewPr snapToGrid="0">
      <p:cViewPr varScale="1">
        <p:scale>
          <a:sx n="84" d="100"/>
          <a:sy n="84" d="100"/>
        </p:scale>
        <p:origin x="-540" y="424"/>
      </p:cViewPr>
      <p:guideLst/>
    </p:cSldViewPr>
  </p:slideViewPr>
  <p:outlineViewPr>
    <p:cViewPr>
      <p:scale>
        <a:sx n="33" d="100"/>
        <a:sy n="33" d="100"/>
      </p:scale>
      <p:origin x="0" y="-708"/>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viewProps" Target="viewProps.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font" Target="fonts/font2.fntdata"/><Relationship Id="rId89" Type="http://schemas.openxmlformats.org/officeDocument/2006/relationships/font" Target="fonts/font7.fntdata"/><Relationship Id="rId112" Type="http://schemas.openxmlformats.org/officeDocument/2006/relationships/font" Target="fonts/font30.fntdata"/><Relationship Id="rId16" Type="http://schemas.openxmlformats.org/officeDocument/2006/relationships/slide" Target="slides/slide13.xml"/><Relationship Id="rId107" Type="http://schemas.openxmlformats.org/officeDocument/2006/relationships/font" Target="fonts/font25.fntdata"/><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74" Type="http://schemas.openxmlformats.org/officeDocument/2006/relationships/slide" Target="slides/slide71.xml"/><Relationship Id="rId79" Type="http://schemas.openxmlformats.org/officeDocument/2006/relationships/slide" Target="slides/slide76.xml"/><Relationship Id="rId87" Type="http://schemas.openxmlformats.org/officeDocument/2006/relationships/font" Target="fonts/font5.fntdata"/><Relationship Id="rId102" Type="http://schemas.openxmlformats.org/officeDocument/2006/relationships/font" Target="fonts/font20.fntdata"/><Relationship Id="rId110" Type="http://schemas.openxmlformats.org/officeDocument/2006/relationships/font" Target="fonts/font28.fntdata"/><Relationship Id="rId115" Type="http://schemas.openxmlformats.org/officeDocument/2006/relationships/font" Target="fonts/font33.fntdata"/><Relationship Id="rId5" Type="http://schemas.openxmlformats.org/officeDocument/2006/relationships/slide" Target="slides/slide2.xml"/><Relationship Id="rId61" Type="http://schemas.openxmlformats.org/officeDocument/2006/relationships/slide" Target="slides/slide58.xml"/><Relationship Id="rId82" Type="http://schemas.openxmlformats.org/officeDocument/2006/relationships/notesMaster" Target="notesMasters/notesMaster1.xml"/><Relationship Id="rId90" Type="http://schemas.openxmlformats.org/officeDocument/2006/relationships/font" Target="fonts/font8.fntdata"/><Relationship Id="rId95" Type="http://schemas.openxmlformats.org/officeDocument/2006/relationships/font" Target="fonts/font13.fntdata"/><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slide" Target="slides/slide66.xml"/><Relationship Id="rId77" Type="http://schemas.openxmlformats.org/officeDocument/2006/relationships/slide" Target="slides/slide74.xml"/><Relationship Id="rId100" Type="http://schemas.openxmlformats.org/officeDocument/2006/relationships/font" Target="fonts/font18.fntdata"/><Relationship Id="rId105" Type="http://schemas.openxmlformats.org/officeDocument/2006/relationships/font" Target="fonts/font23.fntdata"/><Relationship Id="rId113" Type="http://schemas.openxmlformats.org/officeDocument/2006/relationships/font" Target="fonts/font31.fntdata"/><Relationship Id="rId118" Type="http://schemas.openxmlformats.org/officeDocument/2006/relationships/theme" Target="theme/theme1.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font" Target="fonts/font3.fntdata"/><Relationship Id="rId93" Type="http://schemas.openxmlformats.org/officeDocument/2006/relationships/font" Target="fonts/font11.fntdata"/><Relationship Id="rId98" Type="http://schemas.openxmlformats.org/officeDocument/2006/relationships/font" Target="fonts/font16.fntdata"/><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103" Type="http://schemas.openxmlformats.org/officeDocument/2006/relationships/font" Target="fonts/font21.fntdata"/><Relationship Id="rId108" Type="http://schemas.openxmlformats.org/officeDocument/2006/relationships/font" Target="fonts/font26.fntdata"/><Relationship Id="rId116" Type="http://schemas.openxmlformats.org/officeDocument/2006/relationships/presProps" Target="presProps.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font" Target="fonts/font1.fntdata"/><Relationship Id="rId88" Type="http://schemas.openxmlformats.org/officeDocument/2006/relationships/font" Target="fonts/font6.fntdata"/><Relationship Id="rId91" Type="http://schemas.openxmlformats.org/officeDocument/2006/relationships/font" Target="fonts/font9.fntdata"/><Relationship Id="rId96" Type="http://schemas.openxmlformats.org/officeDocument/2006/relationships/font" Target="fonts/font14.fntdata"/><Relationship Id="rId111" Type="http://schemas.openxmlformats.org/officeDocument/2006/relationships/font" Target="fonts/font29.fntdata"/><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font" Target="fonts/font24.fntdata"/><Relationship Id="rId114" Type="http://schemas.openxmlformats.org/officeDocument/2006/relationships/font" Target="fonts/font32.fntdata"/><Relationship Id="rId119" Type="http://schemas.openxmlformats.org/officeDocument/2006/relationships/tableStyles" Target="tableStyles.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font" Target="fonts/font4.fntdata"/><Relationship Id="rId94" Type="http://schemas.openxmlformats.org/officeDocument/2006/relationships/font" Target="fonts/font12.fntdata"/><Relationship Id="rId99" Type="http://schemas.openxmlformats.org/officeDocument/2006/relationships/font" Target="fonts/font17.fntdata"/><Relationship Id="rId101" Type="http://schemas.openxmlformats.org/officeDocument/2006/relationships/font" Target="fonts/font19.fntdata"/><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font" Target="fonts/font27.fntdata"/><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font" Target="fonts/font15.fntdata"/><Relationship Id="rId104" Type="http://schemas.openxmlformats.org/officeDocument/2006/relationships/font" Target="fonts/font22.fntdata"/><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font" Target="fonts/font10.fntdata"/><Relationship Id="rId2" Type="http://schemas.openxmlformats.org/officeDocument/2006/relationships/slideMaster" Target="slideMasters/slideMaster2.xml"/><Relationship Id="rId29" Type="http://schemas.openxmlformats.org/officeDocument/2006/relationships/slide" Target="slides/slide2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4"/>
        <p:cNvGrpSpPr/>
        <p:nvPr/>
      </p:nvGrpSpPr>
      <p:grpSpPr>
        <a:xfrm>
          <a:off x="0" y="0"/>
          <a:ext cx="0" cy="0"/>
          <a:chOff x="0" y="0"/>
          <a:chExt cx="0" cy="0"/>
        </a:xfrm>
      </p:grpSpPr>
      <p:sp>
        <p:nvSpPr>
          <p:cNvPr id="1745" name="Google Shape;1745;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6" name="Google Shape;1746;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3"/>
        <p:cNvGrpSpPr/>
        <p:nvPr/>
      </p:nvGrpSpPr>
      <p:grpSpPr>
        <a:xfrm>
          <a:off x="0" y="0"/>
          <a:ext cx="0" cy="0"/>
          <a:chOff x="0" y="0"/>
          <a:chExt cx="0" cy="0"/>
        </a:xfrm>
      </p:grpSpPr>
      <p:sp>
        <p:nvSpPr>
          <p:cNvPr id="1824" name="Google Shape;1824;gaca33d7c17_0_12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5" name="Google Shape;1825;gaca33d7c17_0_12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9"/>
        <p:cNvGrpSpPr/>
        <p:nvPr/>
      </p:nvGrpSpPr>
      <p:grpSpPr>
        <a:xfrm>
          <a:off x="0" y="0"/>
          <a:ext cx="0" cy="0"/>
          <a:chOff x="0" y="0"/>
          <a:chExt cx="0" cy="0"/>
        </a:xfrm>
      </p:grpSpPr>
      <p:sp>
        <p:nvSpPr>
          <p:cNvPr id="1830" name="Google Shape;1830;gaca33d7c17_0_38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1" name="Google Shape;1831;gaca33d7c17_0_38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70"/>
        <p:cNvGrpSpPr/>
        <p:nvPr/>
      </p:nvGrpSpPr>
      <p:grpSpPr>
        <a:xfrm>
          <a:off x="0" y="0"/>
          <a:ext cx="0" cy="0"/>
          <a:chOff x="0" y="0"/>
          <a:chExt cx="0" cy="0"/>
        </a:xfrm>
      </p:grpSpPr>
      <p:sp>
        <p:nvSpPr>
          <p:cNvPr id="1971" name="Google Shape;1971;gaca33d7c17_0_24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72" name="Google Shape;1972;gaca33d7c17_0_24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0"/>
        <p:cNvGrpSpPr/>
        <p:nvPr/>
      </p:nvGrpSpPr>
      <p:grpSpPr>
        <a:xfrm>
          <a:off x="0" y="0"/>
          <a:ext cx="0" cy="0"/>
          <a:chOff x="0" y="0"/>
          <a:chExt cx="0" cy="0"/>
        </a:xfrm>
      </p:grpSpPr>
      <p:sp>
        <p:nvSpPr>
          <p:cNvPr id="2151" name="Google Shape;2151;gbcc9f35449_0_12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52" name="Google Shape;2152;gbcc9f35449_0_12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58"/>
        <p:cNvGrpSpPr/>
        <p:nvPr/>
      </p:nvGrpSpPr>
      <p:grpSpPr>
        <a:xfrm>
          <a:off x="0" y="0"/>
          <a:ext cx="0" cy="0"/>
          <a:chOff x="0" y="0"/>
          <a:chExt cx="0" cy="0"/>
        </a:xfrm>
      </p:grpSpPr>
      <p:sp>
        <p:nvSpPr>
          <p:cNvPr id="2159" name="Google Shape;2159;gbcc9f35449_0_25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0" name="Google Shape;2160;gbcc9f35449_0_25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63"/>
        <p:cNvGrpSpPr/>
        <p:nvPr/>
      </p:nvGrpSpPr>
      <p:grpSpPr>
        <a:xfrm>
          <a:off x="0" y="0"/>
          <a:ext cx="0" cy="0"/>
          <a:chOff x="0" y="0"/>
          <a:chExt cx="0" cy="0"/>
        </a:xfrm>
      </p:grpSpPr>
      <p:sp>
        <p:nvSpPr>
          <p:cNvPr id="2164" name="Google Shape;2164;gbcc9f35449_0_25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65" name="Google Shape;2165;gbcc9f35449_0_25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1"/>
        <p:cNvGrpSpPr/>
        <p:nvPr/>
      </p:nvGrpSpPr>
      <p:grpSpPr>
        <a:xfrm>
          <a:off x="0" y="0"/>
          <a:ext cx="0" cy="0"/>
          <a:chOff x="0" y="0"/>
          <a:chExt cx="0" cy="0"/>
        </a:xfrm>
      </p:grpSpPr>
      <p:sp>
        <p:nvSpPr>
          <p:cNvPr id="2172" name="Google Shape;2172;gbcc9f35449_0_25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73" name="Google Shape;2173;gbcc9f35449_0_25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81"/>
        <p:cNvGrpSpPr/>
        <p:nvPr/>
      </p:nvGrpSpPr>
      <p:grpSpPr>
        <a:xfrm>
          <a:off x="0" y="0"/>
          <a:ext cx="0" cy="0"/>
          <a:chOff x="0" y="0"/>
          <a:chExt cx="0" cy="0"/>
        </a:xfrm>
      </p:grpSpPr>
      <p:sp>
        <p:nvSpPr>
          <p:cNvPr id="2182" name="Google Shape;2182;gbcc9f35449_0_26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83" name="Google Shape;2183;gbcc9f35449_0_26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98"/>
        <p:cNvGrpSpPr/>
        <p:nvPr/>
      </p:nvGrpSpPr>
      <p:grpSpPr>
        <a:xfrm>
          <a:off x="0" y="0"/>
          <a:ext cx="0" cy="0"/>
          <a:chOff x="0" y="0"/>
          <a:chExt cx="0" cy="0"/>
        </a:xfrm>
      </p:grpSpPr>
      <p:sp>
        <p:nvSpPr>
          <p:cNvPr id="2199" name="Google Shape;2199;gbcc9f35449_0_263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00" name="Google Shape;2200;gbcc9f35449_0_26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8"/>
        <p:cNvGrpSpPr/>
        <p:nvPr/>
      </p:nvGrpSpPr>
      <p:grpSpPr>
        <a:xfrm>
          <a:off x="0" y="0"/>
          <a:ext cx="0" cy="0"/>
          <a:chOff x="0" y="0"/>
          <a:chExt cx="0" cy="0"/>
        </a:xfrm>
      </p:grpSpPr>
      <p:sp>
        <p:nvSpPr>
          <p:cNvPr id="2229" name="Google Shape;2229;gbcc9f35449_0_39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0" name="Google Shape;2230;gbcc9f35449_0_39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8"/>
        <p:cNvGrpSpPr/>
        <p:nvPr/>
      </p:nvGrpSpPr>
      <p:grpSpPr>
        <a:xfrm>
          <a:off x="0" y="0"/>
          <a:ext cx="0" cy="0"/>
          <a:chOff x="0" y="0"/>
          <a:chExt cx="0" cy="0"/>
        </a:xfrm>
      </p:grpSpPr>
      <p:sp>
        <p:nvSpPr>
          <p:cNvPr id="1859" name="Google Shape;1859;gaca33d7c17_0_52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60" name="Google Shape;1860;gaca33d7c17_0_52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382748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84"/>
        <p:cNvGrpSpPr/>
        <p:nvPr/>
      </p:nvGrpSpPr>
      <p:grpSpPr>
        <a:xfrm>
          <a:off x="0" y="0"/>
          <a:ext cx="0" cy="0"/>
          <a:chOff x="0" y="0"/>
          <a:chExt cx="0" cy="0"/>
        </a:xfrm>
      </p:grpSpPr>
      <p:sp>
        <p:nvSpPr>
          <p:cNvPr id="2285" name="Google Shape;2285;gbcc9f35449_0_5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86" name="Google Shape;2286;gbcc9f35449_0_5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27"/>
        <p:cNvGrpSpPr/>
        <p:nvPr/>
      </p:nvGrpSpPr>
      <p:grpSpPr>
        <a:xfrm>
          <a:off x="0" y="0"/>
          <a:ext cx="0" cy="0"/>
          <a:chOff x="0" y="0"/>
          <a:chExt cx="0" cy="0"/>
        </a:xfrm>
      </p:grpSpPr>
      <p:sp>
        <p:nvSpPr>
          <p:cNvPr id="2328" name="Google Shape;2328;gbcc9f35449_0_81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29" name="Google Shape;2329;gbcc9f35449_0_8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6"/>
        <p:cNvGrpSpPr/>
        <p:nvPr/>
      </p:nvGrpSpPr>
      <p:grpSpPr>
        <a:xfrm>
          <a:off x="0" y="0"/>
          <a:ext cx="0" cy="0"/>
          <a:chOff x="0" y="0"/>
          <a:chExt cx="0" cy="0"/>
        </a:xfrm>
      </p:grpSpPr>
      <p:sp>
        <p:nvSpPr>
          <p:cNvPr id="2387" name="Google Shape;2387;gbcc9f35449_0_82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88" name="Google Shape;2388;gbcc9f35449_0_82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1"/>
        <p:cNvGrpSpPr/>
        <p:nvPr/>
      </p:nvGrpSpPr>
      <p:grpSpPr>
        <a:xfrm>
          <a:off x="0" y="0"/>
          <a:ext cx="0" cy="0"/>
          <a:chOff x="0" y="0"/>
          <a:chExt cx="0" cy="0"/>
        </a:xfrm>
      </p:grpSpPr>
      <p:sp>
        <p:nvSpPr>
          <p:cNvPr id="2452" name="Google Shape;2452;gbcc9f35449_0_108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3" name="Google Shape;2453;gbcc9f35449_0_108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92"/>
        <p:cNvGrpSpPr/>
        <p:nvPr/>
      </p:nvGrpSpPr>
      <p:grpSpPr>
        <a:xfrm>
          <a:off x="0" y="0"/>
          <a:ext cx="0" cy="0"/>
          <a:chOff x="0" y="0"/>
          <a:chExt cx="0" cy="0"/>
        </a:xfrm>
      </p:grpSpPr>
      <p:sp>
        <p:nvSpPr>
          <p:cNvPr id="2393" name="Google Shape;2393;gbcc9f35449_0_95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4" name="Google Shape;2394;gbcc9f35449_0_95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08"/>
        <p:cNvGrpSpPr/>
        <p:nvPr/>
      </p:nvGrpSpPr>
      <p:grpSpPr>
        <a:xfrm>
          <a:off x="0" y="0"/>
          <a:ext cx="0" cy="0"/>
          <a:chOff x="0" y="0"/>
          <a:chExt cx="0" cy="0"/>
        </a:xfrm>
      </p:grpSpPr>
      <p:sp>
        <p:nvSpPr>
          <p:cNvPr id="2409" name="Google Shape;2409;gbd5e18bc9d_0_1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10" name="Google Shape;2410;gbd5e18bc9d_0_1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15"/>
        <p:cNvGrpSpPr/>
        <p:nvPr/>
      </p:nvGrpSpPr>
      <p:grpSpPr>
        <a:xfrm>
          <a:off x="0" y="0"/>
          <a:ext cx="0" cy="0"/>
          <a:chOff x="0" y="0"/>
          <a:chExt cx="0" cy="0"/>
        </a:xfrm>
      </p:grpSpPr>
      <p:sp>
        <p:nvSpPr>
          <p:cNvPr id="2516" name="Google Shape;2516;gbcc9f35449_0_121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17" name="Google Shape;2517;gbcc9f35449_0_121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32"/>
        <p:cNvGrpSpPr/>
        <p:nvPr/>
      </p:nvGrpSpPr>
      <p:grpSpPr>
        <a:xfrm>
          <a:off x="0" y="0"/>
          <a:ext cx="0" cy="0"/>
          <a:chOff x="0" y="0"/>
          <a:chExt cx="0" cy="0"/>
        </a:xfrm>
      </p:grpSpPr>
      <p:sp>
        <p:nvSpPr>
          <p:cNvPr id="2533" name="Google Shape;2533;gbe372c4bdd_0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34" name="Google Shape;2534;gbe372c4bdd_0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5"/>
        <p:cNvGrpSpPr/>
        <p:nvPr/>
      </p:nvGrpSpPr>
      <p:grpSpPr>
        <a:xfrm>
          <a:off x="0" y="0"/>
          <a:ext cx="0" cy="0"/>
          <a:chOff x="0" y="0"/>
          <a:chExt cx="0" cy="0"/>
        </a:xfrm>
      </p:grpSpPr>
      <p:sp>
        <p:nvSpPr>
          <p:cNvPr id="2556" name="Google Shape;2556;gbcc9f35449_0_134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7" name="Google Shape;2557;gbcc9f35449_0_134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1"/>
        <p:cNvGrpSpPr/>
        <p:nvPr/>
      </p:nvGrpSpPr>
      <p:grpSpPr>
        <a:xfrm>
          <a:off x="0" y="0"/>
          <a:ext cx="0" cy="0"/>
          <a:chOff x="0" y="0"/>
          <a:chExt cx="0" cy="0"/>
        </a:xfrm>
      </p:grpSpPr>
      <p:sp>
        <p:nvSpPr>
          <p:cNvPr id="2562" name="Google Shape;2562;gbcc9f35449_0_134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3" name="Google Shape;2563;gbcc9f35449_0_134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02"/>
        <p:cNvGrpSpPr/>
        <p:nvPr/>
      </p:nvGrpSpPr>
      <p:grpSpPr>
        <a:xfrm>
          <a:off x="0" y="0"/>
          <a:ext cx="0" cy="0"/>
          <a:chOff x="0" y="0"/>
          <a:chExt cx="0" cy="0"/>
        </a:xfrm>
      </p:grpSpPr>
      <p:sp>
        <p:nvSpPr>
          <p:cNvPr id="2103" name="Google Shape;2103;gbcc9f35449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04" name="Google Shape;2104;gbcc9f35449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398356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25"/>
        <p:cNvGrpSpPr/>
        <p:nvPr/>
      </p:nvGrpSpPr>
      <p:grpSpPr>
        <a:xfrm>
          <a:off x="0" y="0"/>
          <a:ext cx="0" cy="0"/>
          <a:chOff x="0" y="0"/>
          <a:chExt cx="0" cy="0"/>
        </a:xfrm>
      </p:grpSpPr>
      <p:sp>
        <p:nvSpPr>
          <p:cNvPr id="2626" name="Google Shape;2626;gbcc9f35449_0_147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7" name="Google Shape;2627;gbcc9f35449_0_147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9"/>
        <p:cNvGrpSpPr/>
        <p:nvPr/>
      </p:nvGrpSpPr>
      <p:grpSpPr>
        <a:xfrm>
          <a:off x="0" y="0"/>
          <a:ext cx="0" cy="0"/>
          <a:chOff x="0" y="0"/>
          <a:chExt cx="0" cy="0"/>
        </a:xfrm>
      </p:grpSpPr>
      <p:sp>
        <p:nvSpPr>
          <p:cNvPr id="2650" name="Google Shape;2650;gbcc9f35449_0_147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1" name="Google Shape;2651;gbcc9f35449_0_147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9"/>
        <p:cNvGrpSpPr/>
        <p:nvPr/>
      </p:nvGrpSpPr>
      <p:grpSpPr>
        <a:xfrm>
          <a:off x="0" y="0"/>
          <a:ext cx="0" cy="0"/>
          <a:chOff x="0" y="0"/>
          <a:chExt cx="0" cy="0"/>
        </a:xfrm>
      </p:grpSpPr>
      <p:sp>
        <p:nvSpPr>
          <p:cNvPr id="2680" name="Google Shape;2680;gbcc9f35449_0_148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1" name="Google Shape;2681;gbcc9f35449_0_148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03"/>
        <p:cNvGrpSpPr/>
        <p:nvPr/>
      </p:nvGrpSpPr>
      <p:grpSpPr>
        <a:xfrm>
          <a:off x="0" y="0"/>
          <a:ext cx="0" cy="0"/>
          <a:chOff x="0" y="0"/>
          <a:chExt cx="0" cy="0"/>
        </a:xfrm>
      </p:grpSpPr>
      <p:sp>
        <p:nvSpPr>
          <p:cNvPr id="2704" name="Google Shape;2704;gbce56f4f00_0_6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05" name="Google Shape;2705;gbce56f4f00_0_6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2"/>
        <p:cNvGrpSpPr/>
        <p:nvPr/>
      </p:nvGrpSpPr>
      <p:grpSpPr>
        <a:xfrm>
          <a:off x="0" y="0"/>
          <a:ext cx="0" cy="0"/>
          <a:chOff x="0" y="0"/>
          <a:chExt cx="0" cy="0"/>
        </a:xfrm>
      </p:grpSpPr>
      <p:sp>
        <p:nvSpPr>
          <p:cNvPr id="2713" name="Google Shape;2713;gbcc9f35449_0_148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4" name="Google Shape;2714;gbcc9f35449_0_148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52"/>
        <p:cNvGrpSpPr/>
        <p:nvPr/>
      </p:nvGrpSpPr>
      <p:grpSpPr>
        <a:xfrm>
          <a:off x="0" y="0"/>
          <a:ext cx="0" cy="0"/>
          <a:chOff x="0" y="0"/>
          <a:chExt cx="0" cy="0"/>
        </a:xfrm>
      </p:grpSpPr>
      <p:sp>
        <p:nvSpPr>
          <p:cNvPr id="2753" name="Google Shape;2753;gbcc9f35449_0_149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4" name="Google Shape;2754;gbcc9f35449_0_149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80"/>
        <p:cNvGrpSpPr/>
        <p:nvPr/>
      </p:nvGrpSpPr>
      <p:grpSpPr>
        <a:xfrm>
          <a:off x="0" y="0"/>
          <a:ext cx="0" cy="0"/>
          <a:chOff x="0" y="0"/>
          <a:chExt cx="0" cy="0"/>
        </a:xfrm>
      </p:grpSpPr>
      <p:sp>
        <p:nvSpPr>
          <p:cNvPr id="2781" name="Google Shape;2781;gbcca7a5035_0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82" name="Google Shape;2782;gbcca7a5035_0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5"/>
        <p:cNvGrpSpPr/>
        <p:nvPr/>
      </p:nvGrpSpPr>
      <p:grpSpPr>
        <a:xfrm>
          <a:off x="0" y="0"/>
          <a:ext cx="0" cy="0"/>
          <a:chOff x="0" y="0"/>
          <a:chExt cx="0" cy="0"/>
        </a:xfrm>
      </p:grpSpPr>
      <p:sp>
        <p:nvSpPr>
          <p:cNvPr id="2796" name="Google Shape;2796;gbcca7a5035_0_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7" name="Google Shape;2797;gbcca7a5035_0_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25"/>
        <p:cNvGrpSpPr/>
        <p:nvPr/>
      </p:nvGrpSpPr>
      <p:grpSpPr>
        <a:xfrm>
          <a:off x="0" y="0"/>
          <a:ext cx="0" cy="0"/>
          <a:chOff x="0" y="0"/>
          <a:chExt cx="0" cy="0"/>
        </a:xfrm>
      </p:grpSpPr>
      <p:sp>
        <p:nvSpPr>
          <p:cNvPr id="2826" name="Google Shape;2826;gbcca7a5035_0_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27" name="Google Shape;2827;gbcca7a5035_0_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94"/>
        <p:cNvGrpSpPr/>
        <p:nvPr/>
      </p:nvGrpSpPr>
      <p:grpSpPr>
        <a:xfrm>
          <a:off x="0" y="0"/>
          <a:ext cx="0" cy="0"/>
          <a:chOff x="0" y="0"/>
          <a:chExt cx="0" cy="0"/>
        </a:xfrm>
      </p:grpSpPr>
      <p:sp>
        <p:nvSpPr>
          <p:cNvPr id="2895" name="Google Shape;2895;gbcca7a5035_0_1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96" name="Google Shape;2896;gbcca7a5035_0_1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71"/>
        <p:cNvGrpSpPr/>
        <p:nvPr/>
      </p:nvGrpSpPr>
      <p:grpSpPr>
        <a:xfrm>
          <a:off x="0" y="0"/>
          <a:ext cx="0" cy="0"/>
          <a:chOff x="0" y="0"/>
          <a:chExt cx="0" cy="0"/>
        </a:xfrm>
      </p:grpSpPr>
      <p:sp>
        <p:nvSpPr>
          <p:cNvPr id="2572" name="Google Shape;2572;gbcc9f35449_0_147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73" name="Google Shape;2573;gbcc9f35449_0_14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7"/>
        <p:cNvGrpSpPr/>
        <p:nvPr/>
      </p:nvGrpSpPr>
      <p:grpSpPr>
        <a:xfrm>
          <a:off x="0" y="0"/>
          <a:ext cx="0" cy="0"/>
          <a:chOff x="0" y="0"/>
          <a:chExt cx="0" cy="0"/>
        </a:xfrm>
      </p:grpSpPr>
      <p:sp>
        <p:nvSpPr>
          <p:cNvPr id="2908" name="Google Shape;2908;gbcca7a5035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9" name="Google Shape;2909;gbcca7a5035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6"/>
        <p:cNvGrpSpPr/>
        <p:nvPr/>
      </p:nvGrpSpPr>
      <p:grpSpPr>
        <a:xfrm>
          <a:off x="0" y="0"/>
          <a:ext cx="0" cy="0"/>
          <a:chOff x="0" y="0"/>
          <a:chExt cx="0" cy="0"/>
        </a:xfrm>
      </p:grpSpPr>
      <p:sp>
        <p:nvSpPr>
          <p:cNvPr id="2937" name="Google Shape;2937;gbce56f4f00_0_1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38" name="Google Shape;2938;gbce56f4f00_0_1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1"/>
        <p:cNvGrpSpPr/>
        <p:nvPr/>
      </p:nvGrpSpPr>
      <p:grpSpPr>
        <a:xfrm>
          <a:off x="0" y="0"/>
          <a:ext cx="0" cy="0"/>
          <a:chOff x="0" y="0"/>
          <a:chExt cx="0" cy="0"/>
        </a:xfrm>
      </p:grpSpPr>
      <p:sp>
        <p:nvSpPr>
          <p:cNvPr id="3232" name="Google Shape;3232;gba34039d3b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3" name="Google Shape;3233;gba34039d3b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7"/>
        <p:cNvGrpSpPr/>
        <p:nvPr/>
      </p:nvGrpSpPr>
      <p:grpSpPr>
        <a:xfrm>
          <a:off x="0" y="0"/>
          <a:ext cx="0" cy="0"/>
          <a:chOff x="0" y="0"/>
          <a:chExt cx="0" cy="0"/>
        </a:xfrm>
      </p:grpSpPr>
      <p:sp>
        <p:nvSpPr>
          <p:cNvPr id="3238" name="Google Shape;3238;SLIDES_API190506172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9" name="Google Shape;3239;SLIDES_API190506172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44"/>
        <p:cNvGrpSpPr/>
        <p:nvPr/>
      </p:nvGrpSpPr>
      <p:grpSpPr>
        <a:xfrm>
          <a:off x="0" y="0"/>
          <a:ext cx="0" cy="0"/>
          <a:chOff x="0" y="0"/>
          <a:chExt cx="0" cy="0"/>
        </a:xfrm>
      </p:grpSpPr>
      <p:sp>
        <p:nvSpPr>
          <p:cNvPr id="3245" name="Google Shape;3245;gbc6328ca81_0_76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46" name="Google Shape;3246;gbc6328ca81_0_76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71"/>
        <p:cNvGrpSpPr/>
        <p:nvPr/>
      </p:nvGrpSpPr>
      <p:grpSpPr>
        <a:xfrm>
          <a:off x="0" y="0"/>
          <a:ext cx="0" cy="0"/>
          <a:chOff x="0" y="0"/>
          <a:chExt cx="0" cy="0"/>
        </a:xfrm>
      </p:grpSpPr>
      <p:sp>
        <p:nvSpPr>
          <p:cNvPr id="3272" name="Google Shape;3272;gbc6328ca81_0_76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73" name="Google Shape;3273;gbc6328ca81_0_76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87"/>
        <p:cNvGrpSpPr/>
        <p:nvPr/>
      </p:nvGrpSpPr>
      <p:grpSpPr>
        <a:xfrm>
          <a:off x="0" y="0"/>
          <a:ext cx="0" cy="0"/>
          <a:chOff x="0" y="0"/>
          <a:chExt cx="0" cy="0"/>
        </a:xfrm>
      </p:grpSpPr>
      <p:sp>
        <p:nvSpPr>
          <p:cNvPr id="3288" name="Google Shape;3288;gbc6328ca81_0_77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89" name="Google Shape;3289;gbc6328ca81_0_77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24"/>
        <p:cNvGrpSpPr/>
        <p:nvPr/>
      </p:nvGrpSpPr>
      <p:grpSpPr>
        <a:xfrm>
          <a:off x="0" y="0"/>
          <a:ext cx="0" cy="0"/>
          <a:chOff x="0" y="0"/>
          <a:chExt cx="0" cy="0"/>
        </a:xfrm>
      </p:grpSpPr>
      <p:sp>
        <p:nvSpPr>
          <p:cNvPr id="3625" name="Google Shape;3625;gbc6328ca81_0_80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26" name="Google Shape;3626;gbc6328ca81_0_80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11"/>
        <p:cNvGrpSpPr/>
        <p:nvPr/>
      </p:nvGrpSpPr>
      <p:grpSpPr>
        <a:xfrm>
          <a:off x="0" y="0"/>
          <a:ext cx="0" cy="0"/>
          <a:chOff x="0" y="0"/>
          <a:chExt cx="0" cy="0"/>
        </a:xfrm>
      </p:grpSpPr>
      <p:sp>
        <p:nvSpPr>
          <p:cNvPr id="6412" name="Google Shape;6412;gbc6328ca81_0_1082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13" name="Google Shape;6413;gbc6328ca81_0_108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0"/>
        <p:cNvGrpSpPr/>
        <p:nvPr/>
      </p:nvGrpSpPr>
      <p:grpSpPr>
        <a:xfrm>
          <a:off x="0" y="0"/>
          <a:ext cx="0" cy="0"/>
          <a:chOff x="0" y="0"/>
          <a:chExt cx="0" cy="0"/>
        </a:xfrm>
      </p:grpSpPr>
      <p:sp>
        <p:nvSpPr>
          <p:cNvPr id="6831" name="Google Shape;6831;gbc6328ca81_0_112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32" name="Google Shape;6832;gbc6328ca81_0_11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Who is writing to whom? What is the subject of the email? How did Tom start his email? How did Tom end his email? </a:t>
            </a:r>
          </a:p>
          <a:p>
            <a:r>
              <a:rPr lang="en-US" dirty="0"/>
              <a:t>New Message he x </a:t>
            </a:r>
          </a:p>
          <a:p>
            <a:r>
              <a:rPr lang="en-US" dirty="0"/>
              <a:t>To: cc Bcc Subject:</a:t>
            </a:r>
          </a:p>
        </p:txBody>
      </p:sp>
      <p:sp>
        <p:nvSpPr>
          <p:cNvPr id="4" name="Slide Number Placeholder 3"/>
          <p:cNvSpPr>
            <a:spLocks noGrp="1"/>
          </p:cNvSpPr>
          <p:nvPr>
            <p:ph type="sldNum" sz="quarter" idx="5"/>
          </p:nvPr>
        </p:nvSpPr>
        <p:spPr/>
        <p:txBody>
          <a:bodyPr/>
          <a:lstStyle/>
          <a:p>
            <a:fld id="{B82C00B2-11E1-4E84-8C1F-C4CC1CFB780D}" type="slidenum">
              <a:rPr lang="en-US" smtClean="0"/>
              <a:t>16</a:t>
            </a:fld>
            <a:endParaRPr lang="en-US"/>
          </a:p>
        </p:txBody>
      </p:sp>
    </p:spTree>
    <p:extLst>
      <p:ext uri="{BB962C8B-B14F-4D97-AF65-F5344CB8AC3E}">
        <p14:creationId xmlns:p14="http://schemas.microsoft.com/office/powerpoint/2010/main" val="345877727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00"/>
        <p:cNvGrpSpPr/>
        <p:nvPr/>
      </p:nvGrpSpPr>
      <p:grpSpPr>
        <a:xfrm>
          <a:off x="0" y="0"/>
          <a:ext cx="0" cy="0"/>
          <a:chOff x="0" y="0"/>
          <a:chExt cx="0" cy="0"/>
        </a:xfrm>
      </p:grpSpPr>
      <p:sp>
        <p:nvSpPr>
          <p:cNvPr id="7001" name="Google Shape;7001;gbc6328ca81_0_114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02" name="Google Shape;7002;gbc6328ca81_0_114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05"/>
        <p:cNvGrpSpPr/>
        <p:nvPr/>
      </p:nvGrpSpPr>
      <p:grpSpPr>
        <a:xfrm>
          <a:off x="0" y="0"/>
          <a:ext cx="0" cy="0"/>
          <a:chOff x="0" y="0"/>
          <a:chExt cx="0" cy="0"/>
        </a:xfrm>
      </p:grpSpPr>
      <p:sp>
        <p:nvSpPr>
          <p:cNvPr id="7406" name="Google Shape;7406;gbc6328ca81_0_118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07" name="Google Shape;7407;gbc6328ca81_0_118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5"/>
        <p:cNvGrpSpPr/>
        <p:nvPr/>
      </p:nvGrpSpPr>
      <p:grpSpPr>
        <a:xfrm>
          <a:off x="0" y="0"/>
          <a:ext cx="0" cy="0"/>
          <a:chOff x="0" y="0"/>
          <a:chExt cx="0" cy="0"/>
        </a:xfrm>
      </p:grpSpPr>
      <p:sp>
        <p:nvSpPr>
          <p:cNvPr id="7786" name="Google Shape;7786;gbc6328ca81_0_1219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7" name="Google Shape;7787;gbc6328ca81_0_121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9"/>
        <p:cNvGrpSpPr/>
        <p:nvPr/>
      </p:nvGrpSpPr>
      <p:grpSpPr>
        <a:xfrm>
          <a:off x="0" y="0"/>
          <a:ext cx="0" cy="0"/>
          <a:chOff x="0" y="0"/>
          <a:chExt cx="0" cy="0"/>
        </a:xfrm>
      </p:grpSpPr>
      <p:sp>
        <p:nvSpPr>
          <p:cNvPr id="8200" name="Google Shape;8200;gbc6328ca81_0_126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1" name="Google Shape;8201;gbc6328ca81_0_126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0"/>
        <p:cNvGrpSpPr/>
        <p:nvPr/>
      </p:nvGrpSpPr>
      <p:grpSpPr>
        <a:xfrm>
          <a:off x="0" y="0"/>
          <a:ext cx="0" cy="0"/>
          <a:chOff x="0" y="0"/>
          <a:chExt cx="0" cy="0"/>
        </a:xfrm>
      </p:grpSpPr>
      <p:sp>
        <p:nvSpPr>
          <p:cNvPr id="8561" name="Google Shape;8561;gbc6328ca81_0_129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2" name="Google Shape;8562;gbc6328ca81_0_12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0"/>
        <p:cNvGrpSpPr/>
        <p:nvPr/>
      </p:nvGrpSpPr>
      <p:grpSpPr>
        <a:xfrm>
          <a:off x="0" y="0"/>
          <a:ext cx="0" cy="0"/>
          <a:chOff x="0" y="0"/>
          <a:chExt cx="0" cy="0"/>
        </a:xfrm>
      </p:grpSpPr>
      <p:sp>
        <p:nvSpPr>
          <p:cNvPr id="9071" name="Google Shape;9071;gbc6328ca81_0_134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72" name="Google Shape;9072;gbc6328ca81_0_13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90"/>
        <p:cNvGrpSpPr/>
        <p:nvPr/>
      </p:nvGrpSpPr>
      <p:grpSpPr>
        <a:xfrm>
          <a:off x="0" y="0"/>
          <a:ext cx="0" cy="0"/>
          <a:chOff x="0" y="0"/>
          <a:chExt cx="0" cy="0"/>
        </a:xfrm>
      </p:grpSpPr>
      <p:sp>
        <p:nvSpPr>
          <p:cNvPr id="9691" name="Google Shape;9691;gbc6328ca81_0_1409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92" name="Google Shape;9692;gbc6328ca81_0_140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84"/>
        <p:cNvGrpSpPr/>
        <p:nvPr/>
      </p:nvGrpSpPr>
      <p:grpSpPr>
        <a:xfrm>
          <a:off x="0" y="0"/>
          <a:ext cx="0" cy="0"/>
          <a:chOff x="0" y="0"/>
          <a:chExt cx="0" cy="0"/>
        </a:xfrm>
      </p:grpSpPr>
      <p:sp>
        <p:nvSpPr>
          <p:cNvPr id="10285" name="Google Shape;10285;gbc6328ca81_0_1468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86" name="Google Shape;10286;gbc6328ca81_0_146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5"/>
        <p:cNvGrpSpPr/>
        <p:nvPr/>
      </p:nvGrpSpPr>
      <p:grpSpPr>
        <a:xfrm>
          <a:off x="0" y="0"/>
          <a:ext cx="0" cy="0"/>
          <a:chOff x="0" y="0"/>
          <a:chExt cx="0" cy="0"/>
        </a:xfrm>
      </p:grpSpPr>
      <p:sp>
        <p:nvSpPr>
          <p:cNvPr id="10606" name="Google Shape;10606;gbc6328ca81_0_150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7" name="Google Shape;10607;gbc6328ca81_0_150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10"/>
        <p:cNvGrpSpPr/>
        <p:nvPr/>
      </p:nvGrpSpPr>
      <p:grpSpPr>
        <a:xfrm>
          <a:off x="0" y="0"/>
          <a:ext cx="0" cy="0"/>
          <a:chOff x="0" y="0"/>
          <a:chExt cx="0" cy="0"/>
        </a:xfrm>
      </p:grpSpPr>
      <p:sp>
        <p:nvSpPr>
          <p:cNvPr id="10911" name="Google Shape;10911;SLIDES_API190506172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12" name="Google Shape;10912;SLIDES_API190506172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Who is writing to whom? What is the subject of the email? How did Tom start his email? How did Tom end his email? </a:t>
            </a:r>
          </a:p>
          <a:p>
            <a:r>
              <a:rPr lang="en-US" dirty="0"/>
              <a:t>New Message he x </a:t>
            </a:r>
          </a:p>
          <a:p>
            <a:r>
              <a:rPr lang="en-US" dirty="0"/>
              <a:t>To: cc Bcc Subject:</a:t>
            </a:r>
          </a:p>
        </p:txBody>
      </p:sp>
      <p:sp>
        <p:nvSpPr>
          <p:cNvPr id="4" name="Slide Number Placeholder 3"/>
          <p:cNvSpPr>
            <a:spLocks noGrp="1"/>
          </p:cNvSpPr>
          <p:nvPr>
            <p:ph type="sldNum" sz="quarter" idx="5"/>
          </p:nvPr>
        </p:nvSpPr>
        <p:spPr/>
        <p:txBody>
          <a:bodyPr/>
          <a:lstStyle/>
          <a:p>
            <a:fld id="{B82C00B2-11E1-4E84-8C1F-C4CC1CFB780D}" type="slidenum">
              <a:rPr lang="en-US" smtClean="0"/>
              <a:t>17</a:t>
            </a:fld>
            <a:endParaRPr lang="en-US"/>
          </a:p>
        </p:txBody>
      </p:sp>
    </p:spTree>
    <p:extLst>
      <p:ext uri="{BB962C8B-B14F-4D97-AF65-F5344CB8AC3E}">
        <p14:creationId xmlns:p14="http://schemas.microsoft.com/office/powerpoint/2010/main" val="65293627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24"/>
        <p:cNvGrpSpPr/>
        <p:nvPr/>
      </p:nvGrpSpPr>
      <p:grpSpPr>
        <a:xfrm>
          <a:off x="0" y="0"/>
          <a:ext cx="0" cy="0"/>
          <a:chOff x="0" y="0"/>
          <a:chExt cx="0" cy="0"/>
        </a:xfrm>
      </p:grpSpPr>
      <p:sp>
        <p:nvSpPr>
          <p:cNvPr id="11025" name="Google Shape;11025;SLIDES_API1905061720_12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26" name="Google Shape;11026;SLIDES_API1905061720_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67"/>
        <p:cNvGrpSpPr/>
        <p:nvPr/>
      </p:nvGrpSpPr>
      <p:grpSpPr>
        <a:xfrm>
          <a:off x="0" y="0"/>
          <a:ext cx="0" cy="0"/>
          <a:chOff x="0" y="0"/>
          <a:chExt cx="0" cy="0"/>
        </a:xfrm>
      </p:grpSpPr>
      <p:sp>
        <p:nvSpPr>
          <p:cNvPr id="11068" name="Google Shape;11068;SLIDES_API1905061720_1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69" name="Google Shape;11069;SLIDES_API1905061720_1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44"/>
        <p:cNvGrpSpPr/>
        <p:nvPr/>
      </p:nvGrpSpPr>
      <p:grpSpPr>
        <a:xfrm>
          <a:off x="0" y="0"/>
          <a:ext cx="0" cy="0"/>
          <a:chOff x="0" y="0"/>
          <a:chExt cx="0" cy="0"/>
        </a:xfrm>
      </p:grpSpPr>
      <p:sp>
        <p:nvSpPr>
          <p:cNvPr id="11445" name="Google Shape;11445;SLIDES_API1905061720_55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46" name="Google Shape;11446;SLIDES_API1905061720_5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50"/>
        <p:cNvGrpSpPr/>
        <p:nvPr/>
      </p:nvGrpSpPr>
      <p:grpSpPr>
        <a:xfrm>
          <a:off x="0" y="0"/>
          <a:ext cx="0" cy="0"/>
          <a:chOff x="0" y="0"/>
          <a:chExt cx="0" cy="0"/>
        </a:xfrm>
      </p:grpSpPr>
      <p:sp>
        <p:nvSpPr>
          <p:cNvPr id="12351" name="Google Shape;12351;SLIDES_API1905061720_14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52" name="Google Shape;12352;SLIDES_API1905061720_14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08"/>
        <p:cNvGrpSpPr/>
        <p:nvPr/>
      </p:nvGrpSpPr>
      <p:grpSpPr>
        <a:xfrm>
          <a:off x="0" y="0"/>
          <a:ext cx="0" cy="0"/>
          <a:chOff x="0" y="0"/>
          <a:chExt cx="0" cy="0"/>
        </a:xfrm>
      </p:grpSpPr>
      <p:sp>
        <p:nvSpPr>
          <p:cNvPr id="13109" name="Google Shape;13109;SLIDES_API1905061720_22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10" name="Google Shape;13110;SLIDES_API1905061720_2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89"/>
        <p:cNvGrpSpPr/>
        <p:nvPr/>
      </p:nvGrpSpPr>
      <p:grpSpPr>
        <a:xfrm>
          <a:off x="0" y="0"/>
          <a:ext cx="0" cy="0"/>
          <a:chOff x="0" y="0"/>
          <a:chExt cx="0" cy="0"/>
        </a:xfrm>
      </p:grpSpPr>
      <p:sp>
        <p:nvSpPr>
          <p:cNvPr id="13290" name="Google Shape;13290;SLIDES_API1905061720_24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91" name="Google Shape;13291;SLIDES_API1905061720_24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89"/>
        <p:cNvGrpSpPr/>
        <p:nvPr/>
      </p:nvGrpSpPr>
      <p:grpSpPr>
        <a:xfrm>
          <a:off x="0" y="0"/>
          <a:ext cx="0" cy="0"/>
          <a:chOff x="0" y="0"/>
          <a:chExt cx="0" cy="0"/>
        </a:xfrm>
      </p:grpSpPr>
      <p:sp>
        <p:nvSpPr>
          <p:cNvPr id="13590" name="Google Shape;13590;gbc6328ca81_0_153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91" name="Google Shape;13591;gbc6328ca81_0_153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dirty="0"/>
              <a:t>Who is writing to whom? What is the subject of the email? How did Tom start his email? How did Tom end his email? </a:t>
            </a:r>
          </a:p>
          <a:p>
            <a:r>
              <a:rPr lang="en-US" dirty="0"/>
              <a:t>New Message he x </a:t>
            </a:r>
          </a:p>
          <a:p>
            <a:r>
              <a:rPr lang="en-US" dirty="0"/>
              <a:t>To: cc Bcc Subject:</a:t>
            </a:r>
          </a:p>
        </p:txBody>
      </p:sp>
      <p:sp>
        <p:nvSpPr>
          <p:cNvPr id="4" name="Slide Number Placeholder 3"/>
          <p:cNvSpPr>
            <a:spLocks noGrp="1"/>
          </p:cNvSpPr>
          <p:nvPr>
            <p:ph type="sldNum" sz="quarter" idx="5"/>
          </p:nvPr>
        </p:nvSpPr>
        <p:spPr/>
        <p:txBody>
          <a:bodyPr/>
          <a:lstStyle/>
          <a:p>
            <a:fld id="{B82C00B2-11E1-4E84-8C1F-C4CC1CFB780D}" type="slidenum">
              <a:rPr lang="en-US" smtClean="0"/>
              <a:t>18</a:t>
            </a:fld>
            <a:endParaRPr lang="en-US"/>
          </a:p>
        </p:txBody>
      </p:sp>
    </p:spTree>
    <p:extLst>
      <p:ext uri="{BB962C8B-B14F-4D97-AF65-F5344CB8AC3E}">
        <p14:creationId xmlns:p14="http://schemas.microsoft.com/office/powerpoint/2010/main" val="64783647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1"/>
        <p:cNvGrpSpPr/>
        <p:nvPr/>
      </p:nvGrpSpPr>
      <p:grpSpPr>
        <a:xfrm>
          <a:off x="0" y="0"/>
          <a:ext cx="0" cy="0"/>
          <a:chOff x="0" y="0"/>
          <a:chExt cx="0" cy="0"/>
        </a:xfrm>
      </p:grpSpPr>
      <p:sp>
        <p:nvSpPr>
          <p:cNvPr id="2452" name="Google Shape;2452;gbcc9f35449_0_108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3" name="Google Shape;2453;gbcc9f35449_0_108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7164773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17"/>
        <p:cNvGrpSpPr/>
        <p:nvPr/>
      </p:nvGrpSpPr>
      <p:grpSpPr>
        <a:xfrm>
          <a:off x="0" y="0"/>
          <a:ext cx="0" cy="0"/>
          <a:chOff x="0" y="0"/>
          <a:chExt cx="0" cy="0"/>
        </a:xfrm>
      </p:grpSpPr>
      <p:sp>
        <p:nvSpPr>
          <p:cNvPr id="2918" name="Google Shape;2918;gbcca7a5035_0_2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19" name="Google Shape;2919;gbcca7a5035_0_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25843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631000" y="1383475"/>
            <a:ext cx="5781000" cy="1851300"/>
          </a:xfrm>
          <a:prstGeom prst="rect">
            <a:avLst/>
          </a:prstGeom>
        </p:spPr>
        <p:txBody>
          <a:bodyPr spcFirstLastPara="1" wrap="square" lIns="91425" tIns="91425" rIns="91425" bIns="91425" anchor="b" anchorCtr="0">
            <a:noAutofit/>
          </a:bodyPr>
          <a:lstStyle>
            <a:lvl1pPr lvl="0">
              <a:spcBef>
                <a:spcPts val="0"/>
              </a:spcBef>
              <a:spcAft>
                <a:spcPts val="0"/>
              </a:spcAft>
              <a:buSzPts val="5200"/>
              <a:buNone/>
              <a:defRPr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631012" y="3292275"/>
            <a:ext cx="3960300" cy="5844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Clr>
                <a:schemeClr val="lt2"/>
              </a:buClr>
              <a:buSzPts val="2800"/>
              <a:buNone/>
              <a:defRPr sz="1600">
                <a:solidFill>
                  <a:schemeClr val="lt2"/>
                </a:solidFill>
              </a:defRPr>
            </a:lvl1pPr>
            <a:lvl2pPr lvl="1" algn="ctr">
              <a:lnSpc>
                <a:spcPct val="100000"/>
              </a:lnSpc>
              <a:spcBef>
                <a:spcPts val="0"/>
              </a:spcBef>
              <a:spcAft>
                <a:spcPts val="0"/>
              </a:spcAft>
              <a:buClr>
                <a:schemeClr val="lt2"/>
              </a:buClr>
              <a:buSzPts val="2800"/>
              <a:buNone/>
              <a:defRPr sz="2800">
                <a:solidFill>
                  <a:schemeClr val="lt2"/>
                </a:solidFill>
              </a:defRPr>
            </a:lvl2pPr>
            <a:lvl3pPr lvl="2" algn="ctr">
              <a:lnSpc>
                <a:spcPct val="100000"/>
              </a:lnSpc>
              <a:spcBef>
                <a:spcPts val="0"/>
              </a:spcBef>
              <a:spcAft>
                <a:spcPts val="0"/>
              </a:spcAft>
              <a:buClr>
                <a:schemeClr val="lt2"/>
              </a:buClr>
              <a:buSzPts val="2800"/>
              <a:buNone/>
              <a:defRPr sz="2800">
                <a:solidFill>
                  <a:schemeClr val="lt2"/>
                </a:solidFill>
              </a:defRPr>
            </a:lvl3pPr>
            <a:lvl4pPr lvl="3" algn="ctr">
              <a:lnSpc>
                <a:spcPct val="100000"/>
              </a:lnSpc>
              <a:spcBef>
                <a:spcPts val="0"/>
              </a:spcBef>
              <a:spcAft>
                <a:spcPts val="0"/>
              </a:spcAft>
              <a:buClr>
                <a:schemeClr val="lt2"/>
              </a:buClr>
              <a:buSzPts val="2800"/>
              <a:buNone/>
              <a:defRPr sz="2800">
                <a:solidFill>
                  <a:schemeClr val="lt2"/>
                </a:solidFill>
              </a:defRPr>
            </a:lvl4pPr>
            <a:lvl5pPr lvl="4" algn="ctr">
              <a:lnSpc>
                <a:spcPct val="100000"/>
              </a:lnSpc>
              <a:spcBef>
                <a:spcPts val="0"/>
              </a:spcBef>
              <a:spcAft>
                <a:spcPts val="0"/>
              </a:spcAft>
              <a:buClr>
                <a:schemeClr val="lt2"/>
              </a:buClr>
              <a:buSzPts val="2800"/>
              <a:buNone/>
              <a:defRPr sz="2800">
                <a:solidFill>
                  <a:schemeClr val="lt2"/>
                </a:solidFill>
              </a:defRPr>
            </a:lvl5pPr>
            <a:lvl6pPr lvl="5" algn="ctr">
              <a:lnSpc>
                <a:spcPct val="100000"/>
              </a:lnSpc>
              <a:spcBef>
                <a:spcPts val="0"/>
              </a:spcBef>
              <a:spcAft>
                <a:spcPts val="0"/>
              </a:spcAft>
              <a:buClr>
                <a:schemeClr val="lt2"/>
              </a:buClr>
              <a:buSzPts val="2800"/>
              <a:buNone/>
              <a:defRPr sz="2800">
                <a:solidFill>
                  <a:schemeClr val="lt2"/>
                </a:solidFill>
              </a:defRPr>
            </a:lvl6pPr>
            <a:lvl7pPr lvl="6" algn="ctr">
              <a:lnSpc>
                <a:spcPct val="100000"/>
              </a:lnSpc>
              <a:spcBef>
                <a:spcPts val="0"/>
              </a:spcBef>
              <a:spcAft>
                <a:spcPts val="0"/>
              </a:spcAft>
              <a:buClr>
                <a:schemeClr val="lt2"/>
              </a:buClr>
              <a:buSzPts val="2800"/>
              <a:buNone/>
              <a:defRPr sz="2800">
                <a:solidFill>
                  <a:schemeClr val="lt2"/>
                </a:solidFill>
              </a:defRPr>
            </a:lvl7pPr>
            <a:lvl8pPr lvl="7" algn="ctr">
              <a:lnSpc>
                <a:spcPct val="100000"/>
              </a:lnSpc>
              <a:spcBef>
                <a:spcPts val="0"/>
              </a:spcBef>
              <a:spcAft>
                <a:spcPts val="0"/>
              </a:spcAft>
              <a:buClr>
                <a:schemeClr val="lt2"/>
              </a:buClr>
              <a:buSzPts val="2800"/>
              <a:buNone/>
              <a:defRPr sz="2800">
                <a:solidFill>
                  <a:schemeClr val="lt2"/>
                </a:solidFill>
              </a:defRPr>
            </a:lvl8pPr>
            <a:lvl9pPr lvl="8" algn="ctr">
              <a:lnSpc>
                <a:spcPct val="100000"/>
              </a:lnSpc>
              <a:spcBef>
                <a:spcPts val="0"/>
              </a:spcBef>
              <a:spcAft>
                <a:spcPts val="0"/>
              </a:spcAft>
              <a:buClr>
                <a:schemeClr val="lt2"/>
              </a:buClr>
              <a:buSzPts val="2800"/>
              <a:buNone/>
              <a:defRPr sz="2800">
                <a:solidFill>
                  <a:schemeClr val="lt2"/>
                </a:solidFill>
              </a:defRPr>
            </a:lvl9pPr>
          </a:lstStyle>
          <a:p>
            <a:endParaRPr/>
          </a:p>
        </p:txBody>
      </p:sp>
      <p:sp>
        <p:nvSpPr>
          <p:cNvPr id="11" name="Google Shape;11;p2"/>
          <p:cNvSpPr/>
          <p:nvPr/>
        </p:nvSpPr>
        <p:spPr>
          <a:xfrm rot="-9546088">
            <a:off x="5849711" y="2173340"/>
            <a:ext cx="3518391" cy="2499036"/>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94525" y="4515842"/>
            <a:ext cx="2408709" cy="1686282"/>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rot="1816807">
            <a:off x="3487755" y="137558"/>
            <a:ext cx="1857261" cy="1319172"/>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 name="Google Shape;14;p2"/>
          <p:cNvGrpSpPr/>
          <p:nvPr/>
        </p:nvGrpSpPr>
        <p:grpSpPr>
          <a:xfrm rot="879727">
            <a:off x="7855089" y="416055"/>
            <a:ext cx="822062" cy="655529"/>
            <a:chOff x="6182975" y="2375150"/>
            <a:chExt cx="538925" cy="429750"/>
          </a:xfrm>
        </p:grpSpPr>
        <p:sp>
          <p:nvSpPr>
            <p:cNvPr id="15" name="Google Shape;15;p2"/>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26;p2"/>
          <p:cNvGrpSpPr/>
          <p:nvPr/>
        </p:nvGrpSpPr>
        <p:grpSpPr>
          <a:xfrm>
            <a:off x="2198231" y="768820"/>
            <a:ext cx="681282" cy="557152"/>
            <a:chOff x="6629575" y="1444200"/>
            <a:chExt cx="446625" cy="365250"/>
          </a:xfrm>
        </p:grpSpPr>
        <p:sp>
          <p:nvSpPr>
            <p:cNvPr id="27" name="Google Shape;27;p2"/>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 name="Google Shape;35;p2"/>
          <p:cNvGrpSpPr/>
          <p:nvPr/>
        </p:nvGrpSpPr>
        <p:grpSpPr>
          <a:xfrm>
            <a:off x="4436935" y="4221884"/>
            <a:ext cx="573817" cy="384553"/>
            <a:chOff x="7004725" y="2338425"/>
            <a:chExt cx="376175" cy="252100"/>
          </a:xfrm>
        </p:grpSpPr>
        <p:sp>
          <p:nvSpPr>
            <p:cNvPr id="36" name="Google Shape;36;p2"/>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 name="Google Shape;43;p2"/>
          <p:cNvGrpSpPr/>
          <p:nvPr/>
        </p:nvGrpSpPr>
        <p:grpSpPr>
          <a:xfrm rot="9900059">
            <a:off x="-1610304" y="-317012"/>
            <a:ext cx="4663867" cy="1575323"/>
            <a:chOff x="4621825" y="3313025"/>
            <a:chExt cx="2236050" cy="755275"/>
          </a:xfrm>
        </p:grpSpPr>
        <p:sp>
          <p:nvSpPr>
            <p:cNvPr id="44" name="Google Shape;44;p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47;p2"/>
          <p:cNvGrpSpPr/>
          <p:nvPr/>
        </p:nvGrpSpPr>
        <p:grpSpPr>
          <a:xfrm rot="5400000" flipH="1">
            <a:off x="-309475" y="94777"/>
            <a:ext cx="880081" cy="881238"/>
            <a:chOff x="2031500" y="1176250"/>
            <a:chExt cx="983550" cy="1102650"/>
          </a:xfrm>
        </p:grpSpPr>
        <p:sp>
          <p:nvSpPr>
            <p:cNvPr id="48" name="Google Shape;48;p2"/>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 name="Google Shape;54;p2"/>
          <p:cNvGrpSpPr/>
          <p:nvPr/>
        </p:nvGrpSpPr>
        <p:grpSpPr>
          <a:xfrm rot="961081">
            <a:off x="-218705" y="4230347"/>
            <a:ext cx="1110753" cy="1052614"/>
            <a:chOff x="5070425" y="3873750"/>
            <a:chExt cx="891250" cy="844600"/>
          </a:xfrm>
        </p:grpSpPr>
        <p:sp>
          <p:nvSpPr>
            <p:cNvPr id="55" name="Google Shape;55;p2"/>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33"/>
        <p:cNvGrpSpPr/>
        <p:nvPr/>
      </p:nvGrpSpPr>
      <p:grpSpPr>
        <a:xfrm>
          <a:off x="0" y="0"/>
          <a:ext cx="0" cy="0"/>
          <a:chOff x="0" y="0"/>
          <a:chExt cx="0" cy="0"/>
        </a:xfrm>
      </p:grpSpPr>
      <p:sp>
        <p:nvSpPr>
          <p:cNvPr id="334" name="Google Shape;334;p11"/>
          <p:cNvSpPr txBox="1">
            <a:spLocks noGrp="1"/>
          </p:cNvSpPr>
          <p:nvPr>
            <p:ph type="title" hasCustomPrompt="1"/>
          </p:nvPr>
        </p:nvSpPr>
        <p:spPr>
          <a:xfrm>
            <a:off x="311700" y="1825325"/>
            <a:ext cx="8520600" cy="1263600"/>
          </a:xfrm>
          <a:prstGeom prst="rect">
            <a:avLst/>
          </a:prstGeom>
        </p:spPr>
        <p:txBody>
          <a:bodyPr spcFirstLastPara="1" wrap="square" lIns="91425" tIns="91425" rIns="91425" bIns="91425" anchor="ctr" anchorCtr="0">
            <a:noAutofit/>
          </a:bodyPr>
          <a:lstStyle>
            <a:lvl1pPr lvl="0" algn="ctr">
              <a:spcBef>
                <a:spcPts val="0"/>
              </a:spcBef>
              <a:spcAft>
                <a:spcPts val="0"/>
              </a:spcAft>
              <a:buSzPts val="9500"/>
              <a:buNone/>
              <a:defRPr sz="98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35" name="Google Shape;335;p11"/>
          <p:cNvSpPr txBox="1">
            <a:spLocks noGrp="1"/>
          </p:cNvSpPr>
          <p:nvPr>
            <p:ph type="subTitle" idx="1"/>
          </p:nvPr>
        </p:nvSpPr>
        <p:spPr>
          <a:xfrm>
            <a:off x="2430750" y="3165075"/>
            <a:ext cx="4282500" cy="453300"/>
          </a:xfrm>
          <a:prstGeom prst="rect">
            <a:avLst/>
          </a:prstGeom>
        </p:spPr>
        <p:txBody>
          <a:bodyPr spcFirstLastPara="1" wrap="square" lIns="91425" tIns="91425" rIns="91425" bIns="91425" anchor="ctr" anchorCtr="0">
            <a:noAutofit/>
          </a:bodyPr>
          <a:lstStyle>
            <a:lvl1pPr lvl="0" algn="ctr">
              <a:spcBef>
                <a:spcPts val="0"/>
              </a:spcBef>
              <a:spcAft>
                <a:spcPts val="0"/>
              </a:spcAft>
              <a:buSzPts val="1400"/>
              <a:buNone/>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grpSp>
        <p:nvGrpSpPr>
          <p:cNvPr id="336" name="Google Shape;336;p11"/>
          <p:cNvGrpSpPr/>
          <p:nvPr/>
        </p:nvGrpSpPr>
        <p:grpSpPr>
          <a:xfrm rot="10800000">
            <a:off x="-1350004" y="-729645"/>
            <a:ext cx="4663729" cy="1575277"/>
            <a:chOff x="4621825" y="3313025"/>
            <a:chExt cx="2236050" cy="755275"/>
          </a:xfrm>
        </p:grpSpPr>
        <p:sp>
          <p:nvSpPr>
            <p:cNvPr id="337" name="Google Shape;337;p1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 name="Google Shape;340;p11"/>
          <p:cNvGrpSpPr/>
          <p:nvPr/>
        </p:nvGrpSpPr>
        <p:grpSpPr>
          <a:xfrm rot="5400000" flipH="1">
            <a:off x="-309475" y="94777"/>
            <a:ext cx="880081" cy="881238"/>
            <a:chOff x="2031500" y="1176250"/>
            <a:chExt cx="983550" cy="1102650"/>
          </a:xfrm>
        </p:grpSpPr>
        <p:sp>
          <p:nvSpPr>
            <p:cNvPr id="341" name="Google Shape;341;p11"/>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1"/>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1"/>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1"/>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1"/>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1"/>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 name="Google Shape;347;p11"/>
          <p:cNvGrpSpPr/>
          <p:nvPr/>
        </p:nvGrpSpPr>
        <p:grpSpPr>
          <a:xfrm rot="-2496383" flipH="1">
            <a:off x="6040734" y="4223162"/>
            <a:ext cx="4663646" cy="1575249"/>
            <a:chOff x="4621825" y="3313025"/>
            <a:chExt cx="2236050" cy="755275"/>
          </a:xfrm>
        </p:grpSpPr>
        <p:sp>
          <p:nvSpPr>
            <p:cNvPr id="348" name="Google Shape;348;p1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 name="Google Shape;351;p11"/>
          <p:cNvGrpSpPr/>
          <p:nvPr/>
        </p:nvGrpSpPr>
        <p:grpSpPr>
          <a:xfrm rot="-5400000">
            <a:off x="8350325" y="3693777"/>
            <a:ext cx="880081" cy="881238"/>
            <a:chOff x="2031500" y="1176250"/>
            <a:chExt cx="983550" cy="1102650"/>
          </a:xfrm>
        </p:grpSpPr>
        <p:sp>
          <p:nvSpPr>
            <p:cNvPr id="352" name="Google Shape;352;p11"/>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1"/>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1"/>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1"/>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1"/>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1"/>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11"/>
          <p:cNvGrpSpPr/>
          <p:nvPr/>
        </p:nvGrpSpPr>
        <p:grpSpPr>
          <a:xfrm rot="879727">
            <a:off x="7961527" y="410980"/>
            <a:ext cx="822062" cy="655529"/>
            <a:chOff x="6182975" y="2375150"/>
            <a:chExt cx="538925" cy="429750"/>
          </a:xfrm>
        </p:grpSpPr>
        <p:sp>
          <p:nvSpPr>
            <p:cNvPr id="359" name="Google Shape;359;p11"/>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1"/>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1"/>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1"/>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1"/>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1"/>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1"/>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1"/>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1"/>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1"/>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1"/>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 name="Google Shape;370;p11"/>
          <p:cNvGrpSpPr/>
          <p:nvPr/>
        </p:nvGrpSpPr>
        <p:grpSpPr>
          <a:xfrm>
            <a:off x="462960" y="4405134"/>
            <a:ext cx="573817" cy="384553"/>
            <a:chOff x="7004725" y="2338425"/>
            <a:chExt cx="376175" cy="252100"/>
          </a:xfrm>
        </p:grpSpPr>
        <p:sp>
          <p:nvSpPr>
            <p:cNvPr id="371" name="Google Shape;371;p11"/>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1"/>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1"/>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1"/>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1"/>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1"/>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1"/>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CUSTOM_22">
    <p:spTree>
      <p:nvGrpSpPr>
        <p:cNvPr id="1" name="Shape 379"/>
        <p:cNvGrpSpPr/>
        <p:nvPr/>
      </p:nvGrpSpPr>
      <p:grpSpPr>
        <a:xfrm>
          <a:off x="0" y="0"/>
          <a:ext cx="0" cy="0"/>
          <a:chOff x="0" y="0"/>
          <a:chExt cx="0" cy="0"/>
        </a:xfrm>
      </p:grpSpPr>
      <p:sp>
        <p:nvSpPr>
          <p:cNvPr id="380" name="Google Shape;380;p13"/>
          <p:cNvSpPr txBox="1">
            <a:spLocks noGrp="1"/>
          </p:cNvSpPr>
          <p:nvPr>
            <p:ph type="subTitle" idx="1"/>
          </p:nvPr>
        </p:nvSpPr>
        <p:spPr>
          <a:xfrm>
            <a:off x="1208700" y="2175436"/>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81" name="Google Shape;381;p13"/>
          <p:cNvSpPr txBox="1">
            <a:spLocks noGrp="1"/>
          </p:cNvSpPr>
          <p:nvPr>
            <p:ph type="subTitle" idx="2"/>
          </p:nvPr>
        </p:nvSpPr>
        <p:spPr>
          <a:xfrm>
            <a:off x="3693450" y="2175436"/>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82" name="Google Shape;382;p13"/>
          <p:cNvSpPr txBox="1">
            <a:spLocks noGrp="1"/>
          </p:cNvSpPr>
          <p:nvPr>
            <p:ph type="subTitle" idx="3"/>
          </p:nvPr>
        </p:nvSpPr>
        <p:spPr>
          <a:xfrm>
            <a:off x="6178150" y="2175436"/>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83" name="Google Shape;383;p13"/>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84" name="Google Shape;384;p13"/>
          <p:cNvSpPr txBox="1">
            <a:spLocks noGrp="1"/>
          </p:cNvSpPr>
          <p:nvPr>
            <p:ph type="subTitle" idx="4"/>
          </p:nvPr>
        </p:nvSpPr>
        <p:spPr>
          <a:xfrm>
            <a:off x="1012850" y="1873650"/>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85" name="Google Shape;385;p13"/>
          <p:cNvSpPr txBox="1">
            <a:spLocks noGrp="1"/>
          </p:cNvSpPr>
          <p:nvPr>
            <p:ph type="subTitle" idx="5"/>
          </p:nvPr>
        </p:nvSpPr>
        <p:spPr>
          <a:xfrm>
            <a:off x="3497550" y="1873650"/>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86" name="Google Shape;386;p13"/>
          <p:cNvSpPr txBox="1">
            <a:spLocks noGrp="1"/>
          </p:cNvSpPr>
          <p:nvPr>
            <p:ph type="subTitle" idx="6"/>
          </p:nvPr>
        </p:nvSpPr>
        <p:spPr>
          <a:xfrm>
            <a:off x="5982250" y="1873650"/>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87" name="Google Shape;387;p13"/>
          <p:cNvSpPr txBox="1">
            <a:spLocks noGrp="1"/>
          </p:cNvSpPr>
          <p:nvPr>
            <p:ph type="title" idx="7" hasCustomPrompt="1"/>
          </p:nvPr>
        </p:nvSpPr>
        <p:spPr>
          <a:xfrm>
            <a:off x="1633825" y="1238875"/>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88" name="Google Shape;388;p13"/>
          <p:cNvSpPr txBox="1">
            <a:spLocks noGrp="1"/>
          </p:cNvSpPr>
          <p:nvPr>
            <p:ph type="title" idx="8" hasCustomPrompt="1"/>
          </p:nvPr>
        </p:nvSpPr>
        <p:spPr>
          <a:xfrm>
            <a:off x="4118550" y="1238875"/>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89" name="Google Shape;389;p13"/>
          <p:cNvSpPr txBox="1">
            <a:spLocks noGrp="1"/>
          </p:cNvSpPr>
          <p:nvPr>
            <p:ph type="title" idx="9" hasCustomPrompt="1"/>
          </p:nvPr>
        </p:nvSpPr>
        <p:spPr>
          <a:xfrm>
            <a:off x="6603250" y="1238875"/>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90" name="Google Shape;390;p13"/>
          <p:cNvSpPr txBox="1">
            <a:spLocks noGrp="1"/>
          </p:cNvSpPr>
          <p:nvPr>
            <p:ph type="subTitle" idx="13"/>
          </p:nvPr>
        </p:nvSpPr>
        <p:spPr>
          <a:xfrm>
            <a:off x="1208700" y="3865411"/>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91" name="Google Shape;391;p13"/>
          <p:cNvSpPr txBox="1">
            <a:spLocks noGrp="1"/>
          </p:cNvSpPr>
          <p:nvPr>
            <p:ph type="subTitle" idx="14"/>
          </p:nvPr>
        </p:nvSpPr>
        <p:spPr>
          <a:xfrm>
            <a:off x="3693450" y="3865411"/>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92" name="Google Shape;392;p13"/>
          <p:cNvSpPr txBox="1">
            <a:spLocks noGrp="1"/>
          </p:cNvSpPr>
          <p:nvPr>
            <p:ph type="subTitle" idx="15"/>
          </p:nvPr>
        </p:nvSpPr>
        <p:spPr>
          <a:xfrm>
            <a:off x="6178150" y="3865411"/>
            <a:ext cx="1757100" cy="714000"/>
          </a:xfrm>
          <a:prstGeom prst="rect">
            <a:avLst/>
          </a:prstGeom>
        </p:spPr>
        <p:txBody>
          <a:bodyPr spcFirstLastPara="1" wrap="square" lIns="91425" tIns="91425" rIns="91425" bIns="91425" anchor="t" anchorCtr="0">
            <a:noAutofit/>
          </a:bodyPr>
          <a:lstStyle>
            <a:lvl1pPr lvl="0" algn="ctr" rtl="0">
              <a:lnSpc>
                <a:spcPct val="100000"/>
              </a:lnSpc>
              <a:spcBef>
                <a:spcPts val="30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393" name="Google Shape;393;p13"/>
          <p:cNvSpPr txBox="1">
            <a:spLocks noGrp="1"/>
          </p:cNvSpPr>
          <p:nvPr>
            <p:ph type="subTitle" idx="16"/>
          </p:nvPr>
        </p:nvSpPr>
        <p:spPr>
          <a:xfrm>
            <a:off x="1012850" y="3563625"/>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94" name="Google Shape;394;p13"/>
          <p:cNvSpPr txBox="1">
            <a:spLocks noGrp="1"/>
          </p:cNvSpPr>
          <p:nvPr>
            <p:ph type="subTitle" idx="17"/>
          </p:nvPr>
        </p:nvSpPr>
        <p:spPr>
          <a:xfrm>
            <a:off x="3497550" y="3563625"/>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95" name="Google Shape;395;p13"/>
          <p:cNvSpPr txBox="1">
            <a:spLocks noGrp="1"/>
          </p:cNvSpPr>
          <p:nvPr>
            <p:ph type="subTitle" idx="18"/>
          </p:nvPr>
        </p:nvSpPr>
        <p:spPr>
          <a:xfrm>
            <a:off x="5982250" y="3563625"/>
            <a:ext cx="2148900" cy="435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1600"/>
              </a:spcBef>
              <a:spcAft>
                <a:spcPts val="0"/>
              </a:spcAft>
              <a:buSzPts val="2100"/>
              <a:buNone/>
              <a:defRPr sz="2100" b="1"/>
            </a:lvl2pPr>
            <a:lvl3pPr lvl="2" rtl="0">
              <a:spcBef>
                <a:spcPts val="1600"/>
              </a:spcBef>
              <a:spcAft>
                <a:spcPts val="0"/>
              </a:spcAft>
              <a:buSzPts val="2100"/>
              <a:buNone/>
              <a:defRPr sz="2100" b="1"/>
            </a:lvl3pPr>
            <a:lvl4pPr lvl="3" rtl="0">
              <a:spcBef>
                <a:spcPts val="1600"/>
              </a:spcBef>
              <a:spcAft>
                <a:spcPts val="0"/>
              </a:spcAft>
              <a:buSzPts val="2100"/>
              <a:buNone/>
              <a:defRPr sz="2100" b="1"/>
            </a:lvl4pPr>
            <a:lvl5pPr lvl="4" rtl="0">
              <a:spcBef>
                <a:spcPts val="1600"/>
              </a:spcBef>
              <a:spcAft>
                <a:spcPts val="0"/>
              </a:spcAft>
              <a:buSzPts val="2100"/>
              <a:buNone/>
              <a:defRPr sz="2100" b="1"/>
            </a:lvl5pPr>
            <a:lvl6pPr lvl="5" rtl="0">
              <a:spcBef>
                <a:spcPts val="1600"/>
              </a:spcBef>
              <a:spcAft>
                <a:spcPts val="0"/>
              </a:spcAft>
              <a:buSzPts val="2100"/>
              <a:buNone/>
              <a:defRPr sz="2100" b="1"/>
            </a:lvl6pPr>
            <a:lvl7pPr lvl="6" rtl="0">
              <a:spcBef>
                <a:spcPts val="1600"/>
              </a:spcBef>
              <a:spcAft>
                <a:spcPts val="0"/>
              </a:spcAft>
              <a:buSzPts val="2100"/>
              <a:buNone/>
              <a:defRPr sz="2100" b="1"/>
            </a:lvl7pPr>
            <a:lvl8pPr lvl="7" rtl="0">
              <a:spcBef>
                <a:spcPts val="1600"/>
              </a:spcBef>
              <a:spcAft>
                <a:spcPts val="0"/>
              </a:spcAft>
              <a:buSzPts val="2100"/>
              <a:buNone/>
              <a:defRPr sz="2100" b="1"/>
            </a:lvl8pPr>
            <a:lvl9pPr lvl="8" rtl="0">
              <a:spcBef>
                <a:spcPts val="1600"/>
              </a:spcBef>
              <a:spcAft>
                <a:spcPts val="1600"/>
              </a:spcAft>
              <a:buSzPts val="2100"/>
              <a:buNone/>
              <a:defRPr sz="2100" b="1"/>
            </a:lvl9pPr>
          </a:lstStyle>
          <a:p>
            <a:endParaRPr/>
          </a:p>
        </p:txBody>
      </p:sp>
      <p:sp>
        <p:nvSpPr>
          <p:cNvPr id="396" name="Google Shape;396;p13"/>
          <p:cNvSpPr txBox="1">
            <a:spLocks noGrp="1"/>
          </p:cNvSpPr>
          <p:nvPr>
            <p:ph type="title" idx="19" hasCustomPrompt="1"/>
          </p:nvPr>
        </p:nvSpPr>
        <p:spPr>
          <a:xfrm>
            <a:off x="1633825" y="292885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97" name="Google Shape;397;p13"/>
          <p:cNvSpPr txBox="1">
            <a:spLocks noGrp="1"/>
          </p:cNvSpPr>
          <p:nvPr>
            <p:ph type="title" idx="20" hasCustomPrompt="1"/>
          </p:nvPr>
        </p:nvSpPr>
        <p:spPr>
          <a:xfrm>
            <a:off x="4118550" y="292885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98" name="Google Shape;398;p13"/>
          <p:cNvSpPr txBox="1">
            <a:spLocks noGrp="1"/>
          </p:cNvSpPr>
          <p:nvPr>
            <p:ph type="title" idx="21" hasCustomPrompt="1"/>
          </p:nvPr>
        </p:nvSpPr>
        <p:spPr>
          <a:xfrm>
            <a:off x="6603250" y="292885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grpSp>
        <p:nvGrpSpPr>
          <p:cNvPr id="399" name="Google Shape;399;p13"/>
          <p:cNvGrpSpPr/>
          <p:nvPr/>
        </p:nvGrpSpPr>
        <p:grpSpPr>
          <a:xfrm rot="9900059">
            <a:off x="-1290729" y="-506962"/>
            <a:ext cx="4663867" cy="1575323"/>
            <a:chOff x="4621825" y="3313025"/>
            <a:chExt cx="2236050" cy="755275"/>
          </a:xfrm>
        </p:grpSpPr>
        <p:sp>
          <p:nvSpPr>
            <p:cNvPr id="400" name="Google Shape;400;p1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 name="Google Shape;403;p13"/>
          <p:cNvGrpSpPr/>
          <p:nvPr/>
        </p:nvGrpSpPr>
        <p:grpSpPr>
          <a:xfrm rot="-1036876">
            <a:off x="6848120" y="3599776"/>
            <a:ext cx="4663853" cy="1575319"/>
            <a:chOff x="4621825" y="3313025"/>
            <a:chExt cx="2236050" cy="755275"/>
          </a:xfrm>
        </p:grpSpPr>
        <p:sp>
          <p:nvSpPr>
            <p:cNvPr id="404" name="Google Shape;404;p1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1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 name="Google Shape;407;p13"/>
          <p:cNvGrpSpPr/>
          <p:nvPr/>
        </p:nvGrpSpPr>
        <p:grpSpPr>
          <a:xfrm>
            <a:off x="311710" y="4414159"/>
            <a:ext cx="573817" cy="384553"/>
            <a:chOff x="7004725" y="2338425"/>
            <a:chExt cx="376175" cy="252100"/>
          </a:xfrm>
        </p:grpSpPr>
        <p:sp>
          <p:nvSpPr>
            <p:cNvPr id="408" name="Google Shape;408;p13"/>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13"/>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3"/>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3"/>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13"/>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3"/>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3"/>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 name="Google Shape;415;p13"/>
          <p:cNvGrpSpPr/>
          <p:nvPr/>
        </p:nvGrpSpPr>
        <p:grpSpPr>
          <a:xfrm rot="2194887">
            <a:off x="-653094" y="2421574"/>
            <a:ext cx="1334860" cy="1264990"/>
            <a:chOff x="5070425" y="3873750"/>
            <a:chExt cx="891250" cy="844600"/>
          </a:xfrm>
        </p:grpSpPr>
        <p:sp>
          <p:nvSpPr>
            <p:cNvPr id="416" name="Google Shape;416;p13"/>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3"/>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3"/>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3"/>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3"/>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3"/>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3"/>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3"/>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3"/>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3"/>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3"/>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3"/>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3"/>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3"/>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3"/>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3"/>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 name="Google Shape;432;p13"/>
          <p:cNvGrpSpPr/>
          <p:nvPr/>
        </p:nvGrpSpPr>
        <p:grpSpPr>
          <a:xfrm rot="-1695132" flipH="1">
            <a:off x="8510185" y="1528577"/>
            <a:ext cx="1253596" cy="1188095"/>
            <a:chOff x="5070425" y="3873750"/>
            <a:chExt cx="891250" cy="844600"/>
          </a:xfrm>
        </p:grpSpPr>
        <p:sp>
          <p:nvSpPr>
            <p:cNvPr id="433" name="Google Shape;433;p13"/>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3"/>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3"/>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3"/>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3"/>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3"/>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3"/>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3"/>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3"/>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3"/>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3"/>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3"/>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3"/>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3"/>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13"/>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13"/>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 name="Google Shape;449;p13"/>
          <p:cNvGrpSpPr/>
          <p:nvPr/>
        </p:nvGrpSpPr>
        <p:grpSpPr>
          <a:xfrm>
            <a:off x="7982206" y="452795"/>
            <a:ext cx="681282" cy="557152"/>
            <a:chOff x="6629575" y="1444200"/>
            <a:chExt cx="446625" cy="365250"/>
          </a:xfrm>
        </p:grpSpPr>
        <p:sp>
          <p:nvSpPr>
            <p:cNvPr id="450" name="Google Shape;450;p13"/>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3"/>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3"/>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3"/>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3"/>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3"/>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3"/>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3"/>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p:cSld name="CUSTOM_18_1">
    <p:spTree>
      <p:nvGrpSpPr>
        <p:cNvPr id="1" name="Shape 458"/>
        <p:cNvGrpSpPr/>
        <p:nvPr/>
      </p:nvGrpSpPr>
      <p:grpSpPr>
        <a:xfrm>
          <a:off x="0" y="0"/>
          <a:ext cx="0" cy="0"/>
          <a:chOff x="0" y="0"/>
          <a:chExt cx="0" cy="0"/>
        </a:xfrm>
      </p:grpSpPr>
      <p:grpSp>
        <p:nvGrpSpPr>
          <p:cNvPr id="459" name="Google Shape;459;p14"/>
          <p:cNvGrpSpPr/>
          <p:nvPr/>
        </p:nvGrpSpPr>
        <p:grpSpPr>
          <a:xfrm rot="10800000">
            <a:off x="-1350004" y="-729645"/>
            <a:ext cx="4663729" cy="1575277"/>
            <a:chOff x="4621825" y="3313025"/>
            <a:chExt cx="2236050" cy="755275"/>
          </a:xfrm>
        </p:grpSpPr>
        <p:sp>
          <p:nvSpPr>
            <p:cNvPr id="460" name="Google Shape;460;p1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14"/>
          <p:cNvGrpSpPr/>
          <p:nvPr/>
        </p:nvGrpSpPr>
        <p:grpSpPr>
          <a:xfrm rot="5400000" flipH="1">
            <a:off x="-309475" y="94777"/>
            <a:ext cx="880081" cy="881238"/>
            <a:chOff x="2031500" y="1176250"/>
            <a:chExt cx="983550" cy="1102650"/>
          </a:xfrm>
        </p:grpSpPr>
        <p:sp>
          <p:nvSpPr>
            <p:cNvPr id="464" name="Google Shape;464;p14"/>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4"/>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14"/>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14"/>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14"/>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14"/>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14"/>
          <p:cNvGrpSpPr/>
          <p:nvPr/>
        </p:nvGrpSpPr>
        <p:grpSpPr>
          <a:xfrm rot="-2496383" flipH="1">
            <a:off x="6040734" y="4223162"/>
            <a:ext cx="4663646" cy="1575249"/>
            <a:chOff x="4621825" y="3313025"/>
            <a:chExt cx="2236050" cy="755275"/>
          </a:xfrm>
        </p:grpSpPr>
        <p:sp>
          <p:nvSpPr>
            <p:cNvPr id="471" name="Google Shape;471;p1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14"/>
          <p:cNvGrpSpPr/>
          <p:nvPr/>
        </p:nvGrpSpPr>
        <p:grpSpPr>
          <a:xfrm rot="-5400000">
            <a:off x="8350325" y="3693777"/>
            <a:ext cx="880081" cy="881238"/>
            <a:chOff x="2031500" y="1176250"/>
            <a:chExt cx="983550" cy="1102650"/>
          </a:xfrm>
        </p:grpSpPr>
        <p:sp>
          <p:nvSpPr>
            <p:cNvPr id="475" name="Google Shape;475;p14"/>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14"/>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4"/>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4"/>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4"/>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4"/>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 name="Google Shape;481;p14"/>
          <p:cNvGrpSpPr/>
          <p:nvPr/>
        </p:nvGrpSpPr>
        <p:grpSpPr>
          <a:xfrm rot="879727">
            <a:off x="7961527" y="410980"/>
            <a:ext cx="822062" cy="655529"/>
            <a:chOff x="6182975" y="2375150"/>
            <a:chExt cx="538925" cy="429750"/>
          </a:xfrm>
        </p:grpSpPr>
        <p:sp>
          <p:nvSpPr>
            <p:cNvPr id="482" name="Google Shape;482;p14"/>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14"/>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4"/>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4"/>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4"/>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4"/>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4"/>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4"/>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4"/>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4"/>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4"/>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14"/>
          <p:cNvGrpSpPr/>
          <p:nvPr/>
        </p:nvGrpSpPr>
        <p:grpSpPr>
          <a:xfrm>
            <a:off x="462960" y="4405134"/>
            <a:ext cx="573817" cy="384553"/>
            <a:chOff x="7004725" y="2338425"/>
            <a:chExt cx="376175" cy="252100"/>
          </a:xfrm>
        </p:grpSpPr>
        <p:sp>
          <p:nvSpPr>
            <p:cNvPr id="494" name="Google Shape;494;p14"/>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4"/>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4"/>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4"/>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14"/>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4"/>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4"/>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 name="Google Shape;501;p14"/>
          <p:cNvSpPr txBox="1">
            <a:spLocks noGrp="1"/>
          </p:cNvSpPr>
          <p:nvPr>
            <p:ph type="body" idx="1"/>
          </p:nvPr>
        </p:nvSpPr>
        <p:spPr>
          <a:xfrm>
            <a:off x="1723500" y="1197349"/>
            <a:ext cx="5697000" cy="30321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000000"/>
              </a:buClr>
              <a:buSzPts val="1400"/>
              <a:buFont typeface="Arial"/>
              <a:buChar char="●"/>
              <a:defRPr/>
            </a:lvl1pPr>
            <a:lvl2pPr marL="914400" lvl="1" indent="-317500" rtl="0">
              <a:lnSpc>
                <a:spcPct val="100000"/>
              </a:lnSpc>
              <a:spcBef>
                <a:spcPts val="0"/>
              </a:spcBef>
              <a:spcAft>
                <a:spcPts val="0"/>
              </a:spcAft>
              <a:buClr>
                <a:srgbClr val="000000"/>
              </a:buClr>
              <a:buSzPts val="1400"/>
              <a:buFont typeface="Arial"/>
              <a:buChar char="○"/>
              <a:defRPr sz="1500"/>
            </a:lvl2pPr>
            <a:lvl3pPr marL="1371600" lvl="2" indent="-317500" rtl="0">
              <a:lnSpc>
                <a:spcPct val="100000"/>
              </a:lnSpc>
              <a:spcBef>
                <a:spcPts val="1600"/>
              </a:spcBef>
              <a:spcAft>
                <a:spcPts val="0"/>
              </a:spcAft>
              <a:buClr>
                <a:srgbClr val="000000"/>
              </a:buClr>
              <a:buSzPts val="1400"/>
              <a:buFont typeface="Arial"/>
              <a:buChar char="■"/>
              <a:defRPr sz="1500"/>
            </a:lvl3pPr>
            <a:lvl4pPr marL="1828800" lvl="3" indent="-317500" rtl="0">
              <a:lnSpc>
                <a:spcPct val="100000"/>
              </a:lnSpc>
              <a:spcBef>
                <a:spcPts val="1600"/>
              </a:spcBef>
              <a:spcAft>
                <a:spcPts val="0"/>
              </a:spcAft>
              <a:buClr>
                <a:srgbClr val="000000"/>
              </a:buClr>
              <a:buSzPts val="1400"/>
              <a:buFont typeface="Arial"/>
              <a:buChar char="●"/>
              <a:defRPr sz="1500"/>
            </a:lvl4pPr>
            <a:lvl5pPr marL="2286000" lvl="4" indent="-317500" rtl="0">
              <a:lnSpc>
                <a:spcPct val="100000"/>
              </a:lnSpc>
              <a:spcBef>
                <a:spcPts val="1600"/>
              </a:spcBef>
              <a:spcAft>
                <a:spcPts val="0"/>
              </a:spcAft>
              <a:buClr>
                <a:srgbClr val="000000"/>
              </a:buClr>
              <a:buSzPts val="1400"/>
              <a:buFont typeface="Arial"/>
              <a:buChar char="○"/>
              <a:defRPr sz="1500"/>
            </a:lvl5pPr>
            <a:lvl6pPr marL="2743200" lvl="5" indent="-317500" rtl="0">
              <a:lnSpc>
                <a:spcPct val="100000"/>
              </a:lnSpc>
              <a:spcBef>
                <a:spcPts val="1600"/>
              </a:spcBef>
              <a:spcAft>
                <a:spcPts val="0"/>
              </a:spcAft>
              <a:buClr>
                <a:srgbClr val="000000"/>
              </a:buClr>
              <a:buSzPts val="1400"/>
              <a:buFont typeface="Arial"/>
              <a:buChar char="■"/>
              <a:defRPr sz="1500"/>
            </a:lvl6pPr>
            <a:lvl7pPr marL="3200400" lvl="6" indent="-317500" rtl="0">
              <a:lnSpc>
                <a:spcPct val="100000"/>
              </a:lnSpc>
              <a:spcBef>
                <a:spcPts val="1600"/>
              </a:spcBef>
              <a:spcAft>
                <a:spcPts val="0"/>
              </a:spcAft>
              <a:buClr>
                <a:srgbClr val="000000"/>
              </a:buClr>
              <a:buSzPts val="1400"/>
              <a:buFont typeface="Arial"/>
              <a:buChar char="●"/>
              <a:defRPr sz="1500"/>
            </a:lvl7pPr>
            <a:lvl8pPr marL="3657600" lvl="7" indent="-317500" rtl="0">
              <a:lnSpc>
                <a:spcPct val="100000"/>
              </a:lnSpc>
              <a:spcBef>
                <a:spcPts val="1600"/>
              </a:spcBef>
              <a:spcAft>
                <a:spcPts val="0"/>
              </a:spcAft>
              <a:buClr>
                <a:srgbClr val="000000"/>
              </a:buClr>
              <a:buSzPts val="1400"/>
              <a:buFont typeface="Arial"/>
              <a:buChar char="○"/>
              <a:defRPr sz="1500"/>
            </a:lvl8pPr>
            <a:lvl9pPr marL="4114800" lvl="8" indent="-317500" rtl="0">
              <a:lnSpc>
                <a:spcPct val="100000"/>
              </a:lnSpc>
              <a:spcBef>
                <a:spcPts val="1600"/>
              </a:spcBef>
              <a:spcAft>
                <a:spcPts val="1600"/>
              </a:spcAft>
              <a:buClr>
                <a:srgbClr val="000000"/>
              </a:buClr>
              <a:buSzPts val="1400"/>
              <a:buFont typeface="Arial"/>
              <a:buChar char="■"/>
              <a:defRPr sz="1500"/>
            </a:lvl9pPr>
          </a:lstStyle>
          <a:p>
            <a:endParaRPr/>
          </a:p>
        </p:txBody>
      </p:sp>
      <p:sp>
        <p:nvSpPr>
          <p:cNvPr id="502" name="Google Shape;502;p14"/>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2">
  <p:cSld name="CUSTOM_18_1_1">
    <p:spTree>
      <p:nvGrpSpPr>
        <p:cNvPr id="1" name="Shape 541"/>
        <p:cNvGrpSpPr/>
        <p:nvPr/>
      </p:nvGrpSpPr>
      <p:grpSpPr>
        <a:xfrm>
          <a:off x="0" y="0"/>
          <a:ext cx="0" cy="0"/>
          <a:chOff x="0" y="0"/>
          <a:chExt cx="0" cy="0"/>
        </a:xfrm>
      </p:grpSpPr>
      <p:sp>
        <p:nvSpPr>
          <p:cNvPr id="542" name="Google Shape;542;p16"/>
          <p:cNvSpPr txBox="1">
            <a:spLocks noGrp="1"/>
          </p:cNvSpPr>
          <p:nvPr>
            <p:ph type="body" idx="1"/>
          </p:nvPr>
        </p:nvSpPr>
        <p:spPr>
          <a:xfrm>
            <a:off x="865050" y="1719100"/>
            <a:ext cx="4588200" cy="2394300"/>
          </a:xfrm>
          <a:prstGeom prst="rect">
            <a:avLst/>
          </a:prstGeom>
        </p:spPr>
        <p:txBody>
          <a:bodyPr spcFirstLastPara="1" wrap="square" lIns="91425" tIns="91425" rIns="91425" bIns="91425" anchor="ctr" anchorCtr="0">
            <a:noAutofit/>
          </a:bodyPr>
          <a:lstStyle>
            <a:lvl1pPr marL="457200" lvl="0" indent="-323850" rtl="0">
              <a:spcBef>
                <a:spcPts val="0"/>
              </a:spcBef>
              <a:spcAft>
                <a:spcPts val="0"/>
              </a:spcAft>
              <a:buSzPts val="1500"/>
              <a:buChar char="●"/>
              <a:defRPr sz="1500"/>
            </a:lvl1pPr>
            <a:lvl2pPr marL="914400" lvl="1" indent="-323850" rtl="0">
              <a:lnSpc>
                <a:spcPct val="100000"/>
              </a:lnSpc>
              <a:spcBef>
                <a:spcPts val="0"/>
              </a:spcBef>
              <a:spcAft>
                <a:spcPts val="0"/>
              </a:spcAft>
              <a:buSzPts val="1500"/>
              <a:buChar char="○"/>
              <a:defRPr sz="1500"/>
            </a:lvl2pPr>
            <a:lvl3pPr marL="1371600" lvl="2" indent="-323850" rtl="0">
              <a:lnSpc>
                <a:spcPct val="100000"/>
              </a:lnSpc>
              <a:spcBef>
                <a:spcPts val="1600"/>
              </a:spcBef>
              <a:spcAft>
                <a:spcPts val="0"/>
              </a:spcAft>
              <a:buSzPts val="1500"/>
              <a:buChar char="■"/>
              <a:defRPr sz="1500"/>
            </a:lvl3pPr>
            <a:lvl4pPr marL="1828800" lvl="3" indent="-323850" rtl="0">
              <a:lnSpc>
                <a:spcPct val="100000"/>
              </a:lnSpc>
              <a:spcBef>
                <a:spcPts val="1600"/>
              </a:spcBef>
              <a:spcAft>
                <a:spcPts val="0"/>
              </a:spcAft>
              <a:buSzPts val="1500"/>
              <a:buChar char="●"/>
              <a:defRPr sz="1500"/>
            </a:lvl4pPr>
            <a:lvl5pPr marL="2286000" lvl="4" indent="-323850" rtl="0">
              <a:lnSpc>
                <a:spcPct val="100000"/>
              </a:lnSpc>
              <a:spcBef>
                <a:spcPts val="1600"/>
              </a:spcBef>
              <a:spcAft>
                <a:spcPts val="0"/>
              </a:spcAft>
              <a:buSzPts val="1500"/>
              <a:buChar char="○"/>
              <a:defRPr sz="1500"/>
            </a:lvl5pPr>
            <a:lvl6pPr marL="2743200" lvl="5" indent="-323850" rtl="0">
              <a:lnSpc>
                <a:spcPct val="100000"/>
              </a:lnSpc>
              <a:spcBef>
                <a:spcPts val="1600"/>
              </a:spcBef>
              <a:spcAft>
                <a:spcPts val="0"/>
              </a:spcAft>
              <a:buSzPts val="1500"/>
              <a:buChar char="■"/>
              <a:defRPr sz="1500"/>
            </a:lvl6pPr>
            <a:lvl7pPr marL="3200400" lvl="6" indent="-323850" rtl="0">
              <a:lnSpc>
                <a:spcPct val="100000"/>
              </a:lnSpc>
              <a:spcBef>
                <a:spcPts val="1600"/>
              </a:spcBef>
              <a:spcAft>
                <a:spcPts val="0"/>
              </a:spcAft>
              <a:buSzPts val="1500"/>
              <a:buChar char="●"/>
              <a:defRPr sz="1500"/>
            </a:lvl7pPr>
            <a:lvl8pPr marL="3657600" lvl="7" indent="-323850" rtl="0">
              <a:lnSpc>
                <a:spcPct val="100000"/>
              </a:lnSpc>
              <a:spcBef>
                <a:spcPts val="1600"/>
              </a:spcBef>
              <a:spcAft>
                <a:spcPts val="0"/>
              </a:spcAft>
              <a:buSzPts val="1500"/>
              <a:buChar char="○"/>
              <a:defRPr sz="1500"/>
            </a:lvl8pPr>
            <a:lvl9pPr marL="4114800" lvl="8" indent="-323850" rtl="0">
              <a:lnSpc>
                <a:spcPct val="100000"/>
              </a:lnSpc>
              <a:spcBef>
                <a:spcPts val="1600"/>
              </a:spcBef>
              <a:spcAft>
                <a:spcPts val="1600"/>
              </a:spcAft>
              <a:buSzPts val="1500"/>
              <a:buChar char="■"/>
              <a:defRPr sz="1500"/>
            </a:lvl9pPr>
          </a:lstStyle>
          <a:p>
            <a:endParaRPr/>
          </a:p>
        </p:txBody>
      </p:sp>
      <p:sp>
        <p:nvSpPr>
          <p:cNvPr id="543" name="Google Shape;543;p16"/>
          <p:cNvSpPr txBox="1">
            <a:spLocks noGrp="1"/>
          </p:cNvSpPr>
          <p:nvPr>
            <p:ph type="title"/>
          </p:nvPr>
        </p:nvSpPr>
        <p:spPr>
          <a:xfrm>
            <a:off x="311700" y="414876"/>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44" name="Google Shape;544;p16"/>
          <p:cNvGrpSpPr/>
          <p:nvPr/>
        </p:nvGrpSpPr>
        <p:grpSpPr>
          <a:xfrm rot="-5400000">
            <a:off x="8086006" y="4266795"/>
            <a:ext cx="681282" cy="557152"/>
            <a:chOff x="6629575" y="1444200"/>
            <a:chExt cx="446625" cy="365250"/>
          </a:xfrm>
        </p:grpSpPr>
        <p:sp>
          <p:nvSpPr>
            <p:cNvPr id="545" name="Google Shape;545;p16"/>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6"/>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6"/>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6"/>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6"/>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6"/>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6"/>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6"/>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 name="Google Shape;553;p16"/>
          <p:cNvSpPr/>
          <p:nvPr/>
        </p:nvSpPr>
        <p:spPr>
          <a:xfrm rot="3600057">
            <a:off x="-1259559" y="3993546"/>
            <a:ext cx="2408636" cy="1686231"/>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6"/>
          <p:cNvSpPr/>
          <p:nvPr/>
        </p:nvSpPr>
        <p:spPr>
          <a:xfrm rot="1816807">
            <a:off x="7842955" y="-394567"/>
            <a:ext cx="1857261" cy="1319172"/>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 name="Google Shape;555;p16"/>
          <p:cNvGrpSpPr/>
          <p:nvPr/>
        </p:nvGrpSpPr>
        <p:grpSpPr>
          <a:xfrm rot="5400000" flipH="1">
            <a:off x="-309475" y="94777"/>
            <a:ext cx="880081" cy="881238"/>
            <a:chOff x="2031500" y="1176250"/>
            <a:chExt cx="983550" cy="1102650"/>
          </a:xfrm>
        </p:grpSpPr>
        <p:sp>
          <p:nvSpPr>
            <p:cNvPr id="556" name="Google Shape;556;p16"/>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16"/>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16"/>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6"/>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6"/>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6"/>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3">
  <p:cSld name="CUSTOM_18_1_1_1">
    <p:spTree>
      <p:nvGrpSpPr>
        <p:cNvPr id="1" name="Shape 562"/>
        <p:cNvGrpSpPr/>
        <p:nvPr/>
      </p:nvGrpSpPr>
      <p:grpSpPr>
        <a:xfrm>
          <a:off x="0" y="0"/>
          <a:ext cx="0" cy="0"/>
          <a:chOff x="0" y="0"/>
          <a:chExt cx="0" cy="0"/>
        </a:xfrm>
      </p:grpSpPr>
      <p:sp>
        <p:nvSpPr>
          <p:cNvPr id="563" name="Google Shape;563;p17"/>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64" name="Google Shape;564;p17"/>
          <p:cNvGrpSpPr/>
          <p:nvPr/>
        </p:nvGrpSpPr>
        <p:grpSpPr>
          <a:xfrm rot="879727">
            <a:off x="7855089" y="416055"/>
            <a:ext cx="822062" cy="655529"/>
            <a:chOff x="6182975" y="2375150"/>
            <a:chExt cx="538925" cy="429750"/>
          </a:xfrm>
        </p:grpSpPr>
        <p:sp>
          <p:nvSpPr>
            <p:cNvPr id="565" name="Google Shape;565;p17"/>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7"/>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7"/>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7"/>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7"/>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17"/>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7"/>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17"/>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17"/>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17"/>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17"/>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17"/>
          <p:cNvGrpSpPr/>
          <p:nvPr/>
        </p:nvGrpSpPr>
        <p:grpSpPr>
          <a:xfrm>
            <a:off x="380994" y="4286520"/>
            <a:ext cx="681282" cy="557152"/>
            <a:chOff x="6629575" y="1444200"/>
            <a:chExt cx="446625" cy="365250"/>
          </a:xfrm>
        </p:grpSpPr>
        <p:sp>
          <p:nvSpPr>
            <p:cNvPr id="577" name="Google Shape;577;p17"/>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17"/>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17"/>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7"/>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7"/>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7"/>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7"/>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7"/>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 name="Google Shape;585;p17"/>
          <p:cNvGrpSpPr/>
          <p:nvPr/>
        </p:nvGrpSpPr>
        <p:grpSpPr>
          <a:xfrm rot="9900059">
            <a:off x="-2644929" y="-43837"/>
            <a:ext cx="4663867" cy="1575323"/>
            <a:chOff x="4621825" y="3313025"/>
            <a:chExt cx="2236050" cy="755275"/>
          </a:xfrm>
        </p:grpSpPr>
        <p:sp>
          <p:nvSpPr>
            <p:cNvPr id="586" name="Google Shape;586;p17"/>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7"/>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7"/>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 name="Google Shape;589;p17"/>
          <p:cNvSpPr/>
          <p:nvPr/>
        </p:nvSpPr>
        <p:spPr>
          <a:xfrm>
            <a:off x="2316862" y="42043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0" name="Google Shape;590;p17"/>
          <p:cNvGrpSpPr/>
          <p:nvPr/>
        </p:nvGrpSpPr>
        <p:grpSpPr>
          <a:xfrm rot="-5400000">
            <a:off x="8355675" y="4356027"/>
            <a:ext cx="880081" cy="881238"/>
            <a:chOff x="2031500" y="1176250"/>
            <a:chExt cx="983550" cy="1102650"/>
          </a:xfrm>
        </p:grpSpPr>
        <p:sp>
          <p:nvSpPr>
            <p:cNvPr id="591" name="Google Shape;591;p17"/>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7"/>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7"/>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7"/>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7"/>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7"/>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 name="Google Shape;597;p17"/>
          <p:cNvGrpSpPr/>
          <p:nvPr/>
        </p:nvGrpSpPr>
        <p:grpSpPr>
          <a:xfrm rot="961040">
            <a:off x="-611208" y="1625923"/>
            <a:ext cx="1774566" cy="1681681"/>
            <a:chOff x="5070425" y="3873750"/>
            <a:chExt cx="891250" cy="844600"/>
          </a:xfrm>
        </p:grpSpPr>
        <p:sp>
          <p:nvSpPr>
            <p:cNvPr id="598" name="Google Shape;598;p17"/>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7"/>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7"/>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7"/>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7"/>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7"/>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7"/>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17"/>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17"/>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7"/>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7"/>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7"/>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7"/>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7"/>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17"/>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17"/>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 name="Google Shape;614;p17"/>
          <p:cNvSpPr txBox="1">
            <a:spLocks noGrp="1"/>
          </p:cNvSpPr>
          <p:nvPr>
            <p:ph type="subTitle" idx="1"/>
          </p:nvPr>
        </p:nvSpPr>
        <p:spPr>
          <a:xfrm>
            <a:off x="4348225" y="1910750"/>
            <a:ext cx="3783000" cy="17298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500"/>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23">
    <p:spTree>
      <p:nvGrpSpPr>
        <p:cNvPr id="1" name="Shape 615"/>
        <p:cNvGrpSpPr/>
        <p:nvPr/>
      </p:nvGrpSpPr>
      <p:grpSpPr>
        <a:xfrm>
          <a:off x="0" y="0"/>
          <a:ext cx="0" cy="0"/>
          <a:chOff x="0" y="0"/>
          <a:chExt cx="0" cy="0"/>
        </a:xfrm>
      </p:grpSpPr>
      <p:sp>
        <p:nvSpPr>
          <p:cNvPr id="616" name="Google Shape;616;p18"/>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7" name="Google Shape;617;p18"/>
          <p:cNvSpPr txBox="1">
            <a:spLocks noGrp="1"/>
          </p:cNvSpPr>
          <p:nvPr>
            <p:ph type="subTitle" idx="1"/>
          </p:nvPr>
        </p:nvSpPr>
        <p:spPr>
          <a:xfrm>
            <a:off x="943375" y="2551919"/>
            <a:ext cx="2310300" cy="383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18" name="Google Shape;618;p18"/>
          <p:cNvSpPr txBox="1">
            <a:spLocks noGrp="1"/>
          </p:cNvSpPr>
          <p:nvPr>
            <p:ph type="subTitle" idx="2"/>
          </p:nvPr>
        </p:nvSpPr>
        <p:spPr>
          <a:xfrm>
            <a:off x="1024075" y="3009461"/>
            <a:ext cx="21489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19" name="Google Shape;619;p18"/>
          <p:cNvSpPr txBox="1">
            <a:spLocks noGrp="1"/>
          </p:cNvSpPr>
          <p:nvPr>
            <p:ph type="subTitle" idx="3"/>
          </p:nvPr>
        </p:nvSpPr>
        <p:spPr>
          <a:xfrm>
            <a:off x="3416825" y="2551919"/>
            <a:ext cx="2310300" cy="383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20" name="Google Shape;620;p18"/>
          <p:cNvSpPr txBox="1">
            <a:spLocks noGrp="1"/>
          </p:cNvSpPr>
          <p:nvPr>
            <p:ph type="subTitle" idx="4"/>
          </p:nvPr>
        </p:nvSpPr>
        <p:spPr>
          <a:xfrm>
            <a:off x="3500575" y="3009461"/>
            <a:ext cx="21489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21" name="Google Shape;621;p18"/>
          <p:cNvSpPr txBox="1">
            <a:spLocks noGrp="1"/>
          </p:cNvSpPr>
          <p:nvPr>
            <p:ph type="subTitle" idx="5"/>
          </p:nvPr>
        </p:nvSpPr>
        <p:spPr>
          <a:xfrm>
            <a:off x="5896375" y="2551919"/>
            <a:ext cx="2310300" cy="383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22" name="Google Shape;622;p18"/>
          <p:cNvSpPr txBox="1">
            <a:spLocks noGrp="1"/>
          </p:cNvSpPr>
          <p:nvPr>
            <p:ph type="subTitle" idx="6"/>
          </p:nvPr>
        </p:nvSpPr>
        <p:spPr>
          <a:xfrm>
            <a:off x="5977075" y="3009450"/>
            <a:ext cx="21489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23" name="Google Shape;623;p18"/>
          <p:cNvSpPr txBox="1">
            <a:spLocks noGrp="1"/>
          </p:cNvSpPr>
          <p:nvPr>
            <p:ph type="title" idx="7" hasCustomPrompt="1"/>
          </p:nvPr>
        </p:nvSpPr>
        <p:spPr>
          <a:xfrm>
            <a:off x="1633825" y="179430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624" name="Google Shape;624;p18"/>
          <p:cNvSpPr txBox="1">
            <a:spLocks noGrp="1"/>
          </p:cNvSpPr>
          <p:nvPr>
            <p:ph type="title" idx="8" hasCustomPrompt="1"/>
          </p:nvPr>
        </p:nvSpPr>
        <p:spPr>
          <a:xfrm>
            <a:off x="4118538" y="179430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625" name="Google Shape;625;p18"/>
          <p:cNvSpPr txBox="1">
            <a:spLocks noGrp="1"/>
          </p:cNvSpPr>
          <p:nvPr>
            <p:ph type="title" idx="9" hasCustomPrompt="1"/>
          </p:nvPr>
        </p:nvSpPr>
        <p:spPr>
          <a:xfrm>
            <a:off x="6603250" y="1794300"/>
            <a:ext cx="906900" cy="55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2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grpSp>
        <p:nvGrpSpPr>
          <p:cNvPr id="626" name="Google Shape;626;p18"/>
          <p:cNvGrpSpPr/>
          <p:nvPr/>
        </p:nvGrpSpPr>
        <p:grpSpPr>
          <a:xfrm rot="-879727" flipH="1">
            <a:off x="7940664" y="4119955"/>
            <a:ext cx="822062" cy="655529"/>
            <a:chOff x="6182975" y="2375150"/>
            <a:chExt cx="538925" cy="429750"/>
          </a:xfrm>
        </p:grpSpPr>
        <p:sp>
          <p:nvSpPr>
            <p:cNvPr id="627" name="Google Shape;627;p18"/>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18"/>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8"/>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8"/>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18"/>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18"/>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18"/>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18"/>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18"/>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18"/>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18"/>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18"/>
          <p:cNvGrpSpPr/>
          <p:nvPr/>
        </p:nvGrpSpPr>
        <p:grpSpPr>
          <a:xfrm flipH="1">
            <a:off x="311694" y="245020"/>
            <a:ext cx="681282" cy="557152"/>
            <a:chOff x="6629575" y="1444200"/>
            <a:chExt cx="446625" cy="365250"/>
          </a:xfrm>
        </p:grpSpPr>
        <p:sp>
          <p:nvSpPr>
            <p:cNvPr id="639" name="Google Shape;639;p18"/>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18"/>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18"/>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18"/>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18"/>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18"/>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18"/>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18"/>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 name="Google Shape;647;p18"/>
          <p:cNvGrpSpPr/>
          <p:nvPr/>
        </p:nvGrpSpPr>
        <p:grpSpPr>
          <a:xfrm rot="-9900059" flipH="1">
            <a:off x="6622671" y="-221587"/>
            <a:ext cx="4663867" cy="1575323"/>
            <a:chOff x="4621825" y="3313025"/>
            <a:chExt cx="2236050" cy="755275"/>
          </a:xfrm>
        </p:grpSpPr>
        <p:sp>
          <p:nvSpPr>
            <p:cNvPr id="648" name="Google Shape;648;p1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1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1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 name="Google Shape;651;p18"/>
          <p:cNvGrpSpPr/>
          <p:nvPr/>
        </p:nvGrpSpPr>
        <p:grpSpPr>
          <a:xfrm rot="-259381">
            <a:off x="-392353" y="4031490"/>
            <a:ext cx="1334880" cy="1265009"/>
            <a:chOff x="5070425" y="3873750"/>
            <a:chExt cx="891250" cy="844600"/>
          </a:xfrm>
        </p:grpSpPr>
        <p:sp>
          <p:nvSpPr>
            <p:cNvPr id="652" name="Google Shape;652;p18"/>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18"/>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18"/>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18"/>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18"/>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18"/>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18"/>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18"/>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18"/>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18"/>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18"/>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18"/>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18"/>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18"/>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18"/>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18"/>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8" name="Google Shape;668;p18"/>
          <p:cNvSpPr/>
          <p:nvPr/>
        </p:nvSpPr>
        <p:spPr>
          <a:xfrm>
            <a:off x="2316862" y="42043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2">
  <p:cSld name="CUSTOM_23_1">
    <p:spTree>
      <p:nvGrpSpPr>
        <p:cNvPr id="1" name="Shape 669"/>
        <p:cNvGrpSpPr/>
        <p:nvPr/>
      </p:nvGrpSpPr>
      <p:grpSpPr>
        <a:xfrm>
          <a:off x="0" y="0"/>
          <a:ext cx="0" cy="0"/>
          <a:chOff x="0" y="0"/>
          <a:chExt cx="0" cy="0"/>
        </a:xfrm>
      </p:grpSpPr>
      <p:sp>
        <p:nvSpPr>
          <p:cNvPr id="670" name="Google Shape;670;p19"/>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600"/>
              <a:buNone/>
              <a:defRPr sz="2600"/>
            </a:lvl2pPr>
            <a:lvl3pPr lvl="2" rtl="0">
              <a:spcBef>
                <a:spcPts val="0"/>
              </a:spcBef>
              <a:spcAft>
                <a:spcPts val="0"/>
              </a:spcAft>
              <a:buSzPts val="2600"/>
              <a:buNone/>
              <a:defRPr sz="2600"/>
            </a:lvl3pPr>
            <a:lvl4pPr lvl="3" rtl="0">
              <a:spcBef>
                <a:spcPts val="0"/>
              </a:spcBef>
              <a:spcAft>
                <a:spcPts val="0"/>
              </a:spcAft>
              <a:buSzPts val="2600"/>
              <a:buNone/>
              <a:defRPr sz="2600"/>
            </a:lvl4pPr>
            <a:lvl5pPr lvl="4" rtl="0">
              <a:spcBef>
                <a:spcPts val="0"/>
              </a:spcBef>
              <a:spcAft>
                <a:spcPts val="0"/>
              </a:spcAft>
              <a:buSzPts val="2600"/>
              <a:buNone/>
              <a:defRPr sz="2600"/>
            </a:lvl5pPr>
            <a:lvl6pPr lvl="5" rtl="0">
              <a:spcBef>
                <a:spcPts val="0"/>
              </a:spcBef>
              <a:spcAft>
                <a:spcPts val="0"/>
              </a:spcAft>
              <a:buSzPts val="2600"/>
              <a:buNone/>
              <a:defRPr sz="2600"/>
            </a:lvl6pPr>
            <a:lvl7pPr lvl="6" rtl="0">
              <a:spcBef>
                <a:spcPts val="0"/>
              </a:spcBef>
              <a:spcAft>
                <a:spcPts val="0"/>
              </a:spcAft>
              <a:buSzPts val="2600"/>
              <a:buNone/>
              <a:defRPr sz="2600"/>
            </a:lvl7pPr>
            <a:lvl8pPr lvl="7" rtl="0">
              <a:spcBef>
                <a:spcPts val="0"/>
              </a:spcBef>
              <a:spcAft>
                <a:spcPts val="0"/>
              </a:spcAft>
              <a:buSzPts val="2600"/>
              <a:buNone/>
              <a:defRPr sz="2600"/>
            </a:lvl8pPr>
            <a:lvl9pPr lvl="8" rtl="0">
              <a:spcBef>
                <a:spcPts val="0"/>
              </a:spcBef>
              <a:spcAft>
                <a:spcPts val="0"/>
              </a:spcAft>
              <a:buSzPts val="2600"/>
              <a:buNone/>
              <a:defRPr sz="2600"/>
            </a:lvl9pPr>
          </a:lstStyle>
          <a:p>
            <a:endParaRPr/>
          </a:p>
        </p:txBody>
      </p:sp>
      <p:sp>
        <p:nvSpPr>
          <p:cNvPr id="671" name="Google Shape;671;p19"/>
          <p:cNvSpPr txBox="1">
            <a:spLocks noGrp="1"/>
          </p:cNvSpPr>
          <p:nvPr>
            <p:ph type="subTitle" idx="1"/>
          </p:nvPr>
        </p:nvSpPr>
        <p:spPr>
          <a:xfrm>
            <a:off x="2430709" y="1402697"/>
            <a:ext cx="23103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72" name="Google Shape;672;p19"/>
          <p:cNvSpPr txBox="1">
            <a:spLocks noGrp="1"/>
          </p:cNvSpPr>
          <p:nvPr>
            <p:ph type="subTitle" idx="2"/>
          </p:nvPr>
        </p:nvSpPr>
        <p:spPr>
          <a:xfrm>
            <a:off x="2430700" y="1786650"/>
            <a:ext cx="2310300" cy="542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73" name="Google Shape;673;p19"/>
          <p:cNvSpPr txBox="1">
            <a:spLocks noGrp="1"/>
          </p:cNvSpPr>
          <p:nvPr>
            <p:ph type="subTitle" idx="3"/>
          </p:nvPr>
        </p:nvSpPr>
        <p:spPr>
          <a:xfrm>
            <a:off x="3992809" y="2501200"/>
            <a:ext cx="23103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74" name="Google Shape;674;p19"/>
          <p:cNvSpPr txBox="1">
            <a:spLocks noGrp="1"/>
          </p:cNvSpPr>
          <p:nvPr>
            <p:ph type="subTitle" idx="4"/>
          </p:nvPr>
        </p:nvSpPr>
        <p:spPr>
          <a:xfrm>
            <a:off x="3992800" y="2885151"/>
            <a:ext cx="2310300" cy="542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75" name="Google Shape;675;p19"/>
          <p:cNvSpPr txBox="1">
            <a:spLocks noGrp="1"/>
          </p:cNvSpPr>
          <p:nvPr>
            <p:ph type="subTitle" idx="5"/>
          </p:nvPr>
        </p:nvSpPr>
        <p:spPr>
          <a:xfrm>
            <a:off x="5554909" y="3599697"/>
            <a:ext cx="23103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676" name="Google Shape;676;p19"/>
          <p:cNvSpPr txBox="1">
            <a:spLocks noGrp="1"/>
          </p:cNvSpPr>
          <p:nvPr>
            <p:ph type="subTitle" idx="6"/>
          </p:nvPr>
        </p:nvSpPr>
        <p:spPr>
          <a:xfrm>
            <a:off x="5554900" y="3983550"/>
            <a:ext cx="2310300" cy="542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677" name="Google Shape;677;p19"/>
          <p:cNvSpPr/>
          <p:nvPr/>
        </p:nvSpPr>
        <p:spPr>
          <a:xfrm rot="1406513">
            <a:off x="-1781386" y="3436682"/>
            <a:ext cx="3770756" cy="2639820"/>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19"/>
          <p:cNvGrpSpPr/>
          <p:nvPr/>
        </p:nvGrpSpPr>
        <p:grpSpPr>
          <a:xfrm flipH="1">
            <a:off x="6" y="55070"/>
            <a:ext cx="681282" cy="557152"/>
            <a:chOff x="6629575" y="1444200"/>
            <a:chExt cx="446625" cy="365250"/>
          </a:xfrm>
        </p:grpSpPr>
        <p:sp>
          <p:nvSpPr>
            <p:cNvPr id="679" name="Google Shape;679;p19"/>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9"/>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9"/>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9"/>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9"/>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19"/>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9"/>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9"/>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 name="Google Shape;687;p19"/>
          <p:cNvGrpSpPr/>
          <p:nvPr/>
        </p:nvGrpSpPr>
        <p:grpSpPr>
          <a:xfrm>
            <a:off x="1647210" y="3142809"/>
            <a:ext cx="573817" cy="384553"/>
            <a:chOff x="7004725" y="2338425"/>
            <a:chExt cx="376175" cy="252100"/>
          </a:xfrm>
        </p:grpSpPr>
        <p:sp>
          <p:nvSpPr>
            <p:cNvPr id="688" name="Google Shape;688;p19"/>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9"/>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9"/>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9"/>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9"/>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9"/>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9"/>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 name="Google Shape;695;p19"/>
          <p:cNvGrpSpPr/>
          <p:nvPr/>
        </p:nvGrpSpPr>
        <p:grpSpPr>
          <a:xfrm rot="10800000" flipH="1">
            <a:off x="5660396" y="-805845"/>
            <a:ext cx="4663729" cy="1575277"/>
            <a:chOff x="4621825" y="3313025"/>
            <a:chExt cx="2236050" cy="755275"/>
          </a:xfrm>
        </p:grpSpPr>
        <p:sp>
          <p:nvSpPr>
            <p:cNvPr id="696" name="Google Shape;696;p19"/>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19"/>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19"/>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 name="Google Shape;699;p19"/>
          <p:cNvGrpSpPr/>
          <p:nvPr/>
        </p:nvGrpSpPr>
        <p:grpSpPr>
          <a:xfrm rot="-5400000">
            <a:off x="8355675" y="4356027"/>
            <a:ext cx="880081" cy="881238"/>
            <a:chOff x="2031500" y="1176250"/>
            <a:chExt cx="983550" cy="1102650"/>
          </a:xfrm>
        </p:grpSpPr>
        <p:sp>
          <p:nvSpPr>
            <p:cNvPr id="700" name="Google Shape;700;p19"/>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9"/>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9"/>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9"/>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9"/>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9"/>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19"/>
          <p:cNvSpPr/>
          <p:nvPr/>
        </p:nvSpPr>
        <p:spPr>
          <a:xfrm rot="-287298">
            <a:off x="7354360" y="1056571"/>
            <a:ext cx="3770769" cy="2639829"/>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ive columns">
  <p:cSld name="CUSTOM_23_1_1">
    <p:spTree>
      <p:nvGrpSpPr>
        <p:cNvPr id="1" name="Shape 707"/>
        <p:cNvGrpSpPr/>
        <p:nvPr/>
      </p:nvGrpSpPr>
      <p:grpSpPr>
        <a:xfrm>
          <a:off x="0" y="0"/>
          <a:ext cx="0" cy="0"/>
          <a:chOff x="0" y="0"/>
          <a:chExt cx="0" cy="0"/>
        </a:xfrm>
      </p:grpSpPr>
      <p:sp>
        <p:nvSpPr>
          <p:cNvPr id="708" name="Google Shape;708;p20"/>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09" name="Google Shape;709;p20"/>
          <p:cNvSpPr txBox="1">
            <a:spLocks noGrp="1"/>
          </p:cNvSpPr>
          <p:nvPr>
            <p:ph type="subTitle" idx="1"/>
          </p:nvPr>
        </p:nvSpPr>
        <p:spPr>
          <a:xfrm>
            <a:off x="5945289" y="2236675"/>
            <a:ext cx="19284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710" name="Google Shape;710;p20"/>
          <p:cNvSpPr txBox="1">
            <a:spLocks noGrp="1"/>
          </p:cNvSpPr>
          <p:nvPr>
            <p:ph type="subTitle" idx="2"/>
          </p:nvPr>
        </p:nvSpPr>
        <p:spPr>
          <a:xfrm>
            <a:off x="5945288" y="2633008"/>
            <a:ext cx="2057400" cy="44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711" name="Google Shape;711;p20"/>
          <p:cNvSpPr txBox="1">
            <a:spLocks noGrp="1"/>
          </p:cNvSpPr>
          <p:nvPr>
            <p:ph type="subTitle" idx="3"/>
          </p:nvPr>
        </p:nvSpPr>
        <p:spPr>
          <a:xfrm>
            <a:off x="3607700" y="1388950"/>
            <a:ext cx="1928400" cy="383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712" name="Google Shape;712;p20"/>
          <p:cNvSpPr txBox="1">
            <a:spLocks noGrp="1"/>
          </p:cNvSpPr>
          <p:nvPr>
            <p:ph type="subTitle" idx="4"/>
          </p:nvPr>
        </p:nvSpPr>
        <p:spPr>
          <a:xfrm>
            <a:off x="3543202" y="1779550"/>
            <a:ext cx="2057400" cy="442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713" name="Google Shape;713;p20"/>
          <p:cNvSpPr txBox="1">
            <a:spLocks noGrp="1"/>
          </p:cNvSpPr>
          <p:nvPr>
            <p:ph type="subTitle" idx="5"/>
          </p:nvPr>
        </p:nvSpPr>
        <p:spPr>
          <a:xfrm>
            <a:off x="6274876" y="3088026"/>
            <a:ext cx="19284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714" name="Google Shape;714;p20"/>
          <p:cNvSpPr txBox="1">
            <a:spLocks noGrp="1"/>
          </p:cNvSpPr>
          <p:nvPr>
            <p:ph type="subTitle" idx="6"/>
          </p:nvPr>
        </p:nvSpPr>
        <p:spPr>
          <a:xfrm>
            <a:off x="6274875" y="3480987"/>
            <a:ext cx="2057400" cy="44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715" name="Google Shape;715;p20"/>
          <p:cNvSpPr txBox="1">
            <a:spLocks noGrp="1"/>
          </p:cNvSpPr>
          <p:nvPr>
            <p:ph type="subTitle" idx="7"/>
          </p:nvPr>
        </p:nvSpPr>
        <p:spPr>
          <a:xfrm>
            <a:off x="1270160" y="2236675"/>
            <a:ext cx="1928400" cy="383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716" name="Google Shape;716;p20"/>
          <p:cNvSpPr txBox="1">
            <a:spLocks noGrp="1"/>
          </p:cNvSpPr>
          <p:nvPr>
            <p:ph type="subTitle" idx="8"/>
          </p:nvPr>
        </p:nvSpPr>
        <p:spPr>
          <a:xfrm>
            <a:off x="1141338" y="2633008"/>
            <a:ext cx="2057400" cy="442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717" name="Google Shape;717;p20"/>
          <p:cNvSpPr txBox="1">
            <a:spLocks noGrp="1"/>
          </p:cNvSpPr>
          <p:nvPr>
            <p:ph type="subTitle" idx="9"/>
          </p:nvPr>
        </p:nvSpPr>
        <p:spPr>
          <a:xfrm>
            <a:off x="940723" y="3088026"/>
            <a:ext cx="1928400" cy="383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b="1">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b="1">
                <a:solidFill>
                  <a:schemeClr val="dk1"/>
                </a:solidFill>
                <a:latin typeface="Abril Fatface"/>
                <a:ea typeface="Abril Fatface"/>
                <a:cs typeface="Abril Fatface"/>
                <a:sym typeface="Abril Fatface"/>
              </a:defRPr>
            </a:lvl9pPr>
          </a:lstStyle>
          <a:p>
            <a:endParaRPr/>
          </a:p>
        </p:txBody>
      </p:sp>
      <p:sp>
        <p:nvSpPr>
          <p:cNvPr id="718" name="Google Shape;718;p20"/>
          <p:cNvSpPr txBox="1">
            <a:spLocks noGrp="1"/>
          </p:cNvSpPr>
          <p:nvPr>
            <p:ph type="subTitle" idx="13"/>
          </p:nvPr>
        </p:nvSpPr>
        <p:spPr>
          <a:xfrm>
            <a:off x="811725" y="3467388"/>
            <a:ext cx="2057400" cy="442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grpSp>
        <p:nvGrpSpPr>
          <p:cNvPr id="719" name="Google Shape;719;p20"/>
          <p:cNvGrpSpPr/>
          <p:nvPr/>
        </p:nvGrpSpPr>
        <p:grpSpPr>
          <a:xfrm rot="10800000">
            <a:off x="-1350004" y="-729645"/>
            <a:ext cx="4663729" cy="1575277"/>
            <a:chOff x="4621825" y="3313025"/>
            <a:chExt cx="2236050" cy="755275"/>
          </a:xfrm>
        </p:grpSpPr>
        <p:sp>
          <p:nvSpPr>
            <p:cNvPr id="720" name="Google Shape;720;p2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 name="Google Shape;723;p20"/>
          <p:cNvGrpSpPr/>
          <p:nvPr/>
        </p:nvGrpSpPr>
        <p:grpSpPr>
          <a:xfrm rot="5400000" flipH="1">
            <a:off x="-309475" y="94777"/>
            <a:ext cx="880081" cy="881238"/>
            <a:chOff x="2031500" y="1176250"/>
            <a:chExt cx="983550" cy="1102650"/>
          </a:xfrm>
        </p:grpSpPr>
        <p:sp>
          <p:nvSpPr>
            <p:cNvPr id="724" name="Google Shape;724;p20"/>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0"/>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0"/>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0"/>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0"/>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0"/>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 name="Google Shape;730;p20"/>
          <p:cNvGrpSpPr/>
          <p:nvPr/>
        </p:nvGrpSpPr>
        <p:grpSpPr>
          <a:xfrm rot="-2496383" flipH="1">
            <a:off x="6040734" y="4223162"/>
            <a:ext cx="4663646" cy="1575249"/>
            <a:chOff x="4621825" y="3313025"/>
            <a:chExt cx="2236050" cy="755275"/>
          </a:xfrm>
        </p:grpSpPr>
        <p:sp>
          <p:nvSpPr>
            <p:cNvPr id="731" name="Google Shape;731;p2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 name="Google Shape;734;p20"/>
          <p:cNvGrpSpPr/>
          <p:nvPr/>
        </p:nvGrpSpPr>
        <p:grpSpPr>
          <a:xfrm rot="879727">
            <a:off x="7961527" y="410980"/>
            <a:ext cx="822062" cy="655529"/>
            <a:chOff x="6182975" y="2375150"/>
            <a:chExt cx="538925" cy="429750"/>
          </a:xfrm>
        </p:grpSpPr>
        <p:sp>
          <p:nvSpPr>
            <p:cNvPr id="735" name="Google Shape;735;p20"/>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0"/>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0"/>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0"/>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0"/>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0"/>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0"/>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0"/>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0"/>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0"/>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0"/>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 name="Google Shape;746;p20"/>
          <p:cNvGrpSpPr/>
          <p:nvPr/>
        </p:nvGrpSpPr>
        <p:grpSpPr>
          <a:xfrm>
            <a:off x="462960" y="4405134"/>
            <a:ext cx="573817" cy="384553"/>
            <a:chOff x="7004725" y="2338425"/>
            <a:chExt cx="376175" cy="252100"/>
          </a:xfrm>
        </p:grpSpPr>
        <p:sp>
          <p:nvSpPr>
            <p:cNvPr id="747" name="Google Shape;747;p20"/>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0"/>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0"/>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0"/>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0"/>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0"/>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0"/>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four columns">
  <p:cSld name="CUSTOM_23_1_2">
    <p:spTree>
      <p:nvGrpSpPr>
        <p:cNvPr id="1" name="Shape 754"/>
        <p:cNvGrpSpPr/>
        <p:nvPr/>
      </p:nvGrpSpPr>
      <p:grpSpPr>
        <a:xfrm>
          <a:off x="0" y="0"/>
          <a:ext cx="0" cy="0"/>
          <a:chOff x="0" y="0"/>
          <a:chExt cx="0" cy="0"/>
        </a:xfrm>
      </p:grpSpPr>
      <p:sp>
        <p:nvSpPr>
          <p:cNvPr id="755" name="Google Shape;755;p21"/>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6" name="Google Shape;756;p21"/>
          <p:cNvSpPr txBox="1">
            <a:spLocks noGrp="1"/>
          </p:cNvSpPr>
          <p:nvPr>
            <p:ph type="subTitle" idx="1"/>
          </p:nvPr>
        </p:nvSpPr>
        <p:spPr>
          <a:xfrm>
            <a:off x="1366246" y="1500331"/>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57" name="Google Shape;757;p21"/>
          <p:cNvSpPr txBox="1">
            <a:spLocks noGrp="1"/>
          </p:cNvSpPr>
          <p:nvPr>
            <p:ph type="subTitle" idx="2"/>
          </p:nvPr>
        </p:nvSpPr>
        <p:spPr>
          <a:xfrm>
            <a:off x="1366247" y="1884281"/>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58" name="Google Shape;758;p21"/>
          <p:cNvSpPr txBox="1">
            <a:spLocks noGrp="1"/>
          </p:cNvSpPr>
          <p:nvPr>
            <p:ph type="subTitle" idx="3"/>
          </p:nvPr>
        </p:nvSpPr>
        <p:spPr>
          <a:xfrm>
            <a:off x="1366246" y="2825050"/>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59" name="Google Shape;759;p21"/>
          <p:cNvSpPr txBox="1">
            <a:spLocks noGrp="1"/>
          </p:cNvSpPr>
          <p:nvPr>
            <p:ph type="subTitle" idx="4"/>
          </p:nvPr>
        </p:nvSpPr>
        <p:spPr>
          <a:xfrm>
            <a:off x="1366247" y="3228354"/>
            <a:ext cx="2148900" cy="438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60" name="Google Shape;760;p21"/>
          <p:cNvSpPr txBox="1">
            <a:spLocks noGrp="1"/>
          </p:cNvSpPr>
          <p:nvPr>
            <p:ph type="subTitle" idx="5"/>
          </p:nvPr>
        </p:nvSpPr>
        <p:spPr>
          <a:xfrm>
            <a:off x="5620729" y="1502713"/>
            <a:ext cx="2148900" cy="383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61" name="Google Shape;761;p21"/>
          <p:cNvSpPr txBox="1">
            <a:spLocks noGrp="1"/>
          </p:cNvSpPr>
          <p:nvPr>
            <p:ph type="subTitle" idx="6"/>
          </p:nvPr>
        </p:nvSpPr>
        <p:spPr>
          <a:xfrm>
            <a:off x="5620730" y="1886663"/>
            <a:ext cx="2148900" cy="488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762" name="Google Shape;762;p21"/>
          <p:cNvSpPr txBox="1">
            <a:spLocks noGrp="1"/>
          </p:cNvSpPr>
          <p:nvPr>
            <p:ph type="subTitle" idx="7"/>
          </p:nvPr>
        </p:nvSpPr>
        <p:spPr>
          <a:xfrm>
            <a:off x="5620729" y="2810763"/>
            <a:ext cx="2148900" cy="3834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63" name="Google Shape;763;p21"/>
          <p:cNvSpPr txBox="1">
            <a:spLocks noGrp="1"/>
          </p:cNvSpPr>
          <p:nvPr>
            <p:ph type="subTitle" idx="8"/>
          </p:nvPr>
        </p:nvSpPr>
        <p:spPr>
          <a:xfrm>
            <a:off x="5620730" y="3189467"/>
            <a:ext cx="2148900" cy="488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grpSp>
        <p:nvGrpSpPr>
          <p:cNvPr id="764" name="Google Shape;764;p21"/>
          <p:cNvGrpSpPr/>
          <p:nvPr/>
        </p:nvGrpSpPr>
        <p:grpSpPr>
          <a:xfrm rot="-711019" flipH="1">
            <a:off x="-1792259" y="4252997"/>
            <a:ext cx="4663619" cy="1575240"/>
            <a:chOff x="4621825" y="3313025"/>
            <a:chExt cx="2236050" cy="755275"/>
          </a:xfrm>
        </p:grpSpPr>
        <p:sp>
          <p:nvSpPr>
            <p:cNvPr id="765" name="Google Shape;765;p2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 name="Google Shape;768;p21"/>
          <p:cNvGrpSpPr/>
          <p:nvPr/>
        </p:nvGrpSpPr>
        <p:grpSpPr>
          <a:xfrm flipH="1">
            <a:off x="311694" y="245020"/>
            <a:ext cx="681282" cy="557152"/>
            <a:chOff x="6629575" y="1444200"/>
            <a:chExt cx="446625" cy="365250"/>
          </a:xfrm>
        </p:grpSpPr>
        <p:sp>
          <p:nvSpPr>
            <p:cNvPr id="769" name="Google Shape;769;p21"/>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1"/>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1"/>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1"/>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1"/>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1"/>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1"/>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1"/>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21"/>
          <p:cNvGrpSpPr/>
          <p:nvPr/>
        </p:nvGrpSpPr>
        <p:grpSpPr>
          <a:xfrm rot="879727">
            <a:off x="7855089" y="416055"/>
            <a:ext cx="822062" cy="655529"/>
            <a:chOff x="6182975" y="2375150"/>
            <a:chExt cx="538925" cy="429750"/>
          </a:xfrm>
        </p:grpSpPr>
        <p:sp>
          <p:nvSpPr>
            <p:cNvPr id="778" name="Google Shape;778;p21"/>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1"/>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1"/>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1"/>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1"/>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1"/>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1"/>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1"/>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1"/>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1"/>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1"/>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 name="Google Shape;789;p21"/>
          <p:cNvSpPr/>
          <p:nvPr/>
        </p:nvSpPr>
        <p:spPr>
          <a:xfrm rot="7551547">
            <a:off x="6541614" y="3787316"/>
            <a:ext cx="3770775" cy="2639833"/>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ive columns 2">
  <p:cSld name="CUSTOM_23_1_2_2">
    <p:spTree>
      <p:nvGrpSpPr>
        <p:cNvPr id="1" name="Shape 790"/>
        <p:cNvGrpSpPr/>
        <p:nvPr/>
      </p:nvGrpSpPr>
      <p:grpSpPr>
        <a:xfrm>
          <a:off x="0" y="0"/>
          <a:ext cx="0" cy="0"/>
          <a:chOff x="0" y="0"/>
          <a:chExt cx="0" cy="0"/>
        </a:xfrm>
      </p:grpSpPr>
      <p:sp>
        <p:nvSpPr>
          <p:cNvPr id="791" name="Google Shape;791;p22"/>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2" name="Google Shape;792;p22"/>
          <p:cNvSpPr txBox="1">
            <a:spLocks noGrp="1"/>
          </p:cNvSpPr>
          <p:nvPr>
            <p:ph type="subTitle" idx="1"/>
          </p:nvPr>
        </p:nvSpPr>
        <p:spPr>
          <a:xfrm>
            <a:off x="2313071" y="2502531"/>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93" name="Google Shape;793;p22"/>
          <p:cNvSpPr txBox="1">
            <a:spLocks noGrp="1"/>
          </p:cNvSpPr>
          <p:nvPr>
            <p:ph type="subTitle" idx="2"/>
          </p:nvPr>
        </p:nvSpPr>
        <p:spPr>
          <a:xfrm>
            <a:off x="2313072" y="2886481"/>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94" name="Google Shape;794;p22"/>
          <p:cNvSpPr txBox="1">
            <a:spLocks noGrp="1"/>
          </p:cNvSpPr>
          <p:nvPr>
            <p:ph type="subTitle" idx="3"/>
          </p:nvPr>
        </p:nvSpPr>
        <p:spPr>
          <a:xfrm>
            <a:off x="2313071" y="3666288"/>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95" name="Google Shape;795;p22"/>
          <p:cNvSpPr txBox="1">
            <a:spLocks noGrp="1"/>
          </p:cNvSpPr>
          <p:nvPr>
            <p:ph type="subTitle" idx="4"/>
          </p:nvPr>
        </p:nvSpPr>
        <p:spPr>
          <a:xfrm>
            <a:off x="2313072" y="4069592"/>
            <a:ext cx="2148900" cy="438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96" name="Google Shape;796;p22"/>
          <p:cNvSpPr txBox="1">
            <a:spLocks noGrp="1"/>
          </p:cNvSpPr>
          <p:nvPr>
            <p:ph type="subTitle" idx="5"/>
          </p:nvPr>
        </p:nvSpPr>
        <p:spPr>
          <a:xfrm>
            <a:off x="5861604" y="2504913"/>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97" name="Google Shape;797;p22"/>
          <p:cNvSpPr txBox="1">
            <a:spLocks noGrp="1"/>
          </p:cNvSpPr>
          <p:nvPr>
            <p:ph type="subTitle" idx="6"/>
          </p:nvPr>
        </p:nvSpPr>
        <p:spPr>
          <a:xfrm>
            <a:off x="5861605" y="2888863"/>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798" name="Google Shape;798;p22"/>
          <p:cNvSpPr txBox="1">
            <a:spLocks noGrp="1"/>
          </p:cNvSpPr>
          <p:nvPr>
            <p:ph type="subTitle" idx="7"/>
          </p:nvPr>
        </p:nvSpPr>
        <p:spPr>
          <a:xfrm>
            <a:off x="5861604" y="3652000"/>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799" name="Google Shape;799;p22"/>
          <p:cNvSpPr txBox="1">
            <a:spLocks noGrp="1"/>
          </p:cNvSpPr>
          <p:nvPr>
            <p:ph type="subTitle" idx="8"/>
          </p:nvPr>
        </p:nvSpPr>
        <p:spPr>
          <a:xfrm>
            <a:off x="5861605" y="4030704"/>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grpSp>
        <p:nvGrpSpPr>
          <p:cNvPr id="800" name="Google Shape;800;p22"/>
          <p:cNvGrpSpPr/>
          <p:nvPr/>
        </p:nvGrpSpPr>
        <p:grpSpPr>
          <a:xfrm rot="10800000">
            <a:off x="-1350004" y="-729645"/>
            <a:ext cx="4663729" cy="1575277"/>
            <a:chOff x="4621825" y="3313025"/>
            <a:chExt cx="2236050" cy="755275"/>
          </a:xfrm>
        </p:grpSpPr>
        <p:sp>
          <p:nvSpPr>
            <p:cNvPr id="801" name="Google Shape;801;p2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 name="Google Shape;804;p22"/>
          <p:cNvGrpSpPr/>
          <p:nvPr/>
        </p:nvGrpSpPr>
        <p:grpSpPr>
          <a:xfrm rot="6911249" flipH="1">
            <a:off x="-171620" y="1583469"/>
            <a:ext cx="880056" cy="881214"/>
            <a:chOff x="2031500" y="1176250"/>
            <a:chExt cx="983550" cy="1102650"/>
          </a:xfrm>
        </p:grpSpPr>
        <p:sp>
          <p:nvSpPr>
            <p:cNvPr id="805" name="Google Shape;805;p22"/>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2"/>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2"/>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2"/>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2"/>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2"/>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 name="Google Shape;811;p22"/>
          <p:cNvGrpSpPr/>
          <p:nvPr/>
        </p:nvGrpSpPr>
        <p:grpSpPr>
          <a:xfrm rot="-2496383" flipH="1">
            <a:off x="6040734" y="4223162"/>
            <a:ext cx="4663646" cy="1575249"/>
            <a:chOff x="4621825" y="3313025"/>
            <a:chExt cx="2236050" cy="755275"/>
          </a:xfrm>
        </p:grpSpPr>
        <p:sp>
          <p:nvSpPr>
            <p:cNvPr id="812" name="Google Shape;812;p2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 name="Google Shape;815;p22"/>
          <p:cNvGrpSpPr/>
          <p:nvPr/>
        </p:nvGrpSpPr>
        <p:grpSpPr>
          <a:xfrm rot="879727">
            <a:off x="7961527" y="410980"/>
            <a:ext cx="822062" cy="655529"/>
            <a:chOff x="6182975" y="2375150"/>
            <a:chExt cx="538925" cy="429750"/>
          </a:xfrm>
        </p:grpSpPr>
        <p:sp>
          <p:nvSpPr>
            <p:cNvPr id="816" name="Google Shape;816;p22"/>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2"/>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2"/>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2"/>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2"/>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2"/>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2"/>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2"/>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2"/>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2"/>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2"/>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 name="Google Shape;827;p22"/>
          <p:cNvGrpSpPr/>
          <p:nvPr/>
        </p:nvGrpSpPr>
        <p:grpSpPr>
          <a:xfrm>
            <a:off x="462960" y="4405134"/>
            <a:ext cx="573817" cy="384553"/>
            <a:chOff x="7004725" y="2338425"/>
            <a:chExt cx="376175" cy="252100"/>
          </a:xfrm>
        </p:grpSpPr>
        <p:sp>
          <p:nvSpPr>
            <p:cNvPr id="828" name="Google Shape;828;p22"/>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2"/>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2"/>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2"/>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2"/>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2"/>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2"/>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 name="Google Shape;835;p22"/>
          <p:cNvGrpSpPr/>
          <p:nvPr/>
        </p:nvGrpSpPr>
        <p:grpSpPr>
          <a:xfrm rot="-2469860" flipH="1">
            <a:off x="7780816" y="915964"/>
            <a:ext cx="1334937" cy="1265063"/>
            <a:chOff x="5070425" y="3873750"/>
            <a:chExt cx="891250" cy="844600"/>
          </a:xfrm>
        </p:grpSpPr>
        <p:sp>
          <p:nvSpPr>
            <p:cNvPr id="836" name="Google Shape;836;p22"/>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2"/>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2"/>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2"/>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2"/>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2"/>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2"/>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2"/>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2"/>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2"/>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2"/>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2"/>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2"/>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2"/>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2"/>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2"/>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 name="Google Shape;852;p22"/>
          <p:cNvSpPr txBox="1">
            <a:spLocks noGrp="1"/>
          </p:cNvSpPr>
          <p:nvPr>
            <p:ph type="subTitle" idx="9"/>
          </p:nvPr>
        </p:nvSpPr>
        <p:spPr>
          <a:xfrm>
            <a:off x="4113904" y="1389463"/>
            <a:ext cx="2148900" cy="383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853" name="Google Shape;853;p22"/>
          <p:cNvSpPr txBox="1">
            <a:spLocks noGrp="1"/>
          </p:cNvSpPr>
          <p:nvPr>
            <p:ph type="subTitle" idx="13"/>
          </p:nvPr>
        </p:nvSpPr>
        <p:spPr>
          <a:xfrm>
            <a:off x="4113905" y="1768167"/>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71"/>
        <p:cNvGrpSpPr/>
        <p:nvPr/>
      </p:nvGrpSpPr>
      <p:grpSpPr>
        <a:xfrm>
          <a:off x="0" y="0"/>
          <a:ext cx="0" cy="0"/>
          <a:chOff x="0" y="0"/>
          <a:chExt cx="0" cy="0"/>
        </a:xfrm>
      </p:grpSpPr>
      <p:sp>
        <p:nvSpPr>
          <p:cNvPr id="72" name="Google Shape;72;p3"/>
          <p:cNvSpPr/>
          <p:nvPr/>
        </p:nvSpPr>
        <p:spPr>
          <a:xfrm rot="1816846">
            <a:off x="621118" y="942897"/>
            <a:ext cx="2795652" cy="2172648"/>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txBox="1">
            <a:spLocks noGrp="1"/>
          </p:cNvSpPr>
          <p:nvPr>
            <p:ph type="title" hasCustomPrompt="1"/>
          </p:nvPr>
        </p:nvSpPr>
        <p:spPr>
          <a:xfrm>
            <a:off x="1026943" y="898245"/>
            <a:ext cx="1268700" cy="943500"/>
          </a:xfrm>
          <a:prstGeom prst="rect">
            <a:avLst/>
          </a:prstGeom>
        </p:spPr>
        <p:txBody>
          <a:bodyPr spcFirstLastPara="1" wrap="square" lIns="91425" tIns="91425" rIns="91425" bIns="91425" anchor="ctr" anchorCtr="0">
            <a:noAutofit/>
          </a:bodyPr>
          <a:lstStyle>
            <a:lvl1pPr lvl="0" rtl="0">
              <a:spcBef>
                <a:spcPts val="0"/>
              </a:spcBef>
              <a:spcAft>
                <a:spcPts val="0"/>
              </a:spcAft>
              <a:buSzPts val="6900"/>
              <a:buNone/>
              <a:defRPr sz="4600"/>
            </a:lvl1pPr>
            <a:lvl2pPr lvl="1" rtl="0">
              <a:spcBef>
                <a:spcPts val="0"/>
              </a:spcBef>
              <a:spcAft>
                <a:spcPts val="0"/>
              </a:spcAft>
              <a:buSzPts val="6900"/>
              <a:buNone/>
              <a:defRPr sz="6900"/>
            </a:lvl2pPr>
            <a:lvl3pPr lvl="2" rtl="0">
              <a:spcBef>
                <a:spcPts val="0"/>
              </a:spcBef>
              <a:spcAft>
                <a:spcPts val="0"/>
              </a:spcAft>
              <a:buSzPts val="6900"/>
              <a:buNone/>
              <a:defRPr sz="6900"/>
            </a:lvl3pPr>
            <a:lvl4pPr lvl="3" rtl="0">
              <a:spcBef>
                <a:spcPts val="0"/>
              </a:spcBef>
              <a:spcAft>
                <a:spcPts val="0"/>
              </a:spcAft>
              <a:buSzPts val="6900"/>
              <a:buNone/>
              <a:defRPr sz="6900"/>
            </a:lvl4pPr>
            <a:lvl5pPr lvl="4" rtl="0">
              <a:spcBef>
                <a:spcPts val="0"/>
              </a:spcBef>
              <a:spcAft>
                <a:spcPts val="0"/>
              </a:spcAft>
              <a:buSzPts val="6900"/>
              <a:buNone/>
              <a:defRPr sz="6900"/>
            </a:lvl5pPr>
            <a:lvl6pPr lvl="5" rtl="0">
              <a:spcBef>
                <a:spcPts val="0"/>
              </a:spcBef>
              <a:spcAft>
                <a:spcPts val="0"/>
              </a:spcAft>
              <a:buSzPts val="6900"/>
              <a:buNone/>
              <a:defRPr sz="6900"/>
            </a:lvl6pPr>
            <a:lvl7pPr lvl="6" rtl="0">
              <a:spcBef>
                <a:spcPts val="0"/>
              </a:spcBef>
              <a:spcAft>
                <a:spcPts val="0"/>
              </a:spcAft>
              <a:buSzPts val="6900"/>
              <a:buNone/>
              <a:defRPr sz="6900"/>
            </a:lvl7pPr>
            <a:lvl8pPr lvl="7" rtl="0">
              <a:spcBef>
                <a:spcPts val="0"/>
              </a:spcBef>
              <a:spcAft>
                <a:spcPts val="0"/>
              </a:spcAft>
              <a:buSzPts val="6900"/>
              <a:buNone/>
              <a:defRPr sz="6900"/>
            </a:lvl8pPr>
            <a:lvl9pPr lvl="8" rtl="0">
              <a:spcBef>
                <a:spcPts val="0"/>
              </a:spcBef>
              <a:spcAft>
                <a:spcPts val="0"/>
              </a:spcAft>
              <a:buSzPts val="6900"/>
              <a:buNone/>
              <a:defRPr sz="6900"/>
            </a:lvl9pPr>
          </a:lstStyle>
          <a:p>
            <a:r>
              <a:t>xx%</a:t>
            </a:r>
          </a:p>
        </p:txBody>
      </p:sp>
      <p:sp>
        <p:nvSpPr>
          <p:cNvPr id="74" name="Google Shape;74;p3"/>
          <p:cNvSpPr txBox="1">
            <a:spLocks noGrp="1"/>
          </p:cNvSpPr>
          <p:nvPr>
            <p:ph type="title" idx="2"/>
          </p:nvPr>
        </p:nvSpPr>
        <p:spPr>
          <a:xfrm>
            <a:off x="1026950" y="1804425"/>
            <a:ext cx="4530300" cy="16353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5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 name="Google Shape;75;p3"/>
          <p:cNvSpPr txBox="1">
            <a:spLocks noGrp="1"/>
          </p:cNvSpPr>
          <p:nvPr>
            <p:ph type="subTitle" idx="1"/>
          </p:nvPr>
        </p:nvSpPr>
        <p:spPr>
          <a:xfrm>
            <a:off x="1026943" y="3530663"/>
            <a:ext cx="2762400" cy="714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None/>
              <a:defRPr sz="1600"/>
            </a:lvl1pPr>
            <a:lvl2pPr lvl="1" rtl="0">
              <a:spcBef>
                <a:spcPts val="0"/>
              </a:spcBef>
              <a:spcAft>
                <a:spcPts val="0"/>
              </a:spcAft>
              <a:buClr>
                <a:schemeClr val="dk2"/>
              </a:buClr>
              <a:buSzPts val="1400"/>
              <a:buNone/>
              <a:defRPr>
                <a:solidFill>
                  <a:schemeClr val="dk2"/>
                </a:solidFill>
              </a:defRPr>
            </a:lvl2pPr>
            <a:lvl3pPr lvl="2" rtl="0">
              <a:spcBef>
                <a:spcPts val="1600"/>
              </a:spcBef>
              <a:spcAft>
                <a:spcPts val="0"/>
              </a:spcAft>
              <a:buClr>
                <a:schemeClr val="dk2"/>
              </a:buClr>
              <a:buSzPts val="1400"/>
              <a:buNone/>
              <a:defRPr>
                <a:solidFill>
                  <a:schemeClr val="dk2"/>
                </a:solidFill>
              </a:defRPr>
            </a:lvl3pPr>
            <a:lvl4pPr lvl="3" rtl="0">
              <a:spcBef>
                <a:spcPts val="1600"/>
              </a:spcBef>
              <a:spcAft>
                <a:spcPts val="0"/>
              </a:spcAft>
              <a:buClr>
                <a:schemeClr val="dk2"/>
              </a:buClr>
              <a:buSzPts val="1400"/>
              <a:buNone/>
              <a:defRPr>
                <a:solidFill>
                  <a:schemeClr val="dk2"/>
                </a:solidFill>
              </a:defRPr>
            </a:lvl4pPr>
            <a:lvl5pPr lvl="4" rtl="0">
              <a:spcBef>
                <a:spcPts val="1600"/>
              </a:spcBef>
              <a:spcAft>
                <a:spcPts val="0"/>
              </a:spcAft>
              <a:buClr>
                <a:schemeClr val="dk2"/>
              </a:buClr>
              <a:buSzPts val="1400"/>
              <a:buNone/>
              <a:defRPr>
                <a:solidFill>
                  <a:schemeClr val="dk2"/>
                </a:solidFill>
              </a:defRPr>
            </a:lvl5pPr>
            <a:lvl6pPr lvl="5" rtl="0">
              <a:spcBef>
                <a:spcPts val="1600"/>
              </a:spcBef>
              <a:spcAft>
                <a:spcPts val="0"/>
              </a:spcAft>
              <a:buClr>
                <a:schemeClr val="dk2"/>
              </a:buClr>
              <a:buSzPts val="1400"/>
              <a:buNone/>
              <a:defRPr>
                <a:solidFill>
                  <a:schemeClr val="dk2"/>
                </a:solidFill>
              </a:defRPr>
            </a:lvl6pPr>
            <a:lvl7pPr lvl="6" rtl="0">
              <a:spcBef>
                <a:spcPts val="1600"/>
              </a:spcBef>
              <a:spcAft>
                <a:spcPts val="0"/>
              </a:spcAft>
              <a:buClr>
                <a:schemeClr val="dk2"/>
              </a:buClr>
              <a:buSzPts val="1400"/>
              <a:buNone/>
              <a:defRPr>
                <a:solidFill>
                  <a:schemeClr val="dk2"/>
                </a:solidFill>
              </a:defRPr>
            </a:lvl7pPr>
            <a:lvl8pPr lvl="7" rtl="0">
              <a:spcBef>
                <a:spcPts val="1600"/>
              </a:spcBef>
              <a:spcAft>
                <a:spcPts val="0"/>
              </a:spcAft>
              <a:buClr>
                <a:schemeClr val="dk2"/>
              </a:buClr>
              <a:buSzPts val="1400"/>
              <a:buNone/>
              <a:defRPr>
                <a:solidFill>
                  <a:schemeClr val="dk2"/>
                </a:solidFill>
              </a:defRPr>
            </a:lvl8pPr>
            <a:lvl9pPr lvl="8" rtl="0">
              <a:spcBef>
                <a:spcPts val="1600"/>
              </a:spcBef>
              <a:spcAft>
                <a:spcPts val="1600"/>
              </a:spcAft>
              <a:buClr>
                <a:schemeClr val="dk2"/>
              </a:buClr>
              <a:buSzPts val="1400"/>
              <a:buNone/>
              <a:defRPr>
                <a:solidFill>
                  <a:schemeClr val="dk2"/>
                </a:solidFill>
              </a:defRPr>
            </a:lvl9pPr>
          </a:lstStyle>
          <a:p>
            <a:endParaRPr/>
          </a:p>
        </p:txBody>
      </p:sp>
      <p:grpSp>
        <p:nvGrpSpPr>
          <p:cNvPr id="76" name="Google Shape;76;p3"/>
          <p:cNvGrpSpPr/>
          <p:nvPr/>
        </p:nvGrpSpPr>
        <p:grpSpPr>
          <a:xfrm rot="879727">
            <a:off x="7855089" y="416055"/>
            <a:ext cx="822062" cy="655529"/>
            <a:chOff x="6182975" y="2375150"/>
            <a:chExt cx="538925" cy="429750"/>
          </a:xfrm>
        </p:grpSpPr>
        <p:sp>
          <p:nvSpPr>
            <p:cNvPr id="77" name="Google Shape;77;p3"/>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3"/>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 name="Google Shape;88;p3"/>
          <p:cNvGrpSpPr/>
          <p:nvPr/>
        </p:nvGrpSpPr>
        <p:grpSpPr>
          <a:xfrm>
            <a:off x="380994" y="4286520"/>
            <a:ext cx="681282" cy="557152"/>
            <a:chOff x="6629575" y="1444200"/>
            <a:chExt cx="446625" cy="365250"/>
          </a:xfrm>
        </p:grpSpPr>
        <p:sp>
          <p:nvSpPr>
            <p:cNvPr id="89" name="Google Shape;89;p3"/>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3"/>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3"/>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3"/>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3"/>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3"/>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3"/>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3"/>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 name="Google Shape;97;p3"/>
          <p:cNvGrpSpPr/>
          <p:nvPr/>
        </p:nvGrpSpPr>
        <p:grpSpPr>
          <a:xfrm rot="9900059">
            <a:off x="-2644929" y="-43837"/>
            <a:ext cx="4663867" cy="1575323"/>
            <a:chOff x="4621825" y="3313025"/>
            <a:chExt cx="2236050" cy="755275"/>
          </a:xfrm>
        </p:grpSpPr>
        <p:sp>
          <p:nvSpPr>
            <p:cNvPr id="98" name="Google Shape;98;p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2">
  <p:cSld name="CUSTOM_18_1_1_2">
    <p:spTree>
      <p:nvGrpSpPr>
        <p:cNvPr id="1" name="Shape 854"/>
        <p:cNvGrpSpPr/>
        <p:nvPr/>
      </p:nvGrpSpPr>
      <p:grpSpPr>
        <a:xfrm>
          <a:off x="0" y="0"/>
          <a:ext cx="0" cy="0"/>
          <a:chOff x="0" y="0"/>
          <a:chExt cx="0" cy="0"/>
        </a:xfrm>
      </p:grpSpPr>
      <p:sp>
        <p:nvSpPr>
          <p:cNvPr id="855" name="Google Shape;855;p23"/>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56" name="Google Shape;856;p23"/>
          <p:cNvGrpSpPr/>
          <p:nvPr/>
        </p:nvGrpSpPr>
        <p:grpSpPr>
          <a:xfrm rot="-259381">
            <a:off x="-392353" y="4031490"/>
            <a:ext cx="1334880" cy="1265009"/>
            <a:chOff x="5070425" y="3873750"/>
            <a:chExt cx="891250" cy="844600"/>
          </a:xfrm>
        </p:grpSpPr>
        <p:sp>
          <p:nvSpPr>
            <p:cNvPr id="857" name="Google Shape;857;p23"/>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3"/>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3"/>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3"/>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3"/>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3"/>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3"/>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3"/>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3"/>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3"/>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3"/>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3"/>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3"/>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3"/>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3"/>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3"/>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23"/>
          <p:cNvGrpSpPr/>
          <p:nvPr/>
        </p:nvGrpSpPr>
        <p:grpSpPr>
          <a:xfrm rot="-879727" flipH="1">
            <a:off x="7940664" y="4119955"/>
            <a:ext cx="822062" cy="655529"/>
            <a:chOff x="6182975" y="2375150"/>
            <a:chExt cx="538925" cy="429750"/>
          </a:xfrm>
        </p:grpSpPr>
        <p:sp>
          <p:nvSpPr>
            <p:cNvPr id="874" name="Google Shape;874;p23"/>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3"/>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3"/>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3"/>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3"/>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3"/>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3"/>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3"/>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3"/>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3"/>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3"/>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 name="Google Shape;885;p23"/>
          <p:cNvGrpSpPr/>
          <p:nvPr/>
        </p:nvGrpSpPr>
        <p:grpSpPr>
          <a:xfrm flipH="1">
            <a:off x="311694" y="245020"/>
            <a:ext cx="681282" cy="557152"/>
            <a:chOff x="6629575" y="1444200"/>
            <a:chExt cx="446625" cy="365250"/>
          </a:xfrm>
        </p:grpSpPr>
        <p:sp>
          <p:nvSpPr>
            <p:cNvPr id="886" name="Google Shape;886;p23"/>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3"/>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3"/>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3"/>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3"/>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3"/>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3"/>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3"/>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 name="Google Shape;894;p23"/>
          <p:cNvGrpSpPr/>
          <p:nvPr/>
        </p:nvGrpSpPr>
        <p:grpSpPr>
          <a:xfrm rot="-9900059" flipH="1">
            <a:off x="6622671" y="-221587"/>
            <a:ext cx="4663867" cy="1575323"/>
            <a:chOff x="4621825" y="3313025"/>
            <a:chExt cx="2236050" cy="755275"/>
          </a:xfrm>
        </p:grpSpPr>
        <p:sp>
          <p:nvSpPr>
            <p:cNvPr id="895" name="Google Shape;895;p2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4">
  <p:cSld name="CUSTOM_18_1_1_2_1_1">
    <p:spTree>
      <p:nvGrpSpPr>
        <p:cNvPr id="1" name="Shape 898"/>
        <p:cNvGrpSpPr/>
        <p:nvPr/>
      </p:nvGrpSpPr>
      <p:grpSpPr>
        <a:xfrm>
          <a:off x="0" y="0"/>
          <a:ext cx="0" cy="0"/>
          <a:chOff x="0" y="0"/>
          <a:chExt cx="0" cy="0"/>
        </a:xfrm>
      </p:grpSpPr>
      <p:sp>
        <p:nvSpPr>
          <p:cNvPr id="899" name="Google Shape;899;p24"/>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900" name="Google Shape;900;p24"/>
          <p:cNvGrpSpPr/>
          <p:nvPr/>
        </p:nvGrpSpPr>
        <p:grpSpPr>
          <a:xfrm rot="10800000">
            <a:off x="-1350004" y="-729645"/>
            <a:ext cx="4663729" cy="1575277"/>
            <a:chOff x="4621825" y="3313025"/>
            <a:chExt cx="2236050" cy="755275"/>
          </a:xfrm>
        </p:grpSpPr>
        <p:sp>
          <p:nvSpPr>
            <p:cNvPr id="901" name="Google Shape;901;p2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 name="Google Shape;904;p24"/>
          <p:cNvGrpSpPr/>
          <p:nvPr/>
        </p:nvGrpSpPr>
        <p:grpSpPr>
          <a:xfrm rot="-5400000">
            <a:off x="8350150" y="3711852"/>
            <a:ext cx="880081" cy="881238"/>
            <a:chOff x="2031500" y="1176250"/>
            <a:chExt cx="983550" cy="1102650"/>
          </a:xfrm>
        </p:grpSpPr>
        <p:sp>
          <p:nvSpPr>
            <p:cNvPr id="905" name="Google Shape;905;p24"/>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4"/>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4"/>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4"/>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4"/>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4"/>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 name="Google Shape;911;p24"/>
          <p:cNvGrpSpPr/>
          <p:nvPr/>
        </p:nvGrpSpPr>
        <p:grpSpPr>
          <a:xfrm rot="-2496383" flipH="1">
            <a:off x="6040734" y="4223162"/>
            <a:ext cx="4663646" cy="1575249"/>
            <a:chOff x="4621825" y="3313025"/>
            <a:chExt cx="2236050" cy="755275"/>
          </a:xfrm>
        </p:grpSpPr>
        <p:sp>
          <p:nvSpPr>
            <p:cNvPr id="912" name="Google Shape;912;p2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24"/>
          <p:cNvGrpSpPr/>
          <p:nvPr/>
        </p:nvGrpSpPr>
        <p:grpSpPr>
          <a:xfrm rot="879727">
            <a:off x="7961527" y="410980"/>
            <a:ext cx="822062" cy="655529"/>
            <a:chOff x="6182975" y="2375150"/>
            <a:chExt cx="538925" cy="429750"/>
          </a:xfrm>
        </p:grpSpPr>
        <p:sp>
          <p:nvSpPr>
            <p:cNvPr id="916" name="Google Shape;916;p24"/>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4"/>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4"/>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4"/>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4"/>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4"/>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4"/>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4"/>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4"/>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4"/>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4"/>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 name="Google Shape;927;p24"/>
          <p:cNvGrpSpPr/>
          <p:nvPr/>
        </p:nvGrpSpPr>
        <p:grpSpPr>
          <a:xfrm>
            <a:off x="462960" y="4405134"/>
            <a:ext cx="573817" cy="384553"/>
            <a:chOff x="7004725" y="2338425"/>
            <a:chExt cx="376175" cy="252100"/>
          </a:xfrm>
        </p:grpSpPr>
        <p:sp>
          <p:nvSpPr>
            <p:cNvPr id="928" name="Google Shape;928;p24"/>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4"/>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4"/>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4"/>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4"/>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4"/>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4"/>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5">
  <p:cSld name="CUSTOM_18_1_1_2_1_1_1">
    <p:spTree>
      <p:nvGrpSpPr>
        <p:cNvPr id="1" name="Shape 935"/>
        <p:cNvGrpSpPr/>
        <p:nvPr/>
      </p:nvGrpSpPr>
      <p:grpSpPr>
        <a:xfrm>
          <a:off x="0" y="0"/>
          <a:ext cx="0" cy="0"/>
          <a:chOff x="0" y="0"/>
          <a:chExt cx="0" cy="0"/>
        </a:xfrm>
      </p:grpSpPr>
      <p:sp>
        <p:nvSpPr>
          <p:cNvPr id="936" name="Google Shape;936;p25"/>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937" name="Google Shape;937;p25"/>
          <p:cNvGrpSpPr/>
          <p:nvPr/>
        </p:nvGrpSpPr>
        <p:grpSpPr>
          <a:xfrm rot="965327" flipH="1">
            <a:off x="-1984820" y="4098103"/>
            <a:ext cx="4663706" cy="1575269"/>
            <a:chOff x="4621825" y="3313025"/>
            <a:chExt cx="2236050" cy="755275"/>
          </a:xfrm>
        </p:grpSpPr>
        <p:sp>
          <p:nvSpPr>
            <p:cNvPr id="938" name="Google Shape;938;p2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 name="Google Shape;941;p25"/>
          <p:cNvGrpSpPr/>
          <p:nvPr/>
        </p:nvGrpSpPr>
        <p:grpSpPr>
          <a:xfrm flipH="1">
            <a:off x="311694" y="245020"/>
            <a:ext cx="681282" cy="557152"/>
            <a:chOff x="6629575" y="1444200"/>
            <a:chExt cx="446625" cy="365250"/>
          </a:xfrm>
        </p:grpSpPr>
        <p:sp>
          <p:nvSpPr>
            <p:cNvPr id="942" name="Google Shape;942;p25"/>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5"/>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5"/>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5"/>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5"/>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5"/>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5"/>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5"/>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 name="Google Shape;950;p25"/>
          <p:cNvGrpSpPr/>
          <p:nvPr/>
        </p:nvGrpSpPr>
        <p:grpSpPr>
          <a:xfrm rot="879727">
            <a:off x="7855089" y="416055"/>
            <a:ext cx="822062" cy="655529"/>
            <a:chOff x="6182975" y="2375150"/>
            <a:chExt cx="538925" cy="429750"/>
          </a:xfrm>
        </p:grpSpPr>
        <p:sp>
          <p:nvSpPr>
            <p:cNvPr id="951" name="Google Shape;951;p25"/>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5"/>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5"/>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5"/>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5"/>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5"/>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5"/>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5"/>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5"/>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5"/>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5"/>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6">
  <p:cSld name="CUSTOM_18_1_1_2_1_1_1_1">
    <p:spTree>
      <p:nvGrpSpPr>
        <p:cNvPr id="1" name="Shape 962"/>
        <p:cNvGrpSpPr/>
        <p:nvPr/>
      </p:nvGrpSpPr>
      <p:grpSpPr>
        <a:xfrm>
          <a:off x="0" y="0"/>
          <a:ext cx="0" cy="0"/>
          <a:chOff x="0" y="0"/>
          <a:chExt cx="0" cy="0"/>
        </a:xfrm>
      </p:grpSpPr>
      <p:sp>
        <p:nvSpPr>
          <p:cNvPr id="963" name="Google Shape;963;p26"/>
          <p:cNvSpPr txBox="1">
            <a:spLocks noGrp="1"/>
          </p:cNvSpPr>
          <p:nvPr>
            <p:ph type="title"/>
          </p:nvPr>
        </p:nvSpPr>
        <p:spPr>
          <a:xfrm flipH="1">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964" name="Google Shape;964;p26"/>
          <p:cNvGrpSpPr/>
          <p:nvPr/>
        </p:nvGrpSpPr>
        <p:grpSpPr>
          <a:xfrm rot="-823066" flipH="1">
            <a:off x="2239802" y="4290923"/>
            <a:ext cx="4663714" cy="1575272"/>
            <a:chOff x="4621825" y="3313025"/>
            <a:chExt cx="2236050" cy="755275"/>
          </a:xfrm>
        </p:grpSpPr>
        <p:sp>
          <p:nvSpPr>
            <p:cNvPr id="965" name="Google Shape;965;p26"/>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6"/>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6"/>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 name="Google Shape;968;p26"/>
          <p:cNvGrpSpPr/>
          <p:nvPr/>
        </p:nvGrpSpPr>
        <p:grpSpPr>
          <a:xfrm flipH="1">
            <a:off x="311694" y="245020"/>
            <a:ext cx="681282" cy="557152"/>
            <a:chOff x="6629575" y="1444200"/>
            <a:chExt cx="446625" cy="365250"/>
          </a:xfrm>
        </p:grpSpPr>
        <p:sp>
          <p:nvSpPr>
            <p:cNvPr id="969" name="Google Shape;969;p26"/>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6"/>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6"/>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6"/>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6"/>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6"/>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6"/>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6"/>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26"/>
          <p:cNvGrpSpPr/>
          <p:nvPr/>
        </p:nvGrpSpPr>
        <p:grpSpPr>
          <a:xfrm rot="-1423196" flipH="1">
            <a:off x="8093050" y="4124592"/>
            <a:ext cx="822054" cy="655523"/>
            <a:chOff x="6182975" y="2375150"/>
            <a:chExt cx="538925" cy="429750"/>
          </a:xfrm>
        </p:grpSpPr>
        <p:sp>
          <p:nvSpPr>
            <p:cNvPr id="978" name="Google Shape;978;p26"/>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6"/>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6"/>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6"/>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6"/>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6"/>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6"/>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6"/>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6"/>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6"/>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6"/>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 name="Google Shape;989;p26"/>
          <p:cNvGrpSpPr/>
          <p:nvPr/>
        </p:nvGrpSpPr>
        <p:grpSpPr>
          <a:xfrm rot="-259381">
            <a:off x="-392353" y="4031490"/>
            <a:ext cx="1334880" cy="1265009"/>
            <a:chOff x="5070425" y="3873750"/>
            <a:chExt cx="891250" cy="844600"/>
          </a:xfrm>
        </p:grpSpPr>
        <p:sp>
          <p:nvSpPr>
            <p:cNvPr id="990" name="Google Shape;990;p26"/>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6"/>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6"/>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6"/>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6"/>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6"/>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6"/>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6"/>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6"/>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6"/>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6"/>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6"/>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6"/>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6"/>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6"/>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6"/>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7">
  <p:cSld name="CUSTOM_18_1_1_2_1_1_1_1_1">
    <p:spTree>
      <p:nvGrpSpPr>
        <p:cNvPr id="1" name="Shape 1006"/>
        <p:cNvGrpSpPr/>
        <p:nvPr/>
      </p:nvGrpSpPr>
      <p:grpSpPr>
        <a:xfrm>
          <a:off x="0" y="0"/>
          <a:ext cx="0" cy="0"/>
          <a:chOff x="0" y="0"/>
          <a:chExt cx="0" cy="0"/>
        </a:xfrm>
      </p:grpSpPr>
      <p:sp>
        <p:nvSpPr>
          <p:cNvPr id="1007" name="Google Shape;1007;p27"/>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008" name="Google Shape;1008;p27"/>
          <p:cNvGrpSpPr/>
          <p:nvPr/>
        </p:nvGrpSpPr>
        <p:grpSpPr>
          <a:xfrm flipH="1">
            <a:off x="6" y="55070"/>
            <a:ext cx="681282" cy="557152"/>
            <a:chOff x="6629575" y="1444200"/>
            <a:chExt cx="446625" cy="365250"/>
          </a:xfrm>
        </p:grpSpPr>
        <p:sp>
          <p:nvSpPr>
            <p:cNvPr id="1009" name="Google Shape;1009;p27"/>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7"/>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7"/>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7"/>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7"/>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7"/>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7"/>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7"/>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 name="Google Shape;1017;p27"/>
          <p:cNvGrpSpPr/>
          <p:nvPr/>
        </p:nvGrpSpPr>
        <p:grpSpPr>
          <a:xfrm>
            <a:off x="4360735" y="4450484"/>
            <a:ext cx="573817" cy="384553"/>
            <a:chOff x="7004725" y="2338425"/>
            <a:chExt cx="376175" cy="252100"/>
          </a:xfrm>
        </p:grpSpPr>
        <p:sp>
          <p:nvSpPr>
            <p:cNvPr id="1018" name="Google Shape;1018;p27"/>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7"/>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7"/>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7"/>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7"/>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7"/>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7"/>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 name="Google Shape;1025;p27"/>
          <p:cNvGrpSpPr/>
          <p:nvPr/>
        </p:nvGrpSpPr>
        <p:grpSpPr>
          <a:xfrm rot="10800000" flipH="1">
            <a:off x="5660396" y="-805845"/>
            <a:ext cx="4663729" cy="1575277"/>
            <a:chOff x="4621825" y="3313025"/>
            <a:chExt cx="2236050" cy="755275"/>
          </a:xfrm>
        </p:grpSpPr>
        <p:sp>
          <p:nvSpPr>
            <p:cNvPr id="1026" name="Google Shape;1026;p27"/>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7"/>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7"/>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 name="Google Shape;1029;p27"/>
          <p:cNvGrpSpPr/>
          <p:nvPr/>
        </p:nvGrpSpPr>
        <p:grpSpPr>
          <a:xfrm rot="-5400000">
            <a:off x="8355675" y="4356027"/>
            <a:ext cx="880081" cy="881238"/>
            <a:chOff x="2031500" y="1176250"/>
            <a:chExt cx="983550" cy="1102650"/>
          </a:xfrm>
        </p:grpSpPr>
        <p:sp>
          <p:nvSpPr>
            <p:cNvPr id="1030" name="Google Shape;1030;p27"/>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7"/>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7"/>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7"/>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7"/>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7"/>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8">
  <p:cSld name="CUSTOM_18_1_1_2_1_1_1_1_1_1">
    <p:spTree>
      <p:nvGrpSpPr>
        <p:cNvPr id="1" name="Shape 1036"/>
        <p:cNvGrpSpPr/>
        <p:nvPr/>
      </p:nvGrpSpPr>
      <p:grpSpPr>
        <a:xfrm>
          <a:off x="0" y="0"/>
          <a:ext cx="0" cy="0"/>
          <a:chOff x="0" y="0"/>
          <a:chExt cx="0" cy="0"/>
        </a:xfrm>
      </p:grpSpPr>
      <p:sp>
        <p:nvSpPr>
          <p:cNvPr id="1037" name="Google Shape;1037;p28"/>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038" name="Google Shape;1038;p28"/>
          <p:cNvGrpSpPr/>
          <p:nvPr/>
        </p:nvGrpSpPr>
        <p:grpSpPr>
          <a:xfrm rot="879727">
            <a:off x="7855089" y="416055"/>
            <a:ext cx="822062" cy="655529"/>
            <a:chOff x="6182975" y="2375150"/>
            <a:chExt cx="538925" cy="429750"/>
          </a:xfrm>
        </p:grpSpPr>
        <p:sp>
          <p:nvSpPr>
            <p:cNvPr id="1039" name="Google Shape;1039;p28"/>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8"/>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8"/>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8"/>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8"/>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8"/>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8"/>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8"/>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8"/>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8"/>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8"/>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28"/>
          <p:cNvGrpSpPr/>
          <p:nvPr/>
        </p:nvGrpSpPr>
        <p:grpSpPr>
          <a:xfrm>
            <a:off x="380994" y="4286520"/>
            <a:ext cx="681282" cy="557152"/>
            <a:chOff x="6629575" y="1444200"/>
            <a:chExt cx="446625" cy="365250"/>
          </a:xfrm>
        </p:grpSpPr>
        <p:sp>
          <p:nvSpPr>
            <p:cNvPr id="1051" name="Google Shape;1051;p28"/>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8"/>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8"/>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8"/>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8"/>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8"/>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8"/>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8"/>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 name="Google Shape;1059;p28"/>
          <p:cNvGrpSpPr/>
          <p:nvPr/>
        </p:nvGrpSpPr>
        <p:grpSpPr>
          <a:xfrm rot="9900059">
            <a:off x="-2644929" y="-43837"/>
            <a:ext cx="4663867" cy="1575323"/>
            <a:chOff x="4621825" y="3313025"/>
            <a:chExt cx="2236050" cy="755275"/>
          </a:xfrm>
        </p:grpSpPr>
        <p:sp>
          <p:nvSpPr>
            <p:cNvPr id="1060" name="Google Shape;1060;p2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 name="Google Shape;1063;p28"/>
          <p:cNvGrpSpPr/>
          <p:nvPr/>
        </p:nvGrpSpPr>
        <p:grpSpPr>
          <a:xfrm rot="259381" flipH="1">
            <a:off x="8153622" y="3932602"/>
            <a:ext cx="1334880" cy="1265009"/>
            <a:chOff x="5070425" y="3873750"/>
            <a:chExt cx="891250" cy="844600"/>
          </a:xfrm>
        </p:grpSpPr>
        <p:sp>
          <p:nvSpPr>
            <p:cNvPr id="1064" name="Google Shape;1064;p28"/>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8"/>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8"/>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8"/>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8"/>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8"/>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8"/>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8"/>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8"/>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8"/>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8"/>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8"/>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8"/>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8"/>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8"/>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8"/>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9">
  <p:cSld name="CUSTOM_18_1_1_2_1_1_1_1_1_1_1">
    <p:spTree>
      <p:nvGrpSpPr>
        <p:cNvPr id="1" name="Shape 1080"/>
        <p:cNvGrpSpPr/>
        <p:nvPr/>
      </p:nvGrpSpPr>
      <p:grpSpPr>
        <a:xfrm>
          <a:off x="0" y="0"/>
          <a:ext cx="0" cy="0"/>
          <a:chOff x="0" y="0"/>
          <a:chExt cx="0" cy="0"/>
        </a:xfrm>
      </p:grpSpPr>
      <p:sp>
        <p:nvSpPr>
          <p:cNvPr id="1081" name="Google Shape;1081;p29"/>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082" name="Google Shape;1082;p29"/>
          <p:cNvGrpSpPr/>
          <p:nvPr/>
        </p:nvGrpSpPr>
        <p:grpSpPr>
          <a:xfrm>
            <a:off x="415685" y="4431209"/>
            <a:ext cx="573817" cy="384553"/>
            <a:chOff x="7004725" y="2338425"/>
            <a:chExt cx="376175" cy="252100"/>
          </a:xfrm>
        </p:grpSpPr>
        <p:sp>
          <p:nvSpPr>
            <p:cNvPr id="1083" name="Google Shape;1083;p29"/>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9"/>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9"/>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9"/>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9"/>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9"/>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9"/>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 name="Google Shape;1090;p29"/>
          <p:cNvGrpSpPr/>
          <p:nvPr/>
        </p:nvGrpSpPr>
        <p:grpSpPr>
          <a:xfrm rot="10800000" flipH="1">
            <a:off x="5660396" y="-805845"/>
            <a:ext cx="4663729" cy="1575277"/>
            <a:chOff x="4621825" y="3313025"/>
            <a:chExt cx="2236050" cy="755275"/>
          </a:xfrm>
        </p:grpSpPr>
        <p:sp>
          <p:nvSpPr>
            <p:cNvPr id="1091" name="Google Shape;1091;p29"/>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9"/>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9"/>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 name="Google Shape;1094;p29"/>
          <p:cNvGrpSpPr/>
          <p:nvPr/>
        </p:nvGrpSpPr>
        <p:grpSpPr>
          <a:xfrm rot="5400000" flipH="1">
            <a:off x="-309475" y="94777"/>
            <a:ext cx="880081" cy="881238"/>
            <a:chOff x="2031500" y="1176250"/>
            <a:chExt cx="983550" cy="1102650"/>
          </a:xfrm>
        </p:grpSpPr>
        <p:sp>
          <p:nvSpPr>
            <p:cNvPr id="1095" name="Google Shape;1095;p29"/>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9"/>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9"/>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9"/>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9"/>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9"/>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 name="Google Shape;1101;p29"/>
          <p:cNvGrpSpPr/>
          <p:nvPr/>
        </p:nvGrpSpPr>
        <p:grpSpPr>
          <a:xfrm rot="259381" flipH="1">
            <a:off x="8153622" y="3932602"/>
            <a:ext cx="1334880" cy="1265009"/>
            <a:chOff x="5070425" y="3873750"/>
            <a:chExt cx="891250" cy="844600"/>
          </a:xfrm>
        </p:grpSpPr>
        <p:sp>
          <p:nvSpPr>
            <p:cNvPr id="1102" name="Google Shape;1102;p29"/>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9"/>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9"/>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9"/>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9"/>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9"/>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9"/>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9"/>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9"/>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9"/>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9"/>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9"/>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9"/>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9"/>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9"/>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9"/>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10">
  <p:cSld name="CUSTOM_18_1_1_2_1_1_1_1_1_1_1_1">
    <p:spTree>
      <p:nvGrpSpPr>
        <p:cNvPr id="1" name="Shape 1118"/>
        <p:cNvGrpSpPr/>
        <p:nvPr/>
      </p:nvGrpSpPr>
      <p:grpSpPr>
        <a:xfrm>
          <a:off x="0" y="0"/>
          <a:ext cx="0" cy="0"/>
          <a:chOff x="0" y="0"/>
          <a:chExt cx="0" cy="0"/>
        </a:xfrm>
      </p:grpSpPr>
      <p:sp>
        <p:nvSpPr>
          <p:cNvPr id="1119" name="Google Shape;1119;p30"/>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120" name="Google Shape;1120;p30"/>
          <p:cNvGrpSpPr/>
          <p:nvPr/>
        </p:nvGrpSpPr>
        <p:grpSpPr>
          <a:xfrm rot="10800000">
            <a:off x="-1350004" y="-729645"/>
            <a:ext cx="4663729" cy="1575277"/>
            <a:chOff x="4621825" y="3313025"/>
            <a:chExt cx="2236050" cy="755275"/>
          </a:xfrm>
        </p:grpSpPr>
        <p:sp>
          <p:nvSpPr>
            <p:cNvPr id="1121" name="Google Shape;1121;p3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 name="Google Shape;1124;p30"/>
          <p:cNvGrpSpPr/>
          <p:nvPr/>
        </p:nvGrpSpPr>
        <p:grpSpPr>
          <a:xfrm rot="-2496383" flipH="1">
            <a:off x="6040734" y="4223162"/>
            <a:ext cx="4663646" cy="1575249"/>
            <a:chOff x="4621825" y="3313025"/>
            <a:chExt cx="2236050" cy="755275"/>
          </a:xfrm>
        </p:grpSpPr>
        <p:sp>
          <p:nvSpPr>
            <p:cNvPr id="1125" name="Google Shape;1125;p3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 name="Google Shape;1128;p30"/>
          <p:cNvGrpSpPr/>
          <p:nvPr/>
        </p:nvGrpSpPr>
        <p:grpSpPr>
          <a:xfrm rot="879727">
            <a:off x="7961527" y="410980"/>
            <a:ext cx="822062" cy="655529"/>
            <a:chOff x="6182975" y="2375150"/>
            <a:chExt cx="538925" cy="429750"/>
          </a:xfrm>
        </p:grpSpPr>
        <p:sp>
          <p:nvSpPr>
            <p:cNvPr id="1129" name="Google Shape;1129;p30"/>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0"/>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0"/>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0"/>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0"/>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0"/>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0"/>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0"/>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0"/>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0"/>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0"/>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30"/>
          <p:cNvGrpSpPr/>
          <p:nvPr/>
        </p:nvGrpSpPr>
        <p:grpSpPr>
          <a:xfrm>
            <a:off x="462960" y="4405134"/>
            <a:ext cx="573817" cy="384553"/>
            <a:chOff x="7004725" y="2338425"/>
            <a:chExt cx="376175" cy="252100"/>
          </a:xfrm>
        </p:grpSpPr>
        <p:sp>
          <p:nvSpPr>
            <p:cNvPr id="1141" name="Google Shape;1141;p30"/>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0"/>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0"/>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0"/>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0"/>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0"/>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0"/>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1">
  <p:cSld name="CUSTOM_18_1_1_2_1_1_1_1_1_1_1_1_1">
    <p:spTree>
      <p:nvGrpSpPr>
        <p:cNvPr id="1" name="Shape 1148"/>
        <p:cNvGrpSpPr/>
        <p:nvPr/>
      </p:nvGrpSpPr>
      <p:grpSpPr>
        <a:xfrm>
          <a:off x="0" y="0"/>
          <a:ext cx="0" cy="0"/>
          <a:chOff x="0" y="0"/>
          <a:chExt cx="0" cy="0"/>
        </a:xfrm>
      </p:grpSpPr>
      <p:sp>
        <p:nvSpPr>
          <p:cNvPr id="1149" name="Google Shape;1149;p31"/>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150" name="Google Shape;1150;p31"/>
          <p:cNvGrpSpPr/>
          <p:nvPr/>
        </p:nvGrpSpPr>
        <p:grpSpPr>
          <a:xfrm rot="9900059">
            <a:off x="-1290729" y="-506962"/>
            <a:ext cx="4663867" cy="1575323"/>
            <a:chOff x="4621825" y="3313025"/>
            <a:chExt cx="2236050" cy="755275"/>
          </a:xfrm>
        </p:grpSpPr>
        <p:sp>
          <p:nvSpPr>
            <p:cNvPr id="1151" name="Google Shape;1151;p3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 name="Google Shape;1154;p31"/>
          <p:cNvGrpSpPr/>
          <p:nvPr/>
        </p:nvGrpSpPr>
        <p:grpSpPr>
          <a:xfrm rot="-3347554" flipH="1">
            <a:off x="6666763" y="3854598"/>
            <a:ext cx="4663487" cy="1575195"/>
            <a:chOff x="4621825" y="3313025"/>
            <a:chExt cx="2236050" cy="755275"/>
          </a:xfrm>
        </p:grpSpPr>
        <p:sp>
          <p:nvSpPr>
            <p:cNvPr id="1155" name="Google Shape;1155;p3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31"/>
          <p:cNvGrpSpPr/>
          <p:nvPr/>
        </p:nvGrpSpPr>
        <p:grpSpPr>
          <a:xfrm rot="259381" flipH="1">
            <a:off x="8382222" y="4237402"/>
            <a:ext cx="1334880" cy="1265009"/>
            <a:chOff x="5070425" y="3873750"/>
            <a:chExt cx="891250" cy="844600"/>
          </a:xfrm>
        </p:grpSpPr>
        <p:sp>
          <p:nvSpPr>
            <p:cNvPr id="1159" name="Google Shape;1159;p31"/>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1"/>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1"/>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1"/>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1"/>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1"/>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1"/>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1"/>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1"/>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1"/>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1"/>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1"/>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1"/>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1"/>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1"/>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1"/>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 name="Google Shape;1175;p31"/>
          <p:cNvGrpSpPr/>
          <p:nvPr/>
        </p:nvGrpSpPr>
        <p:grpSpPr>
          <a:xfrm>
            <a:off x="4285098" y="4414784"/>
            <a:ext cx="573817" cy="384553"/>
            <a:chOff x="7004725" y="2338425"/>
            <a:chExt cx="376175" cy="252100"/>
          </a:xfrm>
        </p:grpSpPr>
        <p:sp>
          <p:nvSpPr>
            <p:cNvPr id="1176" name="Google Shape;1176;p31"/>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1"/>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1"/>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1"/>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1"/>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1"/>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1"/>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31"/>
          <p:cNvGrpSpPr/>
          <p:nvPr/>
        </p:nvGrpSpPr>
        <p:grpSpPr>
          <a:xfrm rot="5400000" flipH="1">
            <a:off x="-309475" y="94777"/>
            <a:ext cx="880081" cy="881238"/>
            <a:chOff x="2031500" y="1176250"/>
            <a:chExt cx="983550" cy="1102650"/>
          </a:xfrm>
        </p:grpSpPr>
        <p:sp>
          <p:nvSpPr>
            <p:cNvPr id="1184" name="Google Shape;1184;p31"/>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1"/>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1"/>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1"/>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1"/>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1"/>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3">
  <p:cSld name="CUSTOM_18_1_1_2_1_1_1_1_1_1_1_1_1_1">
    <p:spTree>
      <p:nvGrpSpPr>
        <p:cNvPr id="1" name="Shape 1190"/>
        <p:cNvGrpSpPr/>
        <p:nvPr/>
      </p:nvGrpSpPr>
      <p:grpSpPr>
        <a:xfrm>
          <a:off x="0" y="0"/>
          <a:ext cx="0" cy="0"/>
          <a:chOff x="0" y="0"/>
          <a:chExt cx="0" cy="0"/>
        </a:xfrm>
      </p:grpSpPr>
      <p:sp>
        <p:nvSpPr>
          <p:cNvPr id="1191" name="Google Shape;1191;p32"/>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192" name="Google Shape;1192;p32"/>
          <p:cNvGrpSpPr/>
          <p:nvPr/>
        </p:nvGrpSpPr>
        <p:grpSpPr>
          <a:xfrm>
            <a:off x="434010" y="315409"/>
            <a:ext cx="573817" cy="384553"/>
            <a:chOff x="7004725" y="2338425"/>
            <a:chExt cx="376175" cy="252100"/>
          </a:xfrm>
        </p:grpSpPr>
        <p:sp>
          <p:nvSpPr>
            <p:cNvPr id="1193" name="Google Shape;1193;p32"/>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2"/>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2"/>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2"/>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2"/>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2"/>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2"/>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 name="Google Shape;1200;p32"/>
          <p:cNvGrpSpPr/>
          <p:nvPr/>
        </p:nvGrpSpPr>
        <p:grpSpPr>
          <a:xfrm rot="-2496383" flipH="1">
            <a:off x="6040734" y="4223162"/>
            <a:ext cx="4663646" cy="1575249"/>
            <a:chOff x="4621825" y="3313025"/>
            <a:chExt cx="2236050" cy="755275"/>
          </a:xfrm>
        </p:grpSpPr>
        <p:sp>
          <p:nvSpPr>
            <p:cNvPr id="1201" name="Google Shape;1201;p3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01"/>
        <p:cNvGrpSpPr/>
        <p:nvPr/>
      </p:nvGrpSpPr>
      <p:grpSpPr>
        <a:xfrm>
          <a:off x="0" y="0"/>
          <a:ext cx="0" cy="0"/>
          <a:chOff x="0" y="0"/>
          <a:chExt cx="0" cy="0"/>
        </a:xfrm>
      </p:grpSpPr>
      <p:sp>
        <p:nvSpPr>
          <p:cNvPr id="102" name="Google Shape;102;p4"/>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lvl1pPr lvl="0" algn="ctr">
              <a:spcBef>
                <a:spcPts val="0"/>
              </a:spcBef>
              <a:spcAft>
                <a:spcPts val="0"/>
              </a:spcAft>
              <a:buSzPts val="2800"/>
              <a:buNone/>
              <a:defRPr sz="2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03" name="Google Shape;103;p4"/>
          <p:cNvSpPr txBox="1">
            <a:spLocks noGrp="1"/>
          </p:cNvSpPr>
          <p:nvPr>
            <p:ph type="body" idx="1"/>
          </p:nvPr>
        </p:nvSpPr>
        <p:spPr>
          <a:xfrm>
            <a:off x="685100" y="1042984"/>
            <a:ext cx="7773900" cy="35778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rgbClr val="434343"/>
              </a:buClr>
              <a:buSzPts val="1200"/>
              <a:buAutoNum type="arabicPeriod"/>
              <a:defRPr sz="1200"/>
            </a:lvl1pPr>
            <a:lvl2pPr marL="914400" lvl="1" indent="-304800" rtl="0">
              <a:spcBef>
                <a:spcPts val="1600"/>
              </a:spcBef>
              <a:spcAft>
                <a:spcPts val="0"/>
              </a:spcAft>
              <a:buClr>
                <a:srgbClr val="434343"/>
              </a:buClr>
              <a:buSzPts val="1200"/>
              <a:buFont typeface="Roboto Condensed Light"/>
              <a:buAutoNum type="alphaLcPeriod"/>
              <a:defRPr/>
            </a:lvl2pPr>
            <a:lvl3pPr marL="1371600" lvl="2" indent="-304800" rtl="0">
              <a:spcBef>
                <a:spcPts val="1600"/>
              </a:spcBef>
              <a:spcAft>
                <a:spcPts val="0"/>
              </a:spcAft>
              <a:buClr>
                <a:srgbClr val="434343"/>
              </a:buClr>
              <a:buSzPts val="1200"/>
              <a:buFont typeface="Roboto Condensed Light"/>
              <a:buAutoNum type="romanLcPeriod"/>
              <a:defRPr/>
            </a:lvl3pPr>
            <a:lvl4pPr marL="1828800" lvl="3" indent="-304800" rtl="0">
              <a:spcBef>
                <a:spcPts val="1600"/>
              </a:spcBef>
              <a:spcAft>
                <a:spcPts val="0"/>
              </a:spcAft>
              <a:buClr>
                <a:srgbClr val="434343"/>
              </a:buClr>
              <a:buSzPts val="1200"/>
              <a:buFont typeface="Roboto Condensed Light"/>
              <a:buAutoNum type="arabicPeriod"/>
              <a:defRPr/>
            </a:lvl4pPr>
            <a:lvl5pPr marL="2286000" lvl="4" indent="-304800" rtl="0">
              <a:spcBef>
                <a:spcPts val="1600"/>
              </a:spcBef>
              <a:spcAft>
                <a:spcPts val="0"/>
              </a:spcAft>
              <a:buClr>
                <a:srgbClr val="434343"/>
              </a:buClr>
              <a:buSzPts val="1200"/>
              <a:buFont typeface="Roboto Condensed Light"/>
              <a:buAutoNum type="alphaLcPeriod"/>
              <a:defRPr/>
            </a:lvl5pPr>
            <a:lvl6pPr marL="2743200" lvl="5" indent="-304800" rtl="0">
              <a:spcBef>
                <a:spcPts val="1600"/>
              </a:spcBef>
              <a:spcAft>
                <a:spcPts val="0"/>
              </a:spcAft>
              <a:buClr>
                <a:srgbClr val="434343"/>
              </a:buClr>
              <a:buSzPts val="1200"/>
              <a:buFont typeface="Roboto Condensed Light"/>
              <a:buAutoNum type="romanLcPeriod"/>
              <a:defRPr/>
            </a:lvl6pPr>
            <a:lvl7pPr marL="3200400" lvl="6" indent="-304800" rtl="0">
              <a:spcBef>
                <a:spcPts val="1600"/>
              </a:spcBef>
              <a:spcAft>
                <a:spcPts val="0"/>
              </a:spcAft>
              <a:buClr>
                <a:srgbClr val="434343"/>
              </a:buClr>
              <a:buSzPts val="1200"/>
              <a:buFont typeface="Roboto Condensed Light"/>
              <a:buAutoNum type="arabicPeriod"/>
              <a:defRPr/>
            </a:lvl7pPr>
            <a:lvl8pPr marL="3657600" lvl="7" indent="-304800" rtl="0">
              <a:spcBef>
                <a:spcPts val="1600"/>
              </a:spcBef>
              <a:spcAft>
                <a:spcPts val="0"/>
              </a:spcAft>
              <a:buClr>
                <a:srgbClr val="434343"/>
              </a:buClr>
              <a:buSzPts val="1200"/>
              <a:buFont typeface="Roboto Condensed Light"/>
              <a:buAutoNum type="alphaLcPeriod"/>
              <a:defRPr/>
            </a:lvl8pPr>
            <a:lvl9pPr marL="4114800" lvl="8" indent="-304800" rtl="0">
              <a:spcBef>
                <a:spcPts val="1600"/>
              </a:spcBef>
              <a:spcAft>
                <a:spcPts val="1600"/>
              </a:spcAft>
              <a:buClr>
                <a:srgbClr val="434343"/>
              </a:buClr>
              <a:buSzPts val="1200"/>
              <a:buFont typeface="Roboto Condensed Light"/>
              <a:buAutoNum type="romanLcPeriod"/>
              <a:defRPr/>
            </a:lvl9pPr>
          </a:lstStyle>
          <a:p>
            <a:endParaRPr/>
          </a:p>
        </p:txBody>
      </p:sp>
      <p:grpSp>
        <p:nvGrpSpPr>
          <p:cNvPr id="104" name="Google Shape;104;p4"/>
          <p:cNvGrpSpPr/>
          <p:nvPr/>
        </p:nvGrpSpPr>
        <p:grpSpPr>
          <a:xfrm rot="-5400000">
            <a:off x="8086006" y="4266795"/>
            <a:ext cx="681282" cy="557152"/>
            <a:chOff x="6629575" y="1444200"/>
            <a:chExt cx="446625" cy="365250"/>
          </a:xfrm>
        </p:grpSpPr>
        <p:sp>
          <p:nvSpPr>
            <p:cNvPr id="105" name="Google Shape;105;p4"/>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4"/>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 name="Google Shape;113;p4"/>
          <p:cNvGrpSpPr/>
          <p:nvPr/>
        </p:nvGrpSpPr>
        <p:grpSpPr>
          <a:xfrm>
            <a:off x="311710" y="384284"/>
            <a:ext cx="573817" cy="384553"/>
            <a:chOff x="7004725" y="2338425"/>
            <a:chExt cx="376175" cy="252100"/>
          </a:xfrm>
        </p:grpSpPr>
        <p:sp>
          <p:nvSpPr>
            <p:cNvPr id="114" name="Google Shape;114;p4"/>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4"/>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4"/>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4"/>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4"/>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4"/>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 name="Google Shape;121;p4"/>
          <p:cNvSpPr/>
          <p:nvPr/>
        </p:nvSpPr>
        <p:spPr>
          <a:xfrm rot="3600057">
            <a:off x="-1259559" y="3993546"/>
            <a:ext cx="2408636" cy="1686231"/>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rot="1816807">
            <a:off x="7842955" y="-394567"/>
            <a:ext cx="1857261" cy="1319172"/>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four columns 2">
  <p:cSld name="CUSTOM_23_1_2_1">
    <p:spTree>
      <p:nvGrpSpPr>
        <p:cNvPr id="1" name="Shape 1204"/>
        <p:cNvGrpSpPr/>
        <p:nvPr/>
      </p:nvGrpSpPr>
      <p:grpSpPr>
        <a:xfrm>
          <a:off x="0" y="0"/>
          <a:ext cx="0" cy="0"/>
          <a:chOff x="0" y="0"/>
          <a:chExt cx="0" cy="0"/>
        </a:xfrm>
      </p:grpSpPr>
      <p:sp>
        <p:nvSpPr>
          <p:cNvPr id="1205" name="Google Shape;1205;p33"/>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06" name="Google Shape;1206;p33"/>
          <p:cNvSpPr txBox="1">
            <a:spLocks noGrp="1"/>
          </p:cNvSpPr>
          <p:nvPr>
            <p:ph type="subTitle" idx="1"/>
          </p:nvPr>
        </p:nvSpPr>
        <p:spPr>
          <a:xfrm>
            <a:off x="1403049" y="1345550"/>
            <a:ext cx="2148900" cy="383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07" name="Google Shape;1207;p33"/>
          <p:cNvSpPr txBox="1">
            <a:spLocks noGrp="1"/>
          </p:cNvSpPr>
          <p:nvPr>
            <p:ph type="subTitle" idx="2"/>
          </p:nvPr>
        </p:nvSpPr>
        <p:spPr>
          <a:xfrm>
            <a:off x="1403050" y="1653300"/>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208" name="Google Shape;1208;p33"/>
          <p:cNvSpPr txBox="1">
            <a:spLocks noGrp="1"/>
          </p:cNvSpPr>
          <p:nvPr>
            <p:ph type="subTitle" idx="3"/>
          </p:nvPr>
        </p:nvSpPr>
        <p:spPr>
          <a:xfrm>
            <a:off x="1403049" y="2363088"/>
            <a:ext cx="2148900" cy="383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09" name="Google Shape;1209;p33"/>
          <p:cNvSpPr txBox="1">
            <a:spLocks noGrp="1"/>
          </p:cNvSpPr>
          <p:nvPr>
            <p:ph type="subTitle" idx="4"/>
          </p:nvPr>
        </p:nvSpPr>
        <p:spPr>
          <a:xfrm>
            <a:off x="1403050" y="2695438"/>
            <a:ext cx="2148900" cy="438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210" name="Google Shape;1210;p33"/>
          <p:cNvSpPr txBox="1">
            <a:spLocks noGrp="1"/>
          </p:cNvSpPr>
          <p:nvPr>
            <p:ph type="subTitle" idx="5"/>
          </p:nvPr>
        </p:nvSpPr>
        <p:spPr>
          <a:xfrm>
            <a:off x="1403049" y="3380625"/>
            <a:ext cx="2148900" cy="383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11" name="Google Shape;1211;p33"/>
          <p:cNvSpPr txBox="1">
            <a:spLocks noGrp="1"/>
          </p:cNvSpPr>
          <p:nvPr>
            <p:ph type="subTitle" idx="6"/>
          </p:nvPr>
        </p:nvSpPr>
        <p:spPr>
          <a:xfrm>
            <a:off x="1403049" y="3688375"/>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grpSp>
        <p:nvGrpSpPr>
          <p:cNvPr id="1212" name="Google Shape;1212;p33"/>
          <p:cNvGrpSpPr/>
          <p:nvPr/>
        </p:nvGrpSpPr>
        <p:grpSpPr>
          <a:xfrm rot="10800000">
            <a:off x="-1350004" y="-729645"/>
            <a:ext cx="4663729" cy="1575277"/>
            <a:chOff x="4621825" y="3313025"/>
            <a:chExt cx="2236050" cy="755275"/>
          </a:xfrm>
        </p:grpSpPr>
        <p:sp>
          <p:nvSpPr>
            <p:cNvPr id="1213" name="Google Shape;1213;p3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 name="Google Shape;1216;p33"/>
          <p:cNvGrpSpPr/>
          <p:nvPr/>
        </p:nvGrpSpPr>
        <p:grpSpPr>
          <a:xfrm rot="879727">
            <a:off x="7961527" y="410980"/>
            <a:ext cx="822062" cy="655529"/>
            <a:chOff x="6182975" y="2375150"/>
            <a:chExt cx="538925" cy="429750"/>
          </a:xfrm>
        </p:grpSpPr>
        <p:sp>
          <p:nvSpPr>
            <p:cNvPr id="1217" name="Google Shape;1217;p33"/>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3"/>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3"/>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3"/>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3"/>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3"/>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3"/>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3"/>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3"/>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3"/>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3"/>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 name="Google Shape;1228;p33"/>
          <p:cNvGrpSpPr/>
          <p:nvPr/>
        </p:nvGrpSpPr>
        <p:grpSpPr>
          <a:xfrm>
            <a:off x="462960" y="4405134"/>
            <a:ext cx="573817" cy="384553"/>
            <a:chOff x="7004725" y="2338425"/>
            <a:chExt cx="376175" cy="252100"/>
          </a:xfrm>
        </p:grpSpPr>
        <p:sp>
          <p:nvSpPr>
            <p:cNvPr id="1229" name="Google Shape;1229;p33"/>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3"/>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3"/>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3"/>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3"/>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3"/>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3"/>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four columns 3">
  <p:cSld name="CUSTOM_23_1_2_1_1">
    <p:spTree>
      <p:nvGrpSpPr>
        <p:cNvPr id="1" name="Shape 1236"/>
        <p:cNvGrpSpPr/>
        <p:nvPr/>
      </p:nvGrpSpPr>
      <p:grpSpPr>
        <a:xfrm>
          <a:off x="0" y="0"/>
          <a:ext cx="0" cy="0"/>
          <a:chOff x="0" y="0"/>
          <a:chExt cx="0" cy="0"/>
        </a:xfrm>
      </p:grpSpPr>
      <p:sp>
        <p:nvSpPr>
          <p:cNvPr id="1237" name="Google Shape;1237;p34"/>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238" name="Google Shape;1238;p34"/>
          <p:cNvSpPr txBox="1">
            <a:spLocks noGrp="1"/>
          </p:cNvSpPr>
          <p:nvPr>
            <p:ph type="subTitle" idx="1"/>
          </p:nvPr>
        </p:nvSpPr>
        <p:spPr>
          <a:xfrm>
            <a:off x="732475" y="1775838"/>
            <a:ext cx="2148900" cy="3834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39" name="Google Shape;1239;p34"/>
          <p:cNvSpPr txBox="1">
            <a:spLocks noGrp="1"/>
          </p:cNvSpPr>
          <p:nvPr>
            <p:ph type="subTitle" idx="2"/>
          </p:nvPr>
        </p:nvSpPr>
        <p:spPr>
          <a:xfrm>
            <a:off x="732475" y="2159788"/>
            <a:ext cx="2148900" cy="488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40" name="Google Shape;1240;p34"/>
          <p:cNvSpPr txBox="1">
            <a:spLocks noGrp="1"/>
          </p:cNvSpPr>
          <p:nvPr>
            <p:ph type="subTitle" idx="3"/>
          </p:nvPr>
        </p:nvSpPr>
        <p:spPr>
          <a:xfrm>
            <a:off x="6262625" y="3105150"/>
            <a:ext cx="2148900" cy="383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41" name="Google Shape;1241;p34"/>
          <p:cNvSpPr txBox="1">
            <a:spLocks noGrp="1"/>
          </p:cNvSpPr>
          <p:nvPr>
            <p:ph type="subTitle" idx="4"/>
          </p:nvPr>
        </p:nvSpPr>
        <p:spPr>
          <a:xfrm>
            <a:off x="6262626" y="3486599"/>
            <a:ext cx="2148900" cy="48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42" name="Google Shape;1242;p34"/>
          <p:cNvSpPr txBox="1">
            <a:spLocks noGrp="1"/>
          </p:cNvSpPr>
          <p:nvPr>
            <p:ph type="subTitle" idx="5"/>
          </p:nvPr>
        </p:nvSpPr>
        <p:spPr>
          <a:xfrm>
            <a:off x="732475" y="3105150"/>
            <a:ext cx="2148900" cy="3834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43" name="Google Shape;1243;p34"/>
          <p:cNvSpPr txBox="1">
            <a:spLocks noGrp="1"/>
          </p:cNvSpPr>
          <p:nvPr>
            <p:ph type="subTitle" idx="6"/>
          </p:nvPr>
        </p:nvSpPr>
        <p:spPr>
          <a:xfrm>
            <a:off x="732475" y="3484799"/>
            <a:ext cx="2148900" cy="488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44" name="Google Shape;1244;p34"/>
          <p:cNvSpPr txBox="1">
            <a:spLocks noGrp="1"/>
          </p:cNvSpPr>
          <p:nvPr>
            <p:ph type="subTitle" idx="7"/>
          </p:nvPr>
        </p:nvSpPr>
        <p:spPr>
          <a:xfrm>
            <a:off x="6262613" y="1775838"/>
            <a:ext cx="2148900" cy="383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1pPr>
            <a:lvl2pPr lvl="1" algn="ctr" rtl="0">
              <a:spcBef>
                <a:spcPts val="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2pPr>
            <a:lvl3pPr lvl="2"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3pPr>
            <a:lvl4pPr lvl="3"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4pPr>
            <a:lvl5pPr lvl="4"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5pPr>
            <a:lvl6pPr lvl="5"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6pPr>
            <a:lvl7pPr lvl="6"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7pPr>
            <a:lvl8pPr lvl="7" algn="ctr" rtl="0">
              <a:spcBef>
                <a:spcPts val="1600"/>
              </a:spcBef>
              <a:spcAft>
                <a:spcPts val="0"/>
              </a:spcAft>
              <a:buClr>
                <a:schemeClr val="dk1"/>
              </a:buClr>
              <a:buSzPts val="2000"/>
              <a:buFont typeface="Abril Fatface"/>
              <a:buNone/>
              <a:defRPr sz="2000">
                <a:solidFill>
                  <a:schemeClr val="dk1"/>
                </a:solidFill>
                <a:latin typeface="Abril Fatface"/>
                <a:ea typeface="Abril Fatface"/>
                <a:cs typeface="Abril Fatface"/>
                <a:sym typeface="Abril Fatface"/>
              </a:defRPr>
            </a:lvl8pPr>
            <a:lvl9pPr lvl="8" algn="ctr" rtl="0">
              <a:spcBef>
                <a:spcPts val="1600"/>
              </a:spcBef>
              <a:spcAft>
                <a:spcPts val="1600"/>
              </a:spcAft>
              <a:buClr>
                <a:schemeClr val="dk1"/>
              </a:buClr>
              <a:buSzPts val="2000"/>
              <a:buFont typeface="Abril Fatface"/>
              <a:buNone/>
              <a:defRPr sz="2000">
                <a:solidFill>
                  <a:schemeClr val="dk1"/>
                </a:solidFill>
                <a:latin typeface="Abril Fatface"/>
                <a:ea typeface="Abril Fatface"/>
                <a:cs typeface="Abril Fatface"/>
                <a:sym typeface="Abril Fatface"/>
              </a:defRPr>
            </a:lvl9pPr>
          </a:lstStyle>
          <a:p>
            <a:endParaRPr/>
          </a:p>
        </p:txBody>
      </p:sp>
      <p:sp>
        <p:nvSpPr>
          <p:cNvPr id="1245" name="Google Shape;1245;p34"/>
          <p:cNvSpPr txBox="1">
            <a:spLocks noGrp="1"/>
          </p:cNvSpPr>
          <p:nvPr>
            <p:ph type="subTitle" idx="8"/>
          </p:nvPr>
        </p:nvSpPr>
        <p:spPr>
          <a:xfrm>
            <a:off x="6262613" y="2159788"/>
            <a:ext cx="2148900" cy="488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grpSp>
        <p:nvGrpSpPr>
          <p:cNvPr id="1246" name="Google Shape;1246;p34"/>
          <p:cNvGrpSpPr/>
          <p:nvPr/>
        </p:nvGrpSpPr>
        <p:grpSpPr>
          <a:xfrm>
            <a:off x="8002781" y="418270"/>
            <a:ext cx="681282" cy="557152"/>
            <a:chOff x="6629575" y="1444200"/>
            <a:chExt cx="446625" cy="365250"/>
          </a:xfrm>
        </p:grpSpPr>
        <p:sp>
          <p:nvSpPr>
            <p:cNvPr id="1247" name="Google Shape;1247;p34"/>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4"/>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4"/>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4"/>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4"/>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4"/>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4"/>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4"/>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 name="Google Shape;1255;p34"/>
          <p:cNvGrpSpPr/>
          <p:nvPr/>
        </p:nvGrpSpPr>
        <p:grpSpPr>
          <a:xfrm>
            <a:off x="287210" y="4472159"/>
            <a:ext cx="573817" cy="384553"/>
            <a:chOff x="7004725" y="2338425"/>
            <a:chExt cx="376175" cy="252100"/>
          </a:xfrm>
        </p:grpSpPr>
        <p:sp>
          <p:nvSpPr>
            <p:cNvPr id="1256" name="Google Shape;1256;p34"/>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4"/>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4"/>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4"/>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4"/>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4"/>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4"/>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 name="Google Shape;1263;p34"/>
          <p:cNvGrpSpPr/>
          <p:nvPr/>
        </p:nvGrpSpPr>
        <p:grpSpPr>
          <a:xfrm rot="9900059">
            <a:off x="-1290729" y="-506962"/>
            <a:ext cx="4663867" cy="1575323"/>
            <a:chOff x="4621825" y="3313025"/>
            <a:chExt cx="2236050" cy="755275"/>
          </a:xfrm>
        </p:grpSpPr>
        <p:sp>
          <p:nvSpPr>
            <p:cNvPr id="1264" name="Google Shape;1264;p3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 name="Google Shape;1267;p34"/>
          <p:cNvGrpSpPr/>
          <p:nvPr/>
        </p:nvGrpSpPr>
        <p:grpSpPr>
          <a:xfrm rot="-3347554" flipH="1">
            <a:off x="6438163" y="3549798"/>
            <a:ext cx="4663487" cy="1575195"/>
            <a:chOff x="4621825" y="3313025"/>
            <a:chExt cx="2236050" cy="755275"/>
          </a:xfrm>
        </p:grpSpPr>
        <p:sp>
          <p:nvSpPr>
            <p:cNvPr id="1268" name="Google Shape;1268;p34"/>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4"/>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4"/>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1" name="Google Shape;1271;p34"/>
          <p:cNvSpPr/>
          <p:nvPr/>
        </p:nvSpPr>
        <p:spPr>
          <a:xfrm>
            <a:off x="2316862" y="42043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six columns">
  <p:cSld name="CUSTOM_31">
    <p:spTree>
      <p:nvGrpSpPr>
        <p:cNvPr id="1" name="Shape 1272"/>
        <p:cNvGrpSpPr/>
        <p:nvPr/>
      </p:nvGrpSpPr>
      <p:grpSpPr>
        <a:xfrm>
          <a:off x="0" y="0"/>
          <a:ext cx="0" cy="0"/>
          <a:chOff x="0" y="0"/>
          <a:chExt cx="0" cy="0"/>
        </a:xfrm>
      </p:grpSpPr>
      <p:sp>
        <p:nvSpPr>
          <p:cNvPr id="1273" name="Google Shape;1273;p35"/>
          <p:cNvSpPr txBox="1">
            <a:spLocks noGrp="1"/>
          </p:cNvSpPr>
          <p:nvPr>
            <p:ph type="subTitle" idx="1"/>
          </p:nvPr>
        </p:nvSpPr>
        <p:spPr>
          <a:xfrm>
            <a:off x="1469406" y="1555850"/>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4" name="Google Shape;1274;p35"/>
          <p:cNvSpPr txBox="1">
            <a:spLocks noGrp="1"/>
          </p:cNvSpPr>
          <p:nvPr>
            <p:ph type="subTitle" idx="2"/>
          </p:nvPr>
        </p:nvSpPr>
        <p:spPr>
          <a:xfrm>
            <a:off x="3901349" y="1555850"/>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5" name="Google Shape;1275;p35"/>
          <p:cNvSpPr txBox="1">
            <a:spLocks noGrp="1"/>
          </p:cNvSpPr>
          <p:nvPr>
            <p:ph type="subTitle" idx="3"/>
          </p:nvPr>
        </p:nvSpPr>
        <p:spPr>
          <a:xfrm>
            <a:off x="6333225" y="1555850"/>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6" name="Google Shape;1276;p35"/>
          <p:cNvSpPr txBox="1">
            <a:spLocks noGrp="1"/>
          </p:cNvSpPr>
          <p:nvPr>
            <p:ph type="subTitle" idx="4"/>
          </p:nvPr>
        </p:nvSpPr>
        <p:spPr>
          <a:xfrm>
            <a:off x="1469401" y="3313501"/>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7" name="Google Shape;1277;p35"/>
          <p:cNvSpPr txBox="1">
            <a:spLocks noGrp="1"/>
          </p:cNvSpPr>
          <p:nvPr>
            <p:ph type="subTitle" idx="5"/>
          </p:nvPr>
        </p:nvSpPr>
        <p:spPr>
          <a:xfrm>
            <a:off x="3901356" y="3313501"/>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8" name="Google Shape;1278;p35"/>
          <p:cNvSpPr txBox="1">
            <a:spLocks noGrp="1"/>
          </p:cNvSpPr>
          <p:nvPr>
            <p:ph type="subTitle" idx="6"/>
          </p:nvPr>
        </p:nvSpPr>
        <p:spPr>
          <a:xfrm>
            <a:off x="6333225" y="3308724"/>
            <a:ext cx="1341300" cy="429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000">
                <a:solidFill>
                  <a:schemeClr val="dk1"/>
                </a:solidFill>
                <a:latin typeface="Abril Fatface"/>
                <a:ea typeface="Abril Fatface"/>
                <a:cs typeface="Abril Fatface"/>
                <a:sym typeface="Abril Fatfac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79" name="Google Shape;1279;p35"/>
          <p:cNvSpPr txBox="1">
            <a:spLocks noGrp="1"/>
          </p:cNvSpPr>
          <p:nvPr>
            <p:ph type="subTitle" idx="7"/>
          </p:nvPr>
        </p:nvSpPr>
        <p:spPr>
          <a:xfrm>
            <a:off x="1279438" y="1897384"/>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0" name="Google Shape;1280;p35"/>
          <p:cNvSpPr txBox="1">
            <a:spLocks noGrp="1"/>
          </p:cNvSpPr>
          <p:nvPr>
            <p:ph type="subTitle" idx="8"/>
          </p:nvPr>
        </p:nvSpPr>
        <p:spPr>
          <a:xfrm>
            <a:off x="3711300" y="1897384"/>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1" name="Google Shape;1281;p35"/>
          <p:cNvSpPr txBox="1">
            <a:spLocks noGrp="1"/>
          </p:cNvSpPr>
          <p:nvPr>
            <p:ph type="subTitle" idx="9"/>
          </p:nvPr>
        </p:nvSpPr>
        <p:spPr>
          <a:xfrm>
            <a:off x="6143175" y="1897384"/>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2" name="Google Shape;1282;p35"/>
          <p:cNvSpPr txBox="1">
            <a:spLocks noGrp="1"/>
          </p:cNvSpPr>
          <p:nvPr>
            <p:ph type="subTitle" idx="13"/>
          </p:nvPr>
        </p:nvSpPr>
        <p:spPr>
          <a:xfrm>
            <a:off x="1279431" y="3653682"/>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3" name="Google Shape;1283;p35"/>
          <p:cNvSpPr txBox="1">
            <a:spLocks noGrp="1"/>
          </p:cNvSpPr>
          <p:nvPr>
            <p:ph type="subTitle" idx="14"/>
          </p:nvPr>
        </p:nvSpPr>
        <p:spPr>
          <a:xfrm>
            <a:off x="3711300" y="3653682"/>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4" name="Google Shape;1284;p35"/>
          <p:cNvSpPr txBox="1">
            <a:spLocks noGrp="1"/>
          </p:cNvSpPr>
          <p:nvPr>
            <p:ph type="subTitle" idx="15"/>
          </p:nvPr>
        </p:nvSpPr>
        <p:spPr>
          <a:xfrm>
            <a:off x="6143175" y="3653682"/>
            <a:ext cx="1721400" cy="643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285" name="Google Shape;1285;p35"/>
          <p:cNvSpPr txBox="1">
            <a:spLocks noGrp="1"/>
          </p:cNvSpPr>
          <p:nvPr>
            <p:ph type="title"/>
          </p:nvPr>
        </p:nvSpPr>
        <p:spPr>
          <a:xfrm>
            <a:off x="712650" y="368825"/>
            <a:ext cx="77187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286" name="Google Shape;1286;p35"/>
          <p:cNvGrpSpPr/>
          <p:nvPr/>
        </p:nvGrpSpPr>
        <p:grpSpPr>
          <a:xfrm rot="9900059">
            <a:off x="-1290729" y="-506962"/>
            <a:ext cx="4663867" cy="1575323"/>
            <a:chOff x="4621825" y="3313025"/>
            <a:chExt cx="2236050" cy="755275"/>
          </a:xfrm>
        </p:grpSpPr>
        <p:sp>
          <p:nvSpPr>
            <p:cNvPr id="1287" name="Google Shape;1287;p3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 name="Google Shape;1290;p35"/>
          <p:cNvGrpSpPr/>
          <p:nvPr/>
        </p:nvGrpSpPr>
        <p:grpSpPr>
          <a:xfrm rot="-1036876">
            <a:off x="6848120" y="3599776"/>
            <a:ext cx="4663853" cy="1575319"/>
            <a:chOff x="4621825" y="3313025"/>
            <a:chExt cx="2236050" cy="755275"/>
          </a:xfrm>
        </p:grpSpPr>
        <p:sp>
          <p:nvSpPr>
            <p:cNvPr id="1291" name="Google Shape;1291;p3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 name="Google Shape;1294;p35"/>
          <p:cNvGrpSpPr/>
          <p:nvPr/>
        </p:nvGrpSpPr>
        <p:grpSpPr>
          <a:xfrm>
            <a:off x="225635" y="4407371"/>
            <a:ext cx="573817" cy="384553"/>
            <a:chOff x="7004725" y="2338425"/>
            <a:chExt cx="376175" cy="252100"/>
          </a:xfrm>
        </p:grpSpPr>
        <p:sp>
          <p:nvSpPr>
            <p:cNvPr id="1295" name="Google Shape;1295;p35"/>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5"/>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5"/>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5"/>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5"/>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5"/>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5"/>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35"/>
          <p:cNvGrpSpPr/>
          <p:nvPr/>
        </p:nvGrpSpPr>
        <p:grpSpPr>
          <a:xfrm>
            <a:off x="7982206" y="452795"/>
            <a:ext cx="681282" cy="557152"/>
            <a:chOff x="6629575" y="1444200"/>
            <a:chExt cx="446625" cy="365250"/>
          </a:xfrm>
        </p:grpSpPr>
        <p:sp>
          <p:nvSpPr>
            <p:cNvPr id="1303" name="Google Shape;1303;p35"/>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5"/>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5"/>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5"/>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5"/>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5"/>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5"/>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5"/>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35"/>
          <p:cNvGrpSpPr/>
          <p:nvPr/>
        </p:nvGrpSpPr>
        <p:grpSpPr>
          <a:xfrm rot="5400000" flipH="1">
            <a:off x="-309475" y="2428077"/>
            <a:ext cx="880081" cy="881238"/>
            <a:chOff x="2031500" y="1176250"/>
            <a:chExt cx="983550" cy="1102650"/>
          </a:xfrm>
        </p:grpSpPr>
        <p:sp>
          <p:nvSpPr>
            <p:cNvPr id="1312" name="Google Shape;1312;p35"/>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5"/>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5"/>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5"/>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5"/>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5"/>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 name="Google Shape;1318;p35"/>
          <p:cNvGrpSpPr/>
          <p:nvPr/>
        </p:nvGrpSpPr>
        <p:grpSpPr>
          <a:xfrm rot="-5400000">
            <a:off x="8431925" y="1644452"/>
            <a:ext cx="880081" cy="881238"/>
            <a:chOff x="2031500" y="1176250"/>
            <a:chExt cx="983550" cy="1102650"/>
          </a:xfrm>
        </p:grpSpPr>
        <p:sp>
          <p:nvSpPr>
            <p:cNvPr id="1319" name="Google Shape;1319;p35"/>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5"/>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5"/>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5"/>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5"/>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5"/>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Numbers and text">
  <p:cSld name="CUSTOM_27">
    <p:spTree>
      <p:nvGrpSpPr>
        <p:cNvPr id="1" name="Shape 1325"/>
        <p:cNvGrpSpPr/>
        <p:nvPr/>
      </p:nvGrpSpPr>
      <p:grpSpPr>
        <a:xfrm>
          <a:off x="0" y="0"/>
          <a:ext cx="0" cy="0"/>
          <a:chOff x="0" y="0"/>
          <a:chExt cx="0" cy="0"/>
        </a:xfrm>
      </p:grpSpPr>
      <p:sp>
        <p:nvSpPr>
          <p:cNvPr id="1326" name="Google Shape;1326;p36"/>
          <p:cNvSpPr txBox="1">
            <a:spLocks noGrp="1"/>
          </p:cNvSpPr>
          <p:nvPr>
            <p:ph type="title" hasCustomPrompt="1"/>
          </p:nvPr>
        </p:nvSpPr>
        <p:spPr>
          <a:xfrm>
            <a:off x="384038" y="544600"/>
            <a:ext cx="8520600" cy="86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500"/>
              <a:buNone/>
              <a:defRPr sz="5000"/>
            </a:lvl1pPr>
            <a:lvl2pPr lvl="1" algn="ctr" rtl="0">
              <a:spcBef>
                <a:spcPts val="0"/>
              </a:spcBef>
              <a:spcAft>
                <a:spcPts val="0"/>
              </a:spcAft>
              <a:buSzPts val="5500"/>
              <a:buNone/>
              <a:defRPr sz="5500"/>
            </a:lvl2pPr>
            <a:lvl3pPr lvl="2" algn="ctr" rtl="0">
              <a:spcBef>
                <a:spcPts val="0"/>
              </a:spcBef>
              <a:spcAft>
                <a:spcPts val="0"/>
              </a:spcAft>
              <a:buSzPts val="5500"/>
              <a:buNone/>
              <a:defRPr sz="5500"/>
            </a:lvl3pPr>
            <a:lvl4pPr lvl="3" algn="ctr" rtl="0">
              <a:spcBef>
                <a:spcPts val="0"/>
              </a:spcBef>
              <a:spcAft>
                <a:spcPts val="0"/>
              </a:spcAft>
              <a:buSzPts val="5500"/>
              <a:buNone/>
              <a:defRPr sz="5500"/>
            </a:lvl4pPr>
            <a:lvl5pPr lvl="4" algn="ctr" rtl="0">
              <a:spcBef>
                <a:spcPts val="0"/>
              </a:spcBef>
              <a:spcAft>
                <a:spcPts val="0"/>
              </a:spcAft>
              <a:buSzPts val="5500"/>
              <a:buNone/>
              <a:defRPr sz="5500"/>
            </a:lvl5pPr>
            <a:lvl6pPr lvl="5" algn="ctr" rtl="0">
              <a:spcBef>
                <a:spcPts val="0"/>
              </a:spcBef>
              <a:spcAft>
                <a:spcPts val="0"/>
              </a:spcAft>
              <a:buSzPts val="5500"/>
              <a:buNone/>
              <a:defRPr sz="5500"/>
            </a:lvl6pPr>
            <a:lvl7pPr lvl="6" algn="ctr" rtl="0">
              <a:spcBef>
                <a:spcPts val="0"/>
              </a:spcBef>
              <a:spcAft>
                <a:spcPts val="0"/>
              </a:spcAft>
              <a:buSzPts val="5500"/>
              <a:buNone/>
              <a:defRPr sz="5500"/>
            </a:lvl7pPr>
            <a:lvl8pPr lvl="7" algn="ctr" rtl="0">
              <a:spcBef>
                <a:spcPts val="0"/>
              </a:spcBef>
              <a:spcAft>
                <a:spcPts val="0"/>
              </a:spcAft>
              <a:buSzPts val="5500"/>
              <a:buNone/>
              <a:defRPr sz="5500"/>
            </a:lvl8pPr>
            <a:lvl9pPr lvl="8" algn="ctr" rtl="0">
              <a:spcBef>
                <a:spcPts val="0"/>
              </a:spcBef>
              <a:spcAft>
                <a:spcPts val="0"/>
              </a:spcAft>
              <a:buSzPts val="5500"/>
              <a:buNone/>
              <a:defRPr sz="5500"/>
            </a:lvl9pPr>
          </a:lstStyle>
          <a:p>
            <a:r>
              <a:t>xx%</a:t>
            </a:r>
          </a:p>
        </p:txBody>
      </p:sp>
      <p:sp>
        <p:nvSpPr>
          <p:cNvPr id="1327" name="Google Shape;1327;p36"/>
          <p:cNvSpPr txBox="1">
            <a:spLocks noGrp="1"/>
          </p:cNvSpPr>
          <p:nvPr>
            <p:ph type="subTitle" idx="1"/>
          </p:nvPr>
        </p:nvSpPr>
        <p:spPr>
          <a:xfrm>
            <a:off x="2469200" y="1415900"/>
            <a:ext cx="4350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atin typeface="Nunito SemiBold"/>
                <a:ea typeface="Nunito SemiBold"/>
                <a:cs typeface="Nunito SemiBold"/>
                <a:sym typeface="Nunito SemiBold"/>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328" name="Google Shape;1328;p36"/>
          <p:cNvSpPr txBox="1">
            <a:spLocks noGrp="1"/>
          </p:cNvSpPr>
          <p:nvPr>
            <p:ph type="title" idx="2" hasCustomPrompt="1"/>
          </p:nvPr>
        </p:nvSpPr>
        <p:spPr>
          <a:xfrm>
            <a:off x="384038" y="1832225"/>
            <a:ext cx="8520600" cy="86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500"/>
              <a:buNone/>
              <a:defRPr sz="5000"/>
            </a:lvl1pPr>
            <a:lvl2pPr lvl="1" algn="ctr" rtl="0">
              <a:spcBef>
                <a:spcPts val="0"/>
              </a:spcBef>
              <a:spcAft>
                <a:spcPts val="0"/>
              </a:spcAft>
              <a:buSzPts val="5500"/>
              <a:buNone/>
              <a:defRPr sz="5500"/>
            </a:lvl2pPr>
            <a:lvl3pPr lvl="2" algn="ctr" rtl="0">
              <a:spcBef>
                <a:spcPts val="0"/>
              </a:spcBef>
              <a:spcAft>
                <a:spcPts val="0"/>
              </a:spcAft>
              <a:buSzPts val="5500"/>
              <a:buNone/>
              <a:defRPr sz="5500"/>
            </a:lvl3pPr>
            <a:lvl4pPr lvl="3" algn="ctr" rtl="0">
              <a:spcBef>
                <a:spcPts val="0"/>
              </a:spcBef>
              <a:spcAft>
                <a:spcPts val="0"/>
              </a:spcAft>
              <a:buSzPts val="5500"/>
              <a:buNone/>
              <a:defRPr sz="5500"/>
            </a:lvl4pPr>
            <a:lvl5pPr lvl="4" algn="ctr" rtl="0">
              <a:spcBef>
                <a:spcPts val="0"/>
              </a:spcBef>
              <a:spcAft>
                <a:spcPts val="0"/>
              </a:spcAft>
              <a:buSzPts val="5500"/>
              <a:buNone/>
              <a:defRPr sz="5500"/>
            </a:lvl5pPr>
            <a:lvl6pPr lvl="5" algn="ctr" rtl="0">
              <a:spcBef>
                <a:spcPts val="0"/>
              </a:spcBef>
              <a:spcAft>
                <a:spcPts val="0"/>
              </a:spcAft>
              <a:buSzPts val="5500"/>
              <a:buNone/>
              <a:defRPr sz="5500"/>
            </a:lvl6pPr>
            <a:lvl7pPr lvl="6" algn="ctr" rtl="0">
              <a:spcBef>
                <a:spcPts val="0"/>
              </a:spcBef>
              <a:spcAft>
                <a:spcPts val="0"/>
              </a:spcAft>
              <a:buSzPts val="5500"/>
              <a:buNone/>
              <a:defRPr sz="5500"/>
            </a:lvl7pPr>
            <a:lvl8pPr lvl="7" algn="ctr" rtl="0">
              <a:spcBef>
                <a:spcPts val="0"/>
              </a:spcBef>
              <a:spcAft>
                <a:spcPts val="0"/>
              </a:spcAft>
              <a:buSzPts val="5500"/>
              <a:buNone/>
              <a:defRPr sz="5500"/>
            </a:lvl8pPr>
            <a:lvl9pPr lvl="8" algn="ctr" rtl="0">
              <a:spcBef>
                <a:spcPts val="0"/>
              </a:spcBef>
              <a:spcAft>
                <a:spcPts val="0"/>
              </a:spcAft>
              <a:buSzPts val="5500"/>
              <a:buNone/>
              <a:defRPr sz="5500"/>
            </a:lvl9pPr>
          </a:lstStyle>
          <a:p>
            <a:r>
              <a:t>xx%</a:t>
            </a:r>
          </a:p>
        </p:txBody>
      </p:sp>
      <p:sp>
        <p:nvSpPr>
          <p:cNvPr id="1329" name="Google Shape;1329;p36"/>
          <p:cNvSpPr txBox="1">
            <a:spLocks noGrp="1"/>
          </p:cNvSpPr>
          <p:nvPr>
            <p:ph type="subTitle" idx="3"/>
          </p:nvPr>
        </p:nvSpPr>
        <p:spPr>
          <a:xfrm>
            <a:off x="2469200" y="2703525"/>
            <a:ext cx="4350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atin typeface="Nunito SemiBold"/>
                <a:ea typeface="Nunito SemiBold"/>
                <a:cs typeface="Nunito SemiBold"/>
                <a:sym typeface="Nunito SemiBold"/>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330" name="Google Shape;1330;p36"/>
          <p:cNvSpPr txBox="1">
            <a:spLocks noGrp="1"/>
          </p:cNvSpPr>
          <p:nvPr>
            <p:ph type="title" idx="4" hasCustomPrompt="1"/>
          </p:nvPr>
        </p:nvSpPr>
        <p:spPr>
          <a:xfrm>
            <a:off x="384038" y="3119850"/>
            <a:ext cx="8520600" cy="8664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500"/>
              <a:buNone/>
              <a:defRPr sz="5000"/>
            </a:lvl1pPr>
            <a:lvl2pPr lvl="1" algn="ctr" rtl="0">
              <a:spcBef>
                <a:spcPts val="0"/>
              </a:spcBef>
              <a:spcAft>
                <a:spcPts val="0"/>
              </a:spcAft>
              <a:buSzPts val="5500"/>
              <a:buNone/>
              <a:defRPr sz="5500"/>
            </a:lvl2pPr>
            <a:lvl3pPr lvl="2" algn="ctr" rtl="0">
              <a:spcBef>
                <a:spcPts val="0"/>
              </a:spcBef>
              <a:spcAft>
                <a:spcPts val="0"/>
              </a:spcAft>
              <a:buSzPts val="5500"/>
              <a:buNone/>
              <a:defRPr sz="5500"/>
            </a:lvl3pPr>
            <a:lvl4pPr lvl="3" algn="ctr" rtl="0">
              <a:spcBef>
                <a:spcPts val="0"/>
              </a:spcBef>
              <a:spcAft>
                <a:spcPts val="0"/>
              </a:spcAft>
              <a:buSzPts val="5500"/>
              <a:buNone/>
              <a:defRPr sz="5500"/>
            </a:lvl4pPr>
            <a:lvl5pPr lvl="4" algn="ctr" rtl="0">
              <a:spcBef>
                <a:spcPts val="0"/>
              </a:spcBef>
              <a:spcAft>
                <a:spcPts val="0"/>
              </a:spcAft>
              <a:buSzPts val="5500"/>
              <a:buNone/>
              <a:defRPr sz="5500"/>
            </a:lvl5pPr>
            <a:lvl6pPr lvl="5" algn="ctr" rtl="0">
              <a:spcBef>
                <a:spcPts val="0"/>
              </a:spcBef>
              <a:spcAft>
                <a:spcPts val="0"/>
              </a:spcAft>
              <a:buSzPts val="5500"/>
              <a:buNone/>
              <a:defRPr sz="5500"/>
            </a:lvl6pPr>
            <a:lvl7pPr lvl="6" algn="ctr" rtl="0">
              <a:spcBef>
                <a:spcPts val="0"/>
              </a:spcBef>
              <a:spcAft>
                <a:spcPts val="0"/>
              </a:spcAft>
              <a:buSzPts val="5500"/>
              <a:buNone/>
              <a:defRPr sz="5500"/>
            </a:lvl7pPr>
            <a:lvl8pPr lvl="7" algn="ctr" rtl="0">
              <a:spcBef>
                <a:spcPts val="0"/>
              </a:spcBef>
              <a:spcAft>
                <a:spcPts val="0"/>
              </a:spcAft>
              <a:buSzPts val="5500"/>
              <a:buNone/>
              <a:defRPr sz="5500"/>
            </a:lvl8pPr>
            <a:lvl9pPr lvl="8" algn="ctr" rtl="0">
              <a:spcBef>
                <a:spcPts val="0"/>
              </a:spcBef>
              <a:spcAft>
                <a:spcPts val="0"/>
              </a:spcAft>
              <a:buSzPts val="5500"/>
              <a:buNone/>
              <a:defRPr sz="5500"/>
            </a:lvl9pPr>
          </a:lstStyle>
          <a:p>
            <a:r>
              <a:t>xx%</a:t>
            </a:r>
          </a:p>
        </p:txBody>
      </p:sp>
      <p:sp>
        <p:nvSpPr>
          <p:cNvPr id="1331" name="Google Shape;1331;p36"/>
          <p:cNvSpPr txBox="1">
            <a:spLocks noGrp="1"/>
          </p:cNvSpPr>
          <p:nvPr>
            <p:ph type="subTitle" idx="5"/>
          </p:nvPr>
        </p:nvSpPr>
        <p:spPr>
          <a:xfrm>
            <a:off x="2469200" y="3991150"/>
            <a:ext cx="4350300" cy="276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400"/>
              <a:buNone/>
              <a:defRPr>
                <a:latin typeface="Nunito SemiBold"/>
                <a:ea typeface="Nunito SemiBold"/>
                <a:cs typeface="Nunito SemiBold"/>
                <a:sym typeface="Nunito SemiBold"/>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332" name="Google Shape;1332;p36"/>
          <p:cNvSpPr/>
          <p:nvPr/>
        </p:nvSpPr>
        <p:spPr>
          <a:xfrm>
            <a:off x="2316862" y="46208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3" name="Google Shape;1333;p36"/>
          <p:cNvGrpSpPr/>
          <p:nvPr/>
        </p:nvGrpSpPr>
        <p:grpSpPr>
          <a:xfrm>
            <a:off x="8002781" y="418270"/>
            <a:ext cx="681282" cy="557152"/>
            <a:chOff x="6629575" y="1444200"/>
            <a:chExt cx="446625" cy="365250"/>
          </a:xfrm>
        </p:grpSpPr>
        <p:sp>
          <p:nvSpPr>
            <p:cNvPr id="1334" name="Google Shape;1334;p36"/>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6"/>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6"/>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6"/>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6"/>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6"/>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6"/>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6"/>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36"/>
          <p:cNvGrpSpPr/>
          <p:nvPr/>
        </p:nvGrpSpPr>
        <p:grpSpPr>
          <a:xfrm>
            <a:off x="287210" y="4472159"/>
            <a:ext cx="573817" cy="384553"/>
            <a:chOff x="7004725" y="2338425"/>
            <a:chExt cx="376175" cy="252100"/>
          </a:xfrm>
        </p:grpSpPr>
        <p:sp>
          <p:nvSpPr>
            <p:cNvPr id="1343" name="Google Shape;1343;p36"/>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6"/>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6"/>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6"/>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6"/>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6"/>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6"/>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 name="Google Shape;1350;p36"/>
          <p:cNvGrpSpPr/>
          <p:nvPr/>
        </p:nvGrpSpPr>
        <p:grpSpPr>
          <a:xfrm rot="9900059">
            <a:off x="-1290729" y="-506962"/>
            <a:ext cx="4663867" cy="1575323"/>
            <a:chOff x="4621825" y="3313025"/>
            <a:chExt cx="2236050" cy="755275"/>
          </a:xfrm>
        </p:grpSpPr>
        <p:sp>
          <p:nvSpPr>
            <p:cNvPr id="1351" name="Google Shape;1351;p36"/>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6"/>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6"/>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 name="Google Shape;1354;p36"/>
          <p:cNvGrpSpPr/>
          <p:nvPr/>
        </p:nvGrpSpPr>
        <p:grpSpPr>
          <a:xfrm rot="-3347554" flipH="1">
            <a:off x="6438163" y="3549798"/>
            <a:ext cx="4663487" cy="1575195"/>
            <a:chOff x="4621825" y="3313025"/>
            <a:chExt cx="2236050" cy="755275"/>
          </a:xfrm>
        </p:grpSpPr>
        <p:sp>
          <p:nvSpPr>
            <p:cNvPr id="1355" name="Google Shape;1355;p36"/>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6"/>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6"/>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 name="Google Shape;1358;p36"/>
          <p:cNvGrpSpPr/>
          <p:nvPr/>
        </p:nvGrpSpPr>
        <p:grpSpPr>
          <a:xfrm rot="259381" flipH="1">
            <a:off x="8153622" y="3932602"/>
            <a:ext cx="1334880" cy="1265009"/>
            <a:chOff x="5070425" y="3873750"/>
            <a:chExt cx="891250" cy="844600"/>
          </a:xfrm>
        </p:grpSpPr>
        <p:sp>
          <p:nvSpPr>
            <p:cNvPr id="1359" name="Google Shape;1359;p36"/>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6"/>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6"/>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6"/>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6"/>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6"/>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6"/>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6"/>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6"/>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6"/>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6"/>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6"/>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6"/>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6"/>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6"/>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6"/>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 name="Google Shape;1375;p36"/>
          <p:cNvGrpSpPr/>
          <p:nvPr/>
        </p:nvGrpSpPr>
        <p:grpSpPr>
          <a:xfrm rot="5400000" flipH="1">
            <a:off x="-309475" y="94777"/>
            <a:ext cx="880081" cy="881238"/>
            <a:chOff x="2031500" y="1176250"/>
            <a:chExt cx="983550" cy="1102650"/>
          </a:xfrm>
        </p:grpSpPr>
        <p:sp>
          <p:nvSpPr>
            <p:cNvPr id="1376" name="Google Shape;1376;p36"/>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6"/>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6"/>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6"/>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6"/>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6"/>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1">
  <p:cSld name="CUSTOM_28">
    <p:spTree>
      <p:nvGrpSpPr>
        <p:cNvPr id="1" name="Shape 1382"/>
        <p:cNvGrpSpPr/>
        <p:nvPr/>
      </p:nvGrpSpPr>
      <p:grpSpPr>
        <a:xfrm>
          <a:off x="0" y="0"/>
          <a:ext cx="0" cy="0"/>
          <a:chOff x="0" y="0"/>
          <a:chExt cx="0" cy="0"/>
        </a:xfrm>
      </p:grpSpPr>
      <p:sp>
        <p:nvSpPr>
          <p:cNvPr id="1383" name="Google Shape;1383;p37"/>
          <p:cNvSpPr/>
          <p:nvPr/>
        </p:nvSpPr>
        <p:spPr>
          <a:xfrm rot="-1816846" flipH="1">
            <a:off x="6031318" y="942897"/>
            <a:ext cx="2795652" cy="2172648"/>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7"/>
          <p:cNvSpPr txBox="1">
            <a:spLocks noGrp="1"/>
          </p:cNvSpPr>
          <p:nvPr>
            <p:ph type="title" hasCustomPrompt="1"/>
          </p:nvPr>
        </p:nvSpPr>
        <p:spPr>
          <a:xfrm>
            <a:off x="6898875" y="898245"/>
            <a:ext cx="1268700" cy="943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6900"/>
              <a:buNone/>
              <a:defRPr sz="4600"/>
            </a:lvl1pPr>
            <a:lvl2pPr lvl="1" algn="r" rtl="0">
              <a:spcBef>
                <a:spcPts val="0"/>
              </a:spcBef>
              <a:spcAft>
                <a:spcPts val="0"/>
              </a:spcAft>
              <a:buSzPts val="6900"/>
              <a:buNone/>
              <a:defRPr sz="6900"/>
            </a:lvl2pPr>
            <a:lvl3pPr lvl="2" algn="r" rtl="0">
              <a:spcBef>
                <a:spcPts val="0"/>
              </a:spcBef>
              <a:spcAft>
                <a:spcPts val="0"/>
              </a:spcAft>
              <a:buSzPts val="6900"/>
              <a:buNone/>
              <a:defRPr sz="6900"/>
            </a:lvl3pPr>
            <a:lvl4pPr lvl="3" algn="r" rtl="0">
              <a:spcBef>
                <a:spcPts val="0"/>
              </a:spcBef>
              <a:spcAft>
                <a:spcPts val="0"/>
              </a:spcAft>
              <a:buSzPts val="6900"/>
              <a:buNone/>
              <a:defRPr sz="6900"/>
            </a:lvl4pPr>
            <a:lvl5pPr lvl="4" algn="r" rtl="0">
              <a:spcBef>
                <a:spcPts val="0"/>
              </a:spcBef>
              <a:spcAft>
                <a:spcPts val="0"/>
              </a:spcAft>
              <a:buSzPts val="6900"/>
              <a:buNone/>
              <a:defRPr sz="6900"/>
            </a:lvl5pPr>
            <a:lvl6pPr lvl="5" algn="r" rtl="0">
              <a:spcBef>
                <a:spcPts val="0"/>
              </a:spcBef>
              <a:spcAft>
                <a:spcPts val="0"/>
              </a:spcAft>
              <a:buSzPts val="6900"/>
              <a:buNone/>
              <a:defRPr sz="6900"/>
            </a:lvl6pPr>
            <a:lvl7pPr lvl="6" algn="r" rtl="0">
              <a:spcBef>
                <a:spcPts val="0"/>
              </a:spcBef>
              <a:spcAft>
                <a:spcPts val="0"/>
              </a:spcAft>
              <a:buSzPts val="6900"/>
              <a:buNone/>
              <a:defRPr sz="6900"/>
            </a:lvl7pPr>
            <a:lvl8pPr lvl="7" algn="r" rtl="0">
              <a:spcBef>
                <a:spcPts val="0"/>
              </a:spcBef>
              <a:spcAft>
                <a:spcPts val="0"/>
              </a:spcAft>
              <a:buSzPts val="6900"/>
              <a:buNone/>
              <a:defRPr sz="6900"/>
            </a:lvl8pPr>
            <a:lvl9pPr lvl="8" algn="r" rtl="0">
              <a:spcBef>
                <a:spcPts val="0"/>
              </a:spcBef>
              <a:spcAft>
                <a:spcPts val="0"/>
              </a:spcAft>
              <a:buSzPts val="6900"/>
              <a:buNone/>
              <a:defRPr sz="6900"/>
            </a:lvl9pPr>
          </a:lstStyle>
          <a:p>
            <a:r>
              <a:t>xx%</a:t>
            </a:r>
          </a:p>
        </p:txBody>
      </p:sp>
      <p:sp>
        <p:nvSpPr>
          <p:cNvPr id="1385" name="Google Shape;1385;p37"/>
          <p:cNvSpPr txBox="1">
            <a:spLocks noGrp="1"/>
          </p:cNvSpPr>
          <p:nvPr>
            <p:ph type="title" idx="2"/>
          </p:nvPr>
        </p:nvSpPr>
        <p:spPr>
          <a:xfrm>
            <a:off x="3637275" y="1804425"/>
            <a:ext cx="4530300" cy="16353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sz="5000">
                <a:solidFill>
                  <a:schemeClr val="dk1"/>
                </a:solidFill>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1386" name="Google Shape;1386;p37"/>
          <p:cNvSpPr txBox="1">
            <a:spLocks noGrp="1"/>
          </p:cNvSpPr>
          <p:nvPr>
            <p:ph type="subTitle" idx="1"/>
          </p:nvPr>
        </p:nvSpPr>
        <p:spPr>
          <a:xfrm>
            <a:off x="5405175" y="3530663"/>
            <a:ext cx="2762400" cy="714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Clr>
                <a:schemeClr val="dk2"/>
              </a:buClr>
              <a:buSzPts val="1400"/>
              <a:buNone/>
              <a:defRPr sz="1600"/>
            </a:lvl1pPr>
            <a:lvl2pPr lvl="1" algn="r" rtl="0">
              <a:spcBef>
                <a:spcPts val="0"/>
              </a:spcBef>
              <a:spcAft>
                <a:spcPts val="0"/>
              </a:spcAft>
              <a:buClr>
                <a:schemeClr val="dk2"/>
              </a:buClr>
              <a:buSzPts val="1400"/>
              <a:buNone/>
              <a:defRPr>
                <a:solidFill>
                  <a:schemeClr val="dk2"/>
                </a:solidFill>
              </a:defRPr>
            </a:lvl2pPr>
            <a:lvl3pPr lvl="2" algn="r" rtl="0">
              <a:spcBef>
                <a:spcPts val="1600"/>
              </a:spcBef>
              <a:spcAft>
                <a:spcPts val="0"/>
              </a:spcAft>
              <a:buClr>
                <a:schemeClr val="dk2"/>
              </a:buClr>
              <a:buSzPts val="1400"/>
              <a:buNone/>
              <a:defRPr>
                <a:solidFill>
                  <a:schemeClr val="dk2"/>
                </a:solidFill>
              </a:defRPr>
            </a:lvl3pPr>
            <a:lvl4pPr lvl="3" algn="r" rtl="0">
              <a:spcBef>
                <a:spcPts val="1600"/>
              </a:spcBef>
              <a:spcAft>
                <a:spcPts val="0"/>
              </a:spcAft>
              <a:buClr>
                <a:schemeClr val="dk2"/>
              </a:buClr>
              <a:buSzPts val="1400"/>
              <a:buNone/>
              <a:defRPr>
                <a:solidFill>
                  <a:schemeClr val="dk2"/>
                </a:solidFill>
              </a:defRPr>
            </a:lvl4pPr>
            <a:lvl5pPr lvl="4" algn="r" rtl="0">
              <a:spcBef>
                <a:spcPts val="1600"/>
              </a:spcBef>
              <a:spcAft>
                <a:spcPts val="0"/>
              </a:spcAft>
              <a:buClr>
                <a:schemeClr val="dk2"/>
              </a:buClr>
              <a:buSzPts val="1400"/>
              <a:buNone/>
              <a:defRPr>
                <a:solidFill>
                  <a:schemeClr val="dk2"/>
                </a:solidFill>
              </a:defRPr>
            </a:lvl5pPr>
            <a:lvl6pPr lvl="5" algn="r" rtl="0">
              <a:spcBef>
                <a:spcPts val="1600"/>
              </a:spcBef>
              <a:spcAft>
                <a:spcPts val="0"/>
              </a:spcAft>
              <a:buClr>
                <a:schemeClr val="dk2"/>
              </a:buClr>
              <a:buSzPts val="1400"/>
              <a:buNone/>
              <a:defRPr>
                <a:solidFill>
                  <a:schemeClr val="dk2"/>
                </a:solidFill>
              </a:defRPr>
            </a:lvl6pPr>
            <a:lvl7pPr lvl="6" algn="r" rtl="0">
              <a:spcBef>
                <a:spcPts val="1600"/>
              </a:spcBef>
              <a:spcAft>
                <a:spcPts val="0"/>
              </a:spcAft>
              <a:buClr>
                <a:schemeClr val="dk2"/>
              </a:buClr>
              <a:buSzPts val="1400"/>
              <a:buNone/>
              <a:defRPr>
                <a:solidFill>
                  <a:schemeClr val="dk2"/>
                </a:solidFill>
              </a:defRPr>
            </a:lvl7pPr>
            <a:lvl8pPr lvl="7" algn="r" rtl="0">
              <a:spcBef>
                <a:spcPts val="1600"/>
              </a:spcBef>
              <a:spcAft>
                <a:spcPts val="0"/>
              </a:spcAft>
              <a:buClr>
                <a:schemeClr val="dk2"/>
              </a:buClr>
              <a:buSzPts val="1400"/>
              <a:buNone/>
              <a:defRPr>
                <a:solidFill>
                  <a:schemeClr val="dk2"/>
                </a:solidFill>
              </a:defRPr>
            </a:lvl8pPr>
            <a:lvl9pPr lvl="8" algn="r" rtl="0">
              <a:spcBef>
                <a:spcPts val="1600"/>
              </a:spcBef>
              <a:spcAft>
                <a:spcPts val="1600"/>
              </a:spcAft>
              <a:buClr>
                <a:schemeClr val="dk2"/>
              </a:buClr>
              <a:buSzPts val="1400"/>
              <a:buNone/>
              <a:defRPr>
                <a:solidFill>
                  <a:schemeClr val="dk2"/>
                </a:solidFill>
              </a:defRPr>
            </a:lvl9pPr>
          </a:lstStyle>
          <a:p>
            <a:endParaRPr/>
          </a:p>
        </p:txBody>
      </p:sp>
      <p:grpSp>
        <p:nvGrpSpPr>
          <p:cNvPr id="1387" name="Google Shape;1387;p37"/>
          <p:cNvGrpSpPr/>
          <p:nvPr/>
        </p:nvGrpSpPr>
        <p:grpSpPr>
          <a:xfrm rot="-879727" flipH="1">
            <a:off x="235089" y="339855"/>
            <a:ext cx="822062" cy="655529"/>
            <a:chOff x="6182975" y="2375150"/>
            <a:chExt cx="538925" cy="429750"/>
          </a:xfrm>
        </p:grpSpPr>
        <p:sp>
          <p:nvSpPr>
            <p:cNvPr id="1388" name="Google Shape;1388;p37"/>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7"/>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7"/>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7"/>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7"/>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7"/>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7"/>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7"/>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7"/>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7"/>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7"/>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 name="Google Shape;1399;p37"/>
          <p:cNvGrpSpPr/>
          <p:nvPr/>
        </p:nvGrpSpPr>
        <p:grpSpPr>
          <a:xfrm>
            <a:off x="380994" y="4286520"/>
            <a:ext cx="681282" cy="557152"/>
            <a:chOff x="6629575" y="1444200"/>
            <a:chExt cx="446625" cy="365250"/>
          </a:xfrm>
        </p:grpSpPr>
        <p:sp>
          <p:nvSpPr>
            <p:cNvPr id="1400" name="Google Shape;1400;p37"/>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7"/>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7"/>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7"/>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7"/>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7"/>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7"/>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7"/>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 name="Google Shape;1408;p37"/>
          <p:cNvGrpSpPr/>
          <p:nvPr/>
        </p:nvGrpSpPr>
        <p:grpSpPr>
          <a:xfrm rot="10800000" flipH="1">
            <a:off x="5660396" y="-805845"/>
            <a:ext cx="4663729" cy="1575277"/>
            <a:chOff x="4621825" y="3313025"/>
            <a:chExt cx="2236050" cy="755275"/>
          </a:xfrm>
        </p:grpSpPr>
        <p:sp>
          <p:nvSpPr>
            <p:cNvPr id="1409" name="Google Shape;1409;p37"/>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7"/>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7"/>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hree columns 3">
  <p:cSld name="CUSTOM_29">
    <p:spTree>
      <p:nvGrpSpPr>
        <p:cNvPr id="1" name="Shape 1412"/>
        <p:cNvGrpSpPr/>
        <p:nvPr/>
      </p:nvGrpSpPr>
      <p:grpSpPr>
        <a:xfrm>
          <a:off x="0" y="0"/>
          <a:ext cx="0" cy="0"/>
          <a:chOff x="0" y="0"/>
          <a:chExt cx="0" cy="0"/>
        </a:xfrm>
      </p:grpSpPr>
      <p:grpSp>
        <p:nvGrpSpPr>
          <p:cNvPr id="1413" name="Google Shape;1413;p38"/>
          <p:cNvGrpSpPr/>
          <p:nvPr/>
        </p:nvGrpSpPr>
        <p:grpSpPr>
          <a:xfrm rot="10800000">
            <a:off x="-1350004" y="-729645"/>
            <a:ext cx="4663729" cy="1575277"/>
            <a:chOff x="4621825" y="3313025"/>
            <a:chExt cx="2236050" cy="755275"/>
          </a:xfrm>
        </p:grpSpPr>
        <p:sp>
          <p:nvSpPr>
            <p:cNvPr id="1414" name="Google Shape;1414;p3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 name="Google Shape;1417;p38"/>
          <p:cNvSpPr txBox="1">
            <a:spLocks noGrp="1"/>
          </p:cNvSpPr>
          <p:nvPr>
            <p:ph type="subTitle" idx="1"/>
          </p:nvPr>
        </p:nvSpPr>
        <p:spPr>
          <a:xfrm>
            <a:off x="888400" y="3298900"/>
            <a:ext cx="23397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418" name="Google Shape;1418;p38"/>
          <p:cNvSpPr txBox="1">
            <a:spLocks noGrp="1"/>
          </p:cNvSpPr>
          <p:nvPr>
            <p:ph type="subTitle" idx="2"/>
          </p:nvPr>
        </p:nvSpPr>
        <p:spPr>
          <a:xfrm>
            <a:off x="3402160" y="3298900"/>
            <a:ext cx="23397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419" name="Google Shape;1419;p38"/>
          <p:cNvSpPr txBox="1">
            <a:spLocks noGrp="1"/>
          </p:cNvSpPr>
          <p:nvPr>
            <p:ph type="subTitle" idx="3"/>
          </p:nvPr>
        </p:nvSpPr>
        <p:spPr>
          <a:xfrm>
            <a:off x="5915900" y="3298900"/>
            <a:ext cx="2339700" cy="714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420" name="Google Shape;1420;p38"/>
          <p:cNvSpPr txBox="1">
            <a:spLocks noGrp="1"/>
          </p:cNvSpPr>
          <p:nvPr>
            <p:ph type="subTitle" idx="4"/>
          </p:nvPr>
        </p:nvSpPr>
        <p:spPr>
          <a:xfrm>
            <a:off x="1246650" y="2844725"/>
            <a:ext cx="1623300" cy="43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0"/>
              </a:spcBef>
              <a:spcAft>
                <a:spcPts val="0"/>
              </a:spcAft>
              <a:buSzPts val="2100"/>
              <a:buNone/>
              <a:defRPr sz="2100"/>
            </a:lvl2pPr>
            <a:lvl3pPr lvl="2" rtl="0">
              <a:spcBef>
                <a:spcPts val="1600"/>
              </a:spcBef>
              <a:spcAft>
                <a:spcPts val="0"/>
              </a:spcAft>
              <a:buSzPts val="2100"/>
              <a:buNone/>
              <a:defRPr sz="2100"/>
            </a:lvl3pPr>
            <a:lvl4pPr lvl="3" rtl="0">
              <a:spcBef>
                <a:spcPts val="1600"/>
              </a:spcBef>
              <a:spcAft>
                <a:spcPts val="0"/>
              </a:spcAft>
              <a:buSzPts val="2100"/>
              <a:buNone/>
              <a:defRPr sz="2100"/>
            </a:lvl4pPr>
            <a:lvl5pPr lvl="4" rtl="0">
              <a:spcBef>
                <a:spcPts val="1600"/>
              </a:spcBef>
              <a:spcAft>
                <a:spcPts val="0"/>
              </a:spcAft>
              <a:buSzPts val="2100"/>
              <a:buNone/>
              <a:defRPr sz="2100"/>
            </a:lvl5pPr>
            <a:lvl6pPr lvl="5" rtl="0">
              <a:spcBef>
                <a:spcPts val="1600"/>
              </a:spcBef>
              <a:spcAft>
                <a:spcPts val="0"/>
              </a:spcAft>
              <a:buSzPts val="2100"/>
              <a:buNone/>
              <a:defRPr sz="2100"/>
            </a:lvl6pPr>
            <a:lvl7pPr lvl="6" rtl="0">
              <a:spcBef>
                <a:spcPts val="1600"/>
              </a:spcBef>
              <a:spcAft>
                <a:spcPts val="0"/>
              </a:spcAft>
              <a:buSzPts val="2100"/>
              <a:buNone/>
              <a:defRPr sz="2100"/>
            </a:lvl7pPr>
            <a:lvl8pPr lvl="7" rtl="0">
              <a:spcBef>
                <a:spcPts val="1600"/>
              </a:spcBef>
              <a:spcAft>
                <a:spcPts val="0"/>
              </a:spcAft>
              <a:buSzPts val="2100"/>
              <a:buNone/>
              <a:defRPr sz="2100"/>
            </a:lvl8pPr>
            <a:lvl9pPr lvl="8" rtl="0">
              <a:spcBef>
                <a:spcPts val="1600"/>
              </a:spcBef>
              <a:spcAft>
                <a:spcPts val="1600"/>
              </a:spcAft>
              <a:buSzPts val="2100"/>
              <a:buNone/>
              <a:defRPr sz="2100"/>
            </a:lvl9pPr>
          </a:lstStyle>
          <a:p>
            <a:endParaRPr/>
          </a:p>
        </p:txBody>
      </p:sp>
      <p:sp>
        <p:nvSpPr>
          <p:cNvPr id="1421" name="Google Shape;1421;p38"/>
          <p:cNvSpPr txBox="1">
            <a:spLocks noGrp="1"/>
          </p:cNvSpPr>
          <p:nvPr>
            <p:ph type="subTitle" idx="5"/>
          </p:nvPr>
        </p:nvSpPr>
        <p:spPr>
          <a:xfrm>
            <a:off x="3760369" y="2844725"/>
            <a:ext cx="1623300" cy="43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0"/>
              </a:spcBef>
              <a:spcAft>
                <a:spcPts val="0"/>
              </a:spcAft>
              <a:buSzPts val="2100"/>
              <a:buNone/>
              <a:defRPr sz="2100"/>
            </a:lvl2pPr>
            <a:lvl3pPr lvl="2" rtl="0">
              <a:spcBef>
                <a:spcPts val="1600"/>
              </a:spcBef>
              <a:spcAft>
                <a:spcPts val="0"/>
              </a:spcAft>
              <a:buSzPts val="2100"/>
              <a:buNone/>
              <a:defRPr sz="2100"/>
            </a:lvl3pPr>
            <a:lvl4pPr lvl="3" rtl="0">
              <a:spcBef>
                <a:spcPts val="1600"/>
              </a:spcBef>
              <a:spcAft>
                <a:spcPts val="0"/>
              </a:spcAft>
              <a:buSzPts val="2100"/>
              <a:buNone/>
              <a:defRPr sz="2100"/>
            </a:lvl4pPr>
            <a:lvl5pPr lvl="4" rtl="0">
              <a:spcBef>
                <a:spcPts val="1600"/>
              </a:spcBef>
              <a:spcAft>
                <a:spcPts val="0"/>
              </a:spcAft>
              <a:buSzPts val="2100"/>
              <a:buNone/>
              <a:defRPr sz="2100"/>
            </a:lvl5pPr>
            <a:lvl6pPr lvl="5" rtl="0">
              <a:spcBef>
                <a:spcPts val="1600"/>
              </a:spcBef>
              <a:spcAft>
                <a:spcPts val="0"/>
              </a:spcAft>
              <a:buSzPts val="2100"/>
              <a:buNone/>
              <a:defRPr sz="2100"/>
            </a:lvl6pPr>
            <a:lvl7pPr lvl="6" rtl="0">
              <a:spcBef>
                <a:spcPts val="1600"/>
              </a:spcBef>
              <a:spcAft>
                <a:spcPts val="0"/>
              </a:spcAft>
              <a:buSzPts val="2100"/>
              <a:buNone/>
              <a:defRPr sz="2100"/>
            </a:lvl7pPr>
            <a:lvl8pPr lvl="7" rtl="0">
              <a:spcBef>
                <a:spcPts val="1600"/>
              </a:spcBef>
              <a:spcAft>
                <a:spcPts val="0"/>
              </a:spcAft>
              <a:buSzPts val="2100"/>
              <a:buNone/>
              <a:defRPr sz="2100"/>
            </a:lvl8pPr>
            <a:lvl9pPr lvl="8" rtl="0">
              <a:spcBef>
                <a:spcPts val="1600"/>
              </a:spcBef>
              <a:spcAft>
                <a:spcPts val="1600"/>
              </a:spcAft>
              <a:buSzPts val="2100"/>
              <a:buNone/>
              <a:defRPr sz="2100"/>
            </a:lvl9pPr>
          </a:lstStyle>
          <a:p>
            <a:endParaRPr/>
          </a:p>
        </p:txBody>
      </p:sp>
      <p:sp>
        <p:nvSpPr>
          <p:cNvPr id="1422" name="Google Shape;1422;p38"/>
          <p:cNvSpPr txBox="1">
            <a:spLocks noGrp="1"/>
          </p:cNvSpPr>
          <p:nvPr>
            <p:ph type="subTitle" idx="6"/>
          </p:nvPr>
        </p:nvSpPr>
        <p:spPr>
          <a:xfrm>
            <a:off x="6274100" y="2844725"/>
            <a:ext cx="1623300" cy="43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100"/>
              <a:buNone/>
              <a:defRPr sz="2000">
                <a:solidFill>
                  <a:schemeClr val="dk1"/>
                </a:solidFill>
                <a:latin typeface="Abril Fatface"/>
                <a:ea typeface="Abril Fatface"/>
                <a:cs typeface="Abril Fatface"/>
                <a:sym typeface="Abril Fatface"/>
              </a:defRPr>
            </a:lvl1pPr>
            <a:lvl2pPr lvl="1" rtl="0">
              <a:spcBef>
                <a:spcPts val="0"/>
              </a:spcBef>
              <a:spcAft>
                <a:spcPts val="0"/>
              </a:spcAft>
              <a:buSzPts val="2100"/>
              <a:buNone/>
              <a:defRPr sz="2100"/>
            </a:lvl2pPr>
            <a:lvl3pPr lvl="2" rtl="0">
              <a:spcBef>
                <a:spcPts val="1600"/>
              </a:spcBef>
              <a:spcAft>
                <a:spcPts val="0"/>
              </a:spcAft>
              <a:buSzPts val="2100"/>
              <a:buNone/>
              <a:defRPr sz="2100"/>
            </a:lvl3pPr>
            <a:lvl4pPr lvl="3" rtl="0">
              <a:spcBef>
                <a:spcPts val="1600"/>
              </a:spcBef>
              <a:spcAft>
                <a:spcPts val="0"/>
              </a:spcAft>
              <a:buSzPts val="2100"/>
              <a:buNone/>
              <a:defRPr sz="2100"/>
            </a:lvl4pPr>
            <a:lvl5pPr lvl="4" rtl="0">
              <a:spcBef>
                <a:spcPts val="1600"/>
              </a:spcBef>
              <a:spcAft>
                <a:spcPts val="0"/>
              </a:spcAft>
              <a:buSzPts val="2100"/>
              <a:buNone/>
              <a:defRPr sz="2100"/>
            </a:lvl5pPr>
            <a:lvl6pPr lvl="5" rtl="0">
              <a:spcBef>
                <a:spcPts val="1600"/>
              </a:spcBef>
              <a:spcAft>
                <a:spcPts val="0"/>
              </a:spcAft>
              <a:buSzPts val="2100"/>
              <a:buNone/>
              <a:defRPr sz="2100"/>
            </a:lvl6pPr>
            <a:lvl7pPr lvl="6" rtl="0">
              <a:spcBef>
                <a:spcPts val="1600"/>
              </a:spcBef>
              <a:spcAft>
                <a:spcPts val="0"/>
              </a:spcAft>
              <a:buSzPts val="2100"/>
              <a:buNone/>
              <a:defRPr sz="2100"/>
            </a:lvl7pPr>
            <a:lvl8pPr lvl="7" rtl="0">
              <a:spcBef>
                <a:spcPts val="1600"/>
              </a:spcBef>
              <a:spcAft>
                <a:spcPts val="0"/>
              </a:spcAft>
              <a:buSzPts val="2100"/>
              <a:buNone/>
              <a:defRPr sz="2100"/>
            </a:lvl8pPr>
            <a:lvl9pPr lvl="8" rtl="0">
              <a:spcBef>
                <a:spcPts val="1600"/>
              </a:spcBef>
              <a:spcAft>
                <a:spcPts val="1600"/>
              </a:spcAft>
              <a:buSzPts val="2100"/>
              <a:buNone/>
              <a:defRPr sz="2100"/>
            </a:lvl9pPr>
          </a:lstStyle>
          <a:p>
            <a:endParaRPr/>
          </a:p>
        </p:txBody>
      </p:sp>
      <p:sp>
        <p:nvSpPr>
          <p:cNvPr id="1423" name="Google Shape;1423;p38"/>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6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424" name="Google Shape;1424;p38"/>
          <p:cNvGrpSpPr/>
          <p:nvPr/>
        </p:nvGrpSpPr>
        <p:grpSpPr>
          <a:xfrm rot="5400000" flipH="1">
            <a:off x="-309475" y="94777"/>
            <a:ext cx="880081" cy="881238"/>
            <a:chOff x="2031500" y="1176250"/>
            <a:chExt cx="983550" cy="1102650"/>
          </a:xfrm>
        </p:grpSpPr>
        <p:sp>
          <p:nvSpPr>
            <p:cNvPr id="1425" name="Google Shape;1425;p38"/>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8"/>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8"/>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8"/>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8"/>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8"/>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 name="Google Shape;1431;p38"/>
          <p:cNvGrpSpPr/>
          <p:nvPr/>
        </p:nvGrpSpPr>
        <p:grpSpPr>
          <a:xfrm rot="879727">
            <a:off x="7961527" y="410980"/>
            <a:ext cx="822062" cy="655529"/>
            <a:chOff x="6182975" y="2375150"/>
            <a:chExt cx="538925" cy="429750"/>
          </a:xfrm>
        </p:grpSpPr>
        <p:sp>
          <p:nvSpPr>
            <p:cNvPr id="1432" name="Google Shape;1432;p38"/>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8"/>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8"/>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8"/>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8"/>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8"/>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8"/>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8"/>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8"/>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8"/>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8"/>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 name="Google Shape;1443;p38"/>
          <p:cNvGrpSpPr/>
          <p:nvPr/>
        </p:nvGrpSpPr>
        <p:grpSpPr>
          <a:xfrm>
            <a:off x="462960" y="4405134"/>
            <a:ext cx="573817" cy="384553"/>
            <a:chOff x="7004725" y="2338425"/>
            <a:chExt cx="376175" cy="252100"/>
          </a:xfrm>
        </p:grpSpPr>
        <p:sp>
          <p:nvSpPr>
            <p:cNvPr id="1444" name="Google Shape;1444;p38"/>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8"/>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8"/>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8"/>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8"/>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8"/>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8"/>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ext 4">
  <p:cSld name="CUSTOM_17">
    <p:spTree>
      <p:nvGrpSpPr>
        <p:cNvPr id="1" name="Shape 1451"/>
        <p:cNvGrpSpPr/>
        <p:nvPr/>
      </p:nvGrpSpPr>
      <p:grpSpPr>
        <a:xfrm>
          <a:off x="0" y="0"/>
          <a:ext cx="0" cy="0"/>
          <a:chOff x="0" y="0"/>
          <a:chExt cx="0" cy="0"/>
        </a:xfrm>
      </p:grpSpPr>
      <p:sp>
        <p:nvSpPr>
          <p:cNvPr id="1452" name="Google Shape;1452;p39"/>
          <p:cNvSpPr txBox="1">
            <a:spLocks noGrp="1"/>
          </p:cNvSpPr>
          <p:nvPr>
            <p:ph type="title"/>
          </p:nvPr>
        </p:nvSpPr>
        <p:spPr>
          <a:xfrm>
            <a:off x="892875" y="1478200"/>
            <a:ext cx="2614800" cy="1004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atin typeface="Nunito"/>
                <a:ea typeface="Nunito"/>
                <a:cs typeface="Nunito"/>
                <a:sym typeface="Nunito"/>
              </a:defRPr>
            </a:lvl2pPr>
            <a:lvl3pPr lvl="2" rtl="0">
              <a:spcBef>
                <a:spcPts val="0"/>
              </a:spcBef>
              <a:spcAft>
                <a:spcPts val="0"/>
              </a:spcAft>
              <a:buSzPts val="2800"/>
              <a:buNone/>
              <a:defRPr>
                <a:latin typeface="Nunito"/>
                <a:ea typeface="Nunito"/>
                <a:cs typeface="Nunito"/>
                <a:sym typeface="Nunito"/>
              </a:defRPr>
            </a:lvl3pPr>
            <a:lvl4pPr lvl="3" rtl="0">
              <a:spcBef>
                <a:spcPts val="0"/>
              </a:spcBef>
              <a:spcAft>
                <a:spcPts val="0"/>
              </a:spcAft>
              <a:buSzPts val="2800"/>
              <a:buNone/>
              <a:defRPr>
                <a:latin typeface="Nunito"/>
                <a:ea typeface="Nunito"/>
                <a:cs typeface="Nunito"/>
                <a:sym typeface="Nunito"/>
              </a:defRPr>
            </a:lvl4pPr>
            <a:lvl5pPr lvl="4" rtl="0">
              <a:spcBef>
                <a:spcPts val="0"/>
              </a:spcBef>
              <a:spcAft>
                <a:spcPts val="0"/>
              </a:spcAft>
              <a:buSzPts val="2800"/>
              <a:buNone/>
              <a:defRPr>
                <a:latin typeface="Nunito"/>
                <a:ea typeface="Nunito"/>
                <a:cs typeface="Nunito"/>
                <a:sym typeface="Nunito"/>
              </a:defRPr>
            </a:lvl5pPr>
            <a:lvl6pPr lvl="5" rtl="0">
              <a:spcBef>
                <a:spcPts val="0"/>
              </a:spcBef>
              <a:spcAft>
                <a:spcPts val="0"/>
              </a:spcAft>
              <a:buSzPts val="2800"/>
              <a:buNone/>
              <a:defRPr>
                <a:latin typeface="Nunito"/>
                <a:ea typeface="Nunito"/>
                <a:cs typeface="Nunito"/>
                <a:sym typeface="Nunito"/>
              </a:defRPr>
            </a:lvl6pPr>
            <a:lvl7pPr lvl="6" rtl="0">
              <a:spcBef>
                <a:spcPts val="0"/>
              </a:spcBef>
              <a:spcAft>
                <a:spcPts val="0"/>
              </a:spcAft>
              <a:buSzPts val="2800"/>
              <a:buNone/>
              <a:defRPr>
                <a:latin typeface="Nunito"/>
                <a:ea typeface="Nunito"/>
                <a:cs typeface="Nunito"/>
                <a:sym typeface="Nunito"/>
              </a:defRPr>
            </a:lvl7pPr>
            <a:lvl8pPr lvl="7" rtl="0">
              <a:spcBef>
                <a:spcPts val="0"/>
              </a:spcBef>
              <a:spcAft>
                <a:spcPts val="0"/>
              </a:spcAft>
              <a:buSzPts val="2800"/>
              <a:buNone/>
              <a:defRPr>
                <a:latin typeface="Nunito"/>
                <a:ea typeface="Nunito"/>
                <a:cs typeface="Nunito"/>
                <a:sym typeface="Nunito"/>
              </a:defRPr>
            </a:lvl8pPr>
            <a:lvl9pPr lvl="8" rtl="0">
              <a:spcBef>
                <a:spcPts val="0"/>
              </a:spcBef>
              <a:spcAft>
                <a:spcPts val="0"/>
              </a:spcAft>
              <a:buSzPts val="2800"/>
              <a:buNone/>
              <a:defRPr>
                <a:latin typeface="Nunito"/>
                <a:ea typeface="Nunito"/>
                <a:cs typeface="Nunito"/>
                <a:sym typeface="Nunito"/>
              </a:defRPr>
            </a:lvl9pPr>
          </a:lstStyle>
          <a:p>
            <a:endParaRPr/>
          </a:p>
        </p:txBody>
      </p:sp>
      <p:sp>
        <p:nvSpPr>
          <p:cNvPr id="1453" name="Google Shape;1453;p39"/>
          <p:cNvSpPr txBox="1">
            <a:spLocks noGrp="1"/>
          </p:cNvSpPr>
          <p:nvPr>
            <p:ph type="subTitle" idx="1"/>
          </p:nvPr>
        </p:nvSpPr>
        <p:spPr>
          <a:xfrm>
            <a:off x="892875" y="2619575"/>
            <a:ext cx="2614800" cy="10758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grpSp>
        <p:nvGrpSpPr>
          <p:cNvPr id="1454" name="Google Shape;1454;p39"/>
          <p:cNvGrpSpPr/>
          <p:nvPr/>
        </p:nvGrpSpPr>
        <p:grpSpPr>
          <a:xfrm rot="10800000">
            <a:off x="-1350004" y="-729645"/>
            <a:ext cx="4663729" cy="1575277"/>
            <a:chOff x="4621825" y="3313025"/>
            <a:chExt cx="2236050" cy="755275"/>
          </a:xfrm>
        </p:grpSpPr>
        <p:sp>
          <p:nvSpPr>
            <p:cNvPr id="1455" name="Google Shape;1455;p39"/>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9"/>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9"/>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39"/>
          <p:cNvGrpSpPr/>
          <p:nvPr/>
        </p:nvGrpSpPr>
        <p:grpSpPr>
          <a:xfrm rot="879727">
            <a:off x="7961527" y="410980"/>
            <a:ext cx="822062" cy="655529"/>
            <a:chOff x="6182975" y="2375150"/>
            <a:chExt cx="538925" cy="429750"/>
          </a:xfrm>
        </p:grpSpPr>
        <p:sp>
          <p:nvSpPr>
            <p:cNvPr id="1459" name="Google Shape;1459;p39"/>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9"/>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9"/>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9"/>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9"/>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9"/>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9"/>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9"/>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9"/>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9"/>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9"/>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 name="Google Shape;1470;p39"/>
          <p:cNvGrpSpPr/>
          <p:nvPr/>
        </p:nvGrpSpPr>
        <p:grpSpPr>
          <a:xfrm>
            <a:off x="462960" y="4405134"/>
            <a:ext cx="573817" cy="384553"/>
            <a:chOff x="7004725" y="2338425"/>
            <a:chExt cx="376175" cy="252100"/>
          </a:xfrm>
        </p:grpSpPr>
        <p:sp>
          <p:nvSpPr>
            <p:cNvPr id="1471" name="Google Shape;1471;p39"/>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9"/>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9"/>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9"/>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9"/>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9"/>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9"/>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39"/>
          <p:cNvGrpSpPr/>
          <p:nvPr/>
        </p:nvGrpSpPr>
        <p:grpSpPr>
          <a:xfrm rot="5400000" flipH="1">
            <a:off x="-309475" y="94777"/>
            <a:ext cx="880081" cy="881238"/>
            <a:chOff x="2031500" y="1176250"/>
            <a:chExt cx="983550" cy="1102650"/>
          </a:xfrm>
        </p:grpSpPr>
        <p:sp>
          <p:nvSpPr>
            <p:cNvPr id="1479" name="Google Shape;1479;p39"/>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9"/>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9"/>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9"/>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9"/>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9"/>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 name="Google Shape;1485;p39"/>
          <p:cNvGrpSpPr/>
          <p:nvPr/>
        </p:nvGrpSpPr>
        <p:grpSpPr>
          <a:xfrm rot="259381" flipH="1">
            <a:off x="8153622" y="3932602"/>
            <a:ext cx="1334880" cy="1265009"/>
            <a:chOff x="5070425" y="3873750"/>
            <a:chExt cx="891250" cy="844600"/>
          </a:xfrm>
        </p:grpSpPr>
        <p:sp>
          <p:nvSpPr>
            <p:cNvPr id="1486" name="Google Shape;1486;p39"/>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9"/>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9"/>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9"/>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9"/>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9"/>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9"/>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9"/>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9"/>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9"/>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9"/>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9"/>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9"/>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9"/>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9"/>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9"/>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1">
  <p:cSld name="CUSTOM_30">
    <p:spTree>
      <p:nvGrpSpPr>
        <p:cNvPr id="1" name="Shape 1556"/>
        <p:cNvGrpSpPr/>
        <p:nvPr/>
      </p:nvGrpSpPr>
      <p:grpSpPr>
        <a:xfrm>
          <a:off x="0" y="0"/>
          <a:ext cx="0" cy="0"/>
          <a:chOff x="0" y="0"/>
          <a:chExt cx="0" cy="0"/>
        </a:xfrm>
      </p:grpSpPr>
      <p:sp>
        <p:nvSpPr>
          <p:cNvPr id="1557" name="Google Shape;1557;p41"/>
          <p:cNvSpPr/>
          <p:nvPr/>
        </p:nvSpPr>
        <p:spPr>
          <a:xfrm rot="-9546088">
            <a:off x="5849711" y="2173340"/>
            <a:ext cx="3518391" cy="2499036"/>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1"/>
          <p:cNvSpPr/>
          <p:nvPr/>
        </p:nvSpPr>
        <p:spPr>
          <a:xfrm>
            <a:off x="394525" y="4515842"/>
            <a:ext cx="2408709" cy="1686282"/>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1"/>
          <p:cNvSpPr/>
          <p:nvPr/>
        </p:nvSpPr>
        <p:spPr>
          <a:xfrm rot="1816807">
            <a:off x="3487755" y="137558"/>
            <a:ext cx="1857261" cy="1319172"/>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 name="Google Shape;1560;p41"/>
          <p:cNvGrpSpPr/>
          <p:nvPr/>
        </p:nvGrpSpPr>
        <p:grpSpPr>
          <a:xfrm>
            <a:off x="2198231" y="768820"/>
            <a:ext cx="681282" cy="557152"/>
            <a:chOff x="6629575" y="1444200"/>
            <a:chExt cx="446625" cy="365250"/>
          </a:xfrm>
        </p:grpSpPr>
        <p:sp>
          <p:nvSpPr>
            <p:cNvPr id="1561" name="Google Shape;1561;p41"/>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1"/>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41"/>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1"/>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41"/>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1"/>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41"/>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41"/>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41"/>
          <p:cNvGrpSpPr/>
          <p:nvPr/>
        </p:nvGrpSpPr>
        <p:grpSpPr>
          <a:xfrm>
            <a:off x="4436935" y="4221884"/>
            <a:ext cx="573817" cy="384553"/>
            <a:chOff x="7004725" y="2338425"/>
            <a:chExt cx="376175" cy="252100"/>
          </a:xfrm>
        </p:grpSpPr>
        <p:sp>
          <p:nvSpPr>
            <p:cNvPr id="1570" name="Google Shape;1570;p41"/>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41"/>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41"/>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1"/>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1"/>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1"/>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1"/>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 name="Google Shape;1577;p41"/>
          <p:cNvGrpSpPr/>
          <p:nvPr/>
        </p:nvGrpSpPr>
        <p:grpSpPr>
          <a:xfrm rot="9900059">
            <a:off x="-1610304" y="-317012"/>
            <a:ext cx="4663867" cy="1575323"/>
            <a:chOff x="4621825" y="3313025"/>
            <a:chExt cx="2236050" cy="755275"/>
          </a:xfrm>
        </p:grpSpPr>
        <p:sp>
          <p:nvSpPr>
            <p:cNvPr id="1578" name="Google Shape;1578;p4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 name="Google Shape;1581;p41"/>
          <p:cNvGrpSpPr/>
          <p:nvPr/>
        </p:nvGrpSpPr>
        <p:grpSpPr>
          <a:xfrm rot="5400000" flipH="1">
            <a:off x="-309475" y="94777"/>
            <a:ext cx="880081" cy="881238"/>
            <a:chOff x="2031500" y="1176250"/>
            <a:chExt cx="983550" cy="1102650"/>
          </a:xfrm>
        </p:grpSpPr>
        <p:sp>
          <p:nvSpPr>
            <p:cNvPr id="1582" name="Google Shape;1582;p41"/>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1"/>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1"/>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1"/>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1"/>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1"/>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 name="Google Shape;1588;p41"/>
          <p:cNvGrpSpPr/>
          <p:nvPr/>
        </p:nvGrpSpPr>
        <p:grpSpPr>
          <a:xfrm rot="961081">
            <a:off x="-218705" y="4230347"/>
            <a:ext cx="1110753" cy="1052614"/>
            <a:chOff x="5070425" y="3873750"/>
            <a:chExt cx="891250" cy="844600"/>
          </a:xfrm>
        </p:grpSpPr>
        <p:sp>
          <p:nvSpPr>
            <p:cNvPr id="1589" name="Google Shape;1589;p41"/>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1"/>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1"/>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1"/>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1"/>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1"/>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1"/>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41"/>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41"/>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41"/>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1"/>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1"/>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1"/>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1"/>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1"/>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1"/>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 name="Google Shape;1605;p41"/>
          <p:cNvGrpSpPr/>
          <p:nvPr/>
        </p:nvGrpSpPr>
        <p:grpSpPr>
          <a:xfrm rot="10800000" flipH="1">
            <a:off x="5660396" y="-805845"/>
            <a:ext cx="4663729" cy="1575277"/>
            <a:chOff x="4621825" y="3313025"/>
            <a:chExt cx="2236050" cy="755275"/>
          </a:xfrm>
        </p:grpSpPr>
        <p:sp>
          <p:nvSpPr>
            <p:cNvPr id="1606" name="Google Shape;1606;p41"/>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1"/>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1"/>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 name="Google Shape;1609;p41"/>
          <p:cNvGrpSpPr/>
          <p:nvPr/>
        </p:nvGrpSpPr>
        <p:grpSpPr>
          <a:xfrm rot="879727">
            <a:off x="8086589" y="1192255"/>
            <a:ext cx="822062" cy="655529"/>
            <a:chOff x="6182975" y="2375150"/>
            <a:chExt cx="538925" cy="429750"/>
          </a:xfrm>
        </p:grpSpPr>
        <p:sp>
          <p:nvSpPr>
            <p:cNvPr id="1610" name="Google Shape;1610;p41"/>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41"/>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41"/>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1"/>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1"/>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1"/>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1"/>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1"/>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1"/>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1"/>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1"/>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ackground 2">
  <p:cSld name="CUSTOM_30_1">
    <p:spTree>
      <p:nvGrpSpPr>
        <p:cNvPr id="1" name="Shape 1621"/>
        <p:cNvGrpSpPr/>
        <p:nvPr/>
      </p:nvGrpSpPr>
      <p:grpSpPr>
        <a:xfrm>
          <a:off x="0" y="0"/>
          <a:ext cx="0" cy="0"/>
          <a:chOff x="0" y="0"/>
          <a:chExt cx="0" cy="0"/>
        </a:xfrm>
      </p:grpSpPr>
      <p:grpSp>
        <p:nvGrpSpPr>
          <p:cNvPr id="1622" name="Google Shape;1622;p42"/>
          <p:cNvGrpSpPr/>
          <p:nvPr/>
        </p:nvGrpSpPr>
        <p:grpSpPr>
          <a:xfrm rot="10800000" flipH="1">
            <a:off x="5660396" y="-805845"/>
            <a:ext cx="4663729" cy="1575277"/>
            <a:chOff x="4621825" y="3313025"/>
            <a:chExt cx="2236050" cy="755275"/>
          </a:xfrm>
        </p:grpSpPr>
        <p:sp>
          <p:nvSpPr>
            <p:cNvPr id="1623" name="Google Shape;1623;p4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 name="Google Shape;1626;p42"/>
          <p:cNvGrpSpPr/>
          <p:nvPr/>
        </p:nvGrpSpPr>
        <p:grpSpPr>
          <a:xfrm rot="10800000">
            <a:off x="-1350004" y="-729645"/>
            <a:ext cx="4663729" cy="1575277"/>
            <a:chOff x="4621825" y="3313025"/>
            <a:chExt cx="2236050" cy="755275"/>
          </a:xfrm>
        </p:grpSpPr>
        <p:sp>
          <p:nvSpPr>
            <p:cNvPr id="1627" name="Google Shape;1627;p4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 name="Google Shape;1630;p42"/>
          <p:cNvGrpSpPr/>
          <p:nvPr/>
        </p:nvGrpSpPr>
        <p:grpSpPr>
          <a:xfrm rot="879727">
            <a:off x="8086589" y="1192255"/>
            <a:ext cx="822062" cy="655529"/>
            <a:chOff x="6182975" y="2375150"/>
            <a:chExt cx="538925" cy="429750"/>
          </a:xfrm>
        </p:grpSpPr>
        <p:sp>
          <p:nvSpPr>
            <p:cNvPr id="1631" name="Google Shape;1631;p42"/>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2"/>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2"/>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2"/>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2"/>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2"/>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2"/>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2"/>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2"/>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2"/>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2"/>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 name="Google Shape;1642;p42"/>
          <p:cNvGrpSpPr/>
          <p:nvPr/>
        </p:nvGrpSpPr>
        <p:grpSpPr>
          <a:xfrm>
            <a:off x="201581" y="1241445"/>
            <a:ext cx="681282" cy="557152"/>
            <a:chOff x="6629575" y="1444200"/>
            <a:chExt cx="446625" cy="365250"/>
          </a:xfrm>
        </p:grpSpPr>
        <p:sp>
          <p:nvSpPr>
            <p:cNvPr id="1643" name="Google Shape;1643;p42"/>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2"/>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2"/>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2"/>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2"/>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2"/>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2"/>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2"/>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 name="Google Shape;1651;p42"/>
          <p:cNvGrpSpPr/>
          <p:nvPr/>
        </p:nvGrpSpPr>
        <p:grpSpPr>
          <a:xfrm>
            <a:off x="4436935" y="4221884"/>
            <a:ext cx="573817" cy="384553"/>
            <a:chOff x="7004725" y="2338425"/>
            <a:chExt cx="376175" cy="252100"/>
          </a:xfrm>
        </p:grpSpPr>
        <p:sp>
          <p:nvSpPr>
            <p:cNvPr id="1652" name="Google Shape;1652;p42"/>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2"/>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2"/>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2"/>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2"/>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2"/>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2"/>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9" name="Google Shape;1659;p42"/>
          <p:cNvSpPr/>
          <p:nvPr/>
        </p:nvSpPr>
        <p:spPr>
          <a:xfrm rot="3678607">
            <a:off x="-1830738" y="4291179"/>
            <a:ext cx="4510330" cy="1184574"/>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2"/>
          <p:cNvSpPr/>
          <p:nvPr/>
        </p:nvSpPr>
        <p:spPr>
          <a:xfrm rot="-3678607" flipH="1">
            <a:off x="6466762" y="4185079"/>
            <a:ext cx="4510330" cy="1184574"/>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1" name="Google Shape;1661;p42"/>
          <p:cNvGrpSpPr/>
          <p:nvPr/>
        </p:nvGrpSpPr>
        <p:grpSpPr>
          <a:xfrm rot="5400000" flipH="1">
            <a:off x="-309475" y="94777"/>
            <a:ext cx="880081" cy="881238"/>
            <a:chOff x="2031500" y="1176250"/>
            <a:chExt cx="983550" cy="1102650"/>
          </a:xfrm>
        </p:grpSpPr>
        <p:sp>
          <p:nvSpPr>
            <p:cNvPr id="1662" name="Google Shape;1662;p42"/>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2"/>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2"/>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2"/>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2"/>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2"/>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 name="Google Shape;1668;p42"/>
          <p:cNvGrpSpPr/>
          <p:nvPr/>
        </p:nvGrpSpPr>
        <p:grpSpPr>
          <a:xfrm rot="-961081" flipH="1">
            <a:off x="8320870" y="4153147"/>
            <a:ext cx="1110753" cy="1052614"/>
            <a:chOff x="5070425" y="3873750"/>
            <a:chExt cx="891250" cy="844600"/>
          </a:xfrm>
        </p:grpSpPr>
        <p:sp>
          <p:nvSpPr>
            <p:cNvPr id="1669" name="Google Shape;1669;p42"/>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2"/>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2"/>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2"/>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2"/>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2"/>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2"/>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2"/>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2"/>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2"/>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2"/>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2"/>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2"/>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2"/>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2"/>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2"/>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3">
  <p:cSld name="CUSTOM_30_1_1">
    <p:spTree>
      <p:nvGrpSpPr>
        <p:cNvPr id="1" name="Shape 1685"/>
        <p:cNvGrpSpPr/>
        <p:nvPr/>
      </p:nvGrpSpPr>
      <p:grpSpPr>
        <a:xfrm>
          <a:off x="0" y="0"/>
          <a:ext cx="0" cy="0"/>
          <a:chOff x="0" y="0"/>
          <a:chExt cx="0" cy="0"/>
        </a:xfrm>
      </p:grpSpPr>
      <p:grpSp>
        <p:nvGrpSpPr>
          <p:cNvPr id="1686" name="Google Shape;1686;p43"/>
          <p:cNvGrpSpPr/>
          <p:nvPr/>
        </p:nvGrpSpPr>
        <p:grpSpPr>
          <a:xfrm rot="5400000" flipH="1">
            <a:off x="-309475" y="94777"/>
            <a:ext cx="880081" cy="881238"/>
            <a:chOff x="2031500" y="1176250"/>
            <a:chExt cx="983550" cy="1102650"/>
          </a:xfrm>
        </p:grpSpPr>
        <p:sp>
          <p:nvSpPr>
            <p:cNvPr id="1687" name="Google Shape;1687;p43"/>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3"/>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3"/>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3"/>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3"/>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3"/>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 name="Google Shape;1693;p43"/>
          <p:cNvGrpSpPr/>
          <p:nvPr/>
        </p:nvGrpSpPr>
        <p:grpSpPr>
          <a:xfrm>
            <a:off x="8002781" y="418270"/>
            <a:ext cx="681282" cy="557152"/>
            <a:chOff x="6629575" y="1444200"/>
            <a:chExt cx="446625" cy="365250"/>
          </a:xfrm>
        </p:grpSpPr>
        <p:sp>
          <p:nvSpPr>
            <p:cNvPr id="1694" name="Google Shape;1694;p43"/>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3"/>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3"/>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3"/>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3"/>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3"/>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3"/>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3"/>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 name="Google Shape;1702;p43"/>
          <p:cNvGrpSpPr/>
          <p:nvPr/>
        </p:nvGrpSpPr>
        <p:grpSpPr>
          <a:xfrm>
            <a:off x="287210" y="4472159"/>
            <a:ext cx="573817" cy="384553"/>
            <a:chOff x="7004725" y="2338425"/>
            <a:chExt cx="376175" cy="252100"/>
          </a:xfrm>
        </p:grpSpPr>
        <p:sp>
          <p:nvSpPr>
            <p:cNvPr id="1703" name="Google Shape;1703;p43"/>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3"/>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3"/>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3"/>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3"/>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43"/>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43"/>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 name="Google Shape;1710;p43"/>
          <p:cNvGrpSpPr/>
          <p:nvPr/>
        </p:nvGrpSpPr>
        <p:grpSpPr>
          <a:xfrm rot="9900059">
            <a:off x="-1290729" y="-506962"/>
            <a:ext cx="4663867" cy="1575323"/>
            <a:chOff x="4621825" y="3313025"/>
            <a:chExt cx="2236050" cy="755275"/>
          </a:xfrm>
        </p:grpSpPr>
        <p:sp>
          <p:nvSpPr>
            <p:cNvPr id="1711" name="Google Shape;1711;p4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 name="Google Shape;1714;p43"/>
          <p:cNvGrpSpPr/>
          <p:nvPr/>
        </p:nvGrpSpPr>
        <p:grpSpPr>
          <a:xfrm rot="-3347554" flipH="1">
            <a:off x="6438163" y="3549798"/>
            <a:ext cx="4663487" cy="1575195"/>
            <a:chOff x="4621825" y="3313025"/>
            <a:chExt cx="2236050" cy="755275"/>
          </a:xfrm>
        </p:grpSpPr>
        <p:sp>
          <p:nvSpPr>
            <p:cNvPr id="1715" name="Google Shape;1715;p43"/>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3"/>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3"/>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 name="Google Shape;1718;p43"/>
          <p:cNvGrpSpPr/>
          <p:nvPr/>
        </p:nvGrpSpPr>
        <p:grpSpPr>
          <a:xfrm rot="259381" flipH="1">
            <a:off x="8153622" y="3932602"/>
            <a:ext cx="1334880" cy="1265009"/>
            <a:chOff x="5070425" y="3873750"/>
            <a:chExt cx="891250" cy="844600"/>
          </a:xfrm>
        </p:grpSpPr>
        <p:sp>
          <p:nvSpPr>
            <p:cNvPr id="1719" name="Google Shape;1719;p43"/>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3"/>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3"/>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3"/>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3"/>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3"/>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3"/>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3"/>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3"/>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3"/>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3"/>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3"/>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3"/>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3"/>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3"/>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3"/>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5" name="Google Shape;1735;p43"/>
          <p:cNvSpPr/>
          <p:nvPr/>
        </p:nvSpPr>
        <p:spPr>
          <a:xfrm>
            <a:off x="2316862" y="42043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23"/>
        <p:cNvGrpSpPr/>
        <p:nvPr/>
      </p:nvGrpSpPr>
      <p:grpSpPr>
        <a:xfrm>
          <a:off x="0" y="0"/>
          <a:ext cx="0" cy="0"/>
          <a:chOff x="0" y="0"/>
          <a:chExt cx="0" cy="0"/>
        </a:xfrm>
      </p:grpSpPr>
      <p:sp>
        <p:nvSpPr>
          <p:cNvPr id="124" name="Google Shape;124;p5"/>
          <p:cNvSpPr txBox="1">
            <a:spLocks noGrp="1"/>
          </p:cNvSpPr>
          <p:nvPr>
            <p:ph type="subTitle" idx="1"/>
          </p:nvPr>
        </p:nvSpPr>
        <p:spPr>
          <a:xfrm>
            <a:off x="2071371" y="2997725"/>
            <a:ext cx="2273400" cy="376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400"/>
              <a:buFont typeface="Gochi Hand"/>
              <a:buNone/>
              <a:defRPr sz="2000">
                <a:solidFill>
                  <a:schemeClr val="dk1"/>
                </a:solidFill>
                <a:latin typeface="Abril Fatface"/>
                <a:ea typeface="Abril Fatface"/>
                <a:cs typeface="Abril Fatface"/>
                <a:sym typeface="Abril Fatface"/>
              </a:defRPr>
            </a:lvl1pPr>
            <a:lvl2pPr lvl="1" algn="r" rtl="0">
              <a:spcBef>
                <a:spcPts val="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2pPr>
            <a:lvl3pPr lvl="2"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3pPr>
            <a:lvl4pPr lvl="3"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4pPr>
            <a:lvl5pPr lvl="4"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5pPr>
            <a:lvl6pPr lvl="5"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6pPr>
            <a:lvl7pPr lvl="6"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7pPr>
            <a:lvl8pPr lvl="7" algn="r"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8pPr>
            <a:lvl9pPr lvl="8" algn="r" rtl="0">
              <a:spcBef>
                <a:spcPts val="1600"/>
              </a:spcBef>
              <a:spcAft>
                <a:spcPts val="1600"/>
              </a:spcAft>
              <a:buClr>
                <a:schemeClr val="dk2"/>
              </a:buClr>
              <a:buSzPts val="2400"/>
              <a:buFont typeface="Gochi Hand"/>
              <a:buNone/>
              <a:defRPr sz="2400">
                <a:solidFill>
                  <a:schemeClr val="dk2"/>
                </a:solidFill>
                <a:latin typeface="Gochi Hand"/>
                <a:ea typeface="Gochi Hand"/>
                <a:cs typeface="Gochi Hand"/>
                <a:sym typeface="Gochi Hand"/>
              </a:defRPr>
            </a:lvl9pPr>
          </a:lstStyle>
          <a:p>
            <a:endParaRPr/>
          </a:p>
        </p:txBody>
      </p:sp>
      <p:sp>
        <p:nvSpPr>
          <p:cNvPr id="125" name="Google Shape;125;p5"/>
          <p:cNvSpPr txBox="1">
            <a:spLocks noGrp="1"/>
          </p:cNvSpPr>
          <p:nvPr>
            <p:ph type="subTitle" idx="2"/>
          </p:nvPr>
        </p:nvSpPr>
        <p:spPr>
          <a:xfrm>
            <a:off x="2223775" y="3339125"/>
            <a:ext cx="2004900" cy="799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r" rtl="0">
              <a:spcBef>
                <a:spcPts val="0"/>
              </a:spcBef>
              <a:spcAft>
                <a:spcPts val="0"/>
              </a:spcAft>
              <a:buSzPts val="1400"/>
              <a:buNone/>
              <a:defRPr/>
            </a:lvl2pPr>
            <a:lvl3pPr lvl="2" algn="r" rtl="0">
              <a:spcBef>
                <a:spcPts val="1600"/>
              </a:spcBef>
              <a:spcAft>
                <a:spcPts val="0"/>
              </a:spcAft>
              <a:buSzPts val="1400"/>
              <a:buNone/>
              <a:defRPr/>
            </a:lvl3pPr>
            <a:lvl4pPr lvl="3" algn="r" rtl="0">
              <a:spcBef>
                <a:spcPts val="1600"/>
              </a:spcBef>
              <a:spcAft>
                <a:spcPts val="0"/>
              </a:spcAft>
              <a:buSzPts val="1400"/>
              <a:buNone/>
              <a:defRPr/>
            </a:lvl4pPr>
            <a:lvl5pPr lvl="4" algn="r" rtl="0">
              <a:spcBef>
                <a:spcPts val="1600"/>
              </a:spcBef>
              <a:spcAft>
                <a:spcPts val="0"/>
              </a:spcAft>
              <a:buSzPts val="1400"/>
              <a:buNone/>
              <a:defRPr/>
            </a:lvl5pPr>
            <a:lvl6pPr lvl="5" algn="r" rtl="0">
              <a:spcBef>
                <a:spcPts val="1600"/>
              </a:spcBef>
              <a:spcAft>
                <a:spcPts val="0"/>
              </a:spcAft>
              <a:buSzPts val="1400"/>
              <a:buNone/>
              <a:defRPr/>
            </a:lvl6pPr>
            <a:lvl7pPr lvl="6" algn="r" rtl="0">
              <a:spcBef>
                <a:spcPts val="1600"/>
              </a:spcBef>
              <a:spcAft>
                <a:spcPts val="0"/>
              </a:spcAft>
              <a:buSzPts val="1400"/>
              <a:buNone/>
              <a:defRPr/>
            </a:lvl7pPr>
            <a:lvl8pPr lvl="7" algn="r" rtl="0">
              <a:spcBef>
                <a:spcPts val="1600"/>
              </a:spcBef>
              <a:spcAft>
                <a:spcPts val="0"/>
              </a:spcAft>
              <a:buSzPts val="1400"/>
              <a:buNone/>
              <a:defRPr/>
            </a:lvl8pPr>
            <a:lvl9pPr lvl="8" algn="r" rtl="0">
              <a:spcBef>
                <a:spcPts val="1600"/>
              </a:spcBef>
              <a:spcAft>
                <a:spcPts val="1600"/>
              </a:spcAft>
              <a:buSzPts val="1400"/>
              <a:buNone/>
              <a:defRPr/>
            </a:lvl9pPr>
          </a:lstStyle>
          <a:p>
            <a:endParaRPr/>
          </a:p>
        </p:txBody>
      </p:sp>
      <p:sp>
        <p:nvSpPr>
          <p:cNvPr id="126" name="Google Shape;126;p5"/>
          <p:cNvSpPr txBox="1">
            <a:spLocks noGrp="1"/>
          </p:cNvSpPr>
          <p:nvPr>
            <p:ph type="subTitle" idx="3"/>
          </p:nvPr>
        </p:nvSpPr>
        <p:spPr>
          <a:xfrm>
            <a:off x="4799221" y="2997724"/>
            <a:ext cx="2273400" cy="376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2400"/>
              <a:buFont typeface="Gochi Hand"/>
              <a:buNone/>
              <a:defRPr sz="2000">
                <a:solidFill>
                  <a:schemeClr val="dk1"/>
                </a:solidFill>
                <a:latin typeface="Abril Fatface"/>
                <a:ea typeface="Abril Fatface"/>
                <a:cs typeface="Abril Fatface"/>
                <a:sym typeface="Abril Fatface"/>
              </a:defRPr>
            </a:lvl1pPr>
            <a:lvl2pPr lvl="1" rtl="0">
              <a:spcBef>
                <a:spcPts val="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2pPr>
            <a:lvl3pPr lvl="2"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3pPr>
            <a:lvl4pPr lvl="3"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4pPr>
            <a:lvl5pPr lvl="4"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5pPr>
            <a:lvl6pPr lvl="5"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6pPr>
            <a:lvl7pPr lvl="6"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7pPr>
            <a:lvl8pPr lvl="7" rtl="0">
              <a:spcBef>
                <a:spcPts val="1600"/>
              </a:spcBef>
              <a:spcAft>
                <a:spcPts val="0"/>
              </a:spcAft>
              <a:buClr>
                <a:schemeClr val="dk2"/>
              </a:buClr>
              <a:buSzPts val="2400"/>
              <a:buFont typeface="Gochi Hand"/>
              <a:buNone/>
              <a:defRPr sz="2400">
                <a:solidFill>
                  <a:schemeClr val="dk2"/>
                </a:solidFill>
                <a:latin typeface="Gochi Hand"/>
                <a:ea typeface="Gochi Hand"/>
                <a:cs typeface="Gochi Hand"/>
                <a:sym typeface="Gochi Hand"/>
              </a:defRPr>
            </a:lvl8pPr>
            <a:lvl9pPr lvl="8" rtl="0">
              <a:spcBef>
                <a:spcPts val="1600"/>
              </a:spcBef>
              <a:spcAft>
                <a:spcPts val="1600"/>
              </a:spcAft>
              <a:buClr>
                <a:schemeClr val="dk2"/>
              </a:buClr>
              <a:buSzPts val="2400"/>
              <a:buFont typeface="Gochi Hand"/>
              <a:buNone/>
              <a:defRPr sz="2400">
                <a:solidFill>
                  <a:schemeClr val="dk2"/>
                </a:solidFill>
                <a:latin typeface="Gochi Hand"/>
                <a:ea typeface="Gochi Hand"/>
                <a:cs typeface="Gochi Hand"/>
                <a:sym typeface="Gochi Hand"/>
              </a:defRPr>
            </a:lvl9pPr>
          </a:lstStyle>
          <a:p>
            <a:endParaRPr/>
          </a:p>
        </p:txBody>
      </p:sp>
      <p:sp>
        <p:nvSpPr>
          <p:cNvPr id="127" name="Google Shape;127;p5"/>
          <p:cNvSpPr txBox="1">
            <a:spLocks noGrp="1"/>
          </p:cNvSpPr>
          <p:nvPr>
            <p:ph type="subTitle" idx="4"/>
          </p:nvPr>
        </p:nvSpPr>
        <p:spPr>
          <a:xfrm>
            <a:off x="4951625" y="3339125"/>
            <a:ext cx="2004900" cy="799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28" name="Google Shape;128;p5"/>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29" name="Google Shape;129;p5"/>
          <p:cNvGrpSpPr/>
          <p:nvPr/>
        </p:nvGrpSpPr>
        <p:grpSpPr>
          <a:xfrm rot="10800000">
            <a:off x="-1350004" y="-729645"/>
            <a:ext cx="4663729" cy="1575277"/>
            <a:chOff x="4621825" y="3313025"/>
            <a:chExt cx="2236050" cy="755275"/>
          </a:xfrm>
        </p:grpSpPr>
        <p:sp>
          <p:nvSpPr>
            <p:cNvPr id="130" name="Google Shape;130;p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 name="Google Shape;133;p5"/>
          <p:cNvGrpSpPr/>
          <p:nvPr/>
        </p:nvGrpSpPr>
        <p:grpSpPr>
          <a:xfrm rot="879727">
            <a:off x="7961527" y="410980"/>
            <a:ext cx="822062" cy="655529"/>
            <a:chOff x="6182975" y="2375150"/>
            <a:chExt cx="538925" cy="429750"/>
          </a:xfrm>
        </p:grpSpPr>
        <p:sp>
          <p:nvSpPr>
            <p:cNvPr id="134" name="Google Shape;134;p5"/>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5"/>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 name="Google Shape;145;p5"/>
          <p:cNvGrpSpPr/>
          <p:nvPr/>
        </p:nvGrpSpPr>
        <p:grpSpPr>
          <a:xfrm>
            <a:off x="462960" y="4405134"/>
            <a:ext cx="573817" cy="384553"/>
            <a:chOff x="7004725" y="2338425"/>
            <a:chExt cx="376175" cy="252100"/>
          </a:xfrm>
        </p:grpSpPr>
        <p:sp>
          <p:nvSpPr>
            <p:cNvPr id="146" name="Google Shape;146;p5"/>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5"/>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5"/>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5"/>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5"/>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 name="Google Shape;153;p5"/>
          <p:cNvGrpSpPr/>
          <p:nvPr/>
        </p:nvGrpSpPr>
        <p:grpSpPr>
          <a:xfrm rot="511891">
            <a:off x="-433329" y="1414324"/>
            <a:ext cx="1334891" cy="1265020"/>
            <a:chOff x="5070425" y="3873750"/>
            <a:chExt cx="891250" cy="844600"/>
          </a:xfrm>
        </p:grpSpPr>
        <p:sp>
          <p:nvSpPr>
            <p:cNvPr id="154" name="Google Shape;154;p5"/>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5"/>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5"/>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5"/>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5"/>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5"/>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5"/>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5"/>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5"/>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5"/>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5"/>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5"/>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5"/>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5"/>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5"/>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5"/>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 name="Google Shape;170;p5"/>
          <p:cNvGrpSpPr/>
          <p:nvPr/>
        </p:nvGrpSpPr>
        <p:grpSpPr>
          <a:xfrm rot="-511891" flipH="1">
            <a:off x="8246896" y="2280174"/>
            <a:ext cx="1334891" cy="1265020"/>
            <a:chOff x="5070425" y="3873750"/>
            <a:chExt cx="891250" cy="844600"/>
          </a:xfrm>
        </p:grpSpPr>
        <p:sp>
          <p:nvSpPr>
            <p:cNvPr id="171" name="Google Shape;171;p5"/>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5"/>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5"/>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5"/>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5"/>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5"/>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5"/>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5"/>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5"/>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5"/>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5"/>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5"/>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5"/>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5"/>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5"/>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5"/>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03"/>
        <p:cNvGrpSpPr/>
        <p:nvPr/>
      </p:nvGrpSpPr>
      <p:grpSpPr>
        <a:xfrm>
          <a:off x="0" y="0"/>
          <a:ext cx="0" cy="0"/>
          <a:chOff x="0" y="0"/>
          <a:chExt cx="0" cy="0"/>
        </a:xfrm>
      </p:grpSpPr>
      <p:sp>
        <p:nvSpPr>
          <p:cNvPr id="504" name="Google Shape;504;p15"/>
          <p:cNvSpPr txBox="1">
            <a:spLocks noGrp="1"/>
          </p:cNvSpPr>
          <p:nvPr>
            <p:ph type="title"/>
          </p:nvPr>
        </p:nvSpPr>
        <p:spPr>
          <a:xfrm>
            <a:off x="2317000" y="3138500"/>
            <a:ext cx="4510200" cy="623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2200"/>
            </a:lvl1pPr>
            <a:lvl2pPr lvl="1" rtl="0">
              <a:spcBef>
                <a:spcPts val="0"/>
              </a:spcBef>
              <a:spcAft>
                <a:spcPts val="0"/>
              </a:spcAft>
              <a:buSzPts val="2800"/>
              <a:buNone/>
              <a:defRPr>
                <a:latin typeface="Nunito SemiBold"/>
                <a:ea typeface="Nunito SemiBold"/>
                <a:cs typeface="Nunito SemiBold"/>
                <a:sym typeface="Nunito SemiBold"/>
              </a:defRPr>
            </a:lvl2pPr>
            <a:lvl3pPr lvl="2" rtl="0">
              <a:spcBef>
                <a:spcPts val="0"/>
              </a:spcBef>
              <a:spcAft>
                <a:spcPts val="0"/>
              </a:spcAft>
              <a:buSzPts val="2800"/>
              <a:buNone/>
              <a:defRPr>
                <a:latin typeface="Nunito SemiBold"/>
                <a:ea typeface="Nunito SemiBold"/>
                <a:cs typeface="Nunito SemiBold"/>
                <a:sym typeface="Nunito SemiBold"/>
              </a:defRPr>
            </a:lvl3pPr>
            <a:lvl4pPr lvl="3" rtl="0">
              <a:spcBef>
                <a:spcPts val="0"/>
              </a:spcBef>
              <a:spcAft>
                <a:spcPts val="0"/>
              </a:spcAft>
              <a:buSzPts val="2800"/>
              <a:buNone/>
              <a:defRPr>
                <a:latin typeface="Nunito SemiBold"/>
                <a:ea typeface="Nunito SemiBold"/>
                <a:cs typeface="Nunito SemiBold"/>
                <a:sym typeface="Nunito SemiBold"/>
              </a:defRPr>
            </a:lvl4pPr>
            <a:lvl5pPr lvl="4" rtl="0">
              <a:spcBef>
                <a:spcPts val="0"/>
              </a:spcBef>
              <a:spcAft>
                <a:spcPts val="0"/>
              </a:spcAft>
              <a:buSzPts val="2800"/>
              <a:buNone/>
              <a:defRPr>
                <a:latin typeface="Nunito SemiBold"/>
                <a:ea typeface="Nunito SemiBold"/>
                <a:cs typeface="Nunito SemiBold"/>
                <a:sym typeface="Nunito SemiBold"/>
              </a:defRPr>
            </a:lvl5pPr>
            <a:lvl6pPr lvl="5" rtl="0">
              <a:spcBef>
                <a:spcPts val="0"/>
              </a:spcBef>
              <a:spcAft>
                <a:spcPts val="0"/>
              </a:spcAft>
              <a:buSzPts val="2800"/>
              <a:buNone/>
              <a:defRPr>
                <a:latin typeface="Nunito SemiBold"/>
                <a:ea typeface="Nunito SemiBold"/>
                <a:cs typeface="Nunito SemiBold"/>
                <a:sym typeface="Nunito SemiBold"/>
              </a:defRPr>
            </a:lvl6pPr>
            <a:lvl7pPr lvl="6" rtl="0">
              <a:spcBef>
                <a:spcPts val="0"/>
              </a:spcBef>
              <a:spcAft>
                <a:spcPts val="0"/>
              </a:spcAft>
              <a:buSzPts val="2800"/>
              <a:buNone/>
              <a:defRPr>
                <a:latin typeface="Nunito SemiBold"/>
                <a:ea typeface="Nunito SemiBold"/>
                <a:cs typeface="Nunito SemiBold"/>
                <a:sym typeface="Nunito SemiBold"/>
              </a:defRPr>
            </a:lvl7pPr>
            <a:lvl8pPr lvl="7" rtl="0">
              <a:spcBef>
                <a:spcPts val="0"/>
              </a:spcBef>
              <a:spcAft>
                <a:spcPts val="0"/>
              </a:spcAft>
              <a:buSzPts val="2800"/>
              <a:buNone/>
              <a:defRPr>
                <a:latin typeface="Nunito SemiBold"/>
                <a:ea typeface="Nunito SemiBold"/>
                <a:cs typeface="Nunito SemiBold"/>
                <a:sym typeface="Nunito SemiBold"/>
              </a:defRPr>
            </a:lvl8pPr>
            <a:lvl9pPr lvl="8" rtl="0">
              <a:spcBef>
                <a:spcPts val="0"/>
              </a:spcBef>
              <a:spcAft>
                <a:spcPts val="0"/>
              </a:spcAft>
              <a:buSzPts val="2800"/>
              <a:buNone/>
              <a:defRPr>
                <a:latin typeface="Nunito SemiBold"/>
                <a:ea typeface="Nunito SemiBold"/>
                <a:cs typeface="Nunito SemiBold"/>
                <a:sym typeface="Nunito SemiBold"/>
              </a:defRPr>
            </a:lvl9pPr>
          </a:lstStyle>
          <a:p>
            <a:endParaRPr/>
          </a:p>
        </p:txBody>
      </p:sp>
      <p:sp>
        <p:nvSpPr>
          <p:cNvPr id="505" name="Google Shape;505;p15"/>
          <p:cNvSpPr txBox="1">
            <a:spLocks noGrp="1"/>
          </p:cNvSpPr>
          <p:nvPr>
            <p:ph type="subTitle" idx="1"/>
          </p:nvPr>
        </p:nvSpPr>
        <p:spPr>
          <a:xfrm>
            <a:off x="2316750" y="1590900"/>
            <a:ext cx="4510500" cy="1663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0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grpSp>
        <p:nvGrpSpPr>
          <p:cNvPr id="506" name="Google Shape;506;p15"/>
          <p:cNvGrpSpPr/>
          <p:nvPr/>
        </p:nvGrpSpPr>
        <p:grpSpPr>
          <a:xfrm>
            <a:off x="4231356" y="580520"/>
            <a:ext cx="681282" cy="557152"/>
            <a:chOff x="6629575" y="1444200"/>
            <a:chExt cx="446625" cy="365250"/>
          </a:xfrm>
        </p:grpSpPr>
        <p:sp>
          <p:nvSpPr>
            <p:cNvPr id="507" name="Google Shape;507;p15"/>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5"/>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5"/>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15"/>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15"/>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5"/>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5"/>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5"/>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5" name="Google Shape;515;p15"/>
          <p:cNvGrpSpPr/>
          <p:nvPr/>
        </p:nvGrpSpPr>
        <p:grpSpPr>
          <a:xfrm>
            <a:off x="287210" y="4472159"/>
            <a:ext cx="573817" cy="384553"/>
            <a:chOff x="7004725" y="2338425"/>
            <a:chExt cx="376175" cy="252100"/>
          </a:xfrm>
        </p:grpSpPr>
        <p:sp>
          <p:nvSpPr>
            <p:cNvPr id="516" name="Google Shape;516;p15"/>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15"/>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15"/>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5"/>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5"/>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5"/>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5"/>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 name="Google Shape;523;p15"/>
          <p:cNvGrpSpPr/>
          <p:nvPr/>
        </p:nvGrpSpPr>
        <p:grpSpPr>
          <a:xfrm rot="-5400000">
            <a:off x="8090706" y="3987220"/>
            <a:ext cx="681282" cy="557152"/>
            <a:chOff x="6629575" y="1444200"/>
            <a:chExt cx="446625" cy="365250"/>
          </a:xfrm>
        </p:grpSpPr>
        <p:sp>
          <p:nvSpPr>
            <p:cNvPr id="524" name="Google Shape;524;p15"/>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5"/>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5"/>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5"/>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5"/>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5"/>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5"/>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5"/>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 name="Google Shape;532;p15"/>
          <p:cNvSpPr/>
          <p:nvPr/>
        </p:nvSpPr>
        <p:spPr>
          <a:xfrm>
            <a:off x="2316862" y="4204365"/>
            <a:ext cx="4510270" cy="1184572"/>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 name="Google Shape;533;p15"/>
          <p:cNvGrpSpPr/>
          <p:nvPr/>
        </p:nvGrpSpPr>
        <p:grpSpPr>
          <a:xfrm rot="9900059">
            <a:off x="-1290729" y="-506962"/>
            <a:ext cx="4663867" cy="1575323"/>
            <a:chOff x="4621825" y="3313025"/>
            <a:chExt cx="2236050" cy="755275"/>
          </a:xfrm>
        </p:grpSpPr>
        <p:sp>
          <p:nvSpPr>
            <p:cNvPr id="534" name="Google Shape;534;p1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1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1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 name="Google Shape;537;p15"/>
          <p:cNvGrpSpPr/>
          <p:nvPr/>
        </p:nvGrpSpPr>
        <p:grpSpPr>
          <a:xfrm rot="-9900059" flipH="1">
            <a:off x="5594571" y="-506962"/>
            <a:ext cx="4663867" cy="1575323"/>
            <a:chOff x="4621825" y="3313025"/>
            <a:chExt cx="2236050" cy="755275"/>
          </a:xfrm>
        </p:grpSpPr>
        <p:sp>
          <p:nvSpPr>
            <p:cNvPr id="538" name="Google Shape;538;p15"/>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15"/>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15"/>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814113569"/>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1502"/>
        <p:cNvGrpSpPr/>
        <p:nvPr/>
      </p:nvGrpSpPr>
      <p:grpSpPr>
        <a:xfrm>
          <a:off x="0" y="0"/>
          <a:ext cx="0" cy="0"/>
          <a:chOff x="0" y="0"/>
          <a:chExt cx="0" cy="0"/>
        </a:xfrm>
      </p:grpSpPr>
      <p:sp>
        <p:nvSpPr>
          <p:cNvPr id="1503" name="Google Shape;1503;p40"/>
          <p:cNvSpPr/>
          <p:nvPr/>
        </p:nvSpPr>
        <p:spPr>
          <a:xfrm rot="-1816832" flipH="1">
            <a:off x="2188598" y="222990"/>
            <a:ext cx="4536015" cy="3525177"/>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40"/>
          <p:cNvSpPr txBox="1">
            <a:spLocks noGrp="1"/>
          </p:cNvSpPr>
          <p:nvPr>
            <p:ph type="title"/>
          </p:nvPr>
        </p:nvSpPr>
        <p:spPr>
          <a:xfrm>
            <a:off x="2274325" y="1004150"/>
            <a:ext cx="4595400" cy="591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200"/>
            </a:lvl1pPr>
            <a:lvl2pPr lvl="1" algn="ctr" rtl="0">
              <a:spcBef>
                <a:spcPts val="0"/>
              </a:spcBef>
              <a:spcAft>
                <a:spcPts val="0"/>
              </a:spcAft>
              <a:buSzPts val="2800"/>
              <a:buNone/>
              <a:defRPr>
                <a:latin typeface="Nunito"/>
                <a:ea typeface="Nunito"/>
                <a:cs typeface="Nunito"/>
                <a:sym typeface="Nunito"/>
              </a:defRPr>
            </a:lvl2pPr>
            <a:lvl3pPr lvl="2" algn="ctr" rtl="0">
              <a:spcBef>
                <a:spcPts val="0"/>
              </a:spcBef>
              <a:spcAft>
                <a:spcPts val="0"/>
              </a:spcAft>
              <a:buSzPts val="2800"/>
              <a:buNone/>
              <a:defRPr>
                <a:latin typeface="Nunito"/>
                <a:ea typeface="Nunito"/>
                <a:cs typeface="Nunito"/>
                <a:sym typeface="Nunito"/>
              </a:defRPr>
            </a:lvl3pPr>
            <a:lvl4pPr lvl="3" algn="ctr" rtl="0">
              <a:spcBef>
                <a:spcPts val="0"/>
              </a:spcBef>
              <a:spcAft>
                <a:spcPts val="0"/>
              </a:spcAft>
              <a:buSzPts val="2800"/>
              <a:buNone/>
              <a:defRPr>
                <a:latin typeface="Nunito"/>
                <a:ea typeface="Nunito"/>
                <a:cs typeface="Nunito"/>
                <a:sym typeface="Nunito"/>
              </a:defRPr>
            </a:lvl4pPr>
            <a:lvl5pPr lvl="4" algn="ctr" rtl="0">
              <a:spcBef>
                <a:spcPts val="0"/>
              </a:spcBef>
              <a:spcAft>
                <a:spcPts val="0"/>
              </a:spcAft>
              <a:buSzPts val="2800"/>
              <a:buNone/>
              <a:defRPr>
                <a:latin typeface="Nunito"/>
                <a:ea typeface="Nunito"/>
                <a:cs typeface="Nunito"/>
                <a:sym typeface="Nunito"/>
              </a:defRPr>
            </a:lvl5pPr>
            <a:lvl6pPr lvl="5" algn="ctr" rtl="0">
              <a:spcBef>
                <a:spcPts val="0"/>
              </a:spcBef>
              <a:spcAft>
                <a:spcPts val="0"/>
              </a:spcAft>
              <a:buSzPts val="2800"/>
              <a:buNone/>
              <a:defRPr>
                <a:latin typeface="Nunito"/>
                <a:ea typeface="Nunito"/>
                <a:cs typeface="Nunito"/>
                <a:sym typeface="Nunito"/>
              </a:defRPr>
            </a:lvl6pPr>
            <a:lvl7pPr lvl="6" algn="ctr" rtl="0">
              <a:spcBef>
                <a:spcPts val="0"/>
              </a:spcBef>
              <a:spcAft>
                <a:spcPts val="0"/>
              </a:spcAft>
              <a:buSzPts val="2800"/>
              <a:buNone/>
              <a:defRPr>
                <a:latin typeface="Nunito"/>
                <a:ea typeface="Nunito"/>
                <a:cs typeface="Nunito"/>
                <a:sym typeface="Nunito"/>
              </a:defRPr>
            </a:lvl7pPr>
            <a:lvl8pPr lvl="7" algn="ctr" rtl="0">
              <a:spcBef>
                <a:spcPts val="0"/>
              </a:spcBef>
              <a:spcAft>
                <a:spcPts val="0"/>
              </a:spcAft>
              <a:buSzPts val="2800"/>
              <a:buNone/>
              <a:defRPr>
                <a:latin typeface="Nunito"/>
                <a:ea typeface="Nunito"/>
                <a:cs typeface="Nunito"/>
                <a:sym typeface="Nunito"/>
              </a:defRPr>
            </a:lvl8pPr>
            <a:lvl9pPr lvl="8" algn="ctr" rtl="0">
              <a:spcBef>
                <a:spcPts val="0"/>
              </a:spcBef>
              <a:spcAft>
                <a:spcPts val="0"/>
              </a:spcAft>
              <a:buSzPts val="2800"/>
              <a:buNone/>
              <a:defRPr>
                <a:latin typeface="Nunito"/>
                <a:ea typeface="Nunito"/>
                <a:cs typeface="Nunito"/>
                <a:sym typeface="Nunito"/>
              </a:defRPr>
            </a:lvl9pPr>
          </a:lstStyle>
          <a:p>
            <a:endParaRPr/>
          </a:p>
        </p:txBody>
      </p:sp>
      <p:sp>
        <p:nvSpPr>
          <p:cNvPr id="1505" name="Google Shape;1505;p40"/>
          <p:cNvSpPr txBox="1">
            <a:spLocks noGrp="1"/>
          </p:cNvSpPr>
          <p:nvPr>
            <p:ph type="subTitle" idx="1"/>
          </p:nvPr>
        </p:nvSpPr>
        <p:spPr>
          <a:xfrm>
            <a:off x="1556850" y="1843425"/>
            <a:ext cx="6030300" cy="805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500"/>
            </a:lvl1pPr>
            <a:lvl2pPr lvl="1" algn="ctr" rtl="0">
              <a:spcBef>
                <a:spcPts val="0"/>
              </a:spcBef>
              <a:spcAft>
                <a:spcPts val="0"/>
              </a:spcAft>
              <a:buSzPts val="1400"/>
              <a:buNone/>
              <a:defRPr/>
            </a:lvl2pPr>
            <a:lvl3pPr lvl="2" algn="ctr" rtl="0">
              <a:spcBef>
                <a:spcPts val="1600"/>
              </a:spcBef>
              <a:spcAft>
                <a:spcPts val="0"/>
              </a:spcAft>
              <a:buSzPts val="1400"/>
              <a:buNone/>
              <a:defRPr/>
            </a:lvl3pPr>
            <a:lvl4pPr lvl="3" algn="ctr" rtl="0">
              <a:spcBef>
                <a:spcPts val="1600"/>
              </a:spcBef>
              <a:spcAft>
                <a:spcPts val="0"/>
              </a:spcAft>
              <a:buSzPts val="1400"/>
              <a:buNone/>
              <a:defRPr/>
            </a:lvl4pPr>
            <a:lvl5pPr lvl="4" algn="ctr" rtl="0">
              <a:spcBef>
                <a:spcPts val="1600"/>
              </a:spcBef>
              <a:spcAft>
                <a:spcPts val="0"/>
              </a:spcAft>
              <a:buSzPts val="1400"/>
              <a:buNone/>
              <a:defRPr/>
            </a:lvl5pPr>
            <a:lvl6pPr lvl="5" algn="ctr" rtl="0">
              <a:spcBef>
                <a:spcPts val="1600"/>
              </a:spcBef>
              <a:spcAft>
                <a:spcPts val="0"/>
              </a:spcAft>
              <a:buSzPts val="1400"/>
              <a:buNone/>
              <a:defRPr/>
            </a:lvl6pPr>
            <a:lvl7pPr lvl="6" algn="ctr" rtl="0">
              <a:spcBef>
                <a:spcPts val="1600"/>
              </a:spcBef>
              <a:spcAft>
                <a:spcPts val="0"/>
              </a:spcAft>
              <a:buSzPts val="1400"/>
              <a:buNone/>
              <a:defRPr/>
            </a:lvl7pPr>
            <a:lvl8pPr lvl="7" algn="ctr" rtl="0">
              <a:spcBef>
                <a:spcPts val="1600"/>
              </a:spcBef>
              <a:spcAft>
                <a:spcPts val="0"/>
              </a:spcAft>
              <a:buSzPts val="1400"/>
              <a:buNone/>
              <a:defRPr/>
            </a:lvl8pPr>
            <a:lvl9pPr lvl="8" algn="ctr" rtl="0">
              <a:spcBef>
                <a:spcPts val="1600"/>
              </a:spcBef>
              <a:spcAft>
                <a:spcPts val="1600"/>
              </a:spcAft>
              <a:buSzPts val="1400"/>
              <a:buNone/>
              <a:defRPr/>
            </a:lvl9pPr>
          </a:lstStyle>
          <a:p>
            <a:endParaRPr/>
          </a:p>
        </p:txBody>
      </p:sp>
      <p:sp>
        <p:nvSpPr>
          <p:cNvPr id="1506" name="Google Shape;1506;p40"/>
          <p:cNvSpPr txBox="1"/>
          <p:nvPr/>
        </p:nvSpPr>
        <p:spPr>
          <a:xfrm>
            <a:off x="1684975" y="3584975"/>
            <a:ext cx="5774100" cy="492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2"/>
                </a:solidFill>
                <a:latin typeface="Nunito"/>
                <a:ea typeface="Nunito"/>
                <a:cs typeface="Nunito"/>
                <a:sym typeface="Nunito"/>
              </a:rPr>
              <a:t>CREDITS: This presentation template was created by </a:t>
            </a:r>
            <a:r>
              <a:rPr lang="en" sz="1200" b="1">
                <a:solidFill>
                  <a:schemeClr val="lt2"/>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200">
                <a:solidFill>
                  <a:schemeClr val="lt2"/>
                </a:solidFill>
                <a:latin typeface="Nunito"/>
                <a:ea typeface="Nunito"/>
                <a:cs typeface="Nunito"/>
                <a:sym typeface="Nunito"/>
              </a:rPr>
              <a:t>, including icons by </a:t>
            </a:r>
            <a:r>
              <a:rPr lang="en" sz="1200" b="1">
                <a:solidFill>
                  <a:schemeClr val="lt2"/>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200">
                <a:solidFill>
                  <a:schemeClr val="lt2"/>
                </a:solidFill>
                <a:latin typeface="Nunito"/>
                <a:ea typeface="Nunito"/>
                <a:cs typeface="Nunito"/>
                <a:sym typeface="Nunito"/>
              </a:rPr>
              <a:t>, and infographics &amp; images by </a:t>
            </a:r>
            <a:r>
              <a:rPr lang="en" sz="1200" b="1">
                <a:solidFill>
                  <a:schemeClr val="lt2"/>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200">
                <a:solidFill>
                  <a:schemeClr val="lt2"/>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 </a:t>
            </a:r>
            <a:endParaRPr sz="1200">
              <a:solidFill>
                <a:schemeClr val="lt2"/>
              </a:solidFill>
              <a:latin typeface="Nunito"/>
              <a:ea typeface="Nunito"/>
              <a:cs typeface="Nunito"/>
              <a:sym typeface="Nunito"/>
            </a:endParaRPr>
          </a:p>
        </p:txBody>
      </p:sp>
      <p:grpSp>
        <p:nvGrpSpPr>
          <p:cNvPr id="1507" name="Google Shape;1507;p40"/>
          <p:cNvGrpSpPr/>
          <p:nvPr/>
        </p:nvGrpSpPr>
        <p:grpSpPr>
          <a:xfrm>
            <a:off x="8002781" y="418270"/>
            <a:ext cx="681282" cy="557152"/>
            <a:chOff x="6629575" y="1444200"/>
            <a:chExt cx="446625" cy="365250"/>
          </a:xfrm>
        </p:grpSpPr>
        <p:sp>
          <p:nvSpPr>
            <p:cNvPr id="1508" name="Google Shape;1508;p40"/>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40"/>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0"/>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40"/>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40"/>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40"/>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40"/>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0"/>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 name="Google Shape;1516;p40"/>
          <p:cNvGrpSpPr/>
          <p:nvPr/>
        </p:nvGrpSpPr>
        <p:grpSpPr>
          <a:xfrm>
            <a:off x="287210" y="4472159"/>
            <a:ext cx="573817" cy="384553"/>
            <a:chOff x="7004725" y="2338425"/>
            <a:chExt cx="376175" cy="252100"/>
          </a:xfrm>
        </p:grpSpPr>
        <p:sp>
          <p:nvSpPr>
            <p:cNvPr id="1517" name="Google Shape;1517;p40"/>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0"/>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0"/>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0"/>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0"/>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0"/>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0"/>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 name="Google Shape;1524;p40"/>
          <p:cNvGrpSpPr/>
          <p:nvPr/>
        </p:nvGrpSpPr>
        <p:grpSpPr>
          <a:xfrm rot="9900059">
            <a:off x="-1290729" y="-506962"/>
            <a:ext cx="4663867" cy="1575323"/>
            <a:chOff x="4621825" y="3313025"/>
            <a:chExt cx="2236050" cy="755275"/>
          </a:xfrm>
        </p:grpSpPr>
        <p:sp>
          <p:nvSpPr>
            <p:cNvPr id="1525" name="Google Shape;1525;p4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 name="Google Shape;1528;p40"/>
          <p:cNvGrpSpPr/>
          <p:nvPr/>
        </p:nvGrpSpPr>
        <p:grpSpPr>
          <a:xfrm rot="-3347554" flipH="1">
            <a:off x="6438163" y="3549798"/>
            <a:ext cx="4663487" cy="1575195"/>
            <a:chOff x="4621825" y="3313025"/>
            <a:chExt cx="2236050" cy="755275"/>
          </a:xfrm>
        </p:grpSpPr>
        <p:sp>
          <p:nvSpPr>
            <p:cNvPr id="1529" name="Google Shape;1529;p40"/>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0"/>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0"/>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 name="Google Shape;1532;p40"/>
          <p:cNvGrpSpPr/>
          <p:nvPr/>
        </p:nvGrpSpPr>
        <p:grpSpPr>
          <a:xfrm rot="259381" flipH="1">
            <a:off x="8153622" y="3932602"/>
            <a:ext cx="1334880" cy="1265009"/>
            <a:chOff x="5070425" y="3873750"/>
            <a:chExt cx="891250" cy="844600"/>
          </a:xfrm>
        </p:grpSpPr>
        <p:sp>
          <p:nvSpPr>
            <p:cNvPr id="1533" name="Google Shape;1533;p40"/>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0"/>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0"/>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0"/>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0"/>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0"/>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0"/>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0"/>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0"/>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0"/>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0"/>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0"/>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0"/>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0"/>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0"/>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0"/>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 name="Google Shape;1549;p40"/>
          <p:cNvGrpSpPr/>
          <p:nvPr/>
        </p:nvGrpSpPr>
        <p:grpSpPr>
          <a:xfrm rot="5400000" flipH="1">
            <a:off x="-309475" y="94777"/>
            <a:ext cx="880081" cy="881238"/>
            <a:chOff x="2031500" y="1176250"/>
            <a:chExt cx="983550" cy="1102650"/>
          </a:xfrm>
        </p:grpSpPr>
        <p:sp>
          <p:nvSpPr>
            <p:cNvPr id="1550" name="Google Shape;1550;p40"/>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0"/>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0"/>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0"/>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0"/>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0"/>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8003285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739"/>
        <p:cNvGrpSpPr/>
        <p:nvPr/>
      </p:nvGrpSpPr>
      <p:grpSpPr>
        <a:xfrm>
          <a:off x="0" y="0"/>
          <a:ext cx="0" cy="0"/>
          <a:chOff x="0" y="0"/>
          <a:chExt cx="0" cy="0"/>
        </a:xfrm>
      </p:grpSpPr>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743"/>
        <p:cNvGrpSpPr/>
        <p:nvPr/>
      </p:nvGrpSpPr>
      <p:grpSpPr>
        <a:xfrm>
          <a:off x="0" y="0"/>
          <a:ext cx="0" cy="0"/>
          <a:chOff x="0" y="0"/>
          <a:chExt cx="0" cy="0"/>
        </a:xfrm>
      </p:grpSpPr>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87"/>
        <p:cNvGrpSpPr/>
        <p:nvPr/>
      </p:nvGrpSpPr>
      <p:grpSpPr>
        <a:xfrm>
          <a:off x="0" y="0"/>
          <a:ext cx="0" cy="0"/>
          <a:chOff x="0" y="0"/>
          <a:chExt cx="0" cy="0"/>
        </a:xfrm>
      </p:grpSpPr>
      <p:sp>
        <p:nvSpPr>
          <p:cNvPr id="188" name="Google Shape;188;p6"/>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89" name="Google Shape;189;p6"/>
          <p:cNvGrpSpPr/>
          <p:nvPr/>
        </p:nvGrpSpPr>
        <p:grpSpPr>
          <a:xfrm rot="10800000">
            <a:off x="-1350004" y="-729645"/>
            <a:ext cx="4663729" cy="1575277"/>
            <a:chOff x="4621825" y="3313025"/>
            <a:chExt cx="2236050" cy="755275"/>
          </a:xfrm>
        </p:grpSpPr>
        <p:sp>
          <p:nvSpPr>
            <p:cNvPr id="190" name="Google Shape;190;p6"/>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6"/>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6"/>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 name="Google Shape;193;p6"/>
          <p:cNvGrpSpPr/>
          <p:nvPr/>
        </p:nvGrpSpPr>
        <p:grpSpPr>
          <a:xfrm rot="5400000" flipH="1">
            <a:off x="-309475" y="94777"/>
            <a:ext cx="880081" cy="881238"/>
            <a:chOff x="2031500" y="1176250"/>
            <a:chExt cx="983550" cy="1102650"/>
          </a:xfrm>
        </p:grpSpPr>
        <p:sp>
          <p:nvSpPr>
            <p:cNvPr id="194" name="Google Shape;194;p6"/>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6"/>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6"/>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6"/>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6"/>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6"/>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 name="Google Shape;200;p6"/>
          <p:cNvGrpSpPr/>
          <p:nvPr/>
        </p:nvGrpSpPr>
        <p:grpSpPr>
          <a:xfrm rot="879727">
            <a:off x="7961527" y="410980"/>
            <a:ext cx="822062" cy="655529"/>
            <a:chOff x="6182975" y="2375150"/>
            <a:chExt cx="538925" cy="429750"/>
          </a:xfrm>
        </p:grpSpPr>
        <p:sp>
          <p:nvSpPr>
            <p:cNvPr id="201" name="Google Shape;201;p6"/>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6"/>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6"/>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6"/>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6"/>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6"/>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6"/>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6"/>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6"/>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6"/>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6"/>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 name="Google Shape;212;p6"/>
          <p:cNvGrpSpPr/>
          <p:nvPr/>
        </p:nvGrpSpPr>
        <p:grpSpPr>
          <a:xfrm>
            <a:off x="183235" y="4559484"/>
            <a:ext cx="573817" cy="384553"/>
            <a:chOff x="7004725" y="2338425"/>
            <a:chExt cx="376175" cy="252100"/>
          </a:xfrm>
        </p:grpSpPr>
        <p:sp>
          <p:nvSpPr>
            <p:cNvPr id="213" name="Google Shape;213;p6"/>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6"/>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6"/>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6"/>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6"/>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6"/>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6"/>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20"/>
        <p:cNvGrpSpPr/>
        <p:nvPr/>
      </p:nvGrpSpPr>
      <p:grpSpPr>
        <a:xfrm>
          <a:off x="0" y="0"/>
          <a:ext cx="0" cy="0"/>
          <a:chOff x="0" y="0"/>
          <a:chExt cx="0" cy="0"/>
        </a:xfrm>
      </p:grpSpPr>
      <p:sp>
        <p:nvSpPr>
          <p:cNvPr id="221" name="Google Shape;221;p7"/>
          <p:cNvSpPr txBox="1">
            <a:spLocks noGrp="1"/>
          </p:cNvSpPr>
          <p:nvPr>
            <p:ph type="title"/>
          </p:nvPr>
        </p:nvSpPr>
        <p:spPr>
          <a:xfrm>
            <a:off x="1583575" y="1410663"/>
            <a:ext cx="5976900" cy="1466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10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22" name="Google Shape;222;p7"/>
          <p:cNvSpPr txBox="1">
            <a:spLocks noGrp="1"/>
          </p:cNvSpPr>
          <p:nvPr>
            <p:ph type="subTitle" idx="1"/>
          </p:nvPr>
        </p:nvSpPr>
        <p:spPr>
          <a:xfrm>
            <a:off x="2275675" y="2983738"/>
            <a:ext cx="4592700" cy="741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6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23"/>
        <p:cNvGrpSpPr/>
        <p:nvPr/>
      </p:nvGrpSpPr>
      <p:grpSpPr>
        <a:xfrm>
          <a:off x="0" y="0"/>
          <a:ext cx="0" cy="0"/>
          <a:chOff x="0" y="0"/>
          <a:chExt cx="0" cy="0"/>
        </a:xfrm>
      </p:grpSpPr>
      <p:sp>
        <p:nvSpPr>
          <p:cNvPr id="224" name="Google Shape;224;p8"/>
          <p:cNvSpPr txBox="1">
            <a:spLocks noGrp="1"/>
          </p:cNvSpPr>
          <p:nvPr>
            <p:ph type="title"/>
          </p:nvPr>
        </p:nvSpPr>
        <p:spPr>
          <a:xfrm>
            <a:off x="1777800" y="1365203"/>
            <a:ext cx="5588400" cy="241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90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grpSp>
        <p:nvGrpSpPr>
          <p:cNvPr id="225" name="Google Shape;225;p8"/>
          <p:cNvGrpSpPr/>
          <p:nvPr/>
        </p:nvGrpSpPr>
        <p:grpSpPr>
          <a:xfrm rot="10800000" flipH="1">
            <a:off x="5660396" y="-805845"/>
            <a:ext cx="4663729" cy="1575277"/>
            <a:chOff x="4621825" y="3313025"/>
            <a:chExt cx="2236050" cy="755275"/>
          </a:xfrm>
        </p:grpSpPr>
        <p:sp>
          <p:nvSpPr>
            <p:cNvPr id="226" name="Google Shape;226;p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 name="Google Shape;229;p8"/>
          <p:cNvGrpSpPr/>
          <p:nvPr/>
        </p:nvGrpSpPr>
        <p:grpSpPr>
          <a:xfrm rot="10800000">
            <a:off x="-1350004" y="-729645"/>
            <a:ext cx="4663729" cy="1575277"/>
            <a:chOff x="4621825" y="3313025"/>
            <a:chExt cx="2236050" cy="755275"/>
          </a:xfrm>
        </p:grpSpPr>
        <p:sp>
          <p:nvSpPr>
            <p:cNvPr id="230" name="Google Shape;230;p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 name="Google Shape;233;p8"/>
          <p:cNvGrpSpPr/>
          <p:nvPr/>
        </p:nvGrpSpPr>
        <p:grpSpPr>
          <a:xfrm rot="879727">
            <a:off x="8086589" y="1192255"/>
            <a:ext cx="822062" cy="655529"/>
            <a:chOff x="6182975" y="2375150"/>
            <a:chExt cx="538925" cy="429750"/>
          </a:xfrm>
        </p:grpSpPr>
        <p:sp>
          <p:nvSpPr>
            <p:cNvPr id="234" name="Google Shape;234;p8"/>
            <p:cNvSpPr/>
            <p:nvPr/>
          </p:nvSpPr>
          <p:spPr>
            <a:xfrm>
              <a:off x="6274275" y="2530950"/>
              <a:ext cx="141950" cy="41725"/>
            </a:xfrm>
            <a:custGeom>
              <a:avLst/>
              <a:gdLst/>
              <a:ahLst/>
              <a:cxnLst/>
              <a:rect l="l" t="t" r="r" b="b"/>
              <a:pathLst>
                <a:path w="5678" h="1669" extrusionOk="0">
                  <a:moveTo>
                    <a:pt x="1787" y="1"/>
                  </a:moveTo>
                  <a:lnTo>
                    <a:pt x="1072" y="40"/>
                  </a:lnTo>
                  <a:lnTo>
                    <a:pt x="358" y="80"/>
                  </a:lnTo>
                  <a:lnTo>
                    <a:pt x="199" y="120"/>
                  </a:lnTo>
                  <a:lnTo>
                    <a:pt x="80" y="199"/>
                  </a:lnTo>
                  <a:lnTo>
                    <a:pt x="40" y="318"/>
                  </a:lnTo>
                  <a:lnTo>
                    <a:pt x="0" y="477"/>
                  </a:lnTo>
                  <a:lnTo>
                    <a:pt x="40" y="636"/>
                  </a:lnTo>
                  <a:lnTo>
                    <a:pt x="120" y="755"/>
                  </a:lnTo>
                  <a:lnTo>
                    <a:pt x="278" y="834"/>
                  </a:lnTo>
                  <a:lnTo>
                    <a:pt x="437" y="874"/>
                  </a:lnTo>
                  <a:lnTo>
                    <a:pt x="1707" y="795"/>
                  </a:lnTo>
                  <a:lnTo>
                    <a:pt x="2343" y="795"/>
                  </a:lnTo>
                  <a:lnTo>
                    <a:pt x="2938" y="834"/>
                  </a:lnTo>
                  <a:lnTo>
                    <a:pt x="3534" y="953"/>
                  </a:lnTo>
                  <a:lnTo>
                    <a:pt x="4050" y="1073"/>
                  </a:lnTo>
                  <a:lnTo>
                    <a:pt x="4566" y="1311"/>
                  </a:lnTo>
                  <a:lnTo>
                    <a:pt x="5042" y="1589"/>
                  </a:lnTo>
                  <a:lnTo>
                    <a:pt x="5161" y="1668"/>
                  </a:lnTo>
                  <a:lnTo>
                    <a:pt x="5280" y="1668"/>
                  </a:lnTo>
                  <a:lnTo>
                    <a:pt x="5479" y="1628"/>
                  </a:lnTo>
                  <a:lnTo>
                    <a:pt x="5598" y="1509"/>
                  </a:lnTo>
                  <a:lnTo>
                    <a:pt x="5677" y="1350"/>
                  </a:lnTo>
                  <a:lnTo>
                    <a:pt x="5677" y="1231"/>
                  </a:lnTo>
                  <a:lnTo>
                    <a:pt x="5638" y="1073"/>
                  </a:lnTo>
                  <a:lnTo>
                    <a:pt x="5519" y="953"/>
                  </a:lnTo>
                  <a:lnTo>
                    <a:pt x="5241" y="755"/>
                  </a:lnTo>
                  <a:lnTo>
                    <a:pt x="4963" y="596"/>
                  </a:lnTo>
                  <a:lnTo>
                    <a:pt x="4367" y="358"/>
                  </a:lnTo>
                  <a:lnTo>
                    <a:pt x="3772" y="199"/>
                  </a:lnTo>
                  <a:lnTo>
                    <a:pt x="3137" y="80"/>
                  </a:lnTo>
                  <a:lnTo>
                    <a:pt x="2462"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8"/>
            <p:cNvSpPr/>
            <p:nvPr/>
          </p:nvSpPr>
          <p:spPr>
            <a:xfrm>
              <a:off x="6254425" y="2427750"/>
              <a:ext cx="69500" cy="23825"/>
            </a:xfrm>
            <a:custGeom>
              <a:avLst/>
              <a:gdLst/>
              <a:ahLst/>
              <a:cxnLst/>
              <a:rect l="l" t="t" r="r" b="b"/>
              <a:pathLst>
                <a:path w="2780" h="953" extrusionOk="0">
                  <a:moveTo>
                    <a:pt x="1390" y="0"/>
                  </a:moveTo>
                  <a:lnTo>
                    <a:pt x="834" y="40"/>
                  </a:lnTo>
                  <a:lnTo>
                    <a:pt x="278" y="199"/>
                  </a:lnTo>
                  <a:lnTo>
                    <a:pt x="120" y="238"/>
                  </a:lnTo>
                  <a:lnTo>
                    <a:pt x="40" y="357"/>
                  </a:lnTo>
                  <a:lnTo>
                    <a:pt x="0" y="516"/>
                  </a:lnTo>
                  <a:lnTo>
                    <a:pt x="0" y="675"/>
                  </a:lnTo>
                  <a:lnTo>
                    <a:pt x="80" y="794"/>
                  </a:lnTo>
                  <a:lnTo>
                    <a:pt x="159" y="873"/>
                  </a:lnTo>
                  <a:lnTo>
                    <a:pt x="278" y="953"/>
                  </a:lnTo>
                  <a:lnTo>
                    <a:pt x="517" y="953"/>
                  </a:lnTo>
                  <a:lnTo>
                    <a:pt x="953" y="834"/>
                  </a:lnTo>
                  <a:lnTo>
                    <a:pt x="1390" y="794"/>
                  </a:lnTo>
                  <a:lnTo>
                    <a:pt x="1866" y="834"/>
                  </a:lnTo>
                  <a:lnTo>
                    <a:pt x="2303" y="953"/>
                  </a:lnTo>
                  <a:lnTo>
                    <a:pt x="2462" y="953"/>
                  </a:lnTo>
                  <a:lnTo>
                    <a:pt x="2581" y="913"/>
                  </a:lnTo>
                  <a:lnTo>
                    <a:pt x="2700" y="794"/>
                  </a:lnTo>
                  <a:lnTo>
                    <a:pt x="2779" y="675"/>
                  </a:lnTo>
                  <a:lnTo>
                    <a:pt x="2779" y="516"/>
                  </a:lnTo>
                  <a:lnTo>
                    <a:pt x="2740" y="357"/>
                  </a:lnTo>
                  <a:lnTo>
                    <a:pt x="2660" y="238"/>
                  </a:lnTo>
                  <a:lnTo>
                    <a:pt x="2501" y="159"/>
                  </a:lnTo>
                  <a:lnTo>
                    <a:pt x="1946" y="40"/>
                  </a:lnTo>
                  <a:lnTo>
                    <a:pt x="139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8"/>
            <p:cNvSpPr/>
            <p:nvPr/>
          </p:nvSpPr>
          <p:spPr>
            <a:xfrm>
              <a:off x="6410250" y="2430725"/>
              <a:ext cx="104225" cy="40700"/>
            </a:xfrm>
            <a:custGeom>
              <a:avLst/>
              <a:gdLst/>
              <a:ahLst/>
              <a:cxnLst/>
              <a:rect l="l" t="t" r="r" b="b"/>
              <a:pathLst>
                <a:path w="4169" h="1628" extrusionOk="0">
                  <a:moveTo>
                    <a:pt x="318" y="0"/>
                  </a:moveTo>
                  <a:lnTo>
                    <a:pt x="159" y="80"/>
                  </a:lnTo>
                  <a:lnTo>
                    <a:pt x="80" y="199"/>
                  </a:lnTo>
                  <a:lnTo>
                    <a:pt x="0" y="357"/>
                  </a:lnTo>
                  <a:lnTo>
                    <a:pt x="40" y="516"/>
                  </a:lnTo>
                  <a:lnTo>
                    <a:pt x="119" y="635"/>
                  </a:lnTo>
                  <a:lnTo>
                    <a:pt x="199" y="754"/>
                  </a:lnTo>
                  <a:lnTo>
                    <a:pt x="357" y="794"/>
                  </a:lnTo>
                  <a:lnTo>
                    <a:pt x="1191" y="913"/>
                  </a:lnTo>
                  <a:lnTo>
                    <a:pt x="2025" y="1072"/>
                  </a:lnTo>
                  <a:lnTo>
                    <a:pt x="2819" y="1310"/>
                  </a:lnTo>
                  <a:lnTo>
                    <a:pt x="3613" y="1588"/>
                  </a:lnTo>
                  <a:lnTo>
                    <a:pt x="3772" y="1628"/>
                  </a:lnTo>
                  <a:lnTo>
                    <a:pt x="3891" y="1588"/>
                  </a:lnTo>
                  <a:lnTo>
                    <a:pt x="3970" y="1548"/>
                  </a:lnTo>
                  <a:lnTo>
                    <a:pt x="4049" y="1469"/>
                  </a:lnTo>
                  <a:lnTo>
                    <a:pt x="4129" y="1390"/>
                  </a:lnTo>
                  <a:lnTo>
                    <a:pt x="4168" y="1231"/>
                  </a:lnTo>
                  <a:lnTo>
                    <a:pt x="4129" y="1072"/>
                  </a:lnTo>
                  <a:lnTo>
                    <a:pt x="4049" y="953"/>
                  </a:lnTo>
                  <a:lnTo>
                    <a:pt x="3891" y="874"/>
                  </a:lnTo>
                  <a:lnTo>
                    <a:pt x="3057" y="556"/>
                  </a:lnTo>
                  <a:lnTo>
                    <a:pt x="2223" y="318"/>
                  </a:lnTo>
                  <a:lnTo>
                    <a:pt x="1350" y="119"/>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8"/>
            <p:cNvSpPr/>
            <p:nvPr/>
          </p:nvSpPr>
          <p:spPr>
            <a:xfrm>
              <a:off x="6334825" y="2375150"/>
              <a:ext cx="74450" cy="22850"/>
            </a:xfrm>
            <a:custGeom>
              <a:avLst/>
              <a:gdLst/>
              <a:ahLst/>
              <a:cxnLst/>
              <a:rect l="l" t="t" r="r" b="b"/>
              <a:pathLst>
                <a:path w="2978" h="914" extrusionOk="0">
                  <a:moveTo>
                    <a:pt x="397" y="0"/>
                  </a:moveTo>
                  <a:lnTo>
                    <a:pt x="238" y="40"/>
                  </a:lnTo>
                  <a:lnTo>
                    <a:pt x="119" y="159"/>
                  </a:lnTo>
                  <a:lnTo>
                    <a:pt x="40" y="278"/>
                  </a:lnTo>
                  <a:lnTo>
                    <a:pt x="0" y="437"/>
                  </a:lnTo>
                  <a:lnTo>
                    <a:pt x="40" y="596"/>
                  </a:lnTo>
                  <a:lnTo>
                    <a:pt x="159" y="715"/>
                  </a:lnTo>
                  <a:lnTo>
                    <a:pt x="278" y="794"/>
                  </a:lnTo>
                  <a:lnTo>
                    <a:pt x="1469" y="794"/>
                  </a:lnTo>
                  <a:lnTo>
                    <a:pt x="2025" y="834"/>
                  </a:lnTo>
                  <a:lnTo>
                    <a:pt x="2541" y="873"/>
                  </a:lnTo>
                  <a:lnTo>
                    <a:pt x="2580" y="913"/>
                  </a:lnTo>
                  <a:lnTo>
                    <a:pt x="2739" y="873"/>
                  </a:lnTo>
                  <a:lnTo>
                    <a:pt x="2858" y="794"/>
                  </a:lnTo>
                  <a:lnTo>
                    <a:pt x="2938" y="675"/>
                  </a:lnTo>
                  <a:lnTo>
                    <a:pt x="2977" y="556"/>
                  </a:lnTo>
                  <a:lnTo>
                    <a:pt x="2977" y="397"/>
                  </a:lnTo>
                  <a:lnTo>
                    <a:pt x="2898" y="278"/>
                  </a:lnTo>
                  <a:lnTo>
                    <a:pt x="2779" y="159"/>
                  </a:lnTo>
                  <a:lnTo>
                    <a:pt x="2620" y="119"/>
                  </a:lnTo>
                  <a:lnTo>
                    <a:pt x="2064" y="40"/>
                  </a:lnTo>
                  <a:lnTo>
                    <a:pt x="15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8"/>
            <p:cNvSpPr/>
            <p:nvPr/>
          </p:nvSpPr>
          <p:spPr>
            <a:xfrm>
              <a:off x="6488650" y="2537900"/>
              <a:ext cx="46675" cy="36750"/>
            </a:xfrm>
            <a:custGeom>
              <a:avLst/>
              <a:gdLst/>
              <a:ahLst/>
              <a:cxnLst/>
              <a:rect l="l" t="t" r="r" b="b"/>
              <a:pathLst>
                <a:path w="1867" h="1470" extrusionOk="0">
                  <a:moveTo>
                    <a:pt x="358" y="1"/>
                  </a:moveTo>
                  <a:lnTo>
                    <a:pt x="199" y="40"/>
                  </a:lnTo>
                  <a:lnTo>
                    <a:pt x="80" y="159"/>
                  </a:lnTo>
                  <a:lnTo>
                    <a:pt x="0" y="318"/>
                  </a:lnTo>
                  <a:lnTo>
                    <a:pt x="0" y="477"/>
                  </a:lnTo>
                  <a:lnTo>
                    <a:pt x="40" y="596"/>
                  </a:lnTo>
                  <a:lnTo>
                    <a:pt x="159" y="715"/>
                  </a:lnTo>
                  <a:lnTo>
                    <a:pt x="318" y="795"/>
                  </a:lnTo>
                  <a:lnTo>
                    <a:pt x="556" y="874"/>
                  </a:lnTo>
                  <a:lnTo>
                    <a:pt x="755" y="993"/>
                  </a:lnTo>
                  <a:lnTo>
                    <a:pt x="993" y="1152"/>
                  </a:lnTo>
                  <a:lnTo>
                    <a:pt x="1152" y="1350"/>
                  </a:lnTo>
                  <a:lnTo>
                    <a:pt x="1310" y="1469"/>
                  </a:lnTo>
                  <a:lnTo>
                    <a:pt x="1588" y="1469"/>
                  </a:lnTo>
                  <a:lnTo>
                    <a:pt x="1707" y="1390"/>
                  </a:lnTo>
                  <a:lnTo>
                    <a:pt x="1826" y="1271"/>
                  </a:lnTo>
                  <a:lnTo>
                    <a:pt x="1866" y="1112"/>
                  </a:lnTo>
                  <a:lnTo>
                    <a:pt x="1866" y="993"/>
                  </a:lnTo>
                  <a:lnTo>
                    <a:pt x="1787" y="834"/>
                  </a:lnTo>
                  <a:lnTo>
                    <a:pt x="1509" y="556"/>
                  </a:lnTo>
                  <a:lnTo>
                    <a:pt x="1191" y="318"/>
                  </a:lnTo>
                  <a:lnTo>
                    <a:pt x="874" y="159"/>
                  </a:lnTo>
                  <a:lnTo>
                    <a:pt x="516"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8"/>
            <p:cNvSpPr/>
            <p:nvPr/>
          </p:nvSpPr>
          <p:spPr>
            <a:xfrm>
              <a:off x="6566050" y="2482325"/>
              <a:ext cx="57600" cy="50650"/>
            </a:xfrm>
            <a:custGeom>
              <a:avLst/>
              <a:gdLst/>
              <a:ahLst/>
              <a:cxnLst/>
              <a:rect l="l" t="t" r="r" b="b"/>
              <a:pathLst>
                <a:path w="2304" h="2026" extrusionOk="0">
                  <a:moveTo>
                    <a:pt x="318" y="1"/>
                  </a:moveTo>
                  <a:lnTo>
                    <a:pt x="160" y="40"/>
                  </a:lnTo>
                  <a:lnTo>
                    <a:pt x="41" y="159"/>
                  </a:lnTo>
                  <a:lnTo>
                    <a:pt x="1" y="318"/>
                  </a:lnTo>
                  <a:lnTo>
                    <a:pt x="1" y="477"/>
                  </a:lnTo>
                  <a:lnTo>
                    <a:pt x="41" y="596"/>
                  </a:lnTo>
                  <a:lnTo>
                    <a:pt x="160" y="715"/>
                  </a:lnTo>
                  <a:lnTo>
                    <a:pt x="914" y="1271"/>
                  </a:lnTo>
                  <a:lnTo>
                    <a:pt x="1668" y="1906"/>
                  </a:lnTo>
                  <a:lnTo>
                    <a:pt x="1787" y="1985"/>
                  </a:lnTo>
                  <a:lnTo>
                    <a:pt x="1906" y="2025"/>
                  </a:lnTo>
                  <a:lnTo>
                    <a:pt x="2065" y="1985"/>
                  </a:lnTo>
                  <a:lnTo>
                    <a:pt x="2224" y="1866"/>
                  </a:lnTo>
                  <a:lnTo>
                    <a:pt x="2303" y="1747"/>
                  </a:lnTo>
                  <a:lnTo>
                    <a:pt x="2303" y="1588"/>
                  </a:lnTo>
                  <a:lnTo>
                    <a:pt x="2303" y="1430"/>
                  </a:lnTo>
                  <a:lnTo>
                    <a:pt x="2184" y="1311"/>
                  </a:lnTo>
                  <a:lnTo>
                    <a:pt x="1430" y="675"/>
                  </a:lnTo>
                  <a:lnTo>
                    <a:pt x="596" y="40"/>
                  </a:lnTo>
                  <a:lnTo>
                    <a:pt x="47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8"/>
            <p:cNvSpPr/>
            <p:nvPr/>
          </p:nvSpPr>
          <p:spPr>
            <a:xfrm>
              <a:off x="6369550" y="2620275"/>
              <a:ext cx="49650" cy="34775"/>
            </a:xfrm>
            <a:custGeom>
              <a:avLst/>
              <a:gdLst/>
              <a:ahLst/>
              <a:cxnLst/>
              <a:rect l="l" t="t" r="r" b="b"/>
              <a:pathLst>
                <a:path w="1986" h="1391" extrusionOk="0">
                  <a:moveTo>
                    <a:pt x="358" y="1"/>
                  </a:moveTo>
                  <a:lnTo>
                    <a:pt x="199" y="40"/>
                  </a:lnTo>
                  <a:lnTo>
                    <a:pt x="80" y="159"/>
                  </a:lnTo>
                  <a:lnTo>
                    <a:pt x="1" y="278"/>
                  </a:lnTo>
                  <a:lnTo>
                    <a:pt x="1" y="437"/>
                  </a:lnTo>
                  <a:lnTo>
                    <a:pt x="40" y="596"/>
                  </a:lnTo>
                  <a:lnTo>
                    <a:pt x="120" y="715"/>
                  </a:lnTo>
                  <a:lnTo>
                    <a:pt x="278" y="795"/>
                  </a:lnTo>
                  <a:lnTo>
                    <a:pt x="834" y="1033"/>
                  </a:lnTo>
                  <a:lnTo>
                    <a:pt x="1350" y="1350"/>
                  </a:lnTo>
                  <a:lnTo>
                    <a:pt x="1469" y="1390"/>
                  </a:lnTo>
                  <a:lnTo>
                    <a:pt x="1588" y="1390"/>
                  </a:lnTo>
                  <a:lnTo>
                    <a:pt x="1747" y="1350"/>
                  </a:lnTo>
                  <a:lnTo>
                    <a:pt x="1827" y="1311"/>
                  </a:lnTo>
                  <a:lnTo>
                    <a:pt x="1906" y="1231"/>
                  </a:lnTo>
                  <a:lnTo>
                    <a:pt x="1985" y="1072"/>
                  </a:lnTo>
                  <a:lnTo>
                    <a:pt x="1985" y="953"/>
                  </a:lnTo>
                  <a:lnTo>
                    <a:pt x="1906" y="795"/>
                  </a:lnTo>
                  <a:lnTo>
                    <a:pt x="1787" y="675"/>
                  </a:lnTo>
                  <a:lnTo>
                    <a:pt x="1509" y="477"/>
                  </a:lnTo>
                  <a:lnTo>
                    <a:pt x="1191" y="318"/>
                  </a:lnTo>
                  <a:lnTo>
                    <a:pt x="874" y="159"/>
                  </a:lnTo>
                  <a:lnTo>
                    <a:pt x="517" y="40"/>
                  </a:lnTo>
                  <a:lnTo>
                    <a:pt x="35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8"/>
            <p:cNvSpPr/>
            <p:nvPr/>
          </p:nvSpPr>
          <p:spPr>
            <a:xfrm>
              <a:off x="6182975" y="2600425"/>
              <a:ext cx="91325" cy="26825"/>
            </a:xfrm>
            <a:custGeom>
              <a:avLst/>
              <a:gdLst/>
              <a:ahLst/>
              <a:cxnLst/>
              <a:rect l="l" t="t" r="r" b="b"/>
              <a:pathLst>
                <a:path w="3653" h="1073" extrusionOk="0">
                  <a:moveTo>
                    <a:pt x="2541" y="1"/>
                  </a:moveTo>
                  <a:lnTo>
                    <a:pt x="1787" y="40"/>
                  </a:lnTo>
                  <a:lnTo>
                    <a:pt x="1032" y="120"/>
                  </a:lnTo>
                  <a:lnTo>
                    <a:pt x="278" y="318"/>
                  </a:lnTo>
                  <a:lnTo>
                    <a:pt x="119" y="358"/>
                  </a:lnTo>
                  <a:lnTo>
                    <a:pt x="40" y="477"/>
                  </a:lnTo>
                  <a:lnTo>
                    <a:pt x="0" y="636"/>
                  </a:lnTo>
                  <a:lnTo>
                    <a:pt x="0" y="795"/>
                  </a:lnTo>
                  <a:lnTo>
                    <a:pt x="80" y="914"/>
                  </a:lnTo>
                  <a:lnTo>
                    <a:pt x="159" y="993"/>
                  </a:lnTo>
                  <a:lnTo>
                    <a:pt x="278" y="1072"/>
                  </a:lnTo>
                  <a:lnTo>
                    <a:pt x="516" y="1072"/>
                  </a:lnTo>
                  <a:lnTo>
                    <a:pt x="1151" y="914"/>
                  </a:lnTo>
                  <a:lnTo>
                    <a:pt x="1826" y="834"/>
                  </a:lnTo>
                  <a:lnTo>
                    <a:pt x="2501" y="795"/>
                  </a:lnTo>
                  <a:lnTo>
                    <a:pt x="3216" y="874"/>
                  </a:lnTo>
                  <a:lnTo>
                    <a:pt x="3375" y="874"/>
                  </a:lnTo>
                  <a:lnTo>
                    <a:pt x="3494" y="795"/>
                  </a:lnTo>
                  <a:lnTo>
                    <a:pt x="3613" y="675"/>
                  </a:lnTo>
                  <a:lnTo>
                    <a:pt x="3652" y="517"/>
                  </a:lnTo>
                  <a:lnTo>
                    <a:pt x="3652" y="358"/>
                  </a:lnTo>
                  <a:lnTo>
                    <a:pt x="3573" y="239"/>
                  </a:lnTo>
                  <a:lnTo>
                    <a:pt x="3454" y="120"/>
                  </a:lnTo>
                  <a:lnTo>
                    <a:pt x="3295" y="80"/>
                  </a:lnTo>
                  <a:lnTo>
                    <a:pt x="25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8"/>
            <p:cNvSpPr/>
            <p:nvPr/>
          </p:nvSpPr>
          <p:spPr>
            <a:xfrm>
              <a:off x="6185950" y="2494225"/>
              <a:ext cx="37725" cy="22850"/>
            </a:xfrm>
            <a:custGeom>
              <a:avLst/>
              <a:gdLst/>
              <a:ahLst/>
              <a:cxnLst/>
              <a:rect l="l" t="t" r="r" b="b"/>
              <a:pathLst>
                <a:path w="1509" h="914" extrusionOk="0">
                  <a:moveTo>
                    <a:pt x="1032" y="1"/>
                  </a:moveTo>
                  <a:lnTo>
                    <a:pt x="318" y="160"/>
                  </a:lnTo>
                  <a:lnTo>
                    <a:pt x="159" y="199"/>
                  </a:lnTo>
                  <a:lnTo>
                    <a:pt x="80" y="318"/>
                  </a:lnTo>
                  <a:lnTo>
                    <a:pt x="0" y="438"/>
                  </a:lnTo>
                  <a:lnTo>
                    <a:pt x="0" y="596"/>
                  </a:lnTo>
                  <a:lnTo>
                    <a:pt x="40" y="755"/>
                  </a:lnTo>
                  <a:lnTo>
                    <a:pt x="119" y="835"/>
                  </a:lnTo>
                  <a:lnTo>
                    <a:pt x="238" y="914"/>
                  </a:lnTo>
                  <a:lnTo>
                    <a:pt x="477" y="914"/>
                  </a:lnTo>
                  <a:lnTo>
                    <a:pt x="1191" y="795"/>
                  </a:lnTo>
                  <a:lnTo>
                    <a:pt x="1350" y="715"/>
                  </a:lnTo>
                  <a:lnTo>
                    <a:pt x="1469" y="636"/>
                  </a:lnTo>
                  <a:lnTo>
                    <a:pt x="1509" y="477"/>
                  </a:lnTo>
                  <a:lnTo>
                    <a:pt x="1509" y="318"/>
                  </a:lnTo>
                  <a:lnTo>
                    <a:pt x="1469" y="160"/>
                  </a:lnTo>
                  <a:lnTo>
                    <a:pt x="1350" y="80"/>
                  </a:lnTo>
                  <a:lnTo>
                    <a:pt x="11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8"/>
            <p:cNvSpPr/>
            <p:nvPr/>
          </p:nvSpPr>
          <p:spPr>
            <a:xfrm>
              <a:off x="6659350" y="2604400"/>
              <a:ext cx="62550" cy="52625"/>
            </a:xfrm>
            <a:custGeom>
              <a:avLst/>
              <a:gdLst/>
              <a:ahLst/>
              <a:cxnLst/>
              <a:rect l="l" t="t" r="r" b="b"/>
              <a:pathLst>
                <a:path w="2502" h="2105" extrusionOk="0">
                  <a:moveTo>
                    <a:pt x="318" y="0"/>
                  </a:moveTo>
                  <a:lnTo>
                    <a:pt x="159" y="80"/>
                  </a:lnTo>
                  <a:lnTo>
                    <a:pt x="80" y="159"/>
                  </a:lnTo>
                  <a:lnTo>
                    <a:pt x="0" y="318"/>
                  </a:lnTo>
                  <a:lnTo>
                    <a:pt x="0" y="477"/>
                  </a:lnTo>
                  <a:lnTo>
                    <a:pt x="80" y="636"/>
                  </a:lnTo>
                  <a:lnTo>
                    <a:pt x="199" y="715"/>
                  </a:lnTo>
                  <a:lnTo>
                    <a:pt x="1033" y="1350"/>
                  </a:lnTo>
                  <a:lnTo>
                    <a:pt x="1827" y="2025"/>
                  </a:lnTo>
                  <a:lnTo>
                    <a:pt x="1946" y="2104"/>
                  </a:lnTo>
                  <a:lnTo>
                    <a:pt x="2263" y="2104"/>
                  </a:lnTo>
                  <a:lnTo>
                    <a:pt x="2382" y="1985"/>
                  </a:lnTo>
                  <a:lnTo>
                    <a:pt x="2462" y="1866"/>
                  </a:lnTo>
                  <a:lnTo>
                    <a:pt x="2501" y="1707"/>
                  </a:lnTo>
                  <a:lnTo>
                    <a:pt x="2462" y="1549"/>
                  </a:lnTo>
                  <a:lnTo>
                    <a:pt x="2343" y="1430"/>
                  </a:lnTo>
                  <a:lnTo>
                    <a:pt x="1946" y="1072"/>
                  </a:lnTo>
                  <a:lnTo>
                    <a:pt x="1509" y="715"/>
                  </a:lnTo>
                  <a:lnTo>
                    <a:pt x="1072" y="358"/>
                  </a:lnTo>
                  <a:lnTo>
                    <a:pt x="636"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8"/>
            <p:cNvSpPr/>
            <p:nvPr/>
          </p:nvSpPr>
          <p:spPr>
            <a:xfrm>
              <a:off x="6676225" y="2762200"/>
              <a:ext cx="33775" cy="42700"/>
            </a:xfrm>
            <a:custGeom>
              <a:avLst/>
              <a:gdLst/>
              <a:ahLst/>
              <a:cxnLst/>
              <a:rect l="l" t="t" r="r" b="b"/>
              <a:pathLst>
                <a:path w="1351" h="1708" extrusionOk="0">
                  <a:moveTo>
                    <a:pt x="318" y="0"/>
                  </a:moveTo>
                  <a:lnTo>
                    <a:pt x="159" y="80"/>
                  </a:lnTo>
                  <a:lnTo>
                    <a:pt x="80" y="199"/>
                  </a:lnTo>
                  <a:lnTo>
                    <a:pt x="0" y="318"/>
                  </a:lnTo>
                  <a:lnTo>
                    <a:pt x="0" y="477"/>
                  </a:lnTo>
                  <a:lnTo>
                    <a:pt x="80" y="636"/>
                  </a:lnTo>
                  <a:lnTo>
                    <a:pt x="358" y="1033"/>
                  </a:lnTo>
                  <a:lnTo>
                    <a:pt x="596" y="1509"/>
                  </a:lnTo>
                  <a:lnTo>
                    <a:pt x="675" y="1588"/>
                  </a:lnTo>
                  <a:lnTo>
                    <a:pt x="755" y="1668"/>
                  </a:lnTo>
                  <a:lnTo>
                    <a:pt x="874" y="1707"/>
                  </a:lnTo>
                  <a:lnTo>
                    <a:pt x="953" y="1707"/>
                  </a:lnTo>
                  <a:lnTo>
                    <a:pt x="1152" y="1668"/>
                  </a:lnTo>
                  <a:lnTo>
                    <a:pt x="1271" y="1588"/>
                  </a:lnTo>
                  <a:lnTo>
                    <a:pt x="1350" y="1469"/>
                  </a:lnTo>
                  <a:lnTo>
                    <a:pt x="1350" y="1311"/>
                  </a:lnTo>
                  <a:lnTo>
                    <a:pt x="1310" y="1152"/>
                  </a:lnTo>
                  <a:lnTo>
                    <a:pt x="1033" y="636"/>
                  </a:lnTo>
                  <a:lnTo>
                    <a:pt x="715" y="159"/>
                  </a:lnTo>
                  <a:lnTo>
                    <a:pt x="596" y="40"/>
                  </a:lnTo>
                  <a:lnTo>
                    <a:pt x="4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 name="Google Shape;245;p8"/>
          <p:cNvGrpSpPr/>
          <p:nvPr/>
        </p:nvGrpSpPr>
        <p:grpSpPr>
          <a:xfrm>
            <a:off x="201581" y="1241445"/>
            <a:ext cx="681282" cy="557152"/>
            <a:chOff x="6629575" y="1444200"/>
            <a:chExt cx="446625" cy="365250"/>
          </a:xfrm>
        </p:grpSpPr>
        <p:sp>
          <p:nvSpPr>
            <p:cNvPr id="246" name="Google Shape;246;p8"/>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8"/>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8"/>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8"/>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8"/>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8"/>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8"/>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8"/>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 name="Google Shape;254;p8"/>
          <p:cNvGrpSpPr/>
          <p:nvPr/>
        </p:nvGrpSpPr>
        <p:grpSpPr>
          <a:xfrm>
            <a:off x="4436935" y="4221884"/>
            <a:ext cx="573817" cy="384553"/>
            <a:chOff x="7004725" y="2338425"/>
            <a:chExt cx="376175" cy="252100"/>
          </a:xfrm>
        </p:grpSpPr>
        <p:sp>
          <p:nvSpPr>
            <p:cNvPr id="255" name="Google Shape;255;p8"/>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8"/>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8"/>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8"/>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8"/>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8"/>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8"/>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 name="Google Shape;262;p8"/>
          <p:cNvSpPr/>
          <p:nvPr/>
        </p:nvSpPr>
        <p:spPr>
          <a:xfrm rot="3678607">
            <a:off x="-1830738" y="4291179"/>
            <a:ext cx="4510330" cy="1184574"/>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8"/>
          <p:cNvSpPr/>
          <p:nvPr/>
        </p:nvSpPr>
        <p:spPr>
          <a:xfrm rot="-3678607" flipH="1">
            <a:off x="6466762" y="4185079"/>
            <a:ext cx="4510330" cy="1184574"/>
          </a:xfrm>
          <a:custGeom>
            <a:avLst/>
            <a:gdLst/>
            <a:ahLst/>
            <a:cxnLst/>
            <a:rect l="l" t="t" r="r" b="b"/>
            <a:pathLst>
              <a:path w="57286" h="15046" extrusionOk="0">
                <a:moveTo>
                  <a:pt x="27591" y="0"/>
                </a:moveTo>
                <a:lnTo>
                  <a:pt x="26638" y="40"/>
                </a:lnTo>
                <a:lnTo>
                  <a:pt x="25686" y="80"/>
                </a:lnTo>
                <a:lnTo>
                  <a:pt x="24733" y="159"/>
                </a:lnTo>
                <a:lnTo>
                  <a:pt x="23780" y="318"/>
                </a:lnTo>
                <a:lnTo>
                  <a:pt x="22867" y="437"/>
                </a:lnTo>
                <a:lnTo>
                  <a:pt x="21914" y="635"/>
                </a:lnTo>
                <a:lnTo>
                  <a:pt x="21001" y="874"/>
                </a:lnTo>
                <a:lnTo>
                  <a:pt x="20088" y="1112"/>
                </a:lnTo>
                <a:lnTo>
                  <a:pt x="19175" y="1390"/>
                </a:lnTo>
                <a:lnTo>
                  <a:pt x="18302" y="1707"/>
                </a:lnTo>
                <a:lnTo>
                  <a:pt x="17428" y="2065"/>
                </a:lnTo>
                <a:lnTo>
                  <a:pt x="16555" y="2422"/>
                </a:lnTo>
                <a:lnTo>
                  <a:pt x="15721" y="2859"/>
                </a:lnTo>
                <a:lnTo>
                  <a:pt x="14888" y="3295"/>
                </a:lnTo>
                <a:lnTo>
                  <a:pt x="14054" y="3811"/>
                </a:lnTo>
                <a:lnTo>
                  <a:pt x="13260" y="4327"/>
                </a:lnTo>
                <a:lnTo>
                  <a:pt x="12466" y="4923"/>
                </a:lnTo>
                <a:lnTo>
                  <a:pt x="11672" y="5518"/>
                </a:lnTo>
                <a:lnTo>
                  <a:pt x="10918" y="6153"/>
                </a:lnTo>
                <a:lnTo>
                  <a:pt x="9449" y="7464"/>
                </a:lnTo>
                <a:lnTo>
                  <a:pt x="8020" y="8774"/>
                </a:lnTo>
                <a:lnTo>
                  <a:pt x="4050" y="12426"/>
                </a:lnTo>
                <a:lnTo>
                  <a:pt x="1" y="14887"/>
                </a:lnTo>
                <a:lnTo>
                  <a:pt x="3573" y="14967"/>
                </a:lnTo>
                <a:lnTo>
                  <a:pt x="7186" y="15046"/>
                </a:lnTo>
                <a:lnTo>
                  <a:pt x="14332" y="15046"/>
                </a:lnTo>
                <a:lnTo>
                  <a:pt x="17905" y="15006"/>
                </a:lnTo>
                <a:lnTo>
                  <a:pt x="21477" y="14927"/>
                </a:lnTo>
                <a:lnTo>
                  <a:pt x="25090" y="14808"/>
                </a:lnTo>
                <a:lnTo>
                  <a:pt x="28663" y="14689"/>
                </a:lnTo>
                <a:lnTo>
                  <a:pt x="35809" y="14371"/>
                </a:lnTo>
                <a:lnTo>
                  <a:pt x="42994" y="14014"/>
                </a:lnTo>
                <a:lnTo>
                  <a:pt x="50140" y="13577"/>
                </a:lnTo>
                <a:lnTo>
                  <a:pt x="57286" y="13140"/>
                </a:lnTo>
                <a:lnTo>
                  <a:pt x="56769" y="12188"/>
                </a:lnTo>
                <a:lnTo>
                  <a:pt x="56174" y="11235"/>
                </a:lnTo>
                <a:lnTo>
                  <a:pt x="55499" y="10401"/>
                </a:lnTo>
                <a:lnTo>
                  <a:pt x="54785" y="9568"/>
                </a:lnTo>
                <a:lnTo>
                  <a:pt x="54030" y="8774"/>
                </a:lnTo>
                <a:lnTo>
                  <a:pt x="53197" y="8059"/>
                </a:lnTo>
                <a:lnTo>
                  <a:pt x="52323" y="7384"/>
                </a:lnTo>
                <a:lnTo>
                  <a:pt x="51450" y="6749"/>
                </a:lnTo>
                <a:lnTo>
                  <a:pt x="50497" y="6153"/>
                </a:lnTo>
                <a:lnTo>
                  <a:pt x="49544" y="5558"/>
                </a:lnTo>
                <a:lnTo>
                  <a:pt x="48512" y="5042"/>
                </a:lnTo>
                <a:lnTo>
                  <a:pt x="47520" y="4566"/>
                </a:lnTo>
                <a:lnTo>
                  <a:pt x="46488" y="4089"/>
                </a:lnTo>
                <a:lnTo>
                  <a:pt x="45416" y="3652"/>
                </a:lnTo>
                <a:lnTo>
                  <a:pt x="44384" y="3256"/>
                </a:lnTo>
                <a:lnTo>
                  <a:pt x="43351" y="2859"/>
                </a:lnTo>
                <a:lnTo>
                  <a:pt x="41525" y="2263"/>
                </a:lnTo>
                <a:lnTo>
                  <a:pt x="39699" y="1707"/>
                </a:lnTo>
                <a:lnTo>
                  <a:pt x="37873" y="1231"/>
                </a:lnTo>
                <a:lnTo>
                  <a:pt x="36047" y="834"/>
                </a:lnTo>
                <a:lnTo>
                  <a:pt x="34181" y="477"/>
                </a:lnTo>
                <a:lnTo>
                  <a:pt x="32315" y="199"/>
                </a:lnTo>
                <a:lnTo>
                  <a:pt x="31362" y="119"/>
                </a:lnTo>
                <a:lnTo>
                  <a:pt x="30410" y="40"/>
                </a:lnTo>
                <a:lnTo>
                  <a:pt x="2945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 name="Google Shape;264;p8"/>
          <p:cNvGrpSpPr/>
          <p:nvPr/>
        </p:nvGrpSpPr>
        <p:grpSpPr>
          <a:xfrm rot="5400000" flipH="1">
            <a:off x="-309475" y="94777"/>
            <a:ext cx="880081" cy="881238"/>
            <a:chOff x="2031500" y="1176250"/>
            <a:chExt cx="983550" cy="1102650"/>
          </a:xfrm>
        </p:grpSpPr>
        <p:sp>
          <p:nvSpPr>
            <p:cNvPr id="265" name="Google Shape;265;p8"/>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8"/>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8"/>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8"/>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8"/>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8"/>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 name="Google Shape;271;p8"/>
          <p:cNvGrpSpPr/>
          <p:nvPr/>
        </p:nvGrpSpPr>
        <p:grpSpPr>
          <a:xfrm rot="-961081" flipH="1">
            <a:off x="8320870" y="4153147"/>
            <a:ext cx="1110753" cy="1052614"/>
            <a:chOff x="5070425" y="3873750"/>
            <a:chExt cx="891250" cy="844600"/>
          </a:xfrm>
        </p:grpSpPr>
        <p:sp>
          <p:nvSpPr>
            <p:cNvPr id="272" name="Google Shape;272;p8"/>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8"/>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8"/>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8"/>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8"/>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8"/>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8"/>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8"/>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8"/>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8"/>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8"/>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8"/>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8"/>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8"/>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8"/>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8"/>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88"/>
        <p:cNvGrpSpPr/>
        <p:nvPr/>
      </p:nvGrpSpPr>
      <p:grpSpPr>
        <a:xfrm>
          <a:off x="0" y="0"/>
          <a:ext cx="0" cy="0"/>
          <a:chOff x="0" y="0"/>
          <a:chExt cx="0" cy="0"/>
        </a:xfrm>
      </p:grpSpPr>
      <p:sp>
        <p:nvSpPr>
          <p:cNvPr id="289" name="Google Shape;289;p9"/>
          <p:cNvSpPr/>
          <p:nvPr/>
        </p:nvSpPr>
        <p:spPr>
          <a:xfrm rot="-9546088">
            <a:off x="4983374" y="1054465"/>
            <a:ext cx="3518391" cy="2499036"/>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9"/>
          <p:cNvSpPr txBox="1">
            <a:spLocks noGrp="1"/>
          </p:cNvSpPr>
          <p:nvPr>
            <p:ph type="title"/>
          </p:nvPr>
        </p:nvSpPr>
        <p:spPr>
          <a:xfrm>
            <a:off x="4537075" y="1170975"/>
            <a:ext cx="4358700" cy="17730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36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291" name="Google Shape;291;p9"/>
          <p:cNvSpPr txBox="1">
            <a:spLocks noGrp="1"/>
          </p:cNvSpPr>
          <p:nvPr>
            <p:ph type="subTitle" idx="1"/>
          </p:nvPr>
        </p:nvSpPr>
        <p:spPr>
          <a:xfrm>
            <a:off x="4537081" y="3031675"/>
            <a:ext cx="3282000" cy="9513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292" name="Google Shape;292;p9"/>
          <p:cNvSpPr/>
          <p:nvPr/>
        </p:nvSpPr>
        <p:spPr>
          <a:xfrm>
            <a:off x="4317113" y="4467617"/>
            <a:ext cx="2408709" cy="1686282"/>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 name="Google Shape;293;p9"/>
          <p:cNvGrpSpPr/>
          <p:nvPr/>
        </p:nvGrpSpPr>
        <p:grpSpPr>
          <a:xfrm flipH="1">
            <a:off x="6" y="55070"/>
            <a:ext cx="681282" cy="557152"/>
            <a:chOff x="6629575" y="1444200"/>
            <a:chExt cx="446625" cy="365250"/>
          </a:xfrm>
        </p:grpSpPr>
        <p:sp>
          <p:nvSpPr>
            <p:cNvPr id="294" name="Google Shape;294;p9"/>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9"/>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9"/>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9"/>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9"/>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9"/>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9"/>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9"/>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9"/>
          <p:cNvGrpSpPr/>
          <p:nvPr/>
        </p:nvGrpSpPr>
        <p:grpSpPr>
          <a:xfrm>
            <a:off x="1691860" y="4467634"/>
            <a:ext cx="573817" cy="384553"/>
            <a:chOff x="7004725" y="2338425"/>
            <a:chExt cx="376175" cy="252100"/>
          </a:xfrm>
        </p:grpSpPr>
        <p:sp>
          <p:nvSpPr>
            <p:cNvPr id="303" name="Google Shape;303;p9"/>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9"/>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9"/>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9"/>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9"/>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9"/>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9"/>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 name="Google Shape;310;p9"/>
          <p:cNvGrpSpPr/>
          <p:nvPr/>
        </p:nvGrpSpPr>
        <p:grpSpPr>
          <a:xfrm rot="10800000" flipH="1">
            <a:off x="5660396" y="-805845"/>
            <a:ext cx="4663729" cy="1575277"/>
            <a:chOff x="4621825" y="3313025"/>
            <a:chExt cx="2236050" cy="755275"/>
          </a:xfrm>
        </p:grpSpPr>
        <p:sp>
          <p:nvSpPr>
            <p:cNvPr id="311" name="Google Shape;311;p9"/>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9"/>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9"/>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 name="Google Shape;314;p9"/>
          <p:cNvGrpSpPr/>
          <p:nvPr/>
        </p:nvGrpSpPr>
        <p:grpSpPr>
          <a:xfrm rot="-259381">
            <a:off x="-392353" y="4031490"/>
            <a:ext cx="1334880" cy="1265009"/>
            <a:chOff x="5070425" y="3873750"/>
            <a:chExt cx="891250" cy="844600"/>
          </a:xfrm>
        </p:grpSpPr>
        <p:sp>
          <p:nvSpPr>
            <p:cNvPr id="315" name="Google Shape;315;p9"/>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9"/>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9"/>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9"/>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9"/>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9"/>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9"/>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9"/>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9"/>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9"/>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9"/>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9"/>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9"/>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9"/>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9"/>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9"/>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31"/>
        <p:cNvGrpSpPr/>
        <p:nvPr/>
      </p:nvGrpSpPr>
      <p:grpSpPr>
        <a:xfrm>
          <a:off x="0" y="0"/>
          <a:ext cx="0" cy="0"/>
          <a:chOff x="0" y="0"/>
          <a:chExt cx="0" cy="0"/>
        </a:xfrm>
      </p:grpSpPr>
      <p:sp>
        <p:nvSpPr>
          <p:cNvPr id="332" name="Google Shape;332;p10"/>
          <p:cNvSpPr txBox="1">
            <a:spLocks noGrp="1"/>
          </p:cNvSpPr>
          <p:nvPr>
            <p:ph type="body" idx="1"/>
          </p:nvPr>
        </p:nvSpPr>
        <p:spPr>
          <a:xfrm>
            <a:off x="617611" y="314900"/>
            <a:ext cx="3197700" cy="16521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Clr>
                <a:schemeClr val="dk1"/>
              </a:buClr>
              <a:buSzPts val="6500"/>
              <a:buNone/>
              <a:defRPr sz="2500">
                <a:solidFill>
                  <a:schemeClr val="dk1"/>
                </a:solidFill>
                <a:latin typeface="Abril Fatface"/>
                <a:ea typeface="Abril Fatface"/>
                <a:cs typeface="Abril Fatface"/>
                <a:sym typeface="Abril Fatface"/>
              </a:defRPr>
            </a:lvl1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20905"/>
            <a:ext cx="8520600" cy="572700"/>
          </a:xfrm>
          <a:prstGeom prst="rect">
            <a:avLst/>
          </a:prstGeom>
          <a:noFill/>
          <a:ln>
            <a:noFill/>
          </a:ln>
        </p:spPr>
        <p:txBody>
          <a:bodyPr spcFirstLastPara="1" wrap="square" lIns="91425" tIns="91425" rIns="91425" bIns="91425" anchor="ctr" anchorCtr="0">
            <a:noAutofit/>
          </a:bodyPr>
          <a:lstStyle>
            <a:lvl1pPr lvl="0">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1pPr>
            <a:lvl2pPr lvl="1">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2pPr>
            <a:lvl3pPr lvl="2">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3pPr>
            <a:lvl4pPr lvl="3">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4pPr>
            <a:lvl5pPr lvl="4">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5pPr>
            <a:lvl6pPr lvl="5">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6pPr>
            <a:lvl7pPr lvl="6">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7pPr>
            <a:lvl8pPr lvl="7">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8pPr>
            <a:lvl9pPr lvl="8">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2"/>
              </a:buClr>
              <a:buSzPts val="1400"/>
              <a:buFont typeface="Nunito"/>
              <a:buChar char="●"/>
              <a:defRPr>
                <a:solidFill>
                  <a:schemeClr val="lt2"/>
                </a:solidFill>
                <a:latin typeface="Nunito"/>
                <a:ea typeface="Nunito"/>
                <a:cs typeface="Nunito"/>
                <a:sym typeface="Nunito"/>
              </a:defRPr>
            </a:lvl1pPr>
            <a:lvl2pPr marL="914400" lvl="1"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2pPr>
            <a:lvl3pPr marL="1371600" lvl="2"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3pPr>
            <a:lvl4pPr marL="1828800" lvl="3"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4pPr>
            <a:lvl5pPr marL="2286000" lvl="4"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5pPr>
            <a:lvl6pPr marL="2743200" lvl="5"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6pPr>
            <a:lvl7pPr marL="3200400" lvl="6"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7pPr>
            <a:lvl8pPr marL="3657600" lvl="7" indent="-317500">
              <a:lnSpc>
                <a:spcPct val="100000"/>
              </a:lnSpc>
              <a:spcBef>
                <a:spcPts val="1600"/>
              </a:spcBef>
              <a:spcAft>
                <a:spcPts val="0"/>
              </a:spcAft>
              <a:buClr>
                <a:schemeClr val="lt2"/>
              </a:buClr>
              <a:buSzPts val="1400"/>
              <a:buFont typeface="Nunito"/>
              <a:buChar char="○"/>
              <a:defRPr>
                <a:solidFill>
                  <a:schemeClr val="lt2"/>
                </a:solidFill>
                <a:latin typeface="Nunito"/>
                <a:ea typeface="Nunito"/>
                <a:cs typeface="Nunito"/>
                <a:sym typeface="Nunito"/>
              </a:defRPr>
            </a:lvl8pPr>
            <a:lvl9pPr marL="4114800" lvl="8" indent="-317500">
              <a:lnSpc>
                <a:spcPct val="100000"/>
              </a:lnSpc>
              <a:spcBef>
                <a:spcPts val="1600"/>
              </a:spcBef>
              <a:spcAft>
                <a:spcPts val="1600"/>
              </a:spcAft>
              <a:buClr>
                <a:schemeClr val="lt2"/>
              </a:buClr>
              <a:buSzPts val="1400"/>
              <a:buFont typeface="Nunito"/>
              <a:buChar char="■"/>
              <a:defRPr>
                <a:solidFill>
                  <a:schemeClr val="lt2"/>
                </a:solidFill>
                <a:latin typeface="Nunito"/>
                <a:ea typeface="Nunito"/>
                <a:cs typeface="Nunito"/>
                <a:sym typeface="Nuni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9" r:id="rId11"/>
    <p:sldLayoutId id="2147483660" r:id="rId12"/>
    <p:sldLayoutId id="2147483662" r:id="rId13"/>
    <p:sldLayoutId id="2147483663" r:id="rId14"/>
    <p:sldLayoutId id="2147483664" r:id="rId15"/>
    <p:sldLayoutId id="2147483665" r:id="rId16"/>
    <p:sldLayoutId id="2147483666" r:id="rId17"/>
    <p:sldLayoutId id="2147483667" r:id="rId18"/>
    <p:sldLayoutId id="2147483668"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2" r:id="rId33"/>
    <p:sldLayoutId id="2147483683" r:id="rId34"/>
    <p:sldLayoutId id="2147483684" r:id="rId35"/>
    <p:sldLayoutId id="2147483685" r:id="rId36"/>
    <p:sldLayoutId id="2147483687" r:id="rId37"/>
    <p:sldLayoutId id="2147483688" r:id="rId38"/>
    <p:sldLayoutId id="2147483689" r:id="rId39"/>
    <p:sldLayoutId id="2147483695" r:id="rId40"/>
    <p:sldLayoutId id="2147483696" r:id="rId4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736"/>
        <p:cNvGrpSpPr/>
        <p:nvPr/>
      </p:nvGrpSpPr>
      <p:grpSpPr>
        <a:xfrm>
          <a:off x="0" y="0"/>
          <a:ext cx="0" cy="0"/>
          <a:chOff x="0" y="0"/>
          <a:chExt cx="0" cy="0"/>
        </a:xfrm>
      </p:grpSpPr>
      <p:sp>
        <p:nvSpPr>
          <p:cNvPr id="1737" name="Google Shape;1737;p4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738" name="Google Shape;1738;p4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90"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740"/>
        <p:cNvGrpSpPr/>
        <p:nvPr/>
      </p:nvGrpSpPr>
      <p:grpSpPr>
        <a:xfrm>
          <a:off x="0" y="0"/>
          <a:ext cx="0" cy="0"/>
          <a:chOff x="0" y="0"/>
          <a:chExt cx="0" cy="0"/>
        </a:xfrm>
      </p:grpSpPr>
      <p:sp>
        <p:nvSpPr>
          <p:cNvPr id="1741" name="Google Shape;1741;p4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742" name="Google Shape;1742;p4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9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audio" Target="../media/media1.mp3"/><Relationship Id="rId1" Type="http://schemas.microsoft.com/office/2007/relationships/media" Target="../media/media1.mp3"/><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audio" Target="../media/media5.mp3"/><Relationship Id="rId1" Type="http://schemas.microsoft.com/office/2007/relationships/media" Target="../media/media5.mp3"/><Relationship Id="rId4"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24.xml"/><Relationship Id="rId2" Type="http://schemas.openxmlformats.org/officeDocument/2006/relationships/audio" Target="../media/media6.mp3"/><Relationship Id="rId1" Type="http://schemas.microsoft.com/office/2007/relationships/media" Target="../media/media6.mp3"/><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4.xml"/></Relationships>
</file>

<file path=ppt/slides/_rels/slide14.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7.png"/><Relationship Id="rId1" Type="http://schemas.openxmlformats.org/officeDocument/2006/relationships/slideLayout" Target="../slideLayouts/slideLayout20.xml"/><Relationship Id="rId5" Type="http://schemas.openxmlformats.org/officeDocument/2006/relationships/image" Target="../media/image9.png"/><Relationship Id="rId4" Type="http://schemas.openxmlformats.org/officeDocument/2006/relationships/image" Target="../media/image8.jpeg"/></Relationships>
</file>

<file path=ppt/slides/_rels/slide1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6.xml"/></Relationships>
</file>

<file path=ppt/slides/_rels/slide1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xml"/><Relationship Id="rId1" Type="http://schemas.openxmlformats.org/officeDocument/2006/relationships/slideLayout" Target="../slideLayouts/slideLayout21.xml"/><Relationship Id="rId4" Type="http://schemas.openxmlformats.org/officeDocument/2006/relationships/image" Target="../media/image10.jpeg"/></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21.xml"/><Relationship Id="rId4" Type="http://schemas.openxmlformats.org/officeDocument/2006/relationships/image" Target="../media/image10.jpeg"/></Relationships>
</file>

<file path=ppt/slides/_rels/slide1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21.xml"/><Relationship Id="rId4" Type="http://schemas.openxmlformats.org/officeDocument/2006/relationships/image" Target="../media/image10.jpe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jpeg"/><Relationship Id="rId1" Type="http://schemas.openxmlformats.org/officeDocument/2006/relationships/slideLayout" Target="../slideLayouts/slideLayout4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1.xml"/></Relationships>
</file>

<file path=ppt/slides/_rels/slide22.xml.rels><?xml version="1.0" encoding="UTF-8" standalone="yes"?>
<Relationships xmlns="http://schemas.openxmlformats.org/package/2006/relationships"><Relationship Id="rId8" Type="http://schemas.openxmlformats.org/officeDocument/2006/relationships/slide" Target="slide54.xml"/><Relationship Id="rId13" Type="http://schemas.openxmlformats.org/officeDocument/2006/relationships/slide" Target="slide64.xml"/><Relationship Id="rId3" Type="http://schemas.openxmlformats.org/officeDocument/2006/relationships/hyperlink" Target="http://bit.ly/2Tynxth" TargetMode="External"/><Relationship Id="rId7" Type="http://schemas.openxmlformats.org/officeDocument/2006/relationships/slide" Target="slide21.xml"/><Relationship Id="rId12" Type="http://schemas.openxmlformats.org/officeDocument/2006/relationships/slide" Target="slide58.xml"/><Relationship Id="rId2" Type="http://schemas.openxmlformats.org/officeDocument/2006/relationships/notesSlide" Target="../notesSlides/notesSlide10.xml"/><Relationship Id="rId1" Type="http://schemas.openxmlformats.org/officeDocument/2006/relationships/slideLayout" Target="../slideLayouts/slideLayout3.xml"/><Relationship Id="rId6" Type="http://schemas.openxmlformats.org/officeDocument/2006/relationships/slide" Target="slide53.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5" Type="http://schemas.openxmlformats.org/officeDocument/2006/relationships/hyperlink" Target="http://bit.ly/33VAFh3" TargetMode="External"/><Relationship Id="rId10" Type="http://schemas.openxmlformats.org/officeDocument/2006/relationships/slide" Target="slide57.xml"/><Relationship Id="rId4" Type="http://schemas.openxmlformats.org/officeDocument/2006/relationships/hyperlink" Target="http://bit.ly/30B07Gq" TargetMode="External"/><Relationship Id="rId9" Type="http://schemas.openxmlformats.org/officeDocument/2006/relationships/slide" Target="slide5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3.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13.jp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6.xml"/><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0.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3" Type="http://schemas.openxmlformats.org/officeDocument/2006/relationships/hyperlink" Target="https://docs.google.com/spreadsheets/d/1ItMrb_uGpbqjwMH-GgJh3Ogl6CeWV3Igg5gV0iZk39A/copy" TargetMode="External"/><Relationship Id="rId2" Type="http://schemas.openxmlformats.org/officeDocument/2006/relationships/notesSlide" Target="../notesSlides/notesSlide20.xml"/><Relationship Id="rId1" Type="http://schemas.openxmlformats.org/officeDocument/2006/relationships/slideLayout" Target="../slideLayouts/slideLayout18.xml"/><Relationship Id="rId4" Type="http://schemas.openxmlformats.org/officeDocument/2006/relationships/image" Target="../media/image15.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1.xml"/></Relationships>
</file>

<file path=ppt/slides/_rels/slide36.xml.rels><?xml version="1.0" encoding="UTF-8" standalone="yes"?>
<Relationships xmlns="http://schemas.openxmlformats.org/package/2006/relationships"><Relationship Id="rId3" Type="http://schemas.openxmlformats.org/officeDocument/2006/relationships/hyperlink" Target="https://docs.google.com/spreadsheets/d/1ItMrb_uGpbqjwMH-GgJh3Ogl6CeWV3Igg5gV0iZk39A/copy" TargetMode="External"/><Relationship Id="rId2" Type="http://schemas.openxmlformats.org/officeDocument/2006/relationships/notesSlide" Target="../notesSlides/notesSlide24.xml"/><Relationship Id="rId1" Type="http://schemas.openxmlformats.org/officeDocument/2006/relationships/slideLayout" Target="../slideLayouts/slideLayout30.xml"/><Relationship Id="rId4" Type="http://schemas.openxmlformats.org/officeDocument/2006/relationships/image" Target="../media/image16.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2.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6.xml"/></Relationships>
</file>

<file path=ppt/slides/_rels/slide48.xml.rels><?xml version="1.0" encoding="UTF-8" standalone="yes"?>
<Relationships xmlns="http://schemas.openxmlformats.org/package/2006/relationships"><Relationship Id="rId3" Type="http://schemas.openxmlformats.org/officeDocument/2006/relationships/hyperlink" Target="https://docs.google.com/spreadsheets/d/1ItMrb_uGpbqjwMH-GgJh3Ogl6CeWV3Igg5gV0iZk39A/copy" TargetMode="External"/><Relationship Id="rId2" Type="http://schemas.openxmlformats.org/officeDocument/2006/relationships/notesSlide" Target="../notesSlides/notesSlide36.xml"/><Relationship Id="rId1" Type="http://schemas.openxmlformats.org/officeDocument/2006/relationships/slideLayout" Target="../slideLayouts/slideLayout27.xml"/><Relationship Id="rId4" Type="http://schemas.openxmlformats.org/officeDocument/2006/relationships/image" Target="../media/image17.pn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8.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13.xml"/><Relationship Id="rId4" Type="http://schemas.openxmlformats.org/officeDocument/2006/relationships/image" Target="../media/image5.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9.xml"/></Relationships>
</file>

<file path=ppt/slides/_rels/slide51.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9.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40.xml"/><Relationship Id="rId1" Type="http://schemas.openxmlformats.org/officeDocument/2006/relationships/slideLayout" Target="../slideLayouts/slideLayout36.xml"/><Relationship Id="rId4" Type="http://schemas.openxmlformats.org/officeDocument/2006/relationships/image" Target="../media/image20.pn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8" Type="http://schemas.openxmlformats.org/officeDocument/2006/relationships/hyperlink" Target="https://www.freepik.com/free-photo/smiley-volunteers-preparing-food-charity_9664558.htm/?utm_source=slidesgo_template&amp;utm_medium=referral-link&amp;utm_campaign=sg_resources&amp;utm_content=freepik" TargetMode="External"/><Relationship Id="rId3" Type="http://schemas.openxmlformats.org/officeDocument/2006/relationships/hyperlink" Target="https://www.freepik.com/free-vector/creative-drawn-spring-wallpaper_12344601.htm/?utm_source=slidesgo_template&amp;utm_medium=referral-link&amp;utm_campaign=sg_resources&amp;utm_content=freepik" TargetMode="External"/><Relationship Id="rId7" Type="http://schemas.openxmlformats.org/officeDocument/2006/relationships/hyperlink" Target="https://www.freepik.com/free-photo/volunteers-handing-bowl-donated-food-needy-person_10857338.htm/?utm_source=slidesgo_template&amp;utm_medium=referral-link&amp;utm_campaign=sg_resources&amp;utm_content=freepik" TargetMode="External"/><Relationship Id="rId2" Type="http://schemas.openxmlformats.org/officeDocument/2006/relationships/notesSlide" Target="../notesSlides/notesSlide42.xml"/><Relationship Id="rId1" Type="http://schemas.openxmlformats.org/officeDocument/2006/relationships/slideLayout" Target="../slideLayouts/slideLayout12.xml"/><Relationship Id="rId6" Type="http://schemas.openxmlformats.org/officeDocument/2006/relationships/hyperlink" Target="https://www.freepik.com/free-vector/volunteers-helping-elderly-people_8511268.htm/?utm_source=slidesgo_template&amp;utm_medium=referral-link&amp;utm_campaign=sg_resources&amp;utm_content=freepik" TargetMode="External"/><Relationship Id="rId11" Type="http://schemas.openxmlformats.org/officeDocument/2006/relationships/hyperlink" Target="https://www.freepik.com/free-photo/volunteers-posing-helping-center_10301865.htm/?utm_source=slidesgo_template&amp;utm_medium=referral-link&amp;utm_campaign=sg_resources&amp;utm_content=freepik" TargetMode="External"/><Relationship Id="rId5" Type="http://schemas.openxmlformats.org/officeDocument/2006/relationships/hyperlink" Target="https://www.freepik.com/free-vector/volunteers-helping-elderly-people-pack_8785690.htm/?utm_source=slidesgo_template&amp;utm_medium=referral-link&amp;utm_campaign=sg_resources&amp;utm_content=freepik" TargetMode="External"/><Relationship Id="rId10" Type="http://schemas.openxmlformats.org/officeDocument/2006/relationships/hyperlink" Target="https://www.freepik.com/free-photo/group-volunteers-taking-care-donations-together_10301881.htm/?utm_source=slidesgo_template&amp;utm_medium=referral-link&amp;utm_campaign=sg_resources&amp;utm_content=freepik" TargetMode="External"/><Relationship Id="rId4" Type="http://schemas.openxmlformats.org/officeDocument/2006/relationships/hyperlink" Target="https://www.freepik.com/free-vector/volunteers-helping-elderly-people-collection_8785694.htm/?utm_source=slidesgo_template&amp;utm_medium=referral-link&amp;utm_campaign=sg_resources&amp;utm_content=freepik" TargetMode="External"/><Relationship Id="rId9" Type="http://schemas.openxmlformats.org/officeDocument/2006/relationships/hyperlink" Target="https://www.freepik.com/free-photo/group-volunteers-doing-thumbs-up-sign_10301870.htm/?utm_source=slidesgo_template&amp;utm_medium=referral-link&amp;utm_campaign=sg_resources&amp;utm_content=freepik" TargetMode="External"/></Relationships>
</file>

<file path=ppt/slides/_rels/slide55.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3.xml"/><Relationship Id="rId1" Type="http://schemas.openxmlformats.org/officeDocument/2006/relationships/slideLayout" Target="../slideLayouts/slideLayout42.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56.xml.rels><?xml version="1.0" encoding="UTF-8" standalone="yes"?>
<Relationships xmlns="http://schemas.openxmlformats.org/package/2006/relationships"><Relationship Id="rId3" Type="http://schemas.openxmlformats.org/officeDocument/2006/relationships/hyperlink" Target="https://fonts.google.com/specimen/Abril+Fatface" TargetMode="External"/><Relationship Id="rId2" Type="http://schemas.openxmlformats.org/officeDocument/2006/relationships/notesSlide" Target="../notesSlides/notesSlide44.xml"/><Relationship Id="rId1" Type="http://schemas.openxmlformats.org/officeDocument/2006/relationships/slideLayout" Target="../slideLayouts/slideLayout42.xml"/><Relationship Id="rId4" Type="http://schemas.openxmlformats.org/officeDocument/2006/relationships/hyperlink" Target="https://fonts.google.com/specimen/Nunito" TargetMode="External"/></Relationships>
</file>

<file path=ppt/slides/_rels/slide57.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5.gif"/><Relationship Id="rId2" Type="http://schemas.openxmlformats.org/officeDocument/2006/relationships/notesSlide" Target="../notesSlides/notesSlide45.xml"/><Relationship Id="rId1" Type="http://schemas.openxmlformats.org/officeDocument/2006/relationships/slideLayout" Target="../slideLayouts/slideLayout4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3.gif"/><Relationship Id="rId4" Type="http://schemas.openxmlformats.org/officeDocument/2006/relationships/image" Target="../media/image21.gif"/><Relationship Id="rId9" Type="http://schemas.openxmlformats.org/officeDocument/2006/relationships/image" Target="../media/image22.gif"/></Relationships>
</file>

<file path=ppt/slides/_rels/slide58.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6.xml"/><Relationship Id="rId1" Type="http://schemas.openxmlformats.org/officeDocument/2006/relationships/slideLayout" Target="../slideLayouts/slideLayout4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2.xml"/></Relationships>
</file>

<file path=ppt/slides/_rels/slide6.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audio" Target="../media/media1.mp3"/><Relationship Id="rId1" Type="http://schemas.microsoft.com/office/2007/relationships/media" Target="../media/media1.mp3"/><Relationship Id="rId4" Type="http://schemas.openxmlformats.org/officeDocument/2006/relationships/image" Target="../media/image6.pn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4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4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42.xml"/></Relationships>
</file>

<file path=ppt/slides/_rels/slide64.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52.xml"/><Relationship Id="rId1" Type="http://schemas.openxmlformats.org/officeDocument/2006/relationships/slideLayout" Target="../slideLayouts/slideLayout4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4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4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4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4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42.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21.xml"/><Relationship Id="rId2" Type="http://schemas.openxmlformats.org/officeDocument/2006/relationships/audio" Target="../media/media2.mp3"/><Relationship Id="rId1" Type="http://schemas.microsoft.com/office/2007/relationships/media" Target="../media/media2.mp3"/><Relationship Id="rId4" Type="http://schemas.openxmlformats.org/officeDocument/2006/relationships/image" Target="../media/image6.pn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4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43.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43.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43.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4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4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4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43.xml"/></Relationships>
</file>

<file path=ppt/slides/_rels/slide7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66.xml"/><Relationship Id="rId1" Type="http://schemas.openxmlformats.org/officeDocument/2006/relationships/slideLayout" Target="../slideLayouts/slideLayout42.xml"/><Relationship Id="rId4" Type="http://schemas.openxmlformats.org/officeDocument/2006/relationships/image" Target="../media/image26.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21.xml"/><Relationship Id="rId2" Type="http://schemas.openxmlformats.org/officeDocument/2006/relationships/audio" Target="../media/media3.mp3"/><Relationship Id="rId1" Type="http://schemas.microsoft.com/office/2007/relationships/media" Target="../media/media3.mp3"/><Relationship Id="rId4" Type="http://schemas.openxmlformats.org/officeDocument/2006/relationships/image" Target="../media/image6.png"/></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21.xml"/><Relationship Id="rId2" Type="http://schemas.openxmlformats.org/officeDocument/2006/relationships/audio" Target="../media/media4.mp3"/><Relationship Id="rId1" Type="http://schemas.microsoft.com/office/2007/relationships/media" Target="../media/media4.mp3"/><Relationship Id="rId4"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747"/>
        <p:cNvGrpSpPr/>
        <p:nvPr/>
      </p:nvGrpSpPr>
      <p:grpSpPr>
        <a:xfrm>
          <a:off x="0" y="0"/>
          <a:ext cx="0" cy="0"/>
          <a:chOff x="0" y="0"/>
          <a:chExt cx="0" cy="0"/>
        </a:xfrm>
      </p:grpSpPr>
      <p:sp>
        <p:nvSpPr>
          <p:cNvPr id="1748" name="Google Shape;1748;p48"/>
          <p:cNvSpPr txBox="1">
            <a:spLocks noGrp="1"/>
          </p:cNvSpPr>
          <p:nvPr>
            <p:ph type="ctrTitle"/>
          </p:nvPr>
        </p:nvSpPr>
        <p:spPr>
          <a:xfrm>
            <a:off x="631000" y="1725784"/>
            <a:ext cx="4545111" cy="1851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Unit 3 </a:t>
            </a:r>
            <a:br>
              <a:rPr lang="en" dirty="0"/>
            </a:br>
            <a:r>
              <a:rPr lang="en" dirty="0"/>
              <a:t>Community service</a:t>
            </a:r>
            <a:endParaRPr dirty="0"/>
          </a:p>
        </p:txBody>
      </p:sp>
      <p:sp>
        <p:nvSpPr>
          <p:cNvPr id="1749" name="Google Shape;1749;p48"/>
          <p:cNvSpPr txBox="1">
            <a:spLocks noGrp="1"/>
          </p:cNvSpPr>
          <p:nvPr>
            <p:ph type="subTitle" idx="1"/>
          </p:nvPr>
        </p:nvSpPr>
        <p:spPr>
          <a:xfrm>
            <a:off x="631012" y="3465018"/>
            <a:ext cx="3960300" cy="58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dirty="0">
                <a:latin typeface="Calibri" panose="020F0502020204030204" pitchFamily="34" charset="0"/>
                <a:cs typeface="Calibri" panose="020F0502020204030204" pitchFamily="34" charset="0"/>
              </a:rPr>
              <a:t>Lesson 6: Skills 2</a:t>
            </a:r>
            <a:endParaRPr sz="2000" dirty="0">
              <a:latin typeface="Calibri" panose="020F0502020204030204" pitchFamily="34" charset="0"/>
              <a:cs typeface="Calibri" panose="020F0502020204030204" pitchFamily="34" charset="0"/>
            </a:endParaRPr>
          </a:p>
        </p:txBody>
      </p:sp>
      <p:grpSp>
        <p:nvGrpSpPr>
          <p:cNvPr id="1750" name="Google Shape;1750;p48"/>
          <p:cNvGrpSpPr/>
          <p:nvPr/>
        </p:nvGrpSpPr>
        <p:grpSpPr>
          <a:xfrm flipH="1">
            <a:off x="5295080" y="1009608"/>
            <a:ext cx="3604872" cy="5969500"/>
            <a:chOff x="3712375" y="1565300"/>
            <a:chExt cx="1362025" cy="2255450"/>
          </a:xfrm>
        </p:grpSpPr>
        <p:sp>
          <p:nvSpPr>
            <p:cNvPr id="1751" name="Google Shape;1751;p48"/>
            <p:cNvSpPr/>
            <p:nvPr/>
          </p:nvSpPr>
          <p:spPr>
            <a:xfrm>
              <a:off x="4931200" y="2636200"/>
              <a:ext cx="84025" cy="146775"/>
            </a:xfrm>
            <a:custGeom>
              <a:avLst/>
              <a:gdLst/>
              <a:ahLst/>
              <a:cxnLst/>
              <a:rect l="l" t="t" r="r" b="b"/>
              <a:pathLst>
                <a:path w="3361" h="5871" extrusionOk="0">
                  <a:moveTo>
                    <a:pt x="2461" y="1"/>
                  </a:moveTo>
                  <a:lnTo>
                    <a:pt x="2272" y="48"/>
                  </a:lnTo>
                  <a:lnTo>
                    <a:pt x="2083" y="143"/>
                  </a:lnTo>
                  <a:lnTo>
                    <a:pt x="1941" y="285"/>
                  </a:lnTo>
                  <a:lnTo>
                    <a:pt x="1657" y="521"/>
                  </a:lnTo>
                  <a:lnTo>
                    <a:pt x="1373" y="853"/>
                  </a:lnTo>
                  <a:lnTo>
                    <a:pt x="1136" y="1184"/>
                  </a:lnTo>
                  <a:lnTo>
                    <a:pt x="947" y="1563"/>
                  </a:lnTo>
                  <a:lnTo>
                    <a:pt x="757" y="1894"/>
                  </a:lnTo>
                  <a:lnTo>
                    <a:pt x="426" y="2651"/>
                  </a:lnTo>
                  <a:lnTo>
                    <a:pt x="189" y="3456"/>
                  </a:lnTo>
                  <a:lnTo>
                    <a:pt x="47" y="4024"/>
                  </a:lnTo>
                  <a:lnTo>
                    <a:pt x="0" y="4308"/>
                  </a:lnTo>
                  <a:lnTo>
                    <a:pt x="0" y="4592"/>
                  </a:lnTo>
                  <a:lnTo>
                    <a:pt x="95" y="4876"/>
                  </a:lnTo>
                  <a:lnTo>
                    <a:pt x="284" y="5349"/>
                  </a:lnTo>
                  <a:lnTo>
                    <a:pt x="521" y="5775"/>
                  </a:lnTo>
                  <a:lnTo>
                    <a:pt x="615" y="5870"/>
                  </a:lnTo>
                  <a:lnTo>
                    <a:pt x="663" y="5870"/>
                  </a:lnTo>
                  <a:lnTo>
                    <a:pt x="1609" y="4829"/>
                  </a:lnTo>
                  <a:lnTo>
                    <a:pt x="2035" y="4261"/>
                  </a:lnTo>
                  <a:lnTo>
                    <a:pt x="2414" y="3693"/>
                  </a:lnTo>
                  <a:lnTo>
                    <a:pt x="2745" y="3125"/>
                  </a:lnTo>
                  <a:lnTo>
                    <a:pt x="3029" y="2462"/>
                  </a:lnTo>
                  <a:lnTo>
                    <a:pt x="3266" y="1799"/>
                  </a:lnTo>
                  <a:lnTo>
                    <a:pt x="3361" y="1137"/>
                  </a:lnTo>
                  <a:lnTo>
                    <a:pt x="3361" y="853"/>
                  </a:lnTo>
                  <a:lnTo>
                    <a:pt x="3313" y="521"/>
                  </a:lnTo>
                  <a:lnTo>
                    <a:pt x="3219" y="285"/>
                  </a:lnTo>
                  <a:lnTo>
                    <a:pt x="3124" y="190"/>
                  </a:lnTo>
                  <a:lnTo>
                    <a:pt x="2982" y="95"/>
                  </a:lnTo>
                  <a:lnTo>
                    <a:pt x="2840"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8"/>
            <p:cNvSpPr/>
            <p:nvPr/>
          </p:nvSpPr>
          <p:spPr>
            <a:xfrm>
              <a:off x="4943025" y="2676450"/>
              <a:ext cx="131375" cy="159775"/>
            </a:xfrm>
            <a:custGeom>
              <a:avLst/>
              <a:gdLst/>
              <a:ahLst/>
              <a:cxnLst/>
              <a:rect l="l" t="t" r="r" b="b"/>
              <a:pathLst>
                <a:path w="5255" h="6391" extrusionOk="0">
                  <a:moveTo>
                    <a:pt x="4118" y="0"/>
                  </a:moveTo>
                  <a:lnTo>
                    <a:pt x="3740" y="47"/>
                  </a:lnTo>
                  <a:lnTo>
                    <a:pt x="3408" y="189"/>
                  </a:lnTo>
                  <a:lnTo>
                    <a:pt x="3124" y="331"/>
                  </a:lnTo>
                  <a:lnTo>
                    <a:pt x="2604" y="710"/>
                  </a:lnTo>
                  <a:lnTo>
                    <a:pt x="2130" y="1089"/>
                  </a:lnTo>
                  <a:lnTo>
                    <a:pt x="1657" y="1515"/>
                  </a:lnTo>
                  <a:lnTo>
                    <a:pt x="1278" y="1941"/>
                  </a:lnTo>
                  <a:lnTo>
                    <a:pt x="900" y="2461"/>
                  </a:lnTo>
                  <a:lnTo>
                    <a:pt x="568" y="2982"/>
                  </a:lnTo>
                  <a:lnTo>
                    <a:pt x="284" y="3503"/>
                  </a:lnTo>
                  <a:lnTo>
                    <a:pt x="48" y="4071"/>
                  </a:lnTo>
                  <a:lnTo>
                    <a:pt x="0" y="4402"/>
                  </a:lnTo>
                  <a:lnTo>
                    <a:pt x="0" y="4733"/>
                  </a:lnTo>
                  <a:lnTo>
                    <a:pt x="95" y="5017"/>
                  </a:lnTo>
                  <a:lnTo>
                    <a:pt x="190" y="5349"/>
                  </a:lnTo>
                  <a:lnTo>
                    <a:pt x="379" y="5633"/>
                  </a:lnTo>
                  <a:lnTo>
                    <a:pt x="616" y="5869"/>
                  </a:lnTo>
                  <a:lnTo>
                    <a:pt x="1136" y="6390"/>
                  </a:lnTo>
                  <a:lnTo>
                    <a:pt x="1136" y="6390"/>
                  </a:lnTo>
                  <a:lnTo>
                    <a:pt x="1089" y="6295"/>
                  </a:lnTo>
                  <a:lnTo>
                    <a:pt x="1089" y="6153"/>
                  </a:lnTo>
                  <a:lnTo>
                    <a:pt x="1136" y="5964"/>
                  </a:lnTo>
                  <a:lnTo>
                    <a:pt x="1278" y="5822"/>
                  </a:lnTo>
                  <a:lnTo>
                    <a:pt x="1468" y="5680"/>
                  </a:lnTo>
                  <a:lnTo>
                    <a:pt x="1846" y="5491"/>
                  </a:lnTo>
                  <a:lnTo>
                    <a:pt x="2083" y="5396"/>
                  </a:lnTo>
                  <a:lnTo>
                    <a:pt x="2225" y="5301"/>
                  </a:lnTo>
                  <a:lnTo>
                    <a:pt x="2320" y="5159"/>
                  </a:lnTo>
                  <a:lnTo>
                    <a:pt x="2414" y="5065"/>
                  </a:lnTo>
                  <a:lnTo>
                    <a:pt x="2509" y="4781"/>
                  </a:lnTo>
                  <a:lnTo>
                    <a:pt x="2604" y="4449"/>
                  </a:lnTo>
                  <a:lnTo>
                    <a:pt x="2698" y="4165"/>
                  </a:lnTo>
                  <a:lnTo>
                    <a:pt x="2840" y="3929"/>
                  </a:lnTo>
                  <a:lnTo>
                    <a:pt x="2982" y="3739"/>
                  </a:lnTo>
                  <a:lnTo>
                    <a:pt x="3361" y="3455"/>
                  </a:lnTo>
                  <a:lnTo>
                    <a:pt x="4166" y="2887"/>
                  </a:lnTo>
                  <a:lnTo>
                    <a:pt x="4544" y="2603"/>
                  </a:lnTo>
                  <a:lnTo>
                    <a:pt x="4828" y="2272"/>
                  </a:lnTo>
                  <a:lnTo>
                    <a:pt x="5065" y="1893"/>
                  </a:lnTo>
                  <a:lnTo>
                    <a:pt x="5160" y="1657"/>
                  </a:lnTo>
                  <a:lnTo>
                    <a:pt x="5207" y="1467"/>
                  </a:lnTo>
                  <a:lnTo>
                    <a:pt x="5254" y="1231"/>
                  </a:lnTo>
                  <a:lnTo>
                    <a:pt x="5207" y="994"/>
                  </a:lnTo>
                  <a:lnTo>
                    <a:pt x="5160" y="805"/>
                  </a:lnTo>
                  <a:lnTo>
                    <a:pt x="5065" y="568"/>
                  </a:lnTo>
                  <a:lnTo>
                    <a:pt x="4970" y="379"/>
                  </a:lnTo>
                  <a:lnTo>
                    <a:pt x="4828" y="237"/>
                  </a:lnTo>
                  <a:lnTo>
                    <a:pt x="4639" y="95"/>
                  </a:lnTo>
                  <a:lnTo>
                    <a:pt x="4450" y="47"/>
                  </a:lnTo>
                  <a:lnTo>
                    <a:pt x="4260"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8"/>
            <p:cNvSpPr/>
            <p:nvPr/>
          </p:nvSpPr>
          <p:spPr>
            <a:xfrm>
              <a:off x="4953675" y="2698925"/>
              <a:ext cx="102975" cy="125450"/>
            </a:xfrm>
            <a:custGeom>
              <a:avLst/>
              <a:gdLst/>
              <a:ahLst/>
              <a:cxnLst/>
              <a:rect l="l" t="t" r="r" b="b"/>
              <a:pathLst>
                <a:path w="4119" h="5018" extrusionOk="0">
                  <a:moveTo>
                    <a:pt x="3882" y="0"/>
                  </a:moveTo>
                  <a:lnTo>
                    <a:pt x="3692" y="48"/>
                  </a:lnTo>
                  <a:lnTo>
                    <a:pt x="3598" y="142"/>
                  </a:lnTo>
                  <a:lnTo>
                    <a:pt x="2840" y="663"/>
                  </a:lnTo>
                  <a:lnTo>
                    <a:pt x="2178" y="1278"/>
                  </a:lnTo>
                  <a:lnTo>
                    <a:pt x="1562" y="1941"/>
                  </a:lnTo>
                  <a:lnTo>
                    <a:pt x="994" y="2651"/>
                  </a:lnTo>
                  <a:lnTo>
                    <a:pt x="616" y="3219"/>
                  </a:lnTo>
                  <a:lnTo>
                    <a:pt x="284" y="3882"/>
                  </a:lnTo>
                  <a:lnTo>
                    <a:pt x="142" y="4213"/>
                  </a:lnTo>
                  <a:lnTo>
                    <a:pt x="48" y="4544"/>
                  </a:lnTo>
                  <a:lnTo>
                    <a:pt x="0" y="4876"/>
                  </a:lnTo>
                  <a:lnTo>
                    <a:pt x="0" y="5018"/>
                  </a:lnTo>
                  <a:lnTo>
                    <a:pt x="48" y="4781"/>
                  </a:lnTo>
                  <a:lnTo>
                    <a:pt x="190" y="4402"/>
                  </a:lnTo>
                  <a:lnTo>
                    <a:pt x="379" y="4024"/>
                  </a:lnTo>
                  <a:lnTo>
                    <a:pt x="663" y="3692"/>
                  </a:lnTo>
                  <a:lnTo>
                    <a:pt x="1278" y="3124"/>
                  </a:lnTo>
                  <a:lnTo>
                    <a:pt x="1562" y="2793"/>
                  </a:lnTo>
                  <a:lnTo>
                    <a:pt x="1799" y="2462"/>
                  </a:lnTo>
                  <a:lnTo>
                    <a:pt x="2083" y="1941"/>
                  </a:lnTo>
                  <a:lnTo>
                    <a:pt x="2225" y="1704"/>
                  </a:lnTo>
                  <a:lnTo>
                    <a:pt x="2414" y="1468"/>
                  </a:lnTo>
                  <a:lnTo>
                    <a:pt x="2746" y="1184"/>
                  </a:lnTo>
                  <a:lnTo>
                    <a:pt x="3077" y="947"/>
                  </a:lnTo>
                  <a:lnTo>
                    <a:pt x="3834" y="568"/>
                  </a:lnTo>
                  <a:lnTo>
                    <a:pt x="3976" y="474"/>
                  </a:lnTo>
                  <a:lnTo>
                    <a:pt x="4071" y="379"/>
                  </a:lnTo>
                  <a:lnTo>
                    <a:pt x="4118" y="237"/>
                  </a:lnTo>
                  <a:lnTo>
                    <a:pt x="4118" y="95"/>
                  </a:lnTo>
                  <a:lnTo>
                    <a:pt x="3976"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8"/>
            <p:cNvSpPr/>
            <p:nvPr/>
          </p:nvSpPr>
          <p:spPr>
            <a:xfrm>
              <a:off x="4860200" y="2620825"/>
              <a:ext cx="106525" cy="218950"/>
            </a:xfrm>
            <a:custGeom>
              <a:avLst/>
              <a:gdLst/>
              <a:ahLst/>
              <a:cxnLst/>
              <a:rect l="l" t="t" r="r" b="b"/>
              <a:pathLst>
                <a:path w="4261" h="8758" extrusionOk="0">
                  <a:moveTo>
                    <a:pt x="1562" y="0"/>
                  </a:moveTo>
                  <a:lnTo>
                    <a:pt x="1325" y="48"/>
                  </a:lnTo>
                  <a:lnTo>
                    <a:pt x="1089" y="142"/>
                  </a:lnTo>
                  <a:lnTo>
                    <a:pt x="899" y="237"/>
                  </a:lnTo>
                  <a:lnTo>
                    <a:pt x="663" y="379"/>
                  </a:lnTo>
                  <a:lnTo>
                    <a:pt x="521" y="521"/>
                  </a:lnTo>
                  <a:lnTo>
                    <a:pt x="331" y="710"/>
                  </a:lnTo>
                  <a:lnTo>
                    <a:pt x="189" y="1042"/>
                  </a:lnTo>
                  <a:lnTo>
                    <a:pt x="47" y="1326"/>
                  </a:lnTo>
                  <a:lnTo>
                    <a:pt x="0" y="1657"/>
                  </a:lnTo>
                  <a:lnTo>
                    <a:pt x="0" y="2036"/>
                  </a:lnTo>
                  <a:lnTo>
                    <a:pt x="47" y="2367"/>
                  </a:lnTo>
                  <a:lnTo>
                    <a:pt x="142" y="2746"/>
                  </a:lnTo>
                  <a:lnTo>
                    <a:pt x="379" y="3408"/>
                  </a:lnTo>
                  <a:lnTo>
                    <a:pt x="947" y="4686"/>
                  </a:lnTo>
                  <a:lnTo>
                    <a:pt x="1231" y="5349"/>
                  </a:lnTo>
                  <a:lnTo>
                    <a:pt x="1325" y="5680"/>
                  </a:lnTo>
                  <a:lnTo>
                    <a:pt x="1373" y="6012"/>
                  </a:lnTo>
                  <a:lnTo>
                    <a:pt x="1420" y="6674"/>
                  </a:lnTo>
                  <a:lnTo>
                    <a:pt x="1420" y="7006"/>
                  </a:lnTo>
                  <a:lnTo>
                    <a:pt x="1467" y="7337"/>
                  </a:lnTo>
                  <a:lnTo>
                    <a:pt x="1562" y="7668"/>
                  </a:lnTo>
                  <a:lnTo>
                    <a:pt x="1704" y="8000"/>
                  </a:lnTo>
                  <a:lnTo>
                    <a:pt x="1893" y="8236"/>
                  </a:lnTo>
                  <a:lnTo>
                    <a:pt x="2035" y="8331"/>
                  </a:lnTo>
                  <a:lnTo>
                    <a:pt x="2177" y="8426"/>
                  </a:lnTo>
                  <a:lnTo>
                    <a:pt x="2556" y="8568"/>
                  </a:lnTo>
                  <a:lnTo>
                    <a:pt x="3029" y="8710"/>
                  </a:lnTo>
                  <a:lnTo>
                    <a:pt x="3219" y="8757"/>
                  </a:lnTo>
                  <a:lnTo>
                    <a:pt x="3645" y="8757"/>
                  </a:lnTo>
                  <a:lnTo>
                    <a:pt x="3834" y="8662"/>
                  </a:lnTo>
                  <a:lnTo>
                    <a:pt x="3929" y="8568"/>
                  </a:lnTo>
                  <a:lnTo>
                    <a:pt x="4023" y="8473"/>
                  </a:lnTo>
                  <a:lnTo>
                    <a:pt x="4118" y="8236"/>
                  </a:lnTo>
                  <a:lnTo>
                    <a:pt x="4165" y="7952"/>
                  </a:lnTo>
                  <a:lnTo>
                    <a:pt x="4165" y="7668"/>
                  </a:lnTo>
                  <a:lnTo>
                    <a:pt x="4023" y="7148"/>
                  </a:lnTo>
                  <a:lnTo>
                    <a:pt x="3976" y="6864"/>
                  </a:lnTo>
                  <a:lnTo>
                    <a:pt x="3929" y="6580"/>
                  </a:lnTo>
                  <a:lnTo>
                    <a:pt x="3929" y="6343"/>
                  </a:lnTo>
                  <a:lnTo>
                    <a:pt x="3976" y="6106"/>
                  </a:lnTo>
                  <a:lnTo>
                    <a:pt x="4118" y="5633"/>
                  </a:lnTo>
                  <a:lnTo>
                    <a:pt x="4213" y="5160"/>
                  </a:lnTo>
                  <a:lnTo>
                    <a:pt x="4260" y="4923"/>
                  </a:lnTo>
                  <a:lnTo>
                    <a:pt x="4213" y="4686"/>
                  </a:lnTo>
                  <a:lnTo>
                    <a:pt x="4165" y="4497"/>
                  </a:lnTo>
                  <a:lnTo>
                    <a:pt x="4118" y="4355"/>
                  </a:lnTo>
                  <a:lnTo>
                    <a:pt x="3881" y="3976"/>
                  </a:lnTo>
                  <a:lnTo>
                    <a:pt x="3692" y="3645"/>
                  </a:lnTo>
                  <a:lnTo>
                    <a:pt x="3503" y="3314"/>
                  </a:lnTo>
                  <a:lnTo>
                    <a:pt x="3455" y="3077"/>
                  </a:lnTo>
                  <a:lnTo>
                    <a:pt x="3408" y="2840"/>
                  </a:lnTo>
                  <a:lnTo>
                    <a:pt x="3408" y="2320"/>
                  </a:lnTo>
                  <a:lnTo>
                    <a:pt x="3455" y="1846"/>
                  </a:lnTo>
                  <a:lnTo>
                    <a:pt x="3408" y="1562"/>
                  </a:lnTo>
                  <a:lnTo>
                    <a:pt x="3408" y="1326"/>
                  </a:lnTo>
                  <a:lnTo>
                    <a:pt x="3313" y="1089"/>
                  </a:lnTo>
                  <a:lnTo>
                    <a:pt x="3219" y="852"/>
                  </a:lnTo>
                  <a:lnTo>
                    <a:pt x="3077" y="663"/>
                  </a:lnTo>
                  <a:lnTo>
                    <a:pt x="2935" y="474"/>
                  </a:lnTo>
                  <a:lnTo>
                    <a:pt x="2745" y="332"/>
                  </a:lnTo>
                  <a:lnTo>
                    <a:pt x="2509" y="190"/>
                  </a:lnTo>
                  <a:lnTo>
                    <a:pt x="2319" y="95"/>
                  </a:lnTo>
                  <a:lnTo>
                    <a:pt x="2083" y="48"/>
                  </a:lnTo>
                  <a:lnTo>
                    <a:pt x="1846"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8"/>
            <p:cNvSpPr/>
            <p:nvPr/>
          </p:nvSpPr>
          <p:spPr>
            <a:xfrm>
              <a:off x="4895700" y="2650400"/>
              <a:ext cx="50900" cy="188175"/>
            </a:xfrm>
            <a:custGeom>
              <a:avLst/>
              <a:gdLst/>
              <a:ahLst/>
              <a:cxnLst/>
              <a:rect l="l" t="t" r="r" b="b"/>
              <a:pathLst>
                <a:path w="2036" h="7527" extrusionOk="0">
                  <a:moveTo>
                    <a:pt x="47" y="1"/>
                  </a:moveTo>
                  <a:lnTo>
                    <a:pt x="47" y="48"/>
                  </a:lnTo>
                  <a:lnTo>
                    <a:pt x="0" y="569"/>
                  </a:lnTo>
                  <a:lnTo>
                    <a:pt x="0" y="1089"/>
                  </a:lnTo>
                  <a:lnTo>
                    <a:pt x="142" y="1610"/>
                  </a:lnTo>
                  <a:lnTo>
                    <a:pt x="331" y="2083"/>
                  </a:lnTo>
                  <a:lnTo>
                    <a:pt x="568" y="2509"/>
                  </a:lnTo>
                  <a:lnTo>
                    <a:pt x="805" y="2935"/>
                  </a:lnTo>
                  <a:lnTo>
                    <a:pt x="1041" y="3361"/>
                  </a:lnTo>
                  <a:lnTo>
                    <a:pt x="1136" y="3551"/>
                  </a:lnTo>
                  <a:lnTo>
                    <a:pt x="1183" y="3787"/>
                  </a:lnTo>
                  <a:lnTo>
                    <a:pt x="1231" y="4166"/>
                  </a:lnTo>
                  <a:lnTo>
                    <a:pt x="1231" y="4592"/>
                  </a:lnTo>
                  <a:lnTo>
                    <a:pt x="1136" y="5397"/>
                  </a:lnTo>
                  <a:lnTo>
                    <a:pt x="1183" y="5965"/>
                  </a:lnTo>
                  <a:lnTo>
                    <a:pt x="1231" y="6249"/>
                  </a:lnTo>
                  <a:lnTo>
                    <a:pt x="1325" y="6580"/>
                  </a:lnTo>
                  <a:lnTo>
                    <a:pt x="1467" y="6864"/>
                  </a:lnTo>
                  <a:lnTo>
                    <a:pt x="1609" y="7148"/>
                  </a:lnTo>
                  <a:lnTo>
                    <a:pt x="1799" y="7385"/>
                  </a:lnTo>
                  <a:lnTo>
                    <a:pt x="2035" y="7527"/>
                  </a:lnTo>
                  <a:lnTo>
                    <a:pt x="1988" y="7337"/>
                  </a:lnTo>
                  <a:lnTo>
                    <a:pt x="1893" y="7101"/>
                  </a:lnTo>
                  <a:lnTo>
                    <a:pt x="1799" y="6911"/>
                  </a:lnTo>
                  <a:lnTo>
                    <a:pt x="1704" y="6722"/>
                  </a:lnTo>
                  <a:lnTo>
                    <a:pt x="1609" y="6438"/>
                  </a:lnTo>
                  <a:lnTo>
                    <a:pt x="1609" y="6107"/>
                  </a:lnTo>
                  <a:lnTo>
                    <a:pt x="1609" y="5775"/>
                  </a:lnTo>
                  <a:lnTo>
                    <a:pt x="1657" y="5491"/>
                  </a:lnTo>
                  <a:lnTo>
                    <a:pt x="1799" y="4450"/>
                  </a:lnTo>
                  <a:lnTo>
                    <a:pt x="1799" y="3977"/>
                  </a:lnTo>
                  <a:lnTo>
                    <a:pt x="1751" y="3693"/>
                  </a:lnTo>
                  <a:lnTo>
                    <a:pt x="1704" y="3456"/>
                  </a:lnTo>
                  <a:lnTo>
                    <a:pt x="1562" y="3219"/>
                  </a:lnTo>
                  <a:lnTo>
                    <a:pt x="1420" y="2935"/>
                  </a:lnTo>
                  <a:lnTo>
                    <a:pt x="1089" y="2462"/>
                  </a:lnTo>
                  <a:lnTo>
                    <a:pt x="757" y="1989"/>
                  </a:lnTo>
                  <a:lnTo>
                    <a:pt x="615" y="1752"/>
                  </a:lnTo>
                  <a:lnTo>
                    <a:pt x="521" y="1468"/>
                  </a:lnTo>
                  <a:lnTo>
                    <a:pt x="473" y="1042"/>
                  </a:lnTo>
                  <a:lnTo>
                    <a:pt x="426" y="616"/>
                  </a:lnTo>
                  <a:lnTo>
                    <a:pt x="379" y="285"/>
                  </a:lnTo>
                  <a:lnTo>
                    <a:pt x="284" y="143"/>
                  </a:lnTo>
                  <a:lnTo>
                    <a:pt x="189"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8"/>
            <p:cNvSpPr/>
            <p:nvPr/>
          </p:nvSpPr>
          <p:spPr>
            <a:xfrm>
              <a:off x="4836525" y="2636200"/>
              <a:ext cx="204750" cy="414200"/>
            </a:xfrm>
            <a:custGeom>
              <a:avLst/>
              <a:gdLst/>
              <a:ahLst/>
              <a:cxnLst/>
              <a:rect l="l" t="t" r="r" b="b"/>
              <a:pathLst>
                <a:path w="8190" h="16568" extrusionOk="0">
                  <a:moveTo>
                    <a:pt x="4260" y="1"/>
                  </a:moveTo>
                  <a:lnTo>
                    <a:pt x="4071" y="48"/>
                  </a:lnTo>
                  <a:lnTo>
                    <a:pt x="3929" y="237"/>
                  </a:lnTo>
                  <a:lnTo>
                    <a:pt x="3787" y="569"/>
                  </a:lnTo>
                  <a:lnTo>
                    <a:pt x="3550" y="1326"/>
                  </a:lnTo>
                  <a:lnTo>
                    <a:pt x="3361" y="2083"/>
                  </a:lnTo>
                  <a:lnTo>
                    <a:pt x="2982" y="3645"/>
                  </a:lnTo>
                  <a:lnTo>
                    <a:pt x="2556" y="5160"/>
                  </a:lnTo>
                  <a:lnTo>
                    <a:pt x="2083" y="6675"/>
                  </a:lnTo>
                  <a:lnTo>
                    <a:pt x="1610" y="8189"/>
                  </a:lnTo>
                  <a:lnTo>
                    <a:pt x="1042" y="9657"/>
                  </a:lnTo>
                  <a:lnTo>
                    <a:pt x="474" y="10982"/>
                  </a:lnTo>
                  <a:lnTo>
                    <a:pt x="237" y="11645"/>
                  </a:lnTo>
                  <a:lnTo>
                    <a:pt x="95" y="12307"/>
                  </a:lnTo>
                  <a:lnTo>
                    <a:pt x="0" y="13017"/>
                  </a:lnTo>
                  <a:lnTo>
                    <a:pt x="0" y="13349"/>
                  </a:lnTo>
                  <a:lnTo>
                    <a:pt x="0" y="13727"/>
                  </a:lnTo>
                  <a:lnTo>
                    <a:pt x="95" y="14059"/>
                  </a:lnTo>
                  <a:lnTo>
                    <a:pt x="190" y="14390"/>
                  </a:lnTo>
                  <a:lnTo>
                    <a:pt x="284" y="14721"/>
                  </a:lnTo>
                  <a:lnTo>
                    <a:pt x="474" y="15053"/>
                  </a:lnTo>
                  <a:lnTo>
                    <a:pt x="663" y="15289"/>
                  </a:lnTo>
                  <a:lnTo>
                    <a:pt x="852" y="15526"/>
                  </a:lnTo>
                  <a:lnTo>
                    <a:pt x="1089" y="15763"/>
                  </a:lnTo>
                  <a:lnTo>
                    <a:pt x="1373" y="15952"/>
                  </a:lnTo>
                  <a:lnTo>
                    <a:pt x="1657" y="16094"/>
                  </a:lnTo>
                  <a:lnTo>
                    <a:pt x="1941" y="16236"/>
                  </a:lnTo>
                  <a:lnTo>
                    <a:pt x="2556" y="16473"/>
                  </a:lnTo>
                  <a:lnTo>
                    <a:pt x="3124" y="16567"/>
                  </a:lnTo>
                  <a:lnTo>
                    <a:pt x="4260" y="16567"/>
                  </a:lnTo>
                  <a:lnTo>
                    <a:pt x="4828" y="16425"/>
                  </a:lnTo>
                  <a:lnTo>
                    <a:pt x="5396" y="16236"/>
                  </a:lnTo>
                  <a:lnTo>
                    <a:pt x="5870" y="15999"/>
                  </a:lnTo>
                  <a:lnTo>
                    <a:pt x="6390" y="15715"/>
                  </a:lnTo>
                  <a:lnTo>
                    <a:pt x="6816" y="15337"/>
                  </a:lnTo>
                  <a:lnTo>
                    <a:pt x="7195" y="14911"/>
                  </a:lnTo>
                  <a:lnTo>
                    <a:pt x="7526" y="14437"/>
                  </a:lnTo>
                  <a:lnTo>
                    <a:pt x="7810" y="13917"/>
                  </a:lnTo>
                  <a:lnTo>
                    <a:pt x="8000" y="13396"/>
                  </a:lnTo>
                  <a:lnTo>
                    <a:pt x="8142" y="12828"/>
                  </a:lnTo>
                  <a:lnTo>
                    <a:pt x="8189" y="12260"/>
                  </a:lnTo>
                  <a:lnTo>
                    <a:pt x="8189" y="11692"/>
                  </a:lnTo>
                  <a:lnTo>
                    <a:pt x="8142" y="11124"/>
                  </a:lnTo>
                  <a:lnTo>
                    <a:pt x="8000" y="10651"/>
                  </a:lnTo>
                  <a:lnTo>
                    <a:pt x="7858" y="10225"/>
                  </a:lnTo>
                  <a:lnTo>
                    <a:pt x="7479" y="9373"/>
                  </a:lnTo>
                  <a:lnTo>
                    <a:pt x="7053" y="8568"/>
                  </a:lnTo>
                  <a:lnTo>
                    <a:pt x="6674" y="7716"/>
                  </a:lnTo>
                  <a:lnTo>
                    <a:pt x="6485" y="7101"/>
                  </a:lnTo>
                  <a:lnTo>
                    <a:pt x="6343" y="6391"/>
                  </a:lnTo>
                  <a:lnTo>
                    <a:pt x="6201" y="5539"/>
                  </a:lnTo>
                  <a:lnTo>
                    <a:pt x="6106" y="4639"/>
                  </a:lnTo>
                  <a:lnTo>
                    <a:pt x="5964" y="2935"/>
                  </a:lnTo>
                  <a:lnTo>
                    <a:pt x="5870" y="1515"/>
                  </a:lnTo>
                  <a:lnTo>
                    <a:pt x="5822" y="1326"/>
                  </a:lnTo>
                  <a:lnTo>
                    <a:pt x="5775" y="1231"/>
                  </a:lnTo>
                  <a:lnTo>
                    <a:pt x="5680" y="1231"/>
                  </a:lnTo>
                  <a:lnTo>
                    <a:pt x="5633" y="1279"/>
                  </a:lnTo>
                  <a:lnTo>
                    <a:pt x="5586" y="1326"/>
                  </a:lnTo>
                  <a:lnTo>
                    <a:pt x="5538" y="1326"/>
                  </a:lnTo>
                  <a:lnTo>
                    <a:pt x="5491" y="1231"/>
                  </a:lnTo>
                  <a:lnTo>
                    <a:pt x="5444" y="995"/>
                  </a:lnTo>
                  <a:lnTo>
                    <a:pt x="4828" y="5633"/>
                  </a:lnTo>
                  <a:lnTo>
                    <a:pt x="4781" y="5870"/>
                  </a:lnTo>
                  <a:lnTo>
                    <a:pt x="4734" y="6059"/>
                  </a:lnTo>
                  <a:lnTo>
                    <a:pt x="4639" y="6201"/>
                  </a:lnTo>
                  <a:lnTo>
                    <a:pt x="4497" y="6296"/>
                  </a:lnTo>
                  <a:lnTo>
                    <a:pt x="4308" y="6343"/>
                  </a:lnTo>
                  <a:lnTo>
                    <a:pt x="4166" y="6296"/>
                  </a:lnTo>
                  <a:lnTo>
                    <a:pt x="4024" y="6201"/>
                  </a:lnTo>
                  <a:lnTo>
                    <a:pt x="3929" y="6059"/>
                  </a:lnTo>
                  <a:lnTo>
                    <a:pt x="3882" y="5917"/>
                  </a:lnTo>
                  <a:lnTo>
                    <a:pt x="3834" y="5775"/>
                  </a:lnTo>
                  <a:lnTo>
                    <a:pt x="3787" y="5444"/>
                  </a:lnTo>
                  <a:lnTo>
                    <a:pt x="3787" y="4308"/>
                  </a:lnTo>
                  <a:lnTo>
                    <a:pt x="3929" y="3219"/>
                  </a:lnTo>
                  <a:lnTo>
                    <a:pt x="4118" y="2083"/>
                  </a:lnTo>
                  <a:lnTo>
                    <a:pt x="4260" y="1515"/>
                  </a:lnTo>
                  <a:lnTo>
                    <a:pt x="4450" y="995"/>
                  </a:lnTo>
                  <a:lnTo>
                    <a:pt x="4544" y="663"/>
                  </a:lnTo>
                  <a:lnTo>
                    <a:pt x="4544" y="379"/>
                  </a:lnTo>
                  <a:lnTo>
                    <a:pt x="4497" y="190"/>
                  </a:lnTo>
                  <a:lnTo>
                    <a:pt x="4402" y="48"/>
                  </a:lnTo>
                  <a:lnTo>
                    <a:pt x="42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8"/>
            <p:cNvSpPr/>
            <p:nvPr/>
          </p:nvSpPr>
          <p:spPr>
            <a:xfrm>
              <a:off x="4674400" y="3537900"/>
              <a:ext cx="93525" cy="228400"/>
            </a:xfrm>
            <a:custGeom>
              <a:avLst/>
              <a:gdLst/>
              <a:ahLst/>
              <a:cxnLst/>
              <a:rect l="l" t="t" r="r" b="b"/>
              <a:pathLst>
                <a:path w="3741" h="9136" extrusionOk="0">
                  <a:moveTo>
                    <a:pt x="3172" y="0"/>
                  </a:moveTo>
                  <a:lnTo>
                    <a:pt x="2699" y="48"/>
                  </a:lnTo>
                  <a:lnTo>
                    <a:pt x="2273" y="95"/>
                  </a:lnTo>
                  <a:lnTo>
                    <a:pt x="1847" y="190"/>
                  </a:lnTo>
                  <a:lnTo>
                    <a:pt x="1468" y="332"/>
                  </a:lnTo>
                  <a:lnTo>
                    <a:pt x="1090" y="521"/>
                  </a:lnTo>
                  <a:lnTo>
                    <a:pt x="758" y="710"/>
                  </a:lnTo>
                  <a:lnTo>
                    <a:pt x="1" y="1231"/>
                  </a:lnTo>
                  <a:lnTo>
                    <a:pt x="190" y="2130"/>
                  </a:lnTo>
                  <a:lnTo>
                    <a:pt x="285" y="3077"/>
                  </a:lnTo>
                  <a:lnTo>
                    <a:pt x="427" y="3976"/>
                  </a:lnTo>
                  <a:lnTo>
                    <a:pt x="474" y="4923"/>
                  </a:lnTo>
                  <a:lnTo>
                    <a:pt x="522" y="5822"/>
                  </a:lnTo>
                  <a:lnTo>
                    <a:pt x="522" y="6769"/>
                  </a:lnTo>
                  <a:lnTo>
                    <a:pt x="474" y="7668"/>
                  </a:lnTo>
                  <a:lnTo>
                    <a:pt x="427" y="8615"/>
                  </a:lnTo>
                  <a:lnTo>
                    <a:pt x="853" y="8804"/>
                  </a:lnTo>
                  <a:lnTo>
                    <a:pt x="1326" y="8946"/>
                  </a:lnTo>
                  <a:lnTo>
                    <a:pt x="1800" y="9088"/>
                  </a:lnTo>
                  <a:lnTo>
                    <a:pt x="2273" y="9136"/>
                  </a:lnTo>
                  <a:lnTo>
                    <a:pt x="2652" y="9136"/>
                  </a:lnTo>
                  <a:lnTo>
                    <a:pt x="2794" y="9088"/>
                  </a:lnTo>
                  <a:lnTo>
                    <a:pt x="2935" y="8994"/>
                  </a:lnTo>
                  <a:lnTo>
                    <a:pt x="3030" y="8804"/>
                  </a:lnTo>
                  <a:lnTo>
                    <a:pt x="3077" y="8615"/>
                  </a:lnTo>
                  <a:lnTo>
                    <a:pt x="3125" y="8236"/>
                  </a:lnTo>
                  <a:lnTo>
                    <a:pt x="3219" y="8000"/>
                  </a:lnTo>
                  <a:lnTo>
                    <a:pt x="3361" y="7810"/>
                  </a:lnTo>
                  <a:lnTo>
                    <a:pt x="3551" y="7668"/>
                  </a:lnTo>
                  <a:lnTo>
                    <a:pt x="3740" y="7574"/>
                  </a:lnTo>
                  <a:lnTo>
                    <a:pt x="3551" y="6627"/>
                  </a:lnTo>
                  <a:lnTo>
                    <a:pt x="3361" y="5680"/>
                  </a:lnTo>
                  <a:lnTo>
                    <a:pt x="3219" y="4734"/>
                  </a:lnTo>
                  <a:lnTo>
                    <a:pt x="3077" y="3787"/>
                  </a:lnTo>
                  <a:lnTo>
                    <a:pt x="3030" y="2840"/>
                  </a:lnTo>
                  <a:lnTo>
                    <a:pt x="3030" y="1894"/>
                  </a:lnTo>
                  <a:lnTo>
                    <a:pt x="3077" y="947"/>
                  </a:lnTo>
                  <a:lnTo>
                    <a:pt x="3172"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8"/>
            <p:cNvSpPr/>
            <p:nvPr/>
          </p:nvSpPr>
          <p:spPr>
            <a:xfrm>
              <a:off x="4679150" y="3727225"/>
              <a:ext cx="215375" cy="93525"/>
            </a:xfrm>
            <a:custGeom>
              <a:avLst/>
              <a:gdLst/>
              <a:ahLst/>
              <a:cxnLst/>
              <a:rect l="l" t="t" r="r" b="b"/>
              <a:pathLst>
                <a:path w="8615" h="3741" extrusionOk="0">
                  <a:moveTo>
                    <a:pt x="3550" y="1"/>
                  </a:moveTo>
                  <a:lnTo>
                    <a:pt x="3361" y="95"/>
                  </a:lnTo>
                  <a:lnTo>
                    <a:pt x="3171" y="237"/>
                  </a:lnTo>
                  <a:lnTo>
                    <a:pt x="3029" y="427"/>
                  </a:lnTo>
                  <a:lnTo>
                    <a:pt x="2935" y="663"/>
                  </a:lnTo>
                  <a:lnTo>
                    <a:pt x="2887" y="1042"/>
                  </a:lnTo>
                  <a:lnTo>
                    <a:pt x="2840" y="1231"/>
                  </a:lnTo>
                  <a:lnTo>
                    <a:pt x="2745" y="1421"/>
                  </a:lnTo>
                  <a:lnTo>
                    <a:pt x="2604" y="1515"/>
                  </a:lnTo>
                  <a:lnTo>
                    <a:pt x="2462" y="1563"/>
                  </a:lnTo>
                  <a:lnTo>
                    <a:pt x="2083" y="1563"/>
                  </a:lnTo>
                  <a:lnTo>
                    <a:pt x="1610" y="1515"/>
                  </a:lnTo>
                  <a:lnTo>
                    <a:pt x="1136" y="1373"/>
                  </a:lnTo>
                  <a:lnTo>
                    <a:pt x="663" y="1231"/>
                  </a:lnTo>
                  <a:lnTo>
                    <a:pt x="237" y="1042"/>
                  </a:lnTo>
                  <a:lnTo>
                    <a:pt x="142" y="1989"/>
                  </a:lnTo>
                  <a:lnTo>
                    <a:pt x="0" y="2935"/>
                  </a:lnTo>
                  <a:lnTo>
                    <a:pt x="190" y="3172"/>
                  </a:lnTo>
                  <a:lnTo>
                    <a:pt x="426" y="3361"/>
                  </a:lnTo>
                  <a:lnTo>
                    <a:pt x="758" y="3503"/>
                  </a:lnTo>
                  <a:lnTo>
                    <a:pt x="1089" y="3551"/>
                  </a:lnTo>
                  <a:lnTo>
                    <a:pt x="8094" y="3740"/>
                  </a:lnTo>
                  <a:lnTo>
                    <a:pt x="8236" y="3740"/>
                  </a:lnTo>
                  <a:lnTo>
                    <a:pt x="8378" y="3645"/>
                  </a:lnTo>
                  <a:lnTo>
                    <a:pt x="8473" y="3551"/>
                  </a:lnTo>
                  <a:lnTo>
                    <a:pt x="8567" y="3456"/>
                  </a:lnTo>
                  <a:lnTo>
                    <a:pt x="8615" y="3314"/>
                  </a:lnTo>
                  <a:lnTo>
                    <a:pt x="8567" y="3172"/>
                  </a:lnTo>
                  <a:lnTo>
                    <a:pt x="8520" y="3030"/>
                  </a:lnTo>
                  <a:lnTo>
                    <a:pt x="8425" y="2888"/>
                  </a:lnTo>
                  <a:lnTo>
                    <a:pt x="8331" y="2793"/>
                  </a:lnTo>
                  <a:lnTo>
                    <a:pt x="8094" y="2651"/>
                  </a:lnTo>
                  <a:lnTo>
                    <a:pt x="7857" y="2557"/>
                  </a:lnTo>
                  <a:lnTo>
                    <a:pt x="7337" y="2367"/>
                  </a:lnTo>
                  <a:lnTo>
                    <a:pt x="6343" y="1989"/>
                  </a:lnTo>
                  <a:lnTo>
                    <a:pt x="5349" y="1468"/>
                  </a:lnTo>
                  <a:lnTo>
                    <a:pt x="4449" y="900"/>
                  </a:lnTo>
                  <a:lnTo>
                    <a:pt x="3597" y="237"/>
                  </a:lnTo>
                  <a:lnTo>
                    <a:pt x="3550"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8"/>
            <p:cNvSpPr/>
            <p:nvPr/>
          </p:nvSpPr>
          <p:spPr>
            <a:xfrm>
              <a:off x="4112325" y="3430225"/>
              <a:ext cx="151500" cy="213025"/>
            </a:xfrm>
            <a:custGeom>
              <a:avLst/>
              <a:gdLst/>
              <a:ahLst/>
              <a:cxnLst/>
              <a:rect l="l" t="t" r="r" b="b"/>
              <a:pathLst>
                <a:path w="6060" h="8521" extrusionOk="0">
                  <a:moveTo>
                    <a:pt x="3977" y="0"/>
                  </a:moveTo>
                  <a:lnTo>
                    <a:pt x="3598" y="48"/>
                  </a:lnTo>
                  <a:lnTo>
                    <a:pt x="2699" y="189"/>
                  </a:lnTo>
                  <a:lnTo>
                    <a:pt x="2462" y="1089"/>
                  </a:lnTo>
                  <a:lnTo>
                    <a:pt x="2225" y="1988"/>
                  </a:lnTo>
                  <a:lnTo>
                    <a:pt x="1894" y="2887"/>
                  </a:lnTo>
                  <a:lnTo>
                    <a:pt x="1610" y="3739"/>
                  </a:lnTo>
                  <a:lnTo>
                    <a:pt x="1231" y="4591"/>
                  </a:lnTo>
                  <a:lnTo>
                    <a:pt x="853" y="5443"/>
                  </a:lnTo>
                  <a:lnTo>
                    <a:pt x="474" y="6248"/>
                  </a:lnTo>
                  <a:lnTo>
                    <a:pt x="1" y="7100"/>
                  </a:lnTo>
                  <a:lnTo>
                    <a:pt x="332" y="7431"/>
                  </a:lnTo>
                  <a:lnTo>
                    <a:pt x="663" y="7763"/>
                  </a:lnTo>
                  <a:lnTo>
                    <a:pt x="1042" y="8094"/>
                  </a:lnTo>
                  <a:lnTo>
                    <a:pt x="1468" y="8331"/>
                  </a:lnTo>
                  <a:lnTo>
                    <a:pt x="1610" y="8425"/>
                  </a:lnTo>
                  <a:lnTo>
                    <a:pt x="1799" y="8473"/>
                  </a:lnTo>
                  <a:lnTo>
                    <a:pt x="1989" y="8520"/>
                  </a:lnTo>
                  <a:lnTo>
                    <a:pt x="2131" y="8473"/>
                  </a:lnTo>
                  <a:lnTo>
                    <a:pt x="2273" y="8378"/>
                  </a:lnTo>
                  <a:lnTo>
                    <a:pt x="2415" y="8189"/>
                  </a:lnTo>
                  <a:lnTo>
                    <a:pt x="2604" y="7857"/>
                  </a:lnTo>
                  <a:lnTo>
                    <a:pt x="2793" y="7715"/>
                  </a:lnTo>
                  <a:lnTo>
                    <a:pt x="2983" y="7621"/>
                  </a:lnTo>
                  <a:lnTo>
                    <a:pt x="3219" y="7526"/>
                  </a:lnTo>
                  <a:lnTo>
                    <a:pt x="3456" y="7526"/>
                  </a:lnTo>
                  <a:lnTo>
                    <a:pt x="3645" y="6579"/>
                  </a:lnTo>
                  <a:lnTo>
                    <a:pt x="3882" y="5680"/>
                  </a:lnTo>
                  <a:lnTo>
                    <a:pt x="4119" y="4733"/>
                  </a:lnTo>
                  <a:lnTo>
                    <a:pt x="4450" y="3834"/>
                  </a:lnTo>
                  <a:lnTo>
                    <a:pt x="4781" y="2935"/>
                  </a:lnTo>
                  <a:lnTo>
                    <a:pt x="5160" y="2083"/>
                  </a:lnTo>
                  <a:lnTo>
                    <a:pt x="5586" y="1183"/>
                  </a:lnTo>
                  <a:lnTo>
                    <a:pt x="6059" y="379"/>
                  </a:lnTo>
                  <a:lnTo>
                    <a:pt x="5633" y="237"/>
                  </a:lnTo>
                  <a:lnTo>
                    <a:pt x="5207" y="95"/>
                  </a:lnTo>
                  <a:lnTo>
                    <a:pt x="4781" y="48"/>
                  </a:lnTo>
                  <a:lnTo>
                    <a:pt x="4403"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8"/>
            <p:cNvSpPr/>
            <p:nvPr/>
          </p:nvSpPr>
          <p:spPr>
            <a:xfrm>
              <a:off x="4087475" y="3607725"/>
              <a:ext cx="192900" cy="144375"/>
            </a:xfrm>
            <a:custGeom>
              <a:avLst/>
              <a:gdLst/>
              <a:ahLst/>
              <a:cxnLst/>
              <a:rect l="l" t="t" r="r" b="b"/>
              <a:pathLst>
                <a:path w="7716" h="5775" extrusionOk="0">
                  <a:moveTo>
                    <a:pt x="995" y="0"/>
                  </a:moveTo>
                  <a:lnTo>
                    <a:pt x="521" y="805"/>
                  </a:lnTo>
                  <a:lnTo>
                    <a:pt x="1" y="1609"/>
                  </a:lnTo>
                  <a:lnTo>
                    <a:pt x="48" y="1941"/>
                  </a:lnTo>
                  <a:lnTo>
                    <a:pt x="237" y="2225"/>
                  </a:lnTo>
                  <a:lnTo>
                    <a:pt x="427" y="2414"/>
                  </a:lnTo>
                  <a:lnTo>
                    <a:pt x="711" y="2603"/>
                  </a:lnTo>
                  <a:lnTo>
                    <a:pt x="7006" y="5727"/>
                  </a:lnTo>
                  <a:lnTo>
                    <a:pt x="7148" y="5775"/>
                  </a:lnTo>
                  <a:lnTo>
                    <a:pt x="7290" y="5775"/>
                  </a:lnTo>
                  <a:lnTo>
                    <a:pt x="7432" y="5727"/>
                  </a:lnTo>
                  <a:lnTo>
                    <a:pt x="7574" y="5633"/>
                  </a:lnTo>
                  <a:lnTo>
                    <a:pt x="7669" y="5538"/>
                  </a:lnTo>
                  <a:lnTo>
                    <a:pt x="7716" y="5396"/>
                  </a:lnTo>
                  <a:lnTo>
                    <a:pt x="7716" y="5254"/>
                  </a:lnTo>
                  <a:lnTo>
                    <a:pt x="7669" y="5112"/>
                  </a:lnTo>
                  <a:lnTo>
                    <a:pt x="7621" y="4970"/>
                  </a:lnTo>
                  <a:lnTo>
                    <a:pt x="7479" y="4733"/>
                  </a:lnTo>
                  <a:lnTo>
                    <a:pt x="7290" y="4544"/>
                  </a:lnTo>
                  <a:lnTo>
                    <a:pt x="6911" y="4165"/>
                  </a:lnTo>
                  <a:lnTo>
                    <a:pt x="6154" y="3408"/>
                  </a:lnTo>
                  <a:lnTo>
                    <a:pt x="5491" y="2556"/>
                  </a:lnTo>
                  <a:lnTo>
                    <a:pt x="4876" y="1609"/>
                  </a:lnTo>
                  <a:lnTo>
                    <a:pt x="4403" y="663"/>
                  </a:lnTo>
                  <a:lnTo>
                    <a:pt x="4450" y="426"/>
                  </a:lnTo>
                  <a:lnTo>
                    <a:pt x="4213" y="426"/>
                  </a:lnTo>
                  <a:lnTo>
                    <a:pt x="3977" y="521"/>
                  </a:lnTo>
                  <a:lnTo>
                    <a:pt x="3787" y="615"/>
                  </a:lnTo>
                  <a:lnTo>
                    <a:pt x="3598" y="757"/>
                  </a:lnTo>
                  <a:lnTo>
                    <a:pt x="3409" y="1089"/>
                  </a:lnTo>
                  <a:lnTo>
                    <a:pt x="3267" y="1278"/>
                  </a:lnTo>
                  <a:lnTo>
                    <a:pt x="3125" y="1373"/>
                  </a:lnTo>
                  <a:lnTo>
                    <a:pt x="2983" y="1420"/>
                  </a:lnTo>
                  <a:lnTo>
                    <a:pt x="2793" y="1373"/>
                  </a:lnTo>
                  <a:lnTo>
                    <a:pt x="2604" y="1325"/>
                  </a:lnTo>
                  <a:lnTo>
                    <a:pt x="2462" y="1231"/>
                  </a:lnTo>
                  <a:lnTo>
                    <a:pt x="2036" y="994"/>
                  </a:lnTo>
                  <a:lnTo>
                    <a:pt x="1657" y="663"/>
                  </a:lnTo>
                  <a:lnTo>
                    <a:pt x="1326" y="331"/>
                  </a:lnTo>
                  <a:lnTo>
                    <a:pt x="995"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8"/>
            <p:cNvSpPr/>
            <p:nvPr/>
          </p:nvSpPr>
          <p:spPr>
            <a:xfrm>
              <a:off x="4139550" y="2465800"/>
              <a:ext cx="657950" cy="1120650"/>
            </a:xfrm>
            <a:custGeom>
              <a:avLst/>
              <a:gdLst/>
              <a:ahLst/>
              <a:cxnLst/>
              <a:rect l="l" t="t" r="r" b="b"/>
              <a:pathLst>
                <a:path w="26318" h="44826" extrusionOk="0">
                  <a:moveTo>
                    <a:pt x="25371" y="1"/>
                  </a:moveTo>
                  <a:lnTo>
                    <a:pt x="11029" y="332"/>
                  </a:lnTo>
                  <a:lnTo>
                    <a:pt x="10461" y="2793"/>
                  </a:lnTo>
                  <a:lnTo>
                    <a:pt x="9846" y="5397"/>
                  </a:lnTo>
                  <a:lnTo>
                    <a:pt x="8994" y="8615"/>
                  </a:lnTo>
                  <a:lnTo>
                    <a:pt x="8520" y="10367"/>
                  </a:lnTo>
                  <a:lnTo>
                    <a:pt x="7952" y="12118"/>
                  </a:lnTo>
                  <a:lnTo>
                    <a:pt x="7384" y="13869"/>
                  </a:lnTo>
                  <a:lnTo>
                    <a:pt x="6722" y="15621"/>
                  </a:lnTo>
                  <a:lnTo>
                    <a:pt x="6059" y="17277"/>
                  </a:lnTo>
                  <a:lnTo>
                    <a:pt x="5349" y="18792"/>
                  </a:lnTo>
                  <a:lnTo>
                    <a:pt x="4639" y="20212"/>
                  </a:lnTo>
                  <a:lnTo>
                    <a:pt x="4260" y="20875"/>
                  </a:lnTo>
                  <a:lnTo>
                    <a:pt x="3882" y="21443"/>
                  </a:lnTo>
                  <a:lnTo>
                    <a:pt x="0" y="40470"/>
                  </a:lnTo>
                  <a:lnTo>
                    <a:pt x="6438" y="40707"/>
                  </a:lnTo>
                  <a:lnTo>
                    <a:pt x="7242" y="38956"/>
                  </a:lnTo>
                  <a:lnTo>
                    <a:pt x="8142" y="37015"/>
                  </a:lnTo>
                  <a:lnTo>
                    <a:pt x="9183" y="34743"/>
                  </a:lnTo>
                  <a:lnTo>
                    <a:pt x="10224" y="32235"/>
                  </a:lnTo>
                  <a:lnTo>
                    <a:pt x="11266" y="29726"/>
                  </a:lnTo>
                  <a:lnTo>
                    <a:pt x="12118" y="27407"/>
                  </a:lnTo>
                  <a:lnTo>
                    <a:pt x="12449" y="26413"/>
                  </a:lnTo>
                  <a:lnTo>
                    <a:pt x="12686" y="25513"/>
                  </a:lnTo>
                  <a:lnTo>
                    <a:pt x="13206" y="23478"/>
                  </a:lnTo>
                  <a:lnTo>
                    <a:pt x="13964" y="20922"/>
                  </a:lnTo>
                  <a:lnTo>
                    <a:pt x="15715" y="15147"/>
                  </a:lnTo>
                  <a:lnTo>
                    <a:pt x="17324" y="10130"/>
                  </a:lnTo>
                  <a:lnTo>
                    <a:pt x="17987" y="8047"/>
                  </a:lnTo>
                  <a:lnTo>
                    <a:pt x="18224" y="10177"/>
                  </a:lnTo>
                  <a:lnTo>
                    <a:pt x="18744" y="15242"/>
                  </a:lnTo>
                  <a:lnTo>
                    <a:pt x="19028" y="18224"/>
                  </a:lnTo>
                  <a:lnTo>
                    <a:pt x="19265" y="21111"/>
                  </a:lnTo>
                  <a:lnTo>
                    <a:pt x="19407" y="23667"/>
                  </a:lnTo>
                  <a:lnTo>
                    <a:pt x="19454" y="24709"/>
                  </a:lnTo>
                  <a:lnTo>
                    <a:pt x="19454" y="25608"/>
                  </a:lnTo>
                  <a:lnTo>
                    <a:pt x="19454" y="28401"/>
                  </a:lnTo>
                  <a:lnTo>
                    <a:pt x="19549" y="34649"/>
                  </a:lnTo>
                  <a:lnTo>
                    <a:pt x="19644" y="40991"/>
                  </a:lnTo>
                  <a:lnTo>
                    <a:pt x="19738" y="43216"/>
                  </a:lnTo>
                  <a:lnTo>
                    <a:pt x="19786" y="43878"/>
                  </a:lnTo>
                  <a:lnTo>
                    <a:pt x="19833" y="44210"/>
                  </a:lnTo>
                  <a:lnTo>
                    <a:pt x="19975" y="44352"/>
                  </a:lnTo>
                  <a:lnTo>
                    <a:pt x="20117" y="44494"/>
                  </a:lnTo>
                  <a:lnTo>
                    <a:pt x="20401" y="44588"/>
                  </a:lnTo>
                  <a:lnTo>
                    <a:pt x="20685" y="44683"/>
                  </a:lnTo>
                  <a:lnTo>
                    <a:pt x="21490" y="44778"/>
                  </a:lnTo>
                  <a:lnTo>
                    <a:pt x="22342" y="44825"/>
                  </a:lnTo>
                  <a:lnTo>
                    <a:pt x="22815" y="44825"/>
                  </a:lnTo>
                  <a:lnTo>
                    <a:pt x="23288" y="44730"/>
                  </a:lnTo>
                  <a:lnTo>
                    <a:pt x="23714" y="44683"/>
                  </a:lnTo>
                  <a:lnTo>
                    <a:pt x="24140" y="44541"/>
                  </a:lnTo>
                  <a:lnTo>
                    <a:pt x="24566" y="44399"/>
                  </a:lnTo>
                  <a:lnTo>
                    <a:pt x="24897" y="44210"/>
                  </a:lnTo>
                  <a:lnTo>
                    <a:pt x="25229" y="43973"/>
                  </a:lnTo>
                  <a:lnTo>
                    <a:pt x="25465" y="43689"/>
                  </a:lnTo>
                  <a:lnTo>
                    <a:pt x="25797" y="36826"/>
                  </a:lnTo>
                  <a:lnTo>
                    <a:pt x="26033" y="31430"/>
                  </a:lnTo>
                  <a:lnTo>
                    <a:pt x="26223" y="27501"/>
                  </a:lnTo>
                  <a:lnTo>
                    <a:pt x="26270" y="23573"/>
                  </a:lnTo>
                  <a:lnTo>
                    <a:pt x="26270" y="18224"/>
                  </a:lnTo>
                  <a:lnTo>
                    <a:pt x="26317" y="11455"/>
                  </a:lnTo>
                  <a:lnTo>
                    <a:pt x="2537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8"/>
            <p:cNvSpPr/>
            <p:nvPr/>
          </p:nvSpPr>
          <p:spPr>
            <a:xfrm>
              <a:off x="4331250" y="1828000"/>
              <a:ext cx="332525" cy="720675"/>
            </a:xfrm>
            <a:custGeom>
              <a:avLst/>
              <a:gdLst/>
              <a:ahLst/>
              <a:cxnLst/>
              <a:rect l="l" t="t" r="r" b="b"/>
              <a:pathLst>
                <a:path w="13301" h="28827" extrusionOk="0">
                  <a:moveTo>
                    <a:pt x="12118" y="0"/>
                  </a:moveTo>
                  <a:lnTo>
                    <a:pt x="7668" y="3408"/>
                  </a:lnTo>
                  <a:lnTo>
                    <a:pt x="6864" y="6059"/>
                  </a:lnTo>
                  <a:lnTo>
                    <a:pt x="5018" y="12070"/>
                  </a:lnTo>
                  <a:lnTo>
                    <a:pt x="3929" y="15384"/>
                  </a:lnTo>
                  <a:lnTo>
                    <a:pt x="2935" y="18366"/>
                  </a:lnTo>
                  <a:lnTo>
                    <a:pt x="2130" y="20732"/>
                  </a:lnTo>
                  <a:lnTo>
                    <a:pt x="1799" y="21537"/>
                  </a:lnTo>
                  <a:lnTo>
                    <a:pt x="1515" y="22057"/>
                  </a:lnTo>
                  <a:lnTo>
                    <a:pt x="1136" y="22767"/>
                  </a:lnTo>
                  <a:lnTo>
                    <a:pt x="758" y="23619"/>
                  </a:lnTo>
                  <a:lnTo>
                    <a:pt x="474" y="24471"/>
                  </a:lnTo>
                  <a:lnTo>
                    <a:pt x="190" y="25371"/>
                  </a:lnTo>
                  <a:lnTo>
                    <a:pt x="48" y="26223"/>
                  </a:lnTo>
                  <a:lnTo>
                    <a:pt x="0" y="26601"/>
                  </a:lnTo>
                  <a:lnTo>
                    <a:pt x="0" y="26980"/>
                  </a:lnTo>
                  <a:lnTo>
                    <a:pt x="0" y="27311"/>
                  </a:lnTo>
                  <a:lnTo>
                    <a:pt x="95" y="27595"/>
                  </a:lnTo>
                  <a:lnTo>
                    <a:pt x="190" y="27832"/>
                  </a:lnTo>
                  <a:lnTo>
                    <a:pt x="332" y="28069"/>
                  </a:lnTo>
                  <a:lnTo>
                    <a:pt x="521" y="28211"/>
                  </a:lnTo>
                  <a:lnTo>
                    <a:pt x="805" y="28353"/>
                  </a:lnTo>
                  <a:lnTo>
                    <a:pt x="1136" y="28495"/>
                  </a:lnTo>
                  <a:lnTo>
                    <a:pt x="1515" y="28589"/>
                  </a:lnTo>
                  <a:lnTo>
                    <a:pt x="2462" y="28731"/>
                  </a:lnTo>
                  <a:lnTo>
                    <a:pt x="3456" y="28779"/>
                  </a:lnTo>
                  <a:lnTo>
                    <a:pt x="4450" y="28826"/>
                  </a:lnTo>
                  <a:lnTo>
                    <a:pt x="5396" y="28731"/>
                  </a:lnTo>
                  <a:lnTo>
                    <a:pt x="6154" y="28637"/>
                  </a:lnTo>
                  <a:lnTo>
                    <a:pt x="6438" y="28542"/>
                  </a:lnTo>
                  <a:lnTo>
                    <a:pt x="6674" y="28495"/>
                  </a:lnTo>
                  <a:lnTo>
                    <a:pt x="6864" y="28353"/>
                  </a:lnTo>
                  <a:lnTo>
                    <a:pt x="7100" y="28163"/>
                  </a:lnTo>
                  <a:lnTo>
                    <a:pt x="7526" y="27690"/>
                  </a:lnTo>
                  <a:lnTo>
                    <a:pt x="7952" y="27075"/>
                  </a:lnTo>
                  <a:lnTo>
                    <a:pt x="8378" y="26412"/>
                  </a:lnTo>
                  <a:lnTo>
                    <a:pt x="9041" y="25229"/>
                  </a:lnTo>
                  <a:lnTo>
                    <a:pt x="9325" y="24708"/>
                  </a:lnTo>
                  <a:lnTo>
                    <a:pt x="13301" y="1042"/>
                  </a:lnTo>
                  <a:lnTo>
                    <a:pt x="1211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8"/>
            <p:cNvSpPr/>
            <p:nvPr/>
          </p:nvSpPr>
          <p:spPr>
            <a:xfrm>
              <a:off x="4557250" y="1565300"/>
              <a:ext cx="287575" cy="289925"/>
            </a:xfrm>
            <a:custGeom>
              <a:avLst/>
              <a:gdLst/>
              <a:ahLst/>
              <a:cxnLst/>
              <a:rect l="l" t="t" r="r" b="b"/>
              <a:pathLst>
                <a:path w="11503" h="11597" extrusionOk="0">
                  <a:moveTo>
                    <a:pt x="6296" y="0"/>
                  </a:moveTo>
                  <a:lnTo>
                    <a:pt x="5634" y="48"/>
                  </a:lnTo>
                  <a:lnTo>
                    <a:pt x="5018" y="142"/>
                  </a:lnTo>
                  <a:lnTo>
                    <a:pt x="4403" y="284"/>
                  </a:lnTo>
                  <a:lnTo>
                    <a:pt x="3788" y="568"/>
                  </a:lnTo>
                  <a:lnTo>
                    <a:pt x="3504" y="758"/>
                  </a:lnTo>
                  <a:lnTo>
                    <a:pt x="3267" y="947"/>
                  </a:lnTo>
                  <a:lnTo>
                    <a:pt x="3030" y="1184"/>
                  </a:lnTo>
                  <a:lnTo>
                    <a:pt x="2841" y="1420"/>
                  </a:lnTo>
                  <a:lnTo>
                    <a:pt x="2652" y="1704"/>
                  </a:lnTo>
                  <a:lnTo>
                    <a:pt x="2510" y="1988"/>
                  </a:lnTo>
                  <a:lnTo>
                    <a:pt x="2415" y="2320"/>
                  </a:lnTo>
                  <a:lnTo>
                    <a:pt x="2368" y="2604"/>
                  </a:lnTo>
                  <a:lnTo>
                    <a:pt x="2368" y="2982"/>
                  </a:lnTo>
                  <a:lnTo>
                    <a:pt x="2415" y="3314"/>
                  </a:lnTo>
                  <a:lnTo>
                    <a:pt x="2415" y="3645"/>
                  </a:lnTo>
                  <a:lnTo>
                    <a:pt x="2368" y="4024"/>
                  </a:lnTo>
                  <a:lnTo>
                    <a:pt x="2273" y="4402"/>
                  </a:lnTo>
                  <a:lnTo>
                    <a:pt x="2036" y="4734"/>
                  </a:lnTo>
                  <a:lnTo>
                    <a:pt x="1800" y="5065"/>
                  </a:lnTo>
                  <a:lnTo>
                    <a:pt x="1516" y="5349"/>
                  </a:lnTo>
                  <a:lnTo>
                    <a:pt x="1184" y="5680"/>
                  </a:lnTo>
                  <a:lnTo>
                    <a:pt x="948" y="6012"/>
                  </a:lnTo>
                  <a:lnTo>
                    <a:pt x="711" y="6343"/>
                  </a:lnTo>
                  <a:lnTo>
                    <a:pt x="569" y="6722"/>
                  </a:lnTo>
                  <a:lnTo>
                    <a:pt x="522" y="7053"/>
                  </a:lnTo>
                  <a:lnTo>
                    <a:pt x="569" y="7384"/>
                  </a:lnTo>
                  <a:lnTo>
                    <a:pt x="569" y="8094"/>
                  </a:lnTo>
                  <a:lnTo>
                    <a:pt x="569" y="8426"/>
                  </a:lnTo>
                  <a:lnTo>
                    <a:pt x="474" y="8757"/>
                  </a:lnTo>
                  <a:lnTo>
                    <a:pt x="380" y="8899"/>
                  </a:lnTo>
                  <a:lnTo>
                    <a:pt x="285" y="9041"/>
                  </a:lnTo>
                  <a:lnTo>
                    <a:pt x="143" y="9136"/>
                  </a:lnTo>
                  <a:lnTo>
                    <a:pt x="1" y="9230"/>
                  </a:lnTo>
                  <a:lnTo>
                    <a:pt x="1" y="9372"/>
                  </a:lnTo>
                  <a:lnTo>
                    <a:pt x="1" y="9514"/>
                  </a:lnTo>
                  <a:lnTo>
                    <a:pt x="96" y="9609"/>
                  </a:lnTo>
                  <a:lnTo>
                    <a:pt x="190" y="9704"/>
                  </a:lnTo>
                  <a:lnTo>
                    <a:pt x="427" y="9893"/>
                  </a:lnTo>
                  <a:lnTo>
                    <a:pt x="664" y="9988"/>
                  </a:lnTo>
                  <a:lnTo>
                    <a:pt x="1989" y="10461"/>
                  </a:lnTo>
                  <a:lnTo>
                    <a:pt x="3314" y="10840"/>
                  </a:lnTo>
                  <a:lnTo>
                    <a:pt x="4640" y="11171"/>
                  </a:lnTo>
                  <a:lnTo>
                    <a:pt x="6012" y="11360"/>
                  </a:lnTo>
                  <a:lnTo>
                    <a:pt x="7385" y="11502"/>
                  </a:lnTo>
                  <a:lnTo>
                    <a:pt x="8757" y="11597"/>
                  </a:lnTo>
                  <a:lnTo>
                    <a:pt x="10130" y="11550"/>
                  </a:lnTo>
                  <a:lnTo>
                    <a:pt x="11503" y="11455"/>
                  </a:lnTo>
                  <a:lnTo>
                    <a:pt x="11503" y="11313"/>
                  </a:lnTo>
                  <a:lnTo>
                    <a:pt x="11455" y="11171"/>
                  </a:lnTo>
                  <a:lnTo>
                    <a:pt x="11361" y="11029"/>
                  </a:lnTo>
                  <a:lnTo>
                    <a:pt x="11266" y="10887"/>
                  </a:lnTo>
                  <a:lnTo>
                    <a:pt x="11029" y="10650"/>
                  </a:lnTo>
                  <a:lnTo>
                    <a:pt x="10840" y="10366"/>
                  </a:lnTo>
                  <a:lnTo>
                    <a:pt x="10793" y="10130"/>
                  </a:lnTo>
                  <a:lnTo>
                    <a:pt x="10793" y="9846"/>
                  </a:lnTo>
                  <a:lnTo>
                    <a:pt x="10840" y="9562"/>
                  </a:lnTo>
                  <a:lnTo>
                    <a:pt x="10982" y="9278"/>
                  </a:lnTo>
                  <a:lnTo>
                    <a:pt x="11266" y="8757"/>
                  </a:lnTo>
                  <a:lnTo>
                    <a:pt x="11361" y="8520"/>
                  </a:lnTo>
                  <a:lnTo>
                    <a:pt x="11455" y="8236"/>
                  </a:lnTo>
                  <a:lnTo>
                    <a:pt x="11455" y="7905"/>
                  </a:lnTo>
                  <a:lnTo>
                    <a:pt x="11408" y="7526"/>
                  </a:lnTo>
                  <a:lnTo>
                    <a:pt x="11313" y="7195"/>
                  </a:lnTo>
                  <a:lnTo>
                    <a:pt x="11124" y="6864"/>
                  </a:lnTo>
                  <a:lnTo>
                    <a:pt x="10745" y="6248"/>
                  </a:lnTo>
                  <a:lnTo>
                    <a:pt x="10414" y="5633"/>
                  </a:lnTo>
                  <a:lnTo>
                    <a:pt x="10272" y="5302"/>
                  </a:lnTo>
                  <a:lnTo>
                    <a:pt x="10177" y="4970"/>
                  </a:lnTo>
                  <a:lnTo>
                    <a:pt x="10177" y="4592"/>
                  </a:lnTo>
                  <a:lnTo>
                    <a:pt x="10272" y="4260"/>
                  </a:lnTo>
                  <a:lnTo>
                    <a:pt x="10367" y="3976"/>
                  </a:lnTo>
                  <a:lnTo>
                    <a:pt x="10414" y="3645"/>
                  </a:lnTo>
                  <a:lnTo>
                    <a:pt x="10414" y="3361"/>
                  </a:lnTo>
                  <a:lnTo>
                    <a:pt x="10367" y="3077"/>
                  </a:lnTo>
                  <a:lnTo>
                    <a:pt x="10225" y="2462"/>
                  </a:lnTo>
                  <a:lnTo>
                    <a:pt x="9988" y="1894"/>
                  </a:lnTo>
                  <a:lnTo>
                    <a:pt x="9704" y="1468"/>
                  </a:lnTo>
                  <a:lnTo>
                    <a:pt x="9420" y="1089"/>
                  </a:lnTo>
                  <a:lnTo>
                    <a:pt x="9231" y="900"/>
                  </a:lnTo>
                  <a:lnTo>
                    <a:pt x="9041" y="758"/>
                  </a:lnTo>
                  <a:lnTo>
                    <a:pt x="8805" y="663"/>
                  </a:lnTo>
                  <a:lnTo>
                    <a:pt x="8568" y="616"/>
                  </a:lnTo>
                  <a:lnTo>
                    <a:pt x="8331" y="426"/>
                  </a:lnTo>
                  <a:lnTo>
                    <a:pt x="8095" y="284"/>
                  </a:lnTo>
                  <a:lnTo>
                    <a:pt x="7811" y="142"/>
                  </a:lnTo>
                  <a:lnTo>
                    <a:pt x="7527" y="95"/>
                  </a:lnTo>
                  <a:lnTo>
                    <a:pt x="691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8"/>
            <p:cNvSpPr/>
            <p:nvPr/>
          </p:nvSpPr>
          <p:spPr>
            <a:xfrm>
              <a:off x="4808125" y="2374700"/>
              <a:ext cx="34350" cy="169225"/>
            </a:xfrm>
            <a:custGeom>
              <a:avLst/>
              <a:gdLst/>
              <a:ahLst/>
              <a:cxnLst/>
              <a:rect l="l" t="t" r="r" b="b"/>
              <a:pathLst>
                <a:path w="1374" h="6769" extrusionOk="0">
                  <a:moveTo>
                    <a:pt x="0" y="0"/>
                  </a:moveTo>
                  <a:lnTo>
                    <a:pt x="142" y="6721"/>
                  </a:lnTo>
                  <a:lnTo>
                    <a:pt x="1373" y="6769"/>
                  </a:lnTo>
                  <a:lnTo>
                    <a:pt x="710" y="1089"/>
                  </a:lnTo>
                  <a:lnTo>
                    <a:pt x="0"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8"/>
            <p:cNvSpPr/>
            <p:nvPr/>
          </p:nvSpPr>
          <p:spPr>
            <a:xfrm>
              <a:off x="4531225" y="1828000"/>
              <a:ext cx="203550" cy="672150"/>
            </a:xfrm>
            <a:custGeom>
              <a:avLst/>
              <a:gdLst/>
              <a:ahLst/>
              <a:cxnLst/>
              <a:rect l="l" t="t" r="r" b="b"/>
              <a:pathLst>
                <a:path w="8142" h="26886" extrusionOk="0">
                  <a:moveTo>
                    <a:pt x="4119" y="0"/>
                  </a:moveTo>
                  <a:lnTo>
                    <a:pt x="3882" y="332"/>
                  </a:lnTo>
                  <a:lnTo>
                    <a:pt x="3693" y="663"/>
                  </a:lnTo>
                  <a:lnTo>
                    <a:pt x="3551" y="1042"/>
                  </a:lnTo>
                  <a:lnTo>
                    <a:pt x="3456" y="1420"/>
                  </a:lnTo>
                  <a:lnTo>
                    <a:pt x="3409" y="2083"/>
                  </a:lnTo>
                  <a:lnTo>
                    <a:pt x="3456" y="2746"/>
                  </a:lnTo>
                  <a:lnTo>
                    <a:pt x="3551" y="3361"/>
                  </a:lnTo>
                  <a:lnTo>
                    <a:pt x="3645" y="4024"/>
                  </a:lnTo>
                  <a:lnTo>
                    <a:pt x="3787" y="4686"/>
                  </a:lnTo>
                  <a:lnTo>
                    <a:pt x="3882" y="5302"/>
                  </a:lnTo>
                  <a:lnTo>
                    <a:pt x="3882" y="5964"/>
                  </a:lnTo>
                  <a:lnTo>
                    <a:pt x="3882" y="6627"/>
                  </a:lnTo>
                  <a:lnTo>
                    <a:pt x="3645" y="7905"/>
                  </a:lnTo>
                  <a:lnTo>
                    <a:pt x="3361" y="9183"/>
                  </a:lnTo>
                  <a:lnTo>
                    <a:pt x="2651" y="11739"/>
                  </a:lnTo>
                  <a:lnTo>
                    <a:pt x="2225" y="13443"/>
                  </a:lnTo>
                  <a:lnTo>
                    <a:pt x="2036" y="14342"/>
                  </a:lnTo>
                  <a:lnTo>
                    <a:pt x="1894" y="15194"/>
                  </a:lnTo>
                  <a:lnTo>
                    <a:pt x="1799" y="16046"/>
                  </a:lnTo>
                  <a:lnTo>
                    <a:pt x="1705" y="16946"/>
                  </a:lnTo>
                  <a:lnTo>
                    <a:pt x="1705" y="17798"/>
                  </a:lnTo>
                  <a:lnTo>
                    <a:pt x="1752" y="18650"/>
                  </a:lnTo>
                  <a:lnTo>
                    <a:pt x="1799" y="19123"/>
                  </a:lnTo>
                  <a:lnTo>
                    <a:pt x="1799" y="19549"/>
                  </a:lnTo>
                  <a:lnTo>
                    <a:pt x="1705" y="20448"/>
                  </a:lnTo>
                  <a:lnTo>
                    <a:pt x="1515" y="21300"/>
                  </a:lnTo>
                  <a:lnTo>
                    <a:pt x="1279" y="22199"/>
                  </a:lnTo>
                  <a:lnTo>
                    <a:pt x="947" y="23051"/>
                  </a:lnTo>
                  <a:lnTo>
                    <a:pt x="663" y="23903"/>
                  </a:lnTo>
                  <a:lnTo>
                    <a:pt x="1" y="25607"/>
                  </a:lnTo>
                  <a:lnTo>
                    <a:pt x="711" y="26081"/>
                  </a:lnTo>
                  <a:lnTo>
                    <a:pt x="1089" y="26317"/>
                  </a:lnTo>
                  <a:lnTo>
                    <a:pt x="1515" y="26507"/>
                  </a:lnTo>
                  <a:lnTo>
                    <a:pt x="1894" y="26649"/>
                  </a:lnTo>
                  <a:lnTo>
                    <a:pt x="2320" y="26791"/>
                  </a:lnTo>
                  <a:lnTo>
                    <a:pt x="2746" y="26838"/>
                  </a:lnTo>
                  <a:lnTo>
                    <a:pt x="3172" y="26885"/>
                  </a:lnTo>
                  <a:lnTo>
                    <a:pt x="3598" y="26885"/>
                  </a:lnTo>
                  <a:lnTo>
                    <a:pt x="4024" y="26838"/>
                  </a:lnTo>
                  <a:lnTo>
                    <a:pt x="4450" y="26743"/>
                  </a:lnTo>
                  <a:lnTo>
                    <a:pt x="4829" y="26649"/>
                  </a:lnTo>
                  <a:lnTo>
                    <a:pt x="5255" y="26507"/>
                  </a:lnTo>
                  <a:lnTo>
                    <a:pt x="5633" y="26317"/>
                  </a:lnTo>
                  <a:lnTo>
                    <a:pt x="6012" y="26128"/>
                  </a:lnTo>
                  <a:lnTo>
                    <a:pt x="6343" y="25891"/>
                  </a:lnTo>
                  <a:lnTo>
                    <a:pt x="6249" y="25418"/>
                  </a:lnTo>
                  <a:lnTo>
                    <a:pt x="6201" y="24897"/>
                  </a:lnTo>
                  <a:lnTo>
                    <a:pt x="6154" y="23951"/>
                  </a:lnTo>
                  <a:lnTo>
                    <a:pt x="6249" y="22957"/>
                  </a:lnTo>
                  <a:lnTo>
                    <a:pt x="6391" y="21963"/>
                  </a:lnTo>
                  <a:lnTo>
                    <a:pt x="6769" y="19975"/>
                  </a:lnTo>
                  <a:lnTo>
                    <a:pt x="6959" y="18981"/>
                  </a:lnTo>
                  <a:lnTo>
                    <a:pt x="7101" y="17987"/>
                  </a:lnTo>
                  <a:lnTo>
                    <a:pt x="7669" y="14011"/>
                  </a:lnTo>
                  <a:lnTo>
                    <a:pt x="7905" y="12118"/>
                  </a:lnTo>
                  <a:lnTo>
                    <a:pt x="8000" y="11171"/>
                  </a:lnTo>
                  <a:lnTo>
                    <a:pt x="8047" y="10177"/>
                  </a:lnTo>
                  <a:lnTo>
                    <a:pt x="8047" y="9278"/>
                  </a:lnTo>
                  <a:lnTo>
                    <a:pt x="8000" y="8331"/>
                  </a:lnTo>
                  <a:lnTo>
                    <a:pt x="7858" y="7384"/>
                  </a:lnTo>
                  <a:lnTo>
                    <a:pt x="7574" y="6485"/>
                  </a:lnTo>
                  <a:lnTo>
                    <a:pt x="7479" y="6154"/>
                  </a:lnTo>
                  <a:lnTo>
                    <a:pt x="7432" y="5775"/>
                  </a:lnTo>
                  <a:lnTo>
                    <a:pt x="7385" y="5065"/>
                  </a:lnTo>
                  <a:lnTo>
                    <a:pt x="7432" y="4355"/>
                  </a:lnTo>
                  <a:lnTo>
                    <a:pt x="7527" y="3598"/>
                  </a:lnTo>
                  <a:lnTo>
                    <a:pt x="7858" y="2130"/>
                  </a:lnTo>
                  <a:lnTo>
                    <a:pt x="8000" y="1420"/>
                  </a:lnTo>
                  <a:lnTo>
                    <a:pt x="8142" y="663"/>
                  </a:lnTo>
                  <a:lnTo>
                    <a:pt x="6154" y="332"/>
                  </a:lnTo>
                  <a:lnTo>
                    <a:pt x="4119" y="0"/>
                  </a:lnTo>
                  <a:close/>
                </a:path>
              </a:pathLst>
            </a:custGeom>
            <a:solidFill>
              <a:srgbClr val="FFC2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8"/>
            <p:cNvSpPr/>
            <p:nvPr/>
          </p:nvSpPr>
          <p:spPr>
            <a:xfrm>
              <a:off x="4901600" y="2540350"/>
              <a:ext cx="92325" cy="140850"/>
            </a:xfrm>
            <a:custGeom>
              <a:avLst/>
              <a:gdLst/>
              <a:ahLst/>
              <a:cxnLst/>
              <a:rect l="l" t="t" r="r" b="b"/>
              <a:pathLst>
                <a:path w="3693" h="5634" extrusionOk="0">
                  <a:moveTo>
                    <a:pt x="1610" y="1"/>
                  </a:moveTo>
                  <a:lnTo>
                    <a:pt x="1184" y="237"/>
                  </a:lnTo>
                  <a:lnTo>
                    <a:pt x="758" y="521"/>
                  </a:lnTo>
                  <a:lnTo>
                    <a:pt x="332" y="853"/>
                  </a:lnTo>
                  <a:lnTo>
                    <a:pt x="1" y="1231"/>
                  </a:lnTo>
                  <a:lnTo>
                    <a:pt x="95" y="1421"/>
                  </a:lnTo>
                  <a:lnTo>
                    <a:pt x="143" y="1657"/>
                  </a:lnTo>
                  <a:lnTo>
                    <a:pt x="237" y="2131"/>
                  </a:lnTo>
                  <a:lnTo>
                    <a:pt x="285" y="2651"/>
                  </a:lnTo>
                  <a:lnTo>
                    <a:pt x="332" y="3125"/>
                  </a:lnTo>
                  <a:lnTo>
                    <a:pt x="427" y="3645"/>
                  </a:lnTo>
                  <a:lnTo>
                    <a:pt x="616" y="4119"/>
                  </a:lnTo>
                  <a:lnTo>
                    <a:pt x="900" y="4545"/>
                  </a:lnTo>
                  <a:lnTo>
                    <a:pt x="1231" y="4923"/>
                  </a:lnTo>
                  <a:lnTo>
                    <a:pt x="1326" y="4734"/>
                  </a:lnTo>
                  <a:lnTo>
                    <a:pt x="1421" y="4497"/>
                  </a:lnTo>
                  <a:lnTo>
                    <a:pt x="1468" y="4213"/>
                  </a:lnTo>
                  <a:lnTo>
                    <a:pt x="1468" y="3977"/>
                  </a:lnTo>
                  <a:lnTo>
                    <a:pt x="1657" y="4119"/>
                  </a:lnTo>
                  <a:lnTo>
                    <a:pt x="1799" y="4308"/>
                  </a:lnTo>
                  <a:lnTo>
                    <a:pt x="1989" y="4497"/>
                  </a:lnTo>
                  <a:lnTo>
                    <a:pt x="2083" y="4687"/>
                  </a:lnTo>
                  <a:lnTo>
                    <a:pt x="2225" y="4923"/>
                  </a:lnTo>
                  <a:lnTo>
                    <a:pt x="2273" y="5160"/>
                  </a:lnTo>
                  <a:lnTo>
                    <a:pt x="2320" y="5397"/>
                  </a:lnTo>
                  <a:lnTo>
                    <a:pt x="2367" y="5633"/>
                  </a:lnTo>
                  <a:lnTo>
                    <a:pt x="2557" y="5633"/>
                  </a:lnTo>
                  <a:lnTo>
                    <a:pt x="2699" y="5586"/>
                  </a:lnTo>
                  <a:lnTo>
                    <a:pt x="2746" y="5491"/>
                  </a:lnTo>
                  <a:lnTo>
                    <a:pt x="2888" y="5539"/>
                  </a:lnTo>
                  <a:lnTo>
                    <a:pt x="3030" y="5586"/>
                  </a:lnTo>
                  <a:lnTo>
                    <a:pt x="3172" y="5539"/>
                  </a:lnTo>
                  <a:lnTo>
                    <a:pt x="3219" y="5491"/>
                  </a:lnTo>
                  <a:lnTo>
                    <a:pt x="3219" y="5444"/>
                  </a:lnTo>
                  <a:lnTo>
                    <a:pt x="3361" y="5397"/>
                  </a:lnTo>
                  <a:lnTo>
                    <a:pt x="3456" y="5349"/>
                  </a:lnTo>
                  <a:lnTo>
                    <a:pt x="3551" y="5302"/>
                  </a:lnTo>
                  <a:lnTo>
                    <a:pt x="3598" y="5207"/>
                  </a:lnTo>
                  <a:lnTo>
                    <a:pt x="3645" y="4971"/>
                  </a:lnTo>
                  <a:lnTo>
                    <a:pt x="3598" y="4734"/>
                  </a:lnTo>
                  <a:lnTo>
                    <a:pt x="3693" y="4592"/>
                  </a:lnTo>
                  <a:lnTo>
                    <a:pt x="3693" y="4450"/>
                  </a:lnTo>
                  <a:lnTo>
                    <a:pt x="3645" y="4166"/>
                  </a:lnTo>
                  <a:lnTo>
                    <a:pt x="3503" y="3882"/>
                  </a:lnTo>
                  <a:lnTo>
                    <a:pt x="3361" y="3598"/>
                  </a:lnTo>
                  <a:lnTo>
                    <a:pt x="2273" y="1847"/>
                  </a:lnTo>
                  <a:lnTo>
                    <a:pt x="2036" y="1421"/>
                  </a:lnTo>
                  <a:lnTo>
                    <a:pt x="1847" y="947"/>
                  </a:lnTo>
                  <a:lnTo>
                    <a:pt x="1705" y="474"/>
                  </a:lnTo>
                  <a:lnTo>
                    <a:pt x="1610" y="1"/>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8"/>
            <p:cNvSpPr/>
            <p:nvPr/>
          </p:nvSpPr>
          <p:spPr>
            <a:xfrm>
              <a:off x="4651925" y="1844550"/>
              <a:ext cx="302950" cy="728975"/>
            </a:xfrm>
            <a:custGeom>
              <a:avLst/>
              <a:gdLst/>
              <a:ahLst/>
              <a:cxnLst/>
              <a:rect l="l" t="t" r="r" b="b"/>
              <a:pathLst>
                <a:path w="12118" h="29159" extrusionOk="0">
                  <a:moveTo>
                    <a:pt x="3314" y="1"/>
                  </a:moveTo>
                  <a:lnTo>
                    <a:pt x="3219" y="143"/>
                  </a:lnTo>
                  <a:lnTo>
                    <a:pt x="3077" y="427"/>
                  </a:lnTo>
                  <a:lnTo>
                    <a:pt x="2841" y="1374"/>
                  </a:lnTo>
                  <a:lnTo>
                    <a:pt x="2604" y="2699"/>
                  </a:lnTo>
                  <a:lnTo>
                    <a:pt x="2320" y="4403"/>
                  </a:lnTo>
                  <a:lnTo>
                    <a:pt x="2036" y="6391"/>
                  </a:lnTo>
                  <a:lnTo>
                    <a:pt x="1752" y="8568"/>
                  </a:lnTo>
                  <a:lnTo>
                    <a:pt x="1231" y="13302"/>
                  </a:lnTo>
                  <a:lnTo>
                    <a:pt x="758" y="17988"/>
                  </a:lnTo>
                  <a:lnTo>
                    <a:pt x="379" y="22058"/>
                  </a:lnTo>
                  <a:lnTo>
                    <a:pt x="1" y="25987"/>
                  </a:lnTo>
                  <a:lnTo>
                    <a:pt x="48" y="26271"/>
                  </a:lnTo>
                  <a:lnTo>
                    <a:pt x="143" y="26507"/>
                  </a:lnTo>
                  <a:lnTo>
                    <a:pt x="379" y="26933"/>
                  </a:lnTo>
                  <a:lnTo>
                    <a:pt x="663" y="27312"/>
                  </a:lnTo>
                  <a:lnTo>
                    <a:pt x="1042" y="27596"/>
                  </a:lnTo>
                  <a:lnTo>
                    <a:pt x="1468" y="27833"/>
                  </a:lnTo>
                  <a:lnTo>
                    <a:pt x="1941" y="28069"/>
                  </a:lnTo>
                  <a:lnTo>
                    <a:pt x="2462" y="28211"/>
                  </a:lnTo>
                  <a:lnTo>
                    <a:pt x="2935" y="28306"/>
                  </a:lnTo>
                  <a:lnTo>
                    <a:pt x="3456" y="28401"/>
                  </a:lnTo>
                  <a:lnTo>
                    <a:pt x="4828" y="28401"/>
                  </a:lnTo>
                  <a:lnTo>
                    <a:pt x="5538" y="28306"/>
                  </a:lnTo>
                  <a:lnTo>
                    <a:pt x="5775" y="28211"/>
                  </a:lnTo>
                  <a:lnTo>
                    <a:pt x="5870" y="28164"/>
                  </a:lnTo>
                  <a:lnTo>
                    <a:pt x="5964" y="28022"/>
                  </a:lnTo>
                  <a:lnTo>
                    <a:pt x="6012" y="27738"/>
                  </a:lnTo>
                  <a:lnTo>
                    <a:pt x="6106" y="27028"/>
                  </a:lnTo>
                  <a:lnTo>
                    <a:pt x="6106" y="26081"/>
                  </a:lnTo>
                  <a:lnTo>
                    <a:pt x="6106" y="25040"/>
                  </a:lnTo>
                  <a:lnTo>
                    <a:pt x="6012" y="23099"/>
                  </a:lnTo>
                  <a:lnTo>
                    <a:pt x="5964" y="22247"/>
                  </a:lnTo>
                  <a:lnTo>
                    <a:pt x="5964" y="22247"/>
                  </a:lnTo>
                  <a:lnTo>
                    <a:pt x="9656" y="29111"/>
                  </a:lnTo>
                  <a:lnTo>
                    <a:pt x="9988" y="29158"/>
                  </a:lnTo>
                  <a:lnTo>
                    <a:pt x="10272" y="29158"/>
                  </a:lnTo>
                  <a:lnTo>
                    <a:pt x="10556" y="29111"/>
                  </a:lnTo>
                  <a:lnTo>
                    <a:pt x="10792" y="29016"/>
                  </a:lnTo>
                  <a:lnTo>
                    <a:pt x="11029" y="28921"/>
                  </a:lnTo>
                  <a:lnTo>
                    <a:pt x="11266" y="28779"/>
                  </a:lnTo>
                  <a:lnTo>
                    <a:pt x="11597" y="28495"/>
                  </a:lnTo>
                  <a:lnTo>
                    <a:pt x="11834" y="28211"/>
                  </a:lnTo>
                  <a:lnTo>
                    <a:pt x="12023" y="27975"/>
                  </a:lnTo>
                  <a:lnTo>
                    <a:pt x="12118" y="27691"/>
                  </a:lnTo>
                  <a:lnTo>
                    <a:pt x="9988" y="18508"/>
                  </a:lnTo>
                  <a:lnTo>
                    <a:pt x="9798" y="15858"/>
                  </a:lnTo>
                  <a:lnTo>
                    <a:pt x="9467" y="12024"/>
                  </a:lnTo>
                  <a:lnTo>
                    <a:pt x="9278" y="9988"/>
                  </a:lnTo>
                  <a:lnTo>
                    <a:pt x="9041" y="8048"/>
                  </a:lnTo>
                  <a:lnTo>
                    <a:pt x="8710" y="6344"/>
                  </a:lnTo>
                  <a:lnTo>
                    <a:pt x="8568" y="5586"/>
                  </a:lnTo>
                  <a:lnTo>
                    <a:pt x="8378" y="4971"/>
                  </a:lnTo>
                  <a:lnTo>
                    <a:pt x="8189" y="4403"/>
                  </a:lnTo>
                  <a:lnTo>
                    <a:pt x="7905" y="3882"/>
                  </a:lnTo>
                  <a:lnTo>
                    <a:pt x="7574" y="3362"/>
                  </a:lnTo>
                  <a:lnTo>
                    <a:pt x="7195" y="2936"/>
                  </a:lnTo>
                  <a:lnTo>
                    <a:pt x="6769" y="2462"/>
                  </a:lnTo>
                  <a:lnTo>
                    <a:pt x="6343" y="2084"/>
                  </a:lnTo>
                  <a:lnTo>
                    <a:pt x="5491" y="1374"/>
                  </a:lnTo>
                  <a:lnTo>
                    <a:pt x="4639" y="806"/>
                  </a:lnTo>
                  <a:lnTo>
                    <a:pt x="3976" y="380"/>
                  </a:lnTo>
                  <a:lnTo>
                    <a:pt x="3314"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8"/>
            <p:cNvSpPr/>
            <p:nvPr/>
          </p:nvSpPr>
          <p:spPr>
            <a:xfrm>
              <a:off x="3712375" y="3619550"/>
              <a:ext cx="146750" cy="166875"/>
            </a:xfrm>
            <a:custGeom>
              <a:avLst/>
              <a:gdLst/>
              <a:ahLst/>
              <a:cxnLst/>
              <a:rect l="l" t="t" r="r" b="b"/>
              <a:pathLst>
                <a:path w="5870" h="6675" extrusionOk="0">
                  <a:moveTo>
                    <a:pt x="2982" y="0"/>
                  </a:moveTo>
                  <a:lnTo>
                    <a:pt x="2414" y="95"/>
                  </a:lnTo>
                  <a:lnTo>
                    <a:pt x="2130" y="142"/>
                  </a:lnTo>
                  <a:lnTo>
                    <a:pt x="1609" y="142"/>
                  </a:lnTo>
                  <a:lnTo>
                    <a:pt x="1373" y="237"/>
                  </a:lnTo>
                  <a:lnTo>
                    <a:pt x="1136" y="379"/>
                  </a:lnTo>
                  <a:lnTo>
                    <a:pt x="994" y="568"/>
                  </a:lnTo>
                  <a:lnTo>
                    <a:pt x="852" y="805"/>
                  </a:lnTo>
                  <a:lnTo>
                    <a:pt x="757" y="1089"/>
                  </a:lnTo>
                  <a:lnTo>
                    <a:pt x="615" y="1610"/>
                  </a:lnTo>
                  <a:lnTo>
                    <a:pt x="0" y="4213"/>
                  </a:lnTo>
                  <a:lnTo>
                    <a:pt x="0" y="4355"/>
                  </a:lnTo>
                  <a:lnTo>
                    <a:pt x="0" y="4497"/>
                  </a:lnTo>
                  <a:lnTo>
                    <a:pt x="47" y="4639"/>
                  </a:lnTo>
                  <a:lnTo>
                    <a:pt x="95" y="4734"/>
                  </a:lnTo>
                  <a:lnTo>
                    <a:pt x="237" y="4734"/>
                  </a:lnTo>
                  <a:lnTo>
                    <a:pt x="379" y="4686"/>
                  </a:lnTo>
                  <a:lnTo>
                    <a:pt x="473" y="4592"/>
                  </a:lnTo>
                  <a:lnTo>
                    <a:pt x="568" y="4450"/>
                  </a:lnTo>
                  <a:lnTo>
                    <a:pt x="1420" y="3219"/>
                  </a:lnTo>
                  <a:lnTo>
                    <a:pt x="1751" y="4166"/>
                  </a:lnTo>
                  <a:lnTo>
                    <a:pt x="2035" y="4876"/>
                  </a:lnTo>
                  <a:lnTo>
                    <a:pt x="2272" y="5396"/>
                  </a:lnTo>
                  <a:lnTo>
                    <a:pt x="2414" y="5586"/>
                  </a:lnTo>
                  <a:lnTo>
                    <a:pt x="2556" y="5728"/>
                  </a:lnTo>
                  <a:lnTo>
                    <a:pt x="3171" y="6059"/>
                  </a:lnTo>
                  <a:lnTo>
                    <a:pt x="3787" y="6296"/>
                  </a:lnTo>
                  <a:lnTo>
                    <a:pt x="4449" y="6485"/>
                  </a:lnTo>
                  <a:lnTo>
                    <a:pt x="5159" y="6674"/>
                  </a:lnTo>
                  <a:lnTo>
                    <a:pt x="5538" y="6674"/>
                  </a:lnTo>
                  <a:lnTo>
                    <a:pt x="5727" y="6627"/>
                  </a:lnTo>
                  <a:lnTo>
                    <a:pt x="5775" y="6580"/>
                  </a:lnTo>
                  <a:lnTo>
                    <a:pt x="5869" y="6485"/>
                  </a:lnTo>
                  <a:lnTo>
                    <a:pt x="5869" y="6390"/>
                  </a:lnTo>
                  <a:lnTo>
                    <a:pt x="5869" y="6248"/>
                  </a:lnTo>
                  <a:lnTo>
                    <a:pt x="5775" y="6012"/>
                  </a:lnTo>
                  <a:lnTo>
                    <a:pt x="5443" y="5112"/>
                  </a:lnTo>
                  <a:lnTo>
                    <a:pt x="5112" y="4118"/>
                  </a:lnTo>
                  <a:lnTo>
                    <a:pt x="4781" y="3077"/>
                  </a:lnTo>
                  <a:lnTo>
                    <a:pt x="4497" y="1752"/>
                  </a:lnTo>
                  <a:lnTo>
                    <a:pt x="4307" y="900"/>
                  </a:lnTo>
                  <a:lnTo>
                    <a:pt x="4165" y="521"/>
                  </a:lnTo>
                  <a:lnTo>
                    <a:pt x="4071" y="332"/>
                  </a:lnTo>
                  <a:lnTo>
                    <a:pt x="3976" y="142"/>
                  </a:lnTo>
                  <a:lnTo>
                    <a:pt x="3787" y="48"/>
                  </a:lnTo>
                  <a:lnTo>
                    <a:pt x="3550"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8"/>
            <p:cNvSpPr/>
            <p:nvPr/>
          </p:nvSpPr>
          <p:spPr>
            <a:xfrm>
              <a:off x="3752600" y="3427850"/>
              <a:ext cx="140825" cy="280475"/>
            </a:xfrm>
            <a:custGeom>
              <a:avLst/>
              <a:gdLst/>
              <a:ahLst/>
              <a:cxnLst/>
              <a:rect l="l" t="t" r="r" b="b"/>
              <a:pathLst>
                <a:path w="5633" h="11219" extrusionOk="0">
                  <a:moveTo>
                    <a:pt x="2083" y="1"/>
                  </a:moveTo>
                  <a:lnTo>
                    <a:pt x="1657" y="2130"/>
                  </a:lnTo>
                  <a:lnTo>
                    <a:pt x="1136" y="4213"/>
                  </a:lnTo>
                  <a:lnTo>
                    <a:pt x="616" y="6296"/>
                  </a:lnTo>
                  <a:lnTo>
                    <a:pt x="0" y="8378"/>
                  </a:lnTo>
                  <a:lnTo>
                    <a:pt x="190" y="8757"/>
                  </a:lnTo>
                  <a:lnTo>
                    <a:pt x="379" y="9088"/>
                  </a:lnTo>
                  <a:lnTo>
                    <a:pt x="805" y="9798"/>
                  </a:lnTo>
                  <a:lnTo>
                    <a:pt x="1326" y="10414"/>
                  </a:lnTo>
                  <a:lnTo>
                    <a:pt x="1941" y="10982"/>
                  </a:lnTo>
                  <a:lnTo>
                    <a:pt x="2083" y="11076"/>
                  </a:lnTo>
                  <a:lnTo>
                    <a:pt x="2272" y="11171"/>
                  </a:lnTo>
                  <a:lnTo>
                    <a:pt x="2462" y="11218"/>
                  </a:lnTo>
                  <a:lnTo>
                    <a:pt x="2651" y="11171"/>
                  </a:lnTo>
                  <a:lnTo>
                    <a:pt x="2746" y="11029"/>
                  </a:lnTo>
                  <a:lnTo>
                    <a:pt x="2793" y="10887"/>
                  </a:lnTo>
                  <a:lnTo>
                    <a:pt x="2840" y="10556"/>
                  </a:lnTo>
                  <a:lnTo>
                    <a:pt x="2746" y="9420"/>
                  </a:lnTo>
                  <a:lnTo>
                    <a:pt x="2556" y="8236"/>
                  </a:lnTo>
                  <a:lnTo>
                    <a:pt x="3456" y="6438"/>
                  </a:lnTo>
                  <a:lnTo>
                    <a:pt x="4260" y="4592"/>
                  </a:lnTo>
                  <a:lnTo>
                    <a:pt x="5018" y="2698"/>
                  </a:lnTo>
                  <a:lnTo>
                    <a:pt x="5633" y="758"/>
                  </a:lnTo>
                  <a:lnTo>
                    <a:pt x="3882" y="379"/>
                  </a:lnTo>
                  <a:lnTo>
                    <a:pt x="2083" y="1"/>
                  </a:lnTo>
                  <a:close/>
                </a:path>
              </a:pathLst>
            </a:custGeom>
            <a:solidFill>
              <a:srgbClr val="E09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8"/>
            <p:cNvSpPr/>
            <p:nvPr/>
          </p:nvSpPr>
          <p:spPr>
            <a:xfrm>
              <a:off x="4171500" y="3636125"/>
              <a:ext cx="158575" cy="151475"/>
            </a:xfrm>
            <a:custGeom>
              <a:avLst/>
              <a:gdLst/>
              <a:ahLst/>
              <a:cxnLst/>
              <a:rect l="l" t="t" r="r" b="b"/>
              <a:pathLst>
                <a:path w="6343" h="6059" extrusionOk="0">
                  <a:moveTo>
                    <a:pt x="2414" y="0"/>
                  </a:moveTo>
                  <a:lnTo>
                    <a:pt x="2178" y="47"/>
                  </a:lnTo>
                  <a:lnTo>
                    <a:pt x="1894" y="189"/>
                  </a:lnTo>
                  <a:lnTo>
                    <a:pt x="1326" y="426"/>
                  </a:lnTo>
                  <a:lnTo>
                    <a:pt x="1089" y="521"/>
                  </a:lnTo>
                  <a:lnTo>
                    <a:pt x="852" y="568"/>
                  </a:lnTo>
                  <a:lnTo>
                    <a:pt x="616" y="663"/>
                  </a:lnTo>
                  <a:lnTo>
                    <a:pt x="379" y="805"/>
                  </a:lnTo>
                  <a:lnTo>
                    <a:pt x="190" y="994"/>
                  </a:lnTo>
                  <a:lnTo>
                    <a:pt x="95" y="1278"/>
                  </a:lnTo>
                  <a:lnTo>
                    <a:pt x="0" y="1515"/>
                  </a:lnTo>
                  <a:lnTo>
                    <a:pt x="0" y="1799"/>
                  </a:lnTo>
                  <a:lnTo>
                    <a:pt x="0" y="2319"/>
                  </a:lnTo>
                  <a:lnTo>
                    <a:pt x="142" y="5017"/>
                  </a:lnTo>
                  <a:lnTo>
                    <a:pt x="142" y="5159"/>
                  </a:lnTo>
                  <a:lnTo>
                    <a:pt x="190" y="5301"/>
                  </a:lnTo>
                  <a:lnTo>
                    <a:pt x="237" y="5443"/>
                  </a:lnTo>
                  <a:lnTo>
                    <a:pt x="379" y="5491"/>
                  </a:lnTo>
                  <a:lnTo>
                    <a:pt x="474" y="5443"/>
                  </a:lnTo>
                  <a:lnTo>
                    <a:pt x="616" y="5396"/>
                  </a:lnTo>
                  <a:lnTo>
                    <a:pt x="663" y="5254"/>
                  </a:lnTo>
                  <a:lnTo>
                    <a:pt x="710" y="5112"/>
                  </a:lnTo>
                  <a:lnTo>
                    <a:pt x="1231" y="3692"/>
                  </a:lnTo>
                  <a:lnTo>
                    <a:pt x="1799" y="4497"/>
                  </a:lnTo>
                  <a:lnTo>
                    <a:pt x="2225" y="5112"/>
                  </a:lnTo>
                  <a:lnTo>
                    <a:pt x="2651" y="5585"/>
                  </a:lnTo>
                  <a:lnTo>
                    <a:pt x="2793" y="5727"/>
                  </a:lnTo>
                  <a:lnTo>
                    <a:pt x="2982" y="5775"/>
                  </a:lnTo>
                  <a:lnTo>
                    <a:pt x="3645" y="5964"/>
                  </a:lnTo>
                  <a:lnTo>
                    <a:pt x="4355" y="6011"/>
                  </a:lnTo>
                  <a:lnTo>
                    <a:pt x="5018" y="6059"/>
                  </a:lnTo>
                  <a:lnTo>
                    <a:pt x="5728" y="6011"/>
                  </a:lnTo>
                  <a:lnTo>
                    <a:pt x="5917" y="5964"/>
                  </a:lnTo>
                  <a:lnTo>
                    <a:pt x="6106" y="5917"/>
                  </a:lnTo>
                  <a:lnTo>
                    <a:pt x="6296" y="5822"/>
                  </a:lnTo>
                  <a:lnTo>
                    <a:pt x="6343" y="5727"/>
                  </a:lnTo>
                  <a:lnTo>
                    <a:pt x="6343" y="5633"/>
                  </a:lnTo>
                  <a:lnTo>
                    <a:pt x="6343" y="5538"/>
                  </a:lnTo>
                  <a:lnTo>
                    <a:pt x="6296" y="5396"/>
                  </a:lnTo>
                  <a:lnTo>
                    <a:pt x="6201" y="5207"/>
                  </a:lnTo>
                  <a:lnTo>
                    <a:pt x="5586" y="4402"/>
                  </a:lnTo>
                  <a:lnTo>
                    <a:pt x="5018" y="3597"/>
                  </a:lnTo>
                  <a:lnTo>
                    <a:pt x="4402" y="2651"/>
                  </a:lnTo>
                  <a:lnTo>
                    <a:pt x="3787" y="1467"/>
                  </a:lnTo>
                  <a:lnTo>
                    <a:pt x="3408" y="710"/>
                  </a:lnTo>
                  <a:lnTo>
                    <a:pt x="3172" y="331"/>
                  </a:lnTo>
                  <a:lnTo>
                    <a:pt x="3030" y="189"/>
                  </a:lnTo>
                  <a:lnTo>
                    <a:pt x="2840" y="47"/>
                  </a:lnTo>
                  <a:lnTo>
                    <a:pt x="2651"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8"/>
            <p:cNvSpPr/>
            <p:nvPr/>
          </p:nvSpPr>
          <p:spPr>
            <a:xfrm>
              <a:off x="4184500" y="3445600"/>
              <a:ext cx="89975" cy="273375"/>
            </a:xfrm>
            <a:custGeom>
              <a:avLst/>
              <a:gdLst/>
              <a:ahLst/>
              <a:cxnLst/>
              <a:rect l="l" t="t" r="r" b="b"/>
              <a:pathLst>
                <a:path w="3599" h="10935" extrusionOk="0">
                  <a:moveTo>
                    <a:pt x="3598" y="0"/>
                  </a:moveTo>
                  <a:lnTo>
                    <a:pt x="1800" y="95"/>
                  </a:lnTo>
                  <a:lnTo>
                    <a:pt x="1" y="190"/>
                  </a:lnTo>
                  <a:lnTo>
                    <a:pt x="96" y="2367"/>
                  </a:lnTo>
                  <a:lnTo>
                    <a:pt x="190" y="4497"/>
                  </a:lnTo>
                  <a:lnTo>
                    <a:pt x="238" y="6674"/>
                  </a:lnTo>
                  <a:lnTo>
                    <a:pt x="238" y="8852"/>
                  </a:lnTo>
                  <a:lnTo>
                    <a:pt x="474" y="9136"/>
                  </a:lnTo>
                  <a:lnTo>
                    <a:pt x="758" y="9420"/>
                  </a:lnTo>
                  <a:lnTo>
                    <a:pt x="1374" y="9988"/>
                  </a:lnTo>
                  <a:lnTo>
                    <a:pt x="2036" y="10414"/>
                  </a:lnTo>
                  <a:lnTo>
                    <a:pt x="2746" y="10792"/>
                  </a:lnTo>
                  <a:lnTo>
                    <a:pt x="2983" y="10887"/>
                  </a:lnTo>
                  <a:lnTo>
                    <a:pt x="3172" y="10934"/>
                  </a:lnTo>
                  <a:lnTo>
                    <a:pt x="3362" y="10887"/>
                  </a:lnTo>
                  <a:lnTo>
                    <a:pt x="3504" y="10792"/>
                  </a:lnTo>
                  <a:lnTo>
                    <a:pt x="3598" y="10650"/>
                  </a:lnTo>
                  <a:lnTo>
                    <a:pt x="3598" y="10508"/>
                  </a:lnTo>
                  <a:lnTo>
                    <a:pt x="3504" y="10177"/>
                  </a:lnTo>
                  <a:lnTo>
                    <a:pt x="3125" y="9088"/>
                  </a:lnTo>
                  <a:lnTo>
                    <a:pt x="2652" y="8000"/>
                  </a:lnTo>
                  <a:lnTo>
                    <a:pt x="3030" y="6012"/>
                  </a:lnTo>
                  <a:lnTo>
                    <a:pt x="3314" y="4024"/>
                  </a:lnTo>
                  <a:lnTo>
                    <a:pt x="3504" y="2036"/>
                  </a:lnTo>
                  <a:lnTo>
                    <a:pt x="3598" y="0"/>
                  </a:lnTo>
                  <a:close/>
                </a:path>
              </a:pathLst>
            </a:custGeom>
            <a:solidFill>
              <a:srgbClr val="E09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8"/>
            <p:cNvSpPr/>
            <p:nvPr/>
          </p:nvSpPr>
          <p:spPr>
            <a:xfrm>
              <a:off x="4158475" y="2535625"/>
              <a:ext cx="63925" cy="71025"/>
            </a:xfrm>
            <a:custGeom>
              <a:avLst/>
              <a:gdLst/>
              <a:ahLst/>
              <a:cxnLst/>
              <a:rect l="l" t="t" r="r" b="b"/>
              <a:pathLst>
                <a:path w="2557" h="2841" extrusionOk="0">
                  <a:moveTo>
                    <a:pt x="1421" y="190"/>
                  </a:moveTo>
                  <a:lnTo>
                    <a:pt x="2320" y="568"/>
                  </a:lnTo>
                  <a:lnTo>
                    <a:pt x="947" y="2604"/>
                  </a:lnTo>
                  <a:lnTo>
                    <a:pt x="237" y="2130"/>
                  </a:lnTo>
                  <a:lnTo>
                    <a:pt x="1421" y="190"/>
                  </a:lnTo>
                  <a:close/>
                  <a:moveTo>
                    <a:pt x="1326" y="0"/>
                  </a:moveTo>
                  <a:lnTo>
                    <a:pt x="1" y="2225"/>
                  </a:lnTo>
                  <a:lnTo>
                    <a:pt x="995" y="2840"/>
                  </a:lnTo>
                  <a:lnTo>
                    <a:pt x="2557" y="521"/>
                  </a:lnTo>
                  <a:lnTo>
                    <a:pt x="2462" y="474"/>
                  </a:lnTo>
                  <a:lnTo>
                    <a:pt x="1847" y="190"/>
                  </a:lnTo>
                  <a:lnTo>
                    <a:pt x="1563" y="48"/>
                  </a:lnTo>
                  <a:lnTo>
                    <a:pt x="1373" y="0"/>
                  </a:lnTo>
                  <a:close/>
                </a:path>
              </a:pathLst>
            </a:custGeom>
            <a:solidFill>
              <a:srgbClr val="FFC2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8"/>
            <p:cNvSpPr/>
            <p:nvPr/>
          </p:nvSpPr>
          <p:spPr>
            <a:xfrm>
              <a:off x="3751425" y="2444500"/>
              <a:ext cx="617700" cy="1056750"/>
            </a:xfrm>
            <a:custGeom>
              <a:avLst/>
              <a:gdLst/>
              <a:ahLst/>
              <a:cxnLst/>
              <a:rect l="l" t="t" r="r" b="b"/>
              <a:pathLst>
                <a:path w="24708" h="42270" extrusionOk="0">
                  <a:moveTo>
                    <a:pt x="7857" y="1"/>
                  </a:moveTo>
                  <a:lnTo>
                    <a:pt x="7479" y="805"/>
                  </a:lnTo>
                  <a:lnTo>
                    <a:pt x="7100" y="1799"/>
                  </a:lnTo>
                  <a:lnTo>
                    <a:pt x="6674" y="3030"/>
                  </a:lnTo>
                  <a:lnTo>
                    <a:pt x="6201" y="4450"/>
                  </a:lnTo>
                  <a:lnTo>
                    <a:pt x="5822" y="6059"/>
                  </a:lnTo>
                  <a:lnTo>
                    <a:pt x="5633" y="6911"/>
                  </a:lnTo>
                  <a:lnTo>
                    <a:pt x="5491" y="7763"/>
                  </a:lnTo>
                  <a:lnTo>
                    <a:pt x="5396" y="8615"/>
                  </a:lnTo>
                  <a:lnTo>
                    <a:pt x="5349" y="9467"/>
                  </a:lnTo>
                  <a:lnTo>
                    <a:pt x="5207" y="16520"/>
                  </a:lnTo>
                  <a:lnTo>
                    <a:pt x="5065" y="20117"/>
                  </a:lnTo>
                  <a:lnTo>
                    <a:pt x="4402" y="22389"/>
                  </a:lnTo>
                  <a:lnTo>
                    <a:pt x="2840" y="27691"/>
                  </a:lnTo>
                  <a:lnTo>
                    <a:pt x="1136" y="33655"/>
                  </a:lnTo>
                  <a:lnTo>
                    <a:pt x="426" y="36163"/>
                  </a:lnTo>
                  <a:lnTo>
                    <a:pt x="0" y="37962"/>
                  </a:lnTo>
                  <a:lnTo>
                    <a:pt x="0" y="38057"/>
                  </a:lnTo>
                  <a:lnTo>
                    <a:pt x="0" y="38246"/>
                  </a:lnTo>
                  <a:lnTo>
                    <a:pt x="47" y="38388"/>
                  </a:lnTo>
                  <a:lnTo>
                    <a:pt x="142" y="38577"/>
                  </a:lnTo>
                  <a:lnTo>
                    <a:pt x="284" y="38767"/>
                  </a:lnTo>
                  <a:lnTo>
                    <a:pt x="473" y="38956"/>
                  </a:lnTo>
                  <a:lnTo>
                    <a:pt x="710" y="39193"/>
                  </a:lnTo>
                  <a:lnTo>
                    <a:pt x="1041" y="39477"/>
                  </a:lnTo>
                  <a:lnTo>
                    <a:pt x="1467" y="39713"/>
                  </a:lnTo>
                  <a:lnTo>
                    <a:pt x="2035" y="39997"/>
                  </a:lnTo>
                  <a:lnTo>
                    <a:pt x="2651" y="40281"/>
                  </a:lnTo>
                  <a:lnTo>
                    <a:pt x="3408" y="40565"/>
                  </a:lnTo>
                  <a:lnTo>
                    <a:pt x="4307" y="40849"/>
                  </a:lnTo>
                  <a:lnTo>
                    <a:pt x="5349" y="41133"/>
                  </a:lnTo>
                  <a:lnTo>
                    <a:pt x="6485" y="41417"/>
                  </a:lnTo>
                  <a:lnTo>
                    <a:pt x="7621" y="41606"/>
                  </a:lnTo>
                  <a:lnTo>
                    <a:pt x="8757" y="41796"/>
                  </a:lnTo>
                  <a:lnTo>
                    <a:pt x="9845" y="41938"/>
                  </a:lnTo>
                  <a:lnTo>
                    <a:pt x="11975" y="42127"/>
                  </a:lnTo>
                  <a:lnTo>
                    <a:pt x="13869" y="42222"/>
                  </a:lnTo>
                  <a:lnTo>
                    <a:pt x="15525" y="42269"/>
                  </a:lnTo>
                  <a:lnTo>
                    <a:pt x="16803" y="42222"/>
                  </a:lnTo>
                  <a:lnTo>
                    <a:pt x="17939" y="42174"/>
                  </a:lnTo>
                  <a:lnTo>
                    <a:pt x="23951" y="42269"/>
                  </a:lnTo>
                  <a:lnTo>
                    <a:pt x="24140" y="39524"/>
                  </a:lnTo>
                  <a:lnTo>
                    <a:pt x="24471" y="33134"/>
                  </a:lnTo>
                  <a:lnTo>
                    <a:pt x="24613" y="29489"/>
                  </a:lnTo>
                  <a:lnTo>
                    <a:pt x="24708" y="26081"/>
                  </a:lnTo>
                  <a:lnTo>
                    <a:pt x="24708" y="24519"/>
                  </a:lnTo>
                  <a:lnTo>
                    <a:pt x="24708" y="23194"/>
                  </a:lnTo>
                  <a:lnTo>
                    <a:pt x="24661" y="22105"/>
                  </a:lnTo>
                  <a:lnTo>
                    <a:pt x="24566" y="21301"/>
                  </a:lnTo>
                  <a:lnTo>
                    <a:pt x="24424" y="20070"/>
                  </a:lnTo>
                  <a:lnTo>
                    <a:pt x="24045" y="17088"/>
                  </a:lnTo>
                  <a:lnTo>
                    <a:pt x="23761" y="15242"/>
                  </a:lnTo>
                  <a:lnTo>
                    <a:pt x="23477" y="13396"/>
                  </a:lnTo>
                  <a:lnTo>
                    <a:pt x="23099" y="11597"/>
                  </a:lnTo>
                  <a:lnTo>
                    <a:pt x="22720" y="10083"/>
                  </a:lnTo>
                  <a:lnTo>
                    <a:pt x="22341" y="8568"/>
                  </a:lnTo>
                  <a:lnTo>
                    <a:pt x="21963" y="6911"/>
                  </a:lnTo>
                  <a:lnTo>
                    <a:pt x="21300" y="3693"/>
                  </a:lnTo>
                  <a:lnTo>
                    <a:pt x="20827" y="1137"/>
                  </a:lnTo>
                  <a:lnTo>
                    <a:pt x="20685" y="143"/>
                  </a:lnTo>
                  <a:lnTo>
                    <a:pt x="7857"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8"/>
            <p:cNvSpPr/>
            <p:nvPr/>
          </p:nvSpPr>
          <p:spPr>
            <a:xfrm>
              <a:off x="4149000" y="2493025"/>
              <a:ext cx="120725" cy="23700"/>
            </a:xfrm>
            <a:custGeom>
              <a:avLst/>
              <a:gdLst/>
              <a:ahLst/>
              <a:cxnLst/>
              <a:rect l="l" t="t" r="r" b="b"/>
              <a:pathLst>
                <a:path w="4829" h="948" extrusionOk="0">
                  <a:moveTo>
                    <a:pt x="4592" y="0"/>
                  </a:moveTo>
                  <a:lnTo>
                    <a:pt x="4308" y="48"/>
                  </a:lnTo>
                  <a:lnTo>
                    <a:pt x="4024" y="95"/>
                  </a:lnTo>
                  <a:lnTo>
                    <a:pt x="3504" y="237"/>
                  </a:lnTo>
                  <a:lnTo>
                    <a:pt x="2415" y="426"/>
                  </a:lnTo>
                  <a:lnTo>
                    <a:pt x="1279" y="521"/>
                  </a:lnTo>
                  <a:lnTo>
                    <a:pt x="143" y="568"/>
                  </a:lnTo>
                  <a:lnTo>
                    <a:pt x="96" y="568"/>
                  </a:lnTo>
                  <a:lnTo>
                    <a:pt x="48" y="616"/>
                  </a:lnTo>
                  <a:lnTo>
                    <a:pt x="1" y="710"/>
                  </a:lnTo>
                  <a:lnTo>
                    <a:pt x="48" y="805"/>
                  </a:lnTo>
                  <a:lnTo>
                    <a:pt x="96" y="852"/>
                  </a:lnTo>
                  <a:lnTo>
                    <a:pt x="143" y="852"/>
                  </a:lnTo>
                  <a:lnTo>
                    <a:pt x="1326" y="947"/>
                  </a:lnTo>
                  <a:lnTo>
                    <a:pt x="1894" y="900"/>
                  </a:lnTo>
                  <a:lnTo>
                    <a:pt x="2462" y="852"/>
                  </a:lnTo>
                  <a:lnTo>
                    <a:pt x="3598" y="710"/>
                  </a:lnTo>
                  <a:lnTo>
                    <a:pt x="4166" y="568"/>
                  </a:lnTo>
                  <a:lnTo>
                    <a:pt x="4450" y="521"/>
                  </a:lnTo>
                  <a:lnTo>
                    <a:pt x="4592" y="474"/>
                  </a:lnTo>
                  <a:lnTo>
                    <a:pt x="4734" y="379"/>
                  </a:lnTo>
                  <a:lnTo>
                    <a:pt x="4782" y="284"/>
                  </a:lnTo>
                  <a:lnTo>
                    <a:pt x="4829" y="142"/>
                  </a:lnTo>
                  <a:lnTo>
                    <a:pt x="4734" y="48"/>
                  </a:lnTo>
                  <a:lnTo>
                    <a:pt x="4592" y="0"/>
                  </a:lnTo>
                  <a:close/>
                </a:path>
              </a:pathLst>
            </a:custGeom>
            <a:solidFill>
              <a:srgbClr val="3F5E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8"/>
            <p:cNvSpPr/>
            <p:nvPr/>
          </p:nvSpPr>
          <p:spPr>
            <a:xfrm>
              <a:off x="3837800" y="1907275"/>
              <a:ext cx="563275" cy="689900"/>
            </a:xfrm>
            <a:custGeom>
              <a:avLst/>
              <a:gdLst/>
              <a:ahLst/>
              <a:cxnLst/>
              <a:rect l="l" t="t" r="r" b="b"/>
              <a:pathLst>
                <a:path w="22531" h="27596" extrusionOk="0">
                  <a:moveTo>
                    <a:pt x="11455" y="1"/>
                  </a:moveTo>
                  <a:lnTo>
                    <a:pt x="9609" y="711"/>
                  </a:lnTo>
                  <a:lnTo>
                    <a:pt x="8710" y="1137"/>
                  </a:lnTo>
                  <a:lnTo>
                    <a:pt x="7810" y="1563"/>
                  </a:lnTo>
                  <a:lnTo>
                    <a:pt x="7006" y="2083"/>
                  </a:lnTo>
                  <a:lnTo>
                    <a:pt x="6201" y="2651"/>
                  </a:lnTo>
                  <a:lnTo>
                    <a:pt x="5870" y="2983"/>
                  </a:lnTo>
                  <a:lnTo>
                    <a:pt x="5491" y="3314"/>
                  </a:lnTo>
                  <a:lnTo>
                    <a:pt x="5160" y="3645"/>
                  </a:lnTo>
                  <a:lnTo>
                    <a:pt x="4876" y="4024"/>
                  </a:lnTo>
                  <a:lnTo>
                    <a:pt x="4592" y="4450"/>
                  </a:lnTo>
                  <a:lnTo>
                    <a:pt x="4355" y="4876"/>
                  </a:lnTo>
                  <a:lnTo>
                    <a:pt x="3929" y="5728"/>
                  </a:lnTo>
                  <a:lnTo>
                    <a:pt x="3598" y="6627"/>
                  </a:lnTo>
                  <a:lnTo>
                    <a:pt x="3266" y="7574"/>
                  </a:lnTo>
                  <a:lnTo>
                    <a:pt x="2272" y="10414"/>
                  </a:lnTo>
                  <a:lnTo>
                    <a:pt x="1799" y="11834"/>
                  </a:lnTo>
                  <a:lnTo>
                    <a:pt x="1373" y="13254"/>
                  </a:lnTo>
                  <a:lnTo>
                    <a:pt x="947" y="14721"/>
                  </a:lnTo>
                  <a:lnTo>
                    <a:pt x="568" y="16189"/>
                  </a:lnTo>
                  <a:lnTo>
                    <a:pt x="284" y="17656"/>
                  </a:lnTo>
                  <a:lnTo>
                    <a:pt x="0" y="19123"/>
                  </a:lnTo>
                  <a:lnTo>
                    <a:pt x="0" y="19454"/>
                  </a:lnTo>
                  <a:lnTo>
                    <a:pt x="48" y="19833"/>
                  </a:lnTo>
                  <a:lnTo>
                    <a:pt x="142" y="20164"/>
                  </a:lnTo>
                  <a:lnTo>
                    <a:pt x="284" y="20496"/>
                  </a:lnTo>
                  <a:lnTo>
                    <a:pt x="521" y="20827"/>
                  </a:lnTo>
                  <a:lnTo>
                    <a:pt x="758" y="21111"/>
                  </a:lnTo>
                  <a:lnTo>
                    <a:pt x="1278" y="21632"/>
                  </a:lnTo>
                  <a:lnTo>
                    <a:pt x="1846" y="22105"/>
                  </a:lnTo>
                  <a:lnTo>
                    <a:pt x="2462" y="22531"/>
                  </a:lnTo>
                  <a:lnTo>
                    <a:pt x="3124" y="22910"/>
                  </a:lnTo>
                  <a:lnTo>
                    <a:pt x="3787" y="23241"/>
                  </a:lnTo>
                  <a:lnTo>
                    <a:pt x="11597" y="27170"/>
                  </a:lnTo>
                  <a:lnTo>
                    <a:pt x="11976" y="27359"/>
                  </a:lnTo>
                  <a:lnTo>
                    <a:pt x="12402" y="27501"/>
                  </a:lnTo>
                  <a:lnTo>
                    <a:pt x="12780" y="27596"/>
                  </a:lnTo>
                  <a:lnTo>
                    <a:pt x="13206" y="27596"/>
                  </a:lnTo>
                  <a:lnTo>
                    <a:pt x="13490" y="26980"/>
                  </a:lnTo>
                  <a:lnTo>
                    <a:pt x="13822" y="26365"/>
                  </a:lnTo>
                  <a:lnTo>
                    <a:pt x="14153" y="25750"/>
                  </a:lnTo>
                  <a:lnTo>
                    <a:pt x="14532" y="25182"/>
                  </a:lnTo>
                  <a:lnTo>
                    <a:pt x="11218" y="22342"/>
                  </a:lnTo>
                  <a:lnTo>
                    <a:pt x="11976" y="22484"/>
                  </a:lnTo>
                  <a:lnTo>
                    <a:pt x="12733" y="22578"/>
                  </a:lnTo>
                  <a:lnTo>
                    <a:pt x="13538" y="22578"/>
                  </a:lnTo>
                  <a:lnTo>
                    <a:pt x="14295" y="22531"/>
                  </a:lnTo>
                  <a:lnTo>
                    <a:pt x="15052" y="22389"/>
                  </a:lnTo>
                  <a:lnTo>
                    <a:pt x="15810" y="22200"/>
                  </a:lnTo>
                  <a:lnTo>
                    <a:pt x="16520" y="21963"/>
                  </a:lnTo>
                  <a:lnTo>
                    <a:pt x="17230" y="21632"/>
                  </a:lnTo>
                  <a:lnTo>
                    <a:pt x="17419" y="21442"/>
                  </a:lnTo>
                  <a:lnTo>
                    <a:pt x="17608" y="21253"/>
                  </a:lnTo>
                  <a:lnTo>
                    <a:pt x="17750" y="21016"/>
                  </a:lnTo>
                  <a:lnTo>
                    <a:pt x="17798" y="20732"/>
                  </a:lnTo>
                  <a:lnTo>
                    <a:pt x="17750" y="20496"/>
                  </a:lnTo>
                  <a:lnTo>
                    <a:pt x="17703" y="20212"/>
                  </a:lnTo>
                  <a:lnTo>
                    <a:pt x="17514" y="19738"/>
                  </a:lnTo>
                  <a:lnTo>
                    <a:pt x="17372" y="19218"/>
                  </a:lnTo>
                  <a:lnTo>
                    <a:pt x="17324" y="18934"/>
                  </a:lnTo>
                  <a:lnTo>
                    <a:pt x="17372" y="18697"/>
                  </a:lnTo>
                  <a:lnTo>
                    <a:pt x="18602" y="13301"/>
                  </a:lnTo>
                  <a:lnTo>
                    <a:pt x="19549" y="14485"/>
                  </a:lnTo>
                  <a:lnTo>
                    <a:pt x="20496" y="15668"/>
                  </a:lnTo>
                  <a:lnTo>
                    <a:pt x="21395" y="16804"/>
                  </a:lnTo>
                  <a:lnTo>
                    <a:pt x="22342" y="18034"/>
                  </a:lnTo>
                  <a:lnTo>
                    <a:pt x="22105" y="16851"/>
                  </a:lnTo>
                  <a:lnTo>
                    <a:pt x="22010" y="15668"/>
                  </a:lnTo>
                  <a:lnTo>
                    <a:pt x="21963" y="14532"/>
                  </a:lnTo>
                  <a:lnTo>
                    <a:pt x="22010" y="13349"/>
                  </a:lnTo>
                  <a:lnTo>
                    <a:pt x="22105" y="12165"/>
                  </a:lnTo>
                  <a:lnTo>
                    <a:pt x="22247" y="10887"/>
                  </a:lnTo>
                  <a:lnTo>
                    <a:pt x="22531" y="8095"/>
                  </a:lnTo>
                  <a:lnTo>
                    <a:pt x="22200" y="7527"/>
                  </a:lnTo>
                  <a:lnTo>
                    <a:pt x="21963" y="6911"/>
                  </a:lnTo>
                  <a:lnTo>
                    <a:pt x="21726" y="6296"/>
                  </a:lnTo>
                  <a:lnTo>
                    <a:pt x="21537" y="5633"/>
                  </a:lnTo>
                  <a:lnTo>
                    <a:pt x="21300" y="5018"/>
                  </a:lnTo>
                  <a:lnTo>
                    <a:pt x="21064" y="4355"/>
                  </a:lnTo>
                  <a:lnTo>
                    <a:pt x="20780" y="3787"/>
                  </a:lnTo>
                  <a:lnTo>
                    <a:pt x="20590" y="3551"/>
                  </a:lnTo>
                  <a:lnTo>
                    <a:pt x="20401" y="3314"/>
                  </a:lnTo>
                  <a:lnTo>
                    <a:pt x="20117" y="3030"/>
                  </a:lnTo>
                  <a:lnTo>
                    <a:pt x="19833" y="2746"/>
                  </a:lnTo>
                  <a:lnTo>
                    <a:pt x="19454" y="2557"/>
                  </a:lnTo>
                  <a:lnTo>
                    <a:pt x="19123" y="2367"/>
                  </a:lnTo>
                  <a:lnTo>
                    <a:pt x="18366" y="2036"/>
                  </a:lnTo>
                  <a:lnTo>
                    <a:pt x="17608" y="1752"/>
                  </a:lnTo>
                  <a:lnTo>
                    <a:pt x="14106" y="521"/>
                  </a:lnTo>
                  <a:lnTo>
                    <a:pt x="13443" y="332"/>
                  </a:lnTo>
                  <a:lnTo>
                    <a:pt x="12780" y="237"/>
                  </a:lnTo>
                  <a:lnTo>
                    <a:pt x="12118" y="143"/>
                  </a:lnTo>
                  <a:lnTo>
                    <a:pt x="11455"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8"/>
            <p:cNvSpPr/>
            <p:nvPr/>
          </p:nvSpPr>
          <p:spPr>
            <a:xfrm>
              <a:off x="4061450" y="1616175"/>
              <a:ext cx="263900" cy="263900"/>
            </a:xfrm>
            <a:custGeom>
              <a:avLst/>
              <a:gdLst/>
              <a:ahLst/>
              <a:cxnLst/>
              <a:rect l="l" t="t" r="r" b="b"/>
              <a:pathLst>
                <a:path w="10556" h="10556" extrusionOk="0">
                  <a:moveTo>
                    <a:pt x="4970" y="1"/>
                  </a:moveTo>
                  <a:lnTo>
                    <a:pt x="4592" y="48"/>
                  </a:lnTo>
                  <a:lnTo>
                    <a:pt x="4260" y="143"/>
                  </a:lnTo>
                  <a:lnTo>
                    <a:pt x="3929" y="237"/>
                  </a:lnTo>
                  <a:lnTo>
                    <a:pt x="3598" y="379"/>
                  </a:lnTo>
                  <a:lnTo>
                    <a:pt x="2935" y="758"/>
                  </a:lnTo>
                  <a:lnTo>
                    <a:pt x="2367" y="1184"/>
                  </a:lnTo>
                  <a:lnTo>
                    <a:pt x="1704" y="1799"/>
                  </a:lnTo>
                  <a:lnTo>
                    <a:pt x="1373" y="2131"/>
                  </a:lnTo>
                  <a:lnTo>
                    <a:pt x="1089" y="2462"/>
                  </a:lnTo>
                  <a:lnTo>
                    <a:pt x="852" y="2841"/>
                  </a:lnTo>
                  <a:lnTo>
                    <a:pt x="616" y="3219"/>
                  </a:lnTo>
                  <a:lnTo>
                    <a:pt x="426" y="3645"/>
                  </a:lnTo>
                  <a:lnTo>
                    <a:pt x="237" y="4071"/>
                  </a:lnTo>
                  <a:lnTo>
                    <a:pt x="142" y="4497"/>
                  </a:lnTo>
                  <a:lnTo>
                    <a:pt x="48" y="4923"/>
                  </a:lnTo>
                  <a:lnTo>
                    <a:pt x="0" y="5397"/>
                  </a:lnTo>
                  <a:lnTo>
                    <a:pt x="0" y="5870"/>
                  </a:lnTo>
                  <a:lnTo>
                    <a:pt x="95" y="6296"/>
                  </a:lnTo>
                  <a:lnTo>
                    <a:pt x="190" y="6722"/>
                  </a:lnTo>
                  <a:lnTo>
                    <a:pt x="379" y="7148"/>
                  </a:lnTo>
                  <a:lnTo>
                    <a:pt x="568" y="7574"/>
                  </a:lnTo>
                  <a:lnTo>
                    <a:pt x="947" y="8047"/>
                  </a:lnTo>
                  <a:lnTo>
                    <a:pt x="1089" y="8284"/>
                  </a:lnTo>
                  <a:lnTo>
                    <a:pt x="1231" y="8568"/>
                  </a:lnTo>
                  <a:lnTo>
                    <a:pt x="1326" y="8899"/>
                  </a:lnTo>
                  <a:lnTo>
                    <a:pt x="1326" y="9183"/>
                  </a:lnTo>
                  <a:lnTo>
                    <a:pt x="1231" y="9467"/>
                  </a:lnTo>
                  <a:lnTo>
                    <a:pt x="1136" y="9562"/>
                  </a:lnTo>
                  <a:lnTo>
                    <a:pt x="1042" y="9704"/>
                  </a:lnTo>
                  <a:lnTo>
                    <a:pt x="710" y="9893"/>
                  </a:lnTo>
                  <a:lnTo>
                    <a:pt x="616" y="9988"/>
                  </a:lnTo>
                  <a:lnTo>
                    <a:pt x="568" y="10130"/>
                  </a:lnTo>
                  <a:lnTo>
                    <a:pt x="616" y="10272"/>
                  </a:lnTo>
                  <a:lnTo>
                    <a:pt x="710" y="10367"/>
                  </a:lnTo>
                  <a:lnTo>
                    <a:pt x="852" y="10461"/>
                  </a:lnTo>
                  <a:lnTo>
                    <a:pt x="994" y="10509"/>
                  </a:lnTo>
                  <a:lnTo>
                    <a:pt x="1420" y="10556"/>
                  </a:lnTo>
                  <a:lnTo>
                    <a:pt x="1894" y="10556"/>
                  </a:lnTo>
                  <a:lnTo>
                    <a:pt x="2320" y="10461"/>
                  </a:lnTo>
                  <a:lnTo>
                    <a:pt x="2746" y="10367"/>
                  </a:lnTo>
                  <a:lnTo>
                    <a:pt x="3172" y="10177"/>
                  </a:lnTo>
                  <a:lnTo>
                    <a:pt x="3550" y="9988"/>
                  </a:lnTo>
                  <a:lnTo>
                    <a:pt x="3882" y="9704"/>
                  </a:lnTo>
                  <a:lnTo>
                    <a:pt x="4213" y="9420"/>
                  </a:lnTo>
                  <a:lnTo>
                    <a:pt x="4639" y="8994"/>
                  </a:lnTo>
                  <a:lnTo>
                    <a:pt x="5065" y="8615"/>
                  </a:lnTo>
                  <a:lnTo>
                    <a:pt x="5538" y="8237"/>
                  </a:lnTo>
                  <a:lnTo>
                    <a:pt x="6059" y="7858"/>
                  </a:lnTo>
                  <a:lnTo>
                    <a:pt x="7148" y="7243"/>
                  </a:lnTo>
                  <a:lnTo>
                    <a:pt x="8189" y="6675"/>
                  </a:lnTo>
                  <a:lnTo>
                    <a:pt x="9088" y="6249"/>
                  </a:lnTo>
                  <a:lnTo>
                    <a:pt x="9514" y="6012"/>
                  </a:lnTo>
                  <a:lnTo>
                    <a:pt x="9893" y="5681"/>
                  </a:lnTo>
                  <a:lnTo>
                    <a:pt x="10082" y="5444"/>
                  </a:lnTo>
                  <a:lnTo>
                    <a:pt x="10224" y="5207"/>
                  </a:lnTo>
                  <a:lnTo>
                    <a:pt x="10366" y="4971"/>
                  </a:lnTo>
                  <a:lnTo>
                    <a:pt x="10461" y="4734"/>
                  </a:lnTo>
                  <a:lnTo>
                    <a:pt x="10508" y="4450"/>
                  </a:lnTo>
                  <a:lnTo>
                    <a:pt x="10556" y="4213"/>
                  </a:lnTo>
                  <a:lnTo>
                    <a:pt x="10556" y="3645"/>
                  </a:lnTo>
                  <a:lnTo>
                    <a:pt x="10414" y="3125"/>
                  </a:lnTo>
                  <a:lnTo>
                    <a:pt x="10224" y="2604"/>
                  </a:lnTo>
                  <a:lnTo>
                    <a:pt x="9940" y="2131"/>
                  </a:lnTo>
                  <a:lnTo>
                    <a:pt x="9562" y="1752"/>
                  </a:lnTo>
                  <a:lnTo>
                    <a:pt x="9372" y="1563"/>
                  </a:lnTo>
                  <a:lnTo>
                    <a:pt x="9136" y="1421"/>
                  </a:lnTo>
                  <a:lnTo>
                    <a:pt x="8852" y="1326"/>
                  </a:lnTo>
                  <a:lnTo>
                    <a:pt x="8615" y="1231"/>
                  </a:lnTo>
                  <a:lnTo>
                    <a:pt x="8047" y="1137"/>
                  </a:lnTo>
                  <a:lnTo>
                    <a:pt x="7479" y="1089"/>
                  </a:lnTo>
                  <a:lnTo>
                    <a:pt x="7242" y="805"/>
                  </a:lnTo>
                  <a:lnTo>
                    <a:pt x="7006" y="569"/>
                  </a:lnTo>
                  <a:lnTo>
                    <a:pt x="6722" y="379"/>
                  </a:lnTo>
                  <a:lnTo>
                    <a:pt x="6390" y="190"/>
                  </a:lnTo>
                  <a:lnTo>
                    <a:pt x="6059" y="95"/>
                  </a:lnTo>
                  <a:lnTo>
                    <a:pt x="5680" y="1"/>
                  </a:lnTo>
                  <a:close/>
                </a:path>
              </a:pathLst>
            </a:custGeom>
            <a:solidFill>
              <a:srgbClr val="D6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8"/>
            <p:cNvSpPr/>
            <p:nvPr/>
          </p:nvSpPr>
          <p:spPr>
            <a:xfrm>
              <a:off x="4112325" y="1919100"/>
              <a:ext cx="116000" cy="177525"/>
            </a:xfrm>
            <a:custGeom>
              <a:avLst/>
              <a:gdLst/>
              <a:ahLst/>
              <a:cxnLst/>
              <a:rect l="l" t="t" r="r" b="b"/>
              <a:pathLst>
                <a:path w="4640" h="7101" extrusionOk="0">
                  <a:moveTo>
                    <a:pt x="1" y="1"/>
                  </a:moveTo>
                  <a:lnTo>
                    <a:pt x="95" y="427"/>
                  </a:lnTo>
                  <a:lnTo>
                    <a:pt x="237" y="806"/>
                  </a:lnTo>
                  <a:lnTo>
                    <a:pt x="427" y="1232"/>
                  </a:lnTo>
                  <a:lnTo>
                    <a:pt x="616" y="1563"/>
                  </a:lnTo>
                  <a:lnTo>
                    <a:pt x="1089" y="2273"/>
                  </a:lnTo>
                  <a:lnTo>
                    <a:pt x="1563" y="2983"/>
                  </a:lnTo>
                  <a:lnTo>
                    <a:pt x="2083" y="3693"/>
                  </a:lnTo>
                  <a:lnTo>
                    <a:pt x="2557" y="4403"/>
                  </a:lnTo>
                  <a:lnTo>
                    <a:pt x="2746" y="4782"/>
                  </a:lnTo>
                  <a:lnTo>
                    <a:pt x="2935" y="5160"/>
                  </a:lnTo>
                  <a:lnTo>
                    <a:pt x="3077" y="5586"/>
                  </a:lnTo>
                  <a:lnTo>
                    <a:pt x="3219" y="5965"/>
                  </a:lnTo>
                  <a:lnTo>
                    <a:pt x="3267" y="6344"/>
                  </a:lnTo>
                  <a:lnTo>
                    <a:pt x="3409" y="6675"/>
                  </a:lnTo>
                  <a:lnTo>
                    <a:pt x="3503" y="6864"/>
                  </a:lnTo>
                  <a:lnTo>
                    <a:pt x="3645" y="6959"/>
                  </a:lnTo>
                  <a:lnTo>
                    <a:pt x="3835" y="7054"/>
                  </a:lnTo>
                  <a:lnTo>
                    <a:pt x="3977" y="7101"/>
                  </a:lnTo>
                  <a:lnTo>
                    <a:pt x="4166" y="7054"/>
                  </a:lnTo>
                  <a:lnTo>
                    <a:pt x="4308" y="6959"/>
                  </a:lnTo>
                  <a:lnTo>
                    <a:pt x="4403" y="6864"/>
                  </a:lnTo>
                  <a:lnTo>
                    <a:pt x="4497" y="6675"/>
                  </a:lnTo>
                  <a:lnTo>
                    <a:pt x="4592" y="6391"/>
                  </a:lnTo>
                  <a:lnTo>
                    <a:pt x="4639" y="6060"/>
                  </a:lnTo>
                  <a:lnTo>
                    <a:pt x="4639" y="4687"/>
                  </a:lnTo>
                  <a:lnTo>
                    <a:pt x="4592" y="3362"/>
                  </a:lnTo>
                  <a:lnTo>
                    <a:pt x="4450" y="1989"/>
                  </a:lnTo>
                  <a:lnTo>
                    <a:pt x="4213" y="664"/>
                  </a:lnTo>
                  <a:lnTo>
                    <a:pt x="3693" y="900"/>
                  </a:lnTo>
                  <a:lnTo>
                    <a:pt x="3125" y="1090"/>
                  </a:lnTo>
                  <a:lnTo>
                    <a:pt x="2509" y="1137"/>
                  </a:lnTo>
                  <a:lnTo>
                    <a:pt x="1941" y="1090"/>
                  </a:lnTo>
                  <a:lnTo>
                    <a:pt x="1373" y="948"/>
                  </a:lnTo>
                  <a:lnTo>
                    <a:pt x="853" y="711"/>
                  </a:lnTo>
                  <a:lnTo>
                    <a:pt x="379" y="380"/>
                  </a:lnTo>
                  <a:lnTo>
                    <a:pt x="1" y="1"/>
                  </a:lnTo>
                  <a:close/>
                </a:path>
              </a:pathLst>
            </a:custGeom>
            <a:solidFill>
              <a:srgbClr val="FFC2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8"/>
            <p:cNvSpPr/>
            <p:nvPr/>
          </p:nvSpPr>
          <p:spPr>
            <a:xfrm>
              <a:off x="4111150" y="1687175"/>
              <a:ext cx="176325" cy="260350"/>
            </a:xfrm>
            <a:custGeom>
              <a:avLst/>
              <a:gdLst/>
              <a:ahLst/>
              <a:cxnLst/>
              <a:rect l="l" t="t" r="r" b="b"/>
              <a:pathLst>
                <a:path w="7053" h="10414" extrusionOk="0">
                  <a:moveTo>
                    <a:pt x="5018" y="1"/>
                  </a:moveTo>
                  <a:lnTo>
                    <a:pt x="4970" y="285"/>
                  </a:lnTo>
                  <a:lnTo>
                    <a:pt x="4923" y="616"/>
                  </a:lnTo>
                  <a:lnTo>
                    <a:pt x="4828" y="947"/>
                  </a:lnTo>
                  <a:lnTo>
                    <a:pt x="4686" y="1231"/>
                  </a:lnTo>
                  <a:lnTo>
                    <a:pt x="4497" y="1515"/>
                  </a:lnTo>
                  <a:lnTo>
                    <a:pt x="4355" y="1799"/>
                  </a:lnTo>
                  <a:lnTo>
                    <a:pt x="4118" y="2083"/>
                  </a:lnTo>
                  <a:lnTo>
                    <a:pt x="3882" y="2320"/>
                  </a:lnTo>
                  <a:lnTo>
                    <a:pt x="3645" y="2509"/>
                  </a:lnTo>
                  <a:lnTo>
                    <a:pt x="3361" y="2699"/>
                  </a:lnTo>
                  <a:lnTo>
                    <a:pt x="3077" y="2888"/>
                  </a:lnTo>
                  <a:lnTo>
                    <a:pt x="2793" y="3030"/>
                  </a:lnTo>
                  <a:lnTo>
                    <a:pt x="2462" y="3125"/>
                  </a:lnTo>
                  <a:lnTo>
                    <a:pt x="2178" y="3219"/>
                  </a:lnTo>
                  <a:lnTo>
                    <a:pt x="1846" y="3267"/>
                  </a:lnTo>
                  <a:lnTo>
                    <a:pt x="1515" y="3267"/>
                  </a:lnTo>
                  <a:lnTo>
                    <a:pt x="1089" y="2983"/>
                  </a:lnTo>
                  <a:lnTo>
                    <a:pt x="900" y="2888"/>
                  </a:lnTo>
                  <a:lnTo>
                    <a:pt x="663" y="2888"/>
                  </a:lnTo>
                  <a:lnTo>
                    <a:pt x="474" y="2935"/>
                  </a:lnTo>
                  <a:lnTo>
                    <a:pt x="284" y="3077"/>
                  </a:lnTo>
                  <a:lnTo>
                    <a:pt x="142" y="3267"/>
                  </a:lnTo>
                  <a:lnTo>
                    <a:pt x="48" y="3503"/>
                  </a:lnTo>
                  <a:lnTo>
                    <a:pt x="48" y="3693"/>
                  </a:lnTo>
                  <a:lnTo>
                    <a:pt x="48" y="3929"/>
                  </a:lnTo>
                  <a:lnTo>
                    <a:pt x="142" y="4166"/>
                  </a:lnTo>
                  <a:lnTo>
                    <a:pt x="237" y="4355"/>
                  </a:lnTo>
                  <a:lnTo>
                    <a:pt x="568" y="4734"/>
                  </a:lnTo>
                  <a:lnTo>
                    <a:pt x="900" y="5018"/>
                  </a:lnTo>
                  <a:lnTo>
                    <a:pt x="900" y="5539"/>
                  </a:lnTo>
                  <a:lnTo>
                    <a:pt x="852" y="6107"/>
                  </a:lnTo>
                  <a:lnTo>
                    <a:pt x="805" y="6627"/>
                  </a:lnTo>
                  <a:lnTo>
                    <a:pt x="710" y="7148"/>
                  </a:lnTo>
                  <a:lnTo>
                    <a:pt x="568" y="7669"/>
                  </a:lnTo>
                  <a:lnTo>
                    <a:pt x="426" y="8142"/>
                  </a:lnTo>
                  <a:lnTo>
                    <a:pt x="237" y="8663"/>
                  </a:lnTo>
                  <a:lnTo>
                    <a:pt x="0" y="9136"/>
                  </a:lnTo>
                  <a:lnTo>
                    <a:pt x="48" y="9278"/>
                  </a:lnTo>
                  <a:lnTo>
                    <a:pt x="426" y="9657"/>
                  </a:lnTo>
                  <a:lnTo>
                    <a:pt x="900" y="9988"/>
                  </a:lnTo>
                  <a:lnTo>
                    <a:pt x="1420" y="10225"/>
                  </a:lnTo>
                  <a:lnTo>
                    <a:pt x="1988" y="10367"/>
                  </a:lnTo>
                  <a:lnTo>
                    <a:pt x="2556" y="10414"/>
                  </a:lnTo>
                  <a:lnTo>
                    <a:pt x="3172" y="10367"/>
                  </a:lnTo>
                  <a:lnTo>
                    <a:pt x="3740" y="10177"/>
                  </a:lnTo>
                  <a:lnTo>
                    <a:pt x="4260" y="9941"/>
                  </a:lnTo>
                  <a:lnTo>
                    <a:pt x="4071" y="8615"/>
                  </a:lnTo>
                  <a:lnTo>
                    <a:pt x="4544" y="8521"/>
                  </a:lnTo>
                  <a:lnTo>
                    <a:pt x="5018" y="8331"/>
                  </a:lnTo>
                  <a:lnTo>
                    <a:pt x="5444" y="8095"/>
                  </a:lnTo>
                  <a:lnTo>
                    <a:pt x="5870" y="7763"/>
                  </a:lnTo>
                  <a:lnTo>
                    <a:pt x="6201" y="7432"/>
                  </a:lnTo>
                  <a:lnTo>
                    <a:pt x="6485" y="7006"/>
                  </a:lnTo>
                  <a:lnTo>
                    <a:pt x="6722" y="6533"/>
                  </a:lnTo>
                  <a:lnTo>
                    <a:pt x="6816" y="6059"/>
                  </a:lnTo>
                  <a:lnTo>
                    <a:pt x="6911" y="5586"/>
                  </a:lnTo>
                  <a:lnTo>
                    <a:pt x="6911" y="5113"/>
                  </a:lnTo>
                  <a:lnTo>
                    <a:pt x="6816" y="4119"/>
                  </a:lnTo>
                  <a:lnTo>
                    <a:pt x="6769" y="3645"/>
                  </a:lnTo>
                  <a:lnTo>
                    <a:pt x="6769" y="3172"/>
                  </a:lnTo>
                  <a:lnTo>
                    <a:pt x="6864" y="2699"/>
                  </a:lnTo>
                  <a:lnTo>
                    <a:pt x="7006" y="2273"/>
                  </a:lnTo>
                  <a:lnTo>
                    <a:pt x="7053" y="2036"/>
                  </a:lnTo>
                  <a:lnTo>
                    <a:pt x="7053" y="1847"/>
                  </a:lnTo>
                  <a:lnTo>
                    <a:pt x="7006" y="1657"/>
                  </a:lnTo>
                  <a:lnTo>
                    <a:pt x="6911" y="1421"/>
                  </a:lnTo>
                  <a:lnTo>
                    <a:pt x="6722" y="995"/>
                  </a:lnTo>
                  <a:lnTo>
                    <a:pt x="6438" y="663"/>
                  </a:lnTo>
                  <a:lnTo>
                    <a:pt x="6154" y="379"/>
                  </a:lnTo>
                  <a:lnTo>
                    <a:pt x="5822" y="190"/>
                  </a:lnTo>
                  <a:lnTo>
                    <a:pt x="5396" y="48"/>
                  </a:lnTo>
                  <a:lnTo>
                    <a:pt x="5018" y="1"/>
                  </a:lnTo>
                  <a:close/>
                </a:path>
              </a:pathLst>
            </a:custGeom>
            <a:solidFill>
              <a:srgbClr val="E09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8"/>
            <p:cNvSpPr/>
            <p:nvPr/>
          </p:nvSpPr>
          <p:spPr>
            <a:xfrm>
              <a:off x="4118250" y="1799600"/>
              <a:ext cx="23675" cy="23675"/>
            </a:xfrm>
            <a:custGeom>
              <a:avLst/>
              <a:gdLst/>
              <a:ahLst/>
              <a:cxnLst/>
              <a:rect l="l" t="t" r="r" b="b"/>
              <a:pathLst>
                <a:path w="947" h="947" extrusionOk="0">
                  <a:moveTo>
                    <a:pt x="474" y="0"/>
                  </a:moveTo>
                  <a:lnTo>
                    <a:pt x="284" y="48"/>
                  </a:lnTo>
                  <a:lnTo>
                    <a:pt x="95" y="142"/>
                  </a:lnTo>
                  <a:lnTo>
                    <a:pt x="0" y="284"/>
                  </a:lnTo>
                  <a:lnTo>
                    <a:pt x="0" y="474"/>
                  </a:lnTo>
                  <a:lnTo>
                    <a:pt x="0" y="663"/>
                  </a:lnTo>
                  <a:lnTo>
                    <a:pt x="95" y="805"/>
                  </a:lnTo>
                  <a:lnTo>
                    <a:pt x="284" y="900"/>
                  </a:lnTo>
                  <a:lnTo>
                    <a:pt x="474" y="947"/>
                  </a:lnTo>
                  <a:lnTo>
                    <a:pt x="616" y="900"/>
                  </a:lnTo>
                  <a:lnTo>
                    <a:pt x="805" y="805"/>
                  </a:lnTo>
                  <a:lnTo>
                    <a:pt x="900" y="663"/>
                  </a:lnTo>
                  <a:lnTo>
                    <a:pt x="947" y="474"/>
                  </a:lnTo>
                  <a:lnTo>
                    <a:pt x="900" y="284"/>
                  </a:lnTo>
                  <a:lnTo>
                    <a:pt x="805" y="142"/>
                  </a:lnTo>
                  <a:lnTo>
                    <a:pt x="616" y="48"/>
                  </a:lnTo>
                  <a:lnTo>
                    <a:pt x="474" y="0"/>
                  </a:lnTo>
                  <a:close/>
                </a:path>
              </a:pathLst>
            </a:custGeom>
            <a:solidFill>
              <a:srgbClr val="FFE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8"/>
            <p:cNvSpPr/>
            <p:nvPr/>
          </p:nvSpPr>
          <p:spPr>
            <a:xfrm>
              <a:off x="4199900" y="1742800"/>
              <a:ext cx="30775" cy="11850"/>
            </a:xfrm>
            <a:custGeom>
              <a:avLst/>
              <a:gdLst/>
              <a:ahLst/>
              <a:cxnLst/>
              <a:rect l="l" t="t" r="r" b="b"/>
              <a:pathLst>
                <a:path w="1231" h="474" extrusionOk="0">
                  <a:moveTo>
                    <a:pt x="379" y="0"/>
                  </a:moveTo>
                  <a:lnTo>
                    <a:pt x="237" y="48"/>
                  </a:lnTo>
                  <a:lnTo>
                    <a:pt x="95" y="142"/>
                  </a:lnTo>
                  <a:lnTo>
                    <a:pt x="0" y="237"/>
                  </a:lnTo>
                  <a:lnTo>
                    <a:pt x="48" y="332"/>
                  </a:lnTo>
                  <a:lnTo>
                    <a:pt x="95" y="426"/>
                  </a:lnTo>
                  <a:lnTo>
                    <a:pt x="237" y="474"/>
                  </a:lnTo>
                  <a:lnTo>
                    <a:pt x="379" y="474"/>
                  </a:lnTo>
                  <a:lnTo>
                    <a:pt x="474" y="426"/>
                  </a:lnTo>
                  <a:lnTo>
                    <a:pt x="1136" y="426"/>
                  </a:lnTo>
                  <a:lnTo>
                    <a:pt x="1231" y="379"/>
                  </a:lnTo>
                  <a:lnTo>
                    <a:pt x="1231" y="284"/>
                  </a:lnTo>
                  <a:lnTo>
                    <a:pt x="1231" y="237"/>
                  </a:lnTo>
                  <a:lnTo>
                    <a:pt x="1089" y="142"/>
                  </a:lnTo>
                  <a:lnTo>
                    <a:pt x="947" y="48"/>
                  </a:lnTo>
                  <a:lnTo>
                    <a:pt x="663" y="0"/>
                  </a:lnTo>
                  <a:close/>
                </a:path>
              </a:pathLst>
            </a:custGeom>
            <a:solidFill>
              <a:srgbClr val="E2C5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8"/>
            <p:cNvSpPr/>
            <p:nvPr/>
          </p:nvSpPr>
          <p:spPr>
            <a:xfrm>
              <a:off x="4244850" y="1745175"/>
              <a:ext cx="36725" cy="11850"/>
            </a:xfrm>
            <a:custGeom>
              <a:avLst/>
              <a:gdLst/>
              <a:ahLst/>
              <a:cxnLst/>
              <a:rect l="l" t="t" r="r" b="b"/>
              <a:pathLst>
                <a:path w="1469" h="474" extrusionOk="0">
                  <a:moveTo>
                    <a:pt x="380" y="0"/>
                  </a:moveTo>
                  <a:lnTo>
                    <a:pt x="48" y="142"/>
                  </a:lnTo>
                  <a:lnTo>
                    <a:pt x="1" y="189"/>
                  </a:lnTo>
                  <a:lnTo>
                    <a:pt x="1" y="237"/>
                  </a:lnTo>
                  <a:lnTo>
                    <a:pt x="1" y="331"/>
                  </a:lnTo>
                  <a:lnTo>
                    <a:pt x="664" y="331"/>
                  </a:lnTo>
                  <a:lnTo>
                    <a:pt x="948" y="379"/>
                  </a:lnTo>
                  <a:lnTo>
                    <a:pt x="1232" y="473"/>
                  </a:lnTo>
                  <a:lnTo>
                    <a:pt x="1374" y="473"/>
                  </a:lnTo>
                  <a:lnTo>
                    <a:pt x="1468" y="331"/>
                  </a:lnTo>
                  <a:lnTo>
                    <a:pt x="1468" y="189"/>
                  </a:lnTo>
                  <a:lnTo>
                    <a:pt x="1421" y="142"/>
                  </a:lnTo>
                  <a:lnTo>
                    <a:pt x="1374" y="95"/>
                  </a:lnTo>
                  <a:lnTo>
                    <a:pt x="1042" y="0"/>
                  </a:lnTo>
                  <a:close/>
                </a:path>
              </a:pathLst>
            </a:custGeom>
            <a:solidFill>
              <a:srgbClr val="E2C5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8"/>
            <p:cNvSpPr/>
            <p:nvPr/>
          </p:nvSpPr>
          <p:spPr>
            <a:xfrm>
              <a:off x="4254325" y="1764100"/>
              <a:ext cx="13050" cy="15400"/>
            </a:xfrm>
            <a:custGeom>
              <a:avLst/>
              <a:gdLst/>
              <a:ahLst/>
              <a:cxnLst/>
              <a:rect l="l" t="t" r="r" b="b"/>
              <a:pathLst>
                <a:path w="522" h="616" extrusionOk="0">
                  <a:moveTo>
                    <a:pt x="285" y="0"/>
                  </a:moveTo>
                  <a:lnTo>
                    <a:pt x="143" y="48"/>
                  </a:lnTo>
                  <a:lnTo>
                    <a:pt x="95" y="95"/>
                  </a:lnTo>
                  <a:lnTo>
                    <a:pt x="1" y="190"/>
                  </a:lnTo>
                  <a:lnTo>
                    <a:pt x="1" y="284"/>
                  </a:lnTo>
                  <a:lnTo>
                    <a:pt x="1" y="426"/>
                  </a:lnTo>
                  <a:lnTo>
                    <a:pt x="1" y="521"/>
                  </a:lnTo>
                  <a:lnTo>
                    <a:pt x="95" y="568"/>
                  </a:lnTo>
                  <a:lnTo>
                    <a:pt x="190" y="616"/>
                  </a:lnTo>
                  <a:lnTo>
                    <a:pt x="379" y="616"/>
                  </a:lnTo>
                  <a:lnTo>
                    <a:pt x="427" y="568"/>
                  </a:lnTo>
                  <a:lnTo>
                    <a:pt x="521" y="426"/>
                  </a:lnTo>
                  <a:lnTo>
                    <a:pt x="521" y="332"/>
                  </a:lnTo>
                  <a:lnTo>
                    <a:pt x="521" y="237"/>
                  </a:lnTo>
                  <a:lnTo>
                    <a:pt x="474" y="142"/>
                  </a:lnTo>
                  <a:lnTo>
                    <a:pt x="427" y="95"/>
                  </a:lnTo>
                  <a:lnTo>
                    <a:pt x="332" y="48"/>
                  </a:lnTo>
                  <a:lnTo>
                    <a:pt x="28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8"/>
            <p:cNvSpPr/>
            <p:nvPr/>
          </p:nvSpPr>
          <p:spPr>
            <a:xfrm>
              <a:off x="4210550" y="1762925"/>
              <a:ext cx="14225" cy="15400"/>
            </a:xfrm>
            <a:custGeom>
              <a:avLst/>
              <a:gdLst/>
              <a:ahLst/>
              <a:cxnLst/>
              <a:rect l="l" t="t" r="r" b="b"/>
              <a:pathLst>
                <a:path w="569" h="616" extrusionOk="0">
                  <a:moveTo>
                    <a:pt x="142" y="0"/>
                  </a:moveTo>
                  <a:lnTo>
                    <a:pt x="95" y="47"/>
                  </a:lnTo>
                  <a:lnTo>
                    <a:pt x="48" y="189"/>
                  </a:lnTo>
                  <a:lnTo>
                    <a:pt x="0" y="284"/>
                  </a:lnTo>
                  <a:lnTo>
                    <a:pt x="0" y="379"/>
                  </a:lnTo>
                  <a:lnTo>
                    <a:pt x="48" y="473"/>
                  </a:lnTo>
                  <a:lnTo>
                    <a:pt x="95" y="568"/>
                  </a:lnTo>
                  <a:lnTo>
                    <a:pt x="190" y="615"/>
                  </a:lnTo>
                  <a:lnTo>
                    <a:pt x="284" y="615"/>
                  </a:lnTo>
                  <a:lnTo>
                    <a:pt x="379" y="568"/>
                  </a:lnTo>
                  <a:lnTo>
                    <a:pt x="474" y="521"/>
                  </a:lnTo>
                  <a:lnTo>
                    <a:pt x="521" y="426"/>
                  </a:lnTo>
                  <a:lnTo>
                    <a:pt x="521" y="331"/>
                  </a:lnTo>
                  <a:lnTo>
                    <a:pt x="568" y="189"/>
                  </a:lnTo>
                  <a:lnTo>
                    <a:pt x="521" y="95"/>
                  </a:lnTo>
                  <a:lnTo>
                    <a:pt x="426" y="47"/>
                  </a:lnTo>
                  <a:lnTo>
                    <a:pt x="37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8"/>
            <p:cNvSpPr/>
            <p:nvPr/>
          </p:nvSpPr>
          <p:spPr>
            <a:xfrm>
              <a:off x="4243675" y="1771200"/>
              <a:ext cx="13050" cy="36700"/>
            </a:xfrm>
            <a:custGeom>
              <a:avLst/>
              <a:gdLst/>
              <a:ahLst/>
              <a:cxnLst/>
              <a:rect l="l" t="t" r="r" b="b"/>
              <a:pathLst>
                <a:path w="522" h="1468" extrusionOk="0">
                  <a:moveTo>
                    <a:pt x="95" y="0"/>
                  </a:moveTo>
                  <a:lnTo>
                    <a:pt x="48" y="48"/>
                  </a:lnTo>
                  <a:lnTo>
                    <a:pt x="1" y="190"/>
                  </a:lnTo>
                  <a:lnTo>
                    <a:pt x="1" y="379"/>
                  </a:lnTo>
                  <a:lnTo>
                    <a:pt x="1" y="758"/>
                  </a:lnTo>
                  <a:lnTo>
                    <a:pt x="95" y="1089"/>
                  </a:lnTo>
                  <a:lnTo>
                    <a:pt x="143" y="1278"/>
                  </a:lnTo>
                  <a:lnTo>
                    <a:pt x="237" y="1420"/>
                  </a:lnTo>
                  <a:lnTo>
                    <a:pt x="332" y="1468"/>
                  </a:lnTo>
                  <a:lnTo>
                    <a:pt x="427" y="1468"/>
                  </a:lnTo>
                  <a:lnTo>
                    <a:pt x="521" y="1373"/>
                  </a:lnTo>
                  <a:lnTo>
                    <a:pt x="521" y="1278"/>
                  </a:lnTo>
                  <a:lnTo>
                    <a:pt x="474" y="1136"/>
                  </a:lnTo>
                  <a:lnTo>
                    <a:pt x="427" y="994"/>
                  </a:lnTo>
                  <a:lnTo>
                    <a:pt x="332" y="663"/>
                  </a:lnTo>
                  <a:lnTo>
                    <a:pt x="285" y="332"/>
                  </a:lnTo>
                  <a:lnTo>
                    <a:pt x="190" y="48"/>
                  </a:lnTo>
                  <a:lnTo>
                    <a:pt x="1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8"/>
            <p:cNvSpPr/>
            <p:nvPr/>
          </p:nvSpPr>
          <p:spPr>
            <a:xfrm>
              <a:off x="4170300" y="2536800"/>
              <a:ext cx="52100" cy="62750"/>
            </a:xfrm>
            <a:custGeom>
              <a:avLst/>
              <a:gdLst/>
              <a:ahLst/>
              <a:cxnLst/>
              <a:rect l="l" t="t" r="r" b="b"/>
              <a:pathLst>
                <a:path w="2084" h="2510" extrusionOk="0">
                  <a:moveTo>
                    <a:pt x="1232" y="1"/>
                  </a:moveTo>
                  <a:lnTo>
                    <a:pt x="664" y="758"/>
                  </a:lnTo>
                  <a:lnTo>
                    <a:pt x="522" y="947"/>
                  </a:lnTo>
                  <a:lnTo>
                    <a:pt x="427" y="1184"/>
                  </a:lnTo>
                  <a:lnTo>
                    <a:pt x="1" y="2178"/>
                  </a:lnTo>
                  <a:lnTo>
                    <a:pt x="522" y="2509"/>
                  </a:lnTo>
                  <a:lnTo>
                    <a:pt x="948" y="1894"/>
                  </a:lnTo>
                  <a:lnTo>
                    <a:pt x="1468" y="1231"/>
                  </a:lnTo>
                  <a:lnTo>
                    <a:pt x="2084" y="521"/>
                  </a:lnTo>
                  <a:lnTo>
                    <a:pt x="1232" y="1"/>
                  </a:lnTo>
                  <a:close/>
                </a:path>
              </a:pathLst>
            </a:custGeom>
            <a:solidFill>
              <a:srgbClr val="ACC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8"/>
            <p:cNvSpPr/>
            <p:nvPr/>
          </p:nvSpPr>
          <p:spPr>
            <a:xfrm>
              <a:off x="3984525" y="2083600"/>
              <a:ext cx="112450" cy="297025"/>
            </a:xfrm>
            <a:custGeom>
              <a:avLst/>
              <a:gdLst/>
              <a:ahLst/>
              <a:cxnLst/>
              <a:rect l="l" t="t" r="r" b="b"/>
              <a:pathLst>
                <a:path w="4498" h="11881" extrusionOk="0">
                  <a:moveTo>
                    <a:pt x="4355" y="0"/>
                  </a:moveTo>
                  <a:lnTo>
                    <a:pt x="4308" y="48"/>
                  </a:lnTo>
                  <a:lnTo>
                    <a:pt x="3409" y="2320"/>
                  </a:lnTo>
                  <a:lnTo>
                    <a:pt x="2557" y="4544"/>
                  </a:lnTo>
                  <a:lnTo>
                    <a:pt x="947" y="9088"/>
                  </a:lnTo>
                  <a:lnTo>
                    <a:pt x="1" y="11644"/>
                  </a:lnTo>
                  <a:lnTo>
                    <a:pt x="1" y="11739"/>
                  </a:lnTo>
                  <a:lnTo>
                    <a:pt x="1" y="11786"/>
                  </a:lnTo>
                  <a:lnTo>
                    <a:pt x="95" y="11881"/>
                  </a:lnTo>
                  <a:lnTo>
                    <a:pt x="237" y="11833"/>
                  </a:lnTo>
                  <a:lnTo>
                    <a:pt x="285" y="11833"/>
                  </a:lnTo>
                  <a:lnTo>
                    <a:pt x="332" y="11739"/>
                  </a:lnTo>
                  <a:lnTo>
                    <a:pt x="3598" y="2698"/>
                  </a:lnTo>
                  <a:lnTo>
                    <a:pt x="4497" y="95"/>
                  </a:lnTo>
                  <a:lnTo>
                    <a:pt x="4497" y="48"/>
                  </a:lnTo>
                  <a:lnTo>
                    <a:pt x="4450" y="0"/>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8"/>
            <p:cNvSpPr/>
            <p:nvPr/>
          </p:nvSpPr>
          <p:spPr>
            <a:xfrm>
              <a:off x="3990450" y="2369950"/>
              <a:ext cx="125450" cy="98250"/>
            </a:xfrm>
            <a:custGeom>
              <a:avLst/>
              <a:gdLst/>
              <a:ahLst/>
              <a:cxnLst/>
              <a:rect l="l" t="t" r="r" b="b"/>
              <a:pathLst>
                <a:path w="5018" h="3930" extrusionOk="0">
                  <a:moveTo>
                    <a:pt x="95" y="1"/>
                  </a:moveTo>
                  <a:lnTo>
                    <a:pt x="0" y="48"/>
                  </a:lnTo>
                  <a:lnTo>
                    <a:pt x="0" y="95"/>
                  </a:lnTo>
                  <a:lnTo>
                    <a:pt x="0" y="190"/>
                  </a:lnTo>
                  <a:lnTo>
                    <a:pt x="2414" y="2083"/>
                  </a:lnTo>
                  <a:lnTo>
                    <a:pt x="4828" y="3882"/>
                  </a:lnTo>
                  <a:lnTo>
                    <a:pt x="4923" y="3929"/>
                  </a:lnTo>
                  <a:lnTo>
                    <a:pt x="4970" y="3835"/>
                  </a:lnTo>
                  <a:lnTo>
                    <a:pt x="5018" y="3787"/>
                  </a:lnTo>
                  <a:lnTo>
                    <a:pt x="4970" y="3693"/>
                  </a:lnTo>
                  <a:lnTo>
                    <a:pt x="2604" y="1847"/>
                  </a:lnTo>
                  <a:lnTo>
                    <a:pt x="142" y="1"/>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8"/>
            <p:cNvSpPr/>
            <p:nvPr/>
          </p:nvSpPr>
          <p:spPr>
            <a:xfrm>
              <a:off x="4149000" y="2100150"/>
              <a:ext cx="74575" cy="368050"/>
            </a:xfrm>
            <a:custGeom>
              <a:avLst/>
              <a:gdLst/>
              <a:ahLst/>
              <a:cxnLst/>
              <a:rect l="l" t="t" r="r" b="b"/>
              <a:pathLst>
                <a:path w="2983" h="14722" extrusionOk="0">
                  <a:moveTo>
                    <a:pt x="2604" y="1"/>
                  </a:moveTo>
                  <a:lnTo>
                    <a:pt x="2557" y="48"/>
                  </a:lnTo>
                  <a:lnTo>
                    <a:pt x="2557" y="143"/>
                  </a:lnTo>
                  <a:lnTo>
                    <a:pt x="2652" y="853"/>
                  </a:lnTo>
                  <a:lnTo>
                    <a:pt x="2699" y="1563"/>
                  </a:lnTo>
                  <a:lnTo>
                    <a:pt x="2652" y="2273"/>
                  </a:lnTo>
                  <a:lnTo>
                    <a:pt x="2557" y="2983"/>
                  </a:lnTo>
                  <a:lnTo>
                    <a:pt x="2415" y="3646"/>
                  </a:lnTo>
                  <a:lnTo>
                    <a:pt x="2226" y="4356"/>
                  </a:lnTo>
                  <a:lnTo>
                    <a:pt x="1847" y="5728"/>
                  </a:lnTo>
                  <a:lnTo>
                    <a:pt x="1421" y="7101"/>
                  </a:lnTo>
                  <a:lnTo>
                    <a:pt x="1042" y="8521"/>
                  </a:lnTo>
                  <a:lnTo>
                    <a:pt x="664" y="9941"/>
                  </a:lnTo>
                  <a:lnTo>
                    <a:pt x="427" y="11361"/>
                  </a:lnTo>
                  <a:lnTo>
                    <a:pt x="143" y="12970"/>
                  </a:lnTo>
                  <a:lnTo>
                    <a:pt x="1" y="14579"/>
                  </a:lnTo>
                  <a:lnTo>
                    <a:pt x="1" y="14674"/>
                  </a:lnTo>
                  <a:lnTo>
                    <a:pt x="1" y="14721"/>
                  </a:lnTo>
                  <a:lnTo>
                    <a:pt x="238" y="14721"/>
                  </a:lnTo>
                  <a:lnTo>
                    <a:pt x="285" y="14627"/>
                  </a:lnTo>
                  <a:lnTo>
                    <a:pt x="332" y="14579"/>
                  </a:lnTo>
                  <a:lnTo>
                    <a:pt x="474" y="13112"/>
                  </a:lnTo>
                  <a:lnTo>
                    <a:pt x="711" y="11645"/>
                  </a:lnTo>
                  <a:lnTo>
                    <a:pt x="995" y="10225"/>
                  </a:lnTo>
                  <a:lnTo>
                    <a:pt x="1326" y="8758"/>
                  </a:lnTo>
                  <a:lnTo>
                    <a:pt x="1705" y="7338"/>
                  </a:lnTo>
                  <a:lnTo>
                    <a:pt x="2084" y="5965"/>
                  </a:lnTo>
                  <a:lnTo>
                    <a:pt x="2510" y="4592"/>
                  </a:lnTo>
                  <a:lnTo>
                    <a:pt x="2699" y="3882"/>
                  </a:lnTo>
                  <a:lnTo>
                    <a:pt x="2841" y="3172"/>
                  </a:lnTo>
                  <a:lnTo>
                    <a:pt x="2936" y="2368"/>
                  </a:lnTo>
                  <a:lnTo>
                    <a:pt x="2983" y="1610"/>
                  </a:lnTo>
                  <a:lnTo>
                    <a:pt x="2936" y="853"/>
                  </a:lnTo>
                  <a:lnTo>
                    <a:pt x="2746" y="48"/>
                  </a:lnTo>
                  <a:lnTo>
                    <a:pt x="2699" y="1"/>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8"/>
            <p:cNvSpPr/>
            <p:nvPr/>
          </p:nvSpPr>
          <p:spPr>
            <a:xfrm>
              <a:off x="4302850" y="2071750"/>
              <a:ext cx="35525" cy="171625"/>
            </a:xfrm>
            <a:custGeom>
              <a:avLst/>
              <a:gdLst/>
              <a:ahLst/>
              <a:cxnLst/>
              <a:rect l="l" t="t" r="r" b="b"/>
              <a:pathLst>
                <a:path w="1421" h="6865" extrusionOk="0">
                  <a:moveTo>
                    <a:pt x="1278" y="1"/>
                  </a:moveTo>
                  <a:lnTo>
                    <a:pt x="1184" y="48"/>
                  </a:lnTo>
                  <a:lnTo>
                    <a:pt x="1184" y="96"/>
                  </a:lnTo>
                  <a:lnTo>
                    <a:pt x="1184" y="948"/>
                  </a:lnTo>
                  <a:lnTo>
                    <a:pt x="1184" y="1752"/>
                  </a:lnTo>
                  <a:lnTo>
                    <a:pt x="1089" y="2604"/>
                  </a:lnTo>
                  <a:lnTo>
                    <a:pt x="994" y="3409"/>
                  </a:lnTo>
                  <a:lnTo>
                    <a:pt x="805" y="4261"/>
                  </a:lnTo>
                  <a:lnTo>
                    <a:pt x="616" y="5066"/>
                  </a:lnTo>
                  <a:lnTo>
                    <a:pt x="332" y="5870"/>
                  </a:lnTo>
                  <a:lnTo>
                    <a:pt x="0" y="6628"/>
                  </a:lnTo>
                  <a:lnTo>
                    <a:pt x="0" y="6675"/>
                  </a:lnTo>
                  <a:lnTo>
                    <a:pt x="0" y="6770"/>
                  </a:lnTo>
                  <a:lnTo>
                    <a:pt x="95" y="6864"/>
                  </a:lnTo>
                  <a:lnTo>
                    <a:pt x="284" y="6864"/>
                  </a:lnTo>
                  <a:lnTo>
                    <a:pt x="284" y="6770"/>
                  </a:lnTo>
                  <a:lnTo>
                    <a:pt x="616" y="6012"/>
                  </a:lnTo>
                  <a:lnTo>
                    <a:pt x="900" y="5160"/>
                  </a:lnTo>
                  <a:lnTo>
                    <a:pt x="1136" y="4356"/>
                  </a:lnTo>
                  <a:lnTo>
                    <a:pt x="1278" y="3504"/>
                  </a:lnTo>
                  <a:lnTo>
                    <a:pt x="1373" y="2652"/>
                  </a:lnTo>
                  <a:lnTo>
                    <a:pt x="1420" y="1800"/>
                  </a:lnTo>
                  <a:lnTo>
                    <a:pt x="1420" y="948"/>
                  </a:lnTo>
                  <a:lnTo>
                    <a:pt x="1373" y="96"/>
                  </a:lnTo>
                  <a:lnTo>
                    <a:pt x="1326" y="48"/>
                  </a:lnTo>
                  <a:lnTo>
                    <a:pt x="1278" y="1"/>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8"/>
            <p:cNvSpPr/>
            <p:nvPr/>
          </p:nvSpPr>
          <p:spPr>
            <a:xfrm>
              <a:off x="4180950" y="2151050"/>
              <a:ext cx="17775" cy="24875"/>
            </a:xfrm>
            <a:custGeom>
              <a:avLst/>
              <a:gdLst/>
              <a:ahLst/>
              <a:cxnLst/>
              <a:rect l="l" t="t" r="r" b="b"/>
              <a:pathLst>
                <a:path w="711" h="995" extrusionOk="0">
                  <a:moveTo>
                    <a:pt x="332" y="0"/>
                  </a:moveTo>
                  <a:lnTo>
                    <a:pt x="238" y="95"/>
                  </a:lnTo>
                  <a:lnTo>
                    <a:pt x="96" y="237"/>
                  </a:lnTo>
                  <a:lnTo>
                    <a:pt x="48" y="426"/>
                  </a:lnTo>
                  <a:lnTo>
                    <a:pt x="1" y="616"/>
                  </a:lnTo>
                  <a:lnTo>
                    <a:pt x="48" y="805"/>
                  </a:lnTo>
                  <a:lnTo>
                    <a:pt x="143" y="900"/>
                  </a:lnTo>
                  <a:lnTo>
                    <a:pt x="238" y="994"/>
                  </a:lnTo>
                  <a:lnTo>
                    <a:pt x="380" y="994"/>
                  </a:lnTo>
                  <a:lnTo>
                    <a:pt x="522" y="900"/>
                  </a:lnTo>
                  <a:lnTo>
                    <a:pt x="616" y="758"/>
                  </a:lnTo>
                  <a:lnTo>
                    <a:pt x="711" y="568"/>
                  </a:lnTo>
                  <a:lnTo>
                    <a:pt x="711" y="379"/>
                  </a:lnTo>
                  <a:lnTo>
                    <a:pt x="664" y="190"/>
                  </a:lnTo>
                  <a:lnTo>
                    <a:pt x="616" y="48"/>
                  </a:lnTo>
                  <a:lnTo>
                    <a:pt x="474" y="0"/>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8"/>
            <p:cNvSpPr/>
            <p:nvPr/>
          </p:nvSpPr>
          <p:spPr>
            <a:xfrm>
              <a:off x="4162025" y="2229150"/>
              <a:ext cx="16600" cy="23675"/>
            </a:xfrm>
            <a:custGeom>
              <a:avLst/>
              <a:gdLst/>
              <a:ahLst/>
              <a:cxnLst/>
              <a:rect l="l" t="t" r="r" b="b"/>
              <a:pathLst>
                <a:path w="664" h="947" extrusionOk="0">
                  <a:moveTo>
                    <a:pt x="332" y="0"/>
                  </a:moveTo>
                  <a:lnTo>
                    <a:pt x="190" y="48"/>
                  </a:lnTo>
                  <a:lnTo>
                    <a:pt x="95" y="190"/>
                  </a:lnTo>
                  <a:lnTo>
                    <a:pt x="1" y="379"/>
                  </a:lnTo>
                  <a:lnTo>
                    <a:pt x="1" y="568"/>
                  </a:lnTo>
                  <a:lnTo>
                    <a:pt x="1" y="710"/>
                  </a:lnTo>
                  <a:lnTo>
                    <a:pt x="48" y="852"/>
                  </a:lnTo>
                  <a:lnTo>
                    <a:pt x="143" y="947"/>
                  </a:lnTo>
                  <a:lnTo>
                    <a:pt x="285" y="947"/>
                  </a:lnTo>
                  <a:lnTo>
                    <a:pt x="427" y="852"/>
                  </a:lnTo>
                  <a:lnTo>
                    <a:pt x="521" y="758"/>
                  </a:lnTo>
                  <a:lnTo>
                    <a:pt x="616" y="568"/>
                  </a:lnTo>
                  <a:lnTo>
                    <a:pt x="663" y="379"/>
                  </a:lnTo>
                  <a:lnTo>
                    <a:pt x="616" y="190"/>
                  </a:lnTo>
                  <a:lnTo>
                    <a:pt x="569" y="95"/>
                  </a:lnTo>
                  <a:lnTo>
                    <a:pt x="474" y="0"/>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8"/>
            <p:cNvSpPr/>
            <p:nvPr/>
          </p:nvSpPr>
          <p:spPr>
            <a:xfrm>
              <a:off x="4139550" y="2321450"/>
              <a:ext cx="16575" cy="23675"/>
            </a:xfrm>
            <a:custGeom>
              <a:avLst/>
              <a:gdLst/>
              <a:ahLst/>
              <a:cxnLst/>
              <a:rect l="l" t="t" r="r" b="b"/>
              <a:pathLst>
                <a:path w="663" h="947" extrusionOk="0">
                  <a:moveTo>
                    <a:pt x="332" y="0"/>
                  </a:moveTo>
                  <a:lnTo>
                    <a:pt x="237" y="95"/>
                  </a:lnTo>
                  <a:lnTo>
                    <a:pt x="95" y="189"/>
                  </a:lnTo>
                  <a:lnTo>
                    <a:pt x="0" y="379"/>
                  </a:lnTo>
                  <a:lnTo>
                    <a:pt x="0" y="568"/>
                  </a:lnTo>
                  <a:lnTo>
                    <a:pt x="0" y="757"/>
                  </a:lnTo>
                  <a:lnTo>
                    <a:pt x="48" y="899"/>
                  </a:lnTo>
                  <a:lnTo>
                    <a:pt x="142" y="947"/>
                  </a:lnTo>
                  <a:lnTo>
                    <a:pt x="284" y="947"/>
                  </a:lnTo>
                  <a:lnTo>
                    <a:pt x="426" y="899"/>
                  </a:lnTo>
                  <a:lnTo>
                    <a:pt x="521" y="757"/>
                  </a:lnTo>
                  <a:lnTo>
                    <a:pt x="616" y="568"/>
                  </a:lnTo>
                  <a:lnTo>
                    <a:pt x="663" y="379"/>
                  </a:lnTo>
                  <a:lnTo>
                    <a:pt x="663" y="237"/>
                  </a:lnTo>
                  <a:lnTo>
                    <a:pt x="568" y="95"/>
                  </a:lnTo>
                  <a:lnTo>
                    <a:pt x="474" y="0"/>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8"/>
            <p:cNvSpPr/>
            <p:nvPr/>
          </p:nvSpPr>
          <p:spPr>
            <a:xfrm>
              <a:off x="4121800" y="2388900"/>
              <a:ext cx="17775" cy="23675"/>
            </a:xfrm>
            <a:custGeom>
              <a:avLst/>
              <a:gdLst/>
              <a:ahLst/>
              <a:cxnLst/>
              <a:rect l="l" t="t" r="r" b="b"/>
              <a:pathLst>
                <a:path w="711" h="947" extrusionOk="0">
                  <a:moveTo>
                    <a:pt x="379" y="0"/>
                  </a:moveTo>
                  <a:lnTo>
                    <a:pt x="237" y="47"/>
                  </a:lnTo>
                  <a:lnTo>
                    <a:pt x="142" y="189"/>
                  </a:lnTo>
                  <a:lnTo>
                    <a:pt x="48" y="379"/>
                  </a:lnTo>
                  <a:lnTo>
                    <a:pt x="0" y="568"/>
                  </a:lnTo>
                  <a:lnTo>
                    <a:pt x="48" y="710"/>
                  </a:lnTo>
                  <a:lnTo>
                    <a:pt x="95" y="852"/>
                  </a:lnTo>
                  <a:lnTo>
                    <a:pt x="190" y="947"/>
                  </a:lnTo>
                  <a:lnTo>
                    <a:pt x="332" y="947"/>
                  </a:lnTo>
                  <a:lnTo>
                    <a:pt x="474" y="852"/>
                  </a:lnTo>
                  <a:lnTo>
                    <a:pt x="568" y="757"/>
                  </a:lnTo>
                  <a:lnTo>
                    <a:pt x="663" y="568"/>
                  </a:lnTo>
                  <a:lnTo>
                    <a:pt x="710" y="379"/>
                  </a:lnTo>
                  <a:lnTo>
                    <a:pt x="663" y="189"/>
                  </a:lnTo>
                  <a:lnTo>
                    <a:pt x="616" y="95"/>
                  </a:lnTo>
                  <a:lnTo>
                    <a:pt x="521" y="0"/>
                  </a:lnTo>
                  <a:close/>
                </a:path>
              </a:pathLst>
            </a:custGeom>
            <a:solidFill>
              <a:srgbClr val="D159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8"/>
            <p:cNvSpPr/>
            <p:nvPr/>
          </p:nvSpPr>
          <p:spPr>
            <a:xfrm>
              <a:off x="4619975" y="2287125"/>
              <a:ext cx="67475" cy="100600"/>
            </a:xfrm>
            <a:custGeom>
              <a:avLst/>
              <a:gdLst/>
              <a:ahLst/>
              <a:cxnLst/>
              <a:rect l="l" t="t" r="r" b="b"/>
              <a:pathLst>
                <a:path w="2699" h="4024" extrusionOk="0">
                  <a:moveTo>
                    <a:pt x="332" y="1"/>
                  </a:moveTo>
                  <a:lnTo>
                    <a:pt x="95" y="995"/>
                  </a:lnTo>
                  <a:lnTo>
                    <a:pt x="190" y="1373"/>
                  </a:lnTo>
                  <a:lnTo>
                    <a:pt x="190" y="1799"/>
                  </a:lnTo>
                  <a:lnTo>
                    <a:pt x="190" y="2225"/>
                  </a:lnTo>
                  <a:lnTo>
                    <a:pt x="95" y="2604"/>
                  </a:lnTo>
                  <a:lnTo>
                    <a:pt x="48" y="2793"/>
                  </a:lnTo>
                  <a:lnTo>
                    <a:pt x="1" y="2935"/>
                  </a:lnTo>
                  <a:lnTo>
                    <a:pt x="95" y="3124"/>
                  </a:lnTo>
                  <a:lnTo>
                    <a:pt x="143" y="3172"/>
                  </a:lnTo>
                  <a:lnTo>
                    <a:pt x="332" y="3172"/>
                  </a:lnTo>
                  <a:lnTo>
                    <a:pt x="379" y="3124"/>
                  </a:lnTo>
                  <a:lnTo>
                    <a:pt x="521" y="2935"/>
                  </a:lnTo>
                  <a:lnTo>
                    <a:pt x="663" y="2414"/>
                  </a:lnTo>
                  <a:lnTo>
                    <a:pt x="711" y="1941"/>
                  </a:lnTo>
                  <a:lnTo>
                    <a:pt x="900" y="2083"/>
                  </a:lnTo>
                  <a:lnTo>
                    <a:pt x="995" y="2272"/>
                  </a:lnTo>
                  <a:lnTo>
                    <a:pt x="1042" y="2509"/>
                  </a:lnTo>
                  <a:lnTo>
                    <a:pt x="1089" y="2746"/>
                  </a:lnTo>
                  <a:lnTo>
                    <a:pt x="995" y="3172"/>
                  </a:lnTo>
                  <a:lnTo>
                    <a:pt x="947" y="3645"/>
                  </a:lnTo>
                  <a:lnTo>
                    <a:pt x="947" y="3787"/>
                  </a:lnTo>
                  <a:lnTo>
                    <a:pt x="995" y="3882"/>
                  </a:lnTo>
                  <a:lnTo>
                    <a:pt x="1089" y="3929"/>
                  </a:lnTo>
                  <a:lnTo>
                    <a:pt x="1184" y="3929"/>
                  </a:lnTo>
                  <a:lnTo>
                    <a:pt x="1326" y="3882"/>
                  </a:lnTo>
                  <a:lnTo>
                    <a:pt x="1421" y="3787"/>
                  </a:lnTo>
                  <a:lnTo>
                    <a:pt x="1421" y="3882"/>
                  </a:lnTo>
                  <a:lnTo>
                    <a:pt x="1468" y="3929"/>
                  </a:lnTo>
                  <a:lnTo>
                    <a:pt x="1515" y="4024"/>
                  </a:lnTo>
                  <a:lnTo>
                    <a:pt x="1799" y="4024"/>
                  </a:lnTo>
                  <a:lnTo>
                    <a:pt x="1941" y="3929"/>
                  </a:lnTo>
                  <a:lnTo>
                    <a:pt x="2036" y="3787"/>
                  </a:lnTo>
                  <a:lnTo>
                    <a:pt x="2178" y="3598"/>
                  </a:lnTo>
                  <a:lnTo>
                    <a:pt x="2273" y="3740"/>
                  </a:lnTo>
                  <a:lnTo>
                    <a:pt x="2415" y="3740"/>
                  </a:lnTo>
                  <a:lnTo>
                    <a:pt x="2557" y="3598"/>
                  </a:lnTo>
                  <a:lnTo>
                    <a:pt x="2651" y="3456"/>
                  </a:lnTo>
                  <a:lnTo>
                    <a:pt x="2651" y="3266"/>
                  </a:lnTo>
                  <a:lnTo>
                    <a:pt x="2699" y="2982"/>
                  </a:lnTo>
                  <a:lnTo>
                    <a:pt x="2699" y="2698"/>
                  </a:lnTo>
                  <a:lnTo>
                    <a:pt x="2651" y="2462"/>
                  </a:lnTo>
                  <a:lnTo>
                    <a:pt x="2604" y="2178"/>
                  </a:lnTo>
                  <a:lnTo>
                    <a:pt x="2367" y="1704"/>
                  </a:lnTo>
                  <a:lnTo>
                    <a:pt x="2083" y="1231"/>
                  </a:lnTo>
                  <a:lnTo>
                    <a:pt x="1705" y="853"/>
                  </a:lnTo>
                  <a:lnTo>
                    <a:pt x="1279" y="521"/>
                  </a:lnTo>
                  <a:lnTo>
                    <a:pt x="805" y="237"/>
                  </a:lnTo>
                  <a:lnTo>
                    <a:pt x="332" y="1"/>
                  </a:lnTo>
                  <a:close/>
                </a:path>
              </a:pathLst>
            </a:custGeom>
            <a:solidFill>
              <a:srgbClr val="E09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8"/>
            <p:cNvSpPr/>
            <p:nvPr/>
          </p:nvSpPr>
          <p:spPr>
            <a:xfrm>
              <a:off x="4202250" y="2610175"/>
              <a:ext cx="132575" cy="1204650"/>
            </a:xfrm>
            <a:custGeom>
              <a:avLst/>
              <a:gdLst/>
              <a:ahLst/>
              <a:cxnLst/>
              <a:rect l="l" t="t" r="r" b="b"/>
              <a:pathLst>
                <a:path w="5303" h="48186" extrusionOk="0">
                  <a:moveTo>
                    <a:pt x="2841" y="0"/>
                  </a:moveTo>
                  <a:lnTo>
                    <a:pt x="2510" y="48"/>
                  </a:lnTo>
                  <a:lnTo>
                    <a:pt x="2226" y="95"/>
                  </a:lnTo>
                  <a:lnTo>
                    <a:pt x="1942" y="237"/>
                  </a:lnTo>
                  <a:lnTo>
                    <a:pt x="1705" y="379"/>
                  </a:lnTo>
                  <a:lnTo>
                    <a:pt x="1421" y="568"/>
                  </a:lnTo>
                  <a:lnTo>
                    <a:pt x="1232" y="805"/>
                  </a:lnTo>
                  <a:lnTo>
                    <a:pt x="995" y="1042"/>
                  </a:lnTo>
                  <a:lnTo>
                    <a:pt x="664" y="1562"/>
                  </a:lnTo>
                  <a:lnTo>
                    <a:pt x="380" y="2130"/>
                  </a:lnTo>
                  <a:lnTo>
                    <a:pt x="190" y="2698"/>
                  </a:lnTo>
                  <a:lnTo>
                    <a:pt x="48" y="3314"/>
                  </a:lnTo>
                  <a:lnTo>
                    <a:pt x="1" y="3929"/>
                  </a:lnTo>
                  <a:lnTo>
                    <a:pt x="48" y="4308"/>
                  </a:lnTo>
                  <a:lnTo>
                    <a:pt x="96" y="4544"/>
                  </a:lnTo>
                  <a:lnTo>
                    <a:pt x="143" y="4734"/>
                  </a:lnTo>
                  <a:lnTo>
                    <a:pt x="238" y="4876"/>
                  </a:lnTo>
                  <a:lnTo>
                    <a:pt x="380" y="5018"/>
                  </a:lnTo>
                  <a:lnTo>
                    <a:pt x="522" y="5160"/>
                  </a:lnTo>
                  <a:lnTo>
                    <a:pt x="711" y="5207"/>
                  </a:lnTo>
                  <a:lnTo>
                    <a:pt x="853" y="5254"/>
                  </a:lnTo>
                  <a:lnTo>
                    <a:pt x="1042" y="5207"/>
                  </a:lnTo>
                  <a:lnTo>
                    <a:pt x="1184" y="5160"/>
                  </a:lnTo>
                  <a:lnTo>
                    <a:pt x="1279" y="5065"/>
                  </a:lnTo>
                  <a:lnTo>
                    <a:pt x="1516" y="4828"/>
                  </a:lnTo>
                  <a:lnTo>
                    <a:pt x="1705" y="4544"/>
                  </a:lnTo>
                  <a:lnTo>
                    <a:pt x="1800" y="4166"/>
                  </a:lnTo>
                  <a:lnTo>
                    <a:pt x="1894" y="3692"/>
                  </a:lnTo>
                  <a:lnTo>
                    <a:pt x="2036" y="2793"/>
                  </a:lnTo>
                  <a:lnTo>
                    <a:pt x="2178" y="2509"/>
                  </a:lnTo>
                  <a:lnTo>
                    <a:pt x="2320" y="2225"/>
                  </a:lnTo>
                  <a:lnTo>
                    <a:pt x="2557" y="1988"/>
                  </a:lnTo>
                  <a:lnTo>
                    <a:pt x="2699" y="1941"/>
                  </a:lnTo>
                  <a:lnTo>
                    <a:pt x="2888" y="1894"/>
                  </a:lnTo>
                  <a:lnTo>
                    <a:pt x="3220" y="1846"/>
                  </a:lnTo>
                  <a:lnTo>
                    <a:pt x="3409" y="1894"/>
                  </a:lnTo>
                  <a:lnTo>
                    <a:pt x="3598" y="1988"/>
                  </a:lnTo>
                  <a:lnTo>
                    <a:pt x="3693" y="2083"/>
                  </a:lnTo>
                  <a:lnTo>
                    <a:pt x="3788" y="2225"/>
                  </a:lnTo>
                  <a:lnTo>
                    <a:pt x="3882" y="2651"/>
                  </a:lnTo>
                  <a:lnTo>
                    <a:pt x="3930" y="3077"/>
                  </a:lnTo>
                  <a:lnTo>
                    <a:pt x="3977" y="3361"/>
                  </a:lnTo>
                  <a:lnTo>
                    <a:pt x="3551" y="47665"/>
                  </a:lnTo>
                  <a:lnTo>
                    <a:pt x="3693" y="47854"/>
                  </a:lnTo>
                  <a:lnTo>
                    <a:pt x="3882" y="47996"/>
                  </a:lnTo>
                  <a:lnTo>
                    <a:pt x="4119" y="48138"/>
                  </a:lnTo>
                  <a:lnTo>
                    <a:pt x="4356" y="48185"/>
                  </a:lnTo>
                  <a:lnTo>
                    <a:pt x="4498" y="48185"/>
                  </a:lnTo>
                  <a:lnTo>
                    <a:pt x="4640" y="48138"/>
                  </a:lnTo>
                  <a:lnTo>
                    <a:pt x="4782" y="48043"/>
                  </a:lnTo>
                  <a:lnTo>
                    <a:pt x="4924" y="47901"/>
                  </a:lnTo>
                  <a:lnTo>
                    <a:pt x="5066" y="47712"/>
                  </a:lnTo>
                  <a:lnTo>
                    <a:pt x="5208" y="47475"/>
                  </a:lnTo>
                  <a:lnTo>
                    <a:pt x="5302" y="2556"/>
                  </a:lnTo>
                  <a:lnTo>
                    <a:pt x="5255" y="2130"/>
                  </a:lnTo>
                  <a:lnTo>
                    <a:pt x="5160" y="1799"/>
                  </a:lnTo>
                  <a:lnTo>
                    <a:pt x="5018" y="1420"/>
                  </a:lnTo>
                  <a:lnTo>
                    <a:pt x="4829" y="1089"/>
                  </a:lnTo>
                  <a:lnTo>
                    <a:pt x="4640" y="805"/>
                  </a:lnTo>
                  <a:lnTo>
                    <a:pt x="4356" y="521"/>
                  </a:lnTo>
                  <a:lnTo>
                    <a:pt x="4024" y="332"/>
                  </a:lnTo>
                  <a:lnTo>
                    <a:pt x="3693" y="142"/>
                  </a:lnTo>
                  <a:lnTo>
                    <a:pt x="3409" y="95"/>
                  </a:lnTo>
                  <a:lnTo>
                    <a:pt x="3125" y="48"/>
                  </a:lnTo>
                  <a:lnTo>
                    <a:pt x="2841"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8"/>
            <p:cNvSpPr/>
            <p:nvPr/>
          </p:nvSpPr>
          <p:spPr>
            <a:xfrm>
              <a:off x="4189250" y="2554550"/>
              <a:ext cx="151475" cy="119550"/>
            </a:xfrm>
            <a:custGeom>
              <a:avLst/>
              <a:gdLst/>
              <a:ahLst/>
              <a:cxnLst/>
              <a:rect l="l" t="t" r="r" b="b"/>
              <a:pathLst>
                <a:path w="6059" h="4782" extrusionOk="0">
                  <a:moveTo>
                    <a:pt x="1184" y="1"/>
                  </a:moveTo>
                  <a:lnTo>
                    <a:pt x="900" y="332"/>
                  </a:lnTo>
                  <a:lnTo>
                    <a:pt x="568" y="663"/>
                  </a:lnTo>
                  <a:lnTo>
                    <a:pt x="284" y="1042"/>
                  </a:lnTo>
                  <a:lnTo>
                    <a:pt x="0" y="1421"/>
                  </a:lnTo>
                  <a:lnTo>
                    <a:pt x="379" y="1610"/>
                  </a:lnTo>
                  <a:lnTo>
                    <a:pt x="805" y="1752"/>
                  </a:lnTo>
                  <a:lnTo>
                    <a:pt x="1184" y="1847"/>
                  </a:lnTo>
                  <a:lnTo>
                    <a:pt x="1610" y="1894"/>
                  </a:lnTo>
                  <a:lnTo>
                    <a:pt x="1752" y="2178"/>
                  </a:lnTo>
                  <a:lnTo>
                    <a:pt x="1941" y="2415"/>
                  </a:lnTo>
                  <a:lnTo>
                    <a:pt x="2225" y="2651"/>
                  </a:lnTo>
                  <a:lnTo>
                    <a:pt x="2509" y="2793"/>
                  </a:lnTo>
                  <a:lnTo>
                    <a:pt x="3124" y="2983"/>
                  </a:lnTo>
                  <a:lnTo>
                    <a:pt x="3740" y="3219"/>
                  </a:lnTo>
                  <a:lnTo>
                    <a:pt x="4024" y="3409"/>
                  </a:lnTo>
                  <a:lnTo>
                    <a:pt x="4308" y="3598"/>
                  </a:lnTo>
                  <a:lnTo>
                    <a:pt x="4497" y="3882"/>
                  </a:lnTo>
                  <a:lnTo>
                    <a:pt x="4592" y="4166"/>
                  </a:lnTo>
                  <a:lnTo>
                    <a:pt x="4639" y="4545"/>
                  </a:lnTo>
                  <a:lnTo>
                    <a:pt x="4734" y="4687"/>
                  </a:lnTo>
                  <a:lnTo>
                    <a:pt x="4828" y="4781"/>
                  </a:lnTo>
                  <a:lnTo>
                    <a:pt x="5018" y="4781"/>
                  </a:lnTo>
                  <a:lnTo>
                    <a:pt x="5065" y="4687"/>
                  </a:lnTo>
                  <a:lnTo>
                    <a:pt x="5112" y="4592"/>
                  </a:lnTo>
                  <a:lnTo>
                    <a:pt x="5065" y="4497"/>
                  </a:lnTo>
                  <a:lnTo>
                    <a:pt x="5254" y="4450"/>
                  </a:lnTo>
                  <a:lnTo>
                    <a:pt x="5396" y="4403"/>
                  </a:lnTo>
                  <a:lnTo>
                    <a:pt x="5538" y="4261"/>
                  </a:lnTo>
                  <a:lnTo>
                    <a:pt x="5586" y="4119"/>
                  </a:lnTo>
                  <a:lnTo>
                    <a:pt x="5775" y="4024"/>
                  </a:lnTo>
                  <a:lnTo>
                    <a:pt x="5917" y="3882"/>
                  </a:lnTo>
                  <a:lnTo>
                    <a:pt x="5964" y="3693"/>
                  </a:lnTo>
                  <a:lnTo>
                    <a:pt x="5917" y="3503"/>
                  </a:lnTo>
                  <a:lnTo>
                    <a:pt x="6012" y="3361"/>
                  </a:lnTo>
                  <a:lnTo>
                    <a:pt x="6059" y="3172"/>
                  </a:lnTo>
                  <a:lnTo>
                    <a:pt x="6059" y="2935"/>
                  </a:lnTo>
                  <a:lnTo>
                    <a:pt x="6012" y="2746"/>
                  </a:lnTo>
                  <a:lnTo>
                    <a:pt x="5822" y="2320"/>
                  </a:lnTo>
                  <a:lnTo>
                    <a:pt x="5538" y="1941"/>
                  </a:lnTo>
                  <a:lnTo>
                    <a:pt x="5160" y="1563"/>
                  </a:lnTo>
                  <a:lnTo>
                    <a:pt x="4781" y="1326"/>
                  </a:lnTo>
                  <a:lnTo>
                    <a:pt x="4355" y="1089"/>
                  </a:lnTo>
                  <a:lnTo>
                    <a:pt x="3882" y="900"/>
                  </a:lnTo>
                  <a:lnTo>
                    <a:pt x="2935" y="569"/>
                  </a:lnTo>
                  <a:lnTo>
                    <a:pt x="2036" y="332"/>
                  </a:lnTo>
                  <a:lnTo>
                    <a:pt x="1610" y="190"/>
                  </a:lnTo>
                  <a:lnTo>
                    <a:pt x="1184" y="1"/>
                  </a:lnTo>
                  <a:close/>
                </a:path>
              </a:pathLst>
            </a:custGeom>
            <a:solidFill>
              <a:srgbClr val="E099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8"/>
            <p:cNvSpPr/>
            <p:nvPr/>
          </p:nvSpPr>
          <p:spPr>
            <a:xfrm>
              <a:off x="4623525" y="1636300"/>
              <a:ext cx="156225" cy="223675"/>
            </a:xfrm>
            <a:custGeom>
              <a:avLst/>
              <a:gdLst/>
              <a:ahLst/>
              <a:cxnLst/>
              <a:rect l="l" t="t" r="r" b="b"/>
              <a:pathLst>
                <a:path w="6249" h="8947" extrusionOk="0">
                  <a:moveTo>
                    <a:pt x="4592" y="0"/>
                  </a:moveTo>
                  <a:lnTo>
                    <a:pt x="4355" y="142"/>
                  </a:lnTo>
                  <a:lnTo>
                    <a:pt x="4119" y="237"/>
                  </a:lnTo>
                  <a:lnTo>
                    <a:pt x="3551" y="379"/>
                  </a:lnTo>
                  <a:lnTo>
                    <a:pt x="2983" y="426"/>
                  </a:lnTo>
                  <a:lnTo>
                    <a:pt x="1847" y="426"/>
                  </a:lnTo>
                  <a:lnTo>
                    <a:pt x="1279" y="521"/>
                  </a:lnTo>
                  <a:lnTo>
                    <a:pt x="1042" y="568"/>
                  </a:lnTo>
                  <a:lnTo>
                    <a:pt x="758" y="663"/>
                  </a:lnTo>
                  <a:lnTo>
                    <a:pt x="521" y="805"/>
                  </a:lnTo>
                  <a:lnTo>
                    <a:pt x="285" y="994"/>
                  </a:lnTo>
                  <a:lnTo>
                    <a:pt x="332" y="1704"/>
                  </a:lnTo>
                  <a:lnTo>
                    <a:pt x="237" y="2414"/>
                  </a:lnTo>
                  <a:lnTo>
                    <a:pt x="143" y="3266"/>
                  </a:lnTo>
                  <a:lnTo>
                    <a:pt x="48" y="3834"/>
                  </a:lnTo>
                  <a:lnTo>
                    <a:pt x="1" y="4402"/>
                  </a:lnTo>
                  <a:lnTo>
                    <a:pt x="48" y="4970"/>
                  </a:lnTo>
                  <a:lnTo>
                    <a:pt x="190" y="5538"/>
                  </a:lnTo>
                  <a:lnTo>
                    <a:pt x="332" y="5964"/>
                  </a:lnTo>
                  <a:lnTo>
                    <a:pt x="474" y="6154"/>
                  </a:lnTo>
                  <a:lnTo>
                    <a:pt x="616" y="6343"/>
                  </a:lnTo>
                  <a:lnTo>
                    <a:pt x="853" y="6485"/>
                  </a:lnTo>
                  <a:lnTo>
                    <a:pt x="1089" y="6580"/>
                  </a:lnTo>
                  <a:lnTo>
                    <a:pt x="1279" y="6627"/>
                  </a:lnTo>
                  <a:lnTo>
                    <a:pt x="1468" y="6627"/>
                  </a:lnTo>
                  <a:lnTo>
                    <a:pt x="1421" y="6958"/>
                  </a:lnTo>
                  <a:lnTo>
                    <a:pt x="1326" y="7242"/>
                  </a:lnTo>
                  <a:lnTo>
                    <a:pt x="1184" y="7526"/>
                  </a:lnTo>
                  <a:lnTo>
                    <a:pt x="995" y="7810"/>
                  </a:lnTo>
                  <a:lnTo>
                    <a:pt x="1089" y="8047"/>
                  </a:lnTo>
                  <a:lnTo>
                    <a:pt x="1184" y="8236"/>
                  </a:lnTo>
                  <a:lnTo>
                    <a:pt x="1326" y="8426"/>
                  </a:lnTo>
                  <a:lnTo>
                    <a:pt x="1468" y="8568"/>
                  </a:lnTo>
                  <a:lnTo>
                    <a:pt x="1610" y="8710"/>
                  </a:lnTo>
                  <a:lnTo>
                    <a:pt x="1799" y="8804"/>
                  </a:lnTo>
                  <a:lnTo>
                    <a:pt x="2036" y="8899"/>
                  </a:lnTo>
                  <a:lnTo>
                    <a:pt x="2225" y="8946"/>
                  </a:lnTo>
                  <a:lnTo>
                    <a:pt x="2651" y="8946"/>
                  </a:lnTo>
                  <a:lnTo>
                    <a:pt x="3077" y="8852"/>
                  </a:lnTo>
                  <a:lnTo>
                    <a:pt x="3503" y="8710"/>
                  </a:lnTo>
                  <a:lnTo>
                    <a:pt x="3882" y="8473"/>
                  </a:lnTo>
                  <a:lnTo>
                    <a:pt x="4119" y="7621"/>
                  </a:lnTo>
                  <a:lnTo>
                    <a:pt x="4403" y="6816"/>
                  </a:lnTo>
                  <a:lnTo>
                    <a:pt x="4734" y="6012"/>
                  </a:lnTo>
                  <a:lnTo>
                    <a:pt x="5112" y="5207"/>
                  </a:lnTo>
                  <a:lnTo>
                    <a:pt x="5538" y="5112"/>
                  </a:lnTo>
                  <a:lnTo>
                    <a:pt x="5728" y="5018"/>
                  </a:lnTo>
                  <a:lnTo>
                    <a:pt x="5917" y="4876"/>
                  </a:lnTo>
                  <a:lnTo>
                    <a:pt x="6012" y="4734"/>
                  </a:lnTo>
                  <a:lnTo>
                    <a:pt x="6106" y="4592"/>
                  </a:lnTo>
                  <a:lnTo>
                    <a:pt x="6248" y="4260"/>
                  </a:lnTo>
                  <a:lnTo>
                    <a:pt x="6248" y="3882"/>
                  </a:lnTo>
                  <a:lnTo>
                    <a:pt x="6201" y="3550"/>
                  </a:lnTo>
                  <a:lnTo>
                    <a:pt x="6106" y="3361"/>
                  </a:lnTo>
                  <a:lnTo>
                    <a:pt x="5964" y="3266"/>
                  </a:lnTo>
                  <a:lnTo>
                    <a:pt x="5775" y="3172"/>
                  </a:lnTo>
                  <a:lnTo>
                    <a:pt x="5586" y="3124"/>
                  </a:lnTo>
                  <a:lnTo>
                    <a:pt x="5396" y="3124"/>
                  </a:lnTo>
                  <a:lnTo>
                    <a:pt x="5207" y="3219"/>
                  </a:lnTo>
                  <a:lnTo>
                    <a:pt x="5018" y="3314"/>
                  </a:lnTo>
                  <a:lnTo>
                    <a:pt x="4923" y="3456"/>
                  </a:lnTo>
                  <a:lnTo>
                    <a:pt x="4734" y="3077"/>
                  </a:lnTo>
                  <a:lnTo>
                    <a:pt x="4639" y="2651"/>
                  </a:lnTo>
                  <a:lnTo>
                    <a:pt x="4545" y="2225"/>
                  </a:lnTo>
                  <a:lnTo>
                    <a:pt x="4497" y="1752"/>
                  </a:lnTo>
                  <a:lnTo>
                    <a:pt x="4450" y="1326"/>
                  </a:lnTo>
                  <a:lnTo>
                    <a:pt x="4497" y="900"/>
                  </a:lnTo>
                  <a:lnTo>
                    <a:pt x="4545" y="426"/>
                  </a:lnTo>
                  <a:lnTo>
                    <a:pt x="4592"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8"/>
            <p:cNvSpPr/>
            <p:nvPr/>
          </p:nvSpPr>
          <p:spPr>
            <a:xfrm>
              <a:off x="4685050" y="1667075"/>
              <a:ext cx="36725" cy="14225"/>
            </a:xfrm>
            <a:custGeom>
              <a:avLst/>
              <a:gdLst/>
              <a:ahLst/>
              <a:cxnLst/>
              <a:rect l="l" t="t" r="r" b="b"/>
              <a:pathLst>
                <a:path w="1469" h="569" extrusionOk="0">
                  <a:moveTo>
                    <a:pt x="190" y="0"/>
                  </a:moveTo>
                  <a:lnTo>
                    <a:pt x="96" y="47"/>
                  </a:lnTo>
                  <a:lnTo>
                    <a:pt x="48" y="47"/>
                  </a:lnTo>
                  <a:lnTo>
                    <a:pt x="1" y="95"/>
                  </a:lnTo>
                  <a:lnTo>
                    <a:pt x="1" y="142"/>
                  </a:lnTo>
                  <a:lnTo>
                    <a:pt x="1" y="189"/>
                  </a:lnTo>
                  <a:lnTo>
                    <a:pt x="48" y="189"/>
                  </a:lnTo>
                  <a:lnTo>
                    <a:pt x="190" y="237"/>
                  </a:lnTo>
                  <a:lnTo>
                    <a:pt x="285" y="237"/>
                  </a:lnTo>
                  <a:lnTo>
                    <a:pt x="569" y="331"/>
                  </a:lnTo>
                  <a:lnTo>
                    <a:pt x="853" y="379"/>
                  </a:lnTo>
                  <a:lnTo>
                    <a:pt x="1090" y="521"/>
                  </a:lnTo>
                  <a:lnTo>
                    <a:pt x="1232" y="568"/>
                  </a:lnTo>
                  <a:lnTo>
                    <a:pt x="1326" y="568"/>
                  </a:lnTo>
                  <a:lnTo>
                    <a:pt x="1421" y="521"/>
                  </a:lnTo>
                  <a:lnTo>
                    <a:pt x="1468" y="426"/>
                  </a:lnTo>
                  <a:lnTo>
                    <a:pt x="1421" y="331"/>
                  </a:lnTo>
                  <a:lnTo>
                    <a:pt x="1279" y="237"/>
                  </a:lnTo>
                  <a:lnTo>
                    <a:pt x="995" y="95"/>
                  </a:lnTo>
                  <a:lnTo>
                    <a:pt x="711" y="47"/>
                  </a:lnTo>
                  <a:lnTo>
                    <a:pt x="38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8"/>
            <p:cNvSpPr/>
            <p:nvPr/>
          </p:nvSpPr>
          <p:spPr>
            <a:xfrm>
              <a:off x="4683875" y="1684825"/>
              <a:ext cx="28425" cy="15400"/>
            </a:xfrm>
            <a:custGeom>
              <a:avLst/>
              <a:gdLst/>
              <a:ahLst/>
              <a:cxnLst/>
              <a:rect l="l" t="t" r="r" b="b"/>
              <a:pathLst>
                <a:path w="1137" h="616" extrusionOk="0">
                  <a:moveTo>
                    <a:pt x="237" y="0"/>
                  </a:moveTo>
                  <a:lnTo>
                    <a:pt x="95" y="95"/>
                  </a:lnTo>
                  <a:lnTo>
                    <a:pt x="1" y="142"/>
                  </a:lnTo>
                  <a:lnTo>
                    <a:pt x="48" y="237"/>
                  </a:lnTo>
                  <a:lnTo>
                    <a:pt x="95" y="284"/>
                  </a:lnTo>
                  <a:lnTo>
                    <a:pt x="474" y="284"/>
                  </a:lnTo>
                  <a:lnTo>
                    <a:pt x="521" y="331"/>
                  </a:lnTo>
                  <a:lnTo>
                    <a:pt x="569" y="331"/>
                  </a:lnTo>
                  <a:lnTo>
                    <a:pt x="616" y="379"/>
                  </a:lnTo>
                  <a:lnTo>
                    <a:pt x="663" y="379"/>
                  </a:lnTo>
                  <a:lnTo>
                    <a:pt x="663" y="426"/>
                  </a:lnTo>
                  <a:lnTo>
                    <a:pt x="711" y="426"/>
                  </a:lnTo>
                  <a:lnTo>
                    <a:pt x="711" y="473"/>
                  </a:lnTo>
                  <a:lnTo>
                    <a:pt x="758" y="473"/>
                  </a:lnTo>
                  <a:lnTo>
                    <a:pt x="805" y="568"/>
                  </a:lnTo>
                  <a:lnTo>
                    <a:pt x="853" y="615"/>
                  </a:lnTo>
                  <a:lnTo>
                    <a:pt x="1042" y="615"/>
                  </a:lnTo>
                  <a:lnTo>
                    <a:pt x="1089" y="568"/>
                  </a:lnTo>
                  <a:lnTo>
                    <a:pt x="1137" y="473"/>
                  </a:lnTo>
                  <a:lnTo>
                    <a:pt x="1089" y="331"/>
                  </a:lnTo>
                  <a:lnTo>
                    <a:pt x="1042" y="237"/>
                  </a:lnTo>
                  <a:lnTo>
                    <a:pt x="947" y="189"/>
                  </a:lnTo>
                  <a:lnTo>
                    <a:pt x="805" y="95"/>
                  </a:lnTo>
                  <a:lnTo>
                    <a:pt x="66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8"/>
            <p:cNvSpPr/>
            <p:nvPr/>
          </p:nvSpPr>
          <p:spPr>
            <a:xfrm>
              <a:off x="4642450" y="1676525"/>
              <a:ext cx="23700" cy="13050"/>
            </a:xfrm>
            <a:custGeom>
              <a:avLst/>
              <a:gdLst/>
              <a:ahLst/>
              <a:cxnLst/>
              <a:rect l="l" t="t" r="r" b="b"/>
              <a:pathLst>
                <a:path w="948" h="522" extrusionOk="0">
                  <a:moveTo>
                    <a:pt x="285" y="1"/>
                  </a:moveTo>
                  <a:lnTo>
                    <a:pt x="143" y="48"/>
                  </a:lnTo>
                  <a:lnTo>
                    <a:pt x="48" y="143"/>
                  </a:lnTo>
                  <a:lnTo>
                    <a:pt x="1" y="190"/>
                  </a:lnTo>
                  <a:lnTo>
                    <a:pt x="1" y="285"/>
                  </a:lnTo>
                  <a:lnTo>
                    <a:pt x="48" y="332"/>
                  </a:lnTo>
                  <a:lnTo>
                    <a:pt x="143" y="379"/>
                  </a:lnTo>
                  <a:lnTo>
                    <a:pt x="569" y="379"/>
                  </a:lnTo>
                  <a:lnTo>
                    <a:pt x="616" y="427"/>
                  </a:lnTo>
                  <a:lnTo>
                    <a:pt x="711" y="474"/>
                  </a:lnTo>
                  <a:lnTo>
                    <a:pt x="758" y="474"/>
                  </a:lnTo>
                  <a:lnTo>
                    <a:pt x="758" y="521"/>
                  </a:lnTo>
                  <a:lnTo>
                    <a:pt x="900" y="521"/>
                  </a:lnTo>
                  <a:lnTo>
                    <a:pt x="948" y="474"/>
                  </a:lnTo>
                  <a:lnTo>
                    <a:pt x="948" y="379"/>
                  </a:lnTo>
                  <a:lnTo>
                    <a:pt x="900" y="379"/>
                  </a:lnTo>
                  <a:lnTo>
                    <a:pt x="900" y="332"/>
                  </a:lnTo>
                  <a:lnTo>
                    <a:pt x="900" y="285"/>
                  </a:lnTo>
                  <a:lnTo>
                    <a:pt x="806" y="190"/>
                  </a:lnTo>
                  <a:lnTo>
                    <a:pt x="711" y="95"/>
                  </a:lnTo>
                  <a:lnTo>
                    <a:pt x="569" y="48"/>
                  </a:lnTo>
                  <a:lnTo>
                    <a:pt x="42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8"/>
            <p:cNvSpPr/>
            <p:nvPr/>
          </p:nvSpPr>
          <p:spPr>
            <a:xfrm>
              <a:off x="4642450" y="1662325"/>
              <a:ext cx="27250" cy="11875"/>
            </a:xfrm>
            <a:custGeom>
              <a:avLst/>
              <a:gdLst/>
              <a:ahLst/>
              <a:cxnLst/>
              <a:rect l="l" t="t" r="r" b="b"/>
              <a:pathLst>
                <a:path w="1090" h="475" extrusionOk="0">
                  <a:moveTo>
                    <a:pt x="238" y="1"/>
                  </a:moveTo>
                  <a:lnTo>
                    <a:pt x="96" y="95"/>
                  </a:lnTo>
                  <a:lnTo>
                    <a:pt x="1" y="143"/>
                  </a:lnTo>
                  <a:lnTo>
                    <a:pt x="1" y="237"/>
                  </a:lnTo>
                  <a:lnTo>
                    <a:pt x="96" y="332"/>
                  </a:lnTo>
                  <a:lnTo>
                    <a:pt x="522" y="332"/>
                  </a:lnTo>
                  <a:lnTo>
                    <a:pt x="616" y="379"/>
                  </a:lnTo>
                  <a:lnTo>
                    <a:pt x="711" y="379"/>
                  </a:lnTo>
                  <a:lnTo>
                    <a:pt x="758" y="427"/>
                  </a:lnTo>
                  <a:lnTo>
                    <a:pt x="806" y="427"/>
                  </a:lnTo>
                  <a:lnTo>
                    <a:pt x="853" y="474"/>
                  </a:lnTo>
                  <a:lnTo>
                    <a:pt x="995" y="474"/>
                  </a:lnTo>
                  <a:lnTo>
                    <a:pt x="1042" y="427"/>
                  </a:lnTo>
                  <a:lnTo>
                    <a:pt x="1090" y="332"/>
                  </a:lnTo>
                  <a:lnTo>
                    <a:pt x="1042" y="237"/>
                  </a:lnTo>
                  <a:lnTo>
                    <a:pt x="853" y="95"/>
                  </a:lnTo>
                  <a:lnTo>
                    <a:pt x="61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8"/>
            <p:cNvSpPr/>
            <p:nvPr/>
          </p:nvSpPr>
          <p:spPr>
            <a:xfrm>
              <a:off x="4685050" y="2328550"/>
              <a:ext cx="105350" cy="84025"/>
            </a:xfrm>
            <a:custGeom>
              <a:avLst/>
              <a:gdLst/>
              <a:ahLst/>
              <a:cxnLst/>
              <a:rect l="l" t="t" r="r" b="b"/>
              <a:pathLst>
                <a:path w="4214" h="3361" extrusionOk="0">
                  <a:moveTo>
                    <a:pt x="190" y="0"/>
                  </a:moveTo>
                  <a:lnTo>
                    <a:pt x="96" y="379"/>
                  </a:lnTo>
                  <a:lnTo>
                    <a:pt x="1" y="805"/>
                  </a:lnTo>
                  <a:lnTo>
                    <a:pt x="1" y="1183"/>
                  </a:lnTo>
                  <a:lnTo>
                    <a:pt x="48" y="1373"/>
                  </a:lnTo>
                  <a:lnTo>
                    <a:pt x="96" y="1562"/>
                  </a:lnTo>
                  <a:lnTo>
                    <a:pt x="285" y="1846"/>
                  </a:lnTo>
                  <a:lnTo>
                    <a:pt x="522" y="2035"/>
                  </a:lnTo>
                  <a:lnTo>
                    <a:pt x="806" y="2225"/>
                  </a:lnTo>
                  <a:lnTo>
                    <a:pt x="1137" y="2319"/>
                  </a:lnTo>
                  <a:lnTo>
                    <a:pt x="1610" y="2367"/>
                  </a:lnTo>
                  <a:lnTo>
                    <a:pt x="1847" y="2414"/>
                  </a:lnTo>
                  <a:lnTo>
                    <a:pt x="2036" y="2556"/>
                  </a:lnTo>
                  <a:lnTo>
                    <a:pt x="2131" y="2745"/>
                  </a:lnTo>
                  <a:lnTo>
                    <a:pt x="2226" y="2982"/>
                  </a:lnTo>
                  <a:lnTo>
                    <a:pt x="2320" y="3171"/>
                  </a:lnTo>
                  <a:lnTo>
                    <a:pt x="2415" y="3266"/>
                  </a:lnTo>
                  <a:lnTo>
                    <a:pt x="2509" y="3313"/>
                  </a:lnTo>
                  <a:lnTo>
                    <a:pt x="2604" y="3361"/>
                  </a:lnTo>
                  <a:lnTo>
                    <a:pt x="2746" y="3313"/>
                  </a:lnTo>
                  <a:lnTo>
                    <a:pt x="2841" y="3219"/>
                  </a:lnTo>
                  <a:lnTo>
                    <a:pt x="2888" y="3124"/>
                  </a:lnTo>
                  <a:lnTo>
                    <a:pt x="2888" y="3171"/>
                  </a:lnTo>
                  <a:lnTo>
                    <a:pt x="2888" y="3266"/>
                  </a:lnTo>
                  <a:lnTo>
                    <a:pt x="2935" y="3313"/>
                  </a:lnTo>
                  <a:lnTo>
                    <a:pt x="3030" y="3361"/>
                  </a:lnTo>
                  <a:lnTo>
                    <a:pt x="3125" y="3313"/>
                  </a:lnTo>
                  <a:lnTo>
                    <a:pt x="3219" y="3266"/>
                  </a:lnTo>
                  <a:lnTo>
                    <a:pt x="3314" y="3171"/>
                  </a:lnTo>
                  <a:lnTo>
                    <a:pt x="3314" y="3124"/>
                  </a:lnTo>
                  <a:lnTo>
                    <a:pt x="3361" y="3171"/>
                  </a:lnTo>
                  <a:lnTo>
                    <a:pt x="3409" y="3219"/>
                  </a:lnTo>
                  <a:lnTo>
                    <a:pt x="3503" y="3219"/>
                  </a:lnTo>
                  <a:lnTo>
                    <a:pt x="3598" y="3171"/>
                  </a:lnTo>
                  <a:lnTo>
                    <a:pt x="3693" y="3029"/>
                  </a:lnTo>
                  <a:lnTo>
                    <a:pt x="3693" y="2887"/>
                  </a:lnTo>
                  <a:lnTo>
                    <a:pt x="3693" y="2745"/>
                  </a:lnTo>
                  <a:lnTo>
                    <a:pt x="3693" y="2603"/>
                  </a:lnTo>
                  <a:lnTo>
                    <a:pt x="3693" y="2414"/>
                  </a:lnTo>
                  <a:lnTo>
                    <a:pt x="3740" y="2556"/>
                  </a:lnTo>
                  <a:lnTo>
                    <a:pt x="3835" y="2698"/>
                  </a:lnTo>
                  <a:lnTo>
                    <a:pt x="3977" y="2745"/>
                  </a:lnTo>
                  <a:lnTo>
                    <a:pt x="4119" y="2745"/>
                  </a:lnTo>
                  <a:lnTo>
                    <a:pt x="4166" y="2556"/>
                  </a:lnTo>
                  <a:lnTo>
                    <a:pt x="4213" y="2367"/>
                  </a:lnTo>
                  <a:lnTo>
                    <a:pt x="4166" y="1941"/>
                  </a:lnTo>
                  <a:lnTo>
                    <a:pt x="4071" y="1562"/>
                  </a:lnTo>
                  <a:lnTo>
                    <a:pt x="3835" y="1231"/>
                  </a:lnTo>
                  <a:lnTo>
                    <a:pt x="3551" y="947"/>
                  </a:lnTo>
                  <a:lnTo>
                    <a:pt x="3219" y="710"/>
                  </a:lnTo>
                  <a:lnTo>
                    <a:pt x="2841" y="521"/>
                  </a:lnTo>
                  <a:lnTo>
                    <a:pt x="2462" y="331"/>
                  </a:lnTo>
                  <a:lnTo>
                    <a:pt x="1942" y="189"/>
                  </a:lnTo>
                  <a:lnTo>
                    <a:pt x="1374" y="47"/>
                  </a:lnTo>
                  <a:lnTo>
                    <a:pt x="806"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8"/>
            <p:cNvSpPr/>
            <p:nvPr/>
          </p:nvSpPr>
          <p:spPr>
            <a:xfrm>
              <a:off x="4752500" y="1728600"/>
              <a:ext cx="9500" cy="24875"/>
            </a:xfrm>
            <a:custGeom>
              <a:avLst/>
              <a:gdLst/>
              <a:ahLst/>
              <a:cxnLst/>
              <a:rect l="l" t="t" r="r" b="b"/>
              <a:pathLst>
                <a:path w="380" h="995" extrusionOk="0">
                  <a:moveTo>
                    <a:pt x="237" y="0"/>
                  </a:moveTo>
                  <a:lnTo>
                    <a:pt x="190" y="48"/>
                  </a:lnTo>
                  <a:lnTo>
                    <a:pt x="48" y="237"/>
                  </a:lnTo>
                  <a:lnTo>
                    <a:pt x="1" y="474"/>
                  </a:lnTo>
                  <a:lnTo>
                    <a:pt x="48" y="710"/>
                  </a:lnTo>
                  <a:lnTo>
                    <a:pt x="95" y="852"/>
                  </a:lnTo>
                  <a:lnTo>
                    <a:pt x="143" y="947"/>
                  </a:lnTo>
                  <a:lnTo>
                    <a:pt x="237" y="994"/>
                  </a:lnTo>
                  <a:lnTo>
                    <a:pt x="332" y="947"/>
                  </a:lnTo>
                  <a:lnTo>
                    <a:pt x="379" y="900"/>
                  </a:lnTo>
                  <a:lnTo>
                    <a:pt x="332" y="805"/>
                  </a:lnTo>
                  <a:lnTo>
                    <a:pt x="285" y="710"/>
                  </a:lnTo>
                  <a:lnTo>
                    <a:pt x="285" y="663"/>
                  </a:lnTo>
                  <a:lnTo>
                    <a:pt x="237" y="568"/>
                  </a:lnTo>
                  <a:lnTo>
                    <a:pt x="237" y="521"/>
                  </a:lnTo>
                  <a:lnTo>
                    <a:pt x="237" y="474"/>
                  </a:lnTo>
                  <a:lnTo>
                    <a:pt x="237" y="426"/>
                  </a:lnTo>
                  <a:lnTo>
                    <a:pt x="237" y="379"/>
                  </a:lnTo>
                  <a:lnTo>
                    <a:pt x="285" y="332"/>
                  </a:lnTo>
                  <a:lnTo>
                    <a:pt x="285" y="284"/>
                  </a:lnTo>
                  <a:lnTo>
                    <a:pt x="285" y="237"/>
                  </a:lnTo>
                  <a:lnTo>
                    <a:pt x="332" y="190"/>
                  </a:lnTo>
                  <a:lnTo>
                    <a:pt x="379" y="95"/>
                  </a:lnTo>
                  <a:lnTo>
                    <a:pt x="332" y="48"/>
                  </a:lnTo>
                  <a:lnTo>
                    <a:pt x="23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8"/>
            <p:cNvSpPr/>
            <p:nvPr/>
          </p:nvSpPr>
          <p:spPr>
            <a:xfrm>
              <a:off x="4385675" y="1828000"/>
              <a:ext cx="318350" cy="573925"/>
            </a:xfrm>
            <a:custGeom>
              <a:avLst/>
              <a:gdLst/>
              <a:ahLst/>
              <a:cxnLst/>
              <a:rect l="l" t="t" r="r" b="b"/>
              <a:pathLst>
                <a:path w="12734" h="22957" extrusionOk="0">
                  <a:moveTo>
                    <a:pt x="9941" y="0"/>
                  </a:moveTo>
                  <a:lnTo>
                    <a:pt x="9278" y="142"/>
                  </a:lnTo>
                  <a:lnTo>
                    <a:pt x="8663" y="284"/>
                  </a:lnTo>
                  <a:lnTo>
                    <a:pt x="8047" y="474"/>
                  </a:lnTo>
                  <a:lnTo>
                    <a:pt x="7432" y="710"/>
                  </a:lnTo>
                  <a:lnTo>
                    <a:pt x="6864" y="947"/>
                  </a:lnTo>
                  <a:lnTo>
                    <a:pt x="6296" y="1278"/>
                  </a:lnTo>
                  <a:lnTo>
                    <a:pt x="5728" y="1610"/>
                  </a:lnTo>
                  <a:lnTo>
                    <a:pt x="5207" y="1988"/>
                  </a:lnTo>
                  <a:lnTo>
                    <a:pt x="4734" y="2367"/>
                  </a:lnTo>
                  <a:lnTo>
                    <a:pt x="4261" y="2793"/>
                  </a:lnTo>
                  <a:lnTo>
                    <a:pt x="3787" y="3266"/>
                  </a:lnTo>
                  <a:lnTo>
                    <a:pt x="3361" y="3740"/>
                  </a:lnTo>
                  <a:lnTo>
                    <a:pt x="2983" y="4260"/>
                  </a:lnTo>
                  <a:lnTo>
                    <a:pt x="2604" y="4828"/>
                  </a:lnTo>
                  <a:lnTo>
                    <a:pt x="2273" y="5349"/>
                  </a:lnTo>
                  <a:lnTo>
                    <a:pt x="1941" y="5964"/>
                  </a:lnTo>
                  <a:lnTo>
                    <a:pt x="1657" y="6485"/>
                  </a:lnTo>
                  <a:lnTo>
                    <a:pt x="1468" y="7053"/>
                  </a:lnTo>
                  <a:lnTo>
                    <a:pt x="1042" y="8189"/>
                  </a:lnTo>
                  <a:lnTo>
                    <a:pt x="758" y="9372"/>
                  </a:lnTo>
                  <a:lnTo>
                    <a:pt x="521" y="10556"/>
                  </a:lnTo>
                  <a:lnTo>
                    <a:pt x="379" y="11786"/>
                  </a:lnTo>
                  <a:lnTo>
                    <a:pt x="237" y="12970"/>
                  </a:lnTo>
                  <a:lnTo>
                    <a:pt x="143" y="14200"/>
                  </a:lnTo>
                  <a:lnTo>
                    <a:pt x="95" y="15384"/>
                  </a:lnTo>
                  <a:lnTo>
                    <a:pt x="1" y="18129"/>
                  </a:lnTo>
                  <a:lnTo>
                    <a:pt x="1" y="18839"/>
                  </a:lnTo>
                  <a:lnTo>
                    <a:pt x="48" y="19596"/>
                  </a:lnTo>
                  <a:lnTo>
                    <a:pt x="143" y="20353"/>
                  </a:lnTo>
                  <a:lnTo>
                    <a:pt x="332" y="21016"/>
                  </a:lnTo>
                  <a:lnTo>
                    <a:pt x="427" y="21300"/>
                  </a:lnTo>
                  <a:lnTo>
                    <a:pt x="616" y="21584"/>
                  </a:lnTo>
                  <a:lnTo>
                    <a:pt x="853" y="21868"/>
                  </a:lnTo>
                  <a:lnTo>
                    <a:pt x="1089" y="22105"/>
                  </a:lnTo>
                  <a:lnTo>
                    <a:pt x="1421" y="22294"/>
                  </a:lnTo>
                  <a:lnTo>
                    <a:pt x="1705" y="22436"/>
                  </a:lnTo>
                  <a:lnTo>
                    <a:pt x="2036" y="22578"/>
                  </a:lnTo>
                  <a:lnTo>
                    <a:pt x="2367" y="22673"/>
                  </a:lnTo>
                  <a:lnTo>
                    <a:pt x="2983" y="22767"/>
                  </a:lnTo>
                  <a:lnTo>
                    <a:pt x="3598" y="22862"/>
                  </a:lnTo>
                  <a:lnTo>
                    <a:pt x="4829" y="22957"/>
                  </a:lnTo>
                  <a:lnTo>
                    <a:pt x="6107" y="22957"/>
                  </a:lnTo>
                  <a:lnTo>
                    <a:pt x="7385" y="22909"/>
                  </a:lnTo>
                  <a:lnTo>
                    <a:pt x="9941" y="22720"/>
                  </a:lnTo>
                  <a:lnTo>
                    <a:pt x="11219" y="22625"/>
                  </a:lnTo>
                  <a:lnTo>
                    <a:pt x="12497" y="22531"/>
                  </a:lnTo>
                  <a:lnTo>
                    <a:pt x="12639" y="22199"/>
                  </a:lnTo>
                  <a:lnTo>
                    <a:pt x="12733" y="21821"/>
                  </a:lnTo>
                  <a:lnTo>
                    <a:pt x="12733" y="21442"/>
                  </a:lnTo>
                  <a:lnTo>
                    <a:pt x="12733" y="21063"/>
                  </a:lnTo>
                  <a:lnTo>
                    <a:pt x="12639" y="20685"/>
                  </a:lnTo>
                  <a:lnTo>
                    <a:pt x="12544" y="20306"/>
                  </a:lnTo>
                  <a:lnTo>
                    <a:pt x="12355" y="19975"/>
                  </a:lnTo>
                  <a:lnTo>
                    <a:pt x="12165" y="19644"/>
                  </a:lnTo>
                  <a:lnTo>
                    <a:pt x="10225" y="19170"/>
                  </a:lnTo>
                  <a:lnTo>
                    <a:pt x="8237" y="18839"/>
                  </a:lnTo>
                  <a:lnTo>
                    <a:pt x="6249" y="18555"/>
                  </a:lnTo>
                  <a:lnTo>
                    <a:pt x="4261" y="18413"/>
                  </a:lnTo>
                  <a:lnTo>
                    <a:pt x="4734" y="16851"/>
                  </a:lnTo>
                  <a:lnTo>
                    <a:pt x="5160" y="15289"/>
                  </a:lnTo>
                  <a:lnTo>
                    <a:pt x="5539" y="13727"/>
                  </a:lnTo>
                  <a:lnTo>
                    <a:pt x="5870" y="12118"/>
                  </a:lnTo>
                  <a:lnTo>
                    <a:pt x="6201" y="10508"/>
                  </a:lnTo>
                  <a:lnTo>
                    <a:pt x="6438" y="8899"/>
                  </a:lnTo>
                  <a:lnTo>
                    <a:pt x="6675" y="7290"/>
                  </a:lnTo>
                  <a:lnTo>
                    <a:pt x="6864" y="5680"/>
                  </a:lnTo>
                  <a:lnTo>
                    <a:pt x="7337" y="5018"/>
                  </a:lnTo>
                  <a:lnTo>
                    <a:pt x="7763" y="4355"/>
                  </a:lnTo>
                  <a:lnTo>
                    <a:pt x="8142" y="3645"/>
                  </a:lnTo>
                  <a:lnTo>
                    <a:pt x="8521" y="2935"/>
                  </a:lnTo>
                  <a:lnTo>
                    <a:pt x="9183" y="1468"/>
                  </a:lnTo>
                  <a:lnTo>
                    <a:pt x="9562" y="758"/>
                  </a:lnTo>
                  <a:lnTo>
                    <a:pt x="9941"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8"/>
            <p:cNvSpPr/>
            <p:nvPr/>
          </p:nvSpPr>
          <p:spPr>
            <a:xfrm>
              <a:off x="4602225" y="2282400"/>
              <a:ext cx="27250" cy="28425"/>
            </a:xfrm>
            <a:custGeom>
              <a:avLst/>
              <a:gdLst/>
              <a:ahLst/>
              <a:cxnLst/>
              <a:rect l="l" t="t" r="r" b="b"/>
              <a:pathLst>
                <a:path w="1090" h="1137" extrusionOk="0">
                  <a:moveTo>
                    <a:pt x="190" y="0"/>
                  </a:moveTo>
                  <a:lnTo>
                    <a:pt x="1" y="994"/>
                  </a:lnTo>
                  <a:lnTo>
                    <a:pt x="805" y="1136"/>
                  </a:lnTo>
                  <a:lnTo>
                    <a:pt x="1089" y="190"/>
                  </a:lnTo>
                  <a:lnTo>
                    <a:pt x="190" y="0"/>
                  </a:lnTo>
                  <a:close/>
                </a:path>
              </a:pathLst>
            </a:custGeom>
            <a:solidFill>
              <a:srgbClr val="ACC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8"/>
            <p:cNvSpPr/>
            <p:nvPr/>
          </p:nvSpPr>
          <p:spPr>
            <a:xfrm>
              <a:off x="4483900" y="2262275"/>
              <a:ext cx="125450" cy="45000"/>
            </a:xfrm>
            <a:custGeom>
              <a:avLst/>
              <a:gdLst/>
              <a:ahLst/>
              <a:cxnLst/>
              <a:rect l="l" t="t" r="r" b="b"/>
              <a:pathLst>
                <a:path w="5018" h="1800" extrusionOk="0">
                  <a:moveTo>
                    <a:pt x="284" y="1"/>
                  </a:moveTo>
                  <a:lnTo>
                    <a:pt x="0" y="1089"/>
                  </a:lnTo>
                  <a:lnTo>
                    <a:pt x="4734" y="1799"/>
                  </a:lnTo>
                  <a:lnTo>
                    <a:pt x="5018" y="474"/>
                  </a:lnTo>
                  <a:lnTo>
                    <a:pt x="3645" y="285"/>
                  </a:lnTo>
                  <a:lnTo>
                    <a:pt x="2130" y="143"/>
                  </a:lnTo>
                  <a:lnTo>
                    <a:pt x="284"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8"/>
            <p:cNvSpPr/>
            <p:nvPr/>
          </p:nvSpPr>
          <p:spPr>
            <a:xfrm>
              <a:off x="4482700" y="2001950"/>
              <a:ext cx="69850" cy="289925"/>
            </a:xfrm>
            <a:custGeom>
              <a:avLst/>
              <a:gdLst/>
              <a:ahLst/>
              <a:cxnLst/>
              <a:rect l="l" t="t" r="r" b="b"/>
              <a:pathLst>
                <a:path w="2794" h="11597" extrusionOk="0">
                  <a:moveTo>
                    <a:pt x="2652" y="0"/>
                  </a:moveTo>
                  <a:lnTo>
                    <a:pt x="2557" y="48"/>
                  </a:lnTo>
                  <a:lnTo>
                    <a:pt x="2273" y="568"/>
                  </a:lnTo>
                  <a:lnTo>
                    <a:pt x="2036" y="1042"/>
                  </a:lnTo>
                  <a:lnTo>
                    <a:pt x="1610" y="2083"/>
                  </a:lnTo>
                  <a:lnTo>
                    <a:pt x="1279" y="3172"/>
                  </a:lnTo>
                  <a:lnTo>
                    <a:pt x="995" y="4260"/>
                  </a:lnTo>
                  <a:lnTo>
                    <a:pt x="806" y="5396"/>
                  </a:lnTo>
                  <a:lnTo>
                    <a:pt x="616" y="6532"/>
                  </a:lnTo>
                  <a:lnTo>
                    <a:pt x="332" y="8757"/>
                  </a:lnTo>
                  <a:lnTo>
                    <a:pt x="1" y="11455"/>
                  </a:lnTo>
                  <a:lnTo>
                    <a:pt x="48" y="11550"/>
                  </a:lnTo>
                  <a:lnTo>
                    <a:pt x="143" y="11597"/>
                  </a:lnTo>
                  <a:lnTo>
                    <a:pt x="238" y="11597"/>
                  </a:lnTo>
                  <a:lnTo>
                    <a:pt x="285" y="11455"/>
                  </a:lnTo>
                  <a:lnTo>
                    <a:pt x="569" y="9183"/>
                  </a:lnTo>
                  <a:lnTo>
                    <a:pt x="853" y="6911"/>
                  </a:lnTo>
                  <a:lnTo>
                    <a:pt x="1042" y="5822"/>
                  </a:lnTo>
                  <a:lnTo>
                    <a:pt x="1232" y="4686"/>
                  </a:lnTo>
                  <a:lnTo>
                    <a:pt x="1468" y="3598"/>
                  </a:lnTo>
                  <a:lnTo>
                    <a:pt x="1752" y="2509"/>
                  </a:lnTo>
                  <a:lnTo>
                    <a:pt x="1989" y="1894"/>
                  </a:lnTo>
                  <a:lnTo>
                    <a:pt x="2226" y="1326"/>
                  </a:lnTo>
                  <a:lnTo>
                    <a:pt x="2462" y="758"/>
                  </a:lnTo>
                  <a:lnTo>
                    <a:pt x="2794" y="190"/>
                  </a:lnTo>
                  <a:lnTo>
                    <a:pt x="2794" y="95"/>
                  </a:lnTo>
                  <a:lnTo>
                    <a:pt x="2746"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8"/>
            <p:cNvSpPr/>
            <p:nvPr/>
          </p:nvSpPr>
          <p:spPr>
            <a:xfrm>
              <a:off x="4674400" y="1864675"/>
              <a:ext cx="105350" cy="463900"/>
            </a:xfrm>
            <a:custGeom>
              <a:avLst/>
              <a:gdLst/>
              <a:ahLst/>
              <a:cxnLst/>
              <a:rect l="l" t="t" r="r" b="b"/>
              <a:pathLst>
                <a:path w="4214" h="18556" extrusionOk="0">
                  <a:moveTo>
                    <a:pt x="3740" y="1"/>
                  </a:moveTo>
                  <a:lnTo>
                    <a:pt x="3456" y="427"/>
                  </a:lnTo>
                  <a:lnTo>
                    <a:pt x="3172" y="995"/>
                  </a:lnTo>
                  <a:lnTo>
                    <a:pt x="2935" y="1705"/>
                  </a:lnTo>
                  <a:lnTo>
                    <a:pt x="2652" y="2557"/>
                  </a:lnTo>
                  <a:lnTo>
                    <a:pt x="2368" y="3551"/>
                  </a:lnTo>
                  <a:lnTo>
                    <a:pt x="2131" y="4639"/>
                  </a:lnTo>
                  <a:lnTo>
                    <a:pt x="1610" y="7053"/>
                  </a:lnTo>
                  <a:lnTo>
                    <a:pt x="1137" y="9751"/>
                  </a:lnTo>
                  <a:lnTo>
                    <a:pt x="711" y="12544"/>
                  </a:lnTo>
                  <a:lnTo>
                    <a:pt x="332" y="15431"/>
                  </a:lnTo>
                  <a:lnTo>
                    <a:pt x="1" y="18177"/>
                  </a:lnTo>
                  <a:lnTo>
                    <a:pt x="238" y="18224"/>
                  </a:lnTo>
                  <a:lnTo>
                    <a:pt x="427" y="18318"/>
                  </a:lnTo>
                  <a:lnTo>
                    <a:pt x="853" y="18555"/>
                  </a:lnTo>
                  <a:lnTo>
                    <a:pt x="1042" y="16567"/>
                  </a:lnTo>
                  <a:lnTo>
                    <a:pt x="1279" y="14627"/>
                  </a:lnTo>
                  <a:lnTo>
                    <a:pt x="1516" y="12828"/>
                  </a:lnTo>
                  <a:lnTo>
                    <a:pt x="1752" y="11124"/>
                  </a:lnTo>
                  <a:lnTo>
                    <a:pt x="2320" y="8000"/>
                  </a:lnTo>
                  <a:lnTo>
                    <a:pt x="2841" y="5349"/>
                  </a:lnTo>
                  <a:lnTo>
                    <a:pt x="3361" y="3219"/>
                  </a:lnTo>
                  <a:lnTo>
                    <a:pt x="3787" y="1610"/>
                  </a:lnTo>
                  <a:lnTo>
                    <a:pt x="4213" y="285"/>
                  </a:lnTo>
                  <a:lnTo>
                    <a:pt x="3740"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8"/>
            <p:cNvSpPr/>
            <p:nvPr/>
          </p:nvSpPr>
          <p:spPr>
            <a:xfrm>
              <a:off x="4659025" y="2385350"/>
              <a:ext cx="36700" cy="153850"/>
            </a:xfrm>
            <a:custGeom>
              <a:avLst/>
              <a:gdLst/>
              <a:ahLst/>
              <a:cxnLst/>
              <a:rect l="l" t="t" r="r" b="b"/>
              <a:pathLst>
                <a:path w="1468" h="6154" extrusionOk="0">
                  <a:moveTo>
                    <a:pt x="1468" y="0"/>
                  </a:moveTo>
                  <a:lnTo>
                    <a:pt x="947" y="189"/>
                  </a:lnTo>
                  <a:lnTo>
                    <a:pt x="427" y="284"/>
                  </a:lnTo>
                  <a:lnTo>
                    <a:pt x="190" y="2556"/>
                  </a:lnTo>
                  <a:lnTo>
                    <a:pt x="95" y="4355"/>
                  </a:lnTo>
                  <a:lnTo>
                    <a:pt x="1" y="5917"/>
                  </a:lnTo>
                  <a:lnTo>
                    <a:pt x="1326" y="6153"/>
                  </a:lnTo>
                  <a:lnTo>
                    <a:pt x="1326" y="3029"/>
                  </a:lnTo>
                  <a:lnTo>
                    <a:pt x="1468"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8"/>
            <p:cNvSpPr/>
            <p:nvPr/>
          </p:nvSpPr>
          <p:spPr>
            <a:xfrm>
              <a:off x="4793925" y="2033900"/>
              <a:ext cx="47350" cy="372775"/>
            </a:xfrm>
            <a:custGeom>
              <a:avLst/>
              <a:gdLst/>
              <a:ahLst/>
              <a:cxnLst/>
              <a:rect l="l" t="t" r="r" b="b"/>
              <a:pathLst>
                <a:path w="1894" h="14911" extrusionOk="0">
                  <a:moveTo>
                    <a:pt x="1799" y="0"/>
                  </a:moveTo>
                  <a:lnTo>
                    <a:pt x="1704" y="48"/>
                  </a:lnTo>
                  <a:lnTo>
                    <a:pt x="1657" y="95"/>
                  </a:lnTo>
                  <a:lnTo>
                    <a:pt x="1231" y="1468"/>
                  </a:lnTo>
                  <a:lnTo>
                    <a:pt x="900" y="2888"/>
                  </a:lnTo>
                  <a:lnTo>
                    <a:pt x="616" y="4308"/>
                  </a:lnTo>
                  <a:lnTo>
                    <a:pt x="379" y="5728"/>
                  </a:lnTo>
                  <a:lnTo>
                    <a:pt x="190" y="7148"/>
                  </a:lnTo>
                  <a:lnTo>
                    <a:pt x="48" y="8615"/>
                  </a:lnTo>
                  <a:lnTo>
                    <a:pt x="0" y="10035"/>
                  </a:lnTo>
                  <a:lnTo>
                    <a:pt x="0" y="11502"/>
                  </a:lnTo>
                  <a:lnTo>
                    <a:pt x="48" y="13159"/>
                  </a:lnTo>
                  <a:lnTo>
                    <a:pt x="142" y="14768"/>
                  </a:lnTo>
                  <a:lnTo>
                    <a:pt x="190" y="14863"/>
                  </a:lnTo>
                  <a:lnTo>
                    <a:pt x="237" y="14910"/>
                  </a:lnTo>
                  <a:lnTo>
                    <a:pt x="426" y="14910"/>
                  </a:lnTo>
                  <a:lnTo>
                    <a:pt x="474" y="14863"/>
                  </a:lnTo>
                  <a:lnTo>
                    <a:pt x="474" y="14768"/>
                  </a:lnTo>
                  <a:lnTo>
                    <a:pt x="379" y="13348"/>
                  </a:lnTo>
                  <a:lnTo>
                    <a:pt x="332" y="11881"/>
                  </a:lnTo>
                  <a:lnTo>
                    <a:pt x="332" y="10461"/>
                  </a:lnTo>
                  <a:lnTo>
                    <a:pt x="379" y="9041"/>
                  </a:lnTo>
                  <a:lnTo>
                    <a:pt x="474" y="7574"/>
                  </a:lnTo>
                  <a:lnTo>
                    <a:pt x="663" y="6154"/>
                  </a:lnTo>
                  <a:lnTo>
                    <a:pt x="852" y="4734"/>
                  </a:lnTo>
                  <a:lnTo>
                    <a:pt x="1136" y="3314"/>
                  </a:lnTo>
                  <a:lnTo>
                    <a:pt x="1468" y="1752"/>
                  </a:lnTo>
                  <a:lnTo>
                    <a:pt x="1894" y="190"/>
                  </a:lnTo>
                  <a:lnTo>
                    <a:pt x="1894" y="48"/>
                  </a:lnTo>
                  <a:lnTo>
                    <a:pt x="1799"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8"/>
            <p:cNvSpPr/>
            <p:nvPr/>
          </p:nvSpPr>
          <p:spPr>
            <a:xfrm>
              <a:off x="4795100" y="2030350"/>
              <a:ext cx="23700" cy="111250"/>
            </a:xfrm>
            <a:custGeom>
              <a:avLst/>
              <a:gdLst/>
              <a:ahLst/>
              <a:cxnLst/>
              <a:rect l="l" t="t" r="r" b="b"/>
              <a:pathLst>
                <a:path w="948" h="4450" extrusionOk="0">
                  <a:moveTo>
                    <a:pt x="95" y="0"/>
                  </a:moveTo>
                  <a:lnTo>
                    <a:pt x="1" y="48"/>
                  </a:lnTo>
                  <a:lnTo>
                    <a:pt x="1" y="142"/>
                  </a:lnTo>
                  <a:lnTo>
                    <a:pt x="190" y="1184"/>
                  </a:lnTo>
                  <a:lnTo>
                    <a:pt x="427" y="2225"/>
                  </a:lnTo>
                  <a:lnTo>
                    <a:pt x="569" y="3314"/>
                  </a:lnTo>
                  <a:lnTo>
                    <a:pt x="616" y="3834"/>
                  </a:lnTo>
                  <a:lnTo>
                    <a:pt x="616" y="4071"/>
                  </a:lnTo>
                  <a:lnTo>
                    <a:pt x="663" y="4355"/>
                  </a:lnTo>
                  <a:lnTo>
                    <a:pt x="711" y="4402"/>
                  </a:lnTo>
                  <a:lnTo>
                    <a:pt x="805" y="4450"/>
                  </a:lnTo>
                  <a:lnTo>
                    <a:pt x="900" y="4402"/>
                  </a:lnTo>
                  <a:lnTo>
                    <a:pt x="947" y="4355"/>
                  </a:lnTo>
                  <a:lnTo>
                    <a:pt x="947" y="4071"/>
                  </a:lnTo>
                  <a:lnTo>
                    <a:pt x="947" y="3834"/>
                  </a:lnTo>
                  <a:lnTo>
                    <a:pt x="900" y="3314"/>
                  </a:lnTo>
                  <a:lnTo>
                    <a:pt x="758" y="2225"/>
                  </a:lnTo>
                  <a:lnTo>
                    <a:pt x="521" y="1136"/>
                  </a:lnTo>
                  <a:lnTo>
                    <a:pt x="237" y="95"/>
                  </a:lnTo>
                  <a:lnTo>
                    <a:pt x="190"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8"/>
            <p:cNvSpPr/>
            <p:nvPr/>
          </p:nvSpPr>
          <p:spPr>
            <a:xfrm>
              <a:off x="4509925" y="2044550"/>
              <a:ext cx="53275" cy="68650"/>
            </a:xfrm>
            <a:custGeom>
              <a:avLst/>
              <a:gdLst/>
              <a:ahLst/>
              <a:cxnLst/>
              <a:rect l="l" t="t" r="r" b="b"/>
              <a:pathLst>
                <a:path w="2131" h="2746" extrusionOk="0">
                  <a:moveTo>
                    <a:pt x="2036" y="0"/>
                  </a:moveTo>
                  <a:lnTo>
                    <a:pt x="1941" y="48"/>
                  </a:lnTo>
                  <a:lnTo>
                    <a:pt x="1373" y="616"/>
                  </a:lnTo>
                  <a:lnTo>
                    <a:pt x="853" y="1231"/>
                  </a:lnTo>
                  <a:lnTo>
                    <a:pt x="379" y="1846"/>
                  </a:lnTo>
                  <a:lnTo>
                    <a:pt x="190" y="2225"/>
                  </a:lnTo>
                  <a:lnTo>
                    <a:pt x="95" y="2414"/>
                  </a:lnTo>
                  <a:lnTo>
                    <a:pt x="1" y="2604"/>
                  </a:lnTo>
                  <a:lnTo>
                    <a:pt x="1" y="2698"/>
                  </a:lnTo>
                  <a:lnTo>
                    <a:pt x="48" y="2746"/>
                  </a:lnTo>
                  <a:lnTo>
                    <a:pt x="143" y="2746"/>
                  </a:lnTo>
                  <a:lnTo>
                    <a:pt x="237" y="2698"/>
                  </a:lnTo>
                  <a:lnTo>
                    <a:pt x="332" y="2509"/>
                  </a:lnTo>
                  <a:lnTo>
                    <a:pt x="427" y="2320"/>
                  </a:lnTo>
                  <a:lnTo>
                    <a:pt x="616" y="1988"/>
                  </a:lnTo>
                  <a:lnTo>
                    <a:pt x="1042" y="1326"/>
                  </a:lnTo>
                  <a:lnTo>
                    <a:pt x="1563" y="758"/>
                  </a:lnTo>
                  <a:lnTo>
                    <a:pt x="2131" y="190"/>
                  </a:lnTo>
                  <a:lnTo>
                    <a:pt x="2131" y="95"/>
                  </a:lnTo>
                  <a:lnTo>
                    <a:pt x="2131" y="48"/>
                  </a:lnTo>
                  <a:lnTo>
                    <a:pt x="2036"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8"/>
            <p:cNvSpPr/>
            <p:nvPr/>
          </p:nvSpPr>
          <p:spPr>
            <a:xfrm>
              <a:off x="4392775" y="2353400"/>
              <a:ext cx="177525" cy="50900"/>
            </a:xfrm>
            <a:custGeom>
              <a:avLst/>
              <a:gdLst/>
              <a:ahLst/>
              <a:cxnLst/>
              <a:rect l="l" t="t" r="r" b="b"/>
              <a:pathLst>
                <a:path w="7101" h="2036" extrusionOk="0">
                  <a:moveTo>
                    <a:pt x="1" y="0"/>
                  </a:moveTo>
                  <a:lnTo>
                    <a:pt x="1" y="47"/>
                  </a:lnTo>
                  <a:lnTo>
                    <a:pt x="48" y="284"/>
                  </a:lnTo>
                  <a:lnTo>
                    <a:pt x="143" y="473"/>
                  </a:lnTo>
                  <a:lnTo>
                    <a:pt x="285" y="615"/>
                  </a:lnTo>
                  <a:lnTo>
                    <a:pt x="427" y="805"/>
                  </a:lnTo>
                  <a:lnTo>
                    <a:pt x="758" y="1041"/>
                  </a:lnTo>
                  <a:lnTo>
                    <a:pt x="1184" y="1231"/>
                  </a:lnTo>
                  <a:lnTo>
                    <a:pt x="1657" y="1373"/>
                  </a:lnTo>
                  <a:lnTo>
                    <a:pt x="2083" y="1467"/>
                  </a:lnTo>
                  <a:lnTo>
                    <a:pt x="3030" y="1657"/>
                  </a:lnTo>
                  <a:lnTo>
                    <a:pt x="4024" y="1751"/>
                  </a:lnTo>
                  <a:lnTo>
                    <a:pt x="4971" y="1846"/>
                  </a:lnTo>
                  <a:lnTo>
                    <a:pt x="6959" y="2035"/>
                  </a:lnTo>
                  <a:lnTo>
                    <a:pt x="7006" y="2035"/>
                  </a:lnTo>
                  <a:lnTo>
                    <a:pt x="7053" y="1988"/>
                  </a:lnTo>
                  <a:lnTo>
                    <a:pt x="7101" y="1893"/>
                  </a:lnTo>
                  <a:lnTo>
                    <a:pt x="7053" y="1799"/>
                  </a:lnTo>
                  <a:lnTo>
                    <a:pt x="7006" y="1751"/>
                  </a:lnTo>
                  <a:lnTo>
                    <a:pt x="6959" y="1704"/>
                  </a:lnTo>
                  <a:lnTo>
                    <a:pt x="5113" y="1562"/>
                  </a:lnTo>
                  <a:lnTo>
                    <a:pt x="3314" y="1373"/>
                  </a:lnTo>
                  <a:lnTo>
                    <a:pt x="2415" y="1231"/>
                  </a:lnTo>
                  <a:lnTo>
                    <a:pt x="1563" y="1041"/>
                  </a:lnTo>
                  <a:lnTo>
                    <a:pt x="1089" y="899"/>
                  </a:lnTo>
                  <a:lnTo>
                    <a:pt x="711" y="710"/>
                  </a:lnTo>
                  <a:lnTo>
                    <a:pt x="521" y="568"/>
                  </a:lnTo>
                  <a:lnTo>
                    <a:pt x="332" y="426"/>
                  </a:lnTo>
                  <a:lnTo>
                    <a:pt x="190" y="237"/>
                  </a:lnTo>
                  <a:lnTo>
                    <a:pt x="95"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8"/>
            <p:cNvSpPr/>
            <p:nvPr/>
          </p:nvSpPr>
          <p:spPr>
            <a:xfrm>
              <a:off x="4601050" y="2307250"/>
              <a:ext cx="93500" cy="22500"/>
            </a:xfrm>
            <a:custGeom>
              <a:avLst/>
              <a:gdLst/>
              <a:ahLst/>
              <a:cxnLst/>
              <a:rect l="l" t="t" r="r" b="b"/>
              <a:pathLst>
                <a:path w="3740" h="900" extrusionOk="0">
                  <a:moveTo>
                    <a:pt x="521" y="0"/>
                  </a:moveTo>
                  <a:lnTo>
                    <a:pt x="48" y="48"/>
                  </a:lnTo>
                  <a:lnTo>
                    <a:pt x="0" y="48"/>
                  </a:lnTo>
                  <a:lnTo>
                    <a:pt x="0" y="95"/>
                  </a:lnTo>
                  <a:lnTo>
                    <a:pt x="0" y="142"/>
                  </a:lnTo>
                  <a:lnTo>
                    <a:pt x="48" y="190"/>
                  </a:lnTo>
                  <a:lnTo>
                    <a:pt x="994" y="237"/>
                  </a:lnTo>
                  <a:lnTo>
                    <a:pt x="1894" y="379"/>
                  </a:lnTo>
                  <a:lnTo>
                    <a:pt x="2746" y="568"/>
                  </a:lnTo>
                  <a:lnTo>
                    <a:pt x="3598" y="899"/>
                  </a:lnTo>
                  <a:lnTo>
                    <a:pt x="3692" y="899"/>
                  </a:lnTo>
                  <a:lnTo>
                    <a:pt x="3740" y="805"/>
                  </a:lnTo>
                  <a:lnTo>
                    <a:pt x="3740" y="710"/>
                  </a:lnTo>
                  <a:lnTo>
                    <a:pt x="3692" y="663"/>
                  </a:lnTo>
                  <a:lnTo>
                    <a:pt x="3266" y="474"/>
                  </a:lnTo>
                  <a:lnTo>
                    <a:pt x="2840" y="332"/>
                  </a:lnTo>
                  <a:lnTo>
                    <a:pt x="2367" y="190"/>
                  </a:lnTo>
                  <a:lnTo>
                    <a:pt x="1894" y="95"/>
                  </a:lnTo>
                  <a:lnTo>
                    <a:pt x="1420"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8"/>
            <p:cNvSpPr/>
            <p:nvPr/>
          </p:nvSpPr>
          <p:spPr>
            <a:xfrm>
              <a:off x="4582100" y="2533250"/>
              <a:ext cx="301775" cy="279300"/>
            </a:xfrm>
            <a:custGeom>
              <a:avLst/>
              <a:gdLst/>
              <a:ahLst/>
              <a:cxnLst/>
              <a:rect l="l" t="t" r="r" b="b"/>
              <a:pathLst>
                <a:path w="12071" h="11172" extrusionOk="0">
                  <a:moveTo>
                    <a:pt x="3172" y="1"/>
                  </a:moveTo>
                  <a:lnTo>
                    <a:pt x="2983" y="48"/>
                  </a:lnTo>
                  <a:lnTo>
                    <a:pt x="1705" y="3645"/>
                  </a:lnTo>
                  <a:lnTo>
                    <a:pt x="758" y="6485"/>
                  </a:lnTo>
                  <a:lnTo>
                    <a:pt x="380" y="7669"/>
                  </a:lnTo>
                  <a:lnTo>
                    <a:pt x="143" y="8473"/>
                  </a:lnTo>
                  <a:lnTo>
                    <a:pt x="1" y="8994"/>
                  </a:lnTo>
                  <a:lnTo>
                    <a:pt x="1" y="9420"/>
                  </a:lnTo>
                  <a:lnTo>
                    <a:pt x="48" y="9751"/>
                  </a:lnTo>
                  <a:lnTo>
                    <a:pt x="143" y="9988"/>
                  </a:lnTo>
                  <a:lnTo>
                    <a:pt x="285" y="10177"/>
                  </a:lnTo>
                  <a:lnTo>
                    <a:pt x="522" y="10367"/>
                  </a:lnTo>
                  <a:lnTo>
                    <a:pt x="1042" y="10698"/>
                  </a:lnTo>
                  <a:lnTo>
                    <a:pt x="1279" y="10793"/>
                  </a:lnTo>
                  <a:lnTo>
                    <a:pt x="1610" y="10887"/>
                  </a:lnTo>
                  <a:lnTo>
                    <a:pt x="2604" y="11029"/>
                  </a:lnTo>
                  <a:lnTo>
                    <a:pt x="3882" y="11124"/>
                  </a:lnTo>
                  <a:lnTo>
                    <a:pt x="5397" y="11171"/>
                  </a:lnTo>
                  <a:lnTo>
                    <a:pt x="8426" y="11171"/>
                  </a:lnTo>
                  <a:lnTo>
                    <a:pt x="9704" y="11124"/>
                  </a:lnTo>
                  <a:lnTo>
                    <a:pt x="10698" y="11029"/>
                  </a:lnTo>
                  <a:lnTo>
                    <a:pt x="11029" y="10935"/>
                  </a:lnTo>
                  <a:lnTo>
                    <a:pt x="11313" y="10840"/>
                  </a:lnTo>
                  <a:lnTo>
                    <a:pt x="11550" y="10698"/>
                  </a:lnTo>
                  <a:lnTo>
                    <a:pt x="11739" y="10556"/>
                  </a:lnTo>
                  <a:lnTo>
                    <a:pt x="11881" y="10414"/>
                  </a:lnTo>
                  <a:lnTo>
                    <a:pt x="11976" y="10225"/>
                  </a:lnTo>
                  <a:lnTo>
                    <a:pt x="12023" y="10035"/>
                  </a:lnTo>
                  <a:lnTo>
                    <a:pt x="12071" y="9893"/>
                  </a:lnTo>
                  <a:lnTo>
                    <a:pt x="12071" y="9515"/>
                  </a:lnTo>
                  <a:lnTo>
                    <a:pt x="12023" y="9231"/>
                  </a:lnTo>
                  <a:lnTo>
                    <a:pt x="11881" y="8994"/>
                  </a:lnTo>
                  <a:lnTo>
                    <a:pt x="10461" y="474"/>
                  </a:lnTo>
                  <a:lnTo>
                    <a:pt x="10414" y="427"/>
                  </a:lnTo>
                  <a:lnTo>
                    <a:pt x="8237" y="332"/>
                  </a:lnTo>
                  <a:lnTo>
                    <a:pt x="5823" y="190"/>
                  </a:lnTo>
                  <a:lnTo>
                    <a:pt x="3788" y="48"/>
                  </a:lnTo>
                  <a:lnTo>
                    <a:pt x="3172"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8"/>
            <p:cNvSpPr/>
            <p:nvPr/>
          </p:nvSpPr>
          <p:spPr>
            <a:xfrm>
              <a:off x="4669675" y="2572300"/>
              <a:ext cx="166875" cy="110075"/>
            </a:xfrm>
            <a:custGeom>
              <a:avLst/>
              <a:gdLst/>
              <a:ahLst/>
              <a:cxnLst/>
              <a:rect l="l" t="t" r="r" b="b"/>
              <a:pathLst>
                <a:path w="6675" h="4403" extrusionOk="0">
                  <a:moveTo>
                    <a:pt x="48" y="1"/>
                  </a:moveTo>
                  <a:lnTo>
                    <a:pt x="1" y="48"/>
                  </a:lnTo>
                  <a:lnTo>
                    <a:pt x="1" y="143"/>
                  </a:lnTo>
                  <a:lnTo>
                    <a:pt x="663" y="1184"/>
                  </a:lnTo>
                  <a:lnTo>
                    <a:pt x="1326" y="2225"/>
                  </a:lnTo>
                  <a:lnTo>
                    <a:pt x="2036" y="3172"/>
                  </a:lnTo>
                  <a:lnTo>
                    <a:pt x="2415" y="3598"/>
                  </a:lnTo>
                  <a:lnTo>
                    <a:pt x="2793" y="3977"/>
                  </a:lnTo>
                  <a:lnTo>
                    <a:pt x="3172" y="4261"/>
                  </a:lnTo>
                  <a:lnTo>
                    <a:pt x="3361" y="4355"/>
                  </a:lnTo>
                  <a:lnTo>
                    <a:pt x="3598" y="4403"/>
                  </a:lnTo>
                  <a:lnTo>
                    <a:pt x="3834" y="4403"/>
                  </a:lnTo>
                  <a:lnTo>
                    <a:pt x="4118" y="4355"/>
                  </a:lnTo>
                  <a:lnTo>
                    <a:pt x="4355" y="4261"/>
                  </a:lnTo>
                  <a:lnTo>
                    <a:pt x="4592" y="4166"/>
                  </a:lnTo>
                  <a:lnTo>
                    <a:pt x="5018" y="3882"/>
                  </a:lnTo>
                  <a:lnTo>
                    <a:pt x="5396" y="3503"/>
                  </a:lnTo>
                  <a:lnTo>
                    <a:pt x="5728" y="3077"/>
                  </a:lnTo>
                  <a:lnTo>
                    <a:pt x="6012" y="2651"/>
                  </a:lnTo>
                  <a:lnTo>
                    <a:pt x="6248" y="2083"/>
                  </a:lnTo>
                  <a:lnTo>
                    <a:pt x="6438" y="1563"/>
                  </a:lnTo>
                  <a:lnTo>
                    <a:pt x="6580" y="995"/>
                  </a:lnTo>
                  <a:lnTo>
                    <a:pt x="6674" y="427"/>
                  </a:lnTo>
                  <a:lnTo>
                    <a:pt x="6674" y="332"/>
                  </a:lnTo>
                  <a:lnTo>
                    <a:pt x="6627" y="285"/>
                  </a:lnTo>
                  <a:lnTo>
                    <a:pt x="6485" y="237"/>
                  </a:lnTo>
                  <a:lnTo>
                    <a:pt x="6343" y="285"/>
                  </a:lnTo>
                  <a:lnTo>
                    <a:pt x="6296" y="332"/>
                  </a:lnTo>
                  <a:lnTo>
                    <a:pt x="6296" y="427"/>
                  </a:lnTo>
                  <a:lnTo>
                    <a:pt x="6201" y="853"/>
                  </a:lnTo>
                  <a:lnTo>
                    <a:pt x="6106" y="1326"/>
                  </a:lnTo>
                  <a:lnTo>
                    <a:pt x="5964" y="1752"/>
                  </a:lnTo>
                  <a:lnTo>
                    <a:pt x="5728" y="2178"/>
                  </a:lnTo>
                  <a:lnTo>
                    <a:pt x="5491" y="2604"/>
                  </a:lnTo>
                  <a:lnTo>
                    <a:pt x="5254" y="2983"/>
                  </a:lnTo>
                  <a:lnTo>
                    <a:pt x="4923" y="3314"/>
                  </a:lnTo>
                  <a:lnTo>
                    <a:pt x="4592" y="3645"/>
                  </a:lnTo>
                  <a:lnTo>
                    <a:pt x="4402" y="3787"/>
                  </a:lnTo>
                  <a:lnTo>
                    <a:pt x="4166" y="3882"/>
                  </a:lnTo>
                  <a:lnTo>
                    <a:pt x="3976" y="3929"/>
                  </a:lnTo>
                  <a:lnTo>
                    <a:pt x="3740" y="3977"/>
                  </a:lnTo>
                  <a:lnTo>
                    <a:pt x="3503" y="3929"/>
                  </a:lnTo>
                  <a:lnTo>
                    <a:pt x="3314" y="3882"/>
                  </a:lnTo>
                  <a:lnTo>
                    <a:pt x="3124" y="3787"/>
                  </a:lnTo>
                  <a:lnTo>
                    <a:pt x="2935" y="3645"/>
                  </a:lnTo>
                  <a:lnTo>
                    <a:pt x="2604" y="3267"/>
                  </a:lnTo>
                  <a:lnTo>
                    <a:pt x="2273" y="2888"/>
                  </a:lnTo>
                  <a:lnTo>
                    <a:pt x="1657" y="2036"/>
                  </a:lnTo>
                  <a:lnTo>
                    <a:pt x="190" y="48"/>
                  </a:lnTo>
                  <a:lnTo>
                    <a:pt x="143" y="1"/>
                  </a:lnTo>
                  <a:close/>
                </a:path>
              </a:pathLst>
            </a:custGeom>
            <a:solidFill>
              <a:srgbClr val="8252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8"/>
            <p:cNvSpPr/>
            <p:nvPr/>
          </p:nvSpPr>
          <p:spPr>
            <a:xfrm>
              <a:off x="4731200" y="2642125"/>
              <a:ext cx="66300" cy="66300"/>
            </a:xfrm>
            <a:custGeom>
              <a:avLst/>
              <a:gdLst/>
              <a:ahLst/>
              <a:cxnLst/>
              <a:rect l="l" t="t" r="r" b="b"/>
              <a:pathLst>
                <a:path w="2652" h="2652" extrusionOk="0">
                  <a:moveTo>
                    <a:pt x="1326" y="0"/>
                  </a:moveTo>
                  <a:lnTo>
                    <a:pt x="1042" y="48"/>
                  </a:lnTo>
                  <a:lnTo>
                    <a:pt x="805" y="95"/>
                  </a:lnTo>
                  <a:lnTo>
                    <a:pt x="569" y="237"/>
                  </a:lnTo>
                  <a:lnTo>
                    <a:pt x="380" y="379"/>
                  </a:lnTo>
                  <a:lnTo>
                    <a:pt x="238" y="568"/>
                  </a:lnTo>
                  <a:lnTo>
                    <a:pt x="96" y="805"/>
                  </a:lnTo>
                  <a:lnTo>
                    <a:pt x="48" y="1042"/>
                  </a:lnTo>
                  <a:lnTo>
                    <a:pt x="1" y="1326"/>
                  </a:lnTo>
                  <a:lnTo>
                    <a:pt x="48" y="1610"/>
                  </a:lnTo>
                  <a:lnTo>
                    <a:pt x="96" y="1846"/>
                  </a:lnTo>
                  <a:lnTo>
                    <a:pt x="238" y="2036"/>
                  </a:lnTo>
                  <a:lnTo>
                    <a:pt x="380" y="2272"/>
                  </a:lnTo>
                  <a:lnTo>
                    <a:pt x="569" y="2414"/>
                  </a:lnTo>
                  <a:lnTo>
                    <a:pt x="805" y="2556"/>
                  </a:lnTo>
                  <a:lnTo>
                    <a:pt x="1042" y="2604"/>
                  </a:lnTo>
                  <a:lnTo>
                    <a:pt x="1326" y="2651"/>
                  </a:lnTo>
                  <a:lnTo>
                    <a:pt x="1610" y="2604"/>
                  </a:lnTo>
                  <a:lnTo>
                    <a:pt x="1847" y="2556"/>
                  </a:lnTo>
                  <a:lnTo>
                    <a:pt x="2036" y="2414"/>
                  </a:lnTo>
                  <a:lnTo>
                    <a:pt x="2273" y="2272"/>
                  </a:lnTo>
                  <a:lnTo>
                    <a:pt x="2415" y="2036"/>
                  </a:lnTo>
                  <a:lnTo>
                    <a:pt x="2557" y="1846"/>
                  </a:lnTo>
                  <a:lnTo>
                    <a:pt x="2604" y="1610"/>
                  </a:lnTo>
                  <a:lnTo>
                    <a:pt x="2651" y="1326"/>
                  </a:lnTo>
                  <a:lnTo>
                    <a:pt x="2604" y="1042"/>
                  </a:lnTo>
                  <a:lnTo>
                    <a:pt x="2557" y="805"/>
                  </a:lnTo>
                  <a:lnTo>
                    <a:pt x="2415" y="568"/>
                  </a:lnTo>
                  <a:lnTo>
                    <a:pt x="2273" y="379"/>
                  </a:lnTo>
                  <a:lnTo>
                    <a:pt x="2036" y="237"/>
                  </a:lnTo>
                  <a:lnTo>
                    <a:pt x="1847" y="95"/>
                  </a:lnTo>
                  <a:lnTo>
                    <a:pt x="1610" y="48"/>
                  </a:lnTo>
                  <a:lnTo>
                    <a:pt x="1326" y="0"/>
                  </a:lnTo>
                  <a:close/>
                </a:path>
              </a:pathLst>
            </a:custGeom>
            <a:solidFill>
              <a:srgbClr val="8252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8"/>
            <p:cNvSpPr/>
            <p:nvPr/>
          </p:nvSpPr>
          <p:spPr>
            <a:xfrm>
              <a:off x="3915900" y="2940325"/>
              <a:ext cx="125450" cy="138475"/>
            </a:xfrm>
            <a:custGeom>
              <a:avLst/>
              <a:gdLst/>
              <a:ahLst/>
              <a:cxnLst/>
              <a:rect l="l" t="t" r="r" b="b"/>
              <a:pathLst>
                <a:path w="5018" h="5539" extrusionOk="0">
                  <a:moveTo>
                    <a:pt x="48" y="0"/>
                  </a:moveTo>
                  <a:lnTo>
                    <a:pt x="0" y="48"/>
                  </a:lnTo>
                  <a:lnTo>
                    <a:pt x="0" y="142"/>
                  </a:lnTo>
                  <a:lnTo>
                    <a:pt x="379" y="947"/>
                  </a:lnTo>
                  <a:lnTo>
                    <a:pt x="852" y="1752"/>
                  </a:lnTo>
                  <a:lnTo>
                    <a:pt x="1373" y="2509"/>
                  </a:lnTo>
                  <a:lnTo>
                    <a:pt x="1988" y="3219"/>
                  </a:lnTo>
                  <a:lnTo>
                    <a:pt x="2604" y="3882"/>
                  </a:lnTo>
                  <a:lnTo>
                    <a:pt x="3314" y="4497"/>
                  </a:lnTo>
                  <a:lnTo>
                    <a:pt x="4024" y="5018"/>
                  </a:lnTo>
                  <a:lnTo>
                    <a:pt x="4828" y="5538"/>
                  </a:lnTo>
                  <a:lnTo>
                    <a:pt x="4923" y="5538"/>
                  </a:lnTo>
                  <a:lnTo>
                    <a:pt x="4970" y="5491"/>
                  </a:lnTo>
                  <a:lnTo>
                    <a:pt x="5018" y="5396"/>
                  </a:lnTo>
                  <a:lnTo>
                    <a:pt x="4923" y="5302"/>
                  </a:lnTo>
                  <a:lnTo>
                    <a:pt x="4166" y="4781"/>
                  </a:lnTo>
                  <a:lnTo>
                    <a:pt x="3456" y="4260"/>
                  </a:lnTo>
                  <a:lnTo>
                    <a:pt x="2793" y="3645"/>
                  </a:lnTo>
                  <a:lnTo>
                    <a:pt x="2178" y="3030"/>
                  </a:lnTo>
                  <a:lnTo>
                    <a:pt x="1562" y="2320"/>
                  </a:lnTo>
                  <a:lnTo>
                    <a:pt x="1042" y="1610"/>
                  </a:lnTo>
                  <a:lnTo>
                    <a:pt x="568" y="852"/>
                  </a:lnTo>
                  <a:lnTo>
                    <a:pt x="142" y="48"/>
                  </a:lnTo>
                  <a:lnTo>
                    <a:pt x="95" y="0"/>
                  </a:lnTo>
                  <a:close/>
                </a:path>
              </a:pathLst>
            </a:custGeom>
            <a:solidFill>
              <a:srgbClr val="3F5E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8"/>
            <p:cNvSpPr/>
            <p:nvPr/>
          </p:nvSpPr>
          <p:spPr>
            <a:xfrm>
              <a:off x="3917075" y="3053925"/>
              <a:ext cx="58000" cy="53275"/>
            </a:xfrm>
            <a:custGeom>
              <a:avLst/>
              <a:gdLst/>
              <a:ahLst/>
              <a:cxnLst/>
              <a:rect l="l" t="t" r="r" b="b"/>
              <a:pathLst>
                <a:path w="2320" h="2131" extrusionOk="0">
                  <a:moveTo>
                    <a:pt x="95" y="0"/>
                  </a:moveTo>
                  <a:lnTo>
                    <a:pt x="48" y="48"/>
                  </a:lnTo>
                  <a:lnTo>
                    <a:pt x="1" y="95"/>
                  </a:lnTo>
                  <a:lnTo>
                    <a:pt x="48" y="190"/>
                  </a:lnTo>
                  <a:lnTo>
                    <a:pt x="1089" y="1136"/>
                  </a:lnTo>
                  <a:lnTo>
                    <a:pt x="1610" y="1610"/>
                  </a:lnTo>
                  <a:lnTo>
                    <a:pt x="1847" y="1894"/>
                  </a:lnTo>
                  <a:lnTo>
                    <a:pt x="2131" y="2083"/>
                  </a:lnTo>
                  <a:lnTo>
                    <a:pt x="2225" y="2130"/>
                  </a:lnTo>
                  <a:lnTo>
                    <a:pt x="2273" y="2083"/>
                  </a:lnTo>
                  <a:lnTo>
                    <a:pt x="2320" y="1988"/>
                  </a:lnTo>
                  <a:lnTo>
                    <a:pt x="2273" y="1894"/>
                  </a:lnTo>
                  <a:lnTo>
                    <a:pt x="2036" y="1657"/>
                  </a:lnTo>
                  <a:lnTo>
                    <a:pt x="1752" y="1420"/>
                  </a:lnTo>
                  <a:lnTo>
                    <a:pt x="1231" y="947"/>
                  </a:lnTo>
                  <a:lnTo>
                    <a:pt x="190" y="0"/>
                  </a:lnTo>
                  <a:close/>
                </a:path>
              </a:pathLst>
            </a:custGeom>
            <a:solidFill>
              <a:srgbClr val="3F5E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8"/>
            <p:cNvSpPr/>
            <p:nvPr/>
          </p:nvSpPr>
          <p:spPr>
            <a:xfrm>
              <a:off x="4653100" y="1691925"/>
              <a:ext cx="20150" cy="27225"/>
            </a:xfrm>
            <a:custGeom>
              <a:avLst/>
              <a:gdLst/>
              <a:ahLst/>
              <a:cxnLst/>
              <a:rect l="l" t="t" r="r" b="b"/>
              <a:pathLst>
                <a:path w="806" h="1089" extrusionOk="0">
                  <a:moveTo>
                    <a:pt x="616" y="0"/>
                  </a:moveTo>
                  <a:lnTo>
                    <a:pt x="569" y="47"/>
                  </a:lnTo>
                  <a:lnTo>
                    <a:pt x="474" y="284"/>
                  </a:lnTo>
                  <a:lnTo>
                    <a:pt x="427" y="379"/>
                  </a:lnTo>
                  <a:lnTo>
                    <a:pt x="380" y="426"/>
                  </a:lnTo>
                  <a:lnTo>
                    <a:pt x="285" y="521"/>
                  </a:lnTo>
                  <a:lnTo>
                    <a:pt x="190" y="615"/>
                  </a:lnTo>
                  <a:lnTo>
                    <a:pt x="48" y="805"/>
                  </a:lnTo>
                  <a:lnTo>
                    <a:pt x="1" y="899"/>
                  </a:lnTo>
                  <a:lnTo>
                    <a:pt x="1" y="1041"/>
                  </a:lnTo>
                  <a:lnTo>
                    <a:pt x="143" y="1089"/>
                  </a:lnTo>
                  <a:lnTo>
                    <a:pt x="238" y="1089"/>
                  </a:lnTo>
                  <a:lnTo>
                    <a:pt x="474" y="899"/>
                  </a:lnTo>
                  <a:lnTo>
                    <a:pt x="664" y="663"/>
                  </a:lnTo>
                  <a:lnTo>
                    <a:pt x="758" y="379"/>
                  </a:lnTo>
                  <a:lnTo>
                    <a:pt x="806" y="95"/>
                  </a:lnTo>
                  <a:lnTo>
                    <a:pt x="758" y="47"/>
                  </a:lnTo>
                  <a:lnTo>
                    <a:pt x="71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8"/>
            <p:cNvSpPr/>
            <p:nvPr/>
          </p:nvSpPr>
          <p:spPr>
            <a:xfrm>
              <a:off x="4228300" y="1826800"/>
              <a:ext cx="31975" cy="13050"/>
            </a:xfrm>
            <a:custGeom>
              <a:avLst/>
              <a:gdLst/>
              <a:ahLst/>
              <a:cxnLst/>
              <a:rect l="l" t="t" r="r" b="b"/>
              <a:pathLst>
                <a:path w="1279" h="522" extrusionOk="0">
                  <a:moveTo>
                    <a:pt x="190" y="1"/>
                  </a:moveTo>
                  <a:lnTo>
                    <a:pt x="95" y="48"/>
                  </a:lnTo>
                  <a:lnTo>
                    <a:pt x="0" y="96"/>
                  </a:lnTo>
                  <a:lnTo>
                    <a:pt x="0" y="190"/>
                  </a:lnTo>
                  <a:lnTo>
                    <a:pt x="0" y="285"/>
                  </a:lnTo>
                  <a:lnTo>
                    <a:pt x="95" y="380"/>
                  </a:lnTo>
                  <a:lnTo>
                    <a:pt x="190" y="427"/>
                  </a:lnTo>
                  <a:lnTo>
                    <a:pt x="332" y="474"/>
                  </a:lnTo>
                  <a:lnTo>
                    <a:pt x="616" y="522"/>
                  </a:lnTo>
                  <a:lnTo>
                    <a:pt x="947" y="522"/>
                  </a:lnTo>
                  <a:lnTo>
                    <a:pt x="1231" y="474"/>
                  </a:lnTo>
                  <a:lnTo>
                    <a:pt x="1278" y="427"/>
                  </a:lnTo>
                  <a:lnTo>
                    <a:pt x="1278" y="380"/>
                  </a:lnTo>
                  <a:lnTo>
                    <a:pt x="1278" y="285"/>
                  </a:lnTo>
                  <a:lnTo>
                    <a:pt x="947" y="285"/>
                  </a:lnTo>
                  <a:lnTo>
                    <a:pt x="710" y="238"/>
                  </a:lnTo>
                  <a:lnTo>
                    <a:pt x="568" y="190"/>
                  </a:lnTo>
                  <a:lnTo>
                    <a:pt x="521" y="143"/>
                  </a:lnTo>
                  <a:lnTo>
                    <a:pt x="474" y="143"/>
                  </a:lnTo>
                  <a:lnTo>
                    <a:pt x="332" y="48"/>
                  </a:lnTo>
                  <a:lnTo>
                    <a:pt x="19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8"/>
            <p:cNvSpPr/>
            <p:nvPr/>
          </p:nvSpPr>
          <p:spPr>
            <a:xfrm>
              <a:off x="4649550" y="1743975"/>
              <a:ext cx="31975" cy="10675"/>
            </a:xfrm>
            <a:custGeom>
              <a:avLst/>
              <a:gdLst/>
              <a:ahLst/>
              <a:cxnLst/>
              <a:rect l="l" t="t" r="r" b="b"/>
              <a:pathLst>
                <a:path w="1279" h="427" extrusionOk="0">
                  <a:moveTo>
                    <a:pt x="143" y="1"/>
                  </a:moveTo>
                  <a:lnTo>
                    <a:pt x="48" y="95"/>
                  </a:lnTo>
                  <a:lnTo>
                    <a:pt x="1" y="143"/>
                  </a:lnTo>
                  <a:lnTo>
                    <a:pt x="1" y="237"/>
                  </a:lnTo>
                  <a:lnTo>
                    <a:pt x="48" y="332"/>
                  </a:lnTo>
                  <a:lnTo>
                    <a:pt x="96" y="379"/>
                  </a:lnTo>
                  <a:lnTo>
                    <a:pt x="190" y="427"/>
                  </a:lnTo>
                  <a:lnTo>
                    <a:pt x="664" y="427"/>
                  </a:lnTo>
                  <a:lnTo>
                    <a:pt x="948" y="379"/>
                  </a:lnTo>
                  <a:lnTo>
                    <a:pt x="1232" y="285"/>
                  </a:lnTo>
                  <a:lnTo>
                    <a:pt x="1279" y="190"/>
                  </a:lnTo>
                  <a:lnTo>
                    <a:pt x="1279" y="143"/>
                  </a:lnTo>
                  <a:lnTo>
                    <a:pt x="1232" y="48"/>
                  </a:lnTo>
                  <a:lnTo>
                    <a:pt x="1184" y="48"/>
                  </a:lnTo>
                  <a:lnTo>
                    <a:pt x="900" y="95"/>
                  </a:lnTo>
                  <a:lnTo>
                    <a:pt x="427" y="95"/>
                  </a:lnTo>
                  <a:lnTo>
                    <a:pt x="285" y="48"/>
                  </a:lnTo>
                  <a:lnTo>
                    <a:pt x="14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4">
            <a:extLst>
              <a:ext uri="{FF2B5EF4-FFF2-40B4-BE49-F238E27FC236}">
                <a16:creationId xmlns:a16="http://schemas.microsoft.com/office/drawing/2014/main" id="{07BF226E-8F6C-B0B0-1173-E2B50BCC36B6}"/>
              </a:ext>
            </a:extLst>
          </p:cNvPr>
          <p:cNvSpPr>
            <a:spLocks noGrp="1"/>
          </p:cNvSpPr>
          <p:nvPr>
            <p:ph type="title"/>
          </p:nvPr>
        </p:nvSpPr>
        <p:spPr>
          <a:xfrm>
            <a:off x="311700" y="426935"/>
            <a:ext cx="8096116" cy="572700"/>
          </a:xfrm>
        </p:spPr>
        <p:txBody>
          <a:bodyPr/>
          <a:lstStyle/>
          <a:p>
            <a:pPr algn="l"/>
            <a:r>
              <a:rPr lang="en-US" sz="2200" dirty="0"/>
              <a:t>3. Listen again and fill in each blank with </a:t>
            </a:r>
            <a:r>
              <a:rPr lang="en-US" sz="2200" dirty="0">
                <a:solidFill>
                  <a:srgbClr val="007168"/>
                </a:solidFill>
              </a:rPr>
              <a:t>NO MORE THAN TWO WORDS</a:t>
            </a:r>
            <a:r>
              <a:rPr lang="en-US" sz="2200" dirty="0"/>
              <a:t>. </a:t>
            </a:r>
          </a:p>
        </p:txBody>
      </p:sp>
      <p:graphicFrame>
        <p:nvGraphicFramePr>
          <p:cNvPr id="2" name="Table 2">
            <a:extLst>
              <a:ext uri="{FF2B5EF4-FFF2-40B4-BE49-F238E27FC236}">
                <a16:creationId xmlns:a16="http://schemas.microsoft.com/office/drawing/2014/main" id="{DEF8B9B4-7D8D-2388-F790-5A8F84A8D737}"/>
              </a:ext>
            </a:extLst>
          </p:cNvPr>
          <p:cNvGraphicFramePr>
            <a:graphicFrameLocks noGrp="1"/>
          </p:cNvGraphicFramePr>
          <p:nvPr>
            <p:extLst>
              <p:ext uri="{D42A27DB-BD31-4B8C-83A1-F6EECF244321}">
                <p14:modId xmlns:p14="http://schemas.microsoft.com/office/powerpoint/2010/main" val="3947077924"/>
              </p:ext>
            </p:extLst>
          </p:nvPr>
        </p:nvGraphicFramePr>
        <p:xfrm>
          <a:off x="533072" y="932542"/>
          <a:ext cx="8219646" cy="2114570"/>
        </p:xfrm>
        <a:graphic>
          <a:graphicData uri="http://schemas.openxmlformats.org/drawingml/2006/table">
            <a:tbl>
              <a:tblPr firstRow="1" bandRow="1">
                <a:tableStyleId>{5A111915-BE36-4E01-A7E5-04B1672EAD32}</a:tableStyleId>
              </a:tblPr>
              <a:tblGrid>
                <a:gridCol w="3283580">
                  <a:extLst>
                    <a:ext uri="{9D8B030D-6E8A-4147-A177-3AD203B41FA5}">
                      <a16:colId xmlns:a16="http://schemas.microsoft.com/office/drawing/2014/main" val="2601666367"/>
                    </a:ext>
                  </a:extLst>
                </a:gridCol>
                <a:gridCol w="4936066">
                  <a:extLst>
                    <a:ext uri="{9D8B030D-6E8A-4147-A177-3AD203B41FA5}">
                      <a16:colId xmlns:a16="http://schemas.microsoft.com/office/drawing/2014/main" val="1184855444"/>
                    </a:ext>
                  </a:extLst>
                </a:gridCol>
              </a:tblGrid>
              <a:tr h="407690">
                <a:tc gridSpan="2">
                  <a:txBody>
                    <a:bodyPr/>
                    <a:lstStyle/>
                    <a:p>
                      <a:pPr algn="ctr"/>
                      <a:r>
                        <a:rPr lang="en-US" sz="2000" dirty="0">
                          <a:latin typeface="Calibri" panose="020F0502020204030204" pitchFamily="34" charset="0"/>
                          <a:cs typeface="Calibri" panose="020F0502020204030204" pitchFamily="34" charset="0"/>
                        </a:rPr>
                        <a:t>The benefits of volunteer activities</a:t>
                      </a:r>
                    </a:p>
                  </a:txBody>
                  <a:tcPr anchor="ctr"/>
                </a:tc>
                <a:tc hMerge="1">
                  <a:txBody>
                    <a:bodyPr/>
                    <a:lstStyle/>
                    <a:p>
                      <a:endParaRPr lang="en-US" dirty="0"/>
                    </a:p>
                  </a:txBody>
                  <a:tcPr/>
                </a:tc>
                <a:extLst>
                  <a:ext uri="{0D108BD9-81ED-4DB2-BD59-A6C34878D82A}">
                    <a16:rowId xmlns:a16="http://schemas.microsoft.com/office/drawing/2014/main" val="336724092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Linda and her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lot of (1) ________  </a:t>
                      </a:r>
                    </a:p>
                    <a:p>
                      <a:r>
                        <a:rPr lang="en-US" sz="2000" dirty="0">
                          <a:solidFill>
                            <a:schemeClr val="bg1">
                              <a:lumMod val="10000"/>
                            </a:schemeClr>
                          </a:solidFill>
                          <a:latin typeface="Calibri" panose="020F0502020204030204" pitchFamily="34" charset="0"/>
                          <a:cs typeface="Calibri" panose="020F0502020204030204" pitchFamily="34" charset="0"/>
                        </a:rPr>
                        <a:t>• feeling useful</a:t>
                      </a:r>
                    </a:p>
                  </a:txBody>
                  <a:tcPr anchor="ctr"/>
                </a:tc>
                <a:extLst>
                  <a:ext uri="{0D108BD9-81ED-4DB2-BD59-A6C34878D82A}">
                    <a16:rowId xmlns:a16="http://schemas.microsoft.com/office/drawing/2014/main" val="408084258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Tom and his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(2) ________ </a:t>
                      </a:r>
                    </a:p>
                    <a:p>
                      <a:r>
                        <a:rPr lang="en-US" sz="2000" dirty="0">
                          <a:solidFill>
                            <a:schemeClr val="bg1">
                              <a:lumMod val="10000"/>
                            </a:schemeClr>
                          </a:solidFill>
                          <a:latin typeface="Calibri" panose="020F0502020204030204" pitchFamily="34" charset="0"/>
                          <a:cs typeface="Calibri" panose="020F0502020204030204" pitchFamily="34" charset="0"/>
                        </a:rPr>
                        <a:t>• working and playing together </a:t>
                      </a:r>
                    </a:p>
                    <a:p>
                      <a:r>
                        <a:rPr lang="en-US" sz="2000" dirty="0">
                          <a:solidFill>
                            <a:schemeClr val="bg1">
                              <a:lumMod val="10000"/>
                            </a:schemeClr>
                          </a:solidFill>
                          <a:latin typeface="Calibri" panose="020F0502020204030204" pitchFamily="34" charset="0"/>
                          <a:cs typeface="Calibri" panose="020F0502020204030204" pitchFamily="34" charset="0"/>
                        </a:rPr>
                        <a:t>• learning some (3) ________ </a:t>
                      </a:r>
                    </a:p>
                  </a:txBody>
                  <a:tcPr anchor="ctr"/>
                </a:tc>
                <a:extLst>
                  <a:ext uri="{0D108BD9-81ED-4DB2-BD59-A6C34878D82A}">
                    <a16:rowId xmlns:a16="http://schemas.microsoft.com/office/drawing/2014/main" val="84537083"/>
                  </a:ext>
                </a:extLst>
              </a:tr>
            </a:tbl>
          </a:graphicData>
        </a:graphic>
      </p:graphicFrame>
      <p:sp>
        <p:nvSpPr>
          <p:cNvPr id="3" name="TextBox 2">
            <a:extLst>
              <a:ext uri="{FF2B5EF4-FFF2-40B4-BE49-F238E27FC236}">
                <a16:creationId xmlns:a16="http://schemas.microsoft.com/office/drawing/2014/main" id="{F3EDC17D-F0E3-432F-1A7D-EA206A7DBA0E}"/>
              </a:ext>
            </a:extLst>
          </p:cNvPr>
          <p:cNvSpPr txBox="1"/>
          <p:nvPr/>
        </p:nvSpPr>
        <p:spPr>
          <a:xfrm>
            <a:off x="6074227" y="1338945"/>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5" name="TextBox 4">
            <a:extLst>
              <a:ext uri="{FF2B5EF4-FFF2-40B4-BE49-F238E27FC236}">
                <a16:creationId xmlns:a16="http://schemas.microsoft.com/office/drawing/2014/main" id="{D51CD961-7D49-1773-8262-759C993361CD}"/>
              </a:ext>
            </a:extLst>
          </p:cNvPr>
          <p:cNvSpPr txBox="1"/>
          <p:nvPr/>
        </p:nvSpPr>
        <p:spPr>
          <a:xfrm>
            <a:off x="5410199" y="2038292"/>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6" name="TextBox 5">
            <a:extLst>
              <a:ext uri="{FF2B5EF4-FFF2-40B4-BE49-F238E27FC236}">
                <a16:creationId xmlns:a16="http://schemas.microsoft.com/office/drawing/2014/main" id="{59E34E06-FBE1-F659-3E13-352857D92B02}"/>
              </a:ext>
            </a:extLst>
          </p:cNvPr>
          <p:cNvSpPr txBox="1"/>
          <p:nvPr/>
        </p:nvSpPr>
        <p:spPr>
          <a:xfrm>
            <a:off x="6066062" y="2663330"/>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pic>
        <p:nvPicPr>
          <p:cNvPr id="7" name="018">
            <a:hlinkClick r:id="" action="ppaction://media"/>
            <a:extLst>
              <a:ext uri="{FF2B5EF4-FFF2-40B4-BE49-F238E27FC236}">
                <a16:creationId xmlns:a16="http://schemas.microsoft.com/office/drawing/2014/main" id="{2FFFA38D-CA30-6370-FE0D-CD4D7D47D8F7}"/>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407816" y="169332"/>
            <a:ext cx="609600" cy="609600"/>
          </a:xfrm>
          <a:prstGeom prst="rect">
            <a:avLst/>
          </a:prstGeom>
        </p:spPr>
      </p:pic>
      <p:cxnSp>
        <p:nvCxnSpPr>
          <p:cNvPr id="9" name="Straight Connector 8">
            <a:extLst>
              <a:ext uri="{FF2B5EF4-FFF2-40B4-BE49-F238E27FC236}">
                <a16:creationId xmlns:a16="http://schemas.microsoft.com/office/drawing/2014/main" id="{A2289C10-4C2D-3F17-1814-4B35AC926873}"/>
              </a:ext>
            </a:extLst>
          </p:cNvPr>
          <p:cNvCxnSpPr>
            <a:cxnSpLocks/>
          </p:cNvCxnSpPr>
          <p:nvPr/>
        </p:nvCxnSpPr>
        <p:spPr>
          <a:xfrm>
            <a:off x="4088494" y="1660335"/>
            <a:ext cx="65495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5A4CCE5-2CE7-8416-F5B4-4B6C98FE6B8B}"/>
              </a:ext>
            </a:extLst>
          </p:cNvPr>
          <p:cNvCxnSpPr>
            <a:cxnSpLocks/>
          </p:cNvCxnSpPr>
          <p:nvPr/>
        </p:nvCxnSpPr>
        <p:spPr>
          <a:xfrm>
            <a:off x="4845049" y="1660335"/>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37F4A64-C67C-B3A9-8666-1DF613D981A4}"/>
              </a:ext>
            </a:extLst>
          </p:cNvPr>
          <p:cNvCxnSpPr>
            <a:cxnSpLocks/>
          </p:cNvCxnSpPr>
          <p:nvPr/>
        </p:nvCxnSpPr>
        <p:spPr>
          <a:xfrm>
            <a:off x="4080329" y="2351578"/>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DF162748-FCE8-AA65-961E-B8F56AD73328}"/>
              </a:ext>
            </a:extLst>
          </p:cNvPr>
          <p:cNvCxnSpPr>
            <a:cxnSpLocks/>
          </p:cNvCxnSpPr>
          <p:nvPr/>
        </p:nvCxnSpPr>
        <p:spPr>
          <a:xfrm>
            <a:off x="4815115" y="2351578"/>
            <a:ext cx="156935"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284636B-F093-6744-B12D-F8E3D7872B50}"/>
              </a:ext>
            </a:extLst>
          </p:cNvPr>
          <p:cNvCxnSpPr>
            <a:cxnSpLocks/>
          </p:cNvCxnSpPr>
          <p:nvPr/>
        </p:nvCxnSpPr>
        <p:spPr>
          <a:xfrm>
            <a:off x="4080329" y="2961179"/>
            <a:ext cx="8917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6133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arn(inVertical)">
                                      <p:cBhvr>
                                        <p:cTn id="7" dur="500"/>
                                        <p:tgtEl>
                                          <p:spTgt spid="9"/>
                                        </p:tgtEl>
                                      </p:cBhvr>
                                    </p:animEffect>
                                  </p:childTnLst>
                                </p:cTn>
                              </p:par>
                              <p:par>
                                <p:cTn id="8" presetID="16" presetClass="entr" presetSubtype="21"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barn(inVertical)">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barn(inVertical)">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barn(inVertical)">
                                      <p:cBhvr>
                                        <p:cTn id="20" dur="500"/>
                                        <p:tgtEl>
                                          <p:spTgt spid="13"/>
                                        </p:tgtEl>
                                      </p:cBhvr>
                                    </p:animEffect>
                                  </p:childTnLst>
                                </p:cTn>
                              </p:par>
                              <p:par>
                                <p:cTn id="21" presetID="16" presetClass="entr" presetSubtype="21"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Vertical)">
                                      <p:cBhvr>
                                        <p:cTn id="23" dur="500"/>
                                        <p:tgtEl>
                                          <p:spTgt spid="14"/>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barn(inVertical)">
                                      <p:cBhvr>
                                        <p:cTn id="28" dur="500"/>
                                        <p:tgtEl>
                                          <p:spTgt spid="5"/>
                                        </p:tgtEl>
                                      </p:cBhvr>
                                    </p:animEffect>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nodeType="clickEffect">
                                  <p:stCondLst>
                                    <p:cond delay="0"/>
                                  </p:stCondLst>
                                  <p:childTnLst>
                                    <p:set>
                                      <p:cBhvr>
                                        <p:cTn id="32" dur="1" fill="hold">
                                          <p:stCondLst>
                                            <p:cond delay="0"/>
                                          </p:stCondLst>
                                        </p:cTn>
                                        <p:tgtEl>
                                          <p:spTgt spid="16"/>
                                        </p:tgtEl>
                                        <p:attrNameLst>
                                          <p:attrName>style.visibility</p:attrName>
                                        </p:attrNameLst>
                                      </p:cBhvr>
                                      <p:to>
                                        <p:strVal val="visible"/>
                                      </p:to>
                                    </p:set>
                                    <p:animEffect transition="in" filter="barn(inVertical)">
                                      <p:cBhvr>
                                        <p:cTn id="33" dur="500"/>
                                        <p:tgtEl>
                                          <p:spTgt spid="16"/>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barn(inVertical)">
                                      <p:cBhvr>
                                        <p:cTn id="38" dur="500"/>
                                        <p:tgtEl>
                                          <p:spTgt spid="6"/>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mediacall" presetSubtype="0" fill="hold" nodeType="clickEffect">
                                  <p:stCondLst>
                                    <p:cond delay="0"/>
                                  </p:stCondLst>
                                  <p:childTnLst>
                                    <p:cmd type="call" cmd="playFrom(0.0)">
                                      <p:cBhvr>
                                        <p:cTn id="42" dur="91632"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43" fill="hold" display="0">
                  <p:stCondLst>
                    <p:cond delay="indefinite"/>
                  </p:stCondLst>
                  <p:endCondLst>
                    <p:cond evt="onStopAudio" delay="0">
                      <p:tgtEl>
                        <p:sldTgt/>
                      </p:tgtEl>
                    </p:cond>
                  </p:endCondLst>
                </p:cTn>
                <p:tgtEl>
                  <p:spTgt spid="7"/>
                </p:tgtEl>
              </p:cMediaNode>
            </p:audio>
          </p:childTnLst>
        </p:cTn>
      </p:par>
    </p:tnLst>
    <p:bldLst>
      <p:bldP spid="3" grpId="0"/>
      <p:bldP spid="5" grpId="0"/>
      <p:bldP spid="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4">
            <a:extLst>
              <a:ext uri="{FF2B5EF4-FFF2-40B4-BE49-F238E27FC236}">
                <a16:creationId xmlns:a16="http://schemas.microsoft.com/office/drawing/2014/main" id="{07BF226E-8F6C-B0B0-1173-E2B50BCC36B6}"/>
              </a:ext>
            </a:extLst>
          </p:cNvPr>
          <p:cNvSpPr>
            <a:spLocks noGrp="1"/>
          </p:cNvSpPr>
          <p:nvPr>
            <p:ph type="title"/>
          </p:nvPr>
        </p:nvSpPr>
        <p:spPr>
          <a:xfrm>
            <a:off x="311700" y="426935"/>
            <a:ext cx="7909736" cy="572700"/>
          </a:xfrm>
        </p:spPr>
        <p:txBody>
          <a:bodyPr/>
          <a:lstStyle/>
          <a:p>
            <a:pPr algn="l"/>
            <a:r>
              <a:rPr lang="en-US" sz="2200" dirty="0"/>
              <a:t>3. Listen again and fill in each blank with </a:t>
            </a:r>
            <a:r>
              <a:rPr lang="en-US" sz="2200" dirty="0">
                <a:solidFill>
                  <a:srgbClr val="007168"/>
                </a:solidFill>
              </a:rPr>
              <a:t>NO MORE THAN TWO WORDS</a:t>
            </a:r>
            <a:r>
              <a:rPr lang="en-US" sz="2200" dirty="0"/>
              <a:t>. </a:t>
            </a:r>
          </a:p>
        </p:txBody>
      </p:sp>
      <p:graphicFrame>
        <p:nvGraphicFramePr>
          <p:cNvPr id="2" name="Table 2">
            <a:extLst>
              <a:ext uri="{FF2B5EF4-FFF2-40B4-BE49-F238E27FC236}">
                <a16:creationId xmlns:a16="http://schemas.microsoft.com/office/drawing/2014/main" id="{DEF8B9B4-7D8D-2388-F790-5A8F84A8D737}"/>
              </a:ext>
            </a:extLst>
          </p:cNvPr>
          <p:cNvGraphicFramePr>
            <a:graphicFrameLocks noGrp="1"/>
          </p:cNvGraphicFramePr>
          <p:nvPr/>
        </p:nvGraphicFramePr>
        <p:xfrm>
          <a:off x="533072" y="932542"/>
          <a:ext cx="8219646" cy="2114570"/>
        </p:xfrm>
        <a:graphic>
          <a:graphicData uri="http://schemas.openxmlformats.org/drawingml/2006/table">
            <a:tbl>
              <a:tblPr firstRow="1" bandRow="1">
                <a:tableStyleId>{5A111915-BE36-4E01-A7E5-04B1672EAD32}</a:tableStyleId>
              </a:tblPr>
              <a:tblGrid>
                <a:gridCol w="3283580">
                  <a:extLst>
                    <a:ext uri="{9D8B030D-6E8A-4147-A177-3AD203B41FA5}">
                      <a16:colId xmlns:a16="http://schemas.microsoft.com/office/drawing/2014/main" val="2601666367"/>
                    </a:ext>
                  </a:extLst>
                </a:gridCol>
                <a:gridCol w="4936066">
                  <a:extLst>
                    <a:ext uri="{9D8B030D-6E8A-4147-A177-3AD203B41FA5}">
                      <a16:colId xmlns:a16="http://schemas.microsoft.com/office/drawing/2014/main" val="1184855444"/>
                    </a:ext>
                  </a:extLst>
                </a:gridCol>
              </a:tblGrid>
              <a:tr h="407690">
                <a:tc gridSpan="2">
                  <a:txBody>
                    <a:bodyPr/>
                    <a:lstStyle/>
                    <a:p>
                      <a:pPr algn="ctr"/>
                      <a:r>
                        <a:rPr lang="en-US" sz="2000" dirty="0">
                          <a:latin typeface="Calibri" panose="020F0502020204030204" pitchFamily="34" charset="0"/>
                          <a:cs typeface="Calibri" panose="020F0502020204030204" pitchFamily="34" charset="0"/>
                        </a:rPr>
                        <a:t>The benefits of volunteer activities</a:t>
                      </a:r>
                    </a:p>
                  </a:txBody>
                  <a:tcPr anchor="ctr"/>
                </a:tc>
                <a:tc hMerge="1">
                  <a:txBody>
                    <a:bodyPr/>
                    <a:lstStyle/>
                    <a:p>
                      <a:endParaRPr lang="en-US" dirty="0"/>
                    </a:p>
                  </a:txBody>
                  <a:tcPr/>
                </a:tc>
                <a:extLst>
                  <a:ext uri="{0D108BD9-81ED-4DB2-BD59-A6C34878D82A}">
                    <a16:rowId xmlns:a16="http://schemas.microsoft.com/office/drawing/2014/main" val="336724092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Linda and her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lot of (1) ________  </a:t>
                      </a:r>
                    </a:p>
                    <a:p>
                      <a:r>
                        <a:rPr lang="en-US" sz="2000" dirty="0">
                          <a:solidFill>
                            <a:schemeClr val="bg1">
                              <a:lumMod val="10000"/>
                            </a:schemeClr>
                          </a:solidFill>
                          <a:latin typeface="Calibri" panose="020F0502020204030204" pitchFamily="34" charset="0"/>
                          <a:cs typeface="Calibri" panose="020F0502020204030204" pitchFamily="34" charset="0"/>
                        </a:rPr>
                        <a:t>• feeling useful</a:t>
                      </a:r>
                    </a:p>
                  </a:txBody>
                  <a:tcPr anchor="ctr"/>
                </a:tc>
                <a:extLst>
                  <a:ext uri="{0D108BD9-81ED-4DB2-BD59-A6C34878D82A}">
                    <a16:rowId xmlns:a16="http://schemas.microsoft.com/office/drawing/2014/main" val="408084258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Tom and his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(2) ________ </a:t>
                      </a:r>
                    </a:p>
                    <a:p>
                      <a:r>
                        <a:rPr lang="en-US" sz="2000" dirty="0">
                          <a:solidFill>
                            <a:schemeClr val="bg1">
                              <a:lumMod val="10000"/>
                            </a:schemeClr>
                          </a:solidFill>
                          <a:latin typeface="Calibri" panose="020F0502020204030204" pitchFamily="34" charset="0"/>
                          <a:cs typeface="Calibri" panose="020F0502020204030204" pitchFamily="34" charset="0"/>
                        </a:rPr>
                        <a:t>• working and playing together </a:t>
                      </a:r>
                    </a:p>
                    <a:p>
                      <a:r>
                        <a:rPr lang="en-US" sz="2000" dirty="0">
                          <a:solidFill>
                            <a:schemeClr val="bg1">
                              <a:lumMod val="10000"/>
                            </a:schemeClr>
                          </a:solidFill>
                          <a:latin typeface="Calibri" panose="020F0502020204030204" pitchFamily="34" charset="0"/>
                          <a:cs typeface="Calibri" panose="020F0502020204030204" pitchFamily="34" charset="0"/>
                        </a:rPr>
                        <a:t>• learning some (3) ________ </a:t>
                      </a:r>
                    </a:p>
                  </a:txBody>
                  <a:tcPr anchor="ctr"/>
                </a:tc>
                <a:extLst>
                  <a:ext uri="{0D108BD9-81ED-4DB2-BD59-A6C34878D82A}">
                    <a16:rowId xmlns:a16="http://schemas.microsoft.com/office/drawing/2014/main" val="84537083"/>
                  </a:ext>
                </a:extLst>
              </a:tr>
            </a:tbl>
          </a:graphicData>
        </a:graphic>
      </p:graphicFrame>
      <p:sp>
        <p:nvSpPr>
          <p:cNvPr id="3" name="TextBox 2">
            <a:extLst>
              <a:ext uri="{FF2B5EF4-FFF2-40B4-BE49-F238E27FC236}">
                <a16:creationId xmlns:a16="http://schemas.microsoft.com/office/drawing/2014/main" id="{F3EDC17D-F0E3-432F-1A7D-EA206A7DBA0E}"/>
              </a:ext>
            </a:extLst>
          </p:cNvPr>
          <p:cNvSpPr txBox="1"/>
          <p:nvPr/>
        </p:nvSpPr>
        <p:spPr>
          <a:xfrm>
            <a:off x="6074227" y="1338945"/>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5" name="TextBox 4">
            <a:extLst>
              <a:ext uri="{FF2B5EF4-FFF2-40B4-BE49-F238E27FC236}">
                <a16:creationId xmlns:a16="http://schemas.microsoft.com/office/drawing/2014/main" id="{D51CD961-7D49-1773-8262-759C993361CD}"/>
              </a:ext>
            </a:extLst>
          </p:cNvPr>
          <p:cNvSpPr txBox="1"/>
          <p:nvPr/>
        </p:nvSpPr>
        <p:spPr>
          <a:xfrm>
            <a:off x="5410199" y="2038292"/>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6" name="TextBox 5">
            <a:extLst>
              <a:ext uri="{FF2B5EF4-FFF2-40B4-BE49-F238E27FC236}">
                <a16:creationId xmlns:a16="http://schemas.microsoft.com/office/drawing/2014/main" id="{59E34E06-FBE1-F659-3E13-352857D92B02}"/>
              </a:ext>
            </a:extLst>
          </p:cNvPr>
          <p:cNvSpPr txBox="1"/>
          <p:nvPr/>
        </p:nvSpPr>
        <p:spPr>
          <a:xfrm>
            <a:off x="6066062" y="2663330"/>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8" name="Rectangle: Rounded Corners 7">
            <a:extLst>
              <a:ext uri="{FF2B5EF4-FFF2-40B4-BE49-F238E27FC236}">
                <a16:creationId xmlns:a16="http://schemas.microsoft.com/office/drawing/2014/main" id="{7F967675-D270-5EFA-71CE-AB4E2EA6384A}"/>
              </a:ext>
            </a:extLst>
          </p:cNvPr>
          <p:cNvSpPr/>
          <p:nvPr/>
        </p:nvSpPr>
        <p:spPr>
          <a:xfrm>
            <a:off x="533072" y="3194687"/>
            <a:ext cx="7484533" cy="1586056"/>
          </a:xfrm>
          <a:prstGeom prst="roundRect">
            <a:avLst/>
          </a:prstGeom>
          <a:solidFill>
            <a:srgbClr val="FFE6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Awesome! Was it difficult? </a:t>
            </a:r>
          </a:p>
          <a:p>
            <a:r>
              <a:rPr lang="en-US" sz="2200" b="1" i="1" u="sng" dirty="0">
                <a:solidFill>
                  <a:schemeClr val="bg1">
                    <a:lumMod val="10000"/>
                  </a:schemeClr>
                </a:solidFill>
                <a:latin typeface="Calibri" panose="020F0502020204030204" pitchFamily="34" charset="0"/>
                <a:cs typeface="Calibri" panose="020F0502020204030204" pitchFamily="34" charset="0"/>
              </a:rPr>
              <a:t>Linda</a:t>
            </a:r>
            <a:r>
              <a:rPr lang="en-US" sz="2200" i="1" dirty="0">
                <a:solidFill>
                  <a:schemeClr val="bg1">
                    <a:lumMod val="10000"/>
                  </a:schemeClr>
                </a:solidFill>
                <a:latin typeface="Calibri" panose="020F0502020204030204" pitchFamily="34" charset="0"/>
                <a:cs typeface="Calibri" panose="020F0502020204030204" pitchFamily="34" charset="0"/>
              </a:rPr>
              <a:t>: </a:t>
            </a:r>
            <a:r>
              <a:rPr lang="en-US" sz="2200" dirty="0">
                <a:solidFill>
                  <a:schemeClr val="bg1">
                    <a:lumMod val="10000"/>
                  </a:schemeClr>
                </a:solidFill>
                <a:latin typeface="Calibri" panose="020F0502020204030204" pitchFamily="34" charset="0"/>
                <a:cs typeface="Calibri" panose="020F0502020204030204" pitchFamily="34" charset="0"/>
              </a:rPr>
              <a:t>Yes. But we </a:t>
            </a:r>
            <a:r>
              <a:rPr lang="en-US" sz="2200" b="1" u="sng" dirty="0">
                <a:solidFill>
                  <a:schemeClr val="bg1">
                    <a:lumMod val="10000"/>
                  </a:schemeClr>
                </a:solidFill>
                <a:latin typeface="Calibri" panose="020F0502020204030204" pitchFamily="34" charset="0"/>
                <a:cs typeface="Calibri" panose="020F0502020204030204" pitchFamily="34" charset="0"/>
              </a:rPr>
              <a:t>had</a:t>
            </a:r>
            <a:r>
              <a:rPr lang="en-US" sz="2200" dirty="0">
                <a:solidFill>
                  <a:schemeClr val="bg1">
                    <a:lumMod val="10000"/>
                  </a:schemeClr>
                </a:solidFill>
                <a:latin typeface="Calibri" panose="020F0502020204030204" pitchFamily="34" charset="0"/>
                <a:cs typeface="Calibri" panose="020F0502020204030204" pitchFamily="34" charset="0"/>
              </a:rPr>
              <a:t> </a:t>
            </a:r>
            <a:r>
              <a:rPr lang="en-US" sz="2200" b="1" u="sng" dirty="0">
                <a:solidFill>
                  <a:schemeClr val="bg1">
                    <a:lumMod val="10000"/>
                  </a:schemeClr>
                </a:solidFill>
                <a:latin typeface="Calibri" panose="020F0502020204030204" pitchFamily="34" charset="0"/>
                <a:cs typeface="Calibri" panose="020F0502020204030204" pitchFamily="34" charset="0"/>
              </a:rPr>
              <a:t>a lot of </a:t>
            </a:r>
            <a:r>
              <a:rPr lang="en-US" sz="2200" b="1" dirty="0">
                <a:solidFill>
                  <a:srgbClr val="C00000"/>
                </a:solidFill>
                <a:latin typeface="Calibri" panose="020F0502020204030204" pitchFamily="34" charset="0"/>
                <a:cs typeface="Calibri" panose="020F0502020204030204" pitchFamily="34" charset="0"/>
              </a:rPr>
              <a:t>fun</a:t>
            </a:r>
            <a:r>
              <a:rPr lang="en-US" sz="2200" dirty="0">
                <a:solidFill>
                  <a:schemeClr val="bg1">
                    <a:lumMod val="10000"/>
                  </a:schemeClr>
                </a:solidFill>
                <a:latin typeface="Calibri" panose="020F0502020204030204" pitchFamily="34" charset="0"/>
                <a:cs typeface="Calibri" panose="020F0502020204030204" pitchFamily="34" charset="0"/>
              </a:rPr>
              <a:t>. </a:t>
            </a:r>
          </a:p>
          <a:p>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I see! How did you help the elderly? </a:t>
            </a:r>
          </a:p>
          <a:p>
            <a:r>
              <a:rPr lang="en-US" sz="2200" i="1" dirty="0">
                <a:solidFill>
                  <a:schemeClr val="bg1">
                    <a:lumMod val="10000"/>
                  </a:schemeClr>
                </a:solidFill>
                <a:latin typeface="Calibri" panose="020F0502020204030204" pitchFamily="34" charset="0"/>
                <a:cs typeface="Calibri" panose="020F0502020204030204" pitchFamily="34" charset="0"/>
              </a:rPr>
              <a:t>Linda: </a:t>
            </a:r>
            <a:r>
              <a:rPr lang="en-US" sz="2200" dirty="0">
                <a:solidFill>
                  <a:schemeClr val="bg1">
                    <a:lumMod val="10000"/>
                  </a:schemeClr>
                </a:solidFill>
                <a:latin typeface="Calibri" panose="020F0502020204030204" pitchFamily="34" charset="0"/>
                <a:cs typeface="Calibri" panose="020F0502020204030204" pitchFamily="34" charset="0"/>
              </a:rPr>
              <a:t>We cooked for them and did some cleaning, too.</a:t>
            </a:r>
          </a:p>
        </p:txBody>
      </p:sp>
      <p:cxnSp>
        <p:nvCxnSpPr>
          <p:cNvPr id="11" name="Straight Connector 10">
            <a:extLst>
              <a:ext uri="{FF2B5EF4-FFF2-40B4-BE49-F238E27FC236}">
                <a16:creationId xmlns:a16="http://schemas.microsoft.com/office/drawing/2014/main" id="{B4F6D9CB-B7CB-CB4B-5C0F-89626CDDE559}"/>
              </a:ext>
            </a:extLst>
          </p:cNvPr>
          <p:cNvCxnSpPr>
            <a:cxnSpLocks/>
          </p:cNvCxnSpPr>
          <p:nvPr/>
        </p:nvCxnSpPr>
        <p:spPr>
          <a:xfrm>
            <a:off x="4088494" y="1660335"/>
            <a:ext cx="65495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4759DDA-B890-C46A-B4C0-4C21E4FAE237}"/>
              </a:ext>
            </a:extLst>
          </p:cNvPr>
          <p:cNvCxnSpPr>
            <a:cxnSpLocks/>
          </p:cNvCxnSpPr>
          <p:nvPr/>
        </p:nvCxnSpPr>
        <p:spPr>
          <a:xfrm>
            <a:off x="4845049" y="1660335"/>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8EE38A9-5121-5CF3-5E1A-D03A480846D8}"/>
              </a:ext>
            </a:extLst>
          </p:cNvPr>
          <p:cNvCxnSpPr>
            <a:cxnSpLocks/>
          </p:cNvCxnSpPr>
          <p:nvPr/>
        </p:nvCxnSpPr>
        <p:spPr>
          <a:xfrm>
            <a:off x="4080329" y="2351578"/>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7BA9166-7921-C153-B3EC-19C10E3B8F6E}"/>
              </a:ext>
            </a:extLst>
          </p:cNvPr>
          <p:cNvCxnSpPr>
            <a:cxnSpLocks/>
          </p:cNvCxnSpPr>
          <p:nvPr/>
        </p:nvCxnSpPr>
        <p:spPr>
          <a:xfrm>
            <a:off x="4815115" y="2351578"/>
            <a:ext cx="156935"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018FCAE-E152-79EF-F2B8-250E1905993E}"/>
              </a:ext>
            </a:extLst>
          </p:cNvPr>
          <p:cNvCxnSpPr>
            <a:cxnSpLocks/>
          </p:cNvCxnSpPr>
          <p:nvPr/>
        </p:nvCxnSpPr>
        <p:spPr>
          <a:xfrm>
            <a:off x="4080329" y="2961179"/>
            <a:ext cx="8917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A04C3F73-1910-8ADE-2D8D-C6223D9AA65C}"/>
              </a:ext>
            </a:extLst>
          </p:cNvPr>
          <p:cNvSpPr txBox="1"/>
          <p:nvPr/>
        </p:nvSpPr>
        <p:spPr>
          <a:xfrm>
            <a:off x="6142264" y="1328364"/>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fun  </a:t>
            </a:r>
          </a:p>
        </p:txBody>
      </p:sp>
      <p:pic>
        <p:nvPicPr>
          <p:cNvPr id="7" name="01-Ex2 01">
            <a:hlinkClick r:id="" action="ppaction://media"/>
            <a:extLst>
              <a:ext uri="{FF2B5EF4-FFF2-40B4-BE49-F238E27FC236}">
                <a16:creationId xmlns:a16="http://schemas.microsoft.com/office/drawing/2014/main" id="{375E7F88-3B32-E7BC-861A-7DC62DC572D4}"/>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221436" y="303075"/>
            <a:ext cx="406400" cy="406400"/>
          </a:xfrm>
          <a:prstGeom prst="rect">
            <a:avLst/>
          </a:prstGeom>
        </p:spPr>
      </p:pic>
    </p:spTree>
    <p:extLst>
      <p:ext uri="{BB962C8B-B14F-4D97-AF65-F5344CB8AC3E}">
        <p14:creationId xmlns:p14="http://schemas.microsoft.com/office/powerpoint/2010/main" val="653738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par>
                                <p:cTn id="8" presetID="1" presetClass="mediacall" presetSubtype="0" fill="hold" nodeType="withEffect">
                                  <p:stCondLst>
                                    <p:cond delay="0"/>
                                  </p:stCondLst>
                                  <p:childTnLst>
                                    <p:cmd type="call" cmd="playFrom(0.0)">
                                      <p:cBhvr>
                                        <p:cTn id="9" dur="3936" fill="hold"/>
                                        <p:tgtEl>
                                          <p:spTgt spid="7"/>
                                        </p:tgtEl>
                                      </p:cBhvr>
                                    </p:cmd>
                                  </p:childTnLst>
                                </p:cTn>
                              </p:par>
                            </p:childTnLst>
                          </p:cTn>
                        </p:par>
                      </p:childTnLst>
                    </p:cTn>
                  </p:par>
                  <p:par>
                    <p:cTn id="10" fill="hold">
                      <p:stCondLst>
                        <p:cond delay="indefinite"/>
                      </p:stCondLst>
                      <p:childTnLst>
                        <p:par>
                          <p:cTn id="11" fill="hold">
                            <p:stCondLst>
                              <p:cond delay="0"/>
                            </p:stCondLst>
                            <p:childTnLst>
                              <p:par>
                                <p:cTn id="12" presetID="16" presetClass="exit" presetSubtype="21" fill="hold" grpId="0" nodeType="clickEffect">
                                  <p:stCondLst>
                                    <p:cond delay="0"/>
                                  </p:stCondLst>
                                  <p:childTnLst>
                                    <p:animEffect transition="out" filter="barn(inVertical)">
                                      <p:cBhvr>
                                        <p:cTn id="13" dur="500"/>
                                        <p:tgtEl>
                                          <p:spTgt spid="3"/>
                                        </p:tgtEl>
                                      </p:cBhvr>
                                    </p:animEffect>
                                    <p:set>
                                      <p:cBhvr>
                                        <p:cTn id="14" dur="1" fill="hold">
                                          <p:stCondLst>
                                            <p:cond delay="499"/>
                                          </p:stCondLst>
                                        </p:cTn>
                                        <p:tgtEl>
                                          <p:spTgt spid="3"/>
                                        </p:tgtEl>
                                        <p:attrNameLst>
                                          <p:attrName>style.visibility</p:attrName>
                                        </p:attrNameLst>
                                      </p:cBhvr>
                                      <p:to>
                                        <p:strVal val="hidden"/>
                                      </p:to>
                                    </p:set>
                                  </p:childTnLst>
                                </p:cTn>
                              </p:par>
                              <p:par>
                                <p:cTn id="15" presetID="16" presetClass="entr" presetSubtype="21"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8" fill="hold" display="0">
                  <p:stCondLst>
                    <p:cond delay="indefinite"/>
                  </p:stCondLst>
                  <p:endCondLst>
                    <p:cond evt="onStopAudio" delay="0">
                      <p:tgtEl>
                        <p:sldTgt/>
                      </p:tgtEl>
                    </p:cond>
                  </p:endCondLst>
                </p:cTn>
                <p:tgtEl>
                  <p:spTgt spid="7"/>
                </p:tgtEl>
              </p:cMediaNode>
            </p:audio>
          </p:childTnLst>
        </p:cTn>
      </p:par>
    </p:tnLst>
    <p:bldLst>
      <p:bldP spid="3" grpId="0"/>
      <p:bldP spid="8" grpId="0" animBg="1"/>
      <p:bldP spid="1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4">
            <a:extLst>
              <a:ext uri="{FF2B5EF4-FFF2-40B4-BE49-F238E27FC236}">
                <a16:creationId xmlns:a16="http://schemas.microsoft.com/office/drawing/2014/main" id="{07BF226E-8F6C-B0B0-1173-E2B50BCC36B6}"/>
              </a:ext>
            </a:extLst>
          </p:cNvPr>
          <p:cNvSpPr>
            <a:spLocks noGrp="1"/>
          </p:cNvSpPr>
          <p:nvPr>
            <p:ph type="title"/>
          </p:nvPr>
        </p:nvSpPr>
        <p:spPr>
          <a:xfrm>
            <a:off x="311700" y="426935"/>
            <a:ext cx="7909736" cy="572700"/>
          </a:xfrm>
        </p:spPr>
        <p:txBody>
          <a:bodyPr/>
          <a:lstStyle/>
          <a:p>
            <a:pPr algn="l"/>
            <a:r>
              <a:rPr lang="en-US" sz="2200" dirty="0"/>
              <a:t>3. Listen again and fill in each blank with </a:t>
            </a:r>
            <a:r>
              <a:rPr lang="en-US" sz="2200" dirty="0">
                <a:solidFill>
                  <a:srgbClr val="007168"/>
                </a:solidFill>
              </a:rPr>
              <a:t>NO MORE THAN TWO WORDS</a:t>
            </a:r>
            <a:r>
              <a:rPr lang="en-US" sz="2200" dirty="0"/>
              <a:t>. </a:t>
            </a:r>
          </a:p>
        </p:txBody>
      </p:sp>
      <p:graphicFrame>
        <p:nvGraphicFramePr>
          <p:cNvPr id="2" name="Table 2">
            <a:extLst>
              <a:ext uri="{FF2B5EF4-FFF2-40B4-BE49-F238E27FC236}">
                <a16:creationId xmlns:a16="http://schemas.microsoft.com/office/drawing/2014/main" id="{DEF8B9B4-7D8D-2388-F790-5A8F84A8D737}"/>
              </a:ext>
            </a:extLst>
          </p:cNvPr>
          <p:cNvGraphicFramePr>
            <a:graphicFrameLocks noGrp="1"/>
          </p:cNvGraphicFramePr>
          <p:nvPr/>
        </p:nvGraphicFramePr>
        <p:xfrm>
          <a:off x="533072" y="932542"/>
          <a:ext cx="8219646" cy="2114570"/>
        </p:xfrm>
        <a:graphic>
          <a:graphicData uri="http://schemas.openxmlformats.org/drawingml/2006/table">
            <a:tbl>
              <a:tblPr firstRow="1" bandRow="1">
                <a:tableStyleId>{5A111915-BE36-4E01-A7E5-04B1672EAD32}</a:tableStyleId>
              </a:tblPr>
              <a:tblGrid>
                <a:gridCol w="3283580">
                  <a:extLst>
                    <a:ext uri="{9D8B030D-6E8A-4147-A177-3AD203B41FA5}">
                      <a16:colId xmlns:a16="http://schemas.microsoft.com/office/drawing/2014/main" val="2601666367"/>
                    </a:ext>
                  </a:extLst>
                </a:gridCol>
                <a:gridCol w="4936066">
                  <a:extLst>
                    <a:ext uri="{9D8B030D-6E8A-4147-A177-3AD203B41FA5}">
                      <a16:colId xmlns:a16="http://schemas.microsoft.com/office/drawing/2014/main" val="1184855444"/>
                    </a:ext>
                  </a:extLst>
                </a:gridCol>
              </a:tblGrid>
              <a:tr h="407690">
                <a:tc gridSpan="2">
                  <a:txBody>
                    <a:bodyPr/>
                    <a:lstStyle/>
                    <a:p>
                      <a:pPr algn="ctr"/>
                      <a:r>
                        <a:rPr lang="en-US" sz="2000" dirty="0">
                          <a:latin typeface="Calibri" panose="020F0502020204030204" pitchFamily="34" charset="0"/>
                          <a:cs typeface="Calibri" panose="020F0502020204030204" pitchFamily="34" charset="0"/>
                        </a:rPr>
                        <a:t>The benefits of volunteer activities</a:t>
                      </a:r>
                    </a:p>
                  </a:txBody>
                  <a:tcPr anchor="ctr"/>
                </a:tc>
                <a:tc hMerge="1">
                  <a:txBody>
                    <a:bodyPr/>
                    <a:lstStyle/>
                    <a:p>
                      <a:endParaRPr lang="en-US" dirty="0"/>
                    </a:p>
                  </a:txBody>
                  <a:tcPr/>
                </a:tc>
                <a:extLst>
                  <a:ext uri="{0D108BD9-81ED-4DB2-BD59-A6C34878D82A}">
                    <a16:rowId xmlns:a16="http://schemas.microsoft.com/office/drawing/2014/main" val="336724092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Linda and her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lot of (1) ________  </a:t>
                      </a:r>
                    </a:p>
                    <a:p>
                      <a:r>
                        <a:rPr lang="en-US" sz="2000" dirty="0">
                          <a:solidFill>
                            <a:schemeClr val="bg1">
                              <a:lumMod val="10000"/>
                            </a:schemeClr>
                          </a:solidFill>
                          <a:latin typeface="Calibri" panose="020F0502020204030204" pitchFamily="34" charset="0"/>
                          <a:cs typeface="Calibri" panose="020F0502020204030204" pitchFamily="34" charset="0"/>
                        </a:rPr>
                        <a:t>• feeling useful</a:t>
                      </a:r>
                    </a:p>
                  </a:txBody>
                  <a:tcPr anchor="ctr"/>
                </a:tc>
                <a:extLst>
                  <a:ext uri="{0D108BD9-81ED-4DB2-BD59-A6C34878D82A}">
                    <a16:rowId xmlns:a16="http://schemas.microsoft.com/office/drawing/2014/main" val="4080842585"/>
                  </a:ext>
                </a:extLst>
              </a:tr>
              <a:tr h="553861">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For Tom and his friends</a:t>
                      </a:r>
                    </a:p>
                  </a:txBody>
                  <a:tcPr anchor="ctr"/>
                </a:tc>
                <a:tc>
                  <a:txBody>
                    <a:bodyPr/>
                    <a:lstStyle/>
                    <a:p>
                      <a:r>
                        <a:rPr lang="en-US" sz="2000" dirty="0">
                          <a:solidFill>
                            <a:schemeClr val="bg1">
                              <a:lumMod val="10000"/>
                            </a:schemeClr>
                          </a:solidFill>
                          <a:latin typeface="Calibri" panose="020F0502020204030204" pitchFamily="34" charset="0"/>
                          <a:cs typeface="Calibri" panose="020F0502020204030204" pitchFamily="34" charset="0"/>
                        </a:rPr>
                        <a:t>• having a (2) ________ </a:t>
                      </a:r>
                    </a:p>
                    <a:p>
                      <a:r>
                        <a:rPr lang="en-US" sz="2000" dirty="0">
                          <a:solidFill>
                            <a:schemeClr val="bg1">
                              <a:lumMod val="10000"/>
                            </a:schemeClr>
                          </a:solidFill>
                          <a:latin typeface="Calibri" panose="020F0502020204030204" pitchFamily="34" charset="0"/>
                          <a:cs typeface="Calibri" panose="020F0502020204030204" pitchFamily="34" charset="0"/>
                        </a:rPr>
                        <a:t>• working and playing together </a:t>
                      </a:r>
                    </a:p>
                    <a:p>
                      <a:r>
                        <a:rPr lang="en-US" sz="2000" dirty="0">
                          <a:solidFill>
                            <a:schemeClr val="bg1">
                              <a:lumMod val="10000"/>
                            </a:schemeClr>
                          </a:solidFill>
                          <a:latin typeface="Calibri" panose="020F0502020204030204" pitchFamily="34" charset="0"/>
                          <a:cs typeface="Calibri" panose="020F0502020204030204" pitchFamily="34" charset="0"/>
                        </a:rPr>
                        <a:t>• learning some (3) ________ </a:t>
                      </a:r>
                    </a:p>
                  </a:txBody>
                  <a:tcPr anchor="ctr"/>
                </a:tc>
                <a:extLst>
                  <a:ext uri="{0D108BD9-81ED-4DB2-BD59-A6C34878D82A}">
                    <a16:rowId xmlns:a16="http://schemas.microsoft.com/office/drawing/2014/main" val="84537083"/>
                  </a:ext>
                </a:extLst>
              </a:tr>
            </a:tbl>
          </a:graphicData>
        </a:graphic>
      </p:graphicFrame>
      <p:sp>
        <p:nvSpPr>
          <p:cNvPr id="5" name="TextBox 4">
            <a:extLst>
              <a:ext uri="{FF2B5EF4-FFF2-40B4-BE49-F238E27FC236}">
                <a16:creationId xmlns:a16="http://schemas.microsoft.com/office/drawing/2014/main" id="{D51CD961-7D49-1773-8262-759C993361CD}"/>
              </a:ext>
            </a:extLst>
          </p:cNvPr>
          <p:cNvSpPr txBox="1"/>
          <p:nvPr/>
        </p:nvSpPr>
        <p:spPr>
          <a:xfrm>
            <a:off x="5410199" y="2038292"/>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6" name="TextBox 5">
            <a:extLst>
              <a:ext uri="{FF2B5EF4-FFF2-40B4-BE49-F238E27FC236}">
                <a16:creationId xmlns:a16="http://schemas.microsoft.com/office/drawing/2014/main" id="{59E34E06-FBE1-F659-3E13-352857D92B02}"/>
              </a:ext>
            </a:extLst>
          </p:cNvPr>
          <p:cNvSpPr txBox="1"/>
          <p:nvPr/>
        </p:nvSpPr>
        <p:spPr>
          <a:xfrm>
            <a:off x="6066062" y="2663330"/>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noun</a:t>
            </a:r>
          </a:p>
        </p:txBody>
      </p:sp>
      <p:sp>
        <p:nvSpPr>
          <p:cNvPr id="8" name="Rectangle: Rounded Corners 7">
            <a:extLst>
              <a:ext uri="{FF2B5EF4-FFF2-40B4-BE49-F238E27FC236}">
                <a16:creationId xmlns:a16="http://schemas.microsoft.com/office/drawing/2014/main" id="{7F967675-D270-5EFA-71CE-AB4E2EA6384A}"/>
              </a:ext>
            </a:extLst>
          </p:cNvPr>
          <p:cNvSpPr/>
          <p:nvPr/>
        </p:nvSpPr>
        <p:spPr>
          <a:xfrm>
            <a:off x="533072" y="3194687"/>
            <a:ext cx="7484533" cy="1586056"/>
          </a:xfrm>
          <a:prstGeom prst="roundRect">
            <a:avLst/>
          </a:prstGeom>
          <a:solidFill>
            <a:srgbClr val="FFE6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200" i="1" dirty="0">
                <a:solidFill>
                  <a:schemeClr val="bg1">
                    <a:lumMod val="10000"/>
                  </a:schemeClr>
                </a:solidFill>
                <a:latin typeface="Calibri" panose="020F0502020204030204" pitchFamily="34" charset="0"/>
                <a:cs typeface="Calibri" panose="020F0502020204030204" pitchFamily="34" charset="0"/>
              </a:rPr>
              <a:t>Linda:	</a:t>
            </a:r>
            <a:r>
              <a:rPr lang="en-US" sz="2200" dirty="0">
                <a:solidFill>
                  <a:schemeClr val="bg1">
                    <a:lumMod val="10000"/>
                  </a:schemeClr>
                </a:solidFill>
                <a:latin typeface="Calibri" panose="020F0502020204030204" pitchFamily="34" charset="0"/>
                <a:cs typeface="Calibri" panose="020F0502020204030204" pitchFamily="34" charset="0"/>
              </a:rPr>
              <a:t>Glad to hear it, Tom.</a:t>
            </a:r>
          </a:p>
          <a:p>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Yes. It </a:t>
            </a:r>
            <a:r>
              <a:rPr lang="en-US" sz="2200" b="1" u="sng" dirty="0">
                <a:solidFill>
                  <a:schemeClr val="bg1">
                    <a:lumMod val="10000"/>
                  </a:schemeClr>
                </a:solidFill>
                <a:latin typeface="Calibri" panose="020F0502020204030204" pitchFamily="34" charset="0"/>
                <a:cs typeface="Calibri" panose="020F0502020204030204" pitchFamily="34" charset="0"/>
              </a:rPr>
              <a:t>was a</a:t>
            </a:r>
            <a:r>
              <a:rPr lang="en-US" sz="2200" dirty="0">
                <a:solidFill>
                  <a:schemeClr val="bg1">
                    <a:lumMod val="10000"/>
                  </a:schemeClr>
                </a:solidFill>
                <a:latin typeface="Calibri" panose="020F0502020204030204" pitchFamily="34" charset="0"/>
                <a:cs typeface="Calibri" panose="020F0502020204030204" pitchFamily="34" charset="0"/>
              </a:rPr>
              <a:t> really </a:t>
            </a:r>
            <a:r>
              <a:rPr lang="en-US" sz="2200" b="1" dirty="0">
                <a:solidFill>
                  <a:srgbClr val="C00000"/>
                </a:solidFill>
                <a:latin typeface="Calibri" panose="020F0502020204030204" pitchFamily="34" charset="0"/>
                <a:cs typeface="Calibri" panose="020F0502020204030204" pitchFamily="34" charset="0"/>
              </a:rPr>
              <a:t>good time</a:t>
            </a:r>
            <a:r>
              <a:rPr lang="en-US" sz="2200" dirty="0">
                <a:solidFill>
                  <a:schemeClr val="bg1">
                    <a:lumMod val="10000"/>
                  </a:schemeClr>
                </a:solidFill>
                <a:latin typeface="Calibri" panose="020F0502020204030204" pitchFamily="34" charset="0"/>
                <a:cs typeface="Calibri" panose="020F0502020204030204" pitchFamily="34" charset="0"/>
              </a:rPr>
              <a:t>. We worked and played together, and we </a:t>
            </a:r>
            <a:r>
              <a:rPr lang="en-US" sz="2200" b="1" u="sng" dirty="0">
                <a:solidFill>
                  <a:schemeClr val="bg1">
                    <a:lumMod val="10000"/>
                  </a:schemeClr>
                </a:solidFill>
                <a:latin typeface="Calibri" panose="020F0502020204030204" pitchFamily="34" charset="0"/>
                <a:cs typeface="Calibri" panose="020F0502020204030204" pitchFamily="34" charset="0"/>
              </a:rPr>
              <a:t>learnt</a:t>
            </a:r>
            <a:r>
              <a:rPr lang="en-US" sz="2200" dirty="0">
                <a:solidFill>
                  <a:schemeClr val="bg1">
                    <a:lumMod val="10000"/>
                  </a:schemeClr>
                </a:solidFill>
                <a:latin typeface="Calibri" panose="020F0502020204030204" pitchFamily="34" charset="0"/>
                <a:cs typeface="Calibri" panose="020F0502020204030204" pitchFamily="34" charset="0"/>
              </a:rPr>
              <a:t> some </a:t>
            </a:r>
            <a:r>
              <a:rPr lang="en-US" sz="2200" b="1" dirty="0">
                <a:solidFill>
                  <a:srgbClr val="C00000"/>
                </a:solidFill>
                <a:latin typeface="Calibri" panose="020F0502020204030204" pitchFamily="34" charset="0"/>
                <a:cs typeface="Calibri" panose="020F0502020204030204" pitchFamily="34" charset="0"/>
              </a:rPr>
              <a:t>skills</a:t>
            </a:r>
            <a:r>
              <a:rPr lang="en-US" sz="2200" dirty="0">
                <a:solidFill>
                  <a:schemeClr val="bg1">
                    <a:lumMod val="10000"/>
                  </a:schemeClr>
                </a:solidFill>
                <a:latin typeface="Calibri" panose="020F0502020204030204" pitchFamily="34" charset="0"/>
                <a:cs typeface="Calibri" panose="020F0502020204030204" pitchFamily="34" charset="0"/>
              </a:rPr>
              <a:t>, too.</a:t>
            </a:r>
          </a:p>
        </p:txBody>
      </p:sp>
      <p:cxnSp>
        <p:nvCxnSpPr>
          <p:cNvPr id="11" name="Straight Connector 10">
            <a:extLst>
              <a:ext uri="{FF2B5EF4-FFF2-40B4-BE49-F238E27FC236}">
                <a16:creationId xmlns:a16="http://schemas.microsoft.com/office/drawing/2014/main" id="{B4F6D9CB-B7CB-CB4B-5C0F-89626CDDE559}"/>
              </a:ext>
            </a:extLst>
          </p:cNvPr>
          <p:cNvCxnSpPr>
            <a:cxnSpLocks/>
          </p:cNvCxnSpPr>
          <p:nvPr/>
        </p:nvCxnSpPr>
        <p:spPr>
          <a:xfrm>
            <a:off x="4088494" y="1660335"/>
            <a:ext cx="65495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4759DDA-B890-C46A-B4C0-4C21E4FAE237}"/>
              </a:ext>
            </a:extLst>
          </p:cNvPr>
          <p:cNvCxnSpPr>
            <a:cxnSpLocks/>
          </p:cNvCxnSpPr>
          <p:nvPr/>
        </p:nvCxnSpPr>
        <p:spPr>
          <a:xfrm>
            <a:off x="4845049" y="1660335"/>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8EE38A9-5121-5CF3-5E1A-D03A480846D8}"/>
              </a:ext>
            </a:extLst>
          </p:cNvPr>
          <p:cNvCxnSpPr>
            <a:cxnSpLocks/>
          </p:cNvCxnSpPr>
          <p:nvPr/>
        </p:nvCxnSpPr>
        <p:spPr>
          <a:xfrm>
            <a:off x="4080329" y="2351578"/>
            <a:ext cx="6631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7BA9166-7921-C153-B3EC-19C10E3B8F6E}"/>
              </a:ext>
            </a:extLst>
          </p:cNvPr>
          <p:cNvCxnSpPr>
            <a:cxnSpLocks/>
          </p:cNvCxnSpPr>
          <p:nvPr/>
        </p:nvCxnSpPr>
        <p:spPr>
          <a:xfrm>
            <a:off x="4815115" y="2351578"/>
            <a:ext cx="156935"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018FCAE-E152-79EF-F2B8-250E1905993E}"/>
              </a:ext>
            </a:extLst>
          </p:cNvPr>
          <p:cNvCxnSpPr>
            <a:cxnSpLocks/>
          </p:cNvCxnSpPr>
          <p:nvPr/>
        </p:nvCxnSpPr>
        <p:spPr>
          <a:xfrm>
            <a:off x="4080329" y="2961179"/>
            <a:ext cx="891721"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30761EEC-8057-F1D9-8F5A-736E97252803}"/>
              </a:ext>
            </a:extLst>
          </p:cNvPr>
          <p:cNvSpPr txBox="1"/>
          <p:nvPr/>
        </p:nvSpPr>
        <p:spPr>
          <a:xfrm>
            <a:off x="5287737" y="2038292"/>
            <a:ext cx="1406979"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good time</a:t>
            </a:r>
          </a:p>
        </p:txBody>
      </p:sp>
      <p:sp>
        <p:nvSpPr>
          <p:cNvPr id="9" name="TextBox 8">
            <a:extLst>
              <a:ext uri="{FF2B5EF4-FFF2-40B4-BE49-F238E27FC236}">
                <a16:creationId xmlns:a16="http://schemas.microsoft.com/office/drawing/2014/main" id="{9B8F6EEF-C9F2-0D3C-93AB-EB904B042AF6}"/>
              </a:ext>
            </a:extLst>
          </p:cNvPr>
          <p:cNvSpPr txBox="1"/>
          <p:nvPr/>
        </p:nvSpPr>
        <p:spPr>
          <a:xfrm>
            <a:off x="6127597" y="2663330"/>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skills</a:t>
            </a:r>
          </a:p>
        </p:txBody>
      </p:sp>
      <p:sp>
        <p:nvSpPr>
          <p:cNvPr id="10" name="TextBox 9">
            <a:extLst>
              <a:ext uri="{FF2B5EF4-FFF2-40B4-BE49-F238E27FC236}">
                <a16:creationId xmlns:a16="http://schemas.microsoft.com/office/drawing/2014/main" id="{9EE14451-8EDB-83CC-007D-F1E15DAF92FF}"/>
              </a:ext>
            </a:extLst>
          </p:cNvPr>
          <p:cNvSpPr txBox="1"/>
          <p:nvPr/>
        </p:nvSpPr>
        <p:spPr>
          <a:xfrm>
            <a:off x="6142264" y="1328364"/>
            <a:ext cx="922565" cy="400110"/>
          </a:xfrm>
          <a:prstGeom prst="rect">
            <a:avLst/>
          </a:prstGeom>
          <a:noFill/>
        </p:spPr>
        <p:txBody>
          <a:bodyPr wrap="square" rtlCol="0">
            <a:spAutoFit/>
          </a:bodyPr>
          <a:lstStyle/>
          <a:p>
            <a:r>
              <a:rPr lang="en-US" sz="2000" b="1" dirty="0">
                <a:solidFill>
                  <a:srgbClr val="C00000"/>
                </a:solidFill>
                <a:latin typeface="Calibri" panose="020F0502020204030204" pitchFamily="34" charset="0"/>
                <a:cs typeface="Calibri" panose="020F0502020204030204" pitchFamily="34" charset="0"/>
              </a:rPr>
              <a:t>fun  </a:t>
            </a:r>
          </a:p>
        </p:txBody>
      </p:sp>
      <p:pic>
        <p:nvPicPr>
          <p:cNvPr id="3" name="02-Ex2 0203">
            <a:hlinkClick r:id="" action="ppaction://media"/>
            <a:extLst>
              <a:ext uri="{FF2B5EF4-FFF2-40B4-BE49-F238E27FC236}">
                <a16:creationId xmlns:a16="http://schemas.microsoft.com/office/drawing/2014/main" id="{FB936678-5F8E-295C-D4DE-E3DD8345FBAA}"/>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080677" y="275652"/>
            <a:ext cx="406400" cy="406400"/>
          </a:xfrm>
          <a:prstGeom prst="rect">
            <a:avLst/>
          </a:prstGeom>
        </p:spPr>
      </p:pic>
    </p:spTree>
    <p:extLst>
      <p:ext uri="{BB962C8B-B14F-4D97-AF65-F5344CB8AC3E}">
        <p14:creationId xmlns:p14="http://schemas.microsoft.com/office/powerpoint/2010/main" val="143387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par>
                                <p:cTn id="8" presetID="1" presetClass="mediacall" presetSubtype="0" fill="hold" nodeType="withEffect">
                                  <p:stCondLst>
                                    <p:cond delay="0"/>
                                  </p:stCondLst>
                                  <p:childTnLst>
                                    <p:cmd type="call" cmd="playFrom(0.0)">
                                      <p:cBhvr>
                                        <p:cTn id="9" dur="8904" fill="hold"/>
                                        <p:tgtEl>
                                          <p:spTgt spid="3"/>
                                        </p:tgtEl>
                                      </p:cBhvr>
                                    </p:cmd>
                                  </p:childTnLst>
                                </p:cTn>
                              </p:par>
                            </p:childTnLst>
                          </p:cTn>
                        </p:par>
                      </p:childTnLst>
                    </p:cTn>
                  </p:par>
                  <p:par>
                    <p:cTn id="10" fill="hold">
                      <p:stCondLst>
                        <p:cond delay="indefinite"/>
                      </p:stCondLst>
                      <p:childTnLst>
                        <p:par>
                          <p:cTn id="11" fill="hold">
                            <p:stCondLst>
                              <p:cond delay="0"/>
                            </p:stCondLst>
                            <p:childTnLst>
                              <p:par>
                                <p:cTn id="12" presetID="16" presetClass="exit" presetSubtype="21" fill="hold" grpId="0" nodeType="clickEffect">
                                  <p:stCondLst>
                                    <p:cond delay="0"/>
                                  </p:stCondLst>
                                  <p:childTnLst>
                                    <p:animEffect transition="out" filter="barn(inVertical)">
                                      <p:cBhvr>
                                        <p:cTn id="13" dur="500"/>
                                        <p:tgtEl>
                                          <p:spTgt spid="5"/>
                                        </p:tgtEl>
                                      </p:cBhvr>
                                    </p:animEffect>
                                    <p:set>
                                      <p:cBhvr>
                                        <p:cTn id="14" dur="1" fill="hold">
                                          <p:stCondLst>
                                            <p:cond delay="499"/>
                                          </p:stCondLst>
                                        </p:cTn>
                                        <p:tgtEl>
                                          <p:spTgt spid="5"/>
                                        </p:tgtEl>
                                        <p:attrNameLst>
                                          <p:attrName>style.visibility</p:attrName>
                                        </p:attrNameLst>
                                      </p:cBhvr>
                                      <p:to>
                                        <p:strVal val="hidden"/>
                                      </p:to>
                                    </p:set>
                                  </p:childTnLst>
                                </p:cTn>
                              </p:par>
                              <p:par>
                                <p:cTn id="15" presetID="16" presetClass="entr" presetSubtype="21"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barn(inVertical)">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xit" presetSubtype="21" fill="hold" grpId="0" nodeType="clickEffect">
                                  <p:stCondLst>
                                    <p:cond delay="0"/>
                                  </p:stCondLst>
                                  <p:childTnLst>
                                    <p:animEffect transition="out" filter="barn(inVertical)">
                                      <p:cBhvr>
                                        <p:cTn id="21" dur="500"/>
                                        <p:tgtEl>
                                          <p:spTgt spid="6"/>
                                        </p:tgtEl>
                                      </p:cBhvr>
                                    </p:animEffect>
                                    <p:set>
                                      <p:cBhvr>
                                        <p:cTn id="22" dur="1" fill="hold">
                                          <p:stCondLst>
                                            <p:cond delay="499"/>
                                          </p:stCondLst>
                                        </p:cTn>
                                        <p:tgtEl>
                                          <p:spTgt spid="6"/>
                                        </p:tgtEl>
                                        <p:attrNameLst>
                                          <p:attrName>style.visibility</p:attrName>
                                        </p:attrNameLst>
                                      </p:cBhvr>
                                      <p:to>
                                        <p:strVal val="hidden"/>
                                      </p:to>
                                    </p:set>
                                  </p:childTnLst>
                                </p:cTn>
                              </p:par>
                              <p:par>
                                <p:cTn id="23" presetID="16" presetClass="entr" presetSubtype="21"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barn(inVertical)">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6" fill="hold" display="0">
                  <p:stCondLst>
                    <p:cond delay="indefinite"/>
                  </p:stCondLst>
                  <p:endCondLst>
                    <p:cond evt="onStopAudio" delay="0">
                      <p:tgtEl>
                        <p:sldTgt/>
                      </p:tgtEl>
                    </p:cond>
                  </p:endCondLst>
                </p:cTn>
                <p:tgtEl>
                  <p:spTgt spid="3"/>
                </p:tgtEl>
              </p:cMediaNode>
            </p:audio>
          </p:childTnLst>
        </p:cTn>
      </p:par>
    </p:tnLst>
    <p:bldLst>
      <p:bldP spid="5" grpId="0"/>
      <p:bldP spid="6" grpId="0"/>
      <p:bldP spid="8" grpId="0" animBg="1"/>
      <p:bldP spid="7" grpId="0"/>
      <p:bldP spid="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574"/>
        <p:cNvGrpSpPr/>
        <p:nvPr/>
      </p:nvGrpSpPr>
      <p:grpSpPr>
        <a:xfrm>
          <a:off x="0" y="0"/>
          <a:ext cx="0" cy="0"/>
          <a:chOff x="0" y="0"/>
          <a:chExt cx="0" cy="0"/>
        </a:xfrm>
      </p:grpSpPr>
      <p:sp>
        <p:nvSpPr>
          <p:cNvPr id="2575" name="Google Shape;2575;p72"/>
          <p:cNvSpPr/>
          <p:nvPr/>
        </p:nvSpPr>
        <p:spPr>
          <a:xfrm>
            <a:off x="1332300" y="3780150"/>
            <a:ext cx="3239700" cy="943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72"/>
          <p:cNvSpPr txBox="1">
            <a:spLocks noGrp="1"/>
          </p:cNvSpPr>
          <p:nvPr>
            <p:ph type="title"/>
          </p:nvPr>
        </p:nvSpPr>
        <p:spPr>
          <a:xfrm>
            <a:off x="6898875" y="898245"/>
            <a:ext cx="1268700" cy="943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02</a:t>
            </a:r>
            <a:endParaRPr/>
          </a:p>
        </p:txBody>
      </p:sp>
      <p:sp>
        <p:nvSpPr>
          <p:cNvPr id="2577" name="Google Shape;2577;p72"/>
          <p:cNvSpPr txBox="1">
            <a:spLocks noGrp="1"/>
          </p:cNvSpPr>
          <p:nvPr>
            <p:ph type="title" idx="2"/>
          </p:nvPr>
        </p:nvSpPr>
        <p:spPr>
          <a:xfrm>
            <a:off x="3637275" y="1804425"/>
            <a:ext cx="4530300" cy="1635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dirty="0"/>
              <a:t>Writing</a:t>
            </a:r>
            <a:endParaRPr dirty="0"/>
          </a:p>
        </p:txBody>
      </p:sp>
      <p:grpSp>
        <p:nvGrpSpPr>
          <p:cNvPr id="2579" name="Google Shape;2579;p72"/>
          <p:cNvGrpSpPr/>
          <p:nvPr/>
        </p:nvGrpSpPr>
        <p:grpSpPr>
          <a:xfrm>
            <a:off x="1661709" y="898316"/>
            <a:ext cx="2319679" cy="3633419"/>
            <a:chOff x="2043200" y="2507325"/>
            <a:chExt cx="1067550" cy="1672075"/>
          </a:xfrm>
        </p:grpSpPr>
        <p:sp>
          <p:nvSpPr>
            <p:cNvPr id="2580" name="Google Shape;2580;p72"/>
            <p:cNvSpPr/>
            <p:nvPr/>
          </p:nvSpPr>
          <p:spPr>
            <a:xfrm>
              <a:off x="2148575" y="3880300"/>
              <a:ext cx="114975" cy="143700"/>
            </a:xfrm>
            <a:custGeom>
              <a:avLst/>
              <a:gdLst/>
              <a:ahLst/>
              <a:cxnLst/>
              <a:rect l="l" t="t" r="r" b="b"/>
              <a:pathLst>
                <a:path w="4599" h="5748" extrusionOk="0">
                  <a:moveTo>
                    <a:pt x="1235" y="0"/>
                  </a:moveTo>
                  <a:lnTo>
                    <a:pt x="937" y="43"/>
                  </a:lnTo>
                  <a:lnTo>
                    <a:pt x="639" y="85"/>
                  </a:lnTo>
                  <a:lnTo>
                    <a:pt x="341" y="213"/>
                  </a:lnTo>
                  <a:lnTo>
                    <a:pt x="256" y="298"/>
                  </a:lnTo>
                  <a:lnTo>
                    <a:pt x="128" y="426"/>
                  </a:lnTo>
                  <a:lnTo>
                    <a:pt x="43" y="639"/>
                  </a:lnTo>
                  <a:lnTo>
                    <a:pt x="1" y="894"/>
                  </a:lnTo>
                  <a:lnTo>
                    <a:pt x="1" y="1107"/>
                  </a:lnTo>
                  <a:lnTo>
                    <a:pt x="43" y="1362"/>
                  </a:lnTo>
                  <a:lnTo>
                    <a:pt x="213" y="1831"/>
                  </a:lnTo>
                  <a:lnTo>
                    <a:pt x="426" y="2256"/>
                  </a:lnTo>
                  <a:lnTo>
                    <a:pt x="554" y="2640"/>
                  </a:lnTo>
                  <a:lnTo>
                    <a:pt x="682" y="3065"/>
                  </a:lnTo>
                  <a:lnTo>
                    <a:pt x="767" y="3491"/>
                  </a:lnTo>
                  <a:lnTo>
                    <a:pt x="809" y="3917"/>
                  </a:lnTo>
                  <a:lnTo>
                    <a:pt x="809" y="4428"/>
                  </a:lnTo>
                  <a:lnTo>
                    <a:pt x="852" y="4641"/>
                  </a:lnTo>
                  <a:lnTo>
                    <a:pt x="895" y="4896"/>
                  </a:lnTo>
                  <a:lnTo>
                    <a:pt x="980" y="5066"/>
                  </a:lnTo>
                  <a:lnTo>
                    <a:pt x="1107" y="5237"/>
                  </a:lnTo>
                  <a:lnTo>
                    <a:pt x="1235" y="5364"/>
                  </a:lnTo>
                  <a:lnTo>
                    <a:pt x="1405" y="5492"/>
                  </a:lnTo>
                  <a:lnTo>
                    <a:pt x="1618" y="5577"/>
                  </a:lnTo>
                  <a:lnTo>
                    <a:pt x="1789" y="5662"/>
                  </a:lnTo>
                  <a:lnTo>
                    <a:pt x="2214" y="5747"/>
                  </a:lnTo>
                  <a:lnTo>
                    <a:pt x="2640" y="5705"/>
                  </a:lnTo>
                  <a:lnTo>
                    <a:pt x="3023" y="5620"/>
                  </a:lnTo>
                  <a:lnTo>
                    <a:pt x="3406" y="5492"/>
                  </a:lnTo>
                  <a:lnTo>
                    <a:pt x="3790" y="5322"/>
                  </a:lnTo>
                  <a:lnTo>
                    <a:pt x="4130" y="5151"/>
                  </a:lnTo>
                  <a:lnTo>
                    <a:pt x="4258" y="5024"/>
                  </a:lnTo>
                  <a:lnTo>
                    <a:pt x="4386" y="4896"/>
                  </a:lnTo>
                  <a:lnTo>
                    <a:pt x="4471" y="4768"/>
                  </a:lnTo>
                  <a:lnTo>
                    <a:pt x="4556" y="4598"/>
                  </a:lnTo>
                  <a:lnTo>
                    <a:pt x="4598" y="4257"/>
                  </a:lnTo>
                  <a:lnTo>
                    <a:pt x="4556" y="3959"/>
                  </a:lnTo>
                  <a:lnTo>
                    <a:pt x="4513" y="3704"/>
                  </a:lnTo>
                  <a:lnTo>
                    <a:pt x="4300" y="3150"/>
                  </a:lnTo>
                  <a:lnTo>
                    <a:pt x="4045" y="2597"/>
                  </a:lnTo>
                  <a:lnTo>
                    <a:pt x="3875" y="2044"/>
                  </a:lnTo>
                  <a:lnTo>
                    <a:pt x="3790" y="1788"/>
                  </a:lnTo>
                  <a:lnTo>
                    <a:pt x="3747" y="1533"/>
                  </a:lnTo>
                  <a:lnTo>
                    <a:pt x="3747" y="1277"/>
                  </a:lnTo>
                  <a:lnTo>
                    <a:pt x="3747" y="979"/>
                  </a:lnTo>
                  <a:lnTo>
                    <a:pt x="3406" y="426"/>
                  </a:lnTo>
                  <a:lnTo>
                    <a:pt x="2896" y="255"/>
                  </a:lnTo>
                  <a:lnTo>
                    <a:pt x="2342" y="85"/>
                  </a:lnTo>
                  <a:lnTo>
                    <a:pt x="1789" y="43"/>
                  </a:lnTo>
                  <a:lnTo>
                    <a:pt x="123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72"/>
            <p:cNvSpPr/>
            <p:nvPr/>
          </p:nvSpPr>
          <p:spPr>
            <a:xfrm>
              <a:off x="2310350" y="3916475"/>
              <a:ext cx="106450" cy="142650"/>
            </a:xfrm>
            <a:custGeom>
              <a:avLst/>
              <a:gdLst/>
              <a:ahLst/>
              <a:cxnLst/>
              <a:rect l="l" t="t" r="r" b="b"/>
              <a:pathLst>
                <a:path w="4258" h="5706" extrusionOk="0">
                  <a:moveTo>
                    <a:pt x="214" y="1"/>
                  </a:moveTo>
                  <a:lnTo>
                    <a:pt x="86" y="299"/>
                  </a:lnTo>
                  <a:lnTo>
                    <a:pt x="1" y="639"/>
                  </a:lnTo>
                  <a:lnTo>
                    <a:pt x="1" y="980"/>
                  </a:lnTo>
                  <a:lnTo>
                    <a:pt x="43" y="1320"/>
                  </a:lnTo>
                  <a:lnTo>
                    <a:pt x="171" y="1618"/>
                  </a:lnTo>
                  <a:lnTo>
                    <a:pt x="341" y="1959"/>
                  </a:lnTo>
                  <a:lnTo>
                    <a:pt x="469" y="2427"/>
                  </a:lnTo>
                  <a:lnTo>
                    <a:pt x="512" y="2895"/>
                  </a:lnTo>
                  <a:lnTo>
                    <a:pt x="512" y="3364"/>
                  </a:lnTo>
                  <a:lnTo>
                    <a:pt x="512" y="3875"/>
                  </a:lnTo>
                  <a:lnTo>
                    <a:pt x="469" y="4300"/>
                  </a:lnTo>
                  <a:lnTo>
                    <a:pt x="512" y="4556"/>
                  </a:lnTo>
                  <a:lnTo>
                    <a:pt x="554" y="4769"/>
                  </a:lnTo>
                  <a:lnTo>
                    <a:pt x="682" y="4982"/>
                  </a:lnTo>
                  <a:lnTo>
                    <a:pt x="810" y="5152"/>
                  </a:lnTo>
                  <a:lnTo>
                    <a:pt x="980" y="5322"/>
                  </a:lnTo>
                  <a:lnTo>
                    <a:pt x="1193" y="5450"/>
                  </a:lnTo>
                  <a:lnTo>
                    <a:pt x="1406" y="5578"/>
                  </a:lnTo>
                  <a:lnTo>
                    <a:pt x="1618" y="5663"/>
                  </a:lnTo>
                  <a:lnTo>
                    <a:pt x="1874" y="5705"/>
                  </a:lnTo>
                  <a:lnTo>
                    <a:pt x="2342" y="5705"/>
                  </a:lnTo>
                  <a:lnTo>
                    <a:pt x="2598" y="5663"/>
                  </a:lnTo>
                  <a:lnTo>
                    <a:pt x="3023" y="5492"/>
                  </a:lnTo>
                  <a:lnTo>
                    <a:pt x="3492" y="5280"/>
                  </a:lnTo>
                  <a:lnTo>
                    <a:pt x="3917" y="5067"/>
                  </a:lnTo>
                  <a:lnTo>
                    <a:pt x="4088" y="4896"/>
                  </a:lnTo>
                  <a:lnTo>
                    <a:pt x="4173" y="4811"/>
                  </a:lnTo>
                  <a:lnTo>
                    <a:pt x="4215" y="4726"/>
                  </a:lnTo>
                  <a:lnTo>
                    <a:pt x="4258" y="4556"/>
                  </a:lnTo>
                  <a:lnTo>
                    <a:pt x="4215" y="4386"/>
                  </a:lnTo>
                  <a:lnTo>
                    <a:pt x="4130" y="3875"/>
                  </a:lnTo>
                  <a:lnTo>
                    <a:pt x="3960" y="3406"/>
                  </a:lnTo>
                  <a:lnTo>
                    <a:pt x="3619" y="2427"/>
                  </a:lnTo>
                  <a:lnTo>
                    <a:pt x="3449" y="1959"/>
                  </a:lnTo>
                  <a:lnTo>
                    <a:pt x="3321" y="1491"/>
                  </a:lnTo>
                  <a:lnTo>
                    <a:pt x="3279" y="980"/>
                  </a:lnTo>
                  <a:lnTo>
                    <a:pt x="3279" y="511"/>
                  </a:lnTo>
                  <a:lnTo>
                    <a:pt x="3236" y="469"/>
                  </a:lnTo>
                  <a:lnTo>
                    <a:pt x="2896" y="256"/>
                  </a:lnTo>
                  <a:lnTo>
                    <a:pt x="2555" y="128"/>
                  </a:lnTo>
                  <a:lnTo>
                    <a:pt x="2172" y="43"/>
                  </a:lnTo>
                  <a:lnTo>
                    <a:pt x="1789" y="43"/>
                  </a:lnTo>
                  <a:lnTo>
                    <a:pt x="980" y="86"/>
                  </a:lnTo>
                  <a:lnTo>
                    <a:pt x="597" y="43"/>
                  </a:lnTo>
                  <a:lnTo>
                    <a:pt x="21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72"/>
            <p:cNvSpPr/>
            <p:nvPr/>
          </p:nvSpPr>
          <p:spPr>
            <a:xfrm>
              <a:off x="2135800" y="3170375"/>
              <a:ext cx="349125" cy="764225"/>
            </a:xfrm>
            <a:custGeom>
              <a:avLst/>
              <a:gdLst/>
              <a:ahLst/>
              <a:cxnLst/>
              <a:rect l="l" t="t" r="r" b="b"/>
              <a:pathLst>
                <a:path w="13965" h="30569" extrusionOk="0">
                  <a:moveTo>
                    <a:pt x="12134" y="1"/>
                  </a:moveTo>
                  <a:lnTo>
                    <a:pt x="10686" y="44"/>
                  </a:lnTo>
                  <a:lnTo>
                    <a:pt x="6344" y="44"/>
                  </a:lnTo>
                  <a:lnTo>
                    <a:pt x="4897" y="86"/>
                  </a:lnTo>
                  <a:lnTo>
                    <a:pt x="3449" y="129"/>
                  </a:lnTo>
                  <a:lnTo>
                    <a:pt x="2002" y="299"/>
                  </a:lnTo>
                  <a:lnTo>
                    <a:pt x="597" y="512"/>
                  </a:lnTo>
                  <a:lnTo>
                    <a:pt x="384" y="1150"/>
                  </a:lnTo>
                  <a:lnTo>
                    <a:pt x="256" y="1832"/>
                  </a:lnTo>
                  <a:lnTo>
                    <a:pt x="171" y="2598"/>
                  </a:lnTo>
                  <a:lnTo>
                    <a:pt x="86" y="3364"/>
                  </a:lnTo>
                  <a:lnTo>
                    <a:pt x="43" y="4173"/>
                  </a:lnTo>
                  <a:lnTo>
                    <a:pt x="1" y="4982"/>
                  </a:lnTo>
                  <a:lnTo>
                    <a:pt x="43" y="6685"/>
                  </a:lnTo>
                  <a:lnTo>
                    <a:pt x="128" y="8388"/>
                  </a:lnTo>
                  <a:lnTo>
                    <a:pt x="214" y="10048"/>
                  </a:lnTo>
                  <a:lnTo>
                    <a:pt x="299" y="11581"/>
                  </a:lnTo>
                  <a:lnTo>
                    <a:pt x="341" y="12986"/>
                  </a:lnTo>
                  <a:lnTo>
                    <a:pt x="299" y="14007"/>
                  </a:lnTo>
                  <a:lnTo>
                    <a:pt x="256" y="15072"/>
                  </a:lnTo>
                  <a:lnTo>
                    <a:pt x="128" y="17158"/>
                  </a:lnTo>
                  <a:lnTo>
                    <a:pt x="86" y="18648"/>
                  </a:lnTo>
                  <a:lnTo>
                    <a:pt x="43" y="20138"/>
                  </a:lnTo>
                  <a:lnTo>
                    <a:pt x="86" y="21628"/>
                  </a:lnTo>
                  <a:lnTo>
                    <a:pt x="128" y="23118"/>
                  </a:lnTo>
                  <a:lnTo>
                    <a:pt x="214" y="24608"/>
                  </a:lnTo>
                  <a:lnTo>
                    <a:pt x="341" y="26098"/>
                  </a:lnTo>
                  <a:lnTo>
                    <a:pt x="512" y="27588"/>
                  </a:lnTo>
                  <a:lnTo>
                    <a:pt x="724" y="29078"/>
                  </a:lnTo>
                  <a:lnTo>
                    <a:pt x="1193" y="29419"/>
                  </a:lnTo>
                  <a:lnTo>
                    <a:pt x="1704" y="29717"/>
                  </a:lnTo>
                  <a:lnTo>
                    <a:pt x="2257" y="29930"/>
                  </a:lnTo>
                  <a:lnTo>
                    <a:pt x="2555" y="29972"/>
                  </a:lnTo>
                  <a:lnTo>
                    <a:pt x="2810" y="30015"/>
                  </a:lnTo>
                  <a:lnTo>
                    <a:pt x="3108" y="30015"/>
                  </a:lnTo>
                  <a:lnTo>
                    <a:pt x="3407" y="29972"/>
                  </a:lnTo>
                  <a:lnTo>
                    <a:pt x="3705" y="29887"/>
                  </a:lnTo>
                  <a:lnTo>
                    <a:pt x="4003" y="29759"/>
                  </a:lnTo>
                  <a:lnTo>
                    <a:pt x="4258" y="29589"/>
                  </a:lnTo>
                  <a:lnTo>
                    <a:pt x="4471" y="29376"/>
                  </a:lnTo>
                  <a:lnTo>
                    <a:pt x="4599" y="29121"/>
                  </a:lnTo>
                  <a:lnTo>
                    <a:pt x="4726" y="28823"/>
                  </a:lnTo>
                  <a:lnTo>
                    <a:pt x="5152" y="26013"/>
                  </a:lnTo>
                  <a:lnTo>
                    <a:pt x="5663" y="23203"/>
                  </a:lnTo>
                  <a:lnTo>
                    <a:pt x="6131" y="20436"/>
                  </a:lnTo>
                  <a:lnTo>
                    <a:pt x="6599" y="17626"/>
                  </a:lnTo>
                  <a:lnTo>
                    <a:pt x="7025" y="14816"/>
                  </a:lnTo>
                  <a:lnTo>
                    <a:pt x="7366" y="12006"/>
                  </a:lnTo>
                  <a:lnTo>
                    <a:pt x="7494" y="10602"/>
                  </a:lnTo>
                  <a:lnTo>
                    <a:pt x="7621" y="9197"/>
                  </a:lnTo>
                  <a:lnTo>
                    <a:pt x="7664" y="7792"/>
                  </a:lnTo>
                  <a:lnTo>
                    <a:pt x="7706" y="6344"/>
                  </a:lnTo>
                  <a:lnTo>
                    <a:pt x="7706" y="7664"/>
                  </a:lnTo>
                  <a:lnTo>
                    <a:pt x="7706" y="8941"/>
                  </a:lnTo>
                  <a:lnTo>
                    <a:pt x="7749" y="11623"/>
                  </a:lnTo>
                  <a:lnTo>
                    <a:pt x="7877" y="14263"/>
                  </a:lnTo>
                  <a:lnTo>
                    <a:pt x="7877" y="15540"/>
                  </a:lnTo>
                  <a:lnTo>
                    <a:pt x="7877" y="16860"/>
                  </a:lnTo>
                  <a:lnTo>
                    <a:pt x="7834" y="19159"/>
                  </a:lnTo>
                  <a:lnTo>
                    <a:pt x="7706" y="21415"/>
                  </a:lnTo>
                  <a:lnTo>
                    <a:pt x="7536" y="23714"/>
                  </a:lnTo>
                  <a:lnTo>
                    <a:pt x="7323" y="26013"/>
                  </a:lnTo>
                  <a:lnTo>
                    <a:pt x="6983" y="29887"/>
                  </a:lnTo>
                  <a:lnTo>
                    <a:pt x="7068" y="29972"/>
                  </a:lnTo>
                  <a:lnTo>
                    <a:pt x="7196" y="30100"/>
                  </a:lnTo>
                  <a:lnTo>
                    <a:pt x="7451" y="30228"/>
                  </a:lnTo>
                  <a:lnTo>
                    <a:pt x="7749" y="30313"/>
                  </a:lnTo>
                  <a:lnTo>
                    <a:pt x="8047" y="30398"/>
                  </a:lnTo>
                  <a:lnTo>
                    <a:pt x="8345" y="30483"/>
                  </a:lnTo>
                  <a:lnTo>
                    <a:pt x="8686" y="30526"/>
                  </a:lnTo>
                  <a:lnTo>
                    <a:pt x="9324" y="30568"/>
                  </a:lnTo>
                  <a:lnTo>
                    <a:pt x="9707" y="30568"/>
                  </a:lnTo>
                  <a:lnTo>
                    <a:pt x="10090" y="30526"/>
                  </a:lnTo>
                  <a:lnTo>
                    <a:pt x="10261" y="30441"/>
                  </a:lnTo>
                  <a:lnTo>
                    <a:pt x="10431" y="30355"/>
                  </a:lnTo>
                  <a:lnTo>
                    <a:pt x="10559" y="30270"/>
                  </a:lnTo>
                  <a:lnTo>
                    <a:pt x="10686" y="30143"/>
                  </a:lnTo>
                  <a:lnTo>
                    <a:pt x="10942" y="29632"/>
                  </a:lnTo>
                  <a:lnTo>
                    <a:pt x="11197" y="29163"/>
                  </a:lnTo>
                  <a:lnTo>
                    <a:pt x="11410" y="28652"/>
                  </a:lnTo>
                  <a:lnTo>
                    <a:pt x="11581" y="28142"/>
                  </a:lnTo>
                  <a:lnTo>
                    <a:pt x="11879" y="27035"/>
                  </a:lnTo>
                  <a:lnTo>
                    <a:pt x="12091" y="25970"/>
                  </a:lnTo>
                  <a:lnTo>
                    <a:pt x="12432" y="23714"/>
                  </a:lnTo>
                  <a:lnTo>
                    <a:pt x="12645" y="22607"/>
                  </a:lnTo>
                  <a:lnTo>
                    <a:pt x="12858" y="21500"/>
                  </a:lnTo>
                  <a:lnTo>
                    <a:pt x="13156" y="19968"/>
                  </a:lnTo>
                  <a:lnTo>
                    <a:pt x="13283" y="19244"/>
                  </a:lnTo>
                  <a:lnTo>
                    <a:pt x="13411" y="18478"/>
                  </a:lnTo>
                  <a:lnTo>
                    <a:pt x="13454" y="17498"/>
                  </a:lnTo>
                  <a:lnTo>
                    <a:pt x="13454" y="16519"/>
                  </a:lnTo>
                  <a:lnTo>
                    <a:pt x="13454" y="15540"/>
                  </a:lnTo>
                  <a:lnTo>
                    <a:pt x="13454" y="14561"/>
                  </a:lnTo>
                  <a:lnTo>
                    <a:pt x="13581" y="13156"/>
                  </a:lnTo>
                  <a:lnTo>
                    <a:pt x="13752" y="11794"/>
                  </a:lnTo>
                  <a:lnTo>
                    <a:pt x="13879" y="10516"/>
                  </a:lnTo>
                  <a:lnTo>
                    <a:pt x="13965" y="9282"/>
                  </a:lnTo>
                  <a:lnTo>
                    <a:pt x="13965" y="8005"/>
                  </a:lnTo>
                  <a:lnTo>
                    <a:pt x="13922" y="6770"/>
                  </a:lnTo>
                  <a:lnTo>
                    <a:pt x="13794" y="5493"/>
                  </a:lnTo>
                  <a:lnTo>
                    <a:pt x="13624" y="4301"/>
                  </a:lnTo>
                  <a:lnTo>
                    <a:pt x="13454" y="3662"/>
                  </a:lnTo>
                  <a:lnTo>
                    <a:pt x="13283" y="3066"/>
                  </a:lnTo>
                  <a:lnTo>
                    <a:pt x="13113" y="2513"/>
                  </a:lnTo>
                  <a:lnTo>
                    <a:pt x="12858" y="1917"/>
                  </a:lnTo>
                  <a:lnTo>
                    <a:pt x="12815" y="1874"/>
                  </a:lnTo>
                  <a:lnTo>
                    <a:pt x="12773" y="1832"/>
                  </a:lnTo>
                  <a:lnTo>
                    <a:pt x="12687" y="1619"/>
                  </a:lnTo>
                  <a:lnTo>
                    <a:pt x="12517" y="938"/>
                  </a:lnTo>
                  <a:lnTo>
                    <a:pt x="12304" y="299"/>
                  </a:lnTo>
                  <a:lnTo>
                    <a:pt x="12219" y="86"/>
                  </a:lnTo>
                  <a:lnTo>
                    <a:pt x="12177"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72"/>
            <p:cNvSpPr/>
            <p:nvPr/>
          </p:nvSpPr>
          <p:spPr>
            <a:xfrm>
              <a:off x="2168800" y="2522225"/>
              <a:ext cx="202250" cy="309725"/>
            </a:xfrm>
            <a:custGeom>
              <a:avLst/>
              <a:gdLst/>
              <a:ahLst/>
              <a:cxnLst/>
              <a:rect l="l" t="t" r="r" b="b"/>
              <a:pathLst>
                <a:path w="8090" h="12389" extrusionOk="0">
                  <a:moveTo>
                    <a:pt x="2895" y="0"/>
                  </a:moveTo>
                  <a:lnTo>
                    <a:pt x="2299" y="85"/>
                  </a:lnTo>
                  <a:lnTo>
                    <a:pt x="1874" y="213"/>
                  </a:lnTo>
                  <a:lnTo>
                    <a:pt x="1490" y="383"/>
                  </a:lnTo>
                  <a:lnTo>
                    <a:pt x="1150" y="639"/>
                  </a:lnTo>
                  <a:lnTo>
                    <a:pt x="809" y="937"/>
                  </a:lnTo>
                  <a:lnTo>
                    <a:pt x="639" y="1150"/>
                  </a:lnTo>
                  <a:lnTo>
                    <a:pt x="469" y="1362"/>
                  </a:lnTo>
                  <a:lnTo>
                    <a:pt x="341" y="1618"/>
                  </a:lnTo>
                  <a:lnTo>
                    <a:pt x="256" y="1873"/>
                  </a:lnTo>
                  <a:lnTo>
                    <a:pt x="86" y="2384"/>
                  </a:lnTo>
                  <a:lnTo>
                    <a:pt x="0" y="2938"/>
                  </a:lnTo>
                  <a:lnTo>
                    <a:pt x="0" y="3661"/>
                  </a:lnTo>
                  <a:lnTo>
                    <a:pt x="43" y="4342"/>
                  </a:lnTo>
                  <a:lnTo>
                    <a:pt x="171" y="5024"/>
                  </a:lnTo>
                  <a:lnTo>
                    <a:pt x="426" y="5705"/>
                  </a:lnTo>
                  <a:lnTo>
                    <a:pt x="724" y="6301"/>
                  </a:lnTo>
                  <a:lnTo>
                    <a:pt x="1107" y="6897"/>
                  </a:lnTo>
                  <a:lnTo>
                    <a:pt x="1320" y="7152"/>
                  </a:lnTo>
                  <a:lnTo>
                    <a:pt x="1576" y="7365"/>
                  </a:lnTo>
                  <a:lnTo>
                    <a:pt x="1831" y="7621"/>
                  </a:lnTo>
                  <a:lnTo>
                    <a:pt x="2129" y="7791"/>
                  </a:lnTo>
                  <a:lnTo>
                    <a:pt x="2172" y="8259"/>
                  </a:lnTo>
                  <a:lnTo>
                    <a:pt x="2172" y="8727"/>
                  </a:lnTo>
                  <a:lnTo>
                    <a:pt x="2129" y="9196"/>
                  </a:lnTo>
                  <a:lnTo>
                    <a:pt x="2044" y="9664"/>
                  </a:lnTo>
                  <a:lnTo>
                    <a:pt x="2129" y="10005"/>
                  </a:lnTo>
                  <a:lnTo>
                    <a:pt x="2257" y="10345"/>
                  </a:lnTo>
                  <a:lnTo>
                    <a:pt x="2427" y="10686"/>
                  </a:lnTo>
                  <a:lnTo>
                    <a:pt x="2640" y="10984"/>
                  </a:lnTo>
                  <a:lnTo>
                    <a:pt x="2853" y="11282"/>
                  </a:lnTo>
                  <a:lnTo>
                    <a:pt x="3108" y="11537"/>
                  </a:lnTo>
                  <a:lnTo>
                    <a:pt x="3406" y="11793"/>
                  </a:lnTo>
                  <a:lnTo>
                    <a:pt x="3662" y="12006"/>
                  </a:lnTo>
                  <a:lnTo>
                    <a:pt x="4087" y="12218"/>
                  </a:lnTo>
                  <a:lnTo>
                    <a:pt x="4300" y="12304"/>
                  </a:lnTo>
                  <a:lnTo>
                    <a:pt x="4513" y="12346"/>
                  </a:lnTo>
                  <a:lnTo>
                    <a:pt x="4726" y="12389"/>
                  </a:lnTo>
                  <a:lnTo>
                    <a:pt x="4939" y="12346"/>
                  </a:lnTo>
                  <a:lnTo>
                    <a:pt x="5152" y="12261"/>
                  </a:lnTo>
                  <a:lnTo>
                    <a:pt x="5365" y="12133"/>
                  </a:lnTo>
                  <a:lnTo>
                    <a:pt x="5535" y="12006"/>
                  </a:lnTo>
                  <a:lnTo>
                    <a:pt x="5663" y="11835"/>
                  </a:lnTo>
                  <a:lnTo>
                    <a:pt x="5748" y="11665"/>
                  </a:lnTo>
                  <a:lnTo>
                    <a:pt x="5790" y="11452"/>
                  </a:lnTo>
                  <a:lnTo>
                    <a:pt x="5748" y="10899"/>
                  </a:lnTo>
                  <a:lnTo>
                    <a:pt x="5833" y="10388"/>
                  </a:lnTo>
                  <a:lnTo>
                    <a:pt x="5918" y="9877"/>
                  </a:lnTo>
                  <a:lnTo>
                    <a:pt x="6088" y="9409"/>
                  </a:lnTo>
                  <a:lnTo>
                    <a:pt x="6344" y="9409"/>
                  </a:lnTo>
                  <a:lnTo>
                    <a:pt x="6557" y="9366"/>
                  </a:lnTo>
                  <a:lnTo>
                    <a:pt x="6770" y="9324"/>
                  </a:lnTo>
                  <a:lnTo>
                    <a:pt x="6940" y="9196"/>
                  </a:lnTo>
                  <a:lnTo>
                    <a:pt x="7153" y="9111"/>
                  </a:lnTo>
                  <a:lnTo>
                    <a:pt x="7323" y="8940"/>
                  </a:lnTo>
                  <a:lnTo>
                    <a:pt x="7451" y="8813"/>
                  </a:lnTo>
                  <a:lnTo>
                    <a:pt x="7621" y="8600"/>
                  </a:lnTo>
                  <a:lnTo>
                    <a:pt x="7834" y="8217"/>
                  </a:lnTo>
                  <a:lnTo>
                    <a:pt x="7962" y="7791"/>
                  </a:lnTo>
                  <a:lnTo>
                    <a:pt x="8047" y="7365"/>
                  </a:lnTo>
                  <a:lnTo>
                    <a:pt x="8089" y="6939"/>
                  </a:lnTo>
                  <a:lnTo>
                    <a:pt x="8089" y="6258"/>
                  </a:lnTo>
                  <a:lnTo>
                    <a:pt x="8047" y="5620"/>
                  </a:lnTo>
                  <a:lnTo>
                    <a:pt x="7962" y="4938"/>
                  </a:lnTo>
                  <a:lnTo>
                    <a:pt x="7791" y="4300"/>
                  </a:lnTo>
                  <a:lnTo>
                    <a:pt x="7578" y="3661"/>
                  </a:lnTo>
                  <a:lnTo>
                    <a:pt x="7323" y="3065"/>
                  </a:lnTo>
                  <a:lnTo>
                    <a:pt x="6982" y="2512"/>
                  </a:lnTo>
                  <a:lnTo>
                    <a:pt x="6599" y="1958"/>
                  </a:lnTo>
                  <a:lnTo>
                    <a:pt x="6216" y="1448"/>
                  </a:lnTo>
                  <a:lnTo>
                    <a:pt x="5748" y="1022"/>
                  </a:lnTo>
                  <a:lnTo>
                    <a:pt x="5237" y="639"/>
                  </a:lnTo>
                  <a:lnTo>
                    <a:pt x="4683" y="341"/>
                  </a:lnTo>
                  <a:lnTo>
                    <a:pt x="4130" y="128"/>
                  </a:lnTo>
                  <a:lnTo>
                    <a:pt x="3534" y="0"/>
                  </a:lnTo>
                  <a:close/>
                </a:path>
              </a:pathLst>
            </a:custGeom>
            <a:solidFill>
              <a:srgbClr val="9460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72"/>
            <p:cNvSpPr/>
            <p:nvPr/>
          </p:nvSpPr>
          <p:spPr>
            <a:xfrm>
              <a:off x="2249675" y="2737200"/>
              <a:ext cx="71350" cy="28775"/>
            </a:xfrm>
            <a:custGeom>
              <a:avLst/>
              <a:gdLst/>
              <a:ahLst/>
              <a:cxnLst/>
              <a:rect l="l" t="t" r="r" b="b"/>
              <a:pathLst>
                <a:path w="2854" h="1151" extrusionOk="0">
                  <a:moveTo>
                    <a:pt x="1" y="1"/>
                  </a:moveTo>
                  <a:lnTo>
                    <a:pt x="171" y="171"/>
                  </a:lnTo>
                  <a:lnTo>
                    <a:pt x="384" y="341"/>
                  </a:lnTo>
                  <a:lnTo>
                    <a:pt x="640" y="512"/>
                  </a:lnTo>
                  <a:lnTo>
                    <a:pt x="1023" y="725"/>
                  </a:lnTo>
                  <a:lnTo>
                    <a:pt x="1534" y="895"/>
                  </a:lnTo>
                  <a:lnTo>
                    <a:pt x="2087" y="1065"/>
                  </a:lnTo>
                  <a:lnTo>
                    <a:pt x="2726" y="1150"/>
                  </a:lnTo>
                  <a:lnTo>
                    <a:pt x="2853" y="810"/>
                  </a:lnTo>
                  <a:lnTo>
                    <a:pt x="2598" y="767"/>
                  </a:lnTo>
                  <a:lnTo>
                    <a:pt x="1832" y="682"/>
                  </a:lnTo>
                  <a:lnTo>
                    <a:pt x="1406" y="597"/>
                  </a:lnTo>
                  <a:lnTo>
                    <a:pt x="895" y="469"/>
                  </a:lnTo>
                  <a:lnTo>
                    <a:pt x="427" y="256"/>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72"/>
            <p:cNvSpPr/>
            <p:nvPr/>
          </p:nvSpPr>
          <p:spPr>
            <a:xfrm>
              <a:off x="2047475" y="3227850"/>
              <a:ext cx="84100" cy="179900"/>
            </a:xfrm>
            <a:custGeom>
              <a:avLst/>
              <a:gdLst/>
              <a:ahLst/>
              <a:cxnLst/>
              <a:rect l="l" t="t" r="r" b="b"/>
              <a:pathLst>
                <a:path w="3364" h="7196" extrusionOk="0">
                  <a:moveTo>
                    <a:pt x="554" y="1"/>
                  </a:moveTo>
                  <a:lnTo>
                    <a:pt x="468" y="43"/>
                  </a:lnTo>
                  <a:lnTo>
                    <a:pt x="383" y="129"/>
                  </a:lnTo>
                  <a:lnTo>
                    <a:pt x="383" y="214"/>
                  </a:lnTo>
                  <a:lnTo>
                    <a:pt x="341" y="2087"/>
                  </a:lnTo>
                  <a:lnTo>
                    <a:pt x="341" y="2640"/>
                  </a:lnTo>
                  <a:lnTo>
                    <a:pt x="256" y="3151"/>
                  </a:lnTo>
                  <a:lnTo>
                    <a:pt x="128" y="3705"/>
                  </a:lnTo>
                  <a:lnTo>
                    <a:pt x="43" y="4003"/>
                  </a:lnTo>
                  <a:lnTo>
                    <a:pt x="0" y="4258"/>
                  </a:lnTo>
                  <a:lnTo>
                    <a:pt x="43" y="4556"/>
                  </a:lnTo>
                  <a:lnTo>
                    <a:pt x="85" y="4854"/>
                  </a:lnTo>
                  <a:lnTo>
                    <a:pt x="256" y="5365"/>
                  </a:lnTo>
                  <a:lnTo>
                    <a:pt x="511" y="5876"/>
                  </a:lnTo>
                  <a:lnTo>
                    <a:pt x="809" y="6302"/>
                  </a:lnTo>
                  <a:lnTo>
                    <a:pt x="979" y="6515"/>
                  </a:lnTo>
                  <a:lnTo>
                    <a:pt x="1150" y="6685"/>
                  </a:lnTo>
                  <a:lnTo>
                    <a:pt x="1362" y="6855"/>
                  </a:lnTo>
                  <a:lnTo>
                    <a:pt x="1618" y="6983"/>
                  </a:lnTo>
                  <a:lnTo>
                    <a:pt x="2044" y="7111"/>
                  </a:lnTo>
                  <a:lnTo>
                    <a:pt x="2512" y="7196"/>
                  </a:lnTo>
                  <a:lnTo>
                    <a:pt x="2725" y="7196"/>
                  </a:lnTo>
                  <a:lnTo>
                    <a:pt x="2767" y="7153"/>
                  </a:lnTo>
                  <a:lnTo>
                    <a:pt x="2810" y="7025"/>
                  </a:lnTo>
                  <a:lnTo>
                    <a:pt x="2810" y="6855"/>
                  </a:lnTo>
                  <a:lnTo>
                    <a:pt x="2767" y="6685"/>
                  </a:lnTo>
                  <a:lnTo>
                    <a:pt x="2682" y="6387"/>
                  </a:lnTo>
                  <a:lnTo>
                    <a:pt x="2427" y="5748"/>
                  </a:lnTo>
                  <a:lnTo>
                    <a:pt x="2299" y="5322"/>
                  </a:lnTo>
                  <a:lnTo>
                    <a:pt x="2299" y="4939"/>
                  </a:lnTo>
                  <a:lnTo>
                    <a:pt x="2299" y="4514"/>
                  </a:lnTo>
                  <a:lnTo>
                    <a:pt x="2427" y="4130"/>
                  </a:lnTo>
                  <a:lnTo>
                    <a:pt x="2427" y="4343"/>
                  </a:lnTo>
                  <a:lnTo>
                    <a:pt x="2427" y="4556"/>
                  </a:lnTo>
                  <a:lnTo>
                    <a:pt x="2512" y="4769"/>
                  </a:lnTo>
                  <a:lnTo>
                    <a:pt x="2554" y="4982"/>
                  </a:lnTo>
                  <a:lnTo>
                    <a:pt x="2682" y="5152"/>
                  </a:lnTo>
                  <a:lnTo>
                    <a:pt x="2810" y="5365"/>
                  </a:lnTo>
                  <a:lnTo>
                    <a:pt x="2938" y="5493"/>
                  </a:lnTo>
                  <a:lnTo>
                    <a:pt x="3108" y="5663"/>
                  </a:lnTo>
                  <a:lnTo>
                    <a:pt x="3193" y="5706"/>
                  </a:lnTo>
                  <a:lnTo>
                    <a:pt x="3278" y="5663"/>
                  </a:lnTo>
                  <a:lnTo>
                    <a:pt x="3321" y="5620"/>
                  </a:lnTo>
                  <a:lnTo>
                    <a:pt x="3363" y="5450"/>
                  </a:lnTo>
                  <a:lnTo>
                    <a:pt x="3363" y="4897"/>
                  </a:lnTo>
                  <a:lnTo>
                    <a:pt x="3321" y="4343"/>
                  </a:lnTo>
                  <a:lnTo>
                    <a:pt x="3236" y="3832"/>
                  </a:lnTo>
                  <a:lnTo>
                    <a:pt x="3151" y="3577"/>
                  </a:lnTo>
                  <a:lnTo>
                    <a:pt x="3023" y="3322"/>
                  </a:lnTo>
                  <a:lnTo>
                    <a:pt x="2853" y="3024"/>
                  </a:lnTo>
                  <a:lnTo>
                    <a:pt x="2682" y="2726"/>
                  </a:lnTo>
                  <a:lnTo>
                    <a:pt x="2597" y="2342"/>
                  </a:lnTo>
                  <a:lnTo>
                    <a:pt x="2554" y="1959"/>
                  </a:lnTo>
                  <a:lnTo>
                    <a:pt x="2469" y="1023"/>
                  </a:lnTo>
                  <a:lnTo>
                    <a:pt x="2512" y="43"/>
                  </a:lnTo>
                  <a:lnTo>
                    <a:pt x="1575" y="1"/>
                  </a:lnTo>
                  <a:close/>
                </a:path>
              </a:pathLst>
            </a:custGeom>
            <a:solidFill>
              <a:srgbClr val="9460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72"/>
            <p:cNvSpPr/>
            <p:nvPr/>
          </p:nvSpPr>
          <p:spPr>
            <a:xfrm>
              <a:off x="2043200" y="2745725"/>
              <a:ext cx="580100" cy="517275"/>
            </a:xfrm>
            <a:custGeom>
              <a:avLst/>
              <a:gdLst/>
              <a:ahLst/>
              <a:cxnLst/>
              <a:rect l="l" t="t" r="r" b="b"/>
              <a:pathLst>
                <a:path w="23204" h="20691" extrusionOk="0">
                  <a:moveTo>
                    <a:pt x="13667" y="0"/>
                  </a:moveTo>
                  <a:lnTo>
                    <a:pt x="13369" y="85"/>
                  </a:lnTo>
                  <a:lnTo>
                    <a:pt x="12858" y="256"/>
                  </a:lnTo>
                  <a:lnTo>
                    <a:pt x="12347" y="469"/>
                  </a:lnTo>
                  <a:lnTo>
                    <a:pt x="11879" y="724"/>
                  </a:lnTo>
                  <a:lnTo>
                    <a:pt x="11410" y="980"/>
                  </a:lnTo>
                  <a:lnTo>
                    <a:pt x="10985" y="1320"/>
                  </a:lnTo>
                  <a:lnTo>
                    <a:pt x="10729" y="1490"/>
                  </a:lnTo>
                  <a:lnTo>
                    <a:pt x="10431" y="1618"/>
                  </a:lnTo>
                  <a:lnTo>
                    <a:pt x="10133" y="1661"/>
                  </a:lnTo>
                  <a:lnTo>
                    <a:pt x="9793" y="1703"/>
                  </a:lnTo>
                  <a:lnTo>
                    <a:pt x="9495" y="1661"/>
                  </a:lnTo>
                  <a:lnTo>
                    <a:pt x="9154" y="1618"/>
                  </a:lnTo>
                  <a:lnTo>
                    <a:pt x="8558" y="1448"/>
                  </a:lnTo>
                  <a:lnTo>
                    <a:pt x="8132" y="1320"/>
                  </a:lnTo>
                  <a:lnTo>
                    <a:pt x="7749" y="1150"/>
                  </a:lnTo>
                  <a:lnTo>
                    <a:pt x="7366" y="894"/>
                  </a:lnTo>
                  <a:lnTo>
                    <a:pt x="7238" y="767"/>
                  </a:lnTo>
                  <a:lnTo>
                    <a:pt x="7068" y="596"/>
                  </a:lnTo>
                  <a:lnTo>
                    <a:pt x="7025" y="469"/>
                  </a:lnTo>
                  <a:lnTo>
                    <a:pt x="6940" y="384"/>
                  </a:lnTo>
                  <a:lnTo>
                    <a:pt x="6770" y="341"/>
                  </a:lnTo>
                  <a:lnTo>
                    <a:pt x="6600" y="298"/>
                  </a:lnTo>
                  <a:lnTo>
                    <a:pt x="6216" y="256"/>
                  </a:lnTo>
                  <a:lnTo>
                    <a:pt x="5876" y="256"/>
                  </a:lnTo>
                  <a:lnTo>
                    <a:pt x="5706" y="298"/>
                  </a:lnTo>
                  <a:lnTo>
                    <a:pt x="5450" y="384"/>
                  </a:lnTo>
                  <a:lnTo>
                    <a:pt x="5024" y="596"/>
                  </a:lnTo>
                  <a:lnTo>
                    <a:pt x="4471" y="894"/>
                  </a:lnTo>
                  <a:lnTo>
                    <a:pt x="4045" y="1192"/>
                  </a:lnTo>
                  <a:lnTo>
                    <a:pt x="3662" y="1490"/>
                  </a:lnTo>
                  <a:lnTo>
                    <a:pt x="3322" y="1788"/>
                  </a:lnTo>
                  <a:lnTo>
                    <a:pt x="2981" y="2129"/>
                  </a:lnTo>
                  <a:lnTo>
                    <a:pt x="2725" y="2555"/>
                  </a:lnTo>
                  <a:lnTo>
                    <a:pt x="2427" y="2980"/>
                  </a:lnTo>
                  <a:lnTo>
                    <a:pt x="2172" y="3534"/>
                  </a:lnTo>
                  <a:lnTo>
                    <a:pt x="1959" y="4045"/>
                  </a:lnTo>
                  <a:lnTo>
                    <a:pt x="1789" y="4556"/>
                  </a:lnTo>
                  <a:lnTo>
                    <a:pt x="1661" y="5067"/>
                  </a:lnTo>
                  <a:lnTo>
                    <a:pt x="1533" y="5620"/>
                  </a:lnTo>
                  <a:lnTo>
                    <a:pt x="1363" y="6727"/>
                  </a:lnTo>
                  <a:lnTo>
                    <a:pt x="1150" y="7791"/>
                  </a:lnTo>
                  <a:lnTo>
                    <a:pt x="937" y="8685"/>
                  </a:lnTo>
                  <a:lnTo>
                    <a:pt x="725" y="9537"/>
                  </a:lnTo>
                  <a:lnTo>
                    <a:pt x="469" y="10388"/>
                  </a:lnTo>
                  <a:lnTo>
                    <a:pt x="256" y="11240"/>
                  </a:lnTo>
                  <a:lnTo>
                    <a:pt x="171" y="11878"/>
                  </a:lnTo>
                  <a:lnTo>
                    <a:pt x="86" y="12474"/>
                  </a:lnTo>
                  <a:lnTo>
                    <a:pt x="43" y="13113"/>
                  </a:lnTo>
                  <a:lnTo>
                    <a:pt x="43" y="13709"/>
                  </a:lnTo>
                  <a:lnTo>
                    <a:pt x="86" y="14943"/>
                  </a:lnTo>
                  <a:lnTo>
                    <a:pt x="129" y="16178"/>
                  </a:lnTo>
                  <a:lnTo>
                    <a:pt x="129" y="16817"/>
                  </a:lnTo>
                  <a:lnTo>
                    <a:pt x="86" y="17455"/>
                  </a:lnTo>
                  <a:lnTo>
                    <a:pt x="1" y="18732"/>
                  </a:lnTo>
                  <a:lnTo>
                    <a:pt x="1" y="18903"/>
                  </a:lnTo>
                  <a:lnTo>
                    <a:pt x="43" y="19116"/>
                  </a:lnTo>
                  <a:lnTo>
                    <a:pt x="171" y="19243"/>
                  </a:lnTo>
                  <a:lnTo>
                    <a:pt x="299" y="19328"/>
                  </a:lnTo>
                  <a:lnTo>
                    <a:pt x="597" y="19456"/>
                  </a:lnTo>
                  <a:lnTo>
                    <a:pt x="937" y="19584"/>
                  </a:lnTo>
                  <a:lnTo>
                    <a:pt x="1235" y="19626"/>
                  </a:lnTo>
                  <a:lnTo>
                    <a:pt x="1576" y="19669"/>
                  </a:lnTo>
                  <a:lnTo>
                    <a:pt x="1874" y="19669"/>
                  </a:lnTo>
                  <a:lnTo>
                    <a:pt x="2215" y="19626"/>
                  </a:lnTo>
                  <a:lnTo>
                    <a:pt x="2555" y="19584"/>
                  </a:lnTo>
                  <a:lnTo>
                    <a:pt x="2853" y="19456"/>
                  </a:lnTo>
                  <a:lnTo>
                    <a:pt x="3066" y="18392"/>
                  </a:lnTo>
                  <a:lnTo>
                    <a:pt x="3236" y="17285"/>
                  </a:lnTo>
                  <a:lnTo>
                    <a:pt x="3620" y="14901"/>
                  </a:lnTo>
                  <a:lnTo>
                    <a:pt x="3960" y="12517"/>
                  </a:lnTo>
                  <a:lnTo>
                    <a:pt x="4173" y="11367"/>
                  </a:lnTo>
                  <a:lnTo>
                    <a:pt x="4428" y="10346"/>
                  </a:lnTo>
                  <a:lnTo>
                    <a:pt x="4301" y="11325"/>
                  </a:lnTo>
                  <a:lnTo>
                    <a:pt x="4173" y="12432"/>
                  </a:lnTo>
                  <a:lnTo>
                    <a:pt x="3960" y="14731"/>
                  </a:lnTo>
                  <a:lnTo>
                    <a:pt x="3790" y="17072"/>
                  </a:lnTo>
                  <a:lnTo>
                    <a:pt x="3620" y="19158"/>
                  </a:lnTo>
                  <a:lnTo>
                    <a:pt x="3620" y="19328"/>
                  </a:lnTo>
                  <a:lnTo>
                    <a:pt x="3662" y="19499"/>
                  </a:lnTo>
                  <a:lnTo>
                    <a:pt x="3747" y="19669"/>
                  </a:lnTo>
                  <a:lnTo>
                    <a:pt x="3832" y="19797"/>
                  </a:lnTo>
                  <a:lnTo>
                    <a:pt x="3960" y="19924"/>
                  </a:lnTo>
                  <a:lnTo>
                    <a:pt x="4130" y="19967"/>
                  </a:lnTo>
                  <a:lnTo>
                    <a:pt x="4471" y="20052"/>
                  </a:lnTo>
                  <a:lnTo>
                    <a:pt x="5791" y="20350"/>
                  </a:lnTo>
                  <a:lnTo>
                    <a:pt x="7153" y="20563"/>
                  </a:lnTo>
                  <a:lnTo>
                    <a:pt x="8515" y="20691"/>
                  </a:lnTo>
                  <a:lnTo>
                    <a:pt x="9878" y="20691"/>
                  </a:lnTo>
                  <a:lnTo>
                    <a:pt x="11240" y="20648"/>
                  </a:lnTo>
                  <a:lnTo>
                    <a:pt x="12602" y="20520"/>
                  </a:lnTo>
                  <a:lnTo>
                    <a:pt x="13965" y="20265"/>
                  </a:lnTo>
                  <a:lnTo>
                    <a:pt x="15285" y="19967"/>
                  </a:lnTo>
                  <a:lnTo>
                    <a:pt x="15753" y="19839"/>
                  </a:lnTo>
                  <a:lnTo>
                    <a:pt x="16179" y="19669"/>
                  </a:lnTo>
                  <a:lnTo>
                    <a:pt x="16604" y="19499"/>
                  </a:lnTo>
                  <a:lnTo>
                    <a:pt x="16987" y="19243"/>
                  </a:lnTo>
                  <a:lnTo>
                    <a:pt x="17030" y="18860"/>
                  </a:lnTo>
                  <a:lnTo>
                    <a:pt x="17030" y="18520"/>
                  </a:lnTo>
                  <a:lnTo>
                    <a:pt x="16987" y="17753"/>
                  </a:lnTo>
                  <a:lnTo>
                    <a:pt x="16902" y="16987"/>
                  </a:lnTo>
                  <a:lnTo>
                    <a:pt x="16817" y="16263"/>
                  </a:lnTo>
                  <a:lnTo>
                    <a:pt x="16732" y="15199"/>
                  </a:lnTo>
                  <a:lnTo>
                    <a:pt x="16689" y="14135"/>
                  </a:lnTo>
                  <a:lnTo>
                    <a:pt x="16732" y="11963"/>
                  </a:lnTo>
                  <a:lnTo>
                    <a:pt x="16775" y="10899"/>
                  </a:lnTo>
                  <a:lnTo>
                    <a:pt x="16732" y="9835"/>
                  </a:lnTo>
                  <a:lnTo>
                    <a:pt x="16604" y="8770"/>
                  </a:lnTo>
                  <a:lnTo>
                    <a:pt x="16519" y="8259"/>
                  </a:lnTo>
                  <a:lnTo>
                    <a:pt x="16391" y="7749"/>
                  </a:lnTo>
                  <a:lnTo>
                    <a:pt x="16349" y="7663"/>
                  </a:lnTo>
                  <a:lnTo>
                    <a:pt x="16391" y="7578"/>
                  </a:lnTo>
                  <a:lnTo>
                    <a:pt x="16477" y="7451"/>
                  </a:lnTo>
                  <a:lnTo>
                    <a:pt x="16477" y="7536"/>
                  </a:lnTo>
                  <a:lnTo>
                    <a:pt x="16562" y="7621"/>
                  </a:lnTo>
                  <a:lnTo>
                    <a:pt x="16732" y="7706"/>
                  </a:lnTo>
                  <a:lnTo>
                    <a:pt x="17285" y="7876"/>
                  </a:lnTo>
                  <a:lnTo>
                    <a:pt x="17881" y="8047"/>
                  </a:lnTo>
                  <a:lnTo>
                    <a:pt x="18435" y="8132"/>
                  </a:lnTo>
                  <a:lnTo>
                    <a:pt x="19031" y="8217"/>
                  </a:lnTo>
                  <a:lnTo>
                    <a:pt x="19584" y="8259"/>
                  </a:lnTo>
                  <a:lnTo>
                    <a:pt x="20180" y="8302"/>
                  </a:lnTo>
                  <a:lnTo>
                    <a:pt x="20776" y="8259"/>
                  </a:lnTo>
                  <a:lnTo>
                    <a:pt x="21372" y="8217"/>
                  </a:lnTo>
                  <a:lnTo>
                    <a:pt x="21756" y="7706"/>
                  </a:lnTo>
                  <a:lnTo>
                    <a:pt x="22096" y="7195"/>
                  </a:lnTo>
                  <a:lnTo>
                    <a:pt x="22394" y="6642"/>
                  </a:lnTo>
                  <a:lnTo>
                    <a:pt x="22607" y="6088"/>
                  </a:lnTo>
                  <a:lnTo>
                    <a:pt x="22820" y="5492"/>
                  </a:lnTo>
                  <a:lnTo>
                    <a:pt x="22990" y="4854"/>
                  </a:lnTo>
                  <a:lnTo>
                    <a:pt x="23118" y="4258"/>
                  </a:lnTo>
                  <a:lnTo>
                    <a:pt x="23203" y="3619"/>
                  </a:lnTo>
                  <a:lnTo>
                    <a:pt x="23203" y="3619"/>
                  </a:lnTo>
                  <a:lnTo>
                    <a:pt x="22863" y="3704"/>
                  </a:lnTo>
                  <a:lnTo>
                    <a:pt x="22522" y="3747"/>
                  </a:lnTo>
                  <a:lnTo>
                    <a:pt x="22181" y="3747"/>
                  </a:lnTo>
                  <a:lnTo>
                    <a:pt x="21841" y="3704"/>
                  </a:lnTo>
                  <a:lnTo>
                    <a:pt x="21500" y="3662"/>
                  </a:lnTo>
                  <a:lnTo>
                    <a:pt x="21160" y="3619"/>
                  </a:lnTo>
                  <a:lnTo>
                    <a:pt x="20862" y="3491"/>
                  </a:lnTo>
                  <a:lnTo>
                    <a:pt x="20521" y="3406"/>
                  </a:lnTo>
                  <a:lnTo>
                    <a:pt x="20138" y="3193"/>
                  </a:lnTo>
                  <a:lnTo>
                    <a:pt x="19797" y="2980"/>
                  </a:lnTo>
                  <a:lnTo>
                    <a:pt x="19116" y="2512"/>
                  </a:lnTo>
                  <a:lnTo>
                    <a:pt x="18478" y="2001"/>
                  </a:lnTo>
                  <a:lnTo>
                    <a:pt x="17839" y="1490"/>
                  </a:lnTo>
                  <a:lnTo>
                    <a:pt x="17200" y="1065"/>
                  </a:lnTo>
                  <a:lnTo>
                    <a:pt x="16519" y="724"/>
                  </a:lnTo>
                  <a:lnTo>
                    <a:pt x="15795" y="426"/>
                  </a:lnTo>
                  <a:lnTo>
                    <a:pt x="15072" y="171"/>
                  </a:lnTo>
                  <a:lnTo>
                    <a:pt x="14518" y="43"/>
                  </a:lnTo>
                  <a:lnTo>
                    <a:pt x="14220"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72"/>
            <p:cNvSpPr/>
            <p:nvPr/>
          </p:nvSpPr>
          <p:spPr>
            <a:xfrm>
              <a:off x="2043200" y="2745725"/>
              <a:ext cx="580100" cy="517275"/>
            </a:xfrm>
            <a:custGeom>
              <a:avLst/>
              <a:gdLst/>
              <a:ahLst/>
              <a:cxnLst/>
              <a:rect l="l" t="t" r="r" b="b"/>
              <a:pathLst>
                <a:path w="23204" h="20691" fill="none" extrusionOk="0">
                  <a:moveTo>
                    <a:pt x="16391" y="7578"/>
                  </a:moveTo>
                  <a:lnTo>
                    <a:pt x="16391" y="7578"/>
                  </a:lnTo>
                  <a:lnTo>
                    <a:pt x="16349" y="7663"/>
                  </a:lnTo>
                  <a:lnTo>
                    <a:pt x="16391" y="7749"/>
                  </a:lnTo>
                  <a:lnTo>
                    <a:pt x="16391" y="7749"/>
                  </a:lnTo>
                  <a:lnTo>
                    <a:pt x="16519" y="8259"/>
                  </a:lnTo>
                  <a:lnTo>
                    <a:pt x="16604" y="8770"/>
                  </a:lnTo>
                  <a:lnTo>
                    <a:pt x="16732" y="9835"/>
                  </a:lnTo>
                  <a:lnTo>
                    <a:pt x="16775" y="10899"/>
                  </a:lnTo>
                  <a:lnTo>
                    <a:pt x="16732" y="11963"/>
                  </a:lnTo>
                  <a:lnTo>
                    <a:pt x="16689" y="14135"/>
                  </a:lnTo>
                  <a:lnTo>
                    <a:pt x="16732" y="15199"/>
                  </a:lnTo>
                  <a:lnTo>
                    <a:pt x="16817" y="16263"/>
                  </a:lnTo>
                  <a:lnTo>
                    <a:pt x="16817" y="16263"/>
                  </a:lnTo>
                  <a:lnTo>
                    <a:pt x="16902" y="16987"/>
                  </a:lnTo>
                  <a:lnTo>
                    <a:pt x="16987" y="17753"/>
                  </a:lnTo>
                  <a:lnTo>
                    <a:pt x="17030" y="18520"/>
                  </a:lnTo>
                  <a:lnTo>
                    <a:pt x="17030" y="18860"/>
                  </a:lnTo>
                  <a:lnTo>
                    <a:pt x="16987" y="19243"/>
                  </a:lnTo>
                  <a:lnTo>
                    <a:pt x="16987" y="19243"/>
                  </a:lnTo>
                  <a:lnTo>
                    <a:pt x="16604" y="19499"/>
                  </a:lnTo>
                  <a:lnTo>
                    <a:pt x="16179" y="19669"/>
                  </a:lnTo>
                  <a:lnTo>
                    <a:pt x="15753" y="19839"/>
                  </a:lnTo>
                  <a:lnTo>
                    <a:pt x="15285" y="19967"/>
                  </a:lnTo>
                  <a:lnTo>
                    <a:pt x="15285" y="19967"/>
                  </a:lnTo>
                  <a:lnTo>
                    <a:pt x="13965" y="20265"/>
                  </a:lnTo>
                  <a:lnTo>
                    <a:pt x="12602" y="20520"/>
                  </a:lnTo>
                  <a:lnTo>
                    <a:pt x="11240" y="20648"/>
                  </a:lnTo>
                  <a:lnTo>
                    <a:pt x="9878" y="20691"/>
                  </a:lnTo>
                  <a:lnTo>
                    <a:pt x="8515" y="20691"/>
                  </a:lnTo>
                  <a:lnTo>
                    <a:pt x="7153" y="20563"/>
                  </a:lnTo>
                  <a:lnTo>
                    <a:pt x="5791" y="20350"/>
                  </a:lnTo>
                  <a:lnTo>
                    <a:pt x="4471" y="20052"/>
                  </a:lnTo>
                  <a:lnTo>
                    <a:pt x="4471" y="20052"/>
                  </a:lnTo>
                  <a:lnTo>
                    <a:pt x="4130" y="19967"/>
                  </a:lnTo>
                  <a:lnTo>
                    <a:pt x="3960" y="19924"/>
                  </a:lnTo>
                  <a:lnTo>
                    <a:pt x="3832" y="19797"/>
                  </a:lnTo>
                  <a:lnTo>
                    <a:pt x="3832" y="19797"/>
                  </a:lnTo>
                  <a:lnTo>
                    <a:pt x="3747" y="19669"/>
                  </a:lnTo>
                  <a:lnTo>
                    <a:pt x="3662" y="19499"/>
                  </a:lnTo>
                  <a:lnTo>
                    <a:pt x="3620" y="19328"/>
                  </a:lnTo>
                  <a:lnTo>
                    <a:pt x="3620" y="19158"/>
                  </a:lnTo>
                  <a:lnTo>
                    <a:pt x="3620" y="19158"/>
                  </a:lnTo>
                  <a:lnTo>
                    <a:pt x="3790" y="17072"/>
                  </a:lnTo>
                  <a:lnTo>
                    <a:pt x="3960" y="14731"/>
                  </a:lnTo>
                  <a:lnTo>
                    <a:pt x="4173" y="12432"/>
                  </a:lnTo>
                  <a:lnTo>
                    <a:pt x="4301" y="11325"/>
                  </a:lnTo>
                  <a:lnTo>
                    <a:pt x="4428" y="10346"/>
                  </a:lnTo>
                  <a:lnTo>
                    <a:pt x="4428" y="10346"/>
                  </a:lnTo>
                  <a:lnTo>
                    <a:pt x="4173" y="11367"/>
                  </a:lnTo>
                  <a:lnTo>
                    <a:pt x="3960" y="12517"/>
                  </a:lnTo>
                  <a:lnTo>
                    <a:pt x="3620" y="14901"/>
                  </a:lnTo>
                  <a:lnTo>
                    <a:pt x="3236" y="17285"/>
                  </a:lnTo>
                  <a:lnTo>
                    <a:pt x="3066" y="18392"/>
                  </a:lnTo>
                  <a:lnTo>
                    <a:pt x="2853" y="19456"/>
                  </a:lnTo>
                  <a:lnTo>
                    <a:pt x="2853" y="19456"/>
                  </a:lnTo>
                  <a:lnTo>
                    <a:pt x="2555" y="19584"/>
                  </a:lnTo>
                  <a:lnTo>
                    <a:pt x="2215" y="19626"/>
                  </a:lnTo>
                  <a:lnTo>
                    <a:pt x="1874" y="19669"/>
                  </a:lnTo>
                  <a:lnTo>
                    <a:pt x="1576" y="19669"/>
                  </a:lnTo>
                  <a:lnTo>
                    <a:pt x="1235" y="19626"/>
                  </a:lnTo>
                  <a:lnTo>
                    <a:pt x="937" y="19584"/>
                  </a:lnTo>
                  <a:lnTo>
                    <a:pt x="597" y="19456"/>
                  </a:lnTo>
                  <a:lnTo>
                    <a:pt x="299" y="19328"/>
                  </a:lnTo>
                  <a:lnTo>
                    <a:pt x="299" y="19328"/>
                  </a:lnTo>
                  <a:lnTo>
                    <a:pt x="171" y="19243"/>
                  </a:lnTo>
                  <a:lnTo>
                    <a:pt x="43" y="19116"/>
                  </a:lnTo>
                  <a:lnTo>
                    <a:pt x="43" y="19116"/>
                  </a:lnTo>
                  <a:lnTo>
                    <a:pt x="1" y="18903"/>
                  </a:lnTo>
                  <a:lnTo>
                    <a:pt x="1" y="18732"/>
                  </a:lnTo>
                  <a:lnTo>
                    <a:pt x="1" y="18732"/>
                  </a:lnTo>
                  <a:lnTo>
                    <a:pt x="86" y="17455"/>
                  </a:lnTo>
                  <a:lnTo>
                    <a:pt x="129" y="16817"/>
                  </a:lnTo>
                  <a:lnTo>
                    <a:pt x="129" y="16178"/>
                  </a:lnTo>
                  <a:lnTo>
                    <a:pt x="129" y="16178"/>
                  </a:lnTo>
                  <a:lnTo>
                    <a:pt x="86" y="14943"/>
                  </a:lnTo>
                  <a:lnTo>
                    <a:pt x="43" y="13709"/>
                  </a:lnTo>
                  <a:lnTo>
                    <a:pt x="43" y="13113"/>
                  </a:lnTo>
                  <a:lnTo>
                    <a:pt x="86" y="12474"/>
                  </a:lnTo>
                  <a:lnTo>
                    <a:pt x="171" y="11878"/>
                  </a:lnTo>
                  <a:lnTo>
                    <a:pt x="256" y="11240"/>
                  </a:lnTo>
                  <a:lnTo>
                    <a:pt x="256" y="11240"/>
                  </a:lnTo>
                  <a:lnTo>
                    <a:pt x="469" y="10388"/>
                  </a:lnTo>
                  <a:lnTo>
                    <a:pt x="725" y="9537"/>
                  </a:lnTo>
                  <a:lnTo>
                    <a:pt x="937" y="8685"/>
                  </a:lnTo>
                  <a:lnTo>
                    <a:pt x="1150" y="7791"/>
                  </a:lnTo>
                  <a:lnTo>
                    <a:pt x="1150" y="7791"/>
                  </a:lnTo>
                  <a:lnTo>
                    <a:pt x="1363" y="6727"/>
                  </a:lnTo>
                  <a:lnTo>
                    <a:pt x="1533" y="5620"/>
                  </a:lnTo>
                  <a:lnTo>
                    <a:pt x="1661" y="5067"/>
                  </a:lnTo>
                  <a:lnTo>
                    <a:pt x="1789" y="4556"/>
                  </a:lnTo>
                  <a:lnTo>
                    <a:pt x="1959" y="4045"/>
                  </a:lnTo>
                  <a:lnTo>
                    <a:pt x="2172" y="3534"/>
                  </a:lnTo>
                  <a:lnTo>
                    <a:pt x="2172" y="3534"/>
                  </a:lnTo>
                  <a:lnTo>
                    <a:pt x="2427" y="2980"/>
                  </a:lnTo>
                  <a:lnTo>
                    <a:pt x="2725" y="2555"/>
                  </a:lnTo>
                  <a:lnTo>
                    <a:pt x="2981" y="2129"/>
                  </a:lnTo>
                  <a:lnTo>
                    <a:pt x="3322" y="1788"/>
                  </a:lnTo>
                  <a:lnTo>
                    <a:pt x="3662" y="1490"/>
                  </a:lnTo>
                  <a:lnTo>
                    <a:pt x="4045" y="1192"/>
                  </a:lnTo>
                  <a:lnTo>
                    <a:pt x="4471" y="894"/>
                  </a:lnTo>
                  <a:lnTo>
                    <a:pt x="5024" y="596"/>
                  </a:lnTo>
                  <a:lnTo>
                    <a:pt x="5024" y="596"/>
                  </a:lnTo>
                  <a:lnTo>
                    <a:pt x="5450" y="384"/>
                  </a:lnTo>
                  <a:lnTo>
                    <a:pt x="5706" y="298"/>
                  </a:lnTo>
                  <a:lnTo>
                    <a:pt x="5876" y="256"/>
                  </a:lnTo>
                  <a:lnTo>
                    <a:pt x="5876" y="256"/>
                  </a:lnTo>
                  <a:lnTo>
                    <a:pt x="6216" y="256"/>
                  </a:lnTo>
                  <a:lnTo>
                    <a:pt x="6600" y="298"/>
                  </a:lnTo>
                  <a:lnTo>
                    <a:pt x="6770" y="341"/>
                  </a:lnTo>
                  <a:lnTo>
                    <a:pt x="6940" y="384"/>
                  </a:lnTo>
                  <a:lnTo>
                    <a:pt x="7025" y="469"/>
                  </a:lnTo>
                  <a:lnTo>
                    <a:pt x="7068" y="596"/>
                  </a:lnTo>
                  <a:lnTo>
                    <a:pt x="7068" y="596"/>
                  </a:lnTo>
                  <a:lnTo>
                    <a:pt x="7238" y="767"/>
                  </a:lnTo>
                  <a:lnTo>
                    <a:pt x="7366" y="894"/>
                  </a:lnTo>
                  <a:lnTo>
                    <a:pt x="7749" y="1150"/>
                  </a:lnTo>
                  <a:lnTo>
                    <a:pt x="8132" y="1320"/>
                  </a:lnTo>
                  <a:lnTo>
                    <a:pt x="8558" y="1448"/>
                  </a:lnTo>
                  <a:lnTo>
                    <a:pt x="8558" y="1448"/>
                  </a:lnTo>
                  <a:lnTo>
                    <a:pt x="9154" y="1618"/>
                  </a:lnTo>
                  <a:lnTo>
                    <a:pt x="9495" y="1661"/>
                  </a:lnTo>
                  <a:lnTo>
                    <a:pt x="9793" y="1703"/>
                  </a:lnTo>
                  <a:lnTo>
                    <a:pt x="9793" y="1703"/>
                  </a:lnTo>
                  <a:lnTo>
                    <a:pt x="10133" y="1661"/>
                  </a:lnTo>
                  <a:lnTo>
                    <a:pt x="10431" y="1618"/>
                  </a:lnTo>
                  <a:lnTo>
                    <a:pt x="10729" y="1490"/>
                  </a:lnTo>
                  <a:lnTo>
                    <a:pt x="10985" y="1320"/>
                  </a:lnTo>
                  <a:lnTo>
                    <a:pt x="10985" y="1320"/>
                  </a:lnTo>
                  <a:lnTo>
                    <a:pt x="11410" y="980"/>
                  </a:lnTo>
                  <a:lnTo>
                    <a:pt x="11879" y="724"/>
                  </a:lnTo>
                  <a:lnTo>
                    <a:pt x="12347" y="469"/>
                  </a:lnTo>
                  <a:lnTo>
                    <a:pt x="12858" y="256"/>
                  </a:lnTo>
                  <a:lnTo>
                    <a:pt x="12858" y="256"/>
                  </a:lnTo>
                  <a:lnTo>
                    <a:pt x="13369" y="85"/>
                  </a:lnTo>
                  <a:lnTo>
                    <a:pt x="13667" y="0"/>
                  </a:lnTo>
                  <a:lnTo>
                    <a:pt x="13922" y="0"/>
                  </a:lnTo>
                  <a:lnTo>
                    <a:pt x="13922" y="0"/>
                  </a:lnTo>
                  <a:lnTo>
                    <a:pt x="14220" y="0"/>
                  </a:lnTo>
                  <a:lnTo>
                    <a:pt x="14518" y="43"/>
                  </a:lnTo>
                  <a:lnTo>
                    <a:pt x="15072" y="171"/>
                  </a:lnTo>
                  <a:lnTo>
                    <a:pt x="15072" y="171"/>
                  </a:lnTo>
                  <a:lnTo>
                    <a:pt x="15795" y="426"/>
                  </a:lnTo>
                  <a:lnTo>
                    <a:pt x="16519" y="724"/>
                  </a:lnTo>
                  <a:lnTo>
                    <a:pt x="17200" y="1065"/>
                  </a:lnTo>
                  <a:lnTo>
                    <a:pt x="17839" y="1490"/>
                  </a:lnTo>
                  <a:lnTo>
                    <a:pt x="17839" y="1490"/>
                  </a:lnTo>
                  <a:lnTo>
                    <a:pt x="18478" y="2001"/>
                  </a:lnTo>
                  <a:lnTo>
                    <a:pt x="19116" y="2512"/>
                  </a:lnTo>
                  <a:lnTo>
                    <a:pt x="19797" y="2980"/>
                  </a:lnTo>
                  <a:lnTo>
                    <a:pt x="20138" y="3193"/>
                  </a:lnTo>
                  <a:lnTo>
                    <a:pt x="20521" y="3406"/>
                  </a:lnTo>
                  <a:lnTo>
                    <a:pt x="20521" y="3406"/>
                  </a:lnTo>
                  <a:lnTo>
                    <a:pt x="20862" y="3491"/>
                  </a:lnTo>
                  <a:lnTo>
                    <a:pt x="21160" y="3619"/>
                  </a:lnTo>
                  <a:lnTo>
                    <a:pt x="21500" y="3662"/>
                  </a:lnTo>
                  <a:lnTo>
                    <a:pt x="21841" y="3704"/>
                  </a:lnTo>
                  <a:lnTo>
                    <a:pt x="22181" y="3747"/>
                  </a:lnTo>
                  <a:lnTo>
                    <a:pt x="22522" y="3747"/>
                  </a:lnTo>
                  <a:lnTo>
                    <a:pt x="22863" y="3704"/>
                  </a:lnTo>
                  <a:lnTo>
                    <a:pt x="23203" y="3619"/>
                  </a:lnTo>
                  <a:lnTo>
                    <a:pt x="23203" y="3619"/>
                  </a:lnTo>
                  <a:lnTo>
                    <a:pt x="23118" y="4258"/>
                  </a:lnTo>
                  <a:lnTo>
                    <a:pt x="22990" y="4854"/>
                  </a:lnTo>
                  <a:lnTo>
                    <a:pt x="22820" y="5492"/>
                  </a:lnTo>
                  <a:lnTo>
                    <a:pt x="22607" y="6088"/>
                  </a:lnTo>
                  <a:lnTo>
                    <a:pt x="22394" y="6642"/>
                  </a:lnTo>
                  <a:lnTo>
                    <a:pt x="22096" y="7195"/>
                  </a:lnTo>
                  <a:lnTo>
                    <a:pt x="21756" y="7706"/>
                  </a:lnTo>
                  <a:lnTo>
                    <a:pt x="21372" y="8217"/>
                  </a:lnTo>
                  <a:lnTo>
                    <a:pt x="21372" y="8217"/>
                  </a:lnTo>
                  <a:lnTo>
                    <a:pt x="20776" y="8259"/>
                  </a:lnTo>
                  <a:lnTo>
                    <a:pt x="20180" y="8302"/>
                  </a:lnTo>
                  <a:lnTo>
                    <a:pt x="19584" y="8259"/>
                  </a:lnTo>
                  <a:lnTo>
                    <a:pt x="19031" y="8217"/>
                  </a:lnTo>
                  <a:lnTo>
                    <a:pt x="18435" y="8132"/>
                  </a:lnTo>
                  <a:lnTo>
                    <a:pt x="17881" y="8047"/>
                  </a:lnTo>
                  <a:lnTo>
                    <a:pt x="17285" y="7876"/>
                  </a:lnTo>
                  <a:lnTo>
                    <a:pt x="16732" y="7706"/>
                  </a:lnTo>
                  <a:lnTo>
                    <a:pt x="16732" y="7706"/>
                  </a:lnTo>
                  <a:lnTo>
                    <a:pt x="16562" y="7621"/>
                  </a:lnTo>
                  <a:lnTo>
                    <a:pt x="16477" y="7536"/>
                  </a:lnTo>
                  <a:lnTo>
                    <a:pt x="16477" y="745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72"/>
            <p:cNvSpPr/>
            <p:nvPr/>
          </p:nvSpPr>
          <p:spPr>
            <a:xfrm>
              <a:off x="2158150" y="2507325"/>
              <a:ext cx="187350" cy="215000"/>
            </a:xfrm>
            <a:custGeom>
              <a:avLst/>
              <a:gdLst/>
              <a:ahLst/>
              <a:cxnLst/>
              <a:rect l="l" t="t" r="r" b="b"/>
              <a:pathLst>
                <a:path w="7494" h="8600" extrusionOk="0">
                  <a:moveTo>
                    <a:pt x="3321" y="0"/>
                  </a:moveTo>
                  <a:lnTo>
                    <a:pt x="2981" y="43"/>
                  </a:lnTo>
                  <a:lnTo>
                    <a:pt x="2640" y="85"/>
                  </a:lnTo>
                  <a:lnTo>
                    <a:pt x="2342" y="170"/>
                  </a:lnTo>
                  <a:lnTo>
                    <a:pt x="2002" y="298"/>
                  </a:lnTo>
                  <a:lnTo>
                    <a:pt x="1704" y="468"/>
                  </a:lnTo>
                  <a:lnTo>
                    <a:pt x="1406" y="639"/>
                  </a:lnTo>
                  <a:lnTo>
                    <a:pt x="1150" y="851"/>
                  </a:lnTo>
                  <a:lnTo>
                    <a:pt x="895" y="1107"/>
                  </a:lnTo>
                  <a:lnTo>
                    <a:pt x="682" y="1362"/>
                  </a:lnTo>
                  <a:lnTo>
                    <a:pt x="512" y="1660"/>
                  </a:lnTo>
                  <a:lnTo>
                    <a:pt x="384" y="1958"/>
                  </a:lnTo>
                  <a:lnTo>
                    <a:pt x="299" y="2299"/>
                  </a:lnTo>
                  <a:lnTo>
                    <a:pt x="299" y="2469"/>
                  </a:lnTo>
                  <a:lnTo>
                    <a:pt x="299" y="2640"/>
                  </a:lnTo>
                  <a:lnTo>
                    <a:pt x="341" y="2767"/>
                  </a:lnTo>
                  <a:lnTo>
                    <a:pt x="341" y="2852"/>
                  </a:lnTo>
                  <a:lnTo>
                    <a:pt x="299" y="3023"/>
                  </a:lnTo>
                  <a:lnTo>
                    <a:pt x="214" y="3193"/>
                  </a:lnTo>
                  <a:lnTo>
                    <a:pt x="86" y="3491"/>
                  </a:lnTo>
                  <a:lnTo>
                    <a:pt x="1" y="3832"/>
                  </a:lnTo>
                  <a:lnTo>
                    <a:pt x="1" y="4172"/>
                  </a:lnTo>
                  <a:lnTo>
                    <a:pt x="43" y="4513"/>
                  </a:lnTo>
                  <a:lnTo>
                    <a:pt x="128" y="5024"/>
                  </a:lnTo>
                  <a:lnTo>
                    <a:pt x="256" y="5492"/>
                  </a:lnTo>
                  <a:lnTo>
                    <a:pt x="426" y="5960"/>
                  </a:lnTo>
                  <a:lnTo>
                    <a:pt x="639" y="6429"/>
                  </a:lnTo>
                  <a:lnTo>
                    <a:pt x="852" y="6854"/>
                  </a:lnTo>
                  <a:lnTo>
                    <a:pt x="1108" y="7280"/>
                  </a:lnTo>
                  <a:lnTo>
                    <a:pt x="1406" y="7706"/>
                  </a:lnTo>
                  <a:lnTo>
                    <a:pt x="1704" y="8089"/>
                  </a:lnTo>
                  <a:lnTo>
                    <a:pt x="1831" y="8217"/>
                  </a:lnTo>
                  <a:lnTo>
                    <a:pt x="2002" y="8344"/>
                  </a:lnTo>
                  <a:lnTo>
                    <a:pt x="2087" y="8344"/>
                  </a:lnTo>
                  <a:lnTo>
                    <a:pt x="2214" y="8302"/>
                  </a:lnTo>
                  <a:lnTo>
                    <a:pt x="2300" y="8259"/>
                  </a:lnTo>
                  <a:lnTo>
                    <a:pt x="2342" y="8217"/>
                  </a:lnTo>
                  <a:lnTo>
                    <a:pt x="2214" y="8004"/>
                  </a:lnTo>
                  <a:lnTo>
                    <a:pt x="2087" y="7791"/>
                  </a:lnTo>
                  <a:lnTo>
                    <a:pt x="2044" y="7535"/>
                  </a:lnTo>
                  <a:lnTo>
                    <a:pt x="2044" y="7280"/>
                  </a:lnTo>
                  <a:lnTo>
                    <a:pt x="2087" y="7110"/>
                  </a:lnTo>
                  <a:lnTo>
                    <a:pt x="2129" y="6982"/>
                  </a:lnTo>
                  <a:lnTo>
                    <a:pt x="2214" y="6939"/>
                  </a:lnTo>
                  <a:lnTo>
                    <a:pt x="2300" y="6854"/>
                  </a:lnTo>
                  <a:lnTo>
                    <a:pt x="2598" y="6854"/>
                  </a:lnTo>
                  <a:lnTo>
                    <a:pt x="2811" y="6982"/>
                  </a:lnTo>
                  <a:lnTo>
                    <a:pt x="2981" y="7110"/>
                  </a:lnTo>
                  <a:lnTo>
                    <a:pt x="3236" y="7408"/>
                  </a:lnTo>
                  <a:lnTo>
                    <a:pt x="3449" y="7748"/>
                  </a:lnTo>
                  <a:lnTo>
                    <a:pt x="3662" y="8174"/>
                  </a:lnTo>
                  <a:lnTo>
                    <a:pt x="3747" y="8387"/>
                  </a:lnTo>
                  <a:lnTo>
                    <a:pt x="3917" y="8600"/>
                  </a:lnTo>
                  <a:lnTo>
                    <a:pt x="3960" y="8515"/>
                  </a:lnTo>
                  <a:lnTo>
                    <a:pt x="4003" y="8429"/>
                  </a:lnTo>
                  <a:lnTo>
                    <a:pt x="4045" y="8217"/>
                  </a:lnTo>
                  <a:lnTo>
                    <a:pt x="4003" y="8004"/>
                  </a:lnTo>
                  <a:lnTo>
                    <a:pt x="3960" y="7791"/>
                  </a:lnTo>
                  <a:lnTo>
                    <a:pt x="3662" y="7067"/>
                  </a:lnTo>
                  <a:lnTo>
                    <a:pt x="3492" y="6641"/>
                  </a:lnTo>
                  <a:lnTo>
                    <a:pt x="3449" y="6386"/>
                  </a:lnTo>
                  <a:lnTo>
                    <a:pt x="3449" y="6131"/>
                  </a:lnTo>
                  <a:lnTo>
                    <a:pt x="3492" y="5918"/>
                  </a:lnTo>
                  <a:lnTo>
                    <a:pt x="3577" y="5662"/>
                  </a:lnTo>
                  <a:lnTo>
                    <a:pt x="3747" y="5492"/>
                  </a:lnTo>
                  <a:lnTo>
                    <a:pt x="3960" y="5407"/>
                  </a:lnTo>
                  <a:lnTo>
                    <a:pt x="4088" y="5364"/>
                  </a:lnTo>
                  <a:lnTo>
                    <a:pt x="4215" y="5364"/>
                  </a:lnTo>
                  <a:lnTo>
                    <a:pt x="4513" y="5407"/>
                  </a:lnTo>
                  <a:lnTo>
                    <a:pt x="4811" y="5492"/>
                  </a:lnTo>
                  <a:lnTo>
                    <a:pt x="5109" y="5534"/>
                  </a:lnTo>
                  <a:lnTo>
                    <a:pt x="5322" y="5492"/>
                  </a:lnTo>
                  <a:lnTo>
                    <a:pt x="5535" y="5407"/>
                  </a:lnTo>
                  <a:lnTo>
                    <a:pt x="5748" y="5236"/>
                  </a:lnTo>
                  <a:lnTo>
                    <a:pt x="5876" y="5024"/>
                  </a:lnTo>
                  <a:lnTo>
                    <a:pt x="6003" y="4683"/>
                  </a:lnTo>
                  <a:lnTo>
                    <a:pt x="6089" y="4513"/>
                  </a:lnTo>
                  <a:lnTo>
                    <a:pt x="6259" y="4385"/>
                  </a:lnTo>
                  <a:lnTo>
                    <a:pt x="6387" y="4342"/>
                  </a:lnTo>
                  <a:lnTo>
                    <a:pt x="6514" y="4300"/>
                  </a:lnTo>
                  <a:lnTo>
                    <a:pt x="6685" y="4215"/>
                  </a:lnTo>
                  <a:lnTo>
                    <a:pt x="6855" y="4130"/>
                  </a:lnTo>
                  <a:lnTo>
                    <a:pt x="7025" y="4044"/>
                  </a:lnTo>
                  <a:lnTo>
                    <a:pt x="7153" y="3874"/>
                  </a:lnTo>
                  <a:lnTo>
                    <a:pt x="7281" y="3746"/>
                  </a:lnTo>
                  <a:lnTo>
                    <a:pt x="7366" y="3576"/>
                  </a:lnTo>
                  <a:lnTo>
                    <a:pt x="7408" y="3406"/>
                  </a:lnTo>
                  <a:lnTo>
                    <a:pt x="7451" y="3236"/>
                  </a:lnTo>
                  <a:lnTo>
                    <a:pt x="7494" y="3023"/>
                  </a:lnTo>
                  <a:lnTo>
                    <a:pt x="7494" y="2852"/>
                  </a:lnTo>
                  <a:lnTo>
                    <a:pt x="7451" y="2682"/>
                  </a:lnTo>
                  <a:lnTo>
                    <a:pt x="7366" y="2469"/>
                  </a:lnTo>
                  <a:lnTo>
                    <a:pt x="7281" y="2299"/>
                  </a:lnTo>
                  <a:lnTo>
                    <a:pt x="7153" y="2171"/>
                  </a:lnTo>
                  <a:lnTo>
                    <a:pt x="7025" y="2044"/>
                  </a:lnTo>
                  <a:lnTo>
                    <a:pt x="6940" y="1958"/>
                  </a:lnTo>
                  <a:lnTo>
                    <a:pt x="6727" y="1575"/>
                  </a:lnTo>
                  <a:lnTo>
                    <a:pt x="6472" y="1235"/>
                  </a:lnTo>
                  <a:lnTo>
                    <a:pt x="6131" y="894"/>
                  </a:lnTo>
                  <a:lnTo>
                    <a:pt x="5748" y="639"/>
                  </a:lnTo>
                  <a:lnTo>
                    <a:pt x="5407" y="468"/>
                  </a:lnTo>
                  <a:lnTo>
                    <a:pt x="5024" y="298"/>
                  </a:lnTo>
                  <a:lnTo>
                    <a:pt x="4343" y="85"/>
                  </a:lnTo>
                  <a:lnTo>
                    <a:pt x="4003" y="43"/>
                  </a:lnTo>
                  <a:lnTo>
                    <a:pt x="3662" y="0"/>
                  </a:lnTo>
                  <a:close/>
                </a:path>
              </a:pathLst>
            </a:custGeom>
            <a:solidFill>
              <a:srgbClr val="6238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72"/>
            <p:cNvSpPr/>
            <p:nvPr/>
          </p:nvSpPr>
          <p:spPr>
            <a:xfrm>
              <a:off x="2158150" y="2507325"/>
              <a:ext cx="187350" cy="215000"/>
            </a:xfrm>
            <a:custGeom>
              <a:avLst/>
              <a:gdLst/>
              <a:ahLst/>
              <a:cxnLst/>
              <a:rect l="l" t="t" r="r" b="b"/>
              <a:pathLst>
                <a:path w="7494" h="8600" fill="none" extrusionOk="0">
                  <a:moveTo>
                    <a:pt x="6898" y="1916"/>
                  </a:moveTo>
                  <a:lnTo>
                    <a:pt x="6898" y="1916"/>
                  </a:lnTo>
                  <a:lnTo>
                    <a:pt x="7025" y="2044"/>
                  </a:lnTo>
                  <a:lnTo>
                    <a:pt x="7153" y="2171"/>
                  </a:lnTo>
                  <a:lnTo>
                    <a:pt x="7281" y="2299"/>
                  </a:lnTo>
                  <a:lnTo>
                    <a:pt x="7366" y="2469"/>
                  </a:lnTo>
                  <a:lnTo>
                    <a:pt x="7451" y="2682"/>
                  </a:lnTo>
                  <a:lnTo>
                    <a:pt x="7494" y="2852"/>
                  </a:lnTo>
                  <a:lnTo>
                    <a:pt x="7494" y="3023"/>
                  </a:lnTo>
                  <a:lnTo>
                    <a:pt x="7451" y="3236"/>
                  </a:lnTo>
                  <a:lnTo>
                    <a:pt x="7451" y="3236"/>
                  </a:lnTo>
                  <a:lnTo>
                    <a:pt x="7408" y="3406"/>
                  </a:lnTo>
                  <a:lnTo>
                    <a:pt x="7366" y="3576"/>
                  </a:lnTo>
                  <a:lnTo>
                    <a:pt x="7281" y="3746"/>
                  </a:lnTo>
                  <a:lnTo>
                    <a:pt x="7153" y="3874"/>
                  </a:lnTo>
                  <a:lnTo>
                    <a:pt x="7025" y="4044"/>
                  </a:lnTo>
                  <a:lnTo>
                    <a:pt x="6855" y="4130"/>
                  </a:lnTo>
                  <a:lnTo>
                    <a:pt x="6685" y="4215"/>
                  </a:lnTo>
                  <a:lnTo>
                    <a:pt x="6514" y="4300"/>
                  </a:lnTo>
                  <a:lnTo>
                    <a:pt x="6514" y="4300"/>
                  </a:lnTo>
                  <a:lnTo>
                    <a:pt x="6387" y="4342"/>
                  </a:lnTo>
                  <a:lnTo>
                    <a:pt x="6259" y="4385"/>
                  </a:lnTo>
                  <a:lnTo>
                    <a:pt x="6259" y="4385"/>
                  </a:lnTo>
                  <a:lnTo>
                    <a:pt x="6089" y="4513"/>
                  </a:lnTo>
                  <a:lnTo>
                    <a:pt x="6003" y="4683"/>
                  </a:lnTo>
                  <a:lnTo>
                    <a:pt x="5876" y="5024"/>
                  </a:lnTo>
                  <a:lnTo>
                    <a:pt x="5876" y="5024"/>
                  </a:lnTo>
                  <a:lnTo>
                    <a:pt x="5748" y="5236"/>
                  </a:lnTo>
                  <a:lnTo>
                    <a:pt x="5535" y="5407"/>
                  </a:lnTo>
                  <a:lnTo>
                    <a:pt x="5322" y="5492"/>
                  </a:lnTo>
                  <a:lnTo>
                    <a:pt x="5109" y="5534"/>
                  </a:lnTo>
                  <a:lnTo>
                    <a:pt x="5109" y="5534"/>
                  </a:lnTo>
                  <a:lnTo>
                    <a:pt x="4811" y="5492"/>
                  </a:lnTo>
                  <a:lnTo>
                    <a:pt x="4513" y="5407"/>
                  </a:lnTo>
                  <a:lnTo>
                    <a:pt x="4215" y="5364"/>
                  </a:lnTo>
                  <a:lnTo>
                    <a:pt x="4088" y="5364"/>
                  </a:lnTo>
                  <a:lnTo>
                    <a:pt x="3960" y="5407"/>
                  </a:lnTo>
                  <a:lnTo>
                    <a:pt x="3960" y="5407"/>
                  </a:lnTo>
                  <a:lnTo>
                    <a:pt x="3747" y="5492"/>
                  </a:lnTo>
                  <a:lnTo>
                    <a:pt x="3577" y="5662"/>
                  </a:lnTo>
                  <a:lnTo>
                    <a:pt x="3492" y="5918"/>
                  </a:lnTo>
                  <a:lnTo>
                    <a:pt x="3449" y="6131"/>
                  </a:lnTo>
                  <a:lnTo>
                    <a:pt x="3449" y="6131"/>
                  </a:lnTo>
                  <a:lnTo>
                    <a:pt x="3449" y="6386"/>
                  </a:lnTo>
                  <a:lnTo>
                    <a:pt x="3492" y="6641"/>
                  </a:lnTo>
                  <a:lnTo>
                    <a:pt x="3662" y="7067"/>
                  </a:lnTo>
                  <a:lnTo>
                    <a:pt x="3662" y="7067"/>
                  </a:lnTo>
                  <a:lnTo>
                    <a:pt x="3960" y="7791"/>
                  </a:lnTo>
                  <a:lnTo>
                    <a:pt x="3960" y="7791"/>
                  </a:lnTo>
                  <a:lnTo>
                    <a:pt x="4003" y="8004"/>
                  </a:lnTo>
                  <a:lnTo>
                    <a:pt x="4045" y="8217"/>
                  </a:lnTo>
                  <a:lnTo>
                    <a:pt x="4003" y="8429"/>
                  </a:lnTo>
                  <a:lnTo>
                    <a:pt x="3960" y="8515"/>
                  </a:lnTo>
                  <a:lnTo>
                    <a:pt x="3917" y="8600"/>
                  </a:lnTo>
                  <a:lnTo>
                    <a:pt x="3917" y="8600"/>
                  </a:lnTo>
                  <a:lnTo>
                    <a:pt x="3747" y="8387"/>
                  </a:lnTo>
                  <a:lnTo>
                    <a:pt x="3662" y="8174"/>
                  </a:lnTo>
                  <a:lnTo>
                    <a:pt x="3449" y="7748"/>
                  </a:lnTo>
                  <a:lnTo>
                    <a:pt x="3449" y="7748"/>
                  </a:lnTo>
                  <a:lnTo>
                    <a:pt x="3236" y="7408"/>
                  </a:lnTo>
                  <a:lnTo>
                    <a:pt x="2981" y="7110"/>
                  </a:lnTo>
                  <a:lnTo>
                    <a:pt x="2981" y="7110"/>
                  </a:lnTo>
                  <a:lnTo>
                    <a:pt x="2811" y="6982"/>
                  </a:lnTo>
                  <a:lnTo>
                    <a:pt x="2598" y="6854"/>
                  </a:lnTo>
                  <a:lnTo>
                    <a:pt x="2598" y="6854"/>
                  </a:lnTo>
                  <a:lnTo>
                    <a:pt x="2385" y="6854"/>
                  </a:lnTo>
                  <a:lnTo>
                    <a:pt x="2300" y="6854"/>
                  </a:lnTo>
                  <a:lnTo>
                    <a:pt x="2214" y="6939"/>
                  </a:lnTo>
                  <a:lnTo>
                    <a:pt x="2214" y="6939"/>
                  </a:lnTo>
                  <a:lnTo>
                    <a:pt x="2129" y="6982"/>
                  </a:lnTo>
                  <a:lnTo>
                    <a:pt x="2087" y="7110"/>
                  </a:lnTo>
                  <a:lnTo>
                    <a:pt x="2044" y="7280"/>
                  </a:lnTo>
                  <a:lnTo>
                    <a:pt x="2044" y="7280"/>
                  </a:lnTo>
                  <a:lnTo>
                    <a:pt x="2044" y="7535"/>
                  </a:lnTo>
                  <a:lnTo>
                    <a:pt x="2087" y="7791"/>
                  </a:lnTo>
                  <a:lnTo>
                    <a:pt x="2214" y="8004"/>
                  </a:lnTo>
                  <a:lnTo>
                    <a:pt x="2342" y="8217"/>
                  </a:lnTo>
                  <a:lnTo>
                    <a:pt x="2342" y="8217"/>
                  </a:lnTo>
                  <a:lnTo>
                    <a:pt x="2300" y="8259"/>
                  </a:lnTo>
                  <a:lnTo>
                    <a:pt x="2214" y="8302"/>
                  </a:lnTo>
                  <a:lnTo>
                    <a:pt x="2087" y="8344"/>
                  </a:lnTo>
                  <a:lnTo>
                    <a:pt x="2002" y="8344"/>
                  </a:lnTo>
                  <a:lnTo>
                    <a:pt x="2002" y="8344"/>
                  </a:lnTo>
                  <a:lnTo>
                    <a:pt x="1831" y="8217"/>
                  </a:lnTo>
                  <a:lnTo>
                    <a:pt x="1704" y="8089"/>
                  </a:lnTo>
                  <a:lnTo>
                    <a:pt x="1704" y="8089"/>
                  </a:lnTo>
                  <a:lnTo>
                    <a:pt x="1406" y="7706"/>
                  </a:lnTo>
                  <a:lnTo>
                    <a:pt x="1108" y="7280"/>
                  </a:lnTo>
                  <a:lnTo>
                    <a:pt x="852" y="6854"/>
                  </a:lnTo>
                  <a:lnTo>
                    <a:pt x="639" y="6429"/>
                  </a:lnTo>
                  <a:lnTo>
                    <a:pt x="426" y="5960"/>
                  </a:lnTo>
                  <a:lnTo>
                    <a:pt x="256" y="5492"/>
                  </a:lnTo>
                  <a:lnTo>
                    <a:pt x="128" y="5024"/>
                  </a:lnTo>
                  <a:lnTo>
                    <a:pt x="43" y="4513"/>
                  </a:lnTo>
                  <a:lnTo>
                    <a:pt x="43" y="4513"/>
                  </a:lnTo>
                  <a:lnTo>
                    <a:pt x="1" y="4172"/>
                  </a:lnTo>
                  <a:lnTo>
                    <a:pt x="1" y="3832"/>
                  </a:lnTo>
                  <a:lnTo>
                    <a:pt x="86" y="3491"/>
                  </a:lnTo>
                  <a:lnTo>
                    <a:pt x="214" y="3193"/>
                  </a:lnTo>
                  <a:lnTo>
                    <a:pt x="214" y="3193"/>
                  </a:lnTo>
                  <a:lnTo>
                    <a:pt x="299" y="3023"/>
                  </a:lnTo>
                  <a:lnTo>
                    <a:pt x="341" y="2852"/>
                  </a:lnTo>
                  <a:lnTo>
                    <a:pt x="341" y="2852"/>
                  </a:lnTo>
                  <a:lnTo>
                    <a:pt x="341" y="2767"/>
                  </a:lnTo>
                  <a:lnTo>
                    <a:pt x="299" y="2640"/>
                  </a:lnTo>
                  <a:lnTo>
                    <a:pt x="299" y="2640"/>
                  </a:lnTo>
                  <a:lnTo>
                    <a:pt x="299" y="2469"/>
                  </a:lnTo>
                  <a:lnTo>
                    <a:pt x="299" y="2299"/>
                  </a:lnTo>
                  <a:lnTo>
                    <a:pt x="384" y="1958"/>
                  </a:lnTo>
                  <a:lnTo>
                    <a:pt x="384" y="1958"/>
                  </a:lnTo>
                  <a:lnTo>
                    <a:pt x="512" y="1660"/>
                  </a:lnTo>
                  <a:lnTo>
                    <a:pt x="682" y="1362"/>
                  </a:lnTo>
                  <a:lnTo>
                    <a:pt x="895" y="1107"/>
                  </a:lnTo>
                  <a:lnTo>
                    <a:pt x="1150" y="851"/>
                  </a:lnTo>
                  <a:lnTo>
                    <a:pt x="1406" y="639"/>
                  </a:lnTo>
                  <a:lnTo>
                    <a:pt x="1704" y="468"/>
                  </a:lnTo>
                  <a:lnTo>
                    <a:pt x="2002" y="298"/>
                  </a:lnTo>
                  <a:lnTo>
                    <a:pt x="2342" y="170"/>
                  </a:lnTo>
                  <a:lnTo>
                    <a:pt x="2342" y="170"/>
                  </a:lnTo>
                  <a:lnTo>
                    <a:pt x="2640" y="85"/>
                  </a:lnTo>
                  <a:lnTo>
                    <a:pt x="2981" y="43"/>
                  </a:lnTo>
                  <a:lnTo>
                    <a:pt x="3321" y="0"/>
                  </a:lnTo>
                  <a:lnTo>
                    <a:pt x="3662" y="0"/>
                  </a:lnTo>
                  <a:lnTo>
                    <a:pt x="4003" y="43"/>
                  </a:lnTo>
                  <a:lnTo>
                    <a:pt x="4343" y="85"/>
                  </a:lnTo>
                  <a:lnTo>
                    <a:pt x="5024" y="298"/>
                  </a:lnTo>
                  <a:lnTo>
                    <a:pt x="5024" y="298"/>
                  </a:lnTo>
                  <a:lnTo>
                    <a:pt x="5407" y="468"/>
                  </a:lnTo>
                  <a:lnTo>
                    <a:pt x="5748" y="639"/>
                  </a:lnTo>
                  <a:lnTo>
                    <a:pt x="5748" y="639"/>
                  </a:lnTo>
                  <a:lnTo>
                    <a:pt x="6131" y="894"/>
                  </a:lnTo>
                  <a:lnTo>
                    <a:pt x="6472" y="1235"/>
                  </a:lnTo>
                  <a:lnTo>
                    <a:pt x="6727" y="1575"/>
                  </a:lnTo>
                  <a:lnTo>
                    <a:pt x="6940" y="195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72"/>
            <p:cNvSpPr/>
            <p:nvPr/>
          </p:nvSpPr>
          <p:spPr>
            <a:xfrm>
              <a:off x="2288000" y="2653125"/>
              <a:ext cx="34075" cy="28750"/>
            </a:xfrm>
            <a:custGeom>
              <a:avLst/>
              <a:gdLst/>
              <a:ahLst/>
              <a:cxnLst/>
              <a:rect l="l" t="t" r="r" b="b"/>
              <a:pathLst>
                <a:path w="1363" h="1150" extrusionOk="0">
                  <a:moveTo>
                    <a:pt x="1108" y="1"/>
                  </a:moveTo>
                  <a:lnTo>
                    <a:pt x="809" y="128"/>
                  </a:lnTo>
                  <a:lnTo>
                    <a:pt x="554" y="299"/>
                  </a:lnTo>
                  <a:lnTo>
                    <a:pt x="341" y="469"/>
                  </a:lnTo>
                  <a:lnTo>
                    <a:pt x="128" y="682"/>
                  </a:lnTo>
                  <a:lnTo>
                    <a:pt x="43" y="767"/>
                  </a:lnTo>
                  <a:lnTo>
                    <a:pt x="1" y="895"/>
                  </a:lnTo>
                  <a:lnTo>
                    <a:pt x="1" y="980"/>
                  </a:lnTo>
                  <a:lnTo>
                    <a:pt x="43" y="1107"/>
                  </a:lnTo>
                  <a:lnTo>
                    <a:pt x="128" y="1150"/>
                  </a:lnTo>
                  <a:lnTo>
                    <a:pt x="256" y="1150"/>
                  </a:lnTo>
                  <a:lnTo>
                    <a:pt x="384" y="1107"/>
                  </a:lnTo>
                  <a:lnTo>
                    <a:pt x="469" y="1022"/>
                  </a:lnTo>
                  <a:lnTo>
                    <a:pt x="767" y="852"/>
                  </a:lnTo>
                  <a:lnTo>
                    <a:pt x="1065" y="682"/>
                  </a:lnTo>
                  <a:lnTo>
                    <a:pt x="1193" y="469"/>
                  </a:lnTo>
                  <a:lnTo>
                    <a:pt x="1320" y="213"/>
                  </a:lnTo>
                  <a:lnTo>
                    <a:pt x="1363" y="128"/>
                  </a:lnTo>
                  <a:lnTo>
                    <a:pt x="1320" y="43"/>
                  </a:lnTo>
                  <a:lnTo>
                    <a:pt x="1235" y="1"/>
                  </a:lnTo>
                  <a:close/>
                </a:path>
              </a:pathLst>
            </a:custGeom>
            <a:solidFill>
              <a:srgbClr val="6238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72"/>
            <p:cNvSpPr/>
            <p:nvPr/>
          </p:nvSpPr>
          <p:spPr>
            <a:xfrm>
              <a:off x="2345475" y="2622250"/>
              <a:ext cx="21325" cy="24525"/>
            </a:xfrm>
            <a:custGeom>
              <a:avLst/>
              <a:gdLst/>
              <a:ahLst/>
              <a:cxnLst/>
              <a:rect l="l" t="t" r="r" b="b"/>
              <a:pathLst>
                <a:path w="853" h="981" extrusionOk="0">
                  <a:moveTo>
                    <a:pt x="639" y="1"/>
                  </a:moveTo>
                  <a:lnTo>
                    <a:pt x="511" y="86"/>
                  </a:lnTo>
                  <a:lnTo>
                    <a:pt x="384" y="214"/>
                  </a:lnTo>
                  <a:lnTo>
                    <a:pt x="171" y="554"/>
                  </a:lnTo>
                  <a:lnTo>
                    <a:pt x="43" y="810"/>
                  </a:lnTo>
                  <a:lnTo>
                    <a:pt x="1" y="895"/>
                  </a:lnTo>
                  <a:lnTo>
                    <a:pt x="86" y="937"/>
                  </a:lnTo>
                  <a:lnTo>
                    <a:pt x="128" y="980"/>
                  </a:lnTo>
                  <a:lnTo>
                    <a:pt x="213" y="980"/>
                  </a:lnTo>
                  <a:lnTo>
                    <a:pt x="299" y="937"/>
                  </a:lnTo>
                  <a:lnTo>
                    <a:pt x="469" y="810"/>
                  </a:lnTo>
                  <a:lnTo>
                    <a:pt x="639" y="639"/>
                  </a:lnTo>
                  <a:lnTo>
                    <a:pt x="724" y="469"/>
                  </a:lnTo>
                  <a:lnTo>
                    <a:pt x="809" y="256"/>
                  </a:lnTo>
                  <a:lnTo>
                    <a:pt x="852" y="171"/>
                  </a:lnTo>
                  <a:lnTo>
                    <a:pt x="809" y="86"/>
                  </a:lnTo>
                  <a:lnTo>
                    <a:pt x="809" y="1"/>
                  </a:lnTo>
                  <a:close/>
                </a:path>
              </a:pathLst>
            </a:custGeom>
            <a:solidFill>
              <a:srgbClr val="6238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72"/>
            <p:cNvSpPr/>
            <p:nvPr/>
          </p:nvSpPr>
          <p:spPr>
            <a:xfrm>
              <a:off x="2215625" y="2684000"/>
              <a:ext cx="13875" cy="28750"/>
            </a:xfrm>
            <a:custGeom>
              <a:avLst/>
              <a:gdLst/>
              <a:ahLst/>
              <a:cxnLst/>
              <a:rect l="l" t="t" r="r" b="b"/>
              <a:pathLst>
                <a:path w="555" h="1150" extrusionOk="0">
                  <a:moveTo>
                    <a:pt x="171" y="0"/>
                  </a:moveTo>
                  <a:lnTo>
                    <a:pt x="86" y="43"/>
                  </a:lnTo>
                  <a:lnTo>
                    <a:pt x="43" y="128"/>
                  </a:lnTo>
                  <a:lnTo>
                    <a:pt x="1" y="298"/>
                  </a:lnTo>
                  <a:lnTo>
                    <a:pt x="1" y="554"/>
                  </a:lnTo>
                  <a:lnTo>
                    <a:pt x="128" y="809"/>
                  </a:lnTo>
                  <a:lnTo>
                    <a:pt x="299" y="979"/>
                  </a:lnTo>
                  <a:lnTo>
                    <a:pt x="512" y="1150"/>
                  </a:lnTo>
                  <a:lnTo>
                    <a:pt x="512" y="1150"/>
                  </a:lnTo>
                  <a:lnTo>
                    <a:pt x="341" y="979"/>
                  </a:lnTo>
                  <a:lnTo>
                    <a:pt x="171" y="724"/>
                  </a:lnTo>
                  <a:lnTo>
                    <a:pt x="128" y="554"/>
                  </a:lnTo>
                  <a:lnTo>
                    <a:pt x="86" y="341"/>
                  </a:lnTo>
                  <a:lnTo>
                    <a:pt x="86" y="256"/>
                  </a:lnTo>
                  <a:lnTo>
                    <a:pt x="128" y="170"/>
                  </a:lnTo>
                  <a:lnTo>
                    <a:pt x="171" y="85"/>
                  </a:lnTo>
                  <a:lnTo>
                    <a:pt x="384" y="85"/>
                  </a:lnTo>
                  <a:lnTo>
                    <a:pt x="554" y="170"/>
                  </a:lnTo>
                  <a:lnTo>
                    <a:pt x="554" y="170"/>
                  </a:lnTo>
                  <a:lnTo>
                    <a:pt x="469" y="43"/>
                  </a:lnTo>
                  <a:lnTo>
                    <a:pt x="34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72"/>
            <p:cNvSpPr/>
            <p:nvPr/>
          </p:nvSpPr>
          <p:spPr>
            <a:xfrm>
              <a:off x="2355050" y="2648875"/>
              <a:ext cx="6425" cy="12800"/>
            </a:xfrm>
            <a:custGeom>
              <a:avLst/>
              <a:gdLst/>
              <a:ahLst/>
              <a:cxnLst/>
              <a:rect l="l" t="t" r="r" b="b"/>
              <a:pathLst>
                <a:path w="257" h="512" extrusionOk="0">
                  <a:moveTo>
                    <a:pt x="128" y="0"/>
                  </a:moveTo>
                  <a:lnTo>
                    <a:pt x="43" y="43"/>
                  </a:lnTo>
                  <a:lnTo>
                    <a:pt x="43" y="85"/>
                  </a:lnTo>
                  <a:lnTo>
                    <a:pt x="1" y="256"/>
                  </a:lnTo>
                  <a:lnTo>
                    <a:pt x="43" y="469"/>
                  </a:lnTo>
                  <a:lnTo>
                    <a:pt x="43" y="511"/>
                  </a:lnTo>
                  <a:lnTo>
                    <a:pt x="171" y="511"/>
                  </a:lnTo>
                  <a:lnTo>
                    <a:pt x="214" y="469"/>
                  </a:lnTo>
                  <a:lnTo>
                    <a:pt x="256" y="256"/>
                  </a:lnTo>
                  <a:lnTo>
                    <a:pt x="214" y="85"/>
                  </a:lnTo>
                  <a:lnTo>
                    <a:pt x="171" y="43"/>
                  </a:lnTo>
                  <a:lnTo>
                    <a:pt x="12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72"/>
            <p:cNvSpPr/>
            <p:nvPr/>
          </p:nvSpPr>
          <p:spPr>
            <a:xfrm>
              <a:off x="2310350" y="2676550"/>
              <a:ext cx="6425" cy="12775"/>
            </a:xfrm>
            <a:custGeom>
              <a:avLst/>
              <a:gdLst/>
              <a:ahLst/>
              <a:cxnLst/>
              <a:rect l="l" t="t" r="r" b="b"/>
              <a:pathLst>
                <a:path w="257" h="511" extrusionOk="0">
                  <a:moveTo>
                    <a:pt x="128" y="0"/>
                  </a:moveTo>
                  <a:lnTo>
                    <a:pt x="86" y="43"/>
                  </a:lnTo>
                  <a:lnTo>
                    <a:pt x="43" y="85"/>
                  </a:lnTo>
                  <a:lnTo>
                    <a:pt x="1" y="256"/>
                  </a:lnTo>
                  <a:lnTo>
                    <a:pt x="43" y="468"/>
                  </a:lnTo>
                  <a:lnTo>
                    <a:pt x="86" y="511"/>
                  </a:lnTo>
                  <a:lnTo>
                    <a:pt x="171" y="511"/>
                  </a:lnTo>
                  <a:lnTo>
                    <a:pt x="214" y="468"/>
                  </a:lnTo>
                  <a:lnTo>
                    <a:pt x="256" y="256"/>
                  </a:lnTo>
                  <a:lnTo>
                    <a:pt x="214" y="85"/>
                  </a:lnTo>
                  <a:lnTo>
                    <a:pt x="171" y="43"/>
                  </a:lnTo>
                  <a:lnTo>
                    <a:pt x="128"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72"/>
            <p:cNvSpPr/>
            <p:nvPr/>
          </p:nvSpPr>
          <p:spPr>
            <a:xfrm>
              <a:off x="2329500" y="3295975"/>
              <a:ext cx="29825" cy="73475"/>
            </a:xfrm>
            <a:custGeom>
              <a:avLst/>
              <a:gdLst/>
              <a:ahLst/>
              <a:cxnLst/>
              <a:rect l="l" t="t" r="r" b="b"/>
              <a:pathLst>
                <a:path w="1193" h="2939" extrusionOk="0">
                  <a:moveTo>
                    <a:pt x="1193" y="1"/>
                  </a:moveTo>
                  <a:lnTo>
                    <a:pt x="1150" y="213"/>
                  </a:lnTo>
                  <a:lnTo>
                    <a:pt x="1023" y="597"/>
                  </a:lnTo>
                  <a:lnTo>
                    <a:pt x="810" y="980"/>
                  </a:lnTo>
                  <a:lnTo>
                    <a:pt x="597" y="1363"/>
                  </a:lnTo>
                  <a:lnTo>
                    <a:pt x="384" y="1703"/>
                  </a:lnTo>
                  <a:lnTo>
                    <a:pt x="171" y="2087"/>
                  </a:lnTo>
                  <a:lnTo>
                    <a:pt x="44" y="2512"/>
                  </a:lnTo>
                  <a:lnTo>
                    <a:pt x="1" y="2938"/>
                  </a:lnTo>
                  <a:lnTo>
                    <a:pt x="86" y="2683"/>
                  </a:lnTo>
                  <a:lnTo>
                    <a:pt x="214" y="2470"/>
                  </a:lnTo>
                  <a:lnTo>
                    <a:pt x="469" y="2087"/>
                  </a:lnTo>
                  <a:lnTo>
                    <a:pt x="767" y="1703"/>
                  </a:lnTo>
                  <a:lnTo>
                    <a:pt x="1023" y="1278"/>
                  </a:lnTo>
                  <a:lnTo>
                    <a:pt x="1108" y="937"/>
                  </a:lnTo>
                  <a:lnTo>
                    <a:pt x="1193" y="554"/>
                  </a:lnTo>
                  <a:lnTo>
                    <a:pt x="1193" y="171"/>
                  </a:lnTo>
                  <a:lnTo>
                    <a:pt x="119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72"/>
            <p:cNvSpPr/>
            <p:nvPr/>
          </p:nvSpPr>
          <p:spPr>
            <a:xfrm>
              <a:off x="2439125" y="2878750"/>
              <a:ext cx="24525" cy="161825"/>
            </a:xfrm>
            <a:custGeom>
              <a:avLst/>
              <a:gdLst/>
              <a:ahLst/>
              <a:cxnLst/>
              <a:rect l="l" t="t" r="r" b="b"/>
              <a:pathLst>
                <a:path w="981" h="6473" extrusionOk="0">
                  <a:moveTo>
                    <a:pt x="1" y="1"/>
                  </a:moveTo>
                  <a:lnTo>
                    <a:pt x="512" y="2640"/>
                  </a:lnTo>
                  <a:lnTo>
                    <a:pt x="725" y="3960"/>
                  </a:lnTo>
                  <a:lnTo>
                    <a:pt x="895" y="5280"/>
                  </a:lnTo>
                  <a:lnTo>
                    <a:pt x="938" y="5876"/>
                  </a:lnTo>
                  <a:lnTo>
                    <a:pt x="938" y="6174"/>
                  </a:lnTo>
                  <a:lnTo>
                    <a:pt x="938" y="6472"/>
                  </a:lnTo>
                  <a:lnTo>
                    <a:pt x="980" y="5663"/>
                  </a:lnTo>
                  <a:lnTo>
                    <a:pt x="938" y="4854"/>
                  </a:lnTo>
                  <a:lnTo>
                    <a:pt x="895" y="4088"/>
                  </a:lnTo>
                  <a:lnTo>
                    <a:pt x="810" y="3279"/>
                  </a:lnTo>
                  <a:lnTo>
                    <a:pt x="725" y="2470"/>
                  </a:lnTo>
                  <a:lnTo>
                    <a:pt x="554" y="1704"/>
                  </a:lnTo>
                  <a:lnTo>
                    <a:pt x="384" y="938"/>
                  </a:lnTo>
                  <a:lnTo>
                    <a:pt x="171" y="171"/>
                  </a:lnTo>
                  <a:lnTo>
                    <a:pt x="86" y="44"/>
                  </a:lnTo>
                  <a:lnTo>
                    <a:pt x="4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72"/>
            <p:cNvSpPr/>
            <p:nvPr/>
          </p:nvSpPr>
          <p:spPr>
            <a:xfrm>
              <a:off x="2328450" y="2702075"/>
              <a:ext cx="28750" cy="19200"/>
            </a:xfrm>
            <a:custGeom>
              <a:avLst/>
              <a:gdLst/>
              <a:ahLst/>
              <a:cxnLst/>
              <a:rect l="l" t="t" r="r" b="b"/>
              <a:pathLst>
                <a:path w="1150" h="768" extrusionOk="0">
                  <a:moveTo>
                    <a:pt x="1107" y="1"/>
                  </a:moveTo>
                  <a:lnTo>
                    <a:pt x="1022" y="171"/>
                  </a:lnTo>
                  <a:lnTo>
                    <a:pt x="894" y="299"/>
                  </a:lnTo>
                  <a:lnTo>
                    <a:pt x="639" y="512"/>
                  </a:lnTo>
                  <a:lnTo>
                    <a:pt x="341" y="639"/>
                  </a:lnTo>
                  <a:lnTo>
                    <a:pt x="171" y="682"/>
                  </a:lnTo>
                  <a:lnTo>
                    <a:pt x="0" y="682"/>
                  </a:lnTo>
                  <a:lnTo>
                    <a:pt x="128" y="725"/>
                  </a:lnTo>
                  <a:lnTo>
                    <a:pt x="298" y="767"/>
                  </a:lnTo>
                  <a:lnTo>
                    <a:pt x="469" y="767"/>
                  </a:lnTo>
                  <a:lnTo>
                    <a:pt x="596" y="725"/>
                  </a:lnTo>
                  <a:lnTo>
                    <a:pt x="767" y="682"/>
                  </a:lnTo>
                  <a:lnTo>
                    <a:pt x="894" y="597"/>
                  </a:lnTo>
                  <a:lnTo>
                    <a:pt x="980" y="469"/>
                  </a:lnTo>
                  <a:lnTo>
                    <a:pt x="1065" y="341"/>
                  </a:lnTo>
                  <a:lnTo>
                    <a:pt x="1107" y="214"/>
                  </a:lnTo>
                  <a:lnTo>
                    <a:pt x="1150" y="43"/>
                  </a:lnTo>
                  <a:lnTo>
                    <a:pt x="1107" y="43"/>
                  </a:lnTo>
                  <a:lnTo>
                    <a:pt x="110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72"/>
            <p:cNvSpPr/>
            <p:nvPr/>
          </p:nvSpPr>
          <p:spPr>
            <a:xfrm>
              <a:off x="2823350" y="3906900"/>
              <a:ext cx="154350" cy="112850"/>
            </a:xfrm>
            <a:custGeom>
              <a:avLst/>
              <a:gdLst/>
              <a:ahLst/>
              <a:cxnLst/>
              <a:rect l="l" t="t" r="r" b="b"/>
              <a:pathLst>
                <a:path w="6174" h="4514" extrusionOk="0">
                  <a:moveTo>
                    <a:pt x="256" y="0"/>
                  </a:moveTo>
                  <a:lnTo>
                    <a:pt x="171" y="128"/>
                  </a:lnTo>
                  <a:lnTo>
                    <a:pt x="86" y="256"/>
                  </a:lnTo>
                  <a:lnTo>
                    <a:pt x="43" y="384"/>
                  </a:lnTo>
                  <a:lnTo>
                    <a:pt x="1" y="511"/>
                  </a:lnTo>
                  <a:lnTo>
                    <a:pt x="43" y="809"/>
                  </a:lnTo>
                  <a:lnTo>
                    <a:pt x="129" y="1107"/>
                  </a:lnTo>
                  <a:lnTo>
                    <a:pt x="299" y="1320"/>
                  </a:lnTo>
                  <a:lnTo>
                    <a:pt x="512" y="1533"/>
                  </a:lnTo>
                  <a:lnTo>
                    <a:pt x="767" y="1703"/>
                  </a:lnTo>
                  <a:lnTo>
                    <a:pt x="1023" y="1874"/>
                  </a:lnTo>
                  <a:lnTo>
                    <a:pt x="1533" y="2172"/>
                  </a:lnTo>
                  <a:lnTo>
                    <a:pt x="1789" y="2299"/>
                  </a:lnTo>
                  <a:lnTo>
                    <a:pt x="2002" y="2512"/>
                  </a:lnTo>
                  <a:lnTo>
                    <a:pt x="2215" y="2725"/>
                  </a:lnTo>
                  <a:lnTo>
                    <a:pt x="2427" y="2980"/>
                  </a:lnTo>
                  <a:lnTo>
                    <a:pt x="2768" y="3534"/>
                  </a:lnTo>
                  <a:lnTo>
                    <a:pt x="2938" y="3789"/>
                  </a:lnTo>
                  <a:lnTo>
                    <a:pt x="3109" y="4045"/>
                  </a:lnTo>
                  <a:lnTo>
                    <a:pt x="3364" y="4215"/>
                  </a:lnTo>
                  <a:lnTo>
                    <a:pt x="3620" y="4385"/>
                  </a:lnTo>
                  <a:lnTo>
                    <a:pt x="3790" y="4471"/>
                  </a:lnTo>
                  <a:lnTo>
                    <a:pt x="4003" y="4513"/>
                  </a:lnTo>
                  <a:lnTo>
                    <a:pt x="4428" y="4513"/>
                  </a:lnTo>
                  <a:lnTo>
                    <a:pt x="4854" y="4428"/>
                  </a:lnTo>
                  <a:lnTo>
                    <a:pt x="5280" y="4343"/>
                  </a:lnTo>
                  <a:lnTo>
                    <a:pt x="5535" y="4258"/>
                  </a:lnTo>
                  <a:lnTo>
                    <a:pt x="5791" y="4130"/>
                  </a:lnTo>
                  <a:lnTo>
                    <a:pt x="5961" y="4002"/>
                  </a:lnTo>
                  <a:lnTo>
                    <a:pt x="6046" y="3917"/>
                  </a:lnTo>
                  <a:lnTo>
                    <a:pt x="6131" y="3789"/>
                  </a:lnTo>
                  <a:lnTo>
                    <a:pt x="6174" y="3619"/>
                  </a:lnTo>
                  <a:lnTo>
                    <a:pt x="6174" y="3449"/>
                  </a:lnTo>
                  <a:lnTo>
                    <a:pt x="6089" y="2980"/>
                  </a:lnTo>
                  <a:lnTo>
                    <a:pt x="5918" y="2597"/>
                  </a:lnTo>
                  <a:lnTo>
                    <a:pt x="5706" y="2172"/>
                  </a:lnTo>
                  <a:lnTo>
                    <a:pt x="5493" y="1788"/>
                  </a:lnTo>
                  <a:lnTo>
                    <a:pt x="5280" y="1448"/>
                  </a:lnTo>
                  <a:lnTo>
                    <a:pt x="5110" y="1065"/>
                  </a:lnTo>
                  <a:lnTo>
                    <a:pt x="4897" y="724"/>
                  </a:lnTo>
                  <a:lnTo>
                    <a:pt x="4769" y="554"/>
                  </a:lnTo>
                  <a:lnTo>
                    <a:pt x="4641" y="469"/>
                  </a:lnTo>
                  <a:lnTo>
                    <a:pt x="4428" y="341"/>
                  </a:lnTo>
                  <a:lnTo>
                    <a:pt x="4216" y="298"/>
                  </a:lnTo>
                  <a:lnTo>
                    <a:pt x="3662" y="256"/>
                  </a:lnTo>
                  <a:lnTo>
                    <a:pt x="3109" y="256"/>
                  </a:lnTo>
                  <a:lnTo>
                    <a:pt x="2640" y="213"/>
                  </a:lnTo>
                  <a:lnTo>
                    <a:pt x="256" y="0"/>
                  </a:lnTo>
                  <a:close/>
                </a:path>
              </a:pathLst>
            </a:custGeom>
            <a:solidFill>
              <a:srgbClr val="AD7F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72"/>
            <p:cNvSpPr/>
            <p:nvPr/>
          </p:nvSpPr>
          <p:spPr>
            <a:xfrm>
              <a:off x="2653075" y="3930300"/>
              <a:ext cx="155400" cy="116050"/>
            </a:xfrm>
            <a:custGeom>
              <a:avLst/>
              <a:gdLst/>
              <a:ahLst/>
              <a:cxnLst/>
              <a:rect l="l" t="t" r="r" b="b"/>
              <a:pathLst>
                <a:path w="6216" h="4642" extrusionOk="0">
                  <a:moveTo>
                    <a:pt x="5535" y="1"/>
                  </a:moveTo>
                  <a:lnTo>
                    <a:pt x="3917" y="129"/>
                  </a:lnTo>
                  <a:lnTo>
                    <a:pt x="2342" y="299"/>
                  </a:lnTo>
                  <a:lnTo>
                    <a:pt x="2044" y="342"/>
                  </a:lnTo>
                  <a:lnTo>
                    <a:pt x="1873" y="427"/>
                  </a:lnTo>
                  <a:lnTo>
                    <a:pt x="1788" y="597"/>
                  </a:lnTo>
                  <a:lnTo>
                    <a:pt x="1660" y="852"/>
                  </a:lnTo>
                  <a:lnTo>
                    <a:pt x="1490" y="1150"/>
                  </a:lnTo>
                  <a:lnTo>
                    <a:pt x="1362" y="1406"/>
                  </a:lnTo>
                  <a:lnTo>
                    <a:pt x="1022" y="1959"/>
                  </a:lnTo>
                  <a:lnTo>
                    <a:pt x="639" y="2428"/>
                  </a:lnTo>
                  <a:lnTo>
                    <a:pt x="426" y="2641"/>
                  </a:lnTo>
                  <a:lnTo>
                    <a:pt x="213" y="2896"/>
                  </a:lnTo>
                  <a:lnTo>
                    <a:pt x="85" y="3194"/>
                  </a:lnTo>
                  <a:lnTo>
                    <a:pt x="0" y="3492"/>
                  </a:lnTo>
                  <a:lnTo>
                    <a:pt x="0" y="3790"/>
                  </a:lnTo>
                  <a:lnTo>
                    <a:pt x="43" y="3960"/>
                  </a:lnTo>
                  <a:lnTo>
                    <a:pt x="85" y="4088"/>
                  </a:lnTo>
                  <a:lnTo>
                    <a:pt x="213" y="4258"/>
                  </a:lnTo>
                  <a:lnTo>
                    <a:pt x="383" y="4429"/>
                  </a:lnTo>
                  <a:lnTo>
                    <a:pt x="596" y="4514"/>
                  </a:lnTo>
                  <a:lnTo>
                    <a:pt x="809" y="4556"/>
                  </a:lnTo>
                  <a:lnTo>
                    <a:pt x="1064" y="4599"/>
                  </a:lnTo>
                  <a:lnTo>
                    <a:pt x="1320" y="4641"/>
                  </a:lnTo>
                  <a:lnTo>
                    <a:pt x="1788" y="4599"/>
                  </a:lnTo>
                  <a:lnTo>
                    <a:pt x="3363" y="4514"/>
                  </a:lnTo>
                  <a:lnTo>
                    <a:pt x="3704" y="4471"/>
                  </a:lnTo>
                  <a:lnTo>
                    <a:pt x="4045" y="4429"/>
                  </a:lnTo>
                  <a:lnTo>
                    <a:pt x="4343" y="4343"/>
                  </a:lnTo>
                  <a:lnTo>
                    <a:pt x="4641" y="4216"/>
                  </a:lnTo>
                  <a:lnTo>
                    <a:pt x="4896" y="4045"/>
                  </a:lnTo>
                  <a:lnTo>
                    <a:pt x="5066" y="3833"/>
                  </a:lnTo>
                  <a:lnTo>
                    <a:pt x="5407" y="3407"/>
                  </a:lnTo>
                  <a:lnTo>
                    <a:pt x="5662" y="3066"/>
                  </a:lnTo>
                  <a:lnTo>
                    <a:pt x="5875" y="2726"/>
                  </a:lnTo>
                  <a:lnTo>
                    <a:pt x="6088" y="2342"/>
                  </a:lnTo>
                  <a:lnTo>
                    <a:pt x="6216" y="1959"/>
                  </a:lnTo>
                  <a:lnTo>
                    <a:pt x="6216" y="1534"/>
                  </a:lnTo>
                  <a:lnTo>
                    <a:pt x="6173" y="1150"/>
                  </a:lnTo>
                  <a:lnTo>
                    <a:pt x="6088" y="725"/>
                  </a:lnTo>
                  <a:lnTo>
                    <a:pt x="6003" y="342"/>
                  </a:lnTo>
                  <a:lnTo>
                    <a:pt x="5918" y="171"/>
                  </a:lnTo>
                  <a:lnTo>
                    <a:pt x="5875" y="86"/>
                  </a:lnTo>
                  <a:lnTo>
                    <a:pt x="5790" y="1"/>
                  </a:lnTo>
                  <a:close/>
                </a:path>
              </a:pathLst>
            </a:custGeom>
            <a:solidFill>
              <a:srgbClr val="AD7F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72"/>
            <p:cNvSpPr/>
            <p:nvPr/>
          </p:nvSpPr>
          <p:spPr>
            <a:xfrm>
              <a:off x="2608375" y="3121425"/>
              <a:ext cx="410850" cy="833400"/>
            </a:xfrm>
            <a:custGeom>
              <a:avLst/>
              <a:gdLst/>
              <a:ahLst/>
              <a:cxnLst/>
              <a:rect l="l" t="t" r="r" b="b"/>
              <a:pathLst>
                <a:path w="16434" h="33336" extrusionOk="0">
                  <a:moveTo>
                    <a:pt x="1660" y="1"/>
                  </a:moveTo>
                  <a:lnTo>
                    <a:pt x="1277" y="682"/>
                  </a:lnTo>
                  <a:lnTo>
                    <a:pt x="937" y="1363"/>
                  </a:lnTo>
                  <a:lnTo>
                    <a:pt x="681" y="2087"/>
                  </a:lnTo>
                  <a:lnTo>
                    <a:pt x="426" y="2810"/>
                  </a:lnTo>
                  <a:lnTo>
                    <a:pt x="256" y="3577"/>
                  </a:lnTo>
                  <a:lnTo>
                    <a:pt x="128" y="4300"/>
                  </a:lnTo>
                  <a:lnTo>
                    <a:pt x="43" y="5067"/>
                  </a:lnTo>
                  <a:lnTo>
                    <a:pt x="0" y="5876"/>
                  </a:lnTo>
                  <a:lnTo>
                    <a:pt x="0" y="6642"/>
                  </a:lnTo>
                  <a:lnTo>
                    <a:pt x="43" y="7408"/>
                  </a:lnTo>
                  <a:lnTo>
                    <a:pt x="128" y="8175"/>
                  </a:lnTo>
                  <a:lnTo>
                    <a:pt x="213" y="8941"/>
                  </a:lnTo>
                  <a:lnTo>
                    <a:pt x="468" y="10431"/>
                  </a:lnTo>
                  <a:lnTo>
                    <a:pt x="809" y="11921"/>
                  </a:lnTo>
                  <a:lnTo>
                    <a:pt x="1107" y="13113"/>
                  </a:lnTo>
                  <a:lnTo>
                    <a:pt x="1362" y="14263"/>
                  </a:lnTo>
                  <a:lnTo>
                    <a:pt x="1490" y="14859"/>
                  </a:lnTo>
                  <a:lnTo>
                    <a:pt x="1575" y="15455"/>
                  </a:lnTo>
                  <a:lnTo>
                    <a:pt x="1660" y="16051"/>
                  </a:lnTo>
                  <a:lnTo>
                    <a:pt x="1660" y="16647"/>
                  </a:lnTo>
                  <a:lnTo>
                    <a:pt x="1618" y="17285"/>
                  </a:lnTo>
                  <a:lnTo>
                    <a:pt x="1575" y="17966"/>
                  </a:lnTo>
                  <a:lnTo>
                    <a:pt x="1448" y="19286"/>
                  </a:lnTo>
                  <a:lnTo>
                    <a:pt x="1448" y="20265"/>
                  </a:lnTo>
                  <a:lnTo>
                    <a:pt x="1490" y="21287"/>
                  </a:lnTo>
                  <a:lnTo>
                    <a:pt x="1575" y="22266"/>
                  </a:lnTo>
                  <a:lnTo>
                    <a:pt x="1660" y="23245"/>
                  </a:lnTo>
                  <a:lnTo>
                    <a:pt x="1788" y="24267"/>
                  </a:lnTo>
                  <a:lnTo>
                    <a:pt x="1831" y="25246"/>
                  </a:lnTo>
                  <a:lnTo>
                    <a:pt x="1873" y="26225"/>
                  </a:lnTo>
                  <a:lnTo>
                    <a:pt x="1873" y="27247"/>
                  </a:lnTo>
                  <a:lnTo>
                    <a:pt x="1788" y="27928"/>
                  </a:lnTo>
                  <a:lnTo>
                    <a:pt x="1703" y="28610"/>
                  </a:lnTo>
                  <a:lnTo>
                    <a:pt x="1575" y="29972"/>
                  </a:lnTo>
                  <a:lnTo>
                    <a:pt x="1533" y="30653"/>
                  </a:lnTo>
                  <a:lnTo>
                    <a:pt x="1533" y="31334"/>
                  </a:lnTo>
                  <a:lnTo>
                    <a:pt x="1575" y="31973"/>
                  </a:lnTo>
                  <a:lnTo>
                    <a:pt x="1746" y="32654"/>
                  </a:lnTo>
                  <a:lnTo>
                    <a:pt x="2342" y="32867"/>
                  </a:lnTo>
                  <a:lnTo>
                    <a:pt x="2980" y="33037"/>
                  </a:lnTo>
                  <a:lnTo>
                    <a:pt x="3619" y="33165"/>
                  </a:lnTo>
                  <a:lnTo>
                    <a:pt x="4257" y="33250"/>
                  </a:lnTo>
                  <a:lnTo>
                    <a:pt x="4896" y="33293"/>
                  </a:lnTo>
                  <a:lnTo>
                    <a:pt x="5535" y="33335"/>
                  </a:lnTo>
                  <a:lnTo>
                    <a:pt x="6173" y="33250"/>
                  </a:lnTo>
                  <a:lnTo>
                    <a:pt x="6812" y="33165"/>
                  </a:lnTo>
                  <a:lnTo>
                    <a:pt x="6982" y="33080"/>
                  </a:lnTo>
                  <a:lnTo>
                    <a:pt x="7152" y="33037"/>
                  </a:lnTo>
                  <a:lnTo>
                    <a:pt x="7323" y="32909"/>
                  </a:lnTo>
                  <a:lnTo>
                    <a:pt x="7450" y="32782"/>
                  </a:lnTo>
                  <a:lnTo>
                    <a:pt x="7663" y="32313"/>
                  </a:lnTo>
                  <a:lnTo>
                    <a:pt x="7834" y="31845"/>
                  </a:lnTo>
                  <a:lnTo>
                    <a:pt x="8132" y="30866"/>
                  </a:lnTo>
                  <a:lnTo>
                    <a:pt x="8344" y="29887"/>
                  </a:lnTo>
                  <a:lnTo>
                    <a:pt x="8515" y="28865"/>
                  </a:lnTo>
                  <a:lnTo>
                    <a:pt x="8600" y="27843"/>
                  </a:lnTo>
                  <a:lnTo>
                    <a:pt x="8600" y="26822"/>
                  </a:lnTo>
                  <a:lnTo>
                    <a:pt x="8600" y="25757"/>
                  </a:lnTo>
                  <a:lnTo>
                    <a:pt x="8557" y="24693"/>
                  </a:lnTo>
                  <a:lnTo>
                    <a:pt x="8387" y="22564"/>
                  </a:lnTo>
                  <a:lnTo>
                    <a:pt x="8259" y="20393"/>
                  </a:lnTo>
                  <a:lnTo>
                    <a:pt x="8174" y="19329"/>
                  </a:lnTo>
                  <a:lnTo>
                    <a:pt x="8174" y="18307"/>
                  </a:lnTo>
                  <a:lnTo>
                    <a:pt x="8174" y="17243"/>
                  </a:lnTo>
                  <a:lnTo>
                    <a:pt x="8259" y="16221"/>
                  </a:lnTo>
                  <a:lnTo>
                    <a:pt x="8430" y="14688"/>
                  </a:lnTo>
                  <a:lnTo>
                    <a:pt x="8472" y="13922"/>
                  </a:lnTo>
                  <a:lnTo>
                    <a:pt x="8472" y="13156"/>
                  </a:lnTo>
                  <a:lnTo>
                    <a:pt x="8472" y="12602"/>
                  </a:lnTo>
                  <a:lnTo>
                    <a:pt x="8472" y="12049"/>
                  </a:lnTo>
                  <a:lnTo>
                    <a:pt x="8515" y="11751"/>
                  </a:lnTo>
                  <a:lnTo>
                    <a:pt x="8557" y="11495"/>
                  </a:lnTo>
                  <a:lnTo>
                    <a:pt x="8642" y="11240"/>
                  </a:lnTo>
                  <a:lnTo>
                    <a:pt x="8770" y="10984"/>
                  </a:lnTo>
                  <a:lnTo>
                    <a:pt x="9068" y="12432"/>
                  </a:lnTo>
                  <a:lnTo>
                    <a:pt x="9324" y="13879"/>
                  </a:lnTo>
                  <a:lnTo>
                    <a:pt x="9451" y="15327"/>
                  </a:lnTo>
                  <a:lnTo>
                    <a:pt x="9494" y="16093"/>
                  </a:lnTo>
                  <a:lnTo>
                    <a:pt x="9536" y="16817"/>
                  </a:lnTo>
                  <a:lnTo>
                    <a:pt x="9494" y="17881"/>
                  </a:lnTo>
                  <a:lnTo>
                    <a:pt x="9451" y="18946"/>
                  </a:lnTo>
                  <a:lnTo>
                    <a:pt x="9281" y="21032"/>
                  </a:lnTo>
                  <a:lnTo>
                    <a:pt x="8898" y="25757"/>
                  </a:lnTo>
                  <a:lnTo>
                    <a:pt x="8600" y="30483"/>
                  </a:lnTo>
                  <a:lnTo>
                    <a:pt x="8557" y="31036"/>
                  </a:lnTo>
                  <a:lnTo>
                    <a:pt x="8600" y="31292"/>
                  </a:lnTo>
                  <a:lnTo>
                    <a:pt x="8685" y="31547"/>
                  </a:lnTo>
                  <a:lnTo>
                    <a:pt x="8813" y="31760"/>
                  </a:lnTo>
                  <a:lnTo>
                    <a:pt x="8983" y="31973"/>
                  </a:lnTo>
                  <a:lnTo>
                    <a:pt x="9153" y="32143"/>
                  </a:lnTo>
                  <a:lnTo>
                    <a:pt x="9366" y="32271"/>
                  </a:lnTo>
                  <a:lnTo>
                    <a:pt x="9749" y="32484"/>
                  </a:lnTo>
                  <a:lnTo>
                    <a:pt x="10090" y="32654"/>
                  </a:lnTo>
                  <a:lnTo>
                    <a:pt x="10473" y="32782"/>
                  </a:lnTo>
                  <a:lnTo>
                    <a:pt x="10856" y="32824"/>
                  </a:lnTo>
                  <a:lnTo>
                    <a:pt x="11239" y="32867"/>
                  </a:lnTo>
                  <a:lnTo>
                    <a:pt x="11665" y="32909"/>
                  </a:lnTo>
                  <a:lnTo>
                    <a:pt x="12048" y="32867"/>
                  </a:lnTo>
                  <a:lnTo>
                    <a:pt x="12431" y="32782"/>
                  </a:lnTo>
                  <a:lnTo>
                    <a:pt x="12815" y="32654"/>
                  </a:lnTo>
                  <a:lnTo>
                    <a:pt x="13155" y="32484"/>
                  </a:lnTo>
                  <a:lnTo>
                    <a:pt x="13411" y="32228"/>
                  </a:lnTo>
                  <a:lnTo>
                    <a:pt x="13538" y="32101"/>
                  </a:lnTo>
                  <a:lnTo>
                    <a:pt x="13623" y="31930"/>
                  </a:lnTo>
                  <a:lnTo>
                    <a:pt x="14092" y="30696"/>
                  </a:lnTo>
                  <a:lnTo>
                    <a:pt x="14475" y="29461"/>
                  </a:lnTo>
                  <a:lnTo>
                    <a:pt x="14815" y="28226"/>
                  </a:lnTo>
                  <a:lnTo>
                    <a:pt x="15028" y="26949"/>
                  </a:lnTo>
                  <a:lnTo>
                    <a:pt x="15241" y="25672"/>
                  </a:lnTo>
                  <a:lnTo>
                    <a:pt x="15326" y="24395"/>
                  </a:lnTo>
                  <a:lnTo>
                    <a:pt x="15412" y="23075"/>
                  </a:lnTo>
                  <a:lnTo>
                    <a:pt x="15412" y="21755"/>
                  </a:lnTo>
                  <a:lnTo>
                    <a:pt x="15326" y="20265"/>
                  </a:lnTo>
                  <a:lnTo>
                    <a:pt x="15284" y="19499"/>
                  </a:lnTo>
                  <a:lnTo>
                    <a:pt x="15284" y="18733"/>
                  </a:lnTo>
                  <a:lnTo>
                    <a:pt x="15284" y="17924"/>
                  </a:lnTo>
                  <a:lnTo>
                    <a:pt x="15369" y="17072"/>
                  </a:lnTo>
                  <a:lnTo>
                    <a:pt x="15582" y="15412"/>
                  </a:lnTo>
                  <a:lnTo>
                    <a:pt x="15837" y="13752"/>
                  </a:lnTo>
                  <a:lnTo>
                    <a:pt x="16093" y="12091"/>
                  </a:lnTo>
                  <a:lnTo>
                    <a:pt x="16306" y="10474"/>
                  </a:lnTo>
                  <a:lnTo>
                    <a:pt x="16391" y="9622"/>
                  </a:lnTo>
                  <a:lnTo>
                    <a:pt x="16433" y="8813"/>
                  </a:lnTo>
                  <a:lnTo>
                    <a:pt x="16433" y="8004"/>
                  </a:lnTo>
                  <a:lnTo>
                    <a:pt x="16391" y="7195"/>
                  </a:lnTo>
                  <a:lnTo>
                    <a:pt x="16306" y="6387"/>
                  </a:lnTo>
                  <a:lnTo>
                    <a:pt x="16135" y="5578"/>
                  </a:lnTo>
                  <a:lnTo>
                    <a:pt x="15965" y="4982"/>
                  </a:lnTo>
                  <a:lnTo>
                    <a:pt x="15752" y="4386"/>
                  </a:lnTo>
                  <a:lnTo>
                    <a:pt x="15326" y="3236"/>
                  </a:lnTo>
                  <a:lnTo>
                    <a:pt x="14901" y="2044"/>
                  </a:lnTo>
                  <a:lnTo>
                    <a:pt x="14475" y="895"/>
                  </a:lnTo>
                  <a:lnTo>
                    <a:pt x="14219" y="852"/>
                  </a:lnTo>
                  <a:lnTo>
                    <a:pt x="13921" y="852"/>
                  </a:lnTo>
                  <a:lnTo>
                    <a:pt x="13623" y="895"/>
                  </a:lnTo>
                  <a:lnTo>
                    <a:pt x="13368" y="937"/>
                  </a:lnTo>
                  <a:lnTo>
                    <a:pt x="13155" y="1022"/>
                  </a:lnTo>
                  <a:lnTo>
                    <a:pt x="12900" y="1107"/>
                  </a:lnTo>
                  <a:lnTo>
                    <a:pt x="12346" y="1150"/>
                  </a:lnTo>
                  <a:lnTo>
                    <a:pt x="11835" y="1150"/>
                  </a:lnTo>
                  <a:lnTo>
                    <a:pt x="11282" y="1107"/>
                  </a:lnTo>
                  <a:lnTo>
                    <a:pt x="10047" y="980"/>
                  </a:lnTo>
                  <a:lnTo>
                    <a:pt x="8855" y="809"/>
                  </a:lnTo>
                  <a:lnTo>
                    <a:pt x="6471" y="426"/>
                  </a:lnTo>
                  <a:lnTo>
                    <a:pt x="5279" y="256"/>
                  </a:lnTo>
                  <a:lnTo>
                    <a:pt x="4087" y="128"/>
                  </a:lnTo>
                  <a:lnTo>
                    <a:pt x="2895" y="43"/>
                  </a:lnTo>
                  <a:lnTo>
                    <a:pt x="1660" y="1"/>
                  </a:lnTo>
                  <a:close/>
                </a:path>
              </a:pathLst>
            </a:custGeom>
            <a:solidFill>
              <a:srgbClr val="DDC3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72"/>
            <p:cNvSpPr/>
            <p:nvPr/>
          </p:nvSpPr>
          <p:spPr>
            <a:xfrm>
              <a:off x="2533850" y="3010750"/>
              <a:ext cx="108600" cy="312925"/>
            </a:xfrm>
            <a:custGeom>
              <a:avLst/>
              <a:gdLst/>
              <a:ahLst/>
              <a:cxnLst/>
              <a:rect l="l" t="t" r="r" b="b"/>
              <a:pathLst>
                <a:path w="4344" h="12517" extrusionOk="0">
                  <a:moveTo>
                    <a:pt x="2385" y="12133"/>
                  </a:moveTo>
                  <a:lnTo>
                    <a:pt x="2385" y="12261"/>
                  </a:lnTo>
                  <a:lnTo>
                    <a:pt x="2428" y="12346"/>
                  </a:lnTo>
                  <a:lnTo>
                    <a:pt x="2439" y="12278"/>
                  </a:lnTo>
                  <a:lnTo>
                    <a:pt x="2439" y="12278"/>
                  </a:lnTo>
                  <a:lnTo>
                    <a:pt x="2428" y="12261"/>
                  </a:lnTo>
                  <a:lnTo>
                    <a:pt x="2385" y="12133"/>
                  </a:lnTo>
                  <a:close/>
                  <a:moveTo>
                    <a:pt x="1321" y="0"/>
                  </a:moveTo>
                  <a:lnTo>
                    <a:pt x="810" y="1064"/>
                  </a:lnTo>
                  <a:lnTo>
                    <a:pt x="342" y="2129"/>
                  </a:lnTo>
                  <a:lnTo>
                    <a:pt x="129" y="2767"/>
                  </a:lnTo>
                  <a:lnTo>
                    <a:pt x="44" y="3108"/>
                  </a:lnTo>
                  <a:lnTo>
                    <a:pt x="1" y="3448"/>
                  </a:lnTo>
                  <a:lnTo>
                    <a:pt x="1" y="3917"/>
                  </a:lnTo>
                  <a:lnTo>
                    <a:pt x="44" y="4428"/>
                  </a:lnTo>
                  <a:lnTo>
                    <a:pt x="539" y="9134"/>
                  </a:lnTo>
                  <a:lnTo>
                    <a:pt x="384" y="9366"/>
                  </a:lnTo>
                  <a:lnTo>
                    <a:pt x="256" y="9707"/>
                  </a:lnTo>
                  <a:lnTo>
                    <a:pt x="171" y="10047"/>
                  </a:lnTo>
                  <a:lnTo>
                    <a:pt x="129" y="10430"/>
                  </a:lnTo>
                  <a:lnTo>
                    <a:pt x="129" y="10814"/>
                  </a:lnTo>
                  <a:lnTo>
                    <a:pt x="171" y="11154"/>
                  </a:lnTo>
                  <a:lnTo>
                    <a:pt x="256" y="11537"/>
                  </a:lnTo>
                  <a:lnTo>
                    <a:pt x="384" y="11835"/>
                  </a:lnTo>
                  <a:lnTo>
                    <a:pt x="512" y="12091"/>
                  </a:lnTo>
                  <a:lnTo>
                    <a:pt x="682" y="12304"/>
                  </a:lnTo>
                  <a:lnTo>
                    <a:pt x="895" y="12474"/>
                  </a:lnTo>
                  <a:lnTo>
                    <a:pt x="1023" y="12516"/>
                  </a:lnTo>
                  <a:lnTo>
                    <a:pt x="1150" y="12516"/>
                  </a:lnTo>
                  <a:lnTo>
                    <a:pt x="1321" y="12218"/>
                  </a:lnTo>
                  <a:lnTo>
                    <a:pt x="1363" y="12048"/>
                  </a:lnTo>
                  <a:lnTo>
                    <a:pt x="1406" y="11878"/>
                  </a:lnTo>
                  <a:lnTo>
                    <a:pt x="1406" y="11452"/>
                  </a:lnTo>
                  <a:lnTo>
                    <a:pt x="1448" y="11239"/>
                  </a:lnTo>
                  <a:lnTo>
                    <a:pt x="1534" y="11069"/>
                  </a:lnTo>
                  <a:lnTo>
                    <a:pt x="1661" y="10899"/>
                  </a:lnTo>
                  <a:lnTo>
                    <a:pt x="1832" y="10814"/>
                  </a:lnTo>
                  <a:lnTo>
                    <a:pt x="2002" y="10771"/>
                  </a:lnTo>
                  <a:lnTo>
                    <a:pt x="2087" y="10771"/>
                  </a:lnTo>
                  <a:lnTo>
                    <a:pt x="2215" y="10814"/>
                  </a:lnTo>
                  <a:lnTo>
                    <a:pt x="2300" y="10899"/>
                  </a:lnTo>
                  <a:lnTo>
                    <a:pt x="2385" y="11026"/>
                  </a:lnTo>
                  <a:lnTo>
                    <a:pt x="2470" y="11324"/>
                  </a:lnTo>
                  <a:lnTo>
                    <a:pt x="2513" y="11580"/>
                  </a:lnTo>
                  <a:lnTo>
                    <a:pt x="2513" y="11835"/>
                  </a:lnTo>
                  <a:lnTo>
                    <a:pt x="2470" y="12091"/>
                  </a:lnTo>
                  <a:lnTo>
                    <a:pt x="2439" y="12278"/>
                  </a:lnTo>
                  <a:lnTo>
                    <a:pt x="2439" y="12278"/>
                  </a:lnTo>
                  <a:lnTo>
                    <a:pt x="2513" y="12389"/>
                  </a:lnTo>
                  <a:lnTo>
                    <a:pt x="2598" y="12474"/>
                  </a:lnTo>
                  <a:lnTo>
                    <a:pt x="2683" y="12516"/>
                  </a:lnTo>
                  <a:lnTo>
                    <a:pt x="2853" y="12389"/>
                  </a:lnTo>
                  <a:lnTo>
                    <a:pt x="2981" y="12261"/>
                  </a:lnTo>
                  <a:lnTo>
                    <a:pt x="3194" y="11920"/>
                  </a:lnTo>
                  <a:lnTo>
                    <a:pt x="3279" y="11580"/>
                  </a:lnTo>
                  <a:lnTo>
                    <a:pt x="3322" y="11197"/>
                  </a:lnTo>
                  <a:lnTo>
                    <a:pt x="3322" y="10814"/>
                  </a:lnTo>
                  <a:lnTo>
                    <a:pt x="3279" y="10303"/>
                  </a:lnTo>
                  <a:lnTo>
                    <a:pt x="3151" y="9834"/>
                  </a:lnTo>
                  <a:lnTo>
                    <a:pt x="3024" y="9323"/>
                  </a:lnTo>
                  <a:lnTo>
                    <a:pt x="2811" y="8855"/>
                  </a:lnTo>
                  <a:lnTo>
                    <a:pt x="3151" y="6982"/>
                  </a:lnTo>
                  <a:lnTo>
                    <a:pt x="3492" y="5109"/>
                  </a:lnTo>
                  <a:lnTo>
                    <a:pt x="4343" y="1405"/>
                  </a:lnTo>
                  <a:lnTo>
                    <a:pt x="4003" y="1107"/>
                  </a:lnTo>
                  <a:lnTo>
                    <a:pt x="3662" y="894"/>
                  </a:lnTo>
                  <a:lnTo>
                    <a:pt x="3322" y="639"/>
                  </a:lnTo>
                  <a:lnTo>
                    <a:pt x="2939" y="468"/>
                  </a:lnTo>
                  <a:lnTo>
                    <a:pt x="2513" y="298"/>
                  </a:lnTo>
                  <a:lnTo>
                    <a:pt x="2130" y="170"/>
                  </a:lnTo>
                  <a:lnTo>
                    <a:pt x="1704" y="85"/>
                  </a:lnTo>
                  <a:lnTo>
                    <a:pt x="1321" y="0"/>
                  </a:lnTo>
                  <a:close/>
                </a:path>
              </a:pathLst>
            </a:custGeom>
            <a:solidFill>
              <a:srgbClr val="DDAF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72"/>
            <p:cNvSpPr/>
            <p:nvPr/>
          </p:nvSpPr>
          <p:spPr>
            <a:xfrm>
              <a:off x="2991525" y="3010750"/>
              <a:ext cx="107525" cy="312925"/>
            </a:xfrm>
            <a:custGeom>
              <a:avLst/>
              <a:gdLst/>
              <a:ahLst/>
              <a:cxnLst/>
              <a:rect l="l" t="t" r="r" b="b"/>
              <a:pathLst>
                <a:path w="4301" h="12517" extrusionOk="0">
                  <a:moveTo>
                    <a:pt x="1916" y="12133"/>
                  </a:moveTo>
                  <a:lnTo>
                    <a:pt x="1874" y="12261"/>
                  </a:lnTo>
                  <a:lnTo>
                    <a:pt x="1864" y="12289"/>
                  </a:lnTo>
                  <a:lnTo>
                    <a:pt x="1874" y="12346"/>
                  </a:lnTo>
                  <a:lnTo>
                    <a:pt x="1916" y="12261"/>
                  </a:lnTo>
                  <a:lnTo>
                    <a:pt x="1916" y="12133"/>
                  </a:lnTo>
                  <a:close/>
                  <a:moveTo>
                    <a:pt x="3023" y="0"/>
                  </a:moveTo>
                  <a:lnTo>
                    <a:pt x="2597" y="85"/>
                  </a:lnTo>
                  <a:lnTo>
                    <a:pt x="2172" y="170"/>
                  </a:lnTo>
                  <a:lnTo>
                    <a:pt x="1788" y="298"/>
                  </a:lnTo>
                  <a:lnTo>
                    <a:pt x="1363" y="468"/>
                  </a:lnTo>
                  <a:lnTo>
                    <a:pt x="980" y="639"/>
                  </a:lnTo>
                  <a:lnTo>
                    <a:pt x="639" y="894"/>
                  </a:lnTo>
                  <a:lnTo>
                    <a:pt x="298" y="1107"/>
                  </a:lnTo>
                  <a:lnTo>
                    <a:pt x="0" y="1405"/>
                  </a:lnTo>
                  <a:lnTo>
                    <a:pt x="809" y="5109"/>
                  </a:lnTo>
                  <a:lnTo>
                    <a:pt x="1150" y="6982"/>
                  </a:lnTo>
                  <a:lnTo>
                    <a:pt x="1490" y="8855"/>
                  </a:lnTo>
                  <a:lnTo>
                    <a:pt x="1278" y="9323"/>
                  </a:lnTo>
                  <a:lnTo>
                    <a:pt x="1150" y="9834"/>
                  </a:lnTo>
                  <a:lnTo>
                    <a:pt x="1065" y="10303"/>
                  </a:lnTo>
                  <a:lnTo>
                    <a:pt x="980" y="10814"/>
                  </a:lnTo>
                  <a:lnTo>
                    <a:pt x="980" y="11197"/>
                  </a:lnTo>
                  <a:lnTo>
                    <a:pt x="1022" y="11580"/>
                  </a:lnTo>
                  <a:lnTo>
                    <a:pt x="1150" y="11920"/>
                  </a:lnTo>
                  <a:lnTo>
                    <a:pt x="1320" y="12261"/>
                  </a:lnTo>
                  <a:lnTo>
                    <a:pt x="1448" y="12389"/>
                  </a:lnTo>
                  <a:lnTo>
                    <a:pt x="1618" y="12516"/>
                  </a:lnTo>
                  <a:lnTo>
                    <a:pt x="1703" y="12474"/>
                  </a:lnTo>
                  <a:lnTo>
                    <a:pt x="1831" y="12389"/>
                  </a:lnTo>
                  <a:lnTo>
                    <a:pt x="1864" y="12289"/>
                  </a:lnTo>
                  <a:lnTo>
                    <a:pt x="1831" y="12091"/>
                  </a:lnTo>
                  <a:lnTo>
                    <a:pt x="1831" y="11835"/>
                  </a:lnTo>
                  <a:lnTo>
                    <a:pt x="1831" y="11580"/>
                  </a:lnTo>
                  <a:lnTo>
                    <a:pt x="1831" y="11324"/>
                  </a:lnTo>
                  <a:lnTo>
                    <a:pt x="1916" y="11026"/>
                  </a:lnTo>
                  <a:lnTo>
                    <a:pt x="2001" y="10899"/>
                  </a:lnTo>
                  <a:lnTo>
                    <a:pt x="2129" y="10814"/>
                  </a:lnTo>
                  <a:lnTo>
                    <a:pt x="2214" y="10771"/>
                  </a:lnTo>
                  <a:lnTo>
                    <a:pt x="2299" y="10771"/>
                  </a:lnTo>
                  <a:lnTo>
                    <a:pt x="2470" y="10814"/>
                  </a:lnTo>
                  <a:lnTo>
                    <a:pt x="2640" y="10899"/>
                  </a:lnTo>
                  <a:lnTo>
                    <a:pt x="2768" y="11069"/>
                  </a:lnTo>
                  <a:lnTo>
                    <a:pt x="2853" y="11239"/>
                  </a:lnTo>
                  <a:lnTo>
                    <a:pt x="2895" y="11452"/>
                  </a:lnTo>
                  <a:lnTo>
                    <a:pt x="2895" y="11878"/>
                  </a:lnTo>
                  <a:lnTo>
                    <a:pt x="2938" y="12048"/>
                  </a:lnTo>
                  <a:lnTo>
                    <a:pt x="2980" y="12218"/>
                  </a:lnTo>
                  <a:lnTo>
                    <a:pt x="3151" y="12516"/>
                  </a:lnTo>
                  <a:lnTo>
                    <a:pt x="3278" y="12516"/>
                  </a:lnTo>
                  <a:lnTo>
                    <a:pt x="3406" y="12474"/>
                  </a:lnTo>
                  <a:lnTo>
                    <a:pt x="3619" y="12304"/>
                  </a:lnTo>
                  <a:lnTo>
                    <a:pt x="3789" y="12091"/>
                  </a:lnTo>
                  <a:lnTo>
                    <a:pt x="3917" y="11835"/>
                  </a:lnTo>
                  <a:lnTo>
                    <a:pt x="4045" y="11537"/>
                  </a:lnTo>
                  <a:lnTo>
                    <a:pt x="4130" y="11154"/>
                  </a:lnTo>
                  <a:lnTo>
                    <a:pt x="4173" y="10814"/>
                  </a:lnTo>
                  <a:lnTo>
                    <a:pt x="4173" y="10430"/>
                  </a:lnTo>
                  <a:lnTo>
                    <a:pt x="4130" y="10047"/>
                  </a:lnTo>
                  <a:lnTo>
                    <a:pt x="4045" y="9707"/>
                  </a:lnTo>
                  <a:lnTo>
                    <a:pt x="3917" y="9366"/>
                  </a:lnTo>
                  <a:lnTo>
                    <a:pt x="3789" y="9111"/>
                  </a:lnTo>
                  <a:lnTo>
                    <a:pt x="3747" y="9281"/>
                  </a:lnTo>
                  <a:lnTo>
                    <a:pt x="4258" y="4428"/>
                  </a:lnTo>
                  <a:lnTo>
                    <a:pt x="4300" y="3917"/>
                  </a:lnTo>
                  <a:lnTo>
                    <a:pt x="4300" y="3448"/>
                  </a:lnTo>
                  <a:lnTo>
                    <a:pt x="4258" y="3108"/>
                  </a:lnTo>
                  <a:lnTo>
                    <a:pt x="4173" y="2767"/>
                  </a:lnTo>
                  <a:lnTo>
                    <a:pt x="3960" y="2129"/>
                  </a:lnTo>
                  <a:lnTo>
                    <a:pt x="3491" y="1064"/>
                  </a:lnTo>
                  <a:lnTo>
                    <a:pt x="3023" y="0"/>
                  </a:lnTo>
                  <a:close/>
                </a:path>
              </a:pathLst>
            </a:custGeom>
            <a:solidFill>
              <a:srgbClr val="DDAF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72"/>
            <p:cNvSpPr/>
            <p:nvPr/>
          </p:nvSpPr>
          <p:spPr>
            <a:xfrm>
              <a:off x="2538125" y="2729750"/>
              <a:ext cx="566250" cy="494950"/>
            </a:xfrm>
            <a:custGeom>
              <a:avLst/>
              <a:gdLst/>
              <a:ahLst/>
              <a:cxnLst/>
              <a:rect l="l" t="t" r="r" b="b"/>
              <a:pathLst>
                <a:path w="22650" h="19798" extrusionOk="0">
                  <a:moveTo>
                    <a:pt x="11282" y="1"/>
                  </a:moveTo>
                  <a:lnTo>
                    <a:pt x="10047" y="43"/>
                  </a:lnTo>
                  <a:lnTo>
                    <a:pt x="8813" y="128"/>
                  </a:lnTo>
                  <a:lnTo>
                    <a:pt x="7578" y="299"/>
                  </a:lnTo>
                  <a:lnTo>
                    <a:pt x="7025" y="384"/>
                  </a:lnTo>
                  <a:lnTo>
                    <a:pt x="6514" y="512"/>
                  </a:lnTo>
                  <a:lnTo>
                    <a:pt x="6003" y="682"/>
                  </a:lnTo>
                  <a:lnTo>
                    <a:pt x="5492" y="895"/>
                  </a:lnTo>
                  <a:lnTo>
                    <a:pt x="5024" y="1150"/>
                  </a:lnTo>
                  <a:lnTo>
                    <a:pt x="4598" y="1491"/>
                  </a:lnTo>
                  <a:lnTo>
                    <a:pt x="4215" y="1831"/>
                  </a:lnTo>
                  <a:lnTo>
                    <a:pt x="3917" y="2300"/>
                  </a:lnTo>
                  <a:lnTo>
                    <a:pt x="3704" y="2683"/>
                  </a:lnTo>
                  <a:lnTo>
                    <a:pt x="3534" y="3066"/>
                  </a:lnTo>
                  <a:lnTo>
                    <a:pt x="3278" y="3875"/>
                  </a:lnTo>
                  <a:lnTo>
                    <a:pt x="3023" y="4684"/>
                  </a:lnTo>
                  <a:lnTo>
                    <a:pt x="2725" y="5493"/>
                  </a:lnTo>
                  <a:lnTo>
                    <a:pt x="2384" y="6259"/>
                  </a:lnTo>
                  <a:lnTo>
                    <a:pt x="2001" y="7025"/>
                  </a:lnTo>
                  <a:lnTo>
                    <a:pt x="1618" y="7749"/>
                  </a:lnTo>
                  <a:lnTo>
                    <a:pt x="1150" y="8473"/>
                  </a:lnTo>
                  <a:lnTo>
                    <a:pt x="681" y="9197"/>
                  </a:lnTo>
                  <a:lnTo>
                    <a:pt x="171" y="9878"/>
                  </a:lnTo>
                  <a:lnTo>
                    <a:pt x="43" y="10133"/>
                  </a:lnTo>
                  <a:lnTo>
                    <a:pt x="0" y="10261"/>
                  </a:lnTo>
                  <a:lnTo>
                    <a:pt x="0" y="10389"/>
                  </a:lnTo>
                  <a:lnTo>
                    <a:pt x="43" y="10516"/>
                  </a:lnTo>
                  <a:lnTo>
                    <a:pt x="128" y="10644"/>
                  </a:lnTo>
                  <a:lnTo>
                    <a:pt x="554" y="11027"/>
                  </a:lnTo>
                  <a:lnTo>
                    <a:pt x="979" y="11410"/>
                  </a:lnTo>
                  <a:lnTo>
                    <a:pt x="1448" y="11708"/>
                  </a:lnTo>
                  <a:lnTo>
                    <a:pt x="1916" y="12006"/>
                  </a:lnTo>
                  <a:lnTo>
                    <a:pt x="2427" y="12262"/>
                  </a:lnTo>
                  <a:lnTo>
                    <a:pt x="2938" y="12475"/>
                  </a:lnTo>
                  <a:lnTo>
                    <a:pt x="3491" y="12602"/>
                  </a:lnTo>
                  <a:lnTo>
                    <a:pt x="4045" y="12730"/>
                  </a:lnTo>
                  <a:lnTo>
                    <a:pt x="3960" y="13582"/>
                  </a:lnTo>
                  <a:lnTo>
                    <a:pt x="3832" y="14476"/>
                  </a:lnTo>
                  <a:lnTo>
                    <a:pt x="3832" y="14859"/>
                  </a:lnTo>
                  <a:lnTo>
                    <a:pt x="3874" y="15242"/>
                  </a:lnTo>
                  <a:lnTo>
                    <a:pt x="3917" y="15455"/>
                  </a:lnTo>
                  <a:lnTo>
                    <a:pt x="4002" y="15625"/>
                  </a:lnTo>
                  <a:lnTo>
                    <a:pt x="4109" y="15731"/>
                  </a:lnTo>
                  <a:lnTo>
                    <a:pt x="4109" y="15731"/>
                  </a:lnTo>
                  <a:lnTo>
                    <a:pt x="4300" y="16306"/>
                  </a:lnTo>
                  <a:lnTo>
                    <a:pt x="4556" y="16945"/>
                  </a:lnTo>
                  <a:lnTo>
                    <a:pt x="4854" y="17541"/>
                  </a:lnTo>
                  <a:lnTo>
                    <a:pt x="5066" y="17796"/>
                  </a:lnTo>
                  <a:lnTo>
                    <a:pt x="5279" y="18052"/>
                  </a:lnTo>
                  <a:lnTo>
                    <a:pt x="5492" y="18265"/>
                  </a:lnTo>
                  <a:lnTo>
                    <a:pt x="5705" y="18435"/>
                  </a:lnTo>
                  <a:lnTo>
                    <a:pt x="6216" y="18775"/>
                  </a:lnTo>
                  <a:lnTo>
                    <a:pt x="6769" y="19073"/>
                  </a:lnTo>
                  <a:lnTo>
                    <a:pt x="7323" y="19329"/>
                  </a:lnTo>
                  <a:lnTo>
                    <a:pt x="7919" y="19499"/>
                  </a:lnTo>
                  <a:lnTo>
                    <a:pt x="8557" y="19669"/>
                  </a:lnTo>
                  <a:lnTo>
                    <a:pt x="9153" y="19755"/>
                  </a:lnTo>
                  <a:lnTo>
                    <a:pt x="9792" y="19797"/>
                  </a:lnTo>
                  <a:lnTo>
                    <a:pt x="10431" y="19797"/>
                  </a:lnTo>
                  <a:lnTo>
                    <a:pt x="11069" y="19755"/>
                  </a:lnTo>
                  <a:lnTo>
                    <a:pt x="11665" y="19712"/>
                  </a:lnTo>
                  <a:lnTo>
                    <a:pt x="12304" y="19584"/>
                  </a:lnTo>
                  <a:lnTo>
                    <a:pt x="12900" y="19414"/>
                  </a:lnTo>
                  <a:lnTo>
                    <a:pt x="13496" y="19201"/>
                  </a:lnTo>
                  <a:lnTo>
                    <a:pt x="14092" y="18988"/>
                  </a:lnTo>
                  <a:lnTo>
                    <a:pt x="14645" y="18733"/>
                  </a:lnTo>
                  <a:lnTo>
                    <a:pt x="15199" y="18435"/>
                  </a:lnTo>
                  <a:lnTo>
                    <a:pt x="15752" y="18137"/>
                  </a:lnTo>
                  <a:lnTo>
                    <a:pt x="16348" y="17754"/>
                  </a:lnTo>
                  <a:lnTo>
                    <a:pt x="16902" y="17285"/>
                  </a:lnTo>
                  <a:lnTo>
                    <a:pt x="17157" y="17030"/>
                  </a:lnTo>
                  <a:lnTo>
                    <a:pt x="17370" y="16774"/>
                  </a:lnTo>
                  <a:lnTo>
                    <a:pt x="17583" y="16476"/>
                  </a:lnTo>
                  <a:lnTo>
                    <a:pt x="17753" y="16178"/>
                  </a:lnTo>
                  <a:lnTo>
                    <a:pt x="17923" y="15710"/>
                  </a:lnTo>
                  <a:lnTo>
                    <a:pt x="18051" y="15199"/>
                  </a:lnTo>
                  <a:lnTo>
                    <a:pt x="18094" y="14646"/>
                  </a:lnTo>
                  <a:lnTo>
                    <a:pt x="18051" y="14433"/>
                  </a:lnTo>
                  <a:lnTo>
                    <a:pt x="18009" y="14178"/>
                  </a:lnTo>
                  <a:lnTo>
                    <a:pt x="18136" y="14220"/>
                  </a:lnTo>
                  <a:lnTo>
                    <a:pt x="18264" y="14220"/>
                  </a:lnTo>
                  <a:lnTo>
                    <a:pt x="18520" y="14178"/>
                  </a:lnTo>
                  <a:lnTo>
                    <a:pt x="19499" y="13880"/>
                  </a:lnTo>
                  <a:lnTo>
                    <a:pt x="20478" y="13582"/>
                  </a:lnTo>
                  <a:lnTo>
                    <a:pt x="21414" y="13241"/>
                  </a:lnTo>
                  <a:lnTo>
                    <a:pt x="22351" y="12858"/>
                  </a:lnTo>
                  <a:lnTo>
                    <a:pt x="22479" y="12815"/>
                  </a:lnTo>
                  <a:lnTo>
                    <a:pt x="22564" y="12687"/>
                  </a:lnTo>
                  <a:lnTo>
                    <a:pt x="22649" y="12602"/>
                  </a:lnTo>
                  <a:lnTo>
                    <a:pt x="22607" y="12475"/>
                  </a:lnTo>
                  <a:lnTo>
                    <a:pt x="22394" y="12049"/>
                  </a:lnTo>
                  <a:lnTo>
                    <a:pt x="22181" y="11581"/>
                  </a:lnTo>
                  <a:lnTo>
                    <a:pt x="22011" y="11070"/>
                  </a:lnTo>
                  <a:lnTo>
                    <a:pt x="21883" y="10601"/>
                  </a:lnTo>
                  <a:lnTo>
                    <a:pt x="21670" y="9580"/>
                  </a:lnTo>
                  <a:lnTo>
                    <a:pt x="21457" y="8558"/>
                  </a:lnTo>
                  <a:lnTo>
                    <a:pt x="21287" y="7877"/>
                  </a:lnTo>
                  <a:lnTo>
                    <a:pt x="21074" y="7238"/>
                  </a:lnTo>
                  <a:lnTo>
                    <a:pt x="20818" y="6557"/>
                  </a:lnTo>
                  <a:lnTo>
                    <a:pt x="20563" y="5918"/>
                  </a:lnTo>
                  <a:lnTo>
                    <a:pt x="20265" y="5280"/>
                  </a:lnTo>
                  <a:lnTo>
                    <a:pt x="19924" y="4684"/>
                  </a:lnTo>
                  <a:lnTo>
                    <a:pt x="19541" y="4088"/>
                  </a:lnTo>
                  <a:lnTo>
                    <a:pt x="19158" y="3492"/>
                  </a:lnTo>
                  <a:lnTo>
                    <a:pt x="18690" y="2981"/>
                  </a:lnTo>
                  <a:lnTo>
                    <a:pt x="18222" y="2470"/>
                  </a:lnTo>
                  <a:lnTo>
                    <a:pt x="17668" y="2002"/>
                  </a:lnTo>
                  <a:lnTo>
                    <a:pt x="17115" y="1576"/>
                  </a:lnTo>
                  <a:lnTo>
                    <a:pt x="16561" y="1193"/>
                  </a:lnTo>
                  <a:lnTo>
                    <a:pt x="15923" y="852"/>
                  </a:lnTo>
                  <a:lnTo>
                    <a:pt x="15284" y="554"/>
                  </a:lnTo>
                  <a:lnTo>
                    <a:pt x="14603" y="341"/>
                  </a:lnTo>
                  <a:lnTo>
                    <a:pt x="14092" y="256"/>
                  </a:lnTo>
                  <a:lnTo>
                    <a:pt x="13581" y="128"/>
                  </a:lnTo>
                  <a:lnTo>
                    <a:pt x="12474" y="43"/>
                  </a:lnTo>
                  <a:lnTo>
                    <a:pt x="11282"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72"/>
            <p:cNvSpPr/>
            <p:nvPr/>
          </p:nvSpPr>
          <p:spPr>
            <a:xfrm>
              <a:off x="2538125" y="2729750"/>
              <a:ext cx="566250" cy="494950"/>
            </a:xfrm>
            <a:custGeom>
              <a:avLst/>
              <a:gdLst/>
              <a:ahLst/>
              <a:cxnLst/>
              <a:rect l="l" t="t" r="r" b="b"/>
              <a:pathLst>
                <a:path w="22650" h="19798" fill="none" extrusionOk="0">
                  <a:moveTo>
                    <a:pt x="4258" y="15923"/>
                  </a:moveTo>
                  <a:lnTo>
                    <a:pt x="4258" y="15923"/>
                  </a:lnTo>
                  <a:lnTo>
                    <a:pt x="4130" y="15753"/>
                  </a:lnTo>
                  <a:lnTo>
                    <a:pt x="4002" y="15625"/>
                  </a:lnTo>
                  <a:lnTo>
                    <a:pt x="3917" y="15455"/>
                  </a:lnTo>
                  <a:lnTo>
                    <a:pt x="3874" y="15242"/>
                  </a:lnTo>
                  <a:lnTo>
                    <a:pt x="3832" y="14859"/>
                  </a:lnTo>
                  <a:lnTo>
                    <a:pt x="3832" y="14476"/>
                  </a:lnTo>
                  <a:lnTo>
                    <a:pt x="3832" y="14476"/>
                  </a:lnTo>
                  <a:lnTo>
                    <a:pt x="3960" y="13582"/>
                  </a:lnTo>
                  <a:lnTo>
                    <a:pt x="4045" y="12730"/>
                  </a:lnTo>
                  <a:lnTo>
                    <a:pt x="4045" y="12730"/>
                  </a:lnTo>
                  <a:lnTo>
                    <a:pt x="3491" y="12602"/>
                  </a:lnTo>
                  <a:lnTo>
                    <a:pt x="2938" y="12475"/>
                  </a:lnTo>
                  <a:lnTo>
                    <a:pt x="2427" y="12262"/>
                  </a:lnTo>
                  <a:lnTo>
                    <a:pt x="1916" y="12006"/>
                  </a:lnTo>
                  <a:lnTo>
                    <a:pt x="1448" y="11708"/>
                  </a:lnTo>
                  <a:lnTo>
                    <a:pt x="979" y="11410"/>
                  </a:lnTo>
                  <a:lnTo>
                    <a:pt x="554" y="11027"/>
                  </a:lnTo>
                  <a:lnTo>
                    <a:pt x="128" y="10644"/>
                  </a:lnTo>
                  <a:lnTo>
                    <a:pt x="128" y="10644"/>
                  </a:lnTo>
                  <a:lnTo>
                    <a:pt x="43" y="10516"/>
                  </a:lnTo>
                  <a:lnTo>
                    <a:pt x="0" y="10389"/>
                  </a:lnTo>
                  <a:lnTo>
                    <a:pt x="0" y="10389"/>
                  </a:lnTo>
                  <a:lnTo>
                    <a:pt x="0" y="10261"/>
                  </a:lnTo>
                  <a:lnTo>
                    <a:pt x="43" y="10133"/>
                  </a:lnTo>
                  <a:lnTo>
                    <a:pt x="171" y="9878"/>
                  </a:lnTo>
                  <a:lnTo>
                    <a:pt x="171" y="9878"/>
                  </a:lnTo>
                  <a:lnTo>
                    <a:pt x="681" y="9197"/>
                  </a:lnTo>
                  <a:lnTo>
                    <a:pt x="1150" y="8473"/>
                  </a:lnTo>
                  <a:lnTo>
                    <a:pt x="1618" y="7749"/>
                  </a:lnTo>
                  <a:lnTo>
                    <a:pt x="2001" y="7025"/>
                  </a:lnTo>
                  <a:lnTo>
                    <a:pt x="2384" y="6259"/>
                  </a:lnTo>
                  <a:lnTo>
                    <a:pt x="2725" y="5493"/>
                  </a:lnTo>
                  <a:lnTo>
                    <a:pt x="3023" y="4684"/>
                  </a:lnTo>
                  <a:lnTo>
                    <a:pt x="3278" y="3875"/>
                  </a:lnTo>
                  <a:lnTo>
                    <a:pt x="3278" y="3875"/>
                  </a:lnTo>
                  <a:lnTo>
                    <a:pt x="3534" y="3066"/>
                  </a:lnTo>
                  <a:lnTo>
                    <a:pt x="3704" y="2683"/>
                  </a:lnTo>
                  <a:lnTo>
                    <a:pt x="3917" y="2300"/>
                  </a:lnTo>
                  <a:lnTo>
                    <a:pt x="3917" y="2300"/>
                  </a:lnTo>
                  <a:lnTo>
                    <a:pt x="4215" y="1831"/>
                  </a:lnTo>
                  <a:lnTo>
                    <a:pt x="4598" y="1491"/>
                  </a:lnTo>
                  <a:lnTo>
                    <a:pt x="5024" y="1150"/>
                  </a:lnTo>
                  <a:lnTo>
                    <a:pt x="5492" y="895"/>
                  </a:lnTo>
                  <a:lnTo>
                    <a:pt x="6003" y="682"/>
                  </a:lnTo>
                  <a:lnTo>
                    <a:pt x="6514" y="512"/>
                  </a:lnTo>
                  <a:lnTo>
                    <a:pt x="7025" y="384"/>
                  </a:lnTo>
                  <a:lnTo>
                    <a:pt x="7578" y="299"/>
                  </a:lnTo>
                  <a:lnTo>
                    <a:pt x="7578" y="299"/>
                  </a:lnTo>
                  <a:lnTo>
                    <a:pt x="8813" y="128"/>
                  </a:lnTo>
                  <a:lnTo>
                    <a:pt x="10047" y="43"/>
                  </a:lnTo>
                  <a:lnTo>
                    <a:pt x="11282" y="1"/>
                  </a:lnTo>
                  <a:lnTo>
                    <a:pt x="12474" y="43"/>
                  </a:lnTo>
                  <a:lnTo>
                    <a:pt x="12474" y="43"/>
                  </a:lnTo>
                  <a:lnTo>
                    <a:pt x="13581" y="128"/>
                  </a:lnTo>
                  <a:lnTo>
                    <a:pt x="14092" y="256"/>
                  </a:lnTo>
                  <a:lnTo>
                    <a:pt x="14603" y="341"/>
                  </a:lnTo>
                  <a:lnTo>
                    <a:pt x="14603" y="341"/>
                  </a:lnTo>
                  <a:lnTo>
                    <a:pt x="15284" y="554"/>
                  </a:lnTo>
                  <a:lnTo>
                    <a:pt x="15923" y="852"/>
                  </a:lnTo>
                  <a:lnTo>
                    <a:pt x="16561" y="1193"/>
                  </a:lnTo>
                  <a:lnTo>
                    <a:pt x="17115" y="1576"/>
                  </a:lnTo>
                  <a:lnTo>
                    <a:pt x="17668" y="2002"/>
                  </a:lnTo>
                  <a:lnTo>
                    <a:pt x="18222" y="2470"/>
                  </a:lnTo>
                  <a:lnTo>
                    <a:pt x="18690" y="2981"/>
                  </a:lnTo>
                  <a:lnTo>
                    <a:pt x="19158" y="3492"/>
                  </a:lnTo>
                  <a:lnTo>
                    <a:pt x="19158" y="3492"/>
                  </a:lnTo>
                  <a:lnTo>
                    <a:pt x="19541" y="4088"/>
                  </a:lnTo>
                  <a:lnTo>
                    <a:pt x="19924" y="4684"/>
                  </a:lnTo>
                  <a:lnTo>
                    <a:pt x="20265" y="5280"/>
                  </a:lnTo>
                  <a:lnTo>
                    <a:pt x="20563" y="5918"/>
                  </a:lnTo>
                  <a:lnTo>
                    <a:pt x="20818" y="6557"/>
                  </a:lnTo>
                  <a:lnTo>
                    <a:pt x="21074" y="7238"/>
                  </a:lnTo>
                  <a:lnTo>
                    <a:pt x="21287" y="7877"/>
                  </a:lnTo>
                  <a:lnTo>
                    <a:pt x="21457" y="8558"/>
                  </a:lnTo>
                  <a:lnTo>
                    <a:pt x="21457" y="8558"/>
                  </a:lnTo>
                  <a:lnTo>
                    <a:pt x="21670" y="9580"/>
                  </a:lnTo>
                  <a:lnTo>
                    <a:pt x="21883" y="10601"/>
                  </a:lnTo>
                  <a:lnTo>
                    <a:pt x="22011" y="11070"/>
                  </a:lnTo>
                  <a:lnTo>
                    <a:pt x="22181" y="11581"/>
                  </a:lnTo>
                  <a:lnTo>
                    <a:pt x="22394" y="12049"/>
                  </a:lnTo>
                  <a:lnTo>
                    <a:pt x="22607" y="12475"/>
                  </a:lnTo>
                  <a:lnTo>
                    <a:pt x="22607" y="12475"/>
                  </a:lnTo>
                  <a:lnTo>
                    <a:pt x="22649" y="12602"/>
                  </a:lnTo>
                  <a:lnTo>
                    <a:pt x="22564" y="12687"/>
                  </a:lnTo>
                  <a:lnTo>
                    <a:pt x="22479" y="12815"/>
                  </a:lnTo>
                  <a:lnTo>
                    <a:pt x="22351" y="12858"/>
                  </a:lnTo>
                  <a:lnTo>
                    <a:pt x="22351" y="12858"/>
                  </a:lnTo>
                  <a:lnTo>
                    <a:pt x="21414" y="13241"/>
                  </a:lnTo>
                  <a:lnTo>
                    <a:pt x="20478" y="13582"/>
                  </a:lnTo>
                  <a:lnTo>
                    <a:pt x="19499" y="13880"/>
                  </a:lnTo>
                  <a:lnTo>
                    <a:pt x="18520" y="14178"/>
                  </a:lnTo>
                  <a:lnTo>
                    <a:pt x="18520" y="14178"/>
                  </a:lnTo>
                  <a:lnTo>
                    <a:pt x="18264" y="14220"/>
                  </a:lnTo>
                  <a:lnTo>
                    <a:pt x="18136" y="14220"/>
                  </a:lnTo>
                  <a:lnTo>
                    <a:pt x="18009" y="14178"/>
                  </a:lnTo>
                  <a:lnTo>
                    <a:pt x="18009" y="14178"/>
                  </a:lnTo>
                  <a:lnTo>
                    <a:pt x="18051" y="14433"/>
                  </a:lnTo>
                  <a:lnTo>
                    <a:pt x="18094" y="14646"/>
                  </a:lnTo>
                  <a:lnTo>
                    <a:pt x="18051" y="15199"/>
                  </a:lnTo>
                  <a:lnTo>
                    <a:pt x="17923" y="15710"/>
                  </a:lnTo>
                  <a:lnTo>
                    <a:pt x="17753" y="16178"/>
                  </a:lnTo>
                  <a:lnTo>
                    <a:pt x="17753" y="16178"/>
                  </a:lnTo>
                  <a:lnTo>
                    <a:pt x="17583" y="16476"/>
                  </a:lnTo>
                  <a:lnTo>
                    <a:pt x="17370" y="16774"/>
                  </a:lnTo>
                  <a:lnTo>
                    <a:pt x="17157" y="17030"/>
                  </a:lnTo>
                  <a:lnTo>
                    <a:pt x="16902" y="17285"/>
                  </a:lnTo>
                  <a:lnTo>
                    <a:pt x="16348" y="17754"/>
                  </a:lnTo>
                  <a:lnTo>
                    <a:pt x="15752" y="18137"/>
                  </a:lnTo>
                  <a:lnTo>
                    <a:pt x="15752" y="18137"/>
                  </a:lnTo>
                  <a:lnTo>
                    <a:pt x="15199" y="18435"/>
                  </a:lnTo>
                  <a:lnTo>
                    <a:pt x="14645" y="18733"/>
                  </a:lnTo>
                  <a:lnTo>
                    <a:pt x="14092" y="18988"/>
                  </a:lnTo>
                  <a:lnTo>
                    <a:pt x="13496" y="19201"/>
                  </a:lnTo>
                  <a:lnTo>
                    <a:pt x="12900" y="19414"/>
                  </a:lnTo>
                  <a:lnTo>
                    <a:pt x="12304" y="19584"/>
                  </a:lnTo>
                  <a:lnTo>
                    <a:pt x="11665" y="19712"/>
                  </a:lnTo>
                  <a:lnTo>
                    <a:pt x="11069" y="19755"/>
                  </a:lnTo>
                  <a:lnTo>
                    <a:pt x="11069" y="19755"/>
                  </a:lnTo>
                  <a:lnTo>
                    <a:pt x="10431" y="19797"/>
                  </a:lnTo>
                  <a:lnTo>
                    <a:pt x="9792" y="19797"/>
                  </a:lnTo>
                  <a:lnTo>
                    <a:pt x="9153" y="19755"/>
                  </a:lnTo>
                  <a:lnTo>
                    <a:pt x="8557" y="19669"/>
                  </a:lnTo>
                  <a:lnTo>
                    <a:pt x="7919" y="19499"/>
                  </a:lnTo>
                  <a:lnTo>
                    <a:pt x="7323" y="19329"/>
                  </a:lnTo>
                  <a:lnTo>
                    <a:pt x="6769" y="19073"/>
                  </a:lnTo>
                  <a:lnTo>
                    <a:pt x="6216" y="18775"/>
                  </a:lnTo>
                  <a:lnTo>
                    <a:pt x="6216" y="18775"/>
                  </a:lnTo>
                  <a:lnTo>
                    <a:pt x="5705" y="18435"/>
                  </a:lnTo>
                  <a:lnTo>
                    <a:pt x="5492" y="18265"/>
                  </a:lnTo>
                  <a:lnTo>
                    <a:pt x="5279" y="18052"/>
                  </a:lnTo>
                  <a:lnTo>
                    <a:pt x="5279" y="18052"/>
                  </a:lnTo>
                  <a:lnTo>
                    <a:pt x="5066" y="17796"/>
                  </a:lnTo>
                  <a:lnTo>
                    <a:pt x="4854" y="17541"/>
                  </a:lnTo>
                  <a:lnTo>
                    <a:pt x="4556" y="16945"/>
                  </a:lnTo>
                  <a:lnTo>
                    <a:pt x="4300" y="16306"/>
                  </a:lnTo>
                  <a:lnTo>
                    <a:pt x="4087" y="1566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72"/>
            <p:cNvSpPr/>
            <p:nvPr/>
          </p:nvSpPr>
          <p:spPr>
            <a:xfrm>
              <a:off x="2708400" y="2597775"/>
              <a:ext cx="180975" cy="256525"/>
            </a:xfrm>
            <a:custGeom>
              <a:avLst/>
              <a:gdLst/>
              <a:ahLst/>
              <a:cxnLst/>
              <a:rect l="l" t="t" r="r" b="b"/>
              <a:pathLst>
                <a:path w="7239" h="10261" extrusionOk="0">
                  <a:moveTo>
                    <a:pt x="3279" y="1"/>
                  </a:moveTo>
                  <a:lnTo>
                    <a:pt x="2938" y="86"/>
                  </a:lnTo>
                  <a:lnTo>
                    <a:pt x="2555" y="171"/>
                  </a:lnTo>
                  <a:lnTo>
                    <a:pt x="2215" y="341"/>
                  </a:lnTo>
                  <a:lnTo>
                    <a:pt x="1874" y="597"/>
                  </a:lnTo>
                  <a:lnTo>
                    <a:pt x="1619" y="852"/>
                  </a:lnTo>
                  <a:lnTo>
                    <a:pt x="1363" y="1065"/>
                  </a:lnTo>
                  <a:lnTo>
                    <a:pt x="1150" y="1363"/>
                  </a:lnTo>
                  <a:lnTo>
                    <a:pt x="938" y="1661"/>
                  </a:lnTo>
                  <a:lnTo>
                    <a:pt x="640" y="2257"/>
                  </a:lnTo>
                  <a:lnTo>
                    <a:pt x="384" y="2938"/>
                  </a:lnTo>
                  <a:lnTo>
                    <a:pt x="214" y="3619"/>
                  </a:lnTo>
                  <a:lnTo>
                    <a:pt x="86" y="4343"/>
                  </a:lnTo>
                  <a:lnTo>
                    <a:pt x="1" y="5067"/>
                  </a:lnTo>
                  <a:lnTo>
                    <a:pt x="1" y="5791"/>
                  </a:lnTo>
                  <a:lnTo>
                    <a:pt x="1" y="6514"/>
                  </a:lnTo>
                  <a:lnTo>
                    <a:pt x="44" y="6898"/>
                  </a:lnTo>
                  <a:lnTo>
                    <a:pt x="129" y="7238"/>
                  </a:lnTo>
                  <a:lnTo>
                    <a:pt x="214" y="7579"/>
                  </a:lnTo>
                  <a:lnTo>
                    <a:pt x="342" y="7919"/>
                  </a:lnTo>
                  <a:lnTo>
                    <a:pt x="554" y="8217"/>
                  </a:lnTo>
                  <a:lnTo>
                    <a:pt x="767" y="8473"/>
                  </a:lnTo>
                  <a:lnTo>
                    <a:pt x="980" y="8686"/>
                  </a:lnTo>
                  <a:lnTo>
                    <a:pt x="1236" y="8813"/>
                  </a:lnTo>
                  <a:lnTo>
                    <a:pt x="1534" y="8941"/>
                  </a:lnTo>
                  <a:lnTo>
                    <a:pt x="1789" y="9026"/>
                  </a:lnTo>
                  <a:lnTo>
                    <a:pt x="2087" y="9069"/>
                  </a:lnTo>
                  <a:lnTo>
                    <a:pt x="2428" y="9069"/>
                  </a:lnTo>
                  <a:lnTo>
                    <a:pt x="2683" y="9026"/>
                  </a:lnTo>
                  <a:lnTo>
                    <a:pt x="2981" y="8941"/>
                  </a:lnTo>
                  <a:lnTo>
                    <a:pt x="3151" y="9239"/>
                  </a:lnTo>
                  <a:lnTo>
                    <a:pt x="3279" y="9537"/>
                  </a:lnTo>
                  <a:lnTo>
                    <a:pt x="3364" y="9878"/>
                  </a:lnTo>
                  <a:lnTo>
                    <a:pt x="3407" y="10218"/>
                  </a:lnTo>
                  <a:lnTo>
                    <a:pt x="3662" y="10261"/>
                  </a:lnTo>
                  <a:lnTo>
                    <a:pt x="3875" y="10261"/>
                  </a:lnTo>
                  <a:lnTo>
                    <a:pt x="4131" y="10218"/>
                  </a:lnTo>
                  <a:lnTo>
                    <a:pt x="4343" y="10176"/>
                  </a:lnTo>
                  <a:lnTo>
                    <a:pt x="4812" y="10048"/>
                  </a:lnTo>
                  <a:lnTo>
                    <a:pt x="5280" y="9835"/>
                  </a:lnTo>
                  <a:lnTo>
                    <a:pt x="5748" y="9580"/>
                  </a:lnTo>
                  <a:lnTo>
                    <a:pt x="6217" y="9282"/>
                  </a:lnTo>
                  <a:lnTo>
                    <a:pt x="6600" y="8898"/>
                  </a:lnTo>
                  <a:lnTo>
                    <a:pt x="6770" y="8686"/>
                  </a:lnTo>
                  <a:lnTo>
                    <a:pt x="6898" y="8473"/>
                  </a:lnTo>
                  <a:lnTo>
                    <a:pt x="7025" y="8217"/>
                  </a:lnTo>
                  <a:lnTo>
                    <a:pt x="7111" y="7962"/>
                  </a:lnTo>
                  <a:lnTo>
                    <a:pt x="7196" y="7408"/>
                  </a:lnTo>
                  <a:lnTo>
                    <a:pt x="7238" y="6855"/>
                  </a:lnTo>
                  <a:lnTo>
                    <a:pt x="7196" y="6302"/>
                  </a:lnTo>
                  <a:lnTo>
                    <a:pt x="7153" y="5322"/>
                  </a:lnTo>
                  <a:lnTo>
                    <a:pt x="7068" y="4343"/>
                  </a:lnTo>
                  <a:lnTo>
                    <a:pt x="6983" y="3875"/>
                  </a:lnTo>
                  <a:lnTo>
                    <a:pt x="6898" y="3407"/>
                  </a:lnTo>
                  <a:lnTo>
                    <a:pt x="6770" y="2938"/>
                  </a:lnTo>
                  <a:lnTo>
                    <a:pt x="6600" y="2470"/>
                  </a:lnTo>
                  <a:lnTo>
                    <a:pt x="6429" y="2129"/>
                  </a:lnTo>
                  <a:lnTo>
                    <a:pt x="6259" y="1831"/>
                  </a:lnTo>
                  <a:lnTo>
                    <a:pt x="6046" y="1491"/>
                  </a:lnTo>
                  <a:lnTo>
                    <a:pt x="5791" y="1193"/>
                  </a:lnTo>
                  <a:lnTo>
                    <a:pt x="5535" y="937"/>
                  </a:lnTo>
                  <a:lnTo>
                    <a:pt x="5237" y="682"/>
                  </a:lnTo>
                  <a:lnTo>
                    <a:pt x="4939" y="469"/>
                  </a:lnTo>
                  <a:lnTo>
                    <a:pt x="4641" y="299"/>
                  </a:lnTo>
                  <a:lnTo>
                    <a:pt x="4301" y="171"/>
                  </a:lnTo>
                  <a:lnTo>
                    <a:pt x="3960" y="86"/>
                  </a:lnTo>
                  <a:lnTo>
                    <a:pt x="3620" y="1"/>
                  </a:lnTo>
                  <a:close/>
                </a:path>
              </a:pathLst>
            </a:custGeom>
            <a:solidFill>
              <a:srgbClr val="DDAF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72"/>
            <p:cNvSpPr/>
            <p:nvPr/>
          </p:nvSpPr>
          <p:spPr>
            <a:xfrm>
              <a:off x="2870200" y="2666950"/>
              <a:ext cx="36200" cy="92625"/>
            </a:xfrm>
            <a:custGeom>
              <a:avLst/>
              <a:gdLst/>
              <a:ahLst/>
              <a:cxnLst/>
              <a:rect l="l" t="t" r="r" b="b"/>
              <a:pathLst>
                <a:path w="1448" h="3705" extrusionOk="0">
                  <a:moveTo>
                    <a:pt x="809" y="1"/>
                  </a:moveTo>
                  <a:lnTo>
                    <a:pt x="596" y="44"/>
                  </a:lnTo>
                  <a:lnTo>
                    <a:pt x="426" y="129"/>
                  </a:lnTo>
                  <a:lnTo>
                    <a:pt x="255" y="256"/>
                  </a:lnTo>
                  <a:lnTo>
                    <a:pt x="128" y="384"/>
                  </a:lnTo>
                  <a:lnTo>
                    <a:pt x="43" y="512"/>
                  </a:lnTo>
                  <a:lnTo>
                    <a:pt x="43" y="682"/>
                  </a:lnTo>
                  <a:lnTo>
                    <a:pt x="0" y="980"/>
                  </a:lnTo>
                  <a:lnTo>
                    <a:pt x="85" y="1917"/>
                  </a:lnTo>
                  <a:lnTo>
                    <a:pt x="255" y="2811"/>
                  </a:lnTo>
                  <a:lnTo>
                    <a:pt x="383" y="3279"/>
                  </a:lnTo>
                  <a:lnTo>
                    <a:pt x="468" y="3492"/>
                  </a:lnTo>
                  <a:lnTo>
                    <a:pt x="596" y="3705"/>
                  </a:lnTo>
                  <a:lnTo>
                    <a:pt x="766" y="3577"/>
                  </a:lnTo>
                  <a:lnTo>
                    <a:pt x="894" y="3407"/>
                  </a:lnTo>
                  <a:lnTo>
                    <a:pt x="1022" y="3236"/>
                  </a:lnTo>
                  <a:lnTo>
                    <a:pt x="1107" y="3066"/>
                  </a:lnTo>
                  <a:lnTo>
                    <a:pt x="1277" y="2640"/>
                  </a:lnTo>
                  <a:lnTo>
                    <a:pt x="1362" y="2215"/>
                  </a:lnTo>
                  <a:lnTo>
                    <a:pt x="1405" y="1746"/>
                  </a:lnTo>
                  <a:lnTo>
                    <a:pt x="1448" y="1278"/>
                  </a:lnTo>
                  <a:lnTo>
                    <a:pt x="1405" y="810"/>
                  </a:lnTo>
                  <a:lnTo>
                    <a:pt x="1277" y="342"/>
                  </a:lnTo>
                  <a:lnTo>
                    <a:pt x="1235" y="171"/>
                  </a:lnTo>
                  <a:lnTo>
                    <a:pt x="1107" y="44"/>
                  </a:lnTo>
                  <a:lnTo>
                    <a:pt x="979" y="1"/>
                  </a:lnTo>
                  <a:close/>
                </a:path>
              </a:pathLst>
            </a:custGeom>
            <a:solidFill>
              <a:srgbClr val="F1E8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72"/>
            <p:cNvSpPr/>
            <p:nvPr/>
          </p:nvSpPr>
          <p:spPr>
            <a:xfrm>
              <a:off x="2782925" y="2773400"/>
              <a:ext cx="72400" cy="60675"/>
            </a:xfrm>
            <a:custGeom>
              <a:avLst/>
              <a:gdLst/>
              <a:ahLst/>
              <a:cxnLst/>
              <a:rect l="l" t="t" r="r" b="b"/>
              <a:pathLst>
                <a:path w="2896" h="2427" extrusionOk="0">
                  <a:moveTo>
                    <a:pt x="2895" y="0"/>
                  </a:moveTo>
                  <a:lnTo>
                    <a:pt x="2469" y="511"/>
                  </a:lnTo>
                  <a:lnTo>
                    <a:pt x="2001" y="894"/>
                  </a:lnTo>
                  <a:lnTo>
                    <a:pt x="1490" y="1235"/>
                  </a:lnTo>
                  <a:lnTo>
                    <a:pt x="1022" y="1490"/>
                  </a:lnTo>
                  <a:lnTo>
                    <a:pt x="639" y="1703"/>
                  </a:lnTo>
                  <a:lnTo>
                    <a:pt x="298" y="1831"/>
                  </a:lnTo>
                  <a:lnTo>
                    <a:pt x="0" y="1916"/>
                  </a:lnTo>
                  <a:lnTo>
                    <a:pt x="298" y="2427"/>
                  </a:lnTo>
                  <a:lnTo>
                    <a:pt x="852" y="2129"/>
                  </a:lnTo>
                  <a:lnTo>
                    <a:pt x="1362" y="1746"/>
                  </a:lnTo>
                  <a:lnTo>
                    <a:pt x="1831" y="1363"/>
                  </a:lnTo>
                  <a:lnTo>
                    <a:pt x="2171" y="979"/>
                  </a:lnTo>
                  <a:lnTo>
                    <a:pt x="2469" y="596"/>
                  </a:lnTo>
                  <a:lnTo>
                    <a:pt x="2725" y="298"/>
                  </a:lnTo>
                  <a:lnTo>
                    <a:pt x="289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72"/>
            <p:cNvSpPr/>
            <p:nvPr/>
          </p:nvSpPr>
          <p:spPr>
            <a:xfrm>
              <a:off x="2681800" y="2570100"/>
              <a:ext cx="232050" cy="117100"/>
            </a:xfrm>
            <a:custGeom>
              <a:avLst/>
              <a:gdLst/>
              <a:ahLst/>
              <a:cxnLst/>
              <a:rect l="l" t="t" r="r" b="b"/>
              <a:pathLst>
                <a:path w="9282" h="4684" extrusionOk="0">
                  <a:moveTo>
                    <a:pt x="4513" y="1"/>
                  </a:moveTo>
                  <a:lnTo>
                    <a:pt x="4045" y="43"/>
                  </a:lnTo>
                  <a:lnTo>
                    <a:pt x="3534" y="129"/>
                  </a:lnTo>
                  <a:lnTo>
                    <a:pt x="3108" y="299"/>
                  </a:lnTo>
                  <a:lnTo>
                    <a:pt x="2683" y="512"/>
                  </a:lnTo>
                  <a:lnTo>
                    <a:pt x="2300" y="810"/>
                  </a:lnTo>
                  <a:lnTo>
                    <a:pt x="1916" y="1108"/>
                  </a:lnTo>
                  <a:lnTo>
                    <a:pt x="1491" y="1363"/>
                  </a:lnTo>
                  <a:lnTo>
                    <a:pt x="1065" y="1576"/>
                  </a:lnTo>
                  <a:lnTo>
                    <a:pt x="597" y="1831"/>
                  </a:lnTo>
                  <a:lnTo>
                    <a:pt x="384" y="1959"/>
                  </a:lnTo>
                  <a:lnTo>
                    <a:pt x="213" y="2129"/>
                  </a:lnTo>
                  <a:lnTo>
                    <a:pt x="43" y="2342"/>
                  </a:lnTo>
                  <a:lnTo>
                    <a:pt x="1" y="2555"/>
                  </a:lnTo>
                  <a:lnTo>
                    <a:pt x="128" y="2811"/>
                  </a:lnTo>
                  <a:lnTo>
                    <a:pt x="341" y="3023"/>
                  </a:lnTo>
                  <a:lnTo>
                    <a:pt x="554" y="3236"/>
                  </a:lnTo>
                  <a:lnTo>
                    <a:pt x="810" y="3407"/>
                  </a:lnTo>
                  <a:lnTo>
                    <a:pt x="1363" y="3705"/>
                  </a:lnTo>
                  <a:lnTo>
                    <a:pt x="1959" y="3918"/>
                  </a:lnTo>
                  <a:lnTo>
                    <a:pt x="2598" y="4130"/>
                  </a:lnTo>
                  <a:lnTo>
                    <a:pt x="3279" y="4258"/>
                  </a:lnTo>
                  <a:lnTo>
                    <a:pt x="3917" y="4343"/>
                  </a:lnTo>
                  <a:lnTo>
                    <a:pt x="4258" y="4343"/>
                  </a:lnTo>
                  <a:lnTo>
                    <a:pt x="4599" y="4301"/>
                  </a:lnTo>
                  <a:lnTo>
                    <a:pt x="5067" y="4173"/>
                  </a:lnTo>
                  <a:lnTo>
                    <a:pt x="5322" y="4130"/>
                  </a:lnTo>
                  <a:lnTo>
                    <a:pt x="5578" y="4130"/>
                  </a:lnTo>
                  <a:lnTo>
                    <a:pt x="5961" y="4173"/>
                  </a:lnTo>
                  <a:lnTo>
                    <a:pt x="6387" y="4258"/>
                  </a:lnTo>
                  <a:lnTo>
                    <a:pt x="7153" y="4556"/>
                  </a:lnTo>
                  <a:lnTo>
                    <a:pt x="7579" y="4641"/>
                  </a:lnTo>
                  <a:lnTo>
                    <a:pt x="8004" y="4684"/>
                  </a:lnTo>
                  <a:lnTo>
                    <a:pt x="8217" y="4684"/>
                  </a:lnTo>
                  <a:lnTo>
                    <a:pt x="8388" y="4641"/>
                  </a:lnTo>
                  <a:lnTo>
                    <a:pt x="8600" y="4556"/>
                  </a:lnTo>
                  <a:lnTo>
                    <a:pt x="8771" y="4471"/>
                  </a:lnTo>
                  <a:lnTo>
                    <a:pt x="8898" y="3960"/>
                  </a:lnTo>
                  <a:lnTo>
                    <a:pt x="9069" y="3492"/>
                  </a:lnTo>
                  <a:lnTo>
                    <a:pt x="9196" y="3109"/>
                  </a:lnTo>
                  <a:lnTo>
                    <a:pt x="9282" y="2768"/>
                  </a:lnTo>
                  <a:lnTo>
                    <a:pt x="9282" y="2513"/>
                  </a:lnTo>
                  <a:lnTo>
                    <a:pt x="9282" y="2300"/>
                  </a:lnTo>
                  <a:lnTo>
                    <a:pt x="9239" y="2087"/>
                  </a:lnTo>
                  <a:lnTo>
                    <a:pt x="9196" y="1874"/>
                  </a:lnTo>
                  <a:lnTo>
                    <a:pt x="9069" y="1661"/>
                  </a:lnTo>
                  <a:lnTo>
                    <a:pt x="8984" y="1491"/>
                  </a:lnTo>
                  <a:lnTo>
                    <a:pt x="8856" y="1278"/>
                  </a:lnTo>
                  <a:lnTo>
                    <a:pt x="8686" y="1150"/>
                  </a:lnTo>
                  <a:lnTo>
                    <a:pt x="8473" y="980"/>
                  </a:lnTo>
                  <a:lnTo>
                    <a:pt x="8260" y="852"/>
                  </a:lnTo>
                  <a:lnTo>
                    <a:pt x="7834" y="639"/>
                  </a:lnTo>
                  <a:lnTo>
                    <a:pt x="7153" y="299"/>
                  </a:lnTo>
                  <a:lnTo>
                    <a:pt x="6770" y="171"/>
                  </a:lnTo>
                  <a:lnTo>
                    <a:pt x="6429" y="86"/>
                  </a:lnTo>
                  <a:lnTo>
                    <a:pt x="6089" y="1"/>
                  </a:lnTo>
                  <a:close/>
                </a:path>
              </a:pathLst>
            </a:custGeom>
            <a:solidFill>
              <a:srgbClr val="AD7F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72"/>
            <p:cNvSpPr/>
            <p:nvPr/>
          </p:nvSpPr>
          <p:spPr>
            <a:xfrm>
              <a:off x="2714800" y="2697825"/>
              <a:ext cx="5350" cy="17050"/>
            </a:xfrm>
            <a:custGeom>
              <a:avLst/>
              <a:gdLst/>
              <a:ahLst/>
              <a:cxnLst/>
              <a:rect l="l" t="t" r="r" b="b"/>
              <a:pathLst>
                <a:path w="214" h="682" extrusionOk="0">
                  <a:moveTo>
                    <a:pt x="128" y="1"/>
                  </a:moveTo>
                  <a:lnTo>
                    <a:pt x="86" y="43"/>
                  </a:lnTo>
                  <a:lnTo>
                    <a:pt x="43" y="86"/>
                  </a:lnTo>
                  <a:lnTo>
                    <a:pt x="0" y="341"/>
                  </a:lnTo>
                  <a:lnTo>
                    <a:pt x="0" y="554"/>
                  </a:lnTo>
                  <a:lnTo>
                    <a:pt x="0" y="639"/>
                  </a:lnTo>
                  <a:lnTo>
                    <a:pt x="43" y="682"/>
                  </a:lnTo>
                  <a:lnTo>
                    <a:pt x="128" y="639"/>
                  </a:lnTo>
                  <a:lnTo>
                    <a:pt x="171" y="597"/>
                  </a:lnTo>
                  <a:lnTo>
                    <a:pt x="213" y="341"/>
                  </a:lnTo>
                  <a:lnTo>
                    <a:pt x="213" y="128"/>
                  </a:lnTo>
                  <a:lnTo>
                    <a:pt x="171" y="43"/>
                  </a:lnTo>
                  <a:lnTo>
                    <a:pt x="128"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72"/>
            <p:cNvSpPr/>
            <p:nvPr/>
          </p:nvSpPr>
          <p:spPr>
            <a:xfrm>
              <a:off x="2769075" y="2704225"/>
              <a:ext cx="6425" cy="17050"/>
            </a:xfrm>
            <a:custGeom>
              <a:avLst/>
              <a:gdLst/>
              <a:ahLst/>
              <a:cxnLst/>
              <a:rect l="l" t="t" r="r" b="b"/>
              <a:pathLst>
                <a:path w="257" h="682" extrusionOk="0">
                  <a:moveTo>
                    <a:pt x="171" y="0"/>
                  </a:moveTo>
                  <a:lnTo>
                    <a:pt x="128" y="43"/>
                  </a:lnTo>
                  <a:lnTo>
                    <a:pt x="86" y="85"/>
                  </a:lnTo>
                  <a:lnTo>
                    <a:pt x="1" y="341"/>
                  </a:lnTo>
                  <a:lnTo>
                    <a:pt x="1" y="553"/>
                  </a:lnTo>
                  <a:lnTo>
                    <a:pt x="43" y="639"/>
                  </a:lnTo>
                  <a:lnTo>
                    <a:pt x="86" y="681"/>
                  </a:lnTo>
                  <a:lnTo>
                    <a:pt x="128" y="639"/>
                  </a:lnTo>
                  <a:lnTo>
                    <a:pt x="171" y="596"/>
                  </a:lnTo>
                  <a:lnTo>
                    <a:pt x="256" y="341"/>
                  </a:lnTo>
                  <a:lnTo>
                    <a:pt x="256" y="128"/>
                  </a:lnTo>
                  <a:lnTo>
                    <a:pt x="213" y="43"/>
                  </a:lnTo>
                  <a:lnTo>
                    <a:pt x="17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2"/>
            <p:cNvSpPr/>
            <p:nvPr/>
          </p:nvSpPr>
          <p:spPr>
            <a:xfrm>
              <a:off x="2761625" y="2688250"/>
              <a:ext cx="30900" cy="11725"/>
            </a:xfrm>
            <a:custGeom>
              <a:avLst/>
              <a:gdLst/>
              <a:ahLst/>
              <a:cxnLst/>
              <a:rect l="l" t="t" r="r" b="b"/>
              <a:pathLst>
                <a:path w="1236" h="469" extrusionOk="0">
                  <a:moveTo>
                    <a:pt x="469" y="0"/>
                  </a:moveTo>
                  <a:lnTo>
                    <a:pt x="171" y="43"/>
                  </a:lnTo>
                  <a:lnTo>
                    <a:pt x="86" y="86"/>
                  </a:lnTo>
                  <a:lnTo>
                    <a:pt x="43" y="128"/>
                  </a:lnTo>
                  <a:lnTo>
                    <a:pt x="1" y="171"/>
                  </a:lnTo>
                  <a:lnTo>
                    <a:pt x="1" y="256"/>
                  </a:lnTo>
                  <a:lnTo>
                    <a:pt x="43" y="341"/>
                  </a:lnTo>
                  <a:lnTo>
                    <a:pt x="171" y="426"/>
                  </a:lnTo>
                  <a:lnTo>
                    <a:pt x="299" y="426"/>
                  </a:lnTo>
                  <a:lnTo>
                    <a:pt x="724" y="469"/>
                  </a:lnTo>
                  <a:lnTo>
                    <a:pt x="1107" y="469"/>
                  </a:lnTo>
                  <a:lnTo>
                    <a:pt x="1193" y="426"/>
                  </a:lnTo>
                  <a:lnTo>
                    <a:pt x="1235" y="341"/>
                  </a:lnTo>
                  <a:lnTo>
                    <a:pt x="1235" y="298"/>
                  </a:lnTo>
                  <a:lnTo>
                    <a:pt x="1107" y="213"/>
                  </a:lnTo>
                  <a:lnTo>
                    <a:pt x="1022" y="128"/>
                  </a:lnTo>
                  <a:lnTo>
                    <a:pt x="767" y="43"/>
                  </a:lnTo>
                  <a:lnTo>
                    <a:pt x="469" y="0"/>
                  </a:lnTo>
                  <a:close/>
                </a:path>
              </a:pathLst>
            </a:custGeom>
            <a:solidFill>
              <a:srgbClr val="F1E8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2"/>
            <p:cNvSpPr/>
            <p:nvPr/>
          </p:nvSpPr>
          <p:spPr>
            <a:xfrm>
              <a:off x="2709475" y="2682925"/>
              <a:ext cx="25575" cy="11725"/>
            </a:xfrm>
            <a:custGeom>
              <a:avLst/>
              <a:gdLst/>
              <a:ahLst/>
              <a:cxnLst/>
              <a:rect l="l" t="t" r="r" b="b"/>
              <a:pathLst>
                <a:path w="1023" h="469" extrusionOk="0">
                  <a:moveTo>
                    <a:pt x="426" y="1"/>
                  </a:moveTo>
                  <a:lnTo>
                    <a:pt x="213" y="43"/>
                  </a:lnTo>
                  <a:lnTo>
                    <a:pt x="86" y="128"/>
                  </a:lnTo>
                  <a:lnTo>
                    <a:pt x="43" y="171"/>
                  </a:lnTo>
                  <a:lnTo>
                    <a:pt x="1" y="256"/>
                  </a:lnTo>
                  <a:lnTo>
                    <a:pt x="1" y="299"/>
                  </a:lnTo>
                  <a:lnTo>
                    <a:pt x="43" y="341"/>
                  </a:lnTo>
                  <a:lnTo>
                    <a:pt x="213" y="384"/>
                  </a:lnTo>
                  <a:lnTo>
                    <a:pt x="511" y="469"/>
                  </a:lnTo>
                  <a:lnTo>
                    <a:pt x="852" y="469"/>
                  </a:lnTo>
                  <a:lnTo>
                    <a:pt x="937" y="426"/>
                  </a:lnTo>
                  <a:lnTo>
                    <a:pt x="980" y="341"/>
                  </a:lnTo>
                  <a:lnTo>
                    <a:pt x="1022" y="299"/>
                  </a:lnTo>
                  <a:lnTo>
                    <a:pt x="1022" y="213"/>
                  </a:lnTo>
                  <a:lnTo>
                    <a:pt x="895" y="128"/>
                  </a:lnTo>
                  <a:lnTo>
                    <a:pt x="724" y="86"/>
                  </a:lnTo>
                  <a:lnTo>
                    <a:pt x="597" y="43"/>
                  </a:lnTo>
                  <a:lnTo>
                    <a:pt x="426" y="1"/>
                  </a:lnTo>
                  <a:close/>
                </a:path>
              </a:pathLst>
            </a:custGeom>
            <a:solidFill>
              <a:srgbClr val="F1E8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2"/>
            <p:cNvSpPr/>
            <p:nvPr/>
          </p:nvSpPr>
          <p:spPr>
            <a:xfrm>
              <a:off x="2631775" y="2929850"/>
              <a:ext cx="37275" cy="117100"/>
            </a:xfrm>
            <a:custGeom>
              <a:avLst/>
              <a:gdLst/>
              <a:ahLst/>
              <a:cxnLst/>
              <a:rect l="l" t="t" r="r" b="b"/>
              <a:pathLst>
                <a:path w="1491" h="4684" extrusionOk="0">
                  <a:moveTo>
                    <a:pt x="1491" y="0"/>
                  </a:moveTo>
                  <a:lnTo>
                    <a:pt x="1150" y="511"/>
                  </a:lnTo>
                  <a:lnTo>
                    <a:pt x="895" y="1065"/>
                  </a:lnTo>
                  <a:lnTo>
                    <a:pt x="639" y="1618"/>
                  </a:lnTo>
                  <a:lnTo>
                    <a:pt x="426" y="2214"/>
                  </a:lnTo>
                  <a:lnTo>
                    <a:pt x="256" y="2768"/>
                  </a:lnTo>
                  <a:lnTo>
                    <a:pt x="128" y="3364"/>
                  </a:lnTo>
                  <a:lnTo>
                    <a:pt x="43" y="3960"/>
                  </a:lnTo>
                  <a:lnTo>
                    <a:pt x="1" y="4556"/>
                  </a:lnTo>
                  <a:lnTo>
                    <a:pt x="86" y="4598"/>
                  </a:lnTo>
                  <a:lnTo>
                    <a:pt x="171" y="4641"/>
                  </a:lnTo>
                  <a:lnTo>
                    <a:pt x="256" y="4641"/>
                  </a:lnTo>
                  <a:lnTo>
                    <a:pt x="341" y="4683"/>
                  </a:lnTo>
                  <a:lnTo>
                    <a:pt x="512" y="3491"/>
                  </a:lnTo>
                  <a:lnTo>
                    <a:pt x="767" y="2299"/>
                  </a:lnTo>
                  <a:lnTo>
                    <a:pt x="1108" y="1150"/>
                  </a:lnTo>
                  <a:lnTo>
                    <a:pt x="149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2"/>
            <p:cNvSpPr/>
            <p:nvPr/>
          </p:nvSpPr>
          <p:spPr>
            <a:xfrm>
              <a:off x="2959600" y="2977750"/>
              <a:ext cx="41525" cy="108575"/>
            </a:xfrm>
            <a:custGeom>
              <a:avLst/>
              <a:gdLst/>
              <a:ahLst/>
              <a:cxnLst/>
              <a:rect l="l" t="t" r="r" b="b"/>
              <a:pathLst>
                <a:path w="1661" h="4343" extrusionOk="0">
                  <a:moveTo>
                    <a:pt x="0" y="0"/>
                  </a:moveTo>
                  <a:lnTo>
                    <a:pt x="213" y="596"/>
                  </a:lnTo>
                  <a:lnTo>
                    <a:pt x="426" y="1277"/>
                  </a:lnTo>
                  <a:lnTo>
                    <a:pt x="809" y="2682"/>
                  </a:lnTo>
                  <a:lnTo>
                    <a:pt x="1150" y="4258"/>
                  </a:lnTo>
                  <a:lnTo>
                    <a:pt x="1235" y="4300"/>
                  </a:lnTo>
                  <a:lnTo>
                    <a:pt x="1363" y="4343"/>
                  </a:lnTo>
                  <a:lnTo>
                    <a:pt x="1533" y="4300"/>
                  </a:lnTo>
                  <a:lnTo>
                    <a:pt x="1618" y="4258"/>
                  </a:lnTo>
                  <a:lnTo>
                    <a:pt x="1661" y="4258"/>
                  </a:lnTo>
                  <a:lnTo>
                    <a:pt x="1575" y="3704"/>
                  </a:lnTo>
                  <a:lnTo>
                    <a:pt x="1363" y="3065"/>
                  </a:lnTo>
                  <a:lnTo>
                    <a:pt x="1064" y="2384"/>
                  </a:lnTo>
                  <a:lnTo>
                    <a:pt x="766" y="1661"/>
                  </a:lnTo>
                  <a:lnTo>
                    <a:pt x="256" y="469"/>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2"/>
            <p:cNvSpPr/>
            <p:nvPr/>
          </p:nvSpPr>
          <p:spPr>
            <a:xfrm>
              <a:off x="2771200" y="3282150"/>
              <a:ext cx="60700" cy="124550"/>
            </a:xfrm>
            <a:custGeom>
              <a:avLst/>
              <a:gdLst/>
              <a:ahLst/>
              <a:cxnLst/>
              <a:rect l="l" t="t" r="r" b="b"/>
              <a:pathLst>
                <a:path w="2428" h="4982" extrusionOk="0">
                  <a:moveTo>
                    <a:pt x="1" y="0"/>
                  </a:moveTo>
                  <a:lnTo>
                    <a:pt x="171" y="639"/>
                  </a:lnTo>
                  <a:lnTo>
                    <a:pt x="384" y="1235"/>
                  </a:lnTo>
                  <a:lnTo>
                    <a:pt x="639" y="1788"/>
                  </a:lnTo>
                  <a:lnTo>
                    <a:pt x="810" y="2086"/>
                  </a:lnTo>
                  <a:lnTo>
                    <a:pt x="980" y="2342"/>
                  </a:lnTo>
                  <a:lnTo>
                    <a:pt x="1363" y="2767"/>
                  </a:lnTo>
                  <a:lnTo>
                    <a:pt x="1576" y="2980"/>
                  </a:lnTo>
                  <a:lnTo>
                    <a:pt x="1746" y="3236"/>
                  </a:lnTo>
                  <a:lnTo>
                    <a:pt x="1874" y="3491"/>
                  </a:lnTo>
                  <a:lnTo>
                    <a:pt x="2002" y="3789"/>
                  </a:lnTo>
                  <a:lnTo>
                    <a:pt x="2044" y="4087"/>
                  </a:lnTo>
                  <a:lnTo>
                    <a:pt x="2087" y="4385"/>
                  </a:lnTo>
                  <a:lnTo>
                    <a:pt x="2087" y="4641"/>
                  </a:lnTo>
                  <a:lnTo>
                    <a:pt x="2044" y="4811"/>
                  </a:lnTo>
                  <a:lnTo>
                    <a:pt x="2087" y="4896"/>
                  </a:lnTo>
                  <a:lnTo>
                    <a:pt x="2257" y="4981"/>
                  </a:lnTo>
                  <a:lnTo>
                    <a:pt x="2427" y="4981"/>
                  </a:lnTo>
                  <a:lnTo>
                    <a:pt x="2427" y="4428"/>
                  </a:lnTo>
                  <a:lnTo>
                    <a:pt x="2385" y="3917"/>
                  </a:lnTo>
                  <a:lnTo>
                    <a:pt x="2300" y="3406"/>
                  </a:lnTo>
                  <a:lnTo>
                    <a:pt x="2172" y="2895"/>
                  </a:lnTo>
                  <a:lnTo>
                    <a:pt x="2129" y="2767"/>
                  </a:lnTo>
                  <a:lnTo>
                    <a:pt x="2044" y="2682"/>
                  </a:lnTo>
                  <a:lnTo>
                    <a:pt x="1959" y="2597"/>
                  </a:lnTo>
                  <a:lnTo>
                    <a:pt x="1831" y="2512"/>
                  </a:lnTo>
                  <a:lnTo>
                    <a:pt x="1491" y="2299"/>
                  </a:lnTo>
                  <a:lnTo>
                    <a:pt x="1193" y="2044"/>
                  </a:lnTo>
                  <a:lnTo>
                    <a:pt x="980" y="1746"/>
                  </a:lnTo>
                  <a:lnTo>
                    <a:pt x="767" y="1405"/>
                  </a:lnTo>
                  <a:lnTo>
                    <a:pt x="384" y="724"/>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2"/>
            <p:cNvSpPr/>
            <p:nvPr/>
          </p:nvSpPr>
          <p:spPr>
            <a:xfrm>
              <a:off x="2910625" y="3204450"/>
              <a:ext cx="95825" cy="75575"/>
            </a:xfrm>
            <a:custGeom>
              <a:avLst/>
              <a:gdLst/>
              <a:ahLst/>
              <a:cxnLst/>
              <a:rect l="l" t="t" r="r" b="b"/>
              <a:pathLst>
                <a:path w="3833" h="3023" extrusionOk="0">
                  <a:moveTo>
                    <a:pt x="1" y="0"/>
                  </a:moveTo>
                  <a:lnTo>
                    <a:pt x="299" y="554"/>
                  </a:lnTo>
                  <a:lnTo>
                    <a:pt x="639" y="1065"/>
                  </a:lnTo>
                  <a:lnTo>
                    <a:pt x="1065" y="1533"/>
                  </a:lnTo>
                  <a:lnTo>
                    <a:pt x="1533" y="1959"/>
                  </a:lnTo>
                  <a:lnTo>
                    <a:pt x="2044" y="2342"/>
                  </a:lnTo>
                  <a:lnTo>
                    <a:pt x="2598" y="2640"/>
                  </a:lnTo>
                  <a:lnTo>
                    <a:pt x="3194" y="2853"/>
                  </a:lnTo>
                  <a:lnTo>
                    <a:pt x="3832" y="3023"/>
                  </a:lnTo>
                  <a:lnTo>
                    <a:pt x="3832" y="3023"/>
                  </a:lnTo>
                  <a:lnTo>
                    <a:pt x="2938" y="2512"/>
                  </a:lnTo>
                  <a:lnTo>
                    <a:pt x="2087" y="2001"/>
                  </a:lnTo>
                  <a:lnTo>
                    <a:pt x="1321" y="1405"/>
                  </a:lnTo>
                  <a:lnTo>
                    <a:pt x="937" y="1065"/>
                  </a:lnTo>
                  <a:lnTo>
                    <a:pt x="597" y="724"/>
                  </a:lnTo>
                  <a:lnTo>
                    <a:pt x="256" y="383"/>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2"/>
            <p:cNvSpPr/>
            <p:nvPr/>
          </p:nvSpPr>
          <p:spPr>
            <a:xfrm>
              <a:off x="2570050" y="3280000"/>
              <a:ext cx="28750" cy="805725"/>
            </a:xfrm>
            <a:custGeom>
              <a:avLst/>
              <a:gdLst/>
              <a:ahLst/>
              <a:cxnLst/>
              <a:rect l="l" t="t" r="r" b="b"/>
              <a:pathLst>
                <a:path w="1150" h="32229" extrusionOk="0">
                  <a:moveTo>
                    <a:pt x="554" y="1"/>
                  </a:moveTo>
                  <a:lnTo>
                    <a:pt x="341" y="44"/>
                  </a:lnTo>
                  <a:lnTo>
                    <a:pt x="171" y="171"/>
                  </a:lnTo>
                  <a:lnTo>
                    <a:pt x="43" y="342"/>
                  </a:lnTo>
                  <a:lnTo>
                    <a:pt x="0" y="554"/>
                  </a:lnTo>
                  <a:lnTo>
                    <a:pt x="0" y="31633"/>
                  </a:lnTo>
                  <a:lnTo>
                    <a:pt x="43" y="31845"/>
                  </a:lnTo>
                  <a:lnTo>
                    <a:pt x="171" y="32058"/>
                  </a:lnTo>
                  <a:lnTo>
                    <a:pt x="341" y="32186"/>
                  </a:lnTo>
                  <a:lnTo>
                    <a:pt x="554" y="32229"/>
                  </a:lnTo>
                  <a:lnTo>
                    <a:pt x="809" y="32186"/>
                  </a:lnTo>
                  <a:lnTo>
                    <a:pt x="980" y="32058"/>
                  </a:lnTo>
                  <a:lnTo>
                    <a:pt x="1107" y="31845"/>
                  </a:lnTo>
                  <a:lnTo>
                    <a:pt x="1150" y="31633"/>
                  </a:lnTo>
                  <a:lnTo>
                    <a:pt x="1150" y="554"/>
                  </a:lnTo>
                  <a:lnTo>
                    <a:pt x="1107" y="342"/>
                  </a:lnTo>
                  <a:lnTo>
                    <a:pt x="980" y="171"/>
                  </a:lnTo>
                  <a:lnTo>
                    <a:pt x="809" y="44"/>
                  </a:lnTo>
                  <a:lnTo>
                    <a:pt x="554" y="1"/>
                  </a:lnTo>
                  <a:close/>
                </a:path>
              </a:pathLst>
            </a:custGeom>
            <a:solidFill>
              <a:srgbClr val="5E6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2"/>
            <p:cNvSpPr/>
            <p:nvPr/>
          </p:nvSpPr>
          <p:spPr>
            <a:xfrm>
              <a:off x="3030900" y="3280000"/>
              <a:ext cx="28775" cy="805725"/>
            </a:xfrm>
            <a:custGeom>
              <a:avLst/>
              <a:gdLst/>
              <a:ahLst/>
              <a:cxnLst/>
              <a:rect l="l" t="t" r="r" b="b"/>
              <a:pathLst>
                <a:path w="1151" h="32229" extrusionOk="0">
                  <a:moveTo>
                    <a:pt x="554" y="1"/>
                  </a:moveTo>
                  <a:lnTo>
                    <a:pt x="341" y="44"/>
                  </a:lnTo>
                  <a:lnTo>
                    <a:pt x="171" y="171"/>
                  </a:lnTo>
                  <a:lnTo>
                    <a:pt x="43" y="342"/>
                  </a:lnTo>
                  <a:lnTo>
                    <a:pt x="1" y="554"/>
                  </a:lnTo>
                  <a:lnTo>
                    <a:pt x="1" y="31633"/>
                  </a:lnTo>
                  <a:lnTo>
                    <a:pt x="43" y="31845"/>
                  </a:lnTo>
                  <a:lnTo>
                    <a:pt x="171" y="32058"/>
                  </a:lnTo>
                  <a:lnTo>
                    <a:pt x="341" y="32186"/>
                  </a:lnTo>
                  <a:lnTo>
                    <a:pt x="554" y="32229"/>
                  </a:lnTo>
                  <a:lnTo>
                    <a:pt x="809" y="32186"/>
                  </a:lnTo>
                  <a:lnTo>
                    <a:pt x="980" y="32058"/>
                  </a:lnTo>
                  <a:lnTo>
                    <a:pt x="1107" y="31845"/>
                  </a:lnTo>
                  <a:lnTo>
                    <a:pt x="1150" y="31633"/>
                  </a:lnTo>
                  <a:lnTo>
                    <a:pt x="1150" y="554"/>
                  </a:lnTo>
                  <a:lnTo>
                    <a:pt x="1107" y="342"/>
                  </a:lnTo>
                  <a:lnTo>
                    <a:pt x="980" y="171"/>
                  </a:lnTo>
                  <a:lnTo>
                    <a:pt x="809" y="44"/>
                  </a:lnTo>
                  <a:lnTo>
                    <a:pt x="554" y="1"/>
                  </a:lnTo>
                  <a:close/>
                </a:path>
              </a:pathLst>
            </a:custGeom>
            <a:solidFill>
              <a:srgbClr val="5E6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2"/>
            <p:cNvSpPr/>
            <p:nvPr/>
          </p:nvSpPr>
          <p:spPr>
            <a:xfrm>
              <a:off x="2583875" y="3508850"/>
              <a:ext cx="475800" cy="28750"/>
            </a:xfrm>
            <a:custGeom>
              <a:avLst/>
              <a:gdLst/>
              <a:ahLst/>
              <a:cxnLst/>
              <a:rect l="l" t="t" r="r" b="b"/>
              <a:pathLst>
                <a:path w="19032" h="1150" extrusionOk="0">
                  <a:moveTo>
                    <a:pt x="1" y="0"/>
                  </a:moveTo>
                  <a:lnTo>
                    <a:pt x="1" y="1150"/>
                  </a:lnTo>
                  <a:lnTo>
                    <a:pt x="19031" y="1150"/>
                  </a:lnTo>
                  <a:lnTo>
                    <a:pt x="19031" y="0"/>
                  </a:lnTo>
                  <a:close/>
                </a:path>
              </a:pathLst>
            </a:custGeom>
            <a:solidFill>
              <a:srgbClr val="5E6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2"/>
            <p:cNvSpPr/>
            <p:nvPr/>
          </p:nvSpPr>
          <p:spPr>
            <a:xfrm>
              <a:off x="2541300" y="4037800"/>
              <a:ext cx="42600" cy="21325"/>
            </a:xfrm>
            <a:custGeom>
              <a:avLst/>
              <a:gdLst/>
              <a:ahLst/>
              <a:cxnLst/>
              <a:rect l="l" t="t" r="r" b="b"/>
              <a:pathLst>
                <a:path w="1704" h="853" extrusionOk="0">
                  <a:moveTo>
                    <a:pt x="1" y="1"/>
                  </a:moveTo>
                  <a:lnTo>
                    <a:pt x="1" y="852"/>
                  </a:lnTo>
                  <a:lnTo>
                    <a:pt x="1704" y="852"/>
                  </a:lnTo>
                  <a:lnTo>
                    <a:pt x="1704" y="1"/>
                  </a:lnTo>
                  <a:close/>
                </a:path>
              </a:pathLst>
            </a:custGeom>
            <a:solidFill>
              <a:srgbClr val="5E6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2"/>
            <p:cNvSpPr/>
            <p:nvPr/>
          </p:nvSpPr>
          <p:spPr>
            <a:xfrm>
              <a:off x="3044750" y="4037800"/>
              <a:ext cx="43650" cy="21325"/>
            </a:xfrm>
            <a:custGeom>
              <a:avLst/>
              <a:gdLst/>
              <a:ahLst/>
              <a:cxnLst/>
              <a:rect l="l" t="t" r="r" b="b"/>
              <a:pathLst>
                <a:path w="1746" h="853" extrusionOk="0">
                  <a:moveTo>
                    <a:pt x="0" y="1"/>
                  </a:moveTo>
                  <a:lnTo>
                    <a:pt x="0" y="852"/>
                  </a:lnTo>
                  <a:lnTo>
                    <a:pt x="1746" y="852"/>
                  </a:lnTo>
                  <a:lnTo>
                    <a:pt x="1746" y="1"/>
                  </a:lnTo>
                  <a:close/>
                </a:path>
              </a:pathLst>
            </a:custGeom>
            <a:solidFill>
              <a:srgbClr val="5E6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2"/>
            <p:cNvSpPr/>
            <p:nvPr/>
          </p:nvSpPr>
          <p:spPr>
            <a:xfrm>
              <a:off x="2522150" y="4000550"/>
              <a:ext cx="37275" cy="178850"/>
            </a:xfrm>
            <a:custGeom>
              <a:avLst/>
              <a:gdLst/>
              <a:ahLst/>
              <a:cxnLst/>
              <a:rect l="l" t="t" r="r" b="b"/>
              <a:pathLst>
                <a:path w="1491" h="7154" extrusionOk="0">
                  <a:moveTo>
                    <a:pt x="597" y="1"/>
                  </a:moveTo>
                  <a:lnTo>
                    <a:pt x="469" y="43"/>
                  </a:lnTo>
                  <a:lnTo>
                    <a:pt x="341" y="129"/>
                  </a:lnTo>
                  <a:lnTo>
                    <a:pt x="214" y="214"/>
                  </a:lnTo>
                  <a:lnTo>
                    <a:pt x="128" y="341"/>
                  </a:lnTo>
                  <a:lnTo>
                    <a:pt x="43" y="469"/>
                  </a:lnTo>
                  <a:lnTo>
                    <a:pt x="1" y="597"/>
                  </a:lnTo>
                  <a:lnTo>
                    <a:pt x="1" y="767"/>
                  </a:lnTo>
                  <a:lnTo>
                    <a:pt x="1" y="6429"/>
                  </a:lnTo>
                  <a:lnTo>
                    <a:pt x="1" y="6557"/>
                  </a:lnTo>
                  <a:lnTo>
                    <a:pt x="43" y="6727"/>
                  </a:lnTo>
                  <a:lnTo>
                    <a:pt x="128" y="6855"/>
                  </a:lnTo>
                  <a:lnTo>
                    <a:pt x="214" y="6940"/>
                  </a:lnTo>
                  <a:lnTo>
                    <a:pt x="341" y="7025"/>
                  </a:lnTo>
                  <a:lnTo>
                    <a:pt x="469" y="7110"/>
                  </a:lnTo>
                  <a:lnTo>
                    <a:pt x="597" y="7153"/>
                  </a:lnTo>
                  <a:lnTo>
                    <a:pt x="895" y="7153"/>
                  </a:lnTo>
                  <a:lnTo>
                    <a:pt x="1022" y="7110"/>
                  </a:lnTo>
                  <a:lnTo>
                    <a:pt x="1150" y="7025"/>
                  </a:lnTo>
                  <a:lnTo>
                    <a:pt x="1278" y="6940"/>
                  </a:lnTo>
                  <a:lnTo>
                    <a:pt x="1363" y="6855"/>
                  </a:lnTo>
                  <a:lnTo>
                    <a:pt x="1448" y="6727"/>
                  </a:lnTo>
                  <a:lnTo>
                    <a:pt x="1491" y="6557"/>
                  </a:lnTo>
                  <a:lnTo>
                    <a:pt x="1491" y="6429"/>
                  </a:lnTo>
                  <a:lnTo>
                    <a:pt x="1491" y="767"/>
                  </a:lnTo>
                  <a:lnTo>
                    <a:pt x="1491" y="597"/>
                  </a:lnTo>
                  <a:lnTo>
                    <a:pt x="1448" y="469"/>
                  </a:lnTo>
                  <a:lnTo>
                    <a:pt x="1363" y="341"/>
                  </a:lnTo>
                  <a:lnTo>
                    <a:pt x="1278" y="214"/>
                  </a:lnTo>
                  <a:lnTo>
                    <a:pt x="1150" y="129"/>
                  </a:lnTo>
                  <a:lnTo>
                    <a:pt x="1022" y="43"/>
                  </a:lnTo>
                  <a:lnTo>
                    <a:pt x="89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2"/>
            <p:cNvSpPr/>
            <p:nvPr/>
          </p:nvSpPr>
          <p:spPr>
            <a:xfrm>
              <a:off x="3073475" y="4000550"/>
              <a:ext cx="37275" cy="178850"/>
            </a:xfrm>
            <a:custGeom>
              <a:avLst/>
              <a:gdLst/>
              <a:ahLst/>
              <a:cxnLst/>
              <a:rect l="l" t="t" r="r" b="b"/>
              <a:pathLst>
                <a:path w="1491" h="7154" extrusionOk="0">
                  <a:moveTo>
                    <a:pt x="597" y="1"/>
                  </a:moveTo>
                  <a:lnTo>
                    <a:pt x="426" y="43"/>
                  </a:lnTo>
                  <a:lnTo>
                    <a:pt x="298" y="129"/>
                  </a:lnTo>
                  <a:lnTo>
                    <a:pt x="213" y="214"/>
                  </a:lnTo>
                  <a:lnTo>
                    <a:pt x="128" y="341"/>
                  </a:lnTo>
                  <a:lnTo>
                    <a:pt x="43" y="469"/>
                  </a:lnTo>
                  <a:lnTo>
                    <a:pt x="0" y="597"/>
                  </a:lnTo>
                  <a:lnTo>
                    <a:pt x="0" y="767"/>
                  </a:lnTo>
                  <a:lnTo>
                    <a:pt x="0" y="6429"/>
                  </a:lnTo>
                  <a:lnTo>
                    <a:pt x="0" y="6557"/>
                  </a:lnTo>
                  <a:lnTo>
                    <a:pt x="43" y="6727"/>
                  </a:lnTo>
                  <a:lnTo>
                    <a:pt x="128" y="6855"/>
                  </a:lnTo>
                  <a:lnTo>
                    <a:pt x="213" y="6940"/>
                  </a:lnTo>
                  <a:lnTo>
                    <a:pt x="298" y="7025"/>
                  </a:lnTo>
                  <a:lnTo>
                    <a:pt x="426" y="7110"/>
                  </a:lnTo>
                  <a:lnTo>
                    <a:pt x="597" y="7153"/>
                  </a:lnTo>
                  <a:lnTo>
                    <a:pt x="895" y="7153"/>
                  </a:lnTo>
                  <a:lnTo>
                    <a:pt x="1022" y="7110"/>
                  </a:lnTo>
                  <a:lnTo>
                    <a:pt x="1150" y="7025"/>
                  </a:lnTo>
                  <a:lnTo>
                    <a:pt x="1235" y="6940"/>
                  </a:lnTo>
                  <a:lnTo>
                    <a:pt x="1363" y="6855"/>
                  </a:lnTo>
                  <a:lnTo>
                    <a:pt x="1405" y="6727"/>
                  </a:lnTo>
                  <a:lnTo>
                    <a:pt x="1448" y="6557"/>
                  </a:lnTo>
                  <a:lnTo>
                    <a:pt x="1491" y="6429"/>
                  </a:lnTo>
                  <a:lnTo>
                    <a:pt x="1491" y="767"/>
                  </a:lnTo>
                  <a:lnTo>
                    <a:pt x="1448" y="597"/>
                  </a:lnTo>
                  <a:lnTo>
                    <a:pt x="1405" y="469"/>
                  </a:lnTo>
                  <a:lnTo>
                    <a:pt x="1363" y="341"/>
                  </a:lnTo>
                  <a:lnTo>
                    <a:pt x="1235" y="214"/>
                  </a:lnTo>
                  <a:lnTo>
                    <a:pt x="1150" y="129"/>
                  </a:lnTo>
                  <a:lnTo>
                    <a:pt x="1022" y="43"/>
                  </a:lnTo>
                  <a:lnTo>
                    <a:pt x="89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2"/>
            <p:cNvSpPr/>
            <p:nvPr/>
          </p:nvSpPr>
          <p:spPr>
            <a:xfrm>
              <a:off x="2745675" y="2773400"/>
              <a:ext cx="33000" cy="10650"/>
            </a:xfrm>
            <a:custGeom>
              <a:avLst/>
              <a:gdLst/>
              <a:ahLst/>
              <a:cxnLst/>
              <a:rect l="l" t="t" r="r" b="b"/>
              <a:pathLst>
                <a:path w="1320" h="426" extrusionOk="0">
                  <a:moveTo>
                    <a:pt x="0" y="0"/>
                  </a:moveTo>
                  <a:lnTo>
                    <a:pt x="85" y="128"/>
                  </a:lnTo>
                  <a:lnTo>
                    <a:pt x="213" y="256"/>
                  </a:lnTo>
                  <a:lnTo>
                    <a:pt x="341" y="341"/>
                  </a:lnTo>
                  <a:lnTo>
                    <a:pt x="468" y="383"/>
                  </a:lnTo>
                  <a:lnTo>
                    <a:pt x="639" y="426"/>
                  </a:lnTo>
                  <a:lnTo>
                    <a:pt x="809" y="426"/>
                  </a:lnTo>
                  <a:lnTo>
                    <a:pt x="937" y="383"/>
                  </a:lnTo>
                  <a:lnTo>
                    <a:pt x="1107" y="298"/>
                  </a:lnTo>
                  <a:lnTo>
                    <a:pt x="1192" y="213"/>
                  </a:lnTo>
                  <a:lnTo>
                    <a:pt x="1277" y="128"/>
                  </a:lnTo>
                  <a:lnTo>
                    <a:pt x="1320" y="85"/>
                  </a:lnTo>
                  <a:lnTo>
                    <a:pt x="1277" y="43"/>
                  </a:lnTo>
                  <a:lnTo>
                    <a:pt x="1149" y="128"/>
                  </a:lnTo>
                  <a:lnTo>
                    <a:pt x="979" y="171"/>
                  </a:lnTo>
                  <a:lnTo>
                    <a:pt x="639" y="213"/>
                  </a:lnTo>
                  <a:lnTo>
                    <a:pt x="298" y="171"/>
                  </a:lnTo>
                  <a:lnTo>
                    <a:pt x="128" y="85"/>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 name="Google Shape;2095;p53">
            <a:extLst>
              <a:ext uri="{FF2B5EF4-FFF2-40B4-BE49-F238E27FC236}">
                <a16:creationId xmlns:a16="http://schemas.microsoft.com/office/drawing/2014/main" id="{04DCF13F-AFCC-0210-A261-05FE65977731}"/>
              </a:ext>
            </a:extLst>
          </p:cNvPr>
          <p:cNvGrpSpPr/>
          <p:nvPr/>
        </p:nvGrpSpPr>
        <p:grpSpPr>
          <a:xfrm rot="-997924" flipH="1">
            <a:off x="8161887" y="4254647"/>
            <a:ext cx="1068685" cy="1070026"/>
            <a:chOff x="2031500" y="1176250"/>
            <a:chExt cx="983550" cy="1102650"/>
          </a:xfrm>
        </p:grpSpPr>
        <p:sp>
          <p:nvSpPr>
            <p:cNvPr id="5" name="Google Shape;2096;p53">
              <a:extLst>
                <a:ext uri="{FF2B5EF4-FFF2-40B4-BE49-F238E27FC236}">
                  <a16:creationId xmlns:a16="http://schemas.microsoft.com/office/drawing/2014/main" id="{DB9C5842-5C51-88D0-7710-D5BCEE65B803}"/>
                </a:ext>
              </a:extLst>
            </p:cNvPr>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2097;p53">
              <a:extLst>
                <a:ext uri="{FF2B5EF4-FFF2-40B4-BE49-F238E27FC236}">
                  <a16:creationId xmlns:a16="http://schemas.microsoft.com/office/drawing/2014/main" id="{68430E1A-9A7D-5564-2BC4-3072CDE0C152}"/>
                </a:ext>
              </a:extLst>
            </p:cNvPr>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2098;p53">
              <a:extLst>
                <a:ext uri="{FF2B5EF4-FFF2-40B4-BE49-F238E27FC236}">
                  <a16:creationId xmlns:a16="http://schemas.microsoft.com/office/drawing/2014/main" id="{BCFCB030-5B7C-9A2B-7A80-388FA5D33CB8}"/>
                </a:ext>
              </a:extLst>
            </p:cNvPr>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2099;p53">
              <a:extLst>
                <a:ext uri="{FF2B5EF4-FFF2-40B4-BE49-F238E27FC236}">
                  <a16:creationId xmlns:a16="http://schemas.microsoft.com/office/drawing/2014/main" id="{AD2439C5-934E-22E7-3FA9-DDC18CFF3B90}"/>
                </a:ext>
              </a:extLst>
            </p:cNvPr>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2100;p53">
              <a:extLst>
                <a:ext uri="{FF2B5EF4-FFF2-40B4-BE49-F238E27FC236}">
                  <a16:creationId xmlns:a16="http://schemas.microsoft.com/office/drawing/2014/main" id="{56278A9D-E833-8865-E399-7D87F6EDCFDA}"/>
                </a:ext>
              </a:extLst>
            </p:cNvPr>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2101;p53">
              <a:extLst>
                <a:ext uri="{FF2B5EF4-FFF2-40B4-BE49-F238E27FC236}">
                  <a16:creationId xmlns:a16="http://schemas.microsoft.com/office/drawing/2014/main" id="{76AD2FDE-2741-E36B-F504-FB8B5DB1BB6B}"/>
                </a:ext>
              </a:extLst>
            </p:cNvPr>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2" name="Picture 4" descr="Email Symbol Clip Art, PNG, 976x745px, Email, Area, Black And White, Brand,  Button Download Free">
            <a:extLst>
              <a:ext uri="{FF2B5EF4-FFF2-40B4-BE49-F238E27FC236}">
                <a16:creationId xmlns:a16="http://schemas.microsoft.com/office/drawing/2014/main" id="{F1DFF17C-5B2B-CF18-3046-BE03D89388F4}"/>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9920" b="89920" l="8049" r="90732">
                        <a14:foregroundMark x1="8049" y1="15360" x2="8049" y2="15360"/>
                        <a14:foregroundMark x1="8049" y1="15360" x2="8049" y2="15360"/>
                        <a14:foregroundMark x1="10000" y1="43680" x2="11951" y2="48640"/>
                        <a14:foregroundMark x1="50976" y1="29920" x2="50976" y2="29920"/>
                        <a14:foregroundMark x1="50976" y1="29920" x2="50976" y2="29920"/>
                        <a14:foregroundMark x1="89268" y1="43040" x2="89390" y2="53760"/>
                        <a14:foregroundMark x1="90732" y1="77600" x2="90732" y2="77600"/>
                        <a14:foregroundMark x1="90732" y1="77600" x2="90732" y2="77600"/>
                      </a14:backgroundRemoval>
                    </a14:imgEffect>
                  </a14:imgLayer>
                </a14:imgProps>
              </a:ext>
              <a:ext uri="{28A0092B-C50C-407E-A947-70E740481C1C}">
                <a14:useLocalDpi xmlns:a14="http://schemas.microsoft.com/office/drawing/2010/main" val="0"/>
              </a:ext>
            </a:extLst>
          </a:blip>
          <a:srcRect/>
          <a:stretch>
            <a:fillRect/>
          </a:stretch>
        </p:blipFill>
        <p:spPr bwMode="auto">
          <a:xfrm>
            <a:off x="3809548" y="1855011"/>
            <a:ext cx="1366610" cy="1041594"/>
          </a:xfrm>
          <a:prstGeom prst="rect">
            <a:avLst/>
          </a:prstGeom>
          <a:noFill/>
          <a:extLst>
            <a:ext uri="{909E8E84-426E-40DD-AFC4-6F175D3DCCD1}">
              <a14:hiddenFill xmlns:a14="http://schemas.microsoft.com/office/drawing/2010/main">
                <a:solidFill>
                  <a:srgbClr val="FFFFFF"/>
                </a:solidFill>
              </a14:hiddenFill>
            </a:ext>
          </a:extLst>
        </p:spPr>
      </p:pic>
      <p:pic>
        <p:nvPicPr>
          <p:cNvPr id="2054" name="Picture 6" descr="Premium Vector | Child boy sits at desk in front of computer flat vector  illustration isolated">
            <a:extLst>
              <a:ext uri="{FF2B5EF4-FFF2-40B4-BE49-F238E27FC236}">
                <a16:creationId xmlns:a16="http://schemas.microsoft.com/office/drawing/2014/main" id="{10632D2F-0E6D-0B65-21CC-FA79E39694F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2250" t="14445" r="12348" b="5873"/>
          <a:stretch/>
        </p:blipFill>
        <p:spPr bwMode="auto">
          <a:xfrm>
            <a:off x="311700" y="1064794"/>
            <a:ext cx="3133629" cy="2566202"/>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1ED7858A-0AEB-693E-66CE-5296D5AEDE97}"/>
              </a:ext>
            </a:extLst>
          </p:cNvPr>
          <p:cNvPicPr>
            <a:picLocks noChangeAspect="1"/>
          </p:cNvPicPr>
          <p:nvPr/>
        </p:nvPicPr>
        <p:blipFill>
          <a:blip r:embed="rId5"/>
          <a:stretch>
            <a:fillRect/>
          </a:stretch>
        </p:blipFill>
        <p:spPr>
          <a:xfrm>
            <a:off x="5604943" y="1064794"/>
            <a:ext cx="3099649" cy="2566202"/>
          </a:xfrm>
          <a:prstGeom prst="rect">
            <a:avLst/>
          </a:prstGeom>
        </p:spPr>
      </p:pic>
      <p:sp>
        <p:nvSpPr>
          <p:cNvPr id="7" name="TextBox 6">
            <a:extLst>
              <a:ext uri="{FF2B5EF4-FFF2-40B4-BE49-F238E27FC236}">
                <a16:creationId xmlns:a16="http://schemas.microsoft.com/office/drawing/2014/main" id="{19AE13FA-8ECC-2C85-2536-FBC5367DD023}"/>
              </a:ext>
            </a:extLst>
          </p:cNvPr>
          <p:cNvSpPr txBox="1"/>
          <p:nvPr/>
        </p:nvSpPr>
        <p:spPr>
          <a:xfrm>
            <a:off x="311700" y="1138272"/>
            <a:ext cx="700671" cy="400110"/>
          </a:xfrm>
          <a:prstGeom prst="rect">
            <a:avLst/>
          </a:prstGeom>
          <a:noFill/>
        </p:spPr>
        <p:txBody>
          <a:bodyPr wrap="square" rtlCol="0">
            <a:spAutoFit/>
          </a:bodyPr>
          <a:lstStyle/>
          <a:p>
            <a:r>
              <a:rPr lang="en-US" sz="2000" b="1" dirty="0">
                <a:latin typeface="Calibri" panose="020F0502020204030204" pitchFamily="34" charset="0"/>
                <a:cs typeface="Calibri" panose="020F0502020204030204" pitchFamily="34" charset="0"/>
              </a:rPr>
              <a:t>Tom</a:t>
            </a:r>
          </a:p>
        </p:txBody>
      </p:sp>
      <p:sp>
        <p:nvSpPr>
          <p:cNvPr id="11" name="Arrow: Right 10">
            <a:extLst>
              <a:ext uri="{FF2B5EF4-FFF2-40B4-BE49-F238E27FC236}">
                <a16:creationId xmlns:a16="http://schemas.microsoft.com/office/drawing/2014/main" id="{F5DD708E-01C6-DA17-96B9-4EA9A06743AA}"/>
              </a:ext>
            </a:extLst>
          </p:cNvPr>
          <p:cNvSpPr/>
          <p:nvPr/>
        </p:nvSpPr>
        <p:spPr>
          <a:xfrm>
            <a:off x="3878036" y="1464903"/>
            <a:ext cx="1200150" cy="390107"/>
          </a:xfrm>
          <a:prstGeom prst="rightArrow">
            <a:avLst/>
          </a:prstGeom>
          <a:solidFill>
            <a:schemeClr val="bg1">
              <a:lumMod val="10000"/>
            </a:schemeClr>
          </a:solidFill>
          <a:ln>
            <a:no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86390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054"/>
                                        </p:tgtEl>
                                        <p:attrNameLst>
                                          <p:attrName>style.visibility</p:attrName>
                                        </p:attrNameLst>
                                      </p:cBhvr>
                                      <p:to>
                                        <p:strVal val="visible"/>
                                      </p:to>
                                    </p:set>
                                    <p:animEffect transition="in" filter="barn(inVertical)">
                                      <p:cBhvr>
                                        <p:cTn id="7" dur="500"/>
                                        <p:tgtEl>
                                          <p:spTgt spid="205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arn(inVertical)">
                                      <p:cBhvr>
                                        <p:cTn id="17" dur="500"/>
                                        <p:tgtEl>
                                          <p:spTgt spid="11"/>
                                        </p:tgtEl>
                                      </p:cBhvr>
                                    </p:animEffect>
                                  </p:childTnLst>
                                </p:cTn>
                              </p:par>
                              <p:par>
                                <p:cTn id="18" presetID="16" presetClass="entr" presetSubtype="21" fill="hold" nodeType="withEffect">
                                  <p:stCondLst>
                                    <p:cond delay="0"/>
                                  </p:stCondLst>
                                  <p:childTnLst>
                                    <p:set>
                                      <p:cBhvr>
                                        <p:cTn id="19" dur="1" fill="hold">
                                          <p:stCondLst>
                                            <p:cond delay="0"/>
                                          </p:stCondLst>
                                        </p:cTn>
                                        <p:tgtEl>
                                          <p:spTgt spid="2052"/>
                                        </p:tgtEl>
                                        <p:attrNameLst>
                                          <p:attrName>style.visibility</p:attrName>
                                        </p:attrNameLst>
                                      </p:cBhvr>
                                      <p:to>
                                        <p:strVal val="visible"/>
                                      </p:to>
                                    </p:set>
                                    <p:animEffect transition="in" filter="barn(inVertical)">
                                      <p:cBhvr>
                                        <p:cTn id="20" dur="500"/>
                                        <p:tgtEl>
                                          <p:spTgt spid="2052"/>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barn(inVertical)">
                                      <p:cBhvr>
                                        <p:cTn id="2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C48578A-C28A-D496-A862-F04A56BEB932}"/>
              </a:ext>
            </a:extLst>
          </p:cNvPr>
          <p:cNvSpPr>
            <a:spLocks noGrp="1"/>
          </p:cNvSpPr>
          <p:nvPr>
            <p:ph type="title"/>
          </p:nvPr>
        </p:nvSpPr>
        <p:spPr>
          <a:xfrm>
            <a:off x="484087" y="166345"/>
            <a:ext cx="8000346" cy="572700"/>
          </a:xfrm>
        </p:spPr>
        <p:txBody>
          <a:bodyPr/>
          <a:lstStyle/>
          <a:p>
            <a:pPr algn="l"/>
            <a:r>
              <a:rPr lang="en-US" sz="2200" dirty="0"/>
              <a:t>4. Read the format of the email and answer the questions.</a:t>
            </a:r>
          </a:p>
        </p:txBody>
      </p:sp>
      <p:sp>
        <p:nvSpPr>
          <p:cNvPr id="6" name="TextBox 5">
            <a:extLst>
              <a:ext uri="{FF2B5EF4-FFF2-40B4-BE49-F238E27FC236}">
                <a16:creationId xmlns:a16="http://schemas.microsoft.com/office/drawing/2014/main" id="{1028A935-9FF4-DA29-D661-89F3D1B5DD43}"/>
              </a:ext>
            </a:extLst>
          </p:cNvPr>
          <p:cNvSpPr txBox="1"/>
          <p:nvPr/>
        </p:nvSpPr>
        <p:spPr>
          <a:xfrm>
            <a:off x="249687" y="934869"/>
            <a:ext cx="4331557" cy="547714"/>
          </a:xfrm>
          <a:prstGeom prst="rect">
            <a:avLst/>
          </a:prstGeom>
          <a:noFill/>
        </p:spPr>
        <p:txBody>
          <a:bodyPr wrap="square">
            <a:spAutoFit/>
          </a:bodyPr>
          <a:lstStyle/>
          <a:p>
            <a:pPr>
              <a:lnSpc>
                <a:spcPct val="150000"/>
              </a:lnSpc>
            </a:pPr>
            <a:r>
              <a:rPr lang="en-US" sz="22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rPr>
              <a:t>Who is writing to whom? </a:t>
            </a:r>
          </a:p>
        </p:txBody>
      </p:sp>
      <p:sp>
        <p:nvSpPr>
          <p:cNvPr id="7" name="TextBox 6">
            <a:extLst>
              <a:ext uri="{FF2B5EF4-FFF2-40B4-BE49-F238E27FC236}">
                <a16:creationId xmlns:a16="http://schemas.microsoft.com/office/drawing/2014/main" id="{BC32E082-0A3F-5245-35F2-D13358CD74AA}"/>
              </a:ext>
            </a:extLst>
          </p:cNvPr>
          <p:cNvSpPr txBox="1"/>
          <p:nvPr/>
        </p:nvSpPr>
        <p:spPr>
          <a:xfrm>
            <a:off x="217936" y="1732832"/>
            <a:ext cx="4539851" cy="547714"/>
          </a:xfrm>
          <a:prstGeom prst="rect">
            <a:avLst/>
          </a:prstGeom>
          <a:noFill/>
        </p:spPr>
        <p:txBody>
          <a:bodyPr wrap="square">
            <a:spAutoFit/>
          </a:bodyPr>
          <a:lstStyle/>
          <a:p>
            <a:pPr>
              <a:lnSpc>
                <a:spcPct val="150000"/>
              </a:lnSpc>
            </a:pPr>
            <a:r>
              <a:rPr lang="en-US" sz="22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rPr>
              <a:t>What is the subject of the email? </a:t>
            </a:r>
          </a:p>
        </p:txBody>
      </p:sp>
      <p:sp>
        <p:nvSpPr>
          <p:cNvPr id="8" name="TextBox 7">
            <a:extLst>
              <a:ext uri="{FF2B5EF4-FFF2-40B4-BE49-F238E27FC236}">
                <a16:creationId xmlns:a16="http://schemas.microsoft.com/office/drawing/2014/main" id="{118BC76A-4D9B-E0C3-52CA-387673F2E5F8}"/>
              </a:ext>
            </a:extLst>
          </p:cNvPr>
          <p:cNvSpPr txBox="1"/>
          <p:nvPr/>
        </p:nvSpPr>
        <p:spPr>
          <a:xfrm>
            <a:off x="786742" y="1331486"/>
            <a:ext cx="2769256" cy="547714"/>
          </a:xfrm>
          <a:prstGeom prst="rect">
            <a:avLst/>
          </a:prstGeom>
          <a:noFill/>
        </p:spPr>
        <p:txBody>
          <a:bodyPr wrap="square">
            <a:spAutoFit/>
          </a:bodyPr>
          <a:lstStyle/>
          <a:p>
            <a:pPr>
              <a:lnSpc>
                <a:spcPct val="150000"/>
              </a:lnSpc>
            </a:pPr>
            <a:r>
              <a:rPr lang="en-US" sz="2200"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Tom is writing to Nam.</a:t>
            </a:r>
          </a:p>
        </p:txBody>
      </p:sp>
      <p:sp>
        <p:nvSpPr>
          <p:cNvPr id="9" name="TextBox 8">
            <a:extLst>
              <a:ext uri="{FF2B5EF4-FFF2-40B4-BE49-F238E27FC236}">
                <a16:creationId xmlns:a16="http://schemas.microsoft.com/office/drawing/2014/main" id="{BA3D3AB9-16F3-5631-C036-95939BCFC241}"/>
              </a:ext>
            </a:extLst>
          </p:cNvPr>
          <p:cNvSpPr txBox="1"/>
          <p:nvPr/>
        </p:nvSpPr>
        <p:spPr>
          <a:xfrm>
            <a:off x="786742" y="2992660"/>
            <a:ext cx="2769256" cy="1055545"/>
          </a:xfrm>
          <a:prstGeom prst="rect">
            <a:avLst/>
          </a:prstGeom>
          <a:noFill/>
        </p:spPr>
        <p:txBody>
          <a:bodyPr wrap="square">
            <a:spAutoFit/>
          </a:bodyPr>
          <a:lstStyle/>
          <a:p>
            <a:pPr>
              <a:lnSpc>
                <a:spcPct val="150000"/>
              </a:lnSpc>
            </a:pPr>
            <a:r>
              <a:rPr lang="en-US" sz="2200"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Starting: Dear Nam,</a:t>
            </a:r>
          </a:p>
          <a:p>
            <a:pPr>
              <a:lnSpc>
                <a:spcPct val="150000"/>
              </a:lnSpc>
            </a:pPr>
            <a:r>
              <a:rPr lang="en-US" sz="2200"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Signing up: Best</a:t>
            </a:r>
          </a:p>
        </p:txBody>
      </p:sp>
      <p:sp>
        <p:nvSpPr>
          <p:cNvPr id="10" name="Arrow: Right 9">
            <a:extLst>
              <a:ext uri="{FF2B5EF4-FFF2-40B4-BE49-F238E27FC236}">
                <a16:creationId xmlns:a16="http://schemas.microsoft.com/office/drawing/2014/main" id="{E430DEE9-F79D-30D7-A0DF-49271808540E}"/>
              </a:ext>
            </a:extLst>
          </p:cNvPr>
          <p:cNvSpPr/>
          <p:nvPr/>
        </p:nvSpPr>
        <p:spPr>
          <a:xfrm>
            <a:off x="1457789" y="3950233"/>
            <a:ext cx="2908183" cy="822055"/>
          </a:xfrm>
          <a:prstGeom prst="rightArrow">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tx1">
                    <a:lumMod val="50000"/>
                  </a:schemeClr>
                </a:solidFill>
                <a:latin typeface="Calibri" panose="020F0502020204030204" pitchFamily="34" charset="0"/>
                <a:cs typeface="Calibri" panose="020F0502020204030204" pitchFamily="34" charset="0"/>
              </a:rPr>
              <a:t>Informal email</a:t>
            </a:r>
          </a:p>
        </p:txBody>
      </p:sp>
      <p:sp>
        <p:nvSpPr>
          <p:cNvPr id="11" name="TextBox 10">
            <a:extLst>
              <a:ext uri="{FF2B5EF4-FFF2-40B4-BE49-F238E27FC236}">
                <a16:creationId xmlns:a16="http://schemas.microsoft.com/office/drawing/2014/main" id="{C228CC03-8D52-ED4D-B8EB-330110AC64EC}"/>
              </a:ext>
            </a:extLst>
          </p:cNvPr>
          <p:cNvSpPr txBox="1"/>
          <p:nvPr/>
        </p:nvSpPr>
        <p:spPr>
          <a:xfrm>
            <a:off x="786742" y="2119768"/>
            <a:ext cx="4427473" cy="547714"/>
          </a:xfrm>
          <a:prstGeom prst="rect">
            <a:avLst/>
          </a:prstGeom>
          <a:noFill/>
        </p:spPr>
        <p:txBody>
          <a:bodyPr wrap="square">
            <a:spAutoFit/>
          </a:bodyPr>
          <a:lstStyle/>
          <a:p>
            <a:pPr>
              <a:lnSpc>
                <a:spcPct val="150000"/>
              </a:lnSpc>
            </a:pPr>
            <a:r>
              <a:rPr lang="en-US" sz="2200"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School activities last summer </a:t>
            </a:r>
          </a:p>
        </p:txBody>
      </p:sp>
      <p:sp>
        <p:nvSpPr>
          <p:cNvPr id="12" name="TextBox 11">
            <a:extLst>
              <a:ext uri="{FF2B5EF4-FFF2-40B4-BE49-F238E27FC236}">
                <a16:creationId xmlns:a16="http://schemas.microsoft.com/office/drawing/2014/main" id="{250F120B-FEBD-3DB8-62A1-6A5E08682EA6}"/>
              </a:ext>
            </a:extLst>
          </p:cNvPr>
          <p:cNvSpPr txBox="1"/>
          <p:nvPr/>
        </p:nvSpPr>
        <p:spPr>
          <a:xfrm>
            <a:off x="217937" y="2649388"/>
            <a:ext cx="4871914" cy="547714"/>
          </a:xfrm>
          <a:prstGeom prst="rect">
            <a:avLst/>
          </a:prstGeom>
          <a:noFill/>
        </p:spPr>
        <p:txBody>
          <a:bodyPr wrap="square">
            <a:spAutoFit/>
          </a:bodyPr>
          <a:lstStyle/>
          <a:p>
            <a:pPr>
              <a:lnSpc>
                <a:spcPct val="150000"/>
              </a:lnSpc>
            </a:pPr>
            <a:r>
              <a:rPr lang="en-US" sz="22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rPr>
              <a:t>How does Tom start &amp; end his email?</a:t>
            </a:r>
          </a:p>
        </p:txBody>
      </p:sp>
      <p:grpSp>
        <p:nvGrpSpPr>
          <p:cNvPr id="13" name="Group 12">
            <a:extLst>
              <a:ext uri="{FF2B5EF4-FFF2-40B4-BE49-F238E27FC236}">
                <a16:creationId xmlns:a16="http://schemas.microsoft.com/office/drawing/2014/main" id="{7688922B-ACCD-06A0-5624-9997CB40BCAC}"/>
              </a:ext>
            </a:extLst>
          </p:cNvPr>
          <p:cNvGrpSpPr/>
          <p:nvPr/>
        </p:nvGrpSpPr>
        <p:grpSpPr>
          <a:xfrm>
            <a:off x="4747130" y="693317"/>
            <a:ext cx="4116018" cy="4149281"/>
            <a:chOff x="6329507" y="924423"/>
            <a:chExt cx="5488024" cy="5532374"/>
          </a:xfrm>
          <a:solidFill>
            <a:srgbClr val="FFFFFF"/>
          </a:solidFill>
        </p:grpSpPr>
        <p:pic>
          <p:nvPicPr>
            <p:cNvPr id="14" name="Picture 2" descr="Email blank page stock vector. Illustration of computer - 113530602">
              <a:extLst>
                <a:ext uri="{FF2B5EF4-FFF2-40B4-BE49-F238E27FC236}">
                  <a16:creationId xmlns:a16="http://schemas.microsoft.com/office/drawing/2014/main" id="{C0547B07-C478-75DB-E355-F4CCC4AF1789}"/>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3406" t="7599" r="3404" b="14265"/>
            <a:stretch/>
          </p:blipFill>
          <p:spPr bwMode="auto">
            <a:xfrm>
              <a:off x="6329507" y="924423"/>
              <a:ext cx="5488024" cy="4601496"/>
            </a:xfrm>
            <a:prstGeom prst="rect">
              <a:avLst/>
            </a:prstGeom>
            <a:grpFill/>
          </p:spPr>
        </p:pic>
        <p:sp>
          <p:nvSpPr>
            <p:cNvPr id="15" name="Rectangle 14">
              <a:extLst>
                <a:ext uri="{FF2B5EF4-FFF2-40B4-BE49-F238E27FC236}">
                  <a16:creationId xmlns:a16="http://schemas.microsoft.com/office/drawing/2014/main" id="{B64B3D10-4C7C-D74F-2F38-84345B2B66E4}"/>
                </a:ext>
              </a:extLst>
            </p:cNvPr>
            <p:cNvSpPr/>
            <p:nvPr/>
          </p:nvSpPr>
          <p:spPr>
            <a:xfrm>
              <a:off x="6329507" y="4895385"/>
              <a:ext cx="5488024" cy="1561412"/>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6" name="Rectangle 15">
              <a:extLst>
                <a:ext uri="{FF2B5EF4-FFF2-40B4-BE49-F238E27FC236}">
                  <a16:creationId xmlns:a16="http://schemas.microsoft.com/office/drawing/2014/main" id="{51527346-7764-A05B-6B27-BCB4E151CC95}"/>
                </a:ext>
              </a:extLst>
            </p:cNvPr>
            <p:cNvSpPr/>
            <p:nvPr/>
          </p:nvSpPr>
          <p:spPr>
            <a:xfrm>
              <a:off x="6379877" y="4824445"/>
              <a:ext cx="5328903"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7" name="Rectangle 16">
              <a:extLst>
                <a:ext uri="{FF2B5EF4-FFF2-40B4-BE49-F238E27FC236}">
                  <a16:creationId xmlns:a16="http://schemas.microsoft.com/office/drawing/2014/main" id="{D5CD0424-1262-51FB-47B0-F24C0BB4EF06}"/>
                </a:ext>
              </a:extLst>
            </p:cNvPr>
            <p:cNvSpPr/>
            <p:nvPr/>
          </p:nvSpPr>
          <p:spPr>
            <a:xfrm>
              <a:off x="11562384" y="4824445"/>
              <a:ext cx="213304"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sp>
        <p:nvSpPr>
          <p:cNvPr id="18" name="TextBox 17">
            <a:extLst>
              <a:ext uri="{FF2B5EF4-FFF2-40B4-BE49-F238E27FC236}">
                <a16:creationId xmlns:a16="http://schemas.microsoft.com/office/drawing/2014/main" id="{EA981395-3A53-55D3-C360-D39F9E098325}"/>
              </a:ext>
            </a:extLst>
          </p:cNvPr>
          <p:cNvSpPr txBox="1"/>
          <p:nvPr/>
        </p:nvSpPr>
        <p:spPr>
          <a:xfrm>
            <a:off x="5016533" y="934217"/>
            <a:ext cx="206159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nam@webmail.com </a:t>
            </a:r>
          </a:p>
        </p:txBody>
      </p:sp>
      <p:sp>
        <p:nvSpPr>
          <p:cNvPr id="19" name="TextBox 18">
            <a:extLst>
              <a:ext uri="{FF2B5EF4-FFF2-40B4-BE49-F238E27FC236}">
                <a16:creationId xmlns:a16="http://schemas.microsoft.com/office/drawing/2014/main" id="{4659B90D-0CDD-D1DD-2CCD-6C8D259DF34C}"/>
              </a:ext>
            </a:extLst>
          </p:cNvPr>
          <p:cNvSpPr txBox="1"/>
          <p:nvPr/>
        </p:nvSpPr>
        <p:spPr>
          <a:xfrm>
            <a:off x="5205796" y="1250805"/>
            <a:ext cx="295228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School activities last summer </a:t>
            </a:r>
          </a:p>
        </p:txBody>
      </p:sp>
      <p:sp>
        <p:nvSpPr>
          <p:cNvPr id="20" name="Rectangle 19">
            <a:extLst>
              <a:ext uri="{FF2B5EF4-FFF2-40B4-BE49-F238E27FC236}">
                <a16:creationId xmlns:a16="http://schemas.microsoft.com/office/drawing/2014/main" id="{F41527A1-C182-382B-4B49-32D29E960D32}"/>
              </a:ext>
            </a:extLst>
          </p:cNvPr>
          <p:cNvSpPr/>
          <p:nvPr/>
        </p:nvSpPr>
        <p:spPr>
          <a:xfrm>
            <a:off x="4841458" y="1606455"/>
            <a:ext cx="3804281" cy="304970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dirty="0">
                <a:solidFill>
                  <a:schemeClr val="tx1"/>
                </a:solidFill>
                <a:latin typeface="Calibri" panose="020F0502020204030204" pitchFamily="34" charset="0"/>
                <a:cs typeface="Calibri" panose="020F0502020204030204" pitchFamily="34" charset="0"/>
              </a:rPr>
              <a:t>Dear Nam, </a:t>
            </a:r>
          </a:p>
          <a:p>
            <a:r>
              <a:rPr lang="en-US" sz="1500" dirty="0">
                <a:solidFill>
                  <a:schemeClr val="tx1"/>
                </a:solidFill>
                <a:latin typeface="Calibri" panose="020F0502020204030204" pitchFamily="34" charset="0"/>
                <a:cs typeface="Calibri" panose="020F0502020204030204" pitchFamily="34" charset="0"/>
              </a:rPr>
              <a:t>How are things? Did your school have any community activities last summer? </a:t>
            </a:r>
          </a:p>
          <a:p>
            <a:r>
              <a:rPr lang="en-US" sz="1500" dirty="0">
                <a:solidFill>
                  <a:schemeClr val="tx1"/>
                </a:solidFill>
                <a:latin typeface="Calibri" panose="020F0502020204030204" pitchFamily="34" charset="0"/>
                <a:cs typeface="Calibri" panose="020F0502020204030204" pitchFamily="34" charset="0"/>
              </a:rPr>
              <a:t>We did some very interesting activities. We collected rubbish in a nearby park. We also planted trees. Then we watered them every day, and it was enjoyable to watch them grow up. We also had a lot of fun and learnt some skills. </a:t>
            </a:r>
          </a:p>
          <a:p>
            <a:r>
              <a:rPr lang="en-US" sz="1500" dirty="0">
                <a:solidFill>
                  <a:schemeClr val="tx1"/>
                </a:solidFill>
                <a:latin typeface="Calibri" panose="020F0502020204030204" pitchFamily="34" charset="0"/>
                <a:cs typeface="Calibri" panose="020F0502020204030204" pitchFamily="34" charset="0"/>
              </a:rPr>
              <a:t>Please write to me and tell me about your school activities. </a:t>
            </a:r>
          </a:p>
          <a:p>
            <a:r>
              <a:rPr lang="en-US" sz="1500" dirty="0">
                <a:solidFill>
                  <a:schemeClr val="tx1"/>
                </a:solidFill>
                <a:latin typeface="Calibri" panose="020F0502020204030204" pitchFamily="34" charset="0"/>
                <a:cs typeface="Calibri" panose="020F0502020204030204" pitchFamily="34" charset="0"/>
              </a:rPr>
              <a:t>Best, </a:t>
            </a:r>
          </a:p>
          <a:p>
            <a:r>
              <a:rPr lang="en-US" sz="1500" dirty="0">
                <a:solidFill>
                  <a:schemeClr val="tx1"/>
                </a:solidFill>
                <a:latin typeface="Calibri" panose="020F0502020204030204" pitchFamily="34" charset="0"/>
                <a:cs typeface="Calibri" panose="020F0502020204030204" pitchFamily="34" charset="0"/>
              </a:rPr>
              <a:t>Tom </a:t>
            </a:r>
          </a:p>
        </p:txBody>
      </p:sp>
      <p:sp>
        <p:nvSpPr>
          <p:cNvPr id="21" name="Rectangle 20">
            <a:extLst>
              <a:ext uri="{FF2B5EF4-FFF2-40B4-BE49-F238E27FC236}">
                <a16:creationId xmlns:a16="http://schemas.microsoft.com/office/drawing/2014/main" id="{31862912-6B3C-2D7F-D4CA-C51A63B780F8}"/>
              </a:ext>
            </a:extLst>
          </p:cNvPr>
          <p:cNvSpPr/>
          <p:nvPr/>
        </p:nvSpPr>
        <p:spPr>
          <a:xfrm>
            <a:off x="4834575" y="1554024"/>
            <a:ext cx="1349001" cy="4227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b="1" dirty="0">
                <a:solidFill>
                  <a:srgbClr val="C00000"/>
                </a:solidFill>
                <a:highlight>
                  <a:srgbClr val="FFFFFF"/>
                </a:highlight>
                <a:latin typeface="Calibri" panose="020F0502020204030204" pitchFamily="34" charset="0"/>
                <a:cs typeface="Calibri" panose="020F0502020204030204" pitchFamily="34" charset="0"/>
              </a:rPr>
              <a:t>Dear Nam, </a:t>
            </a:r>
          </a:p>
        </p:txBody>
      </p:sp>
      <p:sp>
        <p:nvSpPr>
          <p:cNvPr id="22" name="Rectangle 21">
            <a:extLst>
              <a:ext uri="{FF2B5EF4-FFF2-40B4-BE49-F238E27FC236}">
                <a16:creationId xmlns:a16="http://schemas.microsoft.com/office/drawing/2014/main" id="{057A4459-7FC1-8D33-1806-32601E95A54C}"/>
              </a:ext>
            </a:extLst>
          </p:cNvPr>
          <p:cNvSpPr/>
          <p:nvPr/>
        </p:nvSpPr>
        <p:spPr>
          <a:xfrm>
            <a:off x="4842069" y="4295082"/>
            <a:ext cx="1349001" cy="4227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b="1" dirty="0">
                <a:solidFill>
                  <a:srgbClr val="C00000"/>
                </a:solidFill>
                <a:highlight>
                  <a:srgbClr val="FFFFFF"/>
                </a:highlight>
                <a:latin typeface="Calibri" panose="020F0502020204030204" pitchFamily="34" charset="0"/>
                <a:cs typeface="Calibri" panose="020F0502020204030204" pitchFamily="34" charset="0"/>
              </a:rPr>
              <a:t>Tom </a:t>
            </a:r>
          </a:p>
        </p:txBody>
      </p:sp>
      <p:sp>
        <p:nvSpPr>
          <p:cNvPr id="23" name="Rectangle 22">
            <a:extLst>
              <a:ext uri="{FF2B5EF4-FFF2-40B4-BE49-F238E27FC236}">
                <a16:creationId xmlns:a16="http://schemas.microsoft.com/office/drawing/2014/main" id="{39B5B7BB-FFBB-6E49-C4E5-8AEF07573091}"/>
              </a:ext>
            </a:extLst>
          </p:cNvPr>
          <p:cNvSpPr/>
          <p:nvPr/>
        </p:nvSpPr>
        <p:spPr>
          <a:xfrm>
            <a:off x="5214215" y="1201114"/>
            <a:ext cx="3000224" cy="4227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b="1" dirty="0">
                <a:solidFill>
                  <a:srgbClr val="C00000"/>
                </a:solidFill>
                <a:highlight>
                  <a:srgbClr val="FFFFFF"/>
                </a:highlight>
                <a:latin typeface="Calibri" panose="020F0502020204030204" pitchFamily="34" charset="0"/>
                <a:cs typeface="Calibri" panose="020F0502020204030204" pitchFamily="34" charset="0"/>
              </a:rPr>
              <a:t>School activities last summer </a:t>
            </a:r>
          </a:p>
        </p:txBody>
      </p:sp>
      <p:sp>
        <p:nvSpPr>
          <p:cNvPr id="24" name="Rectangle 23">
            <a:extLst>
              <a:ext uri="{FF2B5EF4-FFF2-40B4-BE49-F238E27FC236}">
                <a16:creationId xmlns:a16="http://schemas.microsoft.com/office/drawing/2014/main" id="{4E42238A-179F-9B02-ED6C-90E1602D8F96}"/>
              </a:ext>
            </a:extLst>
          </p:cNvPr>
          <p:cNvSpPr/>
          <p:nvPr/>
        </p:nvSpPr>
        <p:spPr>
          <a:xfrm>
            <a:off x="4838708" y="4061883"/>
            <a:ext cx="1349001" cy="4227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b="1" dirty="0">
                <a:solidFill>
                  <a:srgbClr val="C00000"/>
                </a:solidFill>
                <a:highlight>
                  <a:srgbClr val="FFFFFF"/>
                </a:highlight>
                <a:latin typeface="Calibri" panose="020F0502020204030204" pitchFamily="34" charset="0"/>
                <a:cs typeface="Calibri" panose="020F0502020204030204" pitchFamily="34" charset="0"/>
              </a:rPr>
              <a:t>Best,</a:t>
            </a:r>
          </a:p>
        </p:txBody>
      </p:sp>
      <p:sp>
        <p:nvSpPr>
          <p:cNvPr id="25" name="Rectangle 24">
            <a:extLst>
              <a:ext uri="{FF2B5EF4-FFF2-40B4-BE49-F238E27FC236}">
                <a16:creationId xmlns:a16="http://schemas.microsoft.com/office/drawing/2014/main" id="{5299C64D-7957-2069-362E-A04576A67B96}"/>
              </a:ext>
            </a:extLst>
          </p:cNvPr>
          <p:cNvSpPr/>
          <p:nvPr/>
        </p:nvSpPr>
        <p:spPr>
          <a:xfrm>
            <a:off x="4847763" y="1552233"/>
            <a:ext cx="1349001" cy="4227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b="1" dirty="0">
                <a:solidFill>
                  <a:srgbClr val="C00000"/>
                </a:solidFill>
                <a:highlight>
                  <a:srgbClr val="FFFFFF"/>
                </a:highlight>
                <a:latin typeface="Calibri" panose="020F0502020204030204" pitchFamily="34" charset="0"/>
                <a:cs typeface="Calibri" panose="020F0502020204030204" pitchFamily="34" charset="0"/>
              </a:rPr>
              <a:t>Dear Nam, </a:t>
            </a:r>
          </a:p>
        </p:txBody>
      </p:sp>
      <p:sp>
        <p:nvSpPr>
          <p:cNvPr id="26" name="Rectangle 25">
            <a:extLst>
              <a:ext uri="{FF2B5EF4-FFF2-40B4-BE49-F238E27FC236}">
                <a16:creationId xmlns:a16="http://schemas.microsoft.com/office/drawing/2014/main" id="{1E27FBF1-1804-A62F-0DAB-DF5087E573BF}"/>
              </a:ext>
            </a:extLst>
          </p:cNvPr>
          <p:cNvSpPr/>
          <p:nvPr/>
        </p:nvSpPr>
        <p:spPr>
          <a:xfrm>
            <a:off x="4878932" y="1873883"/>
            <a:ext cx="3791898" cy="230609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Tree>
    <p:extLst>
      <p:ext uri="{BB962C8B-B14F-4D97-AF65-F5344CB8AC3E}">
        <p14:creationId xmlns:p14="http://schemas.microsoft.com/office/powerpoint/2010/main" val="549925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barn(inVertic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8">
                                            <p:txEl>
                                              <p:pRg st="0" end="0"/>
                                            </p:txEl>
                                          </p:spTgt>
                                        </p:tgtEl>
                                        <p:attrNameLst>
                                          <p:attrName>style.visibility</p:attrName>
                                        </p:attrNameLst>
                                      </p:cBhvr>
                                      <p:to>
                                        <p:strVal val="visible"/>
                                      </p:to>
                                    </p:set>
                                    <p:animEffect transition="in" filter="barn(inVertical)">
                                      <p:cBhvr>
                                        <p:cTn id="12" dur="500"/>
                                        <p:tgtEl>
                                          <p:spTgt spid="8">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barn(inVertical)">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9">
                                            <p:txEl>
                                              <p:pRg st="0" end="0"/>
                                            </p:txEl>
                                          </p:spTgt>
                                        </p:tgtEl>
                                        <p:attrNameLst>
                                          <p:attrName>style.visibility</p:attrName>
                                        </p:attrNameLst>
                                      </p:cBhvr>
                                      <p:to>
                                        <p:strVal val="visible"/>
                                      </p:to>
                                    </p:set>
                                    <p:animEffect transition="in" filter="barn(inVertical)">
                                      <p:cBhvr>
                                        <p:cTn id="22" dur="500"/>
                                        <p:tgtEl>
                                          <p:spTgt spid="9">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9">
                                            <p:txEl>
                                              <p:pRg st="1" end="1"/>
                                            </p:txEl>
                                          </p:spTgt>
                                        </p:tgtEl>
                                        <p:attrNameLst>
                                          <p:attrName>style.visibility</p:attrName>
                                        </p:attrNameLst>
                                      </p:cBhvr>
                                      <p:to>
                                        <p:strVal val="visible"/>
                                      </p:to>
                                    </p:set>
                                    <p:animEffect transition="in" filter="barn(inVertical)">
                                      <p:cBhvr>
                                        <p:cTn id="27" dur="500"/>
                                        <p:tgtEl>
                                          <p:spTgt spid="9">
                                            <p:txEl>
                                              <p:pRg st="1" end="1"/>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 calcmode="lin" valueType="num">
                                      <p:cBhvr additive="base">
                                        <p:cTn id="32" dur="500" fill="hold"/>
                                        <p:tgtEl>
                                          <p:spTgt spid="10"/>
                                        </p:tgtEl>
                                        <p:attrNameLst>
                                          <p:attrName>ppt_x</p:attrName>
                                        </p:attrNameLst>
                                      </p:cBhvr>
                                      <p:tavLst>
                                        <p:tav tm="0">
                                          <p:val>
                                            <p:strVal val="#ppt_x"/>
                                          </p:val>
                                        </p:tav>
                                        <p:tav tm="100000">
                                          <p:val>
                                            <p:strVal val="#ppt_x"/>
                                          </p:val>
                                        </p:tav>
                                      </p:tavLst>
                                    </p:anim>
                                    <p:anim calcmode="lin" valueType="num">
                                      <p:cBhvr additive="base">
                                        <p:cTn id="33"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nodeType="clickEffect">
                                  <p:stCondLst>
                                    <p:cond delay="0"/>
                                  </p:stCondLst>
                                  <p:childTnLst>
                                    <p:set>
                                      <p:cBhvr>
                                        <p:cTn id="37" dur="1" fill="hold">
                                          <p:stCondLst>
                                            <p:cond delay="0"/>
                                          </p:stCondLst>
                                        </p:cTn>
                                        <p:tgtEl>
                                          <p:spTgt spid="11">
                                            <p:txEl>
                                              <p:pRg st="0" end="0"/>
                                            </p:txEl>
                                          </p:spTgt>
                                        </p:tgtEl>
                                        <p:attrNameLst>
                                          <p:attrName>style.visibility</p:attrName>
                                        </p:attrNameLst>
                                      </p:cBhvr>
                                      <p:to>
                                        <p:strVal val="visible"/>
                                      </p:to>
                                    </p:set>
                                    <p:animEffect transition="in" filter="barn(inVertical)">
                                      <p:cBhvr>
                                        <p:cTn id="38" dur="500"/>
                                        <p:tgtEl>
                                          <p:spTgt spid="11">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nodeType="clickEffect">
                                  <p:stCondLst>
                                    <p:cond delay="0"/>
                                  </p:stCondLst>
                                  <p:childTnLst>
                                    <p:set>
                                      <p:cBhvr>
                                        <p:cTn id="42" dur="1" fill="hold">
                                          <p:stCondLst>
                                            <p:cond delay="0"/>
                                          </p:stCondLst>
                                        </p:cTn>
                                        <p:tgtEl>
                                          <p:spTgt spid="12">
                                            <p:txEl>
                                              <p:pRg st="0" end="0"/>
                                            </p:txEl>
                                          </p:spTgt>
                                        </p:tgtEl>
                                        <p:attrNameLst>
                                          <p:attrName>style.visibility</p:attrName>
                                        </p:attrNameLst>
                                      </p:cBhvr>
                                      <p:to>
                                        <p:strVal val="visible"/>
                                      </p:to>
                                    </p:set>
                                    <p:animEffect transition="in" filter="barn(inVertical)">
                                      <p:cBhvr>
                                        <p:cTn id="43" dur="500"/>
                                        <p:tgtEl>
                                          <p:spTgt spid="12">
                                            <p:txEl>
                                              <p:pRg st="0" end="0"/>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6" presetClass="entr" presetSubtype="21" fill="hold" grpId="0" nodeType="clickEffect">
                                  <p:stCondLst>
                                    <p:cond delay="0"/>
                                  </p:stCondLst>
                                  <p:childTnLst>
                                    <p:set>
                                      <p:cBhvr>
                                        <p:cTn id="47" dur="1" fill="hold">
                                          <p:stCondLst>
                                            <p:cond delay="0"/>
                                          </p:stCondLst>
                                        </p:cTn>
                                        <p:tgtEl>
                                          <p:spTgt spid="21"/>
                                        </p:tgtEl>
                                        <p:attrNameLst>
                                          <p:attrName>style.visibility</p:attrName>
                                        </p:attrNameLst>
                                      </p:cBhvr>
                                      <p:to>
                                        <p:strVal val="visible"/>
                                      </p:to>
                                    </p:set>
                                    <p:animEffect transition="in" filter="barn(inVertical)">
                                      <p:cBhvr>
                                        <p:cTn id="48" dur="500"/>
                                        <p:tgtEl>
                                          <p:spTgt spid="21"/>
                                        </p:tgtEl>
                                      </p:cBhvr>
                                    </p:animEffect>
                                  </p:childTnLst>
                                </p:cTn>
                              </p:par>
                              <p:par>
                                <p:cTn id="49" presetID="16" presetClass="entr" presetSubtype="21"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barn(inVertical)">
                                      <p:cBhvr>
                                        <p:cTn id="51" dur="500"/>
                                        <p:tgtEl>
                                          <p:spTgt spid="22"/>
                                        </p:tgtEl>
                                      </p:cBhvr>
                                    </p:animEffect>
                                  </p:childTnLst>
                                </p:cTn>
                              </p:par>
                              <p:par>
                                <p:cTn id="52" presetID="16" presetClass="exit" presetSubtype="21" fill="hold" grpId="1" nodeType="withEffect">
                                  <p:stCondLst>
                                    <p:cond delay="0"/>
                                  </p:stCondLst>
                                  <p:childTnLst>
                                    <p:animEffect transition="out" filter="barn(inVertical)">
                                      <p:cBhvr>
                                        <p:cTn id="53" dur="500"/>
                                        <p:tgtEl>
                                          <p:spTgt spid="21"/>
                                        </p:tgtEl>
                                      </p:cBhvr>
                                    </p:animEffect>
                                    <p:set>
                                      <p:cBhvr>
                                        <p:cTn id="54" dur="1" fill="hold">
                                          <p:stCondLst>
                                            <p:cond delay="499"/>
                                          </p:stCondLst>
                                        </p:cTn>
                                        <p:tgtEl>
                                          <p:spTgt spid="21"/>
                                        </p:tgtEl>
                                        <p:attrNameLst>
                                          <p:attrName>style.visibility</p:attrName>
                                        </p:attrNameLst>
                                      </p:cBhvr>
                                      <p:to>
                                        <p:strVal val="hidden"/>
                                      </p:to>
                                    </p:set>
                                  </p:childTnLst>
                                </p:cTn>
                              </p:par>
                              <p:par>
                                <p:cTn id="55" presetID="16" presetClass="exit" presetSubtype="21" fill="hold" grpId="1" nodeType="withEffect">
                                  <p:stCondLst>
                                    <p:cond delay="0"/>
                                  </p:stCondLst>
                                  <p:childTnLst>
                                    <p:animEffect transition="out" filter="barn(inVertical)">
                                      <p:cBhvr>
                                        <p:cTn id="56" dur="500"/>
                                        <p:tgtEl>
                                          <p:spTgt spid="22"/>
                                        </p:tgtEl>
                                      </p:cBhvr>
                                    </p:animEffect>
                                    <p:set>
                                      <p:cBhvr>
                                        <p:cTn id="57" dur="1" fill="hold">
                                          <p:stCondLst>
                                            <p:cond delay="499"/>
                                          </p:stCondLst>
                                        </p:cTn>
                                        <p:tgtEl>
                                          <p:spTgt spid="22"/>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grpId="0" nodeType="click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barn(inVertical)">
                                      <p:cBhvr>
                                        <p:cTn id="62" dur="500"/>
                                        <p:tgtEl>
                                          <p:spTgt spid="23"/>
                                        </p:tgtEl>
                                      </p:cBhvr>
                                    </p:animEffect>
                                  </p:childTnLst>
                                </p:cTn>
                              </p:par>
                              <p:par>
                                <p:cTn id="63" presetID="16" presetClass="exit" presetSubtype="21" fill="hold" grpId="1" nodeType="withEffect">
                                  <p:stCondLst>
                                    <p:cond delay="0"/>
                                  </p:stCondLst>
                                  <p:childTnLst>
                                    <p:animEffect transition="out" filter="barn(inVertical)">
                                      <p:cBhvr>
                                        <p:cTn id="64" dur="500"/>
                                        <p:tgtEl>
                                          <p:spTgt spid="23"/>
                                        </p:tgtEl>
                                      </p:cBhvr>
                                    </p:animEffect>
                                    <p:set>
                                      <p:cBhvr>
                                        <p:cTn id="65" dur="1" fill="hold">
                                          <p:stCondLst>
                                            <p:cond delay="499"/>
                                          </p:stCondLst>
                                        </p:cTn>
                                        <p:tgtEl>
                                          <p:spTgt spid="23"/>
                                        </p:tgtEl>
                                        <p:attrNameLst>
                                          <p:attrName>style.visibility</p:attrName>
                                        </p:attrNameLst>
                                      </p:cBhvr>
                                      <p:to>
                                        <p:strVal val="hidden"/>
                                      </p:to>
                                    </p:set>
                                  </p:childTnLst>
                                </p:cTn>
                              </p:par>
                            </p:childTnLst>
                          </p:cTn>
                        </p:par>
                      </p:childTnLst>
                    </p:cTn>
                  </p:par>
                  <p:par>
                    <p:cTn id="66" fill="hold">
                      <p:stCondLst>
                        <p:cond delay="indefinite"/>
                      </p:stCondLst>
                      <p:childTnLst>
                        <p:par>
                          <p:cTn id="67" fill="hold">
                            <p:stCondLst>
                              <p:cond delay="0"/>
                            </p:stCondLst>
                            <p:childTnLst>
                              <p:par>
                                <p:cTn id="68" presetID="16" presetClass="entr" presetSubtype="21" fill="hold" grpId="0" nodeType="clickEffect">
                                  <p:stCondLst>
                                    <p:cond delay="0"/>
                                  </p:stCondLst>
                                  <p:childTnLst>
                                    <p:set>
                                      <p:cBhvr>
                                        <p:cTn id="69" dur="1" fill="hold">
                                          <p:stCondLst>
                                            <p:cond delay="0"/>
                                          </p:stCondLst>
                                        </p:cTn>
                                        <p:tgtEl>
                                          <p:spTgt spid="25"/>
                                        </p:tgtEl>
                                        <p:attrNameLst>
                                          <p:attrName>style.visibility</p:attrName>
                                        </p:attrNameLst>
                                      </p:cBhvr>
                                      <p:to>
                                        <p:strVal val="visible"/>
                                      </p:to>
                                    </p:set>
                                    <p:animEffect transition="in" filter="barn(inVertical)">
                                      <p:cBhvr>
                                        <p:cTn id="70" dur="500"/>
                                        <p:tgtEl>
                                          <p:spTgt spid="25"/>
                                        </p:tgtEl>
                                      </p:cBhvr>
                                    </p:animEffect>
                                  </p:childTnLst>
                                </p:cTn>
                              </p:par>
                              <p:par>
                                <p:cTn id="71" presetID="16" presetClass="entr" presetSubtype="21" fill="hold" grpId="0" nodeType="with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barn(inVertical)">
                                      <p:cBhvr>
                                        <p:cTn id="73"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1" grpId="0"/>
      <p:bldP spid="21" grpId="1"/>
      <p:bldP spid="22" grpId="0"/>
      <p:bldP spid="22" grpId="1"/>
      <p:bldP spid="23" grpId="0"/>
      <p:bldP spid="23" grpId="1"/>
      <p:bldP spid="24" grpId="0"/>
      <p:bldP spid="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66E8045-A83F-2DE9-9798-079AF4A3F37D}"/>
              </a:ext>
            </a:extLst>
          </p:cNvPr>
          <p:cNvPicPr>
            <a:picLocks noChangeAspect="1"/>
          </p:cNvPicPr>
          <p:nvPr/>
        </p:nvPicPr>
        <p:blipFill>
          <a:blip r:embed="rId3"/>
          <a:stretch>
            <a:fillRect/>
          </a:stretch>
        </p:blipFill>
        <p:spPr>
          <a:xfrm>
            <a:off x="-163995" y="5320178"/>
            <a:ext cx="4213919" cy="4107193"/>
          </a:xfrm>
          <a:prstGeom prst="rect">
            <a:avLst/>
          </a:prstGeom>
        </p:spPr>
      </p:pic>
      <p:sp>
        <p:nvSpPr>
          <p:cNvPr id="16" name="Title 4">
            <a:extLst>
              <a:ext uri="{FF2B5EF4-FFF2-40B4-BE49-F238E27FC236}">
                <a16:creationId xmlns:a16="http://schemas.microsoft.com/office/drawing/2014/main" id="{535561EB-8C6E-6CF7-A144-DA195CCFA5CC}"/>
              </a:ext>
            </a:extLst>
          </p:cNvPr>
          <p:cNvSpPr txBox="1">
            <a:spLocks/>
          </p:cNvSpPr>
          <p:nvPr/>
        </p:nvSpPr>
        <p:spPr>
          <a:xfrm>
            <a:off x="484087" y="471609"/>
            <a:ext cx="7673995" cy="5727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6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What is the purpose of the first / second / third paragraph of the email? </a:t>
            </a:r>
          </a:p>
        </p:txBody>
      </p:sp>
      <p:grpSp>
        <p:nvGrpSpPr>
          <p:cNvPr id="20" name="Group 19">
            <a:extLst>
              <a:ext uri="{FF2B5EF4-FFF2-40B4-BE49-F238E27FC236}">
                <a16:creationId xmlns:a16="http://schemas.microsoft.com/office/drawing/2014/main" id="{5F87EFAC-0C1C-CBD0-F4C9-5A6A076F39C5}"/>
              </a:ext>
            </a:extLst>
          </p:cNvPr>
          <p:cNvGrpSpPr/>
          <p:nvPr/>
        </p:nvGrpSpPr>
        <p:grpSpPr>
          <a:xfrm>
            <a:off x="4747130" y="693317"/>
            <a:ext cx="4116018" cy="4149281"/>
            <a:chOff x="6329507" y="924423"/>
            <a:chExt cx="5488024" cy="5532374"/>
          </a:xfrm>
          <a:solidFill>
            <a:srgbClr val="FFFFFF"/>
          </a:solidFill>
        </p:grpSpPr>
        <p:pic>
          <p:nvPicPr>
            <p:cNvPr id="27" name="Picture 2" descr="Email blank page stock vector. Illustration of computer - 113530602">
              <a:extLst>
                <a:ext uri="{FF2B5EF4-FFF2-40B4-BE49-F238E27FC236}">
                  <a16:creationId xmlns:a16="http://schemas.microsoft.com/office/drawing/2014/main" id="{2010AA94-BF0C-832C-8206-5C245ECC5EC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3406" t="7599" r="3404" b="14265"/>
            <a:stretch/>
          </p:blipFill>
          <p:spPr bwMode="auto">
            <a:xfrm>
              <a:off x="6329507" y="924423"/>
              <a:ext cx="5488024" cy="4601496"/>
            </a:xfrm>
            <a:prstGeom prst="rect">
              <a:avLst/>
            </a:prstGeom>
            <a:grpFill/>
          </p:spPr>
        </p:pic>
        <p:sp>
          <p:nvSpPr>
            <p:cNvPr id="28" name="Rectangle 27">
              <a:extLst>
                <a:ext uri="{FF2B5EF4-FFF2-40B4-BE49-F238E27FC236}">
                  <a16:creationId xmlns:a16="http://schemas.microsoft.com/office/drawing/2014/main" id="{09A7457A-7241-76A7-1924-60B233AE025C}"/>
                </a:ext>
              </a:extLst>
            </p:cNvPr>
            <p:cNvSpPr/>
            <p:nvPr/>
          </p:nvSpPr>
          <p:spPr>
            <a:xfrm>
              <a:off x="6329507" y="4895385"/>
              <a:ext cx="5488024" cy="1561412"/>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29" name="Rectangle 28">
              <a:extLst>
                <a:ext uri="{FF2B5EF4-FFF2-40B4-BE49-F238E27FC236}">
                  <a16:creationId xmlns:a16="http://schemas.microsoft.com/office/drawing/2014/main" id="{C8CB671B-1C60-72BE-767D-4D71B2DFB895}"/>
                </a:ext>
              </a:extLst>
            </p:cNvPr>
            <p:cNvSpPr/>
            <p:nvPr/>
          </p:nvSpPr>
          <p:spPr>
            <a:xfrm>
              <a:off x="6379877" y="4824445"/>
              <a:ext cx="5328903"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30" name="Rectangle 29">
              <a:extLst>
                <a:ext uri="{FF2B5EF4-FFF2-40B4-BE49-F238E27FC236}">
                  <a16:creationId xmlns:a16="http://schemas.microsoft.com/office/drawing/2014/main" id="{597E1D99-4F97-37E4-25A7-C0BB7FD5A417}"/>
                </a:ext>
              </a:extLst>
            </p:cNvPr>
            <p:cNvSpPr/>
            <p:nvPr/>
          </p:nvSpPr>
          <p:spPr>
            <a:xfrm>
              <a:off x="11562384" y="4824445"/>
              <a:ext cx="213304"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sp>
        <p:nvSpPr>
          <p:cNvPr id="31" name="TextBox 30">
            <a:extLst>
              <a:ext uri="{FF2B5EF4-FFF2-40B4-BE49-F238E27FC236}">
                <a16:creationId xmlns:a16="http://schemas.microsoft.com/office/drawing/2014/main" id="{56FAFB6D-9BE3-22CE-67F1-BDAF93B42377}"/>
              </a:ext>
            </a:extLst>
          </p:cNvPr>
          <p:cNvSpPr txBox="1"/>
          <p:nvPr/>
        </p:nvSpPr>
        <p:spPr>
          <a:xfrm>
            <a:off x="5016533" y="934217"/>
            <a:ext cx="206159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nam@webmail.com </a:t>
            </a:r>
          </a:p>
        </p:txBody>
      </p:sp>
      <p:sp>
        <p:nvSpPr>
          <p:cNvPr id="3072" name="TextBox 3071">
            <a:extLst>
              <a:ext uri="{FF2B5EF4-FFF2-40B4-BE49-F238E27FC236}">
                <a16:creationId xmlns:a16="http://schemas.microsoft.com/office/drawing/2014/main" id="{ABF2B965-284F-326A-B96C-AC76C5E38D4E}"/>
              </a:ext>
            </a:extLst>
          </p:cNvPr>
          <p:cNvSpPr txBox="1"/>
          <p:nvPr/>
        </p:nvSpPr>
        <p:spPr>
          <a:xfrm>
            <a:off x="5205796" y="1250805"/>
            <a:ext cx="295228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School activities last summer </a:t>
            </a:r>
          </a:p>
        </p:txBody>
      </p:sp>
      <p:sp>
        <p:nvSpPr>
          <p:cNvPr id="3073" name="Rectangle 3072">
            <a:extLst>
              <a:ext uri="{FF2B5EF4-FFF2-40B4-BE49-F238E27FC236}">
                <a16:creationId xmlns:a16="http://schemas.microsoft.com/office/drawing/2014/main" id="{0A4CC350-556E-8B32-53A4-B4924E25DCBE}"/>
              </a:ext>
            </a:extLst>
          </p:cNvPr>
          <p:cNvSpPr/>
          <p:nvPr/>
        </p:nvSpPr>
        <p:spPr>
          <a:xfrm>
            <a:off x="4841458" y="1606455"/>
            <a:ext cx="3804281" cy="304970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dirty="0">
                <a:solidFill>
                  <a:schemeClr val="tx1"/>
                </a:solidFill>
                <a:latin typeface="Calibri" panose="020F0502020204030204" pitchFamily="34" charset="0"/>
                <a:cs typeface="Calibri" panose="020F0502020204030204" pitchFamily="34" charset="0"/>
              </a:rPr>
              <a:t>Dear Nam, </a:t>
            </a:r>
          </a:p>
          <a:p>
            <a:r>
              <a:rPr lang="en-US" sz="1500" dirty="0">
                <a:solidFill>
                  <a:schemeClr val="tx1"/>
                </a:solidFill>
                <a:latin typeface="Calibri" panose="020F0502020204030204" pitchFamily="34" charset="0"/>
                <a:cs typeface="Calibri" panose="020F0502020204030204" pitchFamily="34" charset="0"/>
              </a:rPr>
              <a:t>How are things? Did your school have any community activities last summer? </a:t>
            </a:r>
          </a:p>
          <a:p>
            <a:r>
              <a:rPr lang="en-US" sz="1500" dirty="0">
                <a:solidFill>
                  <a:schemeClr val="tx1"/>
                </a:solidFill>
                <a:latin typeface="Calibri" panose="020F0502020204030204" pitchFamily="34" charset="0"/>
                <a:cs typeface="Calibri" panose="020F0502020204030204" pitchFamily="34" charset="0"/>
              </a:rPr>
              <a:t>We did some very interesting activities. We collected rubbish in a nearby park. We also planted trees. Then we watered them every day, and it was enjoyable to watch them grow up. We also had a lot of fun and learnt some skills. </a:t>
            </a:r>
          </a:p>
          <a:p>
            <a:r>
              <a:rPr lang="en-US" sz="1500" dirty="0">
                <a:solidFill>
                  <a:schemeClr val="tx1"/>
                </a:solidFill>
                <a:latin typeface="Calibri" panose="020F0502020204030204" pitchFamily="34" charset="0"/>
                <a:cs typeface="Calibri" panose="020F0502020204030204" pitchFamily="34" charset="0"/>
              </a:rPr>
              <a:t>Please write to me and tell me about your school activities. </a:t>
            </a:r>
          </a:p>
          <a:p>
            <a:r>
              <a:rPr lang="en-US" sz="1500" dirty="0">
                <a:solidFill>
                  <a:schemeClr val="tx1"/>
                </a:solidFill>
                <a:latin typeface="Calibri" panose="020F0502020204030204" pitchFamily="34" charset="0"/>
                <a:cs typeface="Calibri" panose="020F0502020204030204" pitchFamily="34" charset="0"/>
              </a:rPr>
              <a:t>Best, </a:t>
            </a:r>
          </a:p>
          <a:p>
            <a:r>
              <a:rPr lang="en-US" sz="1500" dirty="0">
                <a:solidFill>
                  <a:schemeClr val="tx1"/>
                </a:solidFill>
                <a:latin typeface="Calibri" panose="020F0502020204030204" pitchFamily="34" charset="0"/>
                <a:cs typeface="Calibri" panose="020F0502020204030204" pitchFamily="34" charset="0"/>
              </a:rPr>
              <a:t>Tom </a:t>
            </a:r>
          </a:p>
        </p:txBody>
      </p:sp>
      <p:sp>
        <p:nvSpPr>
          <p:cNvPr id="3081" name="TextBox 3080">
            <a:extLst>
              <a:ext uri="{FF2B5EF4-FFF2-40B4-BE49-F238E27FC236}">
                <a16:creationId xmlns:a16="http://schemas.microsoft.com/office/drawing/2014/main" id="{984D587B-C16C-9310-78E7-5EC591F7F9C0}"/>
              </a:ext>
            </a:extLst>
          </p:cNvPr>
          <p:cNvSpPr txBox="1"/>
          <p:nvPr/>
        </p:nvSpPr>
        <p:spPr>
          <a:xfrm>
            <a:off x="1050694" y="1758684"/>
            <a:ext cx="2351977" cy="527004"/>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Opening paragraph</a:t>
            </a:r>
          </a:p>
        </p:txBody>
      </p:sp>
      <p:sp>
        <p:nvSpPr>
          <p:cNvPr id="3082" name="TextBox 3081">
            <a:extLst>
              <a:ext uri="{FF2B5EF4-FFF2-40B4-BE49-F238E27FC236}">
                <a16:creationId xmlns:a16="http://schemas.microsoft.com/office/drawing/2014/main" id="{9B0D1F14-FE70-02DF-7E7B-43DCAC1394BD}"/>
              </a:ext>
            </a:extLst>
          </p:cNvPr>
          <p:cNvSpPr txBox="1"/>
          <p:nvPr/>
        </p:nvSpPr>
        <p:spPr>
          <a:xfrm>
            <a:off x="1050694" y="2648776"/>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Main paragraph</a:t>
            </a:r>
          </a:p>
        </p:txBody>
      </p:sp>
      <p:sp>
        <p:nvSpPr>
          <p:cNvPr id="3083" name="TextBox 3082">
            <a:extLst>
              <a:ext uri="{FF2B5EF4-FFF2-40B4-BE49-F238E27FC236}">
                <a16:creationId xmlns:a16="http://schemas.microsoft.com/office/drawing/2014/main" id="{A1DD810E-5B6F-275F-5A59-26CD0AB235FC}"/>
              </a:ext>
            </a:extLst>
          </p:cNvPr>
          <p:cNvSpPr txBox="1"/>
          <p:nvPr/>
        </p:nvSpPr>
        <p:spPr>
          <a:xfrm>
            <a:off x="280852" y="2163880"/>
            <a:ext cx="2594610"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Say why you are writing </a:t>
            </a:r>
          </a:p>
        </p:txBody>
      </p:sp>
      <p:sp>
        <p:nvSpPr>
          <p:cNvPr id="3084" name="TextBox 3083">
            <a:extLst>
              <a:ext uri="{FF2B5EF4-FFF2-40B4-BE49-F238E27FC236}">
                <a16:creationId xmlns:a16="http://schemas.microsoft.com/office/drawing/2014/main" id="{CCA43AB4-6684-5131-1E87-00EBBA04E059}"/>
              </a:ext>
            </a:extLst>
          </p:cNvPr>
          <p:cNvSpPr txBox="1"/>
          <p:nvPr/>
        </p:nvSpPr>
        <p:spPr>
          <a:xfrm>
            <a:off x="280852" y="3054275"/>
            <a:ext cx="4504056"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Give your news and say how you feel about it</a:t>
            </a:r>
          </a:p>
        </p:txBody>
      </p:sp>
      <p:sp>
        <p:nvSpPr>
          <p:cNvPr id="3085" name="TextBox 3084">
            <a:extLst>
              <a:ext uri="{FF2B5EF4-FFF2-40B4-BE49-F238E27FC236}">
                <a16:creationId xmlns:a16="http://schemas.microsoft.com/office/drawing/2014/main" id="{DC49A336-57A4-E1CD-2F00-E40091391D66}"/>
              </a:ext>
            </a:extLst>
          </p:cNvPr>
          <p:cNvSpPr txBox="1"/>
          <p:nvPr/>
        </p:nvSpPr>
        <p:spPr>
          <a:xfrm>
            <a:off x="1050694" y="3576137"/>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Closing paragraph</a:t>
            </a:r>
          </a:p>
        </p:txBody>
      </p:sp>
      <p:sp>
        <p:nvSpPr>
          <p:cNvPr id="3086" name="TextBox 3085">
            <a:extLst>
              <a:ext uri="{FF2B5EF4-FFF2-40B4-BE49-F238E27FC236}">
                <a16:creationId xmlns:a16="http://schemas.microsoft.com/office/drawing/2014/main" id="{E9F6B692-C3D9-CFB9-FAA6-1B701D5A0229}"/>
              </a:ext>
            </a:extLst>
          </p:cNvPr>
          <p:cNvSpPr txBox="1"/>
          <p:nvPr/>
        </p:nvSpPr>
        <p:spPr>
          <a:xfrm>
            <a:off x="280852" y="3981636"/>
            <a:ext cx="4416097"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Ask for a response/ make a suitable comment</a:t>
            </a:r>
          </a:p>
        </p:txBody>
      </p:sp>
      <p:sp>
        <p:nvSpPr>
          <p:cNvPr id="3087" name="TextBox 3086">
            <a:extLst>
              <a:ext uri="{FF2B5EF4-FFF2-40B4-BE49-F238E27FC236}">
                <a16:creationId xmlns:a16="http://schemas.microsoft.com/office/drawing/2014/main" id="{DAF8515E-5B9B-63D8-4F2B-0043F7B295DA}"/>
              </a:ext>
            </a:extLst>
          </p:cNvPr>
          <p:cNvSpPr txBox="1"/>
          <p:nvPr/>
        </p:nvSpPr>
        <p:spPr>
          <a:xfrm>
            <a:off x="1064878" y="1434029"/>
            <a:ext cx="1159921"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Greeting</a:t>
            </a:r>
          </a:p>
        </p:txBody>
      </p:sp>
      <p:sp>
        <p:nvSpPr>
          <p:cNvPr id="3088" name="TextBox 3087">
            <a:extLst>
              <a:ext uri="{FF2B5EF4-FFF2-40B4-BE49-F238E27FC236}">
                <a16:creationId xmlns:a16="http://schemas.microsoft.com/office/drawing/2014/main" id="{C36B3554-6152-EEA9-DC88-248522E8EE91}"/>
              </a:ext>
            </a:extLst>
          </p:cNvPr>
          <p:cNvSpPr txBox="1"/>
          <p:nvPr/>
        </p:nvSpPr>
        <p:spPr>
          <a:xfrm>
            <a:off x="1060887" y="4082625"/>
            <a:ext cx="1471994"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Signing off</a:t>
            </a:r>
          </a:p>
        </p:txBody>
      </p:sp>
      <p:grpSp>
        <p:nvGrpSpPr>
          <p:cNvPr id="3103" name="Group 3102">
            <a:extLst>
              <a:ext uri="{FF2B5EF4-FFF2-40B4-BE49-F238E27FC236}">
                <a16:creationId xmlns:a16="http://schemas.microsoft.com/office/drawing/2014/main" id="{353B5D44-0841-A662-E45A-5D35717F921A}"/>
              </a:ext>
            </a:extLst>
          </p:cNvPr>
          <p:cNvGrpSpPr/>
          <p:nvPr/>
        </p:nvGrpSpPr>
        <p:grpSpPr>
          <a:xfrm>
            <a:off x="2363984" y="1587271"/>
            <a:ext cx="2595520" cy="249101"/>
            <a:chOff x="2363984" y="1587271"/>
            <a:chExt cx="2595520" cy="249101"/>
          </a:xfrm>
        </p:grpSpPr>
        <p:sp>
          <p:nvSpPr>
            <p:cNvPr id="3092" name="Left Brace 3091">
              <a:extLst>
                <a:ext uri="{FF2B5EF4-FFF2-40B4-BE49-F238E27FC236}">
                  <a16:creationId xmlns:a16="http://schemas.microsoft.com/office/drawing/2014/main" id="{B9292949-1B0F-606C-66DC-D5E1FA07D727}"/>
                </a:ext>
              </a:extLst>
            </p:cNvPr>
            <p:cNvSpPr/>
            <p:nvPr/>
          </p:nvSpPr>
          <p:spPr>
            <a:xfrm>
              <a:off x="4793134" y="1587271"/>
              <a:ext cx="166370" cy="249101"/>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095" name="Straight Connector 3094">
              <a:extLst>
                <a:ext uri="{FF2B5EF4-FFF2-40B4-BE49-F238E27FC236}">
                  <a16:creationId xmlns:a16="http://schemas.microsoft.com/office/drawing/2014/main" id="{DC775489-438B-D6C1-C468-7EBDE2D012EA}"/>
                </a:ext>
              </a:extLst>
            </p:cNvPr>
            <p:cNvCxnSpPr>
              <a:cxnSpLocks/>
            </p:cNvCxnSpPr>
            <p:nvPr/>
          </p:nvCxnSpPr>
          <p:spPr>
            <a:xfrm flipH="1" flipV="1">
              <a:off x="2363984" y="1711087"/>
              <a:ext cx="2440301" cy="2976"/>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3104" name="Group 3103">
            <a:extLst>
              <a:ext uri="{FF2B5EF4-FFF2-40B4-BE49-F238E27FC236}">
                <a16:creationId xmlns:a16="http://schemas.microsoft.com/office/drawing/2014/main" id="{6CC1979A-E845-A9C9-7D4A-CD2D5B4A7225}"/>
              </a:ext>
            </a:extLst>
          </p:cNvPr>
          <p:cNvGrpSpPr/>
          <p:nvPr/>
        </p:nvGrpSpPr>
        <p:grpSpPr>
          <a:xfrm>
            <a:off x="3339885" y="1899505"/>
            <a:ext cx="1630771" cy="401425"/>
            <a:chOff x="3339885" y="1899505"/>
            <a:chExt cx="1630771" cy="401425"/>
          </a:xfrm>
        </p:grpSpPr>
        <p:sp>
          <p:nvSpPr>
            <p:cNvPr id="3089" name="Left Brace 3088">
              <a:extLst>
                <a:ext uri="{FF2B5EF4-FFF2-40B4-BE49-F238E27FC236}">
                  <a16:creationId xmlns:a16="http://schemas.microsoft.com/office/drawing/2014/main" id="{C1605067-FD17-8579-5325-7D4BA9B538B2}"/>
                </a:ext>
              </a:extLst>
            </p:cNvPr>
            <p:cNvSpPr/>
            <p:nvPr/>
          </p:nvSpPr>
          <p:spPr>
            <a:xfrm>
              <a:off x="4804285" y="1899505"/>
              <a:ext cx="166371" cy="401425"/>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096" name="Straight Connector 3095">
              <a:extLst>
                <a:ext uri="{FF2B5EF4-FFF2-40B4-BE49-F238E27FC236}">
                  <a16:creationId xmlns:a16="http://schemas.microsoft.com/office/drawing/2014/main" id="{0FC9E851-2AD1-FF38-D4B2-B01C5AEA329F}"/>
                </a:ext>
              </a:extLst>
            </p:cNvPr>
            <p:cNvCxnSpPr>
              <a:cxnSpLocks/>
            </p:cNvCxnSpPr>
            <p:nvPr/>
          </p:nvCxnSpPr>
          <p:spPr>
            <a:xfrm flipH="1">
              <a:off x="3339885" y="2103169"/>
              <a:ext cx="1472995"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3118" name="Group 3117">
            <a:extLst>
              <a:ext uri="{FF2B5EF4-FFF2-40B4-BE49-F238E27FC236}">
                <a16:creationId xmlns:a16="http://schemas.microsoft.com/office/drawing/2014/main" id="{07B08AAF-BB82-DA7F-A5F1-AF481E72A2D8}"/>
              </a:ext>
            </a:extLst>
          </p:cNvPr>
          <p:cNvGrpSpPr/>
          <p:nvPr/>
        </p:nvGrpSpPr>
        <p:grpSpPr>
          <a:xfrm>
            <a:off x="2952427" y="2346059"/>
            <a:ext cx="2021252" cy="1333556"/>
            <a:chOff x="2952427" y="2346059"/>
            <a:chExt cx="2021252" cy="1333556"/>
          </a:xfrm>
        </p:grpSpPr>
        <p:sp>
          <p:nvSpPr>
            <p:cNvPr id="3090" name="Left Brace 3089">
              <a:extLst>
                <a:ext uri="{FF2B5EF4-FFF2-40B4-BE49-F238E27FC236}">
                  <a16:creationId xmlns:a16="http://schemas.microsoft.com/office/drawing/2014/main" id="{177E4A01-1453-BCBF-B2A9-3675B72F142F}"/>
                </a:ext>
              </a:extLst>
            </p:cNvPr>
            <p:cNvSpPr/>
            <p:nvPr/>
          </p:nvSpPr>
          <p:spPr>
            <a:xfrm>
              <a:off x="4771556" y="2346059"/>
              <a:ext cx="202123" cy="1333556"/>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106" name="Straight Connector 3105">
              <a:extLst>
                <a:ext uri="{FF2B5EF4-FFF2-40B4-BE49-F238E27FC236}">
                  <a16:creationId xmlns:a16="http://schemas.microsoft.com/office/drawing/2014/main" id="{505E6639-B0E3-3B06-4049-D8335F8B5A98}"/>
                </a:ext>
              </a:extLst>
            </p:cNvPr>
            <p:cNvCxnSpPr>
              <a:cxnSpLocks/>
            </p:cNvCxnSpPr>
            <p:nvPr/>
          </p:nvCxnSpPr>
          <p:spPr>
            <a:xfrm flipH="1">
              <a:off x="2952427" y="3012837"/>
              <a:ext cx="1819129"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3119" name="Group 3118">
            <a:extLst>
              <a:ext uri="{FF2B5EF4-FFF2-40B4-BE49-F238E27FC236}">
                <a16:creationId xmlns:a16="http://schemas.microsoft.com/office/drawing/2014/main" id="{68B04166-8872-BD60-05EC-D4862CBD7EC0}"/>
              </a:ext>
            </a:extLst>
          </p:cNvPr>
          <p:cNvGrpSpPr/>
          <p:nvPr/>
        </p:nvGrpSpPr>
        <p:grpSpPr>
          <a:xfrm>
            <a:off x="3246895" y="3712100"/>
            <a:ext cx="1712600" cy="430093"/>
            <a:chOff x="3246895" y="3712100"/>
            <a:chExt cx="1712600" cy="430093"/>
          </a:xfrm>
        </p:grpSpPr>
        <p:sp>
          <p:nvSpPr>
            <p:cNvPr id="3091" name="Left Brace 3090">
              <a:extLst>
                <a:ext uri="{FF2B5EF4-FFF2-40B4-BE49-F238E27FC236}">
                  <a16:creationId xmlns:a16="http://schemas.microsoft.com/office/drawing/2014/main" id="{C9C91E2C-79AC-AFD6-51D1-5A363F62DCE6}"/>
                </a:ext>
              </a:extLst>
            </p:cNvPr>
            <p:cNvSpPr/>
            <p:nvPr/>
          </p:nvSpPr>
          <p:spPr>
            <a:xfrm>
              <a:off x="4771556" y="3712100"/>
              <a:ext cx="187939" cy="430093"/>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109" name="Straight Connector 3108">
              <a:extLst>
                <a:ext uri="{FF2B5EF4-FFF2-40B4-BE49-F238E27FC236}">
                  <a16:creationId xmlns:a16="http://schemas.microsoft.com/office/drawing/2014/main" id="{6269A262-B05D-1294-F569-1B7840FF4EA1}"/>
                </a:ext>
              </a:extLst>
            </p:cNvPr>
            <p:cNvCxnSpPr>
              <a:cxnSpLocks/>
            </p:cNvCxnSpPr>
            <p:nvPr/>
          </p:nvCxnSpPr>
          <p:spPr>
            <a:xfrm flipH="1">
              <a:off x="3246895" y="3927237"/>
              <a:ext cx="1524661"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3117" name="Group 3116">
            <a:extLst>
              <a:ext uri="{FF2B5EF4-FFF2-40B4-BE49-F238E27FC236}">
                <a16:creationId xmlns:a16="http://schemas.microsoft.com/office/drawing/2014/main" id="{C16B34B2-9C6E-E958-A836-231F99CBDB56}"/>
              </a:ext>
            </a:extLst>
          </p:cNvPr>
          <p:cNvGrpSpPr/>
          <p:nvPr/>
        </p:nvGrpSpPr>
        <p:grpSpPr>
          <a:xfrm>
            <a:off x="2532880" y="4210316"/>
            <a:ext cx="2420233" cy="378113"/>
            <a:chOff x="2532880" y="4210316"/>
            <a:chExt cx="2420233" cy="378113"/>
          </a:xfrm>
        </p:grpSpPr>
        <p:sp>
          <p:nvSpPr>
            <p:cNvPr id="3093" name="Left Brace 3092">
              <a:extLst>
                <a:ext uri="{FF2B5EF4-FFF2-40B4-BE49-F238E27FC236}">
                  <a16:creationId xmlns:a16="http://schemas.microsoft.com/office/drawing/2014/main" id="{FE3DCC12-AE03-6BE4-E72E-8F8726485A19}"/>
                </a:ext>
              </a:extLst>
            </p:cNvPr>
            <p:cNvSpPr/>
            <p:nvPr/>
          </p:nvSpPr>
          <p:spPr>
            <a:xfrm>
              <a:off x="4793135" y="4210316"/>
              <a:ext cx="159978" cy="378113"/>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114" name="Straight Connector 3113">
              <a:extLst>
                <a:ext uri="{FF2B5EF4-FFF2-40B4-BE49-F238E27FC236}">
                  <a16:creationId xmlns:a16="http://schemas.microsoft.com/office/drawing/2014/main" id="{52C681ED-D8FB-1E0A-2921-84F919ACB2F1}"/>
                </a:ext>
              </a:extLst>
            </p:cNvPr>
            <p:cNvCxnSpPr>
              <a:cxnSpLocks/>
              <a:stCxn id="3093" idx="1"/>
            </p:cNvCxnSpPr>
            <p:nvPr/>
          </p:nvCxnSpPr>
          <p:spPr>
            <a:xfrm flipH="1">
              <a:off x="2532880" y="4399373"/>
              <a:ext cx="2260255"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49633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103"/>
                                        </p:tgtEl>
                                        <p:attrNameLst>
                                          <p:attrName>style.visibility</p:attrName>
                                        </p:attrNameLst>
                                      </p:cBhvr>
                                      <p:to>
                                        <p:strVal val="visible"/>
                                      </p:to>
                                    </p:set>
                                    <p:animEffect transition="in" filter="barn(inVertical)">
                                      <p:cBhvr>
                                        <p:cTn id="7" dur="500"/>
                                        <p:tgtEl>
                                          <p:spTgt spid="310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3087"/>
                                        </p:tgtEl>
                                        <p:attrNameLst>
                                          <p:attrName>style.visibility</p:attrName>
                                        </p:attrNameLst>
                                      </p:cBhvr>
                                      <p:to>
                                        <p:strVal val="visible"/>
                                      </p:to>
                                    </p:set>
                                    <p:animEffect transition="in" filter="barn(inVertical)">
                                      <p:cBhvr>
                                        <p:cTn id="12" dur="500"/>
                                        <p:tgtEl>
                                          <p:spTgt spid="3087"/>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3117"/>
                                        </p:tgtEl>
                                        <p:attrNameLst>
                                          <p:attrName>style.visibility</p:attrName>
                                        </p:attrNameLst>
                                      </p:cBhvr>
                                      <p:to>
                                        <p:strVal val="visible"/>
                                      </p:to>
                                    </p:set>
                                    <p:animEffect transition="in" filter="barn(inVertical)">
                                      <p:cBhvr>
                                        <p:cTn id="17" dur="500"/>
                                        <p:tgtEl>
                                          <p:spTgt spid="3117"/>
                                        </p:tgtEl>
                                      </p:cBhvr>
                                    </p:animEffect>
                                  </p:childTnLst>
                                </p:cTn>
                              </p:par>
                              <p:par>
                                <p:cTn id="18" presetID="16" presetClass="entr" presetSubtype="21" fill="hold" grpId="0" nodeType="withEffect">
                                  <p:stCondLst>
                                    <p:cond delay="0"/>
                                  </p:stCondLst>
                                  <p:childTnLst>
                                    <p:set>
                                      <p:cBhvr>
                                        <p:cTn id="19" dur="1" fill="hold">
                                          <p:stCondLst>
                                            <p:cond delay="0"/>
                                          </p:stCondLst>
                                        </p:cTn>
                                        <p:tgtEl>
                                          <p:spTgt spid="3088"/>
                                        </p:tgtEl>
                                        <p:attrNameLst>
                                          <p:attrName>style.visibility</p:attrName>
                                        </p:attrNameLst>
                                      </p:cBhvr>
                                      <p:to>
                                        <p:strVal val="visible"/>
                                      </p:to>
                                    </p:set>
                                    <p:animEffect transition="in" filter="barn(inVertical)">
                                      <p:cBhvr>
                                        <p:cTn id="20" dur="500"/>
                                        <p:tgtEl>
                                          <p:spTgt spid="3088"/>
                                        </p:tgtEl>
                                      </p:cBhvr>
                                    </p:animEffect>
                                  </p:childTnLst>
                                </p:cTn>
                              </p:par>
                            </p:childTnLst>
                          </p:cTn>
                        </p:par>
                      </p:childTnLst>
                    </p:cTn>
                  </p:par>
                  <p:par>
                    <p:cTn id="21" fill="hold">
                      <p:stCondLst>
                        <p:cond delay="indefinite"/>
                      </p:stCondLst>
                      <p:childTnLst>
                        <p:par>
                          <p:cTn id="22" fill="hold">
                            <p:stCondLst>
                              <p:cond delay="0"/>
                            </p:stCondLst>
                            <p:childTnLst>
                              <p:par>
                                <p:cTn id="23" presetID="16" presetClass="entr" presetSubtype="21" fill="hold" nodeType="clickEffect">
                                  <p:stCondLst>
                                    <p:cond delay="0"/>
                                  </p:stCondLst>
                                  <p:childTnLst>
                                    <p:set>
                                      <p:cBhvr>
                                        <p:cTn id="24" dur="1" fill="hold">
                                          <p:stCondLst>
                                            <p:cond delay="0"/>
                                          </p:stCondLst>
                                        </p:cTn>
                                        <p:tgtEl>
                                          <p:spTgt spid="3104"/>
                                        </p:tgtEl>
                                        <p:attrNameLst>
                                          <p:attrName>style.visibility</p:attrName>
                                        </p:attrNameLst>
                                      </p:cBhvr>
                                      <p:to>
                                        <p:strVal val="visible"/>
                                      </p:to>
                                    </p:set>
                                    <p:animEffect transition="in" filter="barn(inVertical)">
                                      <p:cBhvr>
                                        <p:cTn id="25" dur="500"/>
                                        <p:tgtEl>
                                          <p:spTgt spid="3104"/>
                                        </p:tgtEl>
                                      </p:cBhvr>
                                    </p:animEffect>
                                  </p:childTnLst>
                                </p:cTn>
                              </p:par>
                            </p:childTnLst>
                          </p:cTn>
                        </p:par>
                      </p:childTnLst>
                    </p:cTn>
                  </p:par>
                  <p:par>
                    <p:cTn id="26" fill="hold">
                      <p:stCondLst>
                        <p:cond delay="indefinite"/>
                      </p:stCondLst>
                      <p:childTnLst>
                        <p:par>
                          <p:cTn id="27" fill="hold">
                            <p:stCondLst>
                              <p:cond delay="0"/>
                            </p:stCondLst>
                            <p:childTnLst>
                              <p:par>
                                <p:cTn id="28" presetID="16" presetClass="entr" presetSubtype="21" fill="hold" grpId="0" nodeType="clickEffect">
                                  <p:stCondLst>
                                    <p:cond delay="0"/>
                                  </p:stCondLst>
                                  <p:childTnLst>
                                    <p:set>
                                      <p:cBhvr>
                                        <p:cTn id="29" dur="1" fill="hold">
                                          <p:stCondLst>
                                            <p:cond delay="0"/>
                                          </p:stCondLst>
                                        </p:cTn>
                                        <p:tgtEl>
                                          <p:spTgt spid="3081"/>
                                        </p:tgtEl>
                                        <p:attrNameLst>
                                          <p:attrName>style.visibility</p:attrName>
                                        </p:attrNameLst>
                                      </p:cBhvr>
                                      <p:to>
                                        <p:strVal val="visible"/>
                                      </p:to>
                                    </p:set>
                                    <p:animEffect transition="in" filter="barn(inVertical)">
                                      <p:cBhvr>
                                        <p:cTn id="30" dur="500"/>
                                        <p:tgtEl>
                                          <p:spTgt spid="3081"/>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grpId="0" nodeType="clickEffect">
                                  <p:stCondLst>
                                    <p:cond delay="0"/>
                                  </p:stCondLst>
                                  <p:childTnLst>
                                    <p:set>
                                      <p:cBhvr>
                                        <p:cTn id="34" dur="1" fill="hold">
                                          <p:stCondLst>
                                            <p:cond delay="0"/>
                                          </p:stCondLst>
                                        </p:cTn>
                                        <p:tgtEl>
                                          <p:spTgt spid="3083"/>
                                        </p:tgtEl>
                                        <p:attrNameLst>
                                          <p:attrName>style.visibility</p:attrName>
                                        </p:attrNameLst>
                                      </p:cBhvr>
                                      <p:to>
                                        <p:strVal val="visible"/>
                                      </p:to>
                                    </p:set>
                                    <p:animEffect transition="in" filter="barn(inVertical)">
                                      <p:cBhvr>
                                        <p:cTn id="35" dur="500"/>
                                        <p:tgtEl>
                                          <p:spTgt spid="3083"/>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nodeType="clickEffect">
                                  <p:stCondLst>
                                    <p:cond delay="0"/>
                                  </p:stCondLst>
                                  <p:childTnLst>
                                    <p:set>
                                      <p:cBhvr>
                                        <p:cTn id="39" dur="1" fill="hold">
                                          <p:stCondLst>
                                            <p:cond delay="0"/>
                                          </p:stCondLst>
                                        </p:cTn>
                                        <p:tgtEl>
                                          <p:spTgt spid="3118"/>
                                        </p:tgtEl>
                                        <p:attrNameLst>
                                          <p:attrName>style.visibility</p:attrName>
                                        </p:attrNameLst>
                                      </p:cBhvr>
                                      <p:to>
                                        <p:strVal val="visible"/>
                                      </p:to>
                                    </p:set>
                                    <p:animEffect transition="in" filter="barn(inVertical)">
                                      <p:cBhvr>
                                        <p:cTn id="40" dur="500"/>
                                        <p:tgtEl>
                                          <p:spTgt spid="3118"/>
                                        </p:tgtEl>
                                      </p:cBhvr>
                                    </p:animEffect>
                                  </p:childTnLst>
                                </p:cTn>
                              </p:par>
                            </p:childTnLst>
                          </p:cTn>
                        </p:par>
                      </p:childTnLst>
                    </p:cTn>
                  </p:par>
                  <p:par>
                    <p:cTn id="41" fill="hold">
                      <p:stCondLst>
                        <p:cond delay="indefinite"/>
                      </p:stCondLst>
                      <p:childTnLst>
                        <p:par>
                          <p:cTn id="42" fill="hold">
                            <p:stCondLst>
                              <p:cond delay="0"/>
                            </p:stCondLst>
                            <p:childTnLst>
                              <p:par>
                                <p:cTn id="43" presetID="16" presetClass="entr" presetSubtype="21" fill="hold" grpId="0" nodeType="clickEffect">
                                  <p:stCondLst>
                                    <p:cond delay="0"/>
                                  </p:stCondLst>
                                  <p:childTnLst>
                                    <p:set>
                                      <p:cBhvr>
                                        <p:cTn id="44" dur="1" fill="hold">
                                          <p:stCondLst>
                                            <p:cond delay="0"/>
                                          </p:stCondLst>
                                        </p:cTn>
                                        <p:tgtEl>
                                          <p:spTgt spid="3082"/>
                                        </p:tgtEl>
                                        <p:attrNameLst>
                                          <p:attrName>style.visibility</p:attrName>
                                        </p:attrNameLst>
                                      </p:cBhvr>
                                      <p:to>
                                        <p:strVal val="visible"/>
                                      </p:to>
                                    </p:set>
                                    <p:animEffect transition="in" filter="barn(inVertical)">
                                      <p:cBhvr>
                                        <p:cTn id="45" dur="500"/>
                                        <p:tgtEl>
                                          <p:spTgt spid="3082"/>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grpId="0" nodeType="clickEffect">
                                  <p:stCondLst>
                                    <p:cond delay="0"/>
                                  </p:stCondLst>
                                  <p:childTnLst>
                                    <p:set>
                                      <p:cBhvr>
                                        <p:cTn id="49" dur="1" fill="hold">
                                          <p:stCondLst>
                                            <p:cond delay="0"/>
                                          </p:stCondLst>
                                        </p:cTn>
                                        <p:tgtEl>
                                          <p:spTgt spid="3084"/>
                                        </p:tgtEl>
                                        <p:attrNameLst>
                                          <p:attrName>style.visibility</p:attrName>
                                        </p:attrNameLst>
                                      </p:cBhvr>
                                      <p:to>
                                        <p:strVal val="visible"/>
                                      </p:to>
                                    </p:set>
                                    <p:animEffect transition="in" filter="barn(inVertical)">
                                      <p:cBhvr>
                                        <p:cTn id="50" dur="500"/>
                                        <p:tgtEl>
                                          <p:spTgt spid="3084"/>
                                        </p:tgtEl>
                                      </p:cBhvr>
                                    </p:animEffect>
                                  </p:childTnLst>
                                </p:cTn>
                              </p:par>
                            </p:childTnLst>
                          </p:cTn>
                        </p:par>
                      </p:childTnLst>
                    </p:cTn>
                  </p:par>
                  <p:par>
                    <p:cTn id="51" fill="hold">
                      <p:stCondLst>
                        <p:cond delay="indefinite"/>
                      </p:stCondLst>
                      <p:childTnLst>
                        <p:par>
                          <p:cTn id="52" fill="hold">
                            <p:stCondLst>
                              <p:cond delay="0"/>
                            </p:stCondLst>
                            <p:childTnLst>
                              <p:par>
                                <p:cTn id="53" presetID="16" presetClass="entr" presetSubtype="21" fill="hold" nodeType="clickEffect">
                                  <p:stCondLst>
                                    <p:cond delay="0"/>
                                  </p:stCondLst>
                                  <p:childTnLst>
                                    <p:set>
                                      <p:cBhvr>
                                        <p:cTn id="54" dur="1" fill="hold">
                                          <p:stCondLst>
                                            <p:cond delay="0"/>
                                          </p:stCondLst>
                                        </p:cTn>
                                        <p:tgtEl>
                                          <p:spTgt spid="3119"/>
                                        </p:tgtEl>
                                        <p:attrNameLst>
                                          <p:attrName>style.visibility</p:attrName>
                                        </p:attrNameLst>
                                      </p:cBhvr>
                                      <p:to>
                                        <p:strVal val="visible"/>
                                      </p:to>
                                    </p:set>
                                    <p:animEffect transition="in" filter="barn(inVertical)">
                                      <p:cBhvr>
                                        <p:cTn id="55" dur="500"/>
                                        <p:tgtEl>
                                          <p:spTgt spid="3119"/>
                                        </p:tgtEl>
                                      </p:cBhvr>
                                    </p:animEffect>
                                  </p:childTnLst>
                                </p:cTn>
                              </p:par>
                            </p:childTnLst>
                          </p:cTn>
                        </p:par>
                      </p:childTnLst>
                    </p:cTn>
                  </p:par>
                  <p:par>
                    <p:cTn id="56" fill="hold">
                      <p:stCondLst>
                        <p:cond delay="indefinite"/>
                      </p:stCondLst>
                      <p:childTnLst>
                        <p:par>
                          <p:cTn id="57" fill="hold">
                            <p:stCondLst>
                              <p:cond delay="0"/>
                            </p:stCondLst>
                            <p:childTnLst>
                              <p:par>
                                <p:cTn id="58" presetID="16" presetClass="entr" presetSubtype="21" fill="hold" grpId="0" nodeType="clickEffect">
                                  <p:stCondLst>
                                    <p:cond delay="0"/>
                                  </p:stCondLst>
                                  <p:childTnLst>
                                    <p:set>
                                      <p:cBhvr>
                                        <p:cTn id="59" dur="1" fill="hold">
                                          <p:stCondLst>
                                            <p:cond delay="0"/>
                                          </p:stCondLst>
                                        </p:cTn>
                                        <p:tgtEl>
                                          <p:spTgt spid="3085"/>
                                        </p:tgtEl>
                                        <p:attrNameLst>
                                          <p:attrName>style.visibility</p:attrName>
                                        </p:attrNameLst>
                                      </p:cBhvr>
                                      <p:to>
                                        <p:strVal val="visible"/>
                                      </p:to>
                                    </p:set>
                                    <p:animEffect transition="in" filter="barn(inVertical)">
                                      <p:cBhvr>
                                        <p:cTn id="60" dur="500"/>
                                        <p:tgtEl>
                                          <p:spTgt spid="3085"/>
                                        </p:tgtEl>
                                      </p:cBhvr>
                                    </p:animEffect>
                                  </p:childTnLst>
                                </p:cTn>
                              </p:par>
                            </p:childTnLst>
                          </p:cTn>
                        </p:par>
                      </p:childTnLst>
                    </p:cTn>
                  </p:par>
                  <p:par>
                    <p:cTn id="61" fill="hold">
                      <p:stCondLst>
                        <p:cond delay="indefinite"/>
                      </p:stCondLst>
                      <p:childTnLst>
                        <p:par>
                          <p:cTn id="62" fill="hold">
                            <p:stCondLst>
                              <p:cond delay="0"/>
                            </p:stCondLst>
                            <p:childTnLst>
                              <p:par>
                                <p:cTn id="63" presetID="16" presetClass="entr" presetSubtype="21" fill="hold" grpId="0" nodeType="clickEffect">
                                  <p:stCondLst>
                                    <p:cond delay="0"/>
                                  </p:stCondLst>
                                  <p:childTnLst>
                                    <p:set>
                                      <p:cBhvr>
                                        <p:cTn id="64" dur="1" fill="hold">
                                          <p:stCondLst>
                                            <p:cond delay="0"/>
                                          </p:stCondLst>
                                        </p:cTn>
                                        <p:tgtEl>
                                          <p:spTgt spid="3086"/>
                                        </p:tgtEl>
                                        <p:attrNameLst>
                                          <p:attrName>style.visibility</p:attrName>
                                        </p:attrNameLst>
                                      </p:cBhvr>
                                      <p:to>
                                        <p:strVal val="visible"/>
                                      </p:to>
                                    </p:set>
                                    <p:animEffect transition="in" filter="barn(inVertical)">
                                      <p:cBhvr>
                                        <p:cTn id="65" dur="500"/>
                                        <p:tgtEl>
                                          <p:spTgt spid="30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1" grpId="0"/>
      <p:bldP spid="3082" grpId="0"/>
      <p:bldP spid="3083" grpId="0"/>
      <p:bldP spid="3084" grpId="0"/>
      <p:bldP spid="3085" grpId="0"/>
      <p:bldP spid="3086" grpId="0"/>
      <p:bldP spid="3087" grpId="0"/>
      <p:bldP spid="3088"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66E8045-A83F-2DE9-9798-079AF4A3F37D}"/>
              </a:ext>
            </a:extLst>
          </p:cNvPr>
          <p:cNvPicPr>
            <a:picLocks noChangeAspect="1"/>
          </p:cNvPicPr>
          <p:nvPr/>
        </p:nvPicPr>
        <p:blipFill>
          <a:blip r:embed="rId3"/>
          <a:stretch>
            <a:fillRect/>
          </a:stretch>
        </p:blipFill>
        <p:spPr>
          <a:xfrm>
            <a:off x="-163995" y="5320178"/>
            <a:ext cx="4213919" cy="4107193"/>
          </a:xfrm>
          <a:prstGeom prst="rect">
            <a:avLst/>
          </a:prstGeom>
        </p:spPr>
      </p:pic>
      <p:sp>
        <p:nvSpPr>
          <p:cNvPr id="16" name="Title 4">
            <a:extLst>
              <a:ext uri="{FF2B5EF4-FFF2-40B4-BE49-F238E27FC236}">
                <a16:creationId xmlns:a16="http://schemas.microsoft.com/office/drawing/2014/main" id="{535561EB-8C6E-6CF7-A144-DA195CCFA5CC}"/>
              </a:ext>
            </a:extLst>
          </p:cNvPr>
          <p:cNvSpPr txBox="1">
            <a:spLocks/>
          </p:cNvSpPr>
          <p:nvPr/>
        </p:nvSpPr>
        <p:spPr>
          <a:xfrm>
            <a:off x="192603" y="337472"/>
            <a:ext cx="8866730" cy="109431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6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highlight>
                  <a:srgbClr val="F8F4EC"/>
                </a:highlight>
              </a:rPr>
              <a:t>5. You are Nam. Now write an email of about 70 words to Tom about your school activities last summer. </a:t>
            </a:r>
          </a:p>
          <a:p>
            <a:pPr algn="l"/>
            <a:r>
              <a:rPr lang="en-US" sz="2200" dirty="0">
                <a:highlight>
                  <a:srgbClr val="F8F4EC"/>
                </a:highlight>
              </a:rPr>
              <a:t>Start your email as shown below. </a:t>
            </a:r>
          </a:p>
        </p:txBody>
      </p:sp>
      <p:grpSp>
        <p:nvGrpSpPr>
          <p:cNvPr id="5" name="Group 4">
            <a:extLst>
              <a:ext uri="{FF2B5EF4-FFF2-40B4-BE49-F238E27FC236}">
                <a16:creationId xmlns:a16="http://schemas.microsoft.com/office/drawing/2014/main" id="{56E76082-088E-913F-ADEC-4D2BA0E61B67}"/>
              </a:ext>
            </a:extLst>
          </p:cNvPr>
          <p:cNvGrpSpPr/>
          <p:nvPr/>
        </p:nvGrpSpPr>
        <p:grpSpPr>
          <a:xfrm>
            <a:off x="4747130" y="693317"/>
            <a:ext cx="4116018" cy="4149281"/>
            <a:chOff x="4747130" y="693317"/>
            <a:chExt cx="4116018" cy="4149281"/>
          </a:xfrm>
        </p:grpSpPr>
        <p:grpSp>
          <p:nvGrpSpPr>
            <p:cNvPr id="20" name="Group 19">
              <a:extLst>
                <a:ext uri="{FF2B5EF4-FFF2-40B4-BE49-F238E27FC236}">
                  <a16:creationId xmlns:a16="http://schemas.microsoft.com/office/drawing/2014/main" id="{5F87EFAC-0C1C-CBD0-F4C9-5A6A076F39C5}"/>
                </a:ext>
              </a:extLst>
            </p:cNvPr>
            <p:cNvGrpSpPr/>
            <p:nvPr/>
          </p:nvGrpSpPr>
          <p:grpSpPr>
            <a:xfrm>
              <a:off x="4747130" y="693317"/>
              <a:ext cx="4116018" cy="4149281"/>
              <a:chOff x="6329507" y="924423"/>
              <a:chExt cx="5488024" cy="5532374"/>
            </a:xfrm>
            <a:solidFill>
              <a:srgbClr val="FFFFFF"/>
            </a:solidFill>
          </p:grpSpPr>
          <p:pic>
            <p:nvPicPr>
              <p:cNvPr id="27" name="Picture 2" descr="Email blank page stock vector. Illustration of computer - 113530602">
                <a:extLst>
                  <a:ext uri="{FF2B5EF4-FFF2-40B4-BE49-F238E27FC236}">
                    <a16:creationId xmlns:a16="http://schemas.microsoft.com/office/drawing/2014/main" id="{2010AA94-BF0C-832C-8206-5C245ECC5EC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3406" t="7599" r="3404" b="14265"/>
              <a:stretch/>
            </p:blipFill>
            <p:spPr bwMode="auto">
              <a:xfrm>
                <a:off x="6329507" y="924423"/>
                <a:ext cx="5488024" cy="4601496"/>
              </a:xfrm>
              <a:prstGeom prst="rect">
                <a:avLst/>
              </a:prstGeom>
              <a:grpFill/>
            </p:spPr>
          </p:pic>
          <p:sp>
            <p:nvSpPr>
              <p:cNvPr id="28" name="Rectangle 27">
                <a:extLst>
                  <a:ext uri="{FF2B5EF4-FFF2-40B4-BE49-F238E27FC236}">
                    <a16:creationId xmlns:a16="http://schemas.microsoft.com/office/drawing/2014/main" id="{09A7457A-7241-76A7-1924-60B233AE025C}"/>
                  </a:ext>
                </a:extLst>
              </p:cNvPr>
              <p:cNvSpPr/>
              <p:nvPr/>
            </p:nvSpPr>
            <p:spPr>
              <a:xfrm>
                <a:off x="6329507" y="4895385"/>
                <a:ext cx="5488024" cy="1561412"/>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29" name="Rectangle 28">
                <a:extLst>
                  <a:ext uri="{FF2B5EF4-FFF2-40B4-BE49-F238E27FC236}">
                    <a16:creationId xmlns:a16="http://schemas.microsoft.com/office/drawing/2014/main" id="{C8CB671B-1C60-72BE-767D-4D71B2DFB895}"/>
                  </a:ext>
                </a:extLst>
              </p:cNvPr>
              <p:cNvSpPr/>
              <p:nvPr/>
            </p:nvSpPr>
            <p:spPr>
              <a:xfrm>
                <a:off x="6379877" y="4824445"/>
                <a:ext cx="5328903"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30" name="Rectangle 29">
                <a:extLst>
                  <a:ext uri="{FF2B5EF4-FFF2-40B4-BE49-F238E27FC236}">
                    <a16:creationId xmlns:a16="http://schemas.microsoft.com/office/drawing/2014/main" id="{597E1D99-4F97-37E4-25A7-C0BB7FD5A417}"/>
                  </a:ext>
                </a:extLst>
              </p:cNvPr>
              <p:cNvSpPr/>
              <p:nvPr/>
            </p:nvSpPr>
            <p:spPr>
              <a:xfrm>
                <a:off x="11562384" y="4824445"/>
                <a:ext cx="213304"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sp>
          <p:nvSpPr>
            <p:cNvPr id="31" name="TextBox 30">
              <a:extLst>
                <a:ext uri="{FF2B5EF4-FFF2-40B4-BE49-F238E27FC236}">
                  <a16:creationId xmlns:a16="http://schemas.microsoft.com/office/drawing/2014/main" id="{56FAFB6D-9BE3-22CE-67F1-BDAF93B42377}"/>
                </a:ext>
              </a:extLst>
            </p:cNvPr>
            <p:cNvSpPr txBox="1"/>
            <p:nvPr/>
          </p:nvSpPr>
          <p:spPr>
            <a:xfrm>
              <a:off x="5016533" y="934217"/>
              <a:ext cx="206159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tom@webmail.com </a:t>
              </a:r>
            </a:p>
          </p:txBody>
        </p:sp>
        <p:sp>
          <p:nvSpPr>
            <p:cNvPr id="3072" name="TextBox 3071">
              <a:extLst>
                <a:ext uri="{FF2B5EF4-FFF2-40B4-BE49-F238E27FC236}">
                  <a16:creationId xmlns:a16="http://schemas.microsoft.com/office/drawing/2014/main" id="{ABF2B965-284F-326A-B96C-AC76C5E38D4E}"/>
                </a:ext>
              </a:extLst>
            </p:cNvPr>
            <p:cNvSpPr txBox="1"/>
            <p:nvPr/>
          </p:nvSpPr>
          <p:spPr>
            <a:xfrm>
              <a:off x="5205796" y="1250805"/>
              <a:ext cx="295228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School activities last summer </a:t>
              </a:r>
            </a:p>
          </p:txBody>
        </p:sp>
        <p:sp>
          <p:nvSpPr>
            <p:cNvPr id="3073" name="Rectangle 3072">
              <a:extLst>
                <a:ext uri="{FF2B5EF4-FFF2-40B4-BE49-F238E27FC236}">
                  <a16:creationId xmlns:a16="http://schemas.microsoft.com/office/drawing/2014/main" id="{0A4CC350-556E-8B32-53A4-B4924E25DCBE}"/>
                </a:ext>
              </a:extLst>
            </p:cNvPr>
            <p:cNvSpPr/>
            <p:nvPr/>
          </p:nvSpPr>
          <p:spPr>
            <a:xfrm>
              <a:off x="4841458" y="1606455"/>
              <a:ext cx="3804281" cy="304970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ts val="600"/>
                </a:spcBef>
              </a:pPr>
              <a:r>
                <a:rPr lang="en-US" sz="1500" dirty="0">
                  <a:solidFill>
                    <a:schemeClr val="tx1"/>
                  </a:solidFill>
                  <a:latin typeface="Calibri" panose="020F0502020204030204" pitchFamily="34" charset="0"/>
                  <a:cs typeface="Calibri" panose="020F0502020204030204" pitchFamily="34" charset="0"/>
                </a:rPr>
                <a:t>Dear Tom, </a:t>
              </a:r>
            </a:p>
            <a:p>
              <a:pPr>
                <a:spcBef>
                  <a:spcPts val="600"/>
                </a:spcBef>
              </a:pPr>
              <a:r>
                <a:rPr lang="en-US" sz="1500" dirty="0">
                  <a:solidFill>
                    <a:schemeClr val="tx1"/>
                  </a:solidFill>
                  <a:latin typeface="Calibri" panose="020F0502020204030204" pitchFamily="34" charset="0"/>
                  <a:cs typeface="Calibri" panose="020F0502020204030204" pitchFamily="34" charset="0"/>
                </a:rPr>
                <a:t>Things are good. We also did some interesting activities last summer. </a:t>
              </a:r>
            </a:p>
            <a:p>
              <a:pPr>
                <a:spcBef>
                  <a:spcPts val="600"/>
                </a:spcBef>
              </a:pPr>
              <a:r>
                <a:rPr lang="en-US" sz="1500" dirty="0">
                  <a:solidFill>
                    <a:schemeClr val="tx1"/>
                  </a:solidFill>
                  <a:latin typeface="Calibri" panose="020F0502020204030204" pitchFamily="34" charset="0"/>
                  <a:cs typeface="Calibri" panose="020F0502020204030204" pitchFamily="34" charset="0"/>
                </a:rPr>
                <a:t>____________________________________________________________________________________________________________________________________________________________________________________________________________________________________</a:t>
              </a:r>
            </a:p>
            <a:p>
              <a:pPr>
                <a:spcBef>
                  <a:spcPts val="600"/>
                </a:spcBef>
              </a:pPr>
              <a:r>
                <a:rPr lang="en-US" sz="1500" dirty="0">
                  <a:solidFill>
                    <a:schemeClr val="tx1"/>
                  </a:solidFill>
                  <a:latin typeface="Calibri" panose="020F0502020204030204" pitchFamily="34" charset="0"/>
                  <a:cs typeface="Calibri" panose="020F0502020204030204" pitchFamily="34" charset="0"/>
                </a:rPr>
                <a:t>See you soon.</a:t>
              </a:r>
            </a:p>
            <a:p>
              <a:pPr>
                <a:spcBef>
                  <a:spcPts val="600"/>
                </a:spcBef>
              </a:pPr>
              <a:r>
                <a:rPr lang="en-US" sz="1500" dirty="0">
                  <a:solidFill>
                    <a:schemeClr val="tx1"/>
                  </a:solidFill>
                  <a:latin typeface="Calibri" panose="020F0502020204030204" pitchFamily="34" charset="0"/>
                  <a:cs typeface="Calibri" panose="020F0502020204030204" pitchFamily="34" charset="0"/>
                </a:rPr>
                <a:t>With best wishes,</a:t>
              </a:r>
            </a:p>
            <a:p>
              <a:pPr>
                <a:spcBef>
                  <a:spcPts val="600"/>
                </a:spcBef>
              </a:pPr>
              <a:r>
                <a:rPr lang="en-US" sz="1500" dirty="0">
                  <a:solidFill>
                    <a:schemeClr val="tx1"/>
                  </a:solidFill>
                  <a:latin typeface="Calibri" panose="020F0502020204030204" pitchFamily="34" charset="0"/>
                  <a:cs typeface="Calibri" panose="020F0502020204030204" pitchFamily="34" charset="0"/>
                </a:rPr>
                <a:t>Nam,</a:t>
              </a:r>
            </a:p>
          </p:txBody>
        </p:sp>
      </p:grpSp>
      <p:sp>
        <p:nvSpPr>
          <p:cNvPr id="3081" name="TextBox 3080">
            <a:extLst>
              <a:ext uri="{FF2B5EF4-FFF2-40B4-BE49-F238E27FC236}">
                <a16:creationId xmlns:a16="http://schemas.microsoft.com/office/drawing/2014/main" id="{984D587B-C16C-9310-78E7-5EC591F7F9C0}"/>
              </a:ext>
            </a:extLst>
          </p:cNvPr>
          <p:cNvSpPr txBox="1"/>
          <p:nvPr/>
        </p:nvSpPr>
        <p:spPr>
          <a:xfrm>
            <a:off x="1050694" y="1758684"/>
            <a:ext cx="2351977" cy="527004"/>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Opening paragraph</a:t>
            </a:r>
          </a:p>
        </p:txBody>
      </p:sp>
      <p:sp>
        <p:nvSpPr>
          <p:cNvPr id="3082" name="TextBox 3081">
            <a:extLst>
              <a:ext uri="{FF2B5EF4-FFF2-40B4-BE49-F238E27FC236}">
                <a16:creationId xmlns:a16="http://schemas.microsoft.com/office/drawing/2014/main" id="{9B0D1F14-FE70-02DF-7E7B-43DCAC1394BD}"/>
              </a:ext>
            </a:extLst>
          </p:cNvPr>
          <p:cNvSpPr txBox="1"/>
          <p:nvPr/>
        </p:nvSpPr>
        <p:spPr>
          <a:xfrm>
            <a:off x="1050694" y="2648776"/>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Main paragraph</a:t>
            </a:r>
          </a:p>
        </p:txBody>
      </p:sp>
      <p:sp>
        <p:nvSpPr>
          <p:cNvPr id="3083" name="TextBox 3082">
            <a:extLst>
              <a:ext uri="{FF2B5EF4-FFF2-40B4-BE49-F238E27FC236}">
                <a16:creationId xmlns:a16="http://schemas.microsoft.com/office/drawing/2014/main" id="{A1DD810E-5B6F-275F-5A59-26CD0AB235FC}"/>
              </a:ext>
            </a:extLst>
          </p:cNvPr>
          <p:cNvSpPr txBox="1"/>
          <p:nvPr/>
        </p:nvSpPr>
        <p:spPr>
          <a:xfrm>
            <a:off x="280852" y="2163880"/>
            <a:ext cx="2594610"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Say why you are writing </a:t>
            </a:r>
          </a:p>
        </p:txBody>
      </p:sp>
      <p:sp>
        <p:nvSpPr>
          <p:cNvPr id="3084" name="TextBox 3083">
            <a:extLst>
              <a:ext uri="{FF2B5EF4-FFF2-40B4-BE49-F238E27FC236}">
                <a16:creationId xmlns:a16="http://schemas.microsoft.com/office/drawing/2014/main" id="{CCA43AB4-6684-5131-1E87-00EBBA04E059}"/>
              </a:ext>
            </a:extLst>
          </p:cNvPr>
          <p:cNvSpPr txBox="1"/>
          <p:nvPr/>
        </p:nvSpPr>
        <p:spPr>
          <a:xfrm>
            <a:off x="280852" y="3054275"/>
            <a:ext cx="4504056"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Give your news and say how you feel about it</a:t>
            </a:r>
          </a:p>
        </p:txBody>
      </p:sp>
      <p:sp>
        <p:nvSpPr>
          <p:cNvPr id="3085" name="TextBox 3084">
            <a:extLst>
              <a:ext uri="{FF2B5EF4-FFF2-40B4-BE49-F238E27FC236}">
                <a16:creationId xmlns:a16="http://schemas.microsoft.com/office/drawing/2014/main" id="{DC49A336-57A4-E1CD-2F00-E40091391D66}"/>
              </a:ext>
            </a:extLst>
          </p:cNvPr>
          <p:cNvSpPr txBox="1"/>
          <p:nvPr/>
        </p:nvSpPr>
        <p:spPr>
          <a:xfrm>
            <a:off x="1050694" y="3576137"/>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Closing paragraph</a:t>
            </a:r>
          </a:p>
        </p:txBody>
      </p:sp>
      <p:sp>
        <p:nvSpPr>
          <p:cNvPr id="3086" name="TextBox 3085">
            <a:extLst>
              <a:ext uri="{FF2B5EF4-FFF2-40B4-BE49-F238E27FC236}">
                <a16:creationId xmlns:a16="http://schemas.microsoft.com/office/drawing/2014/main" id="{E9F6B692-C3D9-CFB9-FAA6-1B701D5A0229}"/>
              </a:ext>
            </a:extLst>
          </p:cNvPr>
          <p:cNvSpPr txBox="1"/>
          <p:nvPr/>
        </p:nvSpPr>
        <p:spPr>
          <a:xfrm>
            <a:off x="280852" y="3981636"/>
            <a:ext cx="4416097"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Ask for a response/ make a suitable comment</a:t>
            </a:r>
          </a:p>
        </p:txBody>
      </p:sp>
      <p:sp>
        <p:nvSpPr>
          <p:cNvPr id="3087" name="TextBox 3086">
            <a:extLst>
              <a:ext uri="{FF2B5EF4-FFF2-40B4-BE49-F238E27FC236}">
                <a16:creationId xmlns:a16="http://schemas.microsoft.com/office/drawing/2014/main" id="{DAF8515E-5B9B-63D8-4F2B-0043F7B295DA}"/>
              </a:ext>
            </a:extLst>
          </p:cNvPr>
          <p:cNvSpPr txBox="1"/>
          <p:nvPr/>
        </p:nvSpPr>
        <p:spPr>
          <a:xfrm>
            <a:off x="1064878" y="1383227"/>
            <a:ext cx="1159921"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Greeting</a:t>
            </a:r>
          </a:p>
        </p:txBody>
      </p:sp>
      <p:sp>
        <p:nvSpPr>
          <p:cNvPr id="3088" name="TextBox 3087">
            <a:extLst>
              <a:ext uri="{FF2B5EF4-FFF2-40B4-BE49-F238E27FC236}">
                <a16:creationId xmlns:a16="http://schemas.microsoft.com/office/drawing/2014/main" id="{C36B3554-6152-EEA9-DC88-248522E8EE91}"/>
              </a:ext>
            </a:extLst>
          </p:cNvPr>
          <p:cNvSpPr txBox="1"/>
          <p:nvPr/>
        </p:nvSpPr>
        <p:spPr>
          <a:xfrm>
            <a:off x="1060887" y="4082625"/>
            <a:ext cx="1471994"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Signing off</a:t>
            </a:r>
          </a:p>
        </p:txBody>
      </p:sp>
      <p:grpSp>
        <p:nvGrpSpPr>
          <p:cNvPr id="3103" name="Group 3102">
            <a:extLst>
              <a:ext uri="{FF2B5EF4-FFF2-40B4-BE49-F238E27FC236}">
                <a16:creationId xmlns:a16="http://schemas.microsoft.com/office/drawing/2014/main" id="{353B5D44-0841-A662-E45A-5D35717F921A}"/>
              </a:ext>
            </a:extLst>
          </p:cNvPr>
          <p:cNvGrpSpPr/>
          <p:nvPr/>
        </p:nvGrpSpPr>
        <p:grpSpPr>
          <a:xfrm>
            <a:off x="2363984" y="1587271"/>
            <a:ext cx="2595520" cy="249101"/>
            <a:chOff x="2363984" y="1587271"/>
            <a:chExt cx="2595520" cy="249101"/>
          </a:xfrm>
        </p:grpSpPr>
        <p:sp>
          <p:nvSpPr>
            <p:cNvPr id="3092" name="Left Brace 3091">
              <a:extLst>
                <a:ext uri="{FF2B5EF4-FFF2-40B4-BE49-F238E27FC236}">
                  <a16:creationId xmlns:a16="http://schemas.microsoft.com/office/drawing/2014/main" id="{B9292949-1B0F-606C-66DC-D5E1FA07D727}"/>
                </a:ext>
              </a:extLst>
            </p:cNvPr>
            <p:cNvSpPr/>
            <p:nvPr/>
          </p:nvSpPr>
          <p:spPr>
            <a:xfrm>
              <a:off x="4793134" y="1587271"/>
              <a:ext cx="166370" cy="249101"/>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solidFill>
                  <a:srgbClr val="C00000"/>
                </a:solidFill>
              </a:endParaRPr>
            </a:p>
          </p:txBody>
        </p:sp>
        <p:cxnSp>
          <p:nvCxnSpPr>
            <p:cNvPr id="3095" name="Straight Connector 3094">
              <a:extLst>
                <a:ext uri="{FF2B5EF4-FFF2-40B4-BE49-F238E27FC236}">
                  <a16:creationId xmlns:a16="http://schemas.microsoft.com/office/drawing/2014/main" id="{DC775489-438B-D6C1-C468-7EBDE2D012EA}"/>
                </a:ext>
              </a:extLst>
            </p:cNvPr>
            <p:cNvCxnSpPr>
              <a:cxnSpLocks/>
            </p:cNvCxnSpPr>
            <p:nvPr/>
          </p:nvCxnSpPr>
          <p:spPr>
            <a:xfrm flipH="1" flipV="1">
              <a:off x="2363984" y="1711087"/>
              <a:ext cx="2440301" cy="2976"/>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104" name="Group 3103">
            <a:extLst>
              <a:ext uri="{FF2B5EF4-FFF2-40B4-BE49-F238E27FC236}">
                <a16:creationId xmlns:a16="http://schemas.microsoft.com/office/drawing/2014/main" id="{6CC1979A-E845-A9C9-7D4A-CD2D5B4A7225}"/>
              </a:ext>
            </a:extLst>
          </p:cNvPr>
          <p:cNvGrpSpPr/>
          <p:nvPr/>
        </p:nvGrpSpPr>
        <p:grpSpPr>
          <a:xfrm>
            <a:off x="3339885" y="1899505"/>
            <a:ext cx="1630771" cy="401425"/>
            <a:chOff x="3339885" y="1899505"/>
            <a:chExt cx="1630771" cy="401425"/>
          </a:xfrm>
        </p:grpSpPr>
        <p:sp>
          <p:nvSpPr>
            <p:cNvPr id="3089" name="Left Brace 3088">
              <a:extLst>
                <a:ext uri="{FF2B5EF4-FFF2-40B4-BE49-F238E27FC236}">
                  <a16:creationId xmlns:a16="http://schemas.microsoft.com/office/drawing/2014/main" id="{C1605067-FD17-8579-5325-7D4BA9B538B2}"/>
                </a:ext>
              </a:extLst>
            </p:cNvPr>
            <p:cNvSpPr/>
            <p:nvPr/>
          </p:nvSpPr>
          <p:spPr>
            <a:xfrm>
              <a:off x="4804285" y="1899505"/>
              <a:ext cx="166371" cy="401425"/>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solidFill>
                  <a:srgbClr val="C00000"/>
                </a:solidFill>
              </a:endParaRPr>
            </a:p>
          </p:txBody>
        </p:sp>
        <p:cxnSp>
          <p:nvCxnSpPr>
            <p:cNvPr id="3096" name="Straight Connector 3095">
              <a:extLst>
                <a:ext uri="{FF2B5EF4-FFF2-40B4-BE49-F238E27FC236}">
                  <a16:creationId xmlns:a16="http://schemas.microsoft.com/office/drawing/2014/main" id="{0FC9E851-2AD1-FF38-D4B2-B01C5AEA329F}"/>
                </a:ext>
              </a:extLst>
            </p:cNvPr>
            <p:cNvCxnSpPr>
              <a:cxnSpLocks/>
            </p:cNvCxnSpPr>
            <p:nvPr/>
          </p:nvCxnSpPr>
          <p:spPr>
            <a:xfrm flipH="1">
              <a:off x="3339885" y="2103169"/>
              <a:ext cx="1472995"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09361561-183D-02A9-0B8D-42F25C02C42B}"/>
              </a:ext>
            </a:extLst>
          </p:cNvPr>
          <p:cNvGrpSpPr/>
          <p:nvPr/>
        </p:nvGrpSpPr>
        <p:grpSpPr>
          <a:xfrm>
            <a:off x="2952427" y="2346058"/>
            <a:ext cx="2007078" cy="1447949"/>
            <a:chOff x="2952427" y="2346058"/>
            <a:chExt cx="2007078" cy="1447949"/>
          </a:xfrm>
        </p:grpSpPr>
        <p:sp>
          <p:nvSpPr>
            <p:cNvPr id="3090" name="Left Brace 3089">
              <a:extLst>
                <a:ext uri="{FF2B5EF4-FFF2-40B4-BE49-F238E27FC236}">
                  <a16:creationId xmlns:a16="http://schemas.microsoft.com/office/drawing/2014/main" id="{177E4A01-1453-BCBF-B2A9-3675B72F142F}"/>
                </a:ext>
              </a:extLst>
            </p:cNvPr>
            <p:cNvSpPr/>
            <p:nvPr/>
          </p:nvSpPr>
          <p:spPr>
            <a:xfrm>
              <a:off x="4771557" y="2346058"/>
              <a:ext cx="187948" cy="1447949"/>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solidFill>
                  <a:srgbClr val="C00000"/>
                </a:solidFill>
              </a:endParaRPr>
            </a:p>
          </p:txBody>
        </p:sp>
        <p:cxnSp>
          <p:nvCxnSpPr>
            <p:cNvPr id="3106" name="Straight Connector 3105">
              <a:extLst>
                <a:ext uri="{FF2B5EF4-FFF2-40B4-BE49-F238E27FC236}">
                  <a16:creationId xmlns:a16="http://schemas.microsoft.com/office/drawing/2014/main" id="{505E6639-B0E3-3B06-4049-D8335F8B5A98}"/>
                </a:ext>
              </a:extLst>
            </p:cNvPr>
            <p:cNvCxnSpPr>
              <a:cxnSpLocks/>
            </p:cNvCxnSpPr>
            <p:nvPr/>
          </p:nvCxnSpPr>
          <p:spPr>
            <a:xfrm flipH="1">
              <a:off x="2952427" y="3063639"/>
              <a:ext cx="1819129"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F8E08E1D-FFF5-607C-E2C5-04C7A59773C2}"/>
              </a:ext>
            </a:extLst>
          </p:cNvPr>
          <p:cNvGrpSpPr/>
          <p:nvPr/>
        </p:nvGrpSpPr>
        <p:grpSpPr>
          <a:xfrm>
            <a:off x="3246895" y="3820297"/>
            <a:ext cx="1722707" cy="321896"/>
            <a:chOff x="3246895" y="3820297"/>
            <a:chExt cx="1722707" cy="321896"/>
          </a:xfrm>
        </p:grpSpPr>
        <p:sp>
          <p:nvSpPr>
            <p:cNvPr id="3091" name="Left Brace 3090">
              <a:extLst>
                <a:ext uri="{FF2B5EF4-FFF2-40B4-BE49-F238E27FC236}">
                  <a16:creationId xmlns:a16="http://schemas.microsoft.com/office/drawing/2014/main" id="{C9C91E2C-79AC-AFD6-51D1-5A363F62DCE6}"/>
                </a:ext>
              </a:extLst>
            </p:cNvPr>
            <p:cNvSpPr/>
            <p:nvPr/>
          </p:nvSpPr>
          <p:spPr>
            <a:xfrm>
              <a:off x="4771556" y="3820297"/>
              <a:ext cx="198046" cy="321896"/>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109" name="Straight Connector 3108">
              <a:extLst>
                <a:ext uri="{FF2B5EF4-FFF2-40B4-BE49-F238E27FC236}">
                  <a16:creationId xmlns:a16="http://schemas.microsoft.com/office/drawing/2014/main" id="{6269A262-B05D-1294-F569-1B7840FF4EA1}"/>
                </a:ext>
              </a:extLst>
            </p:cNvPr>
            <p:cNvCxnSpPr>
              <a:cxnSpLocks/>
            </p:cNvCxnSpPr>
            <p:nvPr/>
          </p:nvCxnSpPr>
          <p:spPr>
            <a:xfrm flipH="1">
              <a:off x="3246895" y="3981636"/>
              <a:ext cx="1524661"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0550C7E0-4C90-8924-C5E5-837F98E787EE}"/>
              </a:ext>
            </a:extLst>
          </p:cNvPr>
          <p:cNvGrpSpPr/>
          <p:nvPr/>
        </p:nvGrpSpPr>
        <p:grpSpPr>
          <a:xfrm>
            <a:off x="2627209" y="4180254"/>
            <a:ext cx="2332295" cy="475910"/>
            <a:chOff x="2627209" y="4180254"/>
            <a:chExt cx="2332295" cy="475910"/>
          </a:xfrm>
        </p:grpSpPr>
        <p:sp>
          <p:nvSpPr>
            <p:cNvPr id="3093" name="Left Brace 3092">
              <a:extLst>
                <a:ext uri="{FF2B5EF4-FFF2-40B4-BE49-F238E27FC236}">
                  <a16:creationId xmlns:a16="http://schemas.microsoft.com/office/drawing/2014/main" id="{FE3DCC12-AE03-6BE4-E72E-8F8726485A19}"/>
                </a:ext>
              </a:extLst>
            </p:cNvPr>
            <p:cNvSpPr/>
            <p:nvPr/>
          </p:nvSpPr>
          <p:spPr>
            <a:xfrm>
              <a:off x="4799526" y="4180254"/>
              <a:ext cx="159978" cy="475910"/>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114" name="Straight Connector 3113">
              <a:extLst>
                <a:ext uri="{FF2B5EF4-FFF2-40B4-BE49-F238E27FC236}">
                  <a16:creationId xmlns:a16="http://schemas.microsoft.com/office/drawing/2014/main" id="{52C681ED-D8FB-1E0A-2921-84F919ACB2F1}"/>
                </a:ext>
              </a:extLst>
            </p:cNvPr>
            <p:cNvCxnSpPr>
              <a:cxnSpLocks/>
              <a:stCxn id="3093" idx="1"/>
            </p:cNvCxnSpPr>
            <p:nvPr/>
          </p:nvCxnSpPr>
          <p:spPr>
            <a:xfrm flipH="1">
              <a:off x="2627209" y="4418209"/>
              <a:ext cx="2172317" cy="11574"/>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34958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3103"/>
                                        </p:tgtEl>
                                        <p:attrNameLst>
                                          <p:attrName>style.visibility</p:attrName>
                                        </p:attrNameLst>
                                      </p:cBhvr>
                                      <p:to>
                                        <p:strVal val="visible"/>
                                      </p:to>
                                    </p:set>
                                    <p:animEffect transition="in" filter="barn(inVertical)">
                                      <p:cBhvr>
                                        <p:cTn id="12" dur="500"/>
                                        <p:tgtEl>
                                          <p:spTgt spid="3103"/>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3087"/>
                                        </p:tgtEl>
                                        <p:attrNameLst>
                                          <p:attrName>style.visibility</p:attrName>
                                        </p:attrNameLst>
                                      </p:cBhvr>
                                      <p:to>
                                        <p:strVal val="visible"/>
                                      </p:to>
                                    </p:set>
                                    <p:animEffect transition="in" filter="barn(inVertical)">
                                      <p:cBhvr>
                                        <p:cTn id="15" dur="500"/>
                                        <p:tgtEl>
                                          <p:spTgt spid="3087"/>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3104"/>
                                        </p:tgtEl>
                                        <p:attrNameLst>
                                          <p:attrName>style.visibility</p:attrName>
                                        </p:attrNameLst>
                                      </p:cBhvr>
                                      <p:to>
                                        <p:strVal val="visible"/>
                                      </p:to>
                                    </p:set>
                                    <p:animEffect transition="in" filter="barn(inVertical)">
                                      <p:cBhvr>
                                        <p:cTn id="20" dur="500"/>
                                        <p:tgtEl>
                                          <p:spTgt spid="3104"/>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3081"/>
                                        </p:tgtEl>
                                        <p:attrNameLst>
                                          <p:attrName>style.visibility</p:attrName>
                                        </p:attrNameLst>
                                      </p:cBhvr>
                                      <p:to>
                                        <p:strVal val="visible"/>
                                      </p:to>
                                    </p:set>
                                    <p:animEffect transition="in" filter="barn(inVertical)">
                                      <p:cBhvr>
                                        <p:cTn id="23" dur="500"/>
                                        <p:tgtEl>
                                          <p:spTgt spid="3081"/>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3083"/>
                                        </p:tgtEl>
                                        <p:attrNameLst>
                                          <p:attrName>style.visibility</p:attrName>
                                        </p:attrNameLst>
                                      </p:cBhvr>
                                      <p:to>
                                        <p:strVal val="visible"/>
                                      </p:to>
                                    </p:set>
                                    <p:animEffect transition="in" filter="barn(inVertical)">
                                      <p:cBhvr>
                                        <p:cTn id="26" dur="500"/>
                                        <p:tgtEl>
                                          <p:spTgt spid="3083"/>
                                        </p:tgtEl>
                                      </p:cBhvr>
                                    </p:animEffect>
                                  </p:childTnLst>
                                </p:cTn>
                              </p:par>
                            </p:childTnLst>
                          </p:cTn>
                        </p:par>
                      </p:childTnLst>
                    </p:cTn>
                  </p:par>
                  <p:par>
                    <p:cTn id="27" fill="hold">
                      <p:stCondLst>
                        <p:cond delay="indefinite"/>
                      </p:stCondLst>
                      <p:childTnLst>
                        <p:par>
                          <p:cTn id="28" fill="hold">
                            <p:stCondLst>
                              <p:cond delay="0"/>
                            </p:stCondLst>
                            <p:childTnLst>
                              <p:par>
                                <p:cTn id="29" presetID="16" presetClass="entr" presetSubtype="21"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barn(inVertical)">
                                      <p:cBhvr>
                                        <p:cTn id="31" dur="500"/>
                                        <p:tgtEl>
                                          <p:spTgt spid="6"/>
                                        </p:tgtEl>
                                      </p:cBhvr>
                                    </p:animEffect>
                                  </p:childTnLst>
                                </p:cTn>
                              </p:par>
                              <p:par>
                                <p:cTn id="32" presetID="16" presetClass="entr" presetSubtype="21" fill="hold" grpId="0" nodeType="withEffect">
                                  <p:stCondLst>
                                    <p:cond delay="0"/>
                                  </p:stCondLst>
                                  <p:childTnLst>
                                    <p:set>
                                      <p:cBhvr>
                                        <p:cTn id="33" dur="1" fill="hold">
                                          <p:stCondLst>
                                            <p:cond delay="0"/>
                                          </p:stCondLst>
                                        </p:cTn>
                                        <p:tgtEl>
                                          <p:spTgt spid="3082"/>
                                        </p:tgtEl>
                                        <p:attrNameLst>
                                          <p:attrName>style.visibility</p:attrName>
                                        </p:attrNameLst>
                                      </p:cBhvr>
                                      <p:to>
                                        <p:strVal val="visible"/>
                                      </p:to>
                                    </p:set>
                                    <p:animEffect transition="in" filter="barn(inVertical)">
                                      <p:cBhvr>
                                        <p:cTn id="34" dur="500"/>
                                        <p:tgtEl>
                                          <p:spTgt spid="3082"/>
                                        </p:tgtEl>
                                      </p:cBhvr>
                                    </p:animEffect>
                                  </p:childTnLst>
                                </p:cTn>
                              </p:par>
                              <p:par>
                                <p:cTn id="35" presetID="16" presetClass="entr" presetSubtype="21" fill="hold" grpId="0" nodeType="withEffect">
                                  <p:stCondLst>
                                    <p:cond delay="0"/>
                                  </p:stCondLst>
                                  <p:childTnLst>
                                    <p:set>
                                      <p:cBhvr>
                                        <p:cTn id="36" dur="1" fill="hold">
                                          <p:stCondLst>
                                            <p:cond delay="0"/>
                                          </p:stCondLst>
                                        </p:cTn>
                                        <p:tgtEl>
                                          <p:spTgt spid="3084"/>
                                        </p:tgtEl>
                                        <p:attrNameLst>
                                          <p:attrName>style.visibility</p:attrName>
                                        </p:attrNameLst>
                                      </p:cBhvr>
                                      <p:to>
                                        <p:strVal val="visible"/>
                                      </p:to>
                                    </p:set>
                                    <p:animEffect transition="in" filter="barn(inVertical)">
                                      <p:cBhvr>
                                        <p:cTn id="37" dur="500"/>
                                        <p:tgtEl>
                                          <p:spTgt spid="3084"/>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barn(inVertical)">
                                      <p:cBhvr>
                                        <p:cTn id="42" dur="500"/>
                                        <p:tgtEl>
                                          <p:spTgt spid="7"/>
                                        </p:tgtEl>
                                      </p:cBhvr>
                                    </p:animEffect>
                                  </p:childTnLst>
                                </p:cTn>
                              </p:par>
                              <p:par>
                                <p:cTn id="43" presetID="16" presetClass="entr" presetSubtype="21" fill="hold" grpId="0" nodeType="withEffect">
                                  <p:stCondLst>
                                    <p:cond delay="0"/>
                                  </p:stCondLst>
                                  <p:childTnLst>
                                    <p:set>
                                      <p:cBhvr>
                                        <p:cTn id="44" dur="1" fill="hold">
                                          <p:stCondLst>
                                            <p:cond delay="0"/>
                                          </p:stCondLst>
                                        </p:cTn>
                                        <p:tgtEl>
                                          <p:spTgt spid="3085"/>
                                        </p:tgtEl>
                                        <p:attrNameLst>
                                          <p:attrName>style.visibility</p:attrName>
                                        </p:attrNameLst>
                                      </p:cBhvr>
                                      <p:to>
                                        <p:strVal val="visible"/>
                                      </p:to>
                                    </p:set>
                                    <p:animEffect transition="in" filter="barn(inVertical)">
                                      <p:cBhvr>
                                        <p:cTn id="45" dur="500"/>
                                        <p:tgtEl>
                                          <p:spTgt spid="3085"/>
                                        </p:tgtEl>
                                      </p:cBhvr>
                                    </p:animEffect>
                                  </p:childTnLst>
                                </p:cTn>
                              </p:par>
                              <p:par>
                                <p:cTn id="46" presetID="16" presetClass="entr" presetSubtype="21" fill="hold" grpId="0" nodeType="withEffect">
                                  <p:stCondLst>
                                    <p:cond delay="0"/>
                                  </p:stCondLst>
                                  <p:childTnLst>
                                    <p:set>
                                      <p:cBhvr>
                                        <p:cTn id="47" dur="1" fill="hold">
                                          <p:stCondLst>
                                            <p:cond delay="0"/>
                                          </p:stCondLst>
                                        </p:cTn>
                                        <p:tgtEl>
                                          <p:spTgt spid="3086"/>
                                        </p:tgtEl>
                                        <p:attrNameLst>
                                          <p:attrName>style.visibility</p:attrName>
                                        </p:attrNameLst>
                                      </p:cBhvr>
                                      <p:to>
                                        <p:strVal val="visible"/>
                                      </p:to>
                                    </p:set>
                                    <p:animEffect transition="in" filter="barn(inVertical)">
                                      <p:cBhvr>
                                        <p:cTn id="48" dur="500"/>
                                        <p:tgtEl>
                                          <p:spTgt spid="3086"/>
                                        </p:tgtEl>
                                      </p:cBhvr>
                                    </p:animEffect>
                                  </p:childTnLst>
                                </p:cTn>
                              </p:par>
                            </p:childTnLst>
                          </p:cTn>
                        </p:par>
                      </p:childTnLst>
                    </p:cTn>
                  </p:par>
                  <p:par>
                    <p:cTn id="49" fill="hold">
                      <p:stCondLst>
                        <p:cond delay="indefinite"/>
                      </p:stCondLst>
                      <p:childTnLst>
                        <p:par>
                          <p:cTn id="50" fill="hold">
                            <p:stCondLst>
                              <p:cond delay="0"/>
                            </p:stCondLst>
                            <p:childTnLst>
                              <p:par>
                                <p:cTn id="51" presetID="16" presetClass="entr" presetSubtype="21" fill="hold" nodeType="click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barn(inVertical)">
                                      <p:cBhvr>
                                        <p:cTn id="53" dur="500"/>
                                        <p:tgtEl>
                                          <p:spTgt spid="8"/>
                                        </p:tgtEl>
                                      </p:cBhvr>
                                    </p:animEffect>
                                  </p:childTnLst>
                                </p:cTn>
                              </p:par>
                              <p:par>
                                <p:cTn id="54" presetID="16" presetClass="entr" presetSubtype="21" fill="hold" grpId="0" nodeType="withEffect">
                                  <p:stCondLst>
                                    <p:cond delay="0"/>
                                  </p:stCondLst>
                                  <p:childTnLst>
                                    <p:set>
                                      <p:cBhvr>
                                        <p:cTn id="55" dur="1" fill="hold">
                                          <p:stCondLst>
                                            <p:cond delay="0"/>
                                          </p:stCondLst>
                                        </p:cTn>
                                        <p:tgtEl>
                                          <p:spTgt spid="3088"/>
                                        </p:tgtEl>
                                        <p:attrNameLst>
                                          <p:attrName>style.visibility</p:attrName>
                                        </p:attrNameLst>
                                      </p:cBhvr>
                                      <p:to>
                                        <p:strVal val="visible"/>
                                      </p:to>
                                    </p:set>
                                    <p:animEffect transition="in" filter="barn(inVertical)">
                                      <p:cBhvr>
                                        <p:cTn id="56" dur="500"/>
                                        <p:tgtEl>
                                          <p:spTgt spid="30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81" grpId="0"/>
      <p:bldP spid="3082" grpId="0"/>
      <p:bldP spid="3083" grpId="0"/>
      <p:bldP spid="3084" grpId="0"/>
      <p:bldP spid="3085" grpId="0"/>
      <p:bldP spid="3086" grpId="0"/>
      <p:bldP spid="3087" grpId="0"/>
      <p:bldP spid="308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66E8045-A83F-2DE9-9798-079AF4A3F37D}"/>
              </a:ext>
            </a:extLst>
          </p:cNvPr>
          <p:cNvPicPr>
            <a:picLocks noChangeAspect="1"/>
          </p:cNvPicPr>
          <p:nvPr/>
        </p:nvPicPr>
        <p:blipFill>
          <a:blip r:embed="rId3"/>
          <a:stretch>
            <a:fillRect/>
          </a:stretch>
        </p:blipFill>
        <p:spPr>
          <a:xfrm>
            <a:off x="-163995" y="5320178"/>
            <a:ext cx="4213919" cy="4107193"/>
          </a:xfrm>
          <a:prstGeom prst="rect">
            <a:avLst/>
          </a:prstGeom>
        </p:spPr>
      </p:pic>
      <p:sp>
        <p:nvSpPr>
          <p:cNvPr id="16" name="Title 4">
            <a:extLst>
              <a:ext uri="{FF2B5EF4-FFF2-40B4-BE49-F238E27FC236}">
                <a16:creationId xmlns:a16="http://schemas.microsoft.com/office/drawing/2014/main" id="{535561EB-8C6E-6CF7-A144-DA195CCFA5CC}"/>
              </a:ext>
            </a:extLst>
          </p:cNvPr>
          <p:cNvSpPr txBox="1">
            <a:spLocks/>
          </p:cNvSpPr>
          <p:nvPr/>
        </p:nvSpPr>
        <p:spPr>
          <a:xfrm>
            <a:off x="192603" y="337472"/>
            <a:ext cx="8559174" cy="48118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6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Sample writing.</a:t>
            </a:r>
          </a:p>
        </p:txBody>
      </p:sp>
      <p:grpSp>
        <p:nvGrpSpPr>
          <p:cNvPr id="20" name="Group 19">
            <a:extLst>
              <a:ext uri="{FF2B5EF4-FFF2-40B4-BE49-F238E27FC236}">
                <a16:creationId xmlns:a16="http://schemas.microsoft.com/office/drawing/2014/main" id="{5F87EFAC-0C1C-CBD0-F4C9-5A6A076F39C5}"/>
              </a:ext>
            </a:extLst>
          </p:cNvPr>
          <p:cNvGrpSpPr/>
          <p:nvPr/>
        </p:nvGrpSpPr>
        <p:grpSpPr>
          <a:xfrm>
            <a:off x="4747130" y="693317"/>
            <a:ext cx="4116018" cy="4149281"/>
            <a:chOff x="6329507" y="924423"/>
            <a:chExt cx="5488024" cy="5532374"/>
          </a:xfrm>
          <a:solidFill>
            <a:srgbClr val="FFFFFF"/>
          </a:solidFill>
        </p:grpSpPr>
        <p:pic>
          <p:nvPicPr>
            <p:cNvPr id="27" name="Picture 2" descr="Email blank page stock vector. Illustration of computer - 113530602">
              <a:extLst>
                <a:ext uri="{FF2B5EF4-FFF2-40B4-BE49-F238E27FC236}">
                  <a16:creationId xmlns:a16="http://schemas.microsoft.com/office/drawing/2014/main" id="{2010AA94-BF0C-832C-8206-5C245ECC5EC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3406" t="7599" r="3404" b="14265"/>
            <a:stretch/>
          </p:blipFill>
          <p:spPr bwMode="auto">
            <a:xfrm>
              <a:off x="6329507" y="924423"/>
              <a:ext cx="5488024" cy="4601496"/>
            </a:xfrm>
            <a:prstGeom prst="rect">
              <a:avLst/>
            </a:prstGeom>
            <a:grpFill/>
          </p:spPr>
        </p:pic>
        <p:sp>
          <p:nvSpPr>
            <p:cNvPr id="28" name="Rectangle 27">
              <a:extLst>
                <a:ext uri="{FF2B5EF4-FFF2-40B4-BE49-F238E27FC236}">
                  <a16:creationId xmlns:a16="http://schemas.microsoft.com/office/drawing/2014/main" id="{09A7457A-7241-76A7-1924-60B233AE025C}"/>
                </a:ext>
              </a:extLst>
            </p:cNvPr>
            <p:cNvSpPr/>
            <p:nvPr/>
          </p:nvSpPr>
          <p:spPr>
            <a:xfrm>
              <a:off x="6329507" y="4895385"/>
              <a:ext cx="5488024" cy="1561412"/>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29" name="Rectangle 28">
              <a:extLst>
                <a:ext uri="{FF2B5EF4-FFF2-40B4-BE49-F238E27FC236}">
                  <a16:creationId xmlns:a16="http://schemas.microsoft.com/office/drawing/2014/main" id="{C8CB671B-1C60-72BE-767D-4D71B2DFB895}"/>
                </a:ext>
              </a:extLst>
            </p:cNvPr>
            <p:cNvSpPr/>
            <p:nvPr/>
          </p:nvSpPr>
          <p:spPr>
            <a:xfrm>
              <a:off x="6379877" y="4824445"/>
              <a:ext cx="5328903"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30" name="Rectangle 29">
              <a:extLst>
                <a:ext uri="{FF2B5EF4-FFF2-40B4-BE49-F238E27FC236}">
                  <a16:creationId xmlns:a16="http://schemas.microsoft.com/office/drawing/2014/main" id="{597E1D99-4F97-37E4-25A7-C0BB7FD5A417}"/>
                </a:ext>
              </a:extLst>
            </p:cNvPr>
            <p:cNvSpPr/>
            <p:nvPr/>
          </p:nvSpPr>
          <p:spPr>
            <a:xfrm>
              <a:off x="11562384" y="4824445"/>
              <a:ext cx="213304" cy="156141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sp>
        <p:nvSpPr>
          <p:cNvPr id="31" name="TextBox 30">
            <a:extLst>
              <a:ext uri="{FF2B5EF4-FFF2-40B4-BE49-F238E27FC236}">
                <a16:creationId xmlns:a16="http://schemas.microsoft.com/office/drawing/2014/main" id="{56FAFB6D-9BE3-22CE-67F1-BDAF93B42377}"/>
              </a:ext>
            </a:extLst>
          </p:cNvPr>
          <p:cNvSpPr txBox="1"/>
          <p:nvPr/>
        </p:nvSpPr>
        <p:spPr>
          <a:xfrm>
            <a:off x="5016533" y="934217"/>
            <a:ext cx="206159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nam@webmail.com </a:t>
            </a:r>
          </a:p>
        </p:txBody>
      </p:sp>
      <p:sp>
        <p:nvSpPr>
          <p:cNvPr id="3072" name="TextBox 3071">
            <a:extLst>
              <a:ext uri="{FF2B5EF4-FFF2-40B4-BE49-F238E27FC236}">
                <a16:creationId xmlns:a16="http://schemas.microsoft.com/office/drawing/2014/main" id="{ABF2B965-284F-326A-B96C-AC76C5E38D4E}"/>
              </a:ext>
            </a:extLst>
          </p:cNvPr>
          <p:cNvSpPr txBox="1"/>
          <p:nvPr/>
        </p:nvSpPr>
        <p:spPr>
          <a:xfrm>
            <a:off x="5205796" y="1250805"/>
            <a:ext cx="2952286" cy="323165"/>
          </a:xfrm>
          <a:prstGeom prst="rect">
            <a:avLst/>
          </a:prstGeom>
          <a:noFill/>
        </p:spPr>
        <p:txBody>
          <a:bodyPr wrap="square" rtlCol="0">
            <a:spAutoFit/>
          </a:bodyPr>
          <a:lstStyle/>
          <a:p>
            <a:r>
              <a:rPr lang="en-US" sz="1500" dirty="0">
                <a:latin typeface="Calibri" panose="020F0502020204030204" pitchFamily="34" charset="0"/>
                <a:cs typeface="Calibri" panose="020F0502020204030204" pitchFamily="34" charset="0"/>
              </a:rPr>
              <a:t>School activities last summer </a:t>
            </a:r>
          </a:p>
        </p:txBody>
      </p:sp>
      <p:sp>
        <p:nvSpPr>
          <p:cNvPr id="3073" name="Rectangle 3072">
            <a:extLst>
              <a:ext uri="{FF2B5EF4-FFF2-40B4-BE49-F238E27FC236}">
                <a16:creationId xmlns:a16="http://schemas.microsoft.com/office/drawing/2014/main" id="{0A4CC350-556E-8B32-53A4-B4924E25DCBE}"/>
              </a:ext>
            </a:extLst>
          </p:cNvPr>
          <p:cNvSpPr/>
          <p:nvPr/>
        </p:nvSpPr>
        <p:spPr>
          <a:xfrm>
            <a:off x="4841458" y="1606455"/>
            <a:ext cx="3804281" cy="304970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Bef>
                <a:spcPts val="600"/>
              </a:spcBef>
            </a:pPr>
            <a:r>
              <a:rPr lang="en-US" sz="1500" dirty="0">
                <a:solidFill>
                  <a:schemeClr val="tx1"/>
                </a:solidFill>
                <a:latin typeface="Calibri" panose="020F0502020204030204" pitchFamily="34" charset="0"/>
                <a:cs typeface="Calibri" panose="020F0502020204030204" pitchFamily="34" charset="0"/>
              </a:rPr>
              <a:t>Dear Tom, </a:t>
            </a:r>
          </a:p>
          <a:p>
            <a:pPr>
              <a:spcBef>
                <a:spcPts val="600"/>
              </a:spcBef>
            </a:pPr>
            <a:r>
              <a:rPr lang="en-US" sz="1500" dirty="0">
                <a:solidFill>
                  <a:schemeClr val="tx1"/>
                </a:solidFill>
                <a:latin typeface="Calibri" panose="020F0502020204030204" pitchFamily="34" charset="0"/>
                <a:cs typeface="Calibri" panose="020F0502020204030204" pitchFamily="34" charset="0"/>
              </a:rPr>
              <a:t>Things are good. We also did some interesting activities last summer. </a:t>
            </a:r>
          </a:p>
          <a:p>
            <a:pPr>
              <a:spcBef>
                <a:spcPts val="600"/>
              </a:spcBef>
            </a:pPr>
            <a:r>
              <a:rPr lang="en-US" sz="1500" dirty="0">
                <a:solidFill>
                  <a:schemeClr val="tx1"/>
                </a:solidFill>
                <a:latin typeface="Calibri" panose="020F0502020204030204" pitchFamily="34" charset="0"/>
                <a:cs typeface="Calibri" panose="020F0502020204030204" pitchFamily="34" charset="0"/>
              </a:rPr>
              <a:t>____________________________________________________________________________________________________________________________________________________________________________________________________________________________________</a:t>
            </a:r>
          </a:p>
          <a:p>
            <a:pPr>
              <a:spcBef>
                <a:spcPts val="600"/>
              </a:spcBef>
            </a:pPr>
            <a:r>
              <a:rPr lang="en-US" sz="1500" dirty="0">
                <a:solidFill>
                  <a:schemeClr val="tx1"/>
                </a:solidFill>
                <a:latin typeface="Calibri" panose="020F0502020204030204" pitchFamily="34" charset="0"/>
                <a:cs typeface="Calibri" panose="020F0502020204030204" pitchFamily="34" charset="0"/>
              </a:rPr>
              <a:t>See you soon.</a:t>
            </a:r>
          </a:p>
          <a:p>
            <a:pPr>
              <a:spcBef>
                <a:spcPts val="600"/>
              </a:spcBef>
            </a:pPr>
            <a:r>
              <a:rPr lang="en-US" sz="1500" dirty="0">
                <a:solidFill>
                  <a:schemeClr val="tx1"/>
                </a:solidFill>
                <a:latin typeface="Calibri" panose="020F0502020204030204" pitchFamily="34" charset="0"/>
                <a:cs typeface="Calibri" panose="020F0502020204030204" pitchFamily="34" charset="0"/>
              </a:rPr>
              <a:t>With best wishes,</a:t>
            </a:r>
          </a:p>
          <a:p>
            <a:pPr>
              <a:spcBef>
                <a:spcPts val="600"/>
              </a:spcBef>
            </a:pPr>
            <a:r>
              <a:rPr lang="en-US" sz="1500" dirty="0">
                <a:solidFill>
                  <a:schemeClr val="tx1"/>
                </a:solidFill>
                <a:latin typeface="Calibri" panose="020F0502020204030204" pitchFamily="34" charset="0"/>
                <a:cs typeface="Calibri" panose="020F0502020204030204" pitchFamily="34" charset="0"/>
              </a:rPr>
              <a:t>Nam,</a:t>
            </a:r>
          </a:p>
        </p:txBody>
      </p:sp>
      <p:sp>
        <p:nvSpPr>
          <p:cNvPr id="3081" name="TextBox 3080">
            <a:extLst>
              <a:ext uri="{FF2B5EF4-FFF2-40B4-BE49-F238E27FC236}">
                <a16:creationId xmlns:a16="http://schemas.microsoft.com/office/drawing/2014/main" id="{984D587B-C16C-9310-78E7-5EC591F7F9C0}"/>
              </a:ext>
            </a:extLst>
          </p:cNvPr>
          <p:cNvSpPr txBox="1"/>
          <p:nvPr/>
        </p:nvSpPr>
        <p:spPr>
          <a:xfrm>
            <a:off x="1050694" y="1758684"/>
            <a:ext cx="2351977" cy="527004"/>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Opening paragraph</a:t>
            </a:r>
          </a:p>
        </p:txBody>
      </p:sp>
      <p:sp>
        <p:nvSpPr>
          <p:cNvPr id="3082" name="TextBox 3081">
            <a:extLst>
              <a:ext uri="{FF2B5EF4-FFF2-40B4-BE49-F238E27FC236}">
                <a16:creationId xmlns:a16="http://schemas.microsoft.com/office/drawing/2014/main" id="{9B0D1F14-FE70-02DF-7E7B-43DCAC1394BD}"/>
              </a:ext>
            </a:extLst>
          </p:cNvPr>
          <p:cNvSpPr txBox="1"/>
          <p:nvPr/>
        </p:nvSpPr>
        <p:spPr>
          <a:xfrm>
            <a:off x="1050694" y="2648776"/>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Main paragraph</a:t>
            </a:r>
          </a:p>
        </p:txBody>
      </p:sp>
      <p:sp>
        <p:nvSpPr>
          <p:cNvPr id="3083" name="TextBox 3082">
            <a:extLst>
              <a:ext uri="{FF2B5EF4-FFF2-40B4-BE49-F238E27FC236}">
                <a16:creationId xmlns:a16="http://schemas.microsoft.com/office/drawing/2014/main" id="{A1DD810E-5B6F-275F-5A59-26CD0AB235FC}"/>
              </a:ext>
            </a:extLst>
          </p:cNvPr>
          <p:cNvSpPr txBox="1"/>
          <p:nvPr/>
        </p:nvSpPr>
        <p:spPr>
          <a:xfrm>
            <a:off x="280852" y="2163880"/>
            <a:ext cx="2594610"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Say why you are writing </a:t>
            </a:r>
          </a:p>
        </p:txBody>
      </p:sp>
      <p:sp>
        <p:nvSpPr>
          <p:cNvPr id="3084" name="TextBox 3083">
            <a:extLst>
              <a:ext uri="{FF2B5EF4-FFF2-40B4-BE49-F238E27FC236}">
                <a16:creationId xmlns:a16="http://schemas.microsoft.com/office/drawing/2014/main" id="{CCA43AB4-6684-5131-1E87-00EBBA04E059}"/>
              </a:ext>
            </a:extLst>
          </p:cNvPr>
          <p:cNvSpPr txBox="1"/>
          <p:nvPr/>
        </p:nvSpPr>
        <p:spPr>
          <a:xfrm>
            <a:off x="280852" y="3054275"/>
            <a:ext cx="4504056"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Give your news and say how you feel about it</a:t>
            </a:r>
          </a:p>
        </p:txBody>
      </p:sp>
      <p:sp>
        <p:nvSpPr>
          <p:cNvPr id="3085" name="TextBox 3084">
            <a:extLst>
              <a:ext uri="{FF2B5EF4-FFF2-40B4-BE49-F238E27FC236}">
                <a16:creationId xmlns:a16="http://schemas.microsoft.com/office/drawing/2014/main" id="{DC49A336-57A4-E1CD-2F00-E40091391D66}"/>
              </a:ext>
            </a:extLst>
          </p:cNvPr>
          <p:cNvSpPr txBox="1"/>
          <p:nvPr/>
        </p:nvSpPr>
        <p:spPr>
          <a:xfrm>
            <a:off x="1050694" y="3576137"/>
            <a:ext cx="2574449"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Closing paragraph</a:t>
            </a:r>
          </a:p>
        </p:txBody>
      </p:sp>
      <p:sp>
        <p:nvSpPr>
          <p:cNvPr id="3086" name="TextBox 3085">
            <a:extLst>
              <a:ext uri="{FF2B5EF4-FFF2-40B4-BE49-F238E27FC236}">
                <a16:creationId xmlns:a16="http://schemas.microsoft.com/office/drawing/2014/main" id="{E9F6B692-C3D9-CFB9-FAA6-1B701D5A0229}"/>
              </a:ext>
            </a:extLst>
          </p:cNvPr>
          <p:cNvSpPr txBox="1"/>
          <p:nvPr/>
        </p:nvSpPr>
        <p:spPr>
          <a:xfrm>
            <a:off x="280852" y="3981636"/>
            <a:ext cx="4416097" cy="369332"/>
          </a:xfrm>
          <a:prstGeom prst="rect">
            <a:avLst/>
          </a:prstGeom>
          <a:noFill/>
        </p:spPr>
        <p:txBody>
          <a:bodyPr wrap="square">
            <a:spAutoFit/>
          </a:bodyPr>
          <a:lstStyle/>
          <a:p>
            <a:r>
              <a:rPr lang="en-US" sz="1800" i="1" dirty="0">
                <a:solidFill>
                  <a:schemeClr val="bg1">
                    <a:lumMod val="10000"/>
                  </a:schemeClr>
                </a:solidFill>
                <a:latin typeface="Calibri" panose="020F0502020204030204" pitchFamily="34" charset="0"/>
                <a:ea typeface="Times New Roman" panose="02020603050405020304" pitchFamily="18" charset="0"/>
                <a:cs typeface="Calibri" panose="020F0502020204030204" pitchFamily="34" charset="0"/>
              </a:rPr>
              <a:t>Ask for a response/ make a suitable comment</a:t>
            </a:r>
          </a:p>
        </p:txBody>
      </p:sp>
      <p:sp>
        <p:nvSpPr>
          <p:cNvPr id="3087" name="TextBox 3086">
            <a:extLst>
              <a:ext uri="{FF2B5EF4-FFF2-40B4-BE49-F238E27FC236}">
                <a16:creationId xmlns:a16="http://schemas.microsoft.com/office/drawing/2014/main" id="{DAF8515E-5B9B-63D8-4F2B-0043F7B295DA}"/>
              </a:ext>
            </a:extLst>
          </p:cNvPr>
          <p:cNvSpPr txBox="1"/>
          <p:nvPr/>
        </p:nvSpPr>
        <p:spPr>
          <a:xfrm>
            <a:off x="1064878" y="1434029"/>
            <a:ext cx="1159921"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Greeting</a:t>
            </a:r>
          </a:p>
        </p:txBody>
      </p:sp>
      <p:sp>
        <p:nvSpPr>
          <p:cNvPr id="3088" name="TextBox 3087">
            <a:extLst>
              <a:ext uri="{FF2B5EF4-FFF2-40B4-BE49-F238E27FC236}">
                <a16:creationId xmlns:a16="http://schemas.microsoft.com/office/drawing/2014/main" id="{C36B3554-6152-EEA9-DC88-248522E8EE91}"/>
              </a:ext>
            </a:extLst>
          </p:cNvPr>
          <p:cNvSpPr txBox="1"/>
          <p:nvPr/>
        </p:nvSpPr>
        <p:spPr>
          <a:xfrm>
            <a:off x="1060887" y="4082625"/>
            <a:ext cx="1471994" cy="536685"/>
          </a:xfrm>
          <a:prstGeom prst="rect">
            <a:avLst/>
          </a:prstGeom>
          <a:noFill/>
        </p:spPr>
        <p:txBody>
          <a:bodyPr wrap="square">
            <a:spAutoFit/>
          </a:bodyPr>
          <a:lstStyle/>
          <a:p>
            <a:pPr>
              <a:lnSpc>
                <a:spcPct val="150000"/>
              </a:lnSpc>
            </a:pPr>
            <a:r>
              <a:rPr lang="en-US" sz="2100" i="1" dirty="0">
                <a:solidFill>
                  <a:schemeClr val="accent4">
                    <a:lumMod val="50000"/>
                  </a:schemeClr>
                </a:solidFill>
                <a:latin typeface="Calibri" panose="020F0502020204030204" pitchFamily="34" charset="0"/>
                <a:ea typeface="Times New Roman" panose="02020603050405020304" pitchFamily="18" charset="0"/>
                <a:cs typeface="Calibri" panose="020F0502020204030204" pitchFamily="34" charset="0"/>
              </a:rPr>
              <a:t>Signing off</a:t>
            </a:r>
          </a:p>
        </p:txBody>
      </p:sp>
      <p:sp>
        <p:nvSpPr>
          <p:cNvPr id="3090" name="Left Brace 3089">
            <a:extLst>
              <a:ext uri="{FF2B5EF4-FFF2-40B4-BE49-F238E27FC236}">
                <a16:creationId xmlns:a16="http://schemas.microsoft.com/office/drawing/2014/main" id="{177E4A01-1453-BCBF-B2A9-3675B72F142F}"/>
              </a:ext>
            </a:extLst>
          </p:cNvPr>
          <p:cNvSpPr/>
          <p:nvPr/>
        </p:nvSpPr>
        <p:spPr>
          <a:xfrm>
            <a:off x="4771557" y="2346058"/>
            <a:ext cx="187948" cy="1447949"/>
          </a:xfrm>
          <a:prstGeom prst="leftBrace">
            <a:avLst>
              <a:gd name="adj1" fmla="val 8333"/>
              <a:gd name="adj2" fmla="val 46254"/>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3091" name="Left Brace 3090">
            <a:extLst>
              <a:ext uri="{FF2B5EF4-FFF2-40B4-BE49-F238E27FC236}">
                <a16:creationId xmlns:a16="http://schemas.microsoft.com/office/drawing/2014/main" id="{C9C91E2C-79AC-AFD6-51D1-5A363F62DCE6}"/>
              </a:ext>
            </a:extLst>
          </p:cNvPr>
          <p:cNvSpPr/>
          <p:nvPr/>
        </p:nvSpPr>
        <p:spPr>
          <a:xfrm>
            <a:off x="4771556" y="3820297"/>
            <a:ext cx="198046" cy="321896"/>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3093" name="Left Brace 3092">
            <a:extLst>
              <a:ext uri="{FF2B5EF4-FFF2-40B4-BE49-F238E27FC236}">
                <a16:creationId xmlns:a16="http://schemas.microsoft.com/office/drawing/2014/main" id="{FE3DCC12-AE03-6BE4-E72E-8F8726485A19}"/>
              </a:ext>
            </a:extLst>
          </p:cNvPr>
          <p:cNvSpPr/>
          <p:nvPr/>
        </p:nvSpPr>
        <p:spPr>
          <a:xfrm>
            <a:off x="4799526" y="4180254"/>
            <a:ext cx="159978" cy="475910"/>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grpSp>
        <p:nvGrpSpPr>
          <p:cNvPr id="3103" name="Group 3102">
            <a:extLst>
              <a:ext uri="{FF2B5EF4-FFF2-40B4-BE49-F238E27FC236}">
                <a16:creationId xmlns:a16="http://schemas.microsoft.com/office/drawing/2014/main" id="{353B5D44-0841-A662-E45A-5D35717F921A}"/>
              </a:ext>
            </a:extLst>
          </p:cNvPr>
          <p:cNvGrpSpPr/>
          <p:nvPr/>
        </p:nvGrpSpPr>
        <p:grpSpPr>
          <a:xfrm>
            <a:off x="2363984" y="1587271"/>
            <a:ext cx="2595520" cy="249101"/>
            <a:chOff x="2363984" y="1587271"/>
            <a:chExt cx="2595520" cy="249101"/>
          </a:xfrm>
        </p:grpSpPr>
        <p:sp>
          <p:nvSpPr>
            <p:cNvPr id="3092" name="Left Brace 3091">
              <a:extLst>
                <a:ext uri="{FF2B5EF4-FFF2-40B4-BE49-F238E27FC236}">
                  <a16:creationId xmlns:a16="http://schemas.microsoft.com/office/drawing/2014/main" id="{B9292949-1B0F-606C-66DC-D5E1FA07D727}"/>
                </a:ext>
              </a:extLst>
            </p:cNvPr>
            <p:cNvSpPr/>
            <p:nvPr/>
          </p:nvSpPr>
          <p:spPr>
            <a:xfrm>
              <a:off x="4793134" y="1587271"/>
              <a:ext cx="166370" cy="249101"/>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095" name="Straight Connector 3094">
              <a:extLst>
                <a:ext uri="{FF2B5EF4-FFF2-40B4-BE49-F238E27FC236}">
                  <a16:creationId xmlns:a16="http://schemas.microsoft.com/office/drawing/2014/main" id="{DC775489-438B-D6C1-C468-7EBDE2D012EA}"/>
                </a:ext>
              </a:extLst>
            </p:cNvPr>
            <p:cNvCxnSpPr>
              <a:cxnSpLocks/>
            </p:cNvCxnSpPr>
            <p:nvPr/>
          </p:nvCxnSpPr>
          <p:spPr>
            <a:xfrm flipH="1" flipV="1">
              <a:off x="2363984" y="1711087"/>
              <a:ext cx="2440301" cy="2976"/>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3104" name="Group 3103">
            <a:extLst>
              <a:ext uri="{FF2B5EF4-FFF2-40B4-BE49-F238E27FC236}">
                <a16:creationId xmlns:a16="http://schemas.microsoft.com/office/drawing/2014/main" id="{6CC1979A-E845-A9C9-7D4A-CD2D5B4A7225}"/>
              </a:ext>
            </a:extLst>
          </p:cNvPr>
          <p:cNvGrpSpPr/>
          <p:nvPr/>
        </p:nvGrpSpPr>
        <p:grpSpPr>
          <a:xfrm>
            <a:off x="3339885" y="1899505"/>
            <a:ext cx="1630771" cy="401425"/>
            <a:chOff x="3339885" y="1899505"/>
            <a:chExt cx="1630771" cy="401425"/>
          </a:xfrm>
        </p:grpSpPr>
        <p:sp>
          <p:nvSpPr>
            <p:cNvPr id="3089" name="Left Brace 3088">
              <a:extLst>
                <a:ext uri="{FF2B5EF4-FFF2-40B4-BE49-F238E27FC236}">
                  <a16:creationId xmlns:a16="http://schemas.microsoft.com/office/drawing/2014/main" id="{C1605067-FD17-8579-5325-7D4BA9B538B2}"/>
                </a:ext>
              </a:extLst>
            </p:cNvPr>
            <p:cNvSpPr/>
            <p:nvPr/>
          </p:nvSpPr>
          <p:spPr>
            <a:xfrm>
              <a:off x="4804285" y="1899505"/>
              <a:ext cx="166371" cy="401425"/>
            </a:xfrm>
            <a:prstGeom prst="lef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3096" name="Straight Connector 3095">
              <a:extLst>
                <a:ext uri="{FF2B5EF4-FFF2-40B4-BE49-F238E27FC236}">
                  <a16:creationId xmlns:a16="http://schemas.microsoft.com/office/drawing/2014/main" id="{0FC9E851-2AD1-FF38-D4B2-B01C5AEA329F}"/>
                </a:ext>
              </a:extLst>
            </p:cNvPr>
            <p:cNvCxnSpPr>
              <a:cxnSpLocks/>
            </p:cNvCxnSpPr>
            <p:nvPr/>
          </p:nvCxnSpPr>
          <p:spPr>
            <a:xfrm flipH="1">
              <a:off x="3339885" y="2103169"/>
              <a:ext cx="1472995"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grpSp>
      <p:cxnSp>
        <p:nvCxnSpPr>
          <p:cNvPr id="3106" name="Straight Connector 3105">
            <a:extLst>
              <a:ext uri="{FF2B5EF4-FFF2-40B4-BE49-F238E27FC236}">
                <a16:creationId xmlns:a16="http://schemas.microsoft.com/office/drawing/2014/main" id="{505E6639-B0E3-3B06-4049-D8335F8B5A98}"/>
              </a:ext>
            </a:extLst>
          </p:cNvPr>
          <p:cNvCxnSpPr>
            <a:cxnSpLocks/>
          </p:cNvCxnSpPr>
          <p:nvPr/>
        </p:nvCxnSpPr>
        <p:spPr>
          <a:xfrm flipH="1">
            <a:off x="2952427" y="3012837"/>
            <a:ext cx="1819129"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09" name="Straight Connector 3108">
            <a:extLst>
              <a:ext uri="{FF2B5EF4-FFF2-40B4-BE49-F238E27FC236}">
                <a16:creationId xmlns:a16="http://schemas.microsoft.com/office/drawing/2014/main" id="{6269A262-B05D-1294-F569-1B7840FF4EA1}"/>
              </a:ext>
            </a:extLst>
          </p:cNvPr>
          <p:cNvCxnSpPr>
            <a:cxnSpLocks/>
          </p:cNvCxnSpPr>
          <p:nvPr/>
        </p:nvCxnSpPr>
        <p:spPr>
          <a:xfrm flipH="1">
            <a:off x="3246895" y="3927237"/>
            <a:ext cx="1524661" cy="0"/>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52C681ED-D8FB-1E0A-2921-84F919ACB2F1}"/>
              </a:ext>
            </a:extLst>
          </p:cNvPr>
          <p:cNvCxnSpPr>
            <a:cxnSpLocks/>
            <a:stCxn id="3093" idx="1"/>
          </p:cNvCxnSpPr>
          <p:nvPr/>
        </p:nvCxnSpPr>
        <p:spPr>
          <a:xfrm flipH="1">
            <a:off x="2627209" y="4418209"/>
            <a:ext cx="2172317" cy="11574"/>
          </a:xfrm>
          <a:prstGeom prst="line">
            <a:avLst/>
          </a:prstGeom>
          <a:ln w="12700">
            <a:solidFill>
              <a:schemeClr val="accent4">
                <a:lumMod val="50000"/>
              </a:schemeClr>
            </a:solidFill>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628725C1-E2E5-8242-9106-2A8FCBADC7F4}"/>
              </a:ext>
            </a:extLst>
          </p:cNvPr>
          <p:cNvSpPr/>
          <p:nvPr/>
        </p:nvSpPr>
        <p:spPr>
          <a:xfrm>
            <a:off x="4902931" y="2415981"/>
            <a:ext cx="3718676" cy="1344540"/>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500" dirty="0">
                <a:solidFill>
                  <a:schemeClr val="tx1"/>
                </a:solidFill>
                <a:latin typeface="Calibri" panose="020F0502020204030204" pitchFamily="34" charset="0"/>
                <a:cs typeface="Calibri" panose="020F0502020204030204" pitchFamily="34" charset="0"/>
              </a:rPr>
              <a:t>This year, we did volunteer in the hospital. We donated books and money for the sick children. We also talked and read stories for the sick patients. It helped them feel better. We learnt some skills and we loved it.</a:t>
            </a:r>
          </a:p>
        </p:txBody>
      </p:sp>
    </p:spTree>
    <p:extLst>
      <p:ext uri="{BB962C8B-B14F-4D97-AF65-F5344CB8AC3E}">
        <p14:creationId xmlns:p14="http://schemas.microsoft.com/office/powerpoint/2010/main" val="3780373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5">
            <a:extLst>
              <a:ext uri="{FF2B5EF4-FFF2-40B4-BE49-F238E27FC236}">
                <a16:creationId xmlns:a16="http://schemas.microsoft.com/office/drawing/2014/main" id="{DC054DB3-E77B-9516-E9B1-9E0515EA06E3}"/>
              </a:ext>
            </a:extLst>
          </p:cNvPr>
          <p:cNvGraphicFramePr>
            <a:graphicFrameLocks noGrp="1"/>
          </p:cNvGraphicFramePr>
          <p:nvPr>
            <p:extLst>
              <p:ext uri="{D42A27DB-BD31-4B8C-83A1-F6EECF244321}">
                <p14:modId xmlns:p14="http://schemas.microsoft.com/office/powerpoint/2010/main" val="1636062607"/>
              </p:ext>
            </p:extLst>
          </p:nvPr>
        </p:nvGraphicFramePr>
        <p:xfrm>
          <a:off x="336853" y="739563"/>
          <a:ext cx="8559174" cy="4312920"/>
        </p:xfrm>
        <a:graphic>
          <a:graphicData uri="http://schemas.openxmlformats.org/drawingml/2006/table">
            <a:tbl>
              <a:tblPr firstRow="1" bandRow="1">
                <a:tableStyleId>{5A111915-BE36-4E01-A7E5-04B1672EAD32}</a:tableStyleId>
              </a:tblPr>
              <a:tblGrid>
                <a:gridCol w="7641884">
                  <a:extLst>
                    <a:ext uri="{9D8B030D-6E8A-4147-A177-3AD203B41FA5}">
                      <a16:colId xmlns:a16="http://schemas.microsoft.com/office/drawing/2014/main" val="1382129582"/>
                    </a:ext>
                  </a:extLst>
                </a:gridCol>
                <a:gridCol w="917290">
                  <a:extLst>
                    <a:ext uri="{9D8B030D-6E8A-4147-A177-3AD203B41FA5}">
                      <a16:colId xmlns:a16="http://schemas.microsoft.com/office/drawing/2014/main" val="4005104112"/>
                    </a:ext>
                  </a:extLst>
                </a:gridCol>
              </a:tblGrid>
              <a:tr h="370840">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sz="1600" dirty="0"/>
                        <a:t>Check</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37468167"/>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1. Does your writing have 5 parts (Greeting, Opening paragraph, Main paragraph, Closing paragraph and Signing up)?</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81164171"/>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2. In the Greeting, did you use “Dear” with the name of the receiver?</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268175549"/>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3. In the Opening paragraph, did you say the reason why you write this email?</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02340311"/>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4. In the Main paragraph, did you give your news and say how you feel about it?</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68095966"/>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5. In the Closing paragraph, did you ask for a response or make a suitable comment?</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14096693"/>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6. In the Signing up, did you end your email with an ending phrase and your signature?</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939956235"/>
                  </a:ext>
                </a:extLst>
              </a:tr>
              <a:tr h="370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800" dirty="0">
                          <a:solidFill>
                            <a:schemeClr val="tx1">
                              <a:lumMod val="50000"/>
                            </a:schemeClr>
                          </a:solidFill>
                        </a:rPr>
                        <a:t>7. Did you use a friendly style in your email?</a:t>
                      </a:r>
                      <a:endParaRPr lang="en-US" sz="1800" dirty="0">
                        <a:solidFill>
                          <a:schemeClr val="tx1">
                            <a:lumMod val="50000"/>
                          </a:schemeClr>
                        </a:solidFill>
                        <a:latin typeface="Calibri" panose="020F0502020204030204" pitchFamily="34" charset="0"/>
                        <a:ea typeface="Times New Roman" panose="02020603050405020304" pitchFamily="18" charset="0"/>
                        <a:cs typeface="Calibri" panose="020F0502020204030204"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2898795"/>
                  </a:ext>
                </a:extLst>
              </a:tr>
            </a:tbl>
          </a:graphicData>
        </a:graphic>
      </p:graphicFrame>
      <p:sp>
        <p:nvSpPr>
          <p:cNvPr id="3" name="Title 4">
            <a:extLst>
              <a:ext uri="{FF2B5EF4-FFF2-40B4-BE49-F238E27FC236}">
                <a16:creationId xmlns:a16="http://schemas.microsoft.com/office/drawing/2014/main" id="{3521B8DD-03DE-6559-7F4A-1964F4039815}"/>
              </a:ext>
            </a:extLst>
          </p:cNvPr>
          <p:cNvSpPr txBox="1">
            <a:spLocks/>
          </p:cNvSpPr>
          <p:nvPr/>
        </p:nvSpPr>
        <p:spPr>
          <a:xfrm>
            <a:off x="192603" y="280324"/>
            <a:ext cx="2909826" cy="481181"/>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6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Writing checklists.</a:t>
            </a:r>
          </a:p>
        </p:txBody>
      </p:sp>
    </p:spTree>
    <p:extLst>
      <p:ext uri="{BB962C8B-B14F-4D97-AF65-F5344CB8AC3E}">
        <p14:creationId xmlns:p14="http://schemas.microsoft.com/office/powerpoint/2010/main" val="319552284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1862;p51">
            <a:extLst>
              <a:ext uri="{FF2B5EF4-FFF2-40B4-BE49-F238E27FC236}">
                <a16:creationId xmlns:a16="http://schemas.microsoft.com/office/drawing/2014/main" id="{88D4AB48-4A58-C6F4-9A3F-52D7EAD8691F}"/>
              </a:ext>
            </a:extLst>
          </p:cNvPr>
          <p:cNvSpPr txBox="1">
            <a:spLocks noGrp="1"/>
          </p:cNvSpPr>
          <p:nvPr>
            <p:ph type="title"/>
          </p:nvPr>
        </p:nvSpPr>
        <p:spPr>
          <a:xfrm>
            <a:off x="381000" y="277663"/>
            <a:ext cx="3996267" cy="62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sz="2400" dirty="0">
                <a:highlight>
                  <a:srgbClr val="F8F4EC"/>
                </a:highlight>
              </a:rPr>
              <a:t>How did you spend your last summer?</a:t>
            </a:r>
            <a:endParaRPr sz="2400" dirty="0">
              <a:highlight>
                <a:srgbClr val="F8F4EC"/>
              </a:highlight>
            </a:endParaRPr>
          </a:p>
        </p:txBody>
      </p:sp>
      <p:pic>
        <p:nvPicPr>
          <p:cNvPr id="1030" name="Picture 6">
            <a:extLst>
              <a:ext uri="{FF2B5EF4-FFF2-40B4-BE49-F238E27FC236}">
                <a16:creationId xmlns:a16="http://schemas.microsoft.com/office/drawing/2014/main" id="{A129EBF9-28F5-8595-EBF2-B951059ACF7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931" y="1238469"/>
            <a:ext cx="4637274" cy="3090881"/>
          </a:xfrm>
          <a:prstGeom prst="rect">
            <a:avLst/>
          </a:prstGeom>
          <a:noFill/>
          <a:extLst>
            <a:ext uri="{909E8E84-426E-40DD-AFC4-6F175D3DCCD1}">
              <a14:hiddenFill xmlns:a14="http://schemas.microsoft.com/office/drawing/2010/main">
                <a:solidFill>
                  <a:srgbClr val="FFFFFF"/>
                </a:solidFill>
              </a14:hiddenFill>
            </a:ext>
          </a:extLst>
        </p:spPr>
      </p:pic>
      <p:sp>
        <p:nvSpPr>
          <p:cNvPr id="5" name="Google Shape;1862;p51">
            <a:extLst>
              <a:ext uri="{FF2B5EF4-FFF2-40B4-BE49-F238E27FC236}">
                <a16:creationId xmlns:a16="http://schemas.microsoft.com/office/drawing/2014/main" id="{7778F569-5A85-012A-5361-1E580EA98766}"/>
              </a:ext>
            </a:extLst>
          </p:cNvPr>
          <p:cNvSpPr txBox="1">
            <a:spLocks/>
          </p:cNvSpPr>
          <p:nvPr/>
        </p:nvSpPr>
        <p:spPr>
          <a:xfrm>
            <a:off x="4715933" y="277663"/>
            <a:ext cx="4360333" cy="623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Abril Fatface"/>
              <a:buNone/>
              <a:defRPr sz="22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Nunito SemiBold"/>
                <a:ea typeface="Nunito SemiBold"/>
                <a:cs typeface="Nunito SemiBold"/>
                <a:sym typeface="Nunito SemiBold"/>
              </a:defRPr>
            </a:lvl9pPr>
          </a:lstStyle>
          <a:p>
            <a:r>
              <a:rPr lang="en-US" sz="2400" dirty="0">
                <a:highlight>
                  <a:srgbClr val="F8F4EC"/>
                </a:highlight>
              </a:rPr>
              <a:t>Have you ever done volunteer work in the summer?</a:t>
            </a:r>
          </a:p>
        </p:txBody>
      </p:sp>
      <p:pic>
        <p:nvPicPr>
          <p:cNvPr id="1032" name="Picture 8" descr="Free Vector | People volunteering and donating money">
            <a:extLst>
              <a:ext uri="{FF2B5EF4-FFF2-40B4-BE49-F238E27FC236}">
                <a16:creationId xmlns:a16="http://schemas.microsoft.com/office/drawing/2014/main" id="{94646EFA-91F2-F846-E033-04033060FED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411" r="5968"/>
          <a:stretch/>
        </p:blipFill>
        <p:spPr bwMode="auto">
          <a:xfrm>
            <a:off x="5054600" y="1238469"/>
            <a:ext cx="3683000" cy="30908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589034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par>
                                <p:cTn id="8" presetID="16" presetClass="entr" presetSubtype="21" fill="hold" nodeType="withEffect">
                                  <p:stCondLst>
                                    <p:cond delay="0"/>
                                  </p:stCondLst>
                                  <p:childTnLst>
                                    <p:set>
                                      <p:cBhvr>
                                        <p:cTn id="9" dur="1" fill="hold">
                                          <p:stCondLst>
                                            <p:cond delay="0"/>
                                          </p:stCondLst>
                                        </p:cTn>
                                        <p:tgtEl>
                                          <p:spTgt spid="1030"/>
                                        </p:tgtEl>
                                        <p:attrNameLst>
                                          <p:attrName>style.visibility</p:attrName>
                                        </p:attrNameLst>
                                      </p:cBhvr>
                                      <p:to>
                                        <p:strVal val="visible"/>
                                      </p:to>
                                    </p:set>
                                    <p:animEffect transition="in" filter="barn(inVertical)">
                                      <p:cBhvr>
                                        <p:cTn id="10" dur="500"/>
                                        <p:tgtEl>
                                          <p:spTgt spid="1030"/>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barn(inVertical)">
                                      <p:cBhvr>
                                        <p:cTn id="15" dur="500"/>
                                        <p:tgtEl>
                                          <p:spTgt spid="5"/>
                                        </p:tgtEl>
                                      </p:cBhvr>
                                    </p:animEffect>
                                  </p:childTnLst>
                                </p:cTn>
                              </p:par>
                              <p:par>
                                <p:cTn id="16" presetID="16" presetClass="entr" presetSubtype="21" fill="hold" nodeType="withEffect">
                                  <p:stCondLst>
                                    <p:cond delay="0"/>
                                  </p:stCondLst>
                                  <p:childTnLst>
                                    <p:set>
                                      <p:cBhvr>
                                        <p:cTn id="17" dur="1" fill="hold">
                                          <p:stCondLst>
                                            <p:cond delay="0"/>
                                          </p:stCondLst>
                                        </p:cTn>
                                        <p:tgtEl>
                                          <p:spTgt spid="1032"/>
                                        </p:tgtEl>
                                        <p:attrNameLst>
                                          <p:attrName>style.visibility</p:attrName>
                                        </p:attrNameLst>
                                      </p:cBhvr>
                                      <p:to>
                                        <p:strVal val="visible"/>
                                      </p:to>
                                    </p:set>
                                    <p:animEffect transition="in" filter="barn(inVertical)">
                                      <p:cBhvr>
                                        <p:cTn id="18" dur="500"/>
                                        <p:tgtEl>
                                          <p:spTgt spid="1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2454"/>
        <p:cNvGrpSpPr/>
        <p:nvPr/>
      </p:nvGrpSpPr>
      <p:grpSpPr>
        <a:xfrm>
          <a:off x="0" y="0"/>
          <a:ext cx="0" cy="0"/>
          <a:chOff x="0" y="0"/>
          <a:chExt cx="0" cy="0"/>
        </a:xfrm>
      </p:grpSpPr>
      <p:sp>
        <p:nvSpPr>
          <p:cNvPr id="2455" name="Google Shape;2455;p67"/>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Wrap up</a:t>
            </a:r>
            <a:endParaRPr dirty="0"/>
          </a:p>
        </p:txBody>
      </p:sp>
      <p:sp>
        <p:nvSpPr>
          <p:cNvPr id="2456" name="Google Shape;2456;p67"/>
          <p:cNvSpPr txBox="1">
            <a:spLocks noGrp="1"/>
          </p:cNvSpPr>
          <p:nvPr>
            <p:ph type="subTitle" idx="1"/>
          </p:nvPr>
        </p:nvSpPr>
        <p:spPr>
          <a:xfrm>
            <a:off x="732475" y="1775838"/>
            <a:ext cx="2148900" cy="38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a:t>
            </a:r>
            <a:endParaRPr/>
          </a:p>
        </p:txBody>
      </p:sp>
      <p:sp>
        <p:nvSpPr>
          <p:cNvPr id="2457" name="Google Shape;2457;p67"/>
          <p:cNvSpPr txBox="1">
            <a:spLocks noGrp="1"/>
          </p:cNvSpPr>
          <p:nvPr>
            <p:ph type="subTitle" idx="2"/>
          </p:nvPr>
        </p:nvSpPr>
        <p:spPr>
          <a:xfrm>
            <a:off x="732475" y="2159788"/>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 is a gas giant and has several rings</a:t>
            </a:r>
            <a:endParaRPr/>
          </a:p>
        </p:txBody>
      </p:sp>
      <p:sp>
        <p:nvSpPr>
          <p:cNvPr id="2458" name="Google Shape;2458;p67"/>
          <p:cNvSpPr txBox="1">
            <a:spLocks noGrp="1"/>
          </p:cNvSpPr>
          <p:nvPr>
            <p:ph type="subTitle" idx="3"/>
          </p:nvPr>
        </p:nvSpPr>
        <p:spPr>
          <a:xfrm>
            <a:off x="6262625" y="3105150"/>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459" name="Google Shape;2459;p67"/>
          <p:cNvSpPr txBox="1">
            <a:spLocks noGrp="1"/>
          </p:cNvSpPr>
          <p:nvPr>
            <p:ph type="subTitle" idx="4"/>
          </p:nvPr>
        </p:nvSpPr>
        <p:spPr>
          <a:xfrm>
            <a:off x="6262626" y="3486599"/>
            <a:ext cx="21489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a gas giant</a:t>
            </a:r>
            <a:endParaRPr/>
          </a:p>
          <a:p>
            <a:pPr marL="0" lvl="0" indent="0" algn="l" rtl="0">
              <a:spcBef>
                <a:spcPts val="0"/>
              </a:spcBef>
              <a:spcAft>
                <a:spcPts val="0"/>
              </a:spcAft>
              <a:buNone/>
            </a:pPr>
            <a:r>
              <a:rPr lang="en"/>
              <a:t>and the biggest planet</a:t>
            </a:r>
            <a:endParaRPr/>
          </a:p>
        </p:txBody>
      </p:sp>
      <p:sp>
        <p:nvSpPr>
          <p:cNvPr id="2460" name="Google Shape;2460;p67"/>
          <p:cNvSpPr txBox="1">
            <a:spLocks noGrp="1"/>
          </p:cNvSpPr>
          <p:nvPr>
            <p:ph type="subTitle" idx="5"/>
          </p:nvPr>
        </p:nvSpPr>
        <p:spPr>
          <a:xfrm>
            <a:off x="732475" y="3105150"/>
            <a:ext cx="2148900" cy="38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a:t>
            </a:r>
            <a:endParaRPr/>
          </a:p>
        </p:txBody>
      </p:sp>
      <p:sp>
        <p:nvSpPr>
          <p:cNvPr id="2461" name="Google Shape;2461;p67"/>
          <p:cNvSpPr txBox="1">
            <a:spLocks noGrp="1"/>
          </p:cNvSpPr>
          <p:nvPr>
            <p:ph type="subTitle" idx="6"/>
          </p:nvPr>
        </p:nvSpPr>
        <p:spPr>
          <a:xfrm>
            <a:off x="732475" y="3484799"/>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 is the farthest planet from the Sun</a:t>
            </a:r>
            <a:endParaRPr/>
          </a:p>
        </p:txBody>
      </p:sp>
      <p:sp>
        <p:nvSpPr>
          <p:cNvPr id="2462" name="Google Shape;2462;p67"/>
          <p:cNvSpPr txBox="1">
            <a:spLocks noGrp="1"/>
          </p:cNvSpPr>
          <p:nvPr>
            <p:ph type="subTitle" idx="7"/>
          </p:nvPr>
        </p:nvSpPr>
        <p:spPr>
          <a:xfrm>
            <a:off x="6262613" y="1775838"/>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463" name="Google Shape;2463;p67"/>
          <p:cNvSpPr txBox="1">
            <a:spLocks noGrp="1"/>
          </p:cNvSpPr>
          <p:nvPr>
            <p:ph type="subTitle" idx="8"/>
          </p:nvPr>
        </p:nvSpPr>
        <p:spPr>
          <a:xfrm>
            <a:off x="6262613" y="2159788"/>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a:t>
            </a:r>
            <a:endParaRPr/>
          </a:p>
          <a:p>
            <a:pPr marL="0" lvl="0" indent="0" algn="l" rtl="0">
              <a:spcBef>
                <a:spcPts val="0"/>
              </a:spcBef>
              <a:spcAft>
                <a:spcPts val="0"/>
              </a:spcAft>
              <a:buNone/>
            </a:pPr>
            <a:r>
              <a:rPr lang="en"/>
              <a:t>name, but it’s hot</a:t>
            </a:r>
            <a:endParaRPr/>
          </a:p>
        </p:txBody>
      </p:sp>
      <p:grpSp>
        <p:nvGrpSpPr>
          <p:cNvPr id="2464" name="Google Shape;2464;p67"/>
          <p:cNvGrpSpPr/>
          <p:nvPr/>
        </p:nvGrpSpPr>
        <p:grpSpPr>
          <a:xfrm>
            <a:off x="3139894" y="1115730"/>
            <a:ext cx="2857657" cy="4645360"/>
            <a:chOff x="3139894" y="1115730"/>
            <a:chExt cx="2857657" cy="4645360"/>
          </a:xfrm>
        </p:grpSpPr>
        <p:sp>
          <p:nvSpPr>
            <p:cNvPr id="2465" name="Google Shape;2465;p67"/>
            <p:cNvSpPr/>
            <p:nvPr/>
          </p:nvSpPr>
          <p:spPr>
            <a:xfrm rot="-468693">
              <a:off x="4248538" y="2592045"/>
              <a:ext cx="303576" cy="198244"/>
            </a:xfrm>
            <a:custGeom>
              <a:avLst/>
              <a:gdLst/>
              <a:ahLst/>
              <a:cxnLst/>
              <a:rect l="l" t="t" r="r" b="b"/>
              <a:pathLst>
                <a:path w="4173" h="2725" extrusionOk="0">
                  <a:moveTo>
                    <a:pt x="86" y="0"/>
                  </a:moveTo>
                  <a:lnTo>
                    <a:pt x="43" y="43"/>
                  </a:lnTo>
                  <a:lnTo>
                    <a:pt x="1" y="43"/>
                  </a:lnTo>
                  <a:lnTo>
                    <a:pt x="1" y="128"/>
                  </a:lnTo>
                  <a:lnTo>
                    <a:pt x="43" y="596"/>
                  </a:lnTo>
                  <a:lnTo>
                    <a:pt x="128" y="1022"/>
                  </a:lnTo>
                  <a:lnTo>
                    <a:pt x="256" y="1448"/>
                  </a:lnTo>
                  <a:lnTo>
                    <a:pt x="426" y="1788"/>
                  </a:lnTo>
                  <a:lnTo>
                    <a:pt x="554" y="2001"/>
                  </a:lnTo>
                  <a:lnTo>
                    <a:pt x="724" y="2214"/>
                  </a:lnTo>
                  <a:lnTo>
                    <a:pt x="937" y="2342"/>
                  </a:lnTo>
                  <a:lnTo>
                    <a:pt x="1108" y="2469"/>
                  </a:lnTo>
                  <a:lnTo>
                    <a:pt x="1321" y="2554"/>
                  </a:lnTo>
                  <a:lnTo>
                    <a:pt x="1533" y="2640"/>
                  </a:lnTo>
                  <a:lnTo>
                    <a:pt x="2002" y="2682"/>
                  </a:lnTo>
                  <a:lnTo>
                    <a:pt x="2555" y="2725"/>
                  </a:lnTo>
                  <a:lnTo>
                    <a:pt x="3109" y="2640"/>
                  </a:lnTo>
                  <a:lnTo>
                    <a:pt x="3662" y="2512"/>
                  </a:lnTo>
                  <a:lnTo>
                    <a:pt x="4173" y="2342"/>
                  </a:lnTo>
                  <a:lnTo>
                    <a:pt x="2555" y="1320"/>
                  </a:lnTo>
                  <a:lnTo>
                    <a:pt x="980" y="341"/>
                  </a:lnTo>
                  <a:lnTo>
                    <a:pt x="767" y="170"/>
                  </a:lnTo>
                  <a:lnTo>
                    <a:pt x="554" y="85"/>
                  </a:lnTo>
                  <a:lnTo>
                    <a:pt x="299"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7"/>
            <p:cNvSpPr/>
            <p:nvPr/>
          </p:nvSpPr>
          <p:spPr>
            <a:xfrm rot="-468693">
              <a:off x="4357737" y="4865865"/>
              <a:ext cx="325254" cy="613283"/>
            </a:xfrm>
            <a:custGeom>
              <a:avLst/>
              <a:gdLst/>
              <a:ahLst/>
              <a:cxnLst/>
              <a:rect l="l" t="t" r="r" b="b"/>
              <a:pathLst>
                <a:path w="4471" h="8430" extrusionOk="0">
                  <a:moveTo>
                    <a:pt x="2640" y="0"/>
                  </a:moveTo>
                  <a:lnTo>
                    <a:pt x="1746" y="426"/>
                  </a:lnTo>
                  <a:lnTo>
                    <a:pt x="1320" y="724"/>
                  </a:lnTo>
                  <a:lnTo>
                    <a:pt x="937" y="1022"/>
                  </a:lnTo>
                  <a:lnTo>
                    <a:pt x="596" y="1363"/>
                  </a:lnTo>
                  <a:lnTo>
                    <a:pt x="298" y="1788"/>
                  </a:lnTo>
                  <a:lnTo>
                    <a:pt x="171" y="2001"/>
                  </a:lnTo>
                  <a:lnTo>
                    <a:pt x="85" y="2214"/>
                  </a:lnTo>
                  <a:lnTo>
                    <a:pt x="43" y="2470"/>
                  </a:lnTo>
                  <a:lnTo>
                    <a:pt x="0" y="2683"/>
                  </a:lnTo>
                  <a:lnTo>
                    <a:pt x="43" y="3066"/>
                  </a:lnTo>
                  <a:lnTo>
                    <a:pt x="128" y="3406"/>
                  </a:lnTo>
                  <a:lnTo>
                    <a:pt x="341" y="4130"/>
                  </a:lnTo>
                  <a:lnTo>
                    <a:pt x="511" y="4769"/>
                  </a:lnTo>
                  <a:lnTo>
                    <a:pt x="639" y="5450"/>
                  </a:lnTo>
                  <a:lnTo>
                    <a:pt x="809" y="6429"/>
                  </a:lnTo>
                  <a:lnTo>
                    <a:pt x="937" y="6897"/>
                  </a:lnTo>
                  <a:lnTo>
                    <a:pt x="1107" y="7323"/>
                  </a:lnTo>
                  <a:lnTo>
                    <a:pt x="1235" y="7536"/>
                  </a:lnTo>
                  <a:lnTo>
                    <a:pt x="1363" y="7749"/>
                  </a:lnTo>
                  <a:lnTo>
                    <a:pt x="1533" y="7962"/>
                  </a:lnTo>
                  <a:lnTo>
                    <a:pt x="1703" y="8089"/>
                  </a:lnTo>
                  <a:lnTo>
                    <a:pt x="1916" y="8260"/>
                  </a:lnTo>
                  <a:lnTo>
                    <a:pt x="2129" y="8345"/>
                  </a:lnTo>
                  <a:lnTo>
                    <a:pt x="2342" y="8430"/>
                  </a:lnTo>
                  <a:lnTo>
                    <a:pt x="2810" y="8430"/>
                  </a:lnTo>
                  <a:lnTo>
                    <a:pt x="3023" y="8345"/>
                  </a:lnTo>
                  <a:lnTo>
                    <a:pt x="3449" y="8174"/>
                  </a:lnTo>
                  <a:lnTo>
                    <a:pt x="3534" y="8132"/>
                  </a:lnTo>
                  <a:lnTo>
                    <a:pt x="3619" y="8089"/>
                  </a:lnTo>
                  <a:lnTo>
                    <a:pt x="3619" y="7962"/>
                  </a:lnTo>
                  <a:lnTo>
                    <a:pt x="3619" y="7834"/>
                  </a:lnTo>
                  <a:lnTo>
                    <a:pt x="3576" y="6684"/>
                  </a:lnTo>
                  <a:lnTo>
                    <a:pt x="3576" y="5492"/>
                  </a:lnTo>
                  <a:lnTo>
                    <a:pt x="3576" y="4896"/>
                  </a:lnTo>
                  <a:lnTo>
                    <a:pt x="3662" y="4300"/>
                  </a:lnTo>
                  <a:lnTo>
                    <a:pt x="3747" y="3747"/>
                  </a:lnTo>
                  <a:lnTo>
                    <a:pt x="3960" y="3151"/>
                  </a:lnTo>
                  <a:lnTo>
                    <a:pt x="4215" y="2640"/>
                  </a:lnTo>
                  <a:lnTo>
                    <a:pt x="4385" y="2385"/>
                  </a:lnTo>
                  <a:lnTo>
                    <a:pt x="4471" y="2257"/>
                  </a:lnTo>
                  <a:lnTo>
                    <a:pt x="4471" y="2129"/>
                  </a:lnTo>
                  <a:lnTo>
                    <a:pt x="4428" y="2044"/>
                  </a:lnTo>
                  <a:lnTo>
                    <a:pt x="4300" y="1959"/>
                  </a:lnTo>
                  <a:lnTo>
                    <a:pt x="4045" y="1916"/>
                  </a:lnTo>
                  <a:lnTo>
                    <a:pt x="3789" y="1746"/>
                  </a:lnTo>
                  <a:lnTo>
                    <a:pt x="3534" y="1533"/>
                  </a:lnTo>
                  <a:lnTo>
                    <a:pt x="3236" y="1192"/>
                  </a:lnTo>
                  <a:lnTo>
                    <a:pt x="2980" y="852"/>
                  </a:lnTo>
                  <a:lnTo>
                    <a:pt x="2768" y="426"/>
                  </a:lnTo>
                  <a:lnTo>
                    <a:pt x="264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7"/>
            <p:cNvSpPr/>
            <p:nvPr/>
          </p:nvSpPr>
          <p:spPr>
            <a:xfrm rot="-468693">
              <a:off x="4348687" y="4954091"/>
              <a:ext cx="281897" cy="535877"/>
            </a:xfrm>
            <a:custGeom>
              <a:avLst/>
              <a:gdLst/>
              <a:ahLst/>
              <a:cxnLst/>
              <a:rect l="l" t="t" r="r" b="b"/>
              <a:pathLst>
                <a:path w="3875" h="7366" extrusionOk="0">
                  <a:moveTo>
                    <a:pt x="1022" y="1"/>
                  </a:moveTo>
                  <a:lnTo>
                    <a:pt x="767" y="214"/>
                  </a:lnTo>
                  <a:lnTo>
                    <a:pt x="511" y="512"/>
                  </a:lnTo>
                  <a:lnTo>
                    <a:pt x="341" y="810"/>
                  </a:lnTo>
                  <a:lnTo>
                    <a:pt x="171" y="1108"/>
                  </a:lnTo>
                  <a:lnTo>
                    <a:pt x="86" y="1448"/>
                  </a:lnTo>
                  <a:lnTo>
                    <a:pt x="43" y="1789"/>
                  </a:lnTo>
                  <a:lnTo>
                    <a:pt x="0" y="2130"/>
                  </a:lnTo>
                  <a:lnTo>
                    <a:pt x="43" y="2470"/>
                  </a:lnTo>
                  <a:lnTo>
                    <a:pt x="128" y="2768"/>
                  </a:lnTo>
                  <a:lnTo>
                    <a:pt x="213" y="3066"/>
                  </a:lnTo>
                  <a:lnTo>
                    <a:pt x="426" y="3662"/>
                  </a:lnTo>
                  <a:lnTo>
                    <a:pt x="597" y="4343"/>
                  </a:lnTo>
                  <a:lnTo>
                    <a:pt x="724" y="5024"/>
                  </a:lnTo>
                  <a:lnTo>
                    <a:pt x="852" y="5706"/>
                  </a:lnTo>
                  <a:lnTo>
                    <a:pt x="937" y="6046"/>
                  </a:lnTo>
                  <a:lnTo>
                    <a:pt x="1065" y="6387"/>
                  </a:lnTo>
                  <a:lnTo>
                    <a:pt x="1235" y="6685"/>
                  </a:lnTo>
                  <a:lnTo>
                    <a:pt x="1491" y="6983"/>
                  </a:lnTo>
                  <a:lnTo>
                    <a:pt x="1746" y="7153"/>
                  </a:lnTo>
                  <a:lnTo>
                    <a:pt x="2044" y="7281"/>
                  </a:lnTo>
                  <a:lnTo>
                    <a:pt x="2342" y="7366"/>
                  </a:lnTo>
                  <a:lnTo>
                    <a:pt x="2683" y="7366"/>
                  </a:lnTo>
                  <a:lnTo>
                    <a:pt x="3066" y="7323"/>
                  </a:lnTo>
                  <a:lnTo>
                    <a:pt x="3279" y="7281"/>
                  </a:lnTo>
                  <a:lnTo>
                    <a:pt x="3491" y="7153"/>
                  </a:lnTo>
                  <a:lnTo>
                    <a:pt x="3704" y="7025"/>
                  </a:lnTo>
                  <a:lnTo>
                    <a:pt x="3875" y="6855"/>
                  </a:lnTo>
                  <a:lnTo>
                    <a:pt x="3151" y="6940"/>
                  </a:lnTo>
                  <a:lnTo>
                    <a:pt x="2640" y="6940"/>
                  </a:lnTo>
                  <a:lnTo>
                    <a:pt x="2385" y="6855"/>
                  </a:lnTo>
                  <a:lnTo>
                    <a:pt x="2172" y="6770"/>
                  </a:lnTo>
                  <a:lnTo>
                    <a:pt x="1959" y="6600"/>
                  </a:lnTo>
                  <a:lnTo>
                    <a:pt x="1789" y="6387"/>
                  </a:lnTo>
                  <a:lnTo>
                    <a:pt x="1661" y="6131"/>
                  </a:lnTo>
                  <a:lnTo>
                    <a:pt x="1576" y="5876"/>
                  </a:lnTo>
                  <a:lnTo>
                    <a:pt x="1193" y="5067"/>
                  </a:lnTo>
                  <a:lnTo>
                    <a:pt x="1107" y="4769"/>
                  </a:lnTo>
                  <a:lnTo>
                    <a:pt x="1022" y="4471"/>
                  </a:lnTo>
                  <a:lnTo>
                    <a:pt x="895" y="3832"/>
                  </a:lnTo>
                  <a:lnTo>
                    <a:pt x="809" y="3194"/>
                  </a:lnTo>
                  <a:lnTo>
                    <a:pt x="724" y="2555"/>
                  </a:lnTo>
                  <a:lnTo>
                    <a:pt x="639" y="1917"/>
                  </a:lnTo>
                  <a:lnTo>
                    <a:pt x="597" y="1576"/>
                  </a:lnTo>
                  <a:lnTo>
                    <a:pt x="597" y="1278"/>
                  </a:lnTo>
                  <a:lnTo>
                    <a:pt x="639" y="937"/>
                  </a:lnTo>
                  <a:lnTo>
                    <a:pt x="724" y="597"/>
                  </a:lnTo>
                  <a:lnTo>
                    <a:pt x="852" y="299"/>
                  </a:lnTo>
                  <a:lnTo>
                    <a:pt x="102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7"/>
            <p:cNvSpPr/>
            <p:nvPr/>
          </p:nvSpPr>
          <p:spPr>
            <a:xfrm rot="-468693">
              <a:off x="3285855" y="3284621"/>
              <a:ext cx="1111946" cy="2223823"/>
            </a:xfrm>
            <a:custGeom>
              <a:avLst/>
              <a:gdLst/>
              <a:ahLst/>
              <a:cxnLst/>
              <a:rect l="l" t="t" r="r" b="b"/>
              <a:pathLst>
                <a:path w="15285" h="30568" extrusionOk="0">
                  <a:moveTo>
                    <a:pt x="3875" y="0"/>
                  </a:moveTo>
                  <a:lnTo>
                    <a:pt x="3662" y="469"/>
                  </a:lnTo>
                  <a:lnTo>
                    <a:pt x="3534" y="979"/>
                  </a:lnTo>
                  <a:lnTo>
                    <a:pt x="3407" y="1490"/>
                  </a:lnTo>
                  <a:lnTo>
                    <a:pt x="3321" y="2044"/>
                  </a:lnTo>
                  <a:lnTo>
                    <a:pt x="3236" y="2555"/>
                  </a:lnTo>
                  <a:lnTo>
                    <a:pt x="3236" y="3108"/>
                  </a:lnTo>
                  <a:lnTo>
                    <a:pt x="3236" y="3619"/>
                  </a:lnTo>
                  <a:lnTo>
                    <a:pt x="3279" y="4172"/>
                  </a:lnTo>
                  <a:lnTo>
                    <a:pt x="3407" y="5194"/>
                  </a:lnTo>
                  <a:lnTo>
                    <a:pt x="3619" y="6258"/>
                  </a:lnTo>
                  <a:lnTo>
                    <a:pt x="3917" y="7280"/>
                  </a:lnTo>
                  <a:lnTo>
                    <a:pt x="4215" y="8302"/>
                  </a:lnTo>
                  <a:lnTo>
                    <a:pt x="4471" y="9196"/>
                  </a:lnTo>
                  <a:lnTo>
                    <a:pt x="4599" y="9664"/>
                  </a:lnTo>
                  <a:lnTo>
                    <a:pt x="4684" y="10133"/>
                  </a:lnTo>
                  <a:lnTo>
                    <a:pt x="4769" y="10558"/>
                  </a:lnTo>
                  <a:lnTo>
                    <a:pt x="4897" y="11154"/>
                  </a:lnTo>
                  <a:lnTo>
                    <a:pt x="5109" y="12176"/>
                  </a:lnTo>
                  <a:lnTo>
                    <a:pt x="5195" y="12431"/>
                  </a:lnTo>
                  <a:lnTo>
                    <a:pt x="5280" y="12644"/>
                  </a:lnTo>
                  <a:lnTo>
                    <a:pt x="5493" y="12942"/>
                  </a:lnTo>
                  <a:lnTo>
                    <a:pt x="5706" y="13198"/>
                  </a:lnTo>
                  <a:lnTo>
                    <a:pt x="5791" y="13411"/>
                  </a:lnTo>
                  <a:lnTo>
                    <a:pt x="5918" y="13666"/>
                  </a:lnTo>
                  <a:lnTo>
                    <a:pt x="5961" y="13879"/>
                  </a:lnTo>
                  <a:lnTo>
                    <a:pt x="6004" y="14092"/>
                  </a:lnTo>
                  <a:lnTo>
                    <a:pt x="6004" y="14347"/>
                  </a:lnTo>
                  <a:lnTo>
                    <a:pt x="5961" y="14560"/>
                  </a:lnTo>
                  <a:lnTo>
                    <a:pt x="5833" y="15028"/>
                  </a:lnTo>
                  <a:lnTo>
                    <a:pt x="5663" y="15497"/>
                  </a:lnTo>
                  <a:lnTo>
                    <a:pt x="5407" y="15965"/>
                  </a:lnTo>
                  <a:lnTo>
                    <a:pt x="5152" y="16433"/>
                  </a:lnTo>
                  <a:lnTo>
                    <a:pt x="4641" y="17285"/>
                  </a:lnTo>
                  <a:lnTo>
                    <a:pt x="3960" y="18349"/>
                  </a:lnTo>
                  <a:lnTo>
                    <a:pt x="3321" y="19243"/>
                  </a:lnTo>
                  <a:lnTo>
                    <a:pt x="2725" y="20052"/>
                  </a:lnTo>
                  <a:lnTo>
                    <a:pt x="2172" y="20733"/>
                  </a:lnTo>
                  <a:lnTo>
                    <a:pt x="1618" y="21414"/>
                  </a:lnTo>
                  <a:lnTo>
                    <a:pt x="1108" y="22138"/>
                  </a:lnTo>
                  <a:lnTo>
                    <a:pt x="597" y="22904"/>
                  </a:lnTo>
                  <a:lnTo>
                    <a:pt x="128" y="23798"/>
                  </a:lnTo>
                  <a:lnTo>
                    <a:pt x="43" y="24054"/>
                  </a:lnTo>
                  <a:lnTo>
                    <a:pt x="1" y="24224"/>
                  </a:lnTo>
                  <a:lnTo>
                    <a:pt x="43" y="24309"/>
                  </a:lnTo>
                  <a:lnTo>
                    <a:pt x="299" y="24820"/>
                  </a:lnTo>
                  <a:lnTo>
                    <a:pt x="554" y="25289"/>
                  </a:lnTo>
                  <a:lnTo>
                    <a:pt x="852" y="25757"/>
                  </a:lnTo>
                  <a:lnTo>
                    <a:pt x="1150" y="26183"/>
                  </a:lnTo>
                  <a:lnTo>
                    <a:pt x="1491" y="26608"/>
                  </a:lnTo>
                  <a:lnTo>
                    <a:pt x="1917" y="26949"/>
                  </a:lnTo>
                  <a:lnTo>
                    <a:pt x="2342" y="27289"/>
                  </a:lnTo>
                  <a:lnTo>
                    <a:pt x="2811" y="27545"/>
                  </a:lnTo>
                  <a:lnTo>
                    <a:pt x="3109" y="27630"/>
                  </a:lnTo>
                  <a:lnTo>
                    <a:pt x="3279" y="27673"/>
                  </a:lnTo>
                  <a:lnTo>
                    <a:pt x="3492" y="27673"/>
                  </a:lnTo>
                  <a:lnTo>
                    <a:pt x="4045" y="27162"/>
                  </a:lnTo>
                  <a:lnTo>
                    <a:pt x="4641" y="26608"/>
                  </a:lnTo>
                  <a:lnTo>
                    <a:pt x="5748" y="25501"/>
                  </a:lnTo>
                  <a:lnTo>
                    <a:pt x="6812" y="24352"/>
                  </a:lnTo>
                  <a:lnTo>
                    <a:pt x="7877" y="23202"/>
                  </a:lnTo>
                  <a:lnTo>
                    <a:pt x="8217" y="22777"/>
                  </a:lnTo>
                  <a:lnTo>
                    <a:pt x="8600" y="22351"/>
                  </a:lnTo>
                  <a:lnTo>
                    <a:pt x="8941" y="21883"/>
                  </a:lnTo>
                  <a:lnTo>
                    <a:pt x="9196" y="21414"/>
                  </a:lnTo>
                  <a:lnTo>
                    <a:pt x="9154" y="22479"/>
                  </a:lnTo>
                  <a:lnTo>
                    <a:pt x="9026" y="23543"/>
                  </a:lnTo>
                  <a:lnTo>
                    <a:pt x="8856" y="24650"/>
                  </a:lnTo>
                  <a:lnTo>
                    <a:pt x="8600" y="25672"/>
                  </a:lnTo>
                  <a:lnTo>
                    <a:pt x="8388" y="26225"/>
                  </a:lnTo>
                  <a:lnTo>
                    <a:pt x="8175" y="26779"/>
                  </a:lnTo>
                  <a:lnTo>
                    <a:pt x="7792" y="27928"/>
                  </a:lnTo>
                  <a:lnTo>
                    <a:pt x="7621" y="28481"/>
                  </a:lnTo>
                  <a:lnTo>
                    <a:pt x="7536" y="29077"/>
                  </a:lnTo>
                  <a:lnTo>
                    <a:pt x="7494" y="29631"/>
                  </a:lnTo>
                  <a:lnTo>
                    <a:pt x="7536" y="29929"/>
                  </a:lnTo>
                  <a:lnTo>
                    <a:pt x="7579" y="30227"/>
                  </a:lnTo>
                  <a:lnTo>
                    <a:pt x="7792" y="30355"/>
                  </a:lnTo>
                  <a:lnTo>
                    <a:pt x="8004" y="30440"/>
                  </a:lnTo>
                  <a:lnTo>
                    <a:pt x="8260" y="30525"/>
                  </a:lnTo>
                  <a:lnTo>
                    <a:pt x="8473" y="30568"/>
                  </a:lnTo>
                  <a:lnTo>
                    <a:pt x="9495" y="30568"/>
                  </a:lnTo>
                  <a:lnTo>
                    <a:pt x="10389" y="30482"/>
                  </a:lnTo>
                  <a:lnTo>
                    <a:pt x="11283" y="30355"/>
                  </a:lnTo>
                  <a:lnTo>
                    <a:pt x="12177" y="30184"/>
                  </a:lnTo>
                  <a:lnTo>
                    <a:pt x="13028" y="29929"/>
                  </a:lnTo>
                  <a:lnTo>
                    <a:pt x="13071" y="29929"/>
                  </a:lnTo>
                  <a:lnTo>
                    <a:pt x="13156" y="29886"/>
                  </a:lnTo>
                  <a:lnTo>
                    <a:pt x="13156" y="29801"/>
                  </a:lnTo>
                  <a:lnTo>
                    <a:pt x="13113" y="29716"/>
                  </a:lnTo>
                  <a:lnTo>
                    <a:pt x="13411" y="28183"/>
                  </a:lnTo>
                  <a:lnTo>
                    <a:pt x="13709" y="26651"/>
                  </a:lnTo>
                  <a:lnTo>
                    <a:pt x="14092" y="24692"/>
                  </a:lnTo>
                  <a:lnTo>
                    <a:pt x="14476" y="22734"/>
                  </a:lnTo>
                  <a:lnTo>
                    <a:pt x="14816" y="20776"/>
                  </a:lnTo>
                  <a:lnTo>
                    <a:pt x="15072" y="18775"/>
                  </a:lnTo>
                  <a:lnTo>
                    <a:pt x="15157" y="17796"/>
                  </a:lnTo>
                  <a:lnTo>
                    <a:pt x="15242" y="16817"/>
                  </a:lnTo>
                  <a:lnTo>
                    <a:pt x="15284" y="15837"/>
                  </a:lnTo>
                  <a:lnTo>
                    <a:pt x="15284" y="14858"/>
                  </a:lnTo>
                  <a:lnTo>
                    <a:pt x="15284" y="13836"/>
                  </a:lnTo>
                  <a:lnTo>
                    <a:pt x="15242" y="12857"/>
                  </a:lnTo>
                  <a:lnTo>
                    <a:pt x="15114" y="11878"/>
                  </a:lnTo>
                  <a:lnTo>
                    <a:pt x="14986" y="10899"/>
                  </a:lnTo>
                  <a:lnTo>
                    <a:pt x="13709" y="3406"/>
                  </a:lnTo>
                  <a:lnTo>
                    <a:pt x="13667" y="2938"/>
                  </a:lnTo>
                  <a:lnTo>
                    <a:pt x="13667" y="2427"/>
                  </a:lnTo>
                  <a:lnTo>
                    <a:pt x="13709" y="2214"/>
                  </a:lnTo>
                  <a:lnTo>
                    <a:pt x="13752" y="1959"/>
                  </a:lnTo>
                  <a:lnTo>
                    <a:pt x="13880" y="1788"/>
                  </a:lnTo>
                  <a:lnTo>
                    <a:pt x="14046" y="1622"/>
                  </a:lnTo>
                  <a:lnTo>
                    <a:pt x="14007" y="1661"/>
                  </a:lnTo>
                  <a:lnTo>
                    <a:pt x="14007" y="1703"/>
                  </a:lnTo>
                  <a:lnTo>
                    <a:pt x="14092" y="1618"/>
                  </a:lnTo>
                  <a:lnTo>
                    <a:pt x="10814" y="979"/>
                  </a:lnTo>
                  <a:lnTo>
                    <a:pt x="9452" y="724"/>
                  </a:lnTo>
                  <a:lnTo>
                    <a:pt x="8132" y="511"/>
                  </a:lnTo>
                  <a:lnTo>
                    <a:pt x="6770" y="383"/>
                  </a:lnTo>
                  <a:lnTo>
                    <a:pt x="6089" y="341"/>
                  </a:lnTo>
                  <a:lnTo>
                    <a:pt x="5407" y="341"/>
                  </a:lnTo>
                  <a:lnTo>
                    <a:pt x="5024" y="298"/>
                  </a:lnTo>
                  <a:lnTo>
                    <a:pt x="4641" y="213"/>
                  </a:lnTo>
                  <a:lnTo>
                    <a:pt x="4258" y="128"/>
                  </a:lnTo>
                  <a:lnTo>
                    <a:pt x="3875" y="0"/>
                  </a:lnTo>
                  <a:close/>
                </a:path>
              </a:pathLst>
            </a:custGeom>
            <a:solidFill>
              <a:srgbClr val="DDC3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7"/>
            <p:cNvSpPr/>
            <p:nvPr/>
          </p:nvSpPr>
          <p:spPr>
            <a:xfrm rot="-468693">
              <a:off x="3284407" y="5073973"/>
              <a:ext cx="532730" cy="622595"/>
            </a:xfrm>
            <a:custGeom>
              <a:avLst/>
              <a:gdLst/>
              <a:ahLst/>
              <a:cxnLst/>
              <a:rect l="l" t="t" r="r" b="b"/>
              <a:pathLst>
                <a:path w="7323" h="8558" extrusionOk="0">
                  <a:moveTo>
                    <a:pt x="2044" y="0"/>
                  </a:moveTo>
                  <a:lnTo>
                    <a:pt x="1660" y="85"/>
                  </a:lnTo>
                  <a:lnTo>
                    <a:pt x="1277" y="213"/>
                  </a:lnTo>
                  <a:lnTo>
                    <a:pt x="979" y="426"/>
                  </a:lnTo>
                  <a:lnTo>
                    <a:pt x="681" y="681"/>
                  </a:lnTo>
                  <a:lnTo>
                    <a:pt x="511" y="894"/>
                  </a:lnTo>
                  <a:lnTo>
                    <a:pt x="341" y="1150"/>
                  </a:lnTo>
                  <a:lnTo>
                    <a:pt x="85" y="1661"/>
                  </a:lnTo>
                  <a:lnTo>
                    <a:pt x="43" y="1788"/>
                  </a:lnTo>
                  <a:lnTo>
                    <a:pt x="0" y="1916"/>
                  </a:lnTo>
                  <a:lnTo>
                    <a:pt x="0" y="2044"/>
                  </a:lnTo>
                  <a:lnTo>
                    <a:pt x="85" y="2171"/>
                  </a:lnTo>
                  <a:lnTo>
                    <a:pt x="468" y="2469"/>
                  </a:lnTo>
                  <a:lnTo>
                    <a:pt x="809" y="2767"/>
                  </a:lnTo>
                  <a:lnTo>
                    <a:pt x="1448" y="3449"/>
                  </a:lnTo>
                  <a:lnTo>
                    <a:pt x="2044" y="4215"/>
                  </a:lnTo>
                  <a:lnTo>
                    <a:pt x="2597" y="4981"/>
                  </a:lnTo>
                  <a:lnTo>
                    <a:pt x="3150" y="5790"/>
                  </a:lnTo>
                  <a:lnTo>
                    <a:pt x="3747" y="6556"/>
                  </a:lnTo>
                  <a:lnTo>
                    <a:pt x="4343" y="7280"/>
                  </a:lnTo>
                  <a:lnTo>
                    <a:pt x="4683" y="7621"/>
                  </a:lnTo>
                  <a:lnTo>
                    <a:pt x="5024" y="7961"/>
                  </a:lnTo>
                  <a:lnTo>
                    <a:pt x="5364" y="8259"/>
                  </a:lnTo>
                  <a:lnTo>
                    <a:pt x="5577" y="8387"/>
                  </a:lnTo>
                  <a:lnTo>
                    <a:pt x="5790" y="8515"/>
                  </a:lnTo>
                  <a:lnTo>
                    <a:pt x="6131" y="8557"/>
                  </a:lnTo>
                  <a:lnTo>
                    <a:pt x="6429" y="8557"/>
                  </a:lnTo>
                  <a:lnTo>
                    <a:pt x="6769" y="8472"/>
                  </a:lnTo>
                  <a:lnTo>
                    <a:pt x="7025" y="8302"/>
                  </a:lnTo>
                  <a:lnTo>
                    <a:pt x="7195" y="8132"/>
                  </a:lnTo>
                  <a:lnTo>
                    <a:pt x="7323" y="7961"/>
                  </a:lnTo>
                  <a:lnTo>
                    <a:pt x="7280" y="7663"/>
                  </a:lnTo>
                  <a:lnTo>
                    <a:pt x="7237" y="7408"/>
                  </a:lnTo>
                  <a:lnTo>
                    <a:pt x="7195" y="7152"/>
                  </a:lnTo>
                  <a:lnTo>
                    <a:pt x="7067" y="6897"/>
                  </a:lnTo>
                  <a:lnTo>
                    <a:pt x="6812" y="6599"/>
                  </a:lnTo>
                  <a:lnTo>
                    <a:pt x="6556" y="6301"/>
                  </a:lnTo>
                  <a:lnTo>
                    <a:pt x="6216" y="5748"/>
                  </a:lnTo>
                  <a:lnTo>
                    <a:pt x="5875" y="5279"/>
                  </a:lnTo>
                  <a:lnTo>
                    <a:pt x="5577" y="4726"/>
                  </a:lnTo>
                  <a:lnTo>
                    <a:pt x="5449" y="4470"/>
                  </a:lnTo>
                  <a:lnTo>
                    <a:pt x="5322" y="4172"/>
                  </a:lnTo>
                  <a:lnTo>
                    <a:pt x="5279" y="3917"/>
                  </a:lnTo>
                  <a:lnTo>
                    <a:pt x="5237" y="3619"/>
                  </a:lnTo>
                  <a:lnTo>
                    <a:pt x="4513" y="3023"/>
                  </a:lnTo>
                  <a:lnTo>
                    <a:pt x="4257" y="2767"/>
                  </a:lnTo>
                  <a:lnTo>
                    <a:pt x="4002" y="2469"/>
                  </a:lnTo>
                  <a:lnTo>
                    <a:pt x="3491" y="1873"/>
                  </a:lnTo>
                  <a:lnTo>
                    <a:pt x="204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7"/>
            <p:cNvSpPr/>
            <p:nvPr/>
          </p:nvSpPr>
          <p:spPr>
            <a:xfrm rot="-468693">
              <a:off x="3977439" y="5380838"/>
              <a:ext cx="709361" cy="257099"/>
            </a:xfrm>
            <a:custGeom>
              <a:avLst/>
              <a:gdLst/>
              <a:ahLst/>
              <a:cxnLst/>
              <a:rect l="l" t="t" r="r" b="b"/>
              <a:pathLst>
                <a:path w="9751" h="3534" extrusionOk="0">
                  <a:moveTo>
                    <a:pt x="3492" y="0"/>
                  </a:moveTo>
                  <a:lnTo>
                    <a:pt x="2896" y="86"/>
                  </a:lnTo>
                  <a:lnTo>
                    <a:pt x="2257" y="171"/>
                  </a:lnTo>
                  <a:lnTo>
                    <a:pt x="1619" y="298"/>
                  </a:lnTo>
                  <a:lnTo>
                    <a:pt x="341" y="554"/>
                  </a:lnTo>
                  <a:lnTo>
                    <a:pt x="171" y="1278"/>
                  </a:lnTo>
                  <a:lnTo>
                    <a:pt x="43" y="2001"/>
                  </a:lnTo>
                  <a:lnTo>
                    <a:pt x="1" y="2257"/>
                  </a:lnTo>
                  <a:lnTo>
                    <a:pt x="1" y="2427"/>
                  </a:lnTo>
                  <a:lnTo>
                    <a:pt x="43" y="2555"/>
                  </a:lnTo>
                  <a:lnTo>
                    <a:pt x="171" y="2768"/>
                  </a:lnTo>
                  <a:lnTo>
                    <a:pt x="341" y="2938"/>
                  </a:lnTo>
                  <a:lnTo>
                    <a:pt x="597" y="3023"/>
                  </a:lnTo>
                  <a:lnTo>
                    <a:pt x="810" y="3066"/>
                  </a:lnTo>
                  <a:lnTo>
                    <a:pt x="1065" y="3108"/>
                  </a:lnTo>
                  <a:lnTo>
                    <a:pt x="1321" y="3066"/>
                  </a:lnTo>
                  <a:lnTo>
                    <a:pt x="1831" y="2980"/>
                  </a:lnTo>
                  <a:lnTo>
                    <a:pt x="2555" y="2938"/>
                  </a:lnTo>
                  <a:lnTo>
                    <a:pt x="3279" y="2938"/>
                  </a:lnTo>
                  <a:lnTo>
                    <a:pt x="4003" y="3023"/>
                  </a:lnTo>
                  <a:lnTo>
                    <a:pt x="4726" y="3151"/>
                  </a:lnTo>
                  <a:lnTo>
                    <a:pt x="6217" y="3406"/>
                  </a:lnTo>
                  <a:lnTo>
                    <a:pt x="6940" y="3491"/>
                  </a:lnTo>
                  <a:lnTo>
                    <a:pt x="7664" y="3534"/>
                  </a:lnTo>
                  <a:lnTo>
                    <a:pt x="8047" y="3534"/>
                  </a:lnTo>
                  <a:lnTo>
                    <a:pt x="8430" y="3491"/>
                  </a:lnTo>
                  <a:lnTo>
                    <a:pt x="8813" y="3406"/>
                  </a:lnTo>
                  <a:lnTo>
                    <a:pt x="9197" y="3278"/>
                  </a:lnTo>
                  <a:lnTo>
                    <a:pt x="9452" y="3151"/>
                  </a:lnTo>
                  <a:lnTo>
                    <a:pt x="9580" y="3066"/>
                  </a:lnTo>
                  <a:lnTo>
                    <a:pt x="9665" y="2938"/>
                  </a:lnTo>
                  <a:lnTo>
                    <a:pt x="9707" y="2810"/>
                  </a:lnTo>
                  <a:lnTo>
                    <a:pt x="9750" y="2640"/>
                  </a:lnTo>
                  <a:lnTo>
                    <a:pt x="9707" y="2512"/>
                  </a:lnTo>
                  <a:lnTo>
                    <a:pt x="9622" y="2384"/>
                  </a:lnTo>
                  <a:lnTo>
                    <a:pt x="9452" y="2299"/>
                  </a:lnTo>
                  <a:lnTo>
                    <a:pt x="9239" y="2257"/>
                  </a:lnTo>
                  <a:lnTo>
                    <a:pt x="8388" y="2086"/>
                  </a:lnTo>
                  <a:lnTo>
                    <a:pt x="7536" y="1831"/>
                  </a:lnTo>
                  <a:lnTo>
                    <a:pt x="7238" y="1703"/>
                  </a:lnTo>
                  <a:lnTo>
                    <a:pt x="6940" y="1533"/>
                  </a:lnTo>
                  <a:lnTo>
                    <a:pt x="6770" y="1363"/>
                  </a:lnTo>
                  <a:lnTo>
                    <a:pt x="6600" y="1192"/>
                  </a:lnTo>
                  <a:lnTo>
                    <a:pt x="6302" y="852"/>
                  </a:lnTo>
                  <a:lnTo>
                    <a:pt x="6089" y="682"/>
                  </a:lnTo>
                  <a:lnTo>
                    <a:pt x="5833" y="511"/>
                  </a:lnTo>
                  <a:lnTo>
                    <a:pt x="5322" y="298"/>
                  </a:lnTo>
                  <a:lnTo>
                    <a:pt x="5024" y="171"/>
                  </a:lnTo>
                  <a:lnTo>
                    <a:pt x="4726" y="86"/>
                  </a:lnTo>
                  <a:lnTo>
                    <a:pt x="413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7"/>
            <p:cNvSpPr/>
            <p:nvPr/>
          </p:nvSpPr>
          <p:spPr>
            <a:xfrm rot="-468693">
              <a:off x="4799252" y="1235895"/>
              <a:ext cx="461511" cy="765112"/>
            </a:xfrm>
            <a:custGeom>
              <a:avLst/>
              <a:gdLst/>
              <a:ahLst/>
              <a:cxnLst/>
              <a:rect l="l" t="t" r="r" b="b"/>
              <a:pathLst>
                <a:path w="6344" h="10517" extrusionOk="0">
                  <a:moveTo>
                    <a:pt x="3662" y="1"/>
                  </a:moveTo>
                  <a:lnTo>
                    <a:pt x="3194" y="129"/>
                  </a:lnTo>
                  <a:lnTo>
                    <a:pt x="2725" y="341"/>
                  </a:lnTo>
                  <a:lnTo>
                    <a:pt x="2299" y="554"/>
                  </a:lnTo>
                  <a:lnTo>
                    <a:pt x="1874" y="852"/>
                  </a:lnTo>
                  <a:lnTo>
                    <a:pt x="1533" y="1150"/>
                  </a:lnTo>
                  <a:lnTo>
                    <a:pt x="1278" y="1448"/>
                  </a:lnTo>
                  <a:lnTo>
                    <a:pt x="1065" y="1746"/>
                  </a:lnTo>
                  <a:lnTo>
                    <a:pt x="852" y="2087"/>
                  </a:lnTo>
                  <a:lnTo>
                    <a:pt x="682" y="2428"/>
                  </a:lnTo>
                  <a:lnTo>
                    <a:pt x="384" y="3151"/>
                  </a:lnTo>
                  <a:lnTo>
                    <a:pt x="171" y="3875"/>
                  </a:lnTo>
                  <a:lnTo>
                    <a:pt x="86" y="4556"/>
                  </a:lnTo>
                  <a:lnTo>
                    <a:pt x="43" y="4939"/>
                  </a:lnTo>
                  <a:lnTo>
                    <a:pt x="86" y="5280"/>
                  </a:lnTo>
                  <a:lnTo>
                    <a:pt x="128" y="5621"/>
                  </a:lnTo>
                  <a:lnTo>
                    <a:pt x="256" y="5919"/>
                  </a:lnTo>
                  <a:lnTo>
                    <a:pt x="384" y="6217"/>
                  </a:lnTo>
                  <a:lnTo>
                    <a:pt x="597" y="6515"/>
                  </a:lnTo>
                  <a:lnTo>
                    <a:pt x="895" y="6770"/>
                  </a:lnTo>
                  <a:lnTo>
                    <a:pt x="852" y="6940"/>
                  </a:lnTo>
                  <a:lnTo>
                    <a:pt x="767" y="7196"/>
                  </a:lnTo>
                  <a:lnTo>
                    <a:pt x="511" y="7664"/>
                  </a:lnTo>
                  <a:lnTo>
                    <a:pt x="43" y="8558"/>
                  </a:lnTo>
                  <a:lnTo>
                    <a:pt x="1" y="8686"/>
                  </a:lnTo>
                  <a:lnTo>
                    <a:pt x="1" y="8813"/>
                  </a:lnTo>
                  <a:lnTo>
                    <a:pt x="1" y="8941"/>
                  </a:lnTo>
                  <a:lnTo>
                    <a:pt x="43" y="9069"/>
                  </a:lnTo>
                  <a:lnTo>
                    <a:pt x="213" y="9282"/>
                  </a:lnTo>
                  <a:lnTo>
                    <a:pt x="426" y="9452"/>
                  </a:lnTo>
                  <a:lnTo>
                    <a:pt x="937" y="9793"/>
                  </a:lnTo>
                  <a:lnTo>
                    <a:pt x="1235" y="9963"/>
                  </a:lnTo>
                  <a:lnTo>
                    <a:pt x="1491" y="10176"/>
                  </a:lnTo>
                  <a:lnTo>
                    <a:pt x="1831" y="10389"/>
                  </a:lnTo>
                  <a:lnTo>
                    <a:pt x="2001" y="10474"/>
                  </a:lnTo>
                  <a:lnTo>
                    <a:pt x="2214" y="10516"/>
                  </a:lnTo>
                  <a:lnTo>
                    <a:pt x="2555" y="10516"/>
                  </a:lnTo>
                  <a:lnTo>
                    <a:pt x="2853" y="10431"/>
                  </a:lnTo>
                  <a:lnTo>
                    <a:pt x="3194" y="10346"/>
                  </a:lnTo>
                  <a:lnTo>
                    <a:pt x="3492" y="10176"/>
                  </a:lnTo>
                  <a:lnTo>
                    <a:pt x="3790" y="10006"/>
                  </a:lnTo>
                  <a:lnTo>
                    <a:pt x="4088" y="9793"/>
                  </a:lnTo>
                  <a:lnTo>
                    <a:pt x="4215" y="9665"/>
                  </a:lnTo>
                  <a:lnTo>
                    <a:pt x="4300" y="9537"/>
                  </a:lnTo>
                  <a:lnTo>
                    <a:pt x="4386" y="9410"/>
                  </a:lnTo>
                  <a:lnTo>
                    <a:pt x="4428" y="9239"/>
                  </a:lnTo>
                  <a:lnTo>
                    <a:pt x="4173" y="8643"/>
                  </a:lnTo>
                  <a:lnTo>
                    <a:pt x="4002" y="8005"/>
                  </a:lnTo>
                  <a:lnTo>
                    <a:pt x="3917" y="7409"/>
                  </a:lnTo>
                  <a:lnTo>
                    <a:pt x="3917" y="7068"/>
                  </a:lnTo>
                  <a:lnTo>
                    <a:pt x="3960" y="6770"/>
                  </a:lnTo>
                  <a:lnTo>
                    <a:pt x="4386" y="6515"/>
                  </a:lnTo>
                  <a:lnTo>
                    <a:pt x="4811" y="6174"/>
                  </a:lnTo>
                  <a:lnTo>
                    <a:pt x="5194" y="5833"/>
                  </a:lnTo>
                  <a:lnTo>
                    <a:pt x="5535" y="5408"/>
                  </a:lnTo>
                  <a:lnTo>
                    <a:pt x="5833" y="4982"/>
                  </a:lnTo>
                  <a:lnTo>
                    <a:pt x="6046" y="4514"/>
                  </a:lnTo>
                  <a:lnTo>
                    <a:pt x="6216" y="4045"/>
                  </a:lnTo>
                  <a:lnTo>
                    <a:pt x="6344" y="3534"/>
                  </a:lnTo>
                  <a:lnTo>
                    <a:pt x="6344" y="3066"/>
                  </a:lnTo>
                  <a:lnTo>
                    <a:pt x="6344" y="2640"/>
                  </a:lnTo>
                  <a:lnTo>
                    <a:pt x="6259" y="2172"/>
                  </a:lnTo>
                  <a:lnTo>
                    <a:pt x="6088" y="1746"/>
                  </a:lnTo>
                  <a:lnTo>
                    <a:pt x="5876" y="1321"/>
                  </a:lnTo>
                  <a:lnTo>
                    <a:pt x="5663" y="980"/>
                  </a:lnTo>
                  <a:lnTo>
                    <a:pt x="5322" y="639"/>
                  </a:lnTo>
                  <a:lnTo>
                    <a:pt x="4982" y="341"/>
                  </a:lnTo>
                  <a:lnTo>
                    <a:pt x="4811" y="214"/>
                  </a:lnTo>
                  <a:lnTo>
                    <a:pt x="4556" y="86"/>
                  </a:lnTo>
                  <a:lnTo>
                    <a:pt x="4343" y="43"/>
                  </a:lnTo>
                  <a:lnTo>
                    <a:pt x="4130" y="1"/>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7"/>
            <p:cNvSpPr/>
            <p:nvPr/>
          </p:nvSpPr>
          <p:spPr>
            <a:xfrm rot="-468693">
              <a:off x="4328169" y="1812970"/>
              <a:ext cx="1195533" cy="1443361"/>
            </a:xfrm>
            <a:custGeom>
              <a:avLst/>
              <a:gdLst/>
              <a:ahLst/>
              <a:cxnLst/>
              <a:rect l="l" t="t" r="r" b="b"/>
              <a:pathLst>
                <a:path w="16434" h="19840" extrusionOk="0">
                  <a:moveTo>
                    <a:pt x="6684" y="0"/>
                  </a:moveTo>
                  <a:lnTo>
                    <a:pt x="6131" y="43"/>
                  </a:lnTo>
                  <a:lnTo>
                    <a:pt x="5535" y="128"/>
                  </a:lnTo>
                  <a:lnTo>
                    <a:pt x="4982" y="298"/>
                  </a:lnTo>
                  <a:lnTo>
                    <a:pt x="4471" y="554"/>
                  </a:lnTo>
                  <a:lnTo>
                    <a:pt x="4002" y="894"/>
                  </a:lnTo>
                  <a:lnTo>
                    <a:pt x="3619" y="1192"/>
                  </a:lnTo>
                  <a:lnTo>
                    <a:pt x="3321" y="1533"/>
                  </a:lnTo>
                  <a:lnTo>
                    <a:pt x="3023" y="1916"/>
                  </a:lnTo>
                  <a:lnTo>
                    <a:pt x="2768" y="2342"/>
                  </a:lnTo>
                  <a:lnTo>
                    <a:pt x="2257" y="3151"/>
                  </a:lnTo>
                  <a:lnTo>
                    <a:pt x="1831" y="4045"/>
                  </a:lnTo>
                  <a:lnTo>
                    <a:pt x="43" y="7791"/>
                  </a:lnTo>
                  <a:lnTo>
                    <a:pt x="1" y="7834"/>
                  </a:lnTo>
                  <a:lnTo>
                    <a:pt x="43" y="7919"/>
                  </a:lnTo>
                  <a:lnTo>
                    <a:pt x="128" y="8047"/>
                  </a:lnTo>
                  <a:lnTo>
                    <a:pt x="384" y="8302"/>
                  </a:lnTo>
                  <a:lnTo>
                    <a:pt x="639" y="8430"/>
                  </a:lnTo>
                  <a:lnTo>
                    <a:pt x="937" y="8558"/>
                  </a:lnTo>
                  <a:lnTo>
                    <a:pt x="1491" y="8770"/>
                  </a:lnTo>
                  <a:lnTo>
                    <a:pt x="2087" y="8898"/>
                  </a:lnTo>
                  <a:lnTo>
                    <a:pt x="2385" y="8941"/>
                  </a:lnTo>
                  <a:lnTo>
                    <a:pt x="2981" y="8941"/>
                  </a:lnTo>
                  <a:lnTo>
                    <a:pt x="3236" y="8898"/>
                  </a:lnTo>
                  <a:lnTo>
                    <a:pt x="2938" y="10729"/>
                  </a:lnTo>
                  <a:lnTo>
                    <a:pt x="2640" y="12602"/>
                  </a:lnTo>
                  <a:lnTo>
                    <a:pt x="2299" y="14475"/>
                  </a:lnTo>
                  <a:lnTo>
                    <a:pt x="2001" y="16306"/>
                  </a:lnTo>
                  <a:lnTo>
                    <a:pt x="2512" y="16689"/>
                  </a:lnTo>
                  <a:lnTo>
                    <a:pt x="3023" y="16987"/>
                  </a:lnTo>
                  <a:lnTo>
                    <a:pt x="3577" y="17242"/>
                  </a:lnTo>
                  <a:lnTo>
                    <a:pt x="4130" y="17498"/>
                  </a:lnTo>
                  <a:lnTo>
                    <a:pt x="5280" y="17924"/>
                  </a:lnTo>
                  <a:lnTo>
                    <a:pt x="6429" y="18307"/>
                  </a:lnTo>
                  <a:lnTo>
                    <a:pt x="8856" y="18945"/>
                  </a:lnTo>
                  <a:lnTo>
                    <a:pt x="10048" y="19243"/>
                  </a:lnTo>
                  <a:lnTo>
                    <a:pt x="11197" y="19627"/>
                  </a:lnTo>
                  <a:lnTo>
                    <a:pt x="11580" y="19712"/>
                  </a:lnTo>
                  <a:lnTo>
                    <a:pt x="11964" y="19797"/>
                  </a:lnTo>
                  <a:lnTo>
                    <a:pt x="12730" y="19839"/>
                  </a:lnTo>
                  <a:lnTo>
                    <a:pt x="13028" y="18477"/>
                  </a:lnTo>
                  <a:lnTo>
                    <a:pt x="13283" y="17072"/>
                  </a:lnTo>
                  <a:lnTo>
                    <a:pt x="13496" y="15667"/>
                  </a:lnTo>
                  <a:lnTo>
                    <a:pt x="13624" y="14220"/>
                  </a:lnTo>
                  <a:lnTo>
                    <a:pt x="13666" y="12815"/>
                  </a:lnTo>
                  <a:lnTo>
                    <a:pt x="13666" y="11367"/>
                  </a:lnTo>
                  <a:lnTo>
                    <a:pt x="13624" y="9963"/>
                  </a:lnTo>
                  <a:lnTo>
                    <a:pt x="13454" y="8558"/>
                  </a:lnTo>
                  <a:lnTo>
                    <a:pt x="13879" y="8430"/>
                  </a:lnTo>
                  <a:lnTo>
                    <a:pt x="14262" y="8260"/>
                  </a:lnTo>
                  <a:lnTo>
                    <a:pt x="15071" y="8004"/>
                  </a:lnTo>
                  <a:lnTo>
                    <a:pt x="15497" y="7834"/>
                  </a:lnTo>
                  <a:lnTo>
                    <a:pt x="15880" y="7578"/>
                  </a:lnTo>
                  <a:lnTo>
                    <a:pt x="16178" y="7280"/>
                  </a:lnTo>
                  <a:lnTo>
                    <a:pt x="16349" y="7110"/>
                  </a:lnTo>
                  <a:lnTo>
                    <a:pt x="16434" y="6940"/>
                  </a:lnTo>
                  <a:lnTo>
                    <a:pt x="16391" y="6684"/>
                  </a:lnTo>
                  <a:lnTo>
                    <a:pt x="16349" y="6386"/>
                  </a:lnTo>
                  <a:lnTo>
                    <a:pt x="16349" y="5790"/>
                  </a:lnTo>
                  <a:lnTo>
                    <a:pt x="16306" y="5109"/>
                  </a:lnTo>
                  <a:lnTo>
                    <a:pt x="16221" y="4385"/>
                  </a:lnTo>
                  <a:lnTo>
                    <a:pt x="16051" y="3704"/>
                  </a:lnTo>
                  <a:lnTo>
                    <a:pt x="15795" y="3066"/>
                  </a:lnTo>
                  <a:lnTo>
                    <a:pt x="15625" y="2725"/>
                  </a:lnTo>
                  <a:lnTo>
                    <a:pt x="15412" y="2427"/>
                  </a:lnTo>
                  <a:lnTo>
                    <a:pt x="15199" y="2129"/>
                  </a:lnTo>
                  <a:lnTo>
                    <a:pt x="14986" y="1874"/>
                  </a:lnTo>
                  <a:lnTo>
                    <a:pt x="14731" y="1618"/>
                  </a:lnTo>
                  <a:lnTo>
                    <a:pt x="14433" y="1405"/>
                  </a:lnTo>
                  <a:lnTo>
                    <a:pt x="14135" y="1192"/>
                  </a:lnTo>
                  <a:lnTo>
                    <a:pt x="13837" y="1065"/>
                  </a:lnTo>
                  <a:lnTo>
                    <a:pt x="13581" y="894"/>
                  </a:lnTo>
                  <a:lnTo>
                    <a:pt x="13411" y="852"/>
                  </a:lnTo>
                  <a:lnTo>
                    <a:pt x="13283" y="852"/>
                  </a:lnTo>
                  <a:lnTo>
                    <a:pt x="13070" y="1065"/>
                  </a:lnTo>
                  <a:lnTo>
                    <a:pt x="12858" y="1278"/>
                  </a:lnTo>
                  <a:lnTo>
                    <a:pt x="12432" y="1576"/>
                  </a:lnTo>
                  <a:lnTo>
                    <a:pt x="11921" y="1789"/>
                  </a:lnTo>
                  <a:lnTo>
                    <a:pt x="11623" y="1874"/>
                  </a:lnTo>
                  <a:lnTo>
                    <a:pt x="11368" y="1959"/>
                  </a:lnTo>
                  <a:lnTo>
                    <a:pt x="10814" y="1959"/>
                  </a:lnTo>
                  <a:lnTo>
                    <a:pt x="10261" y="1916"/>
                  </a:lnTo>
                  <a:lnTo>
                    <a:pt x="9707" y="1746"/>
                  </a:lnTo>
                  <a:lnTo>
                    <a:pt x="9452" y="1618"/>
                  </a:lnTo>
                  <a:lnTo>
                    <a:pt x="9196" y="1490"/>
                  </a:lnTo>
                  <a:lnTo>
                    <a:pt x="8941" y="1278"/>
                  </a:lnTo>
                  <a:lnTo>
                    <a:pt x="8685" y="1022"/>
                  </a:lnTo>
                  <a:lnTo>
                    <a:pt x="8473" y="724"/>
                  </a:lnTo>
                  <a:lnTo>
                    <a:pt x="8387" y="384"/>
                  </a:lnTo>
                  <a:lnTo>
                    <a:pt x="7834" y="171"/>
                  </a:lnTo>
                  <a:lnTo>
                    <a:pt x="7281" y="43"/>
                  </a:lnTo>
                  <a:lnTo>
                    <a:pt x="6684"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7"/>
            <p:cNvSpPr/>
            <p:nvPr/>
          </p:nvSpPr>
          <p:spPr>
            <a:xfrm rot="-468693">
              <a:off x="4393311" y="3013109"/>
              <a:ext cx="1071644" cy="2143362"/>
            </a:xfrm>
            <a:custGeom>
              <a:avLst/>
              <a:gdLst/>
              <a:ahLst/>
              <a:cxnLst/>
              <a:rect l="l" t="t" r="r" b="b"/>
              <a:pathLst>
                <a:path w="14731" h="29462" extrusionOk="0">
                  <a:moveTo>
                    <a:pt x="4428" y="1"/>
                  </a:moveTo>
                  <a:lnTo>
                    <a:pt x="4215" y="937"/>
                  </a:lnTo>
                  <a:lnTo>
                    <a:pt x="4045" y="1874"/>
                  </a:lnTo>
                  <a:lnTo>
                    <a:pt x="3960" y="2853"/>
                  </a:lnTo>
                  <a:lnTo>
                    <a:pt x="3917" y="3790"/>
                  </a:lnTo>
                  <a:lnTo>
                    <a:pt x="3917" y="4769"/>
                  </a:lnTo>
                  <a:lnTo>
                    <a:pt x="3960" y="5706"/>
                  </a:lnTo>
                  <a:lnTo>
                    <a:pt x="4002" y="6685"/>
                  </a:lnTo>
                  <a:lnTo>
                    <a:pt x="4130" y="7664"/>
                  </a:lnTo>
                  <a:lnTo>
                    <a:pt x="4386" y="9622"/>
                  </a:lnTo>
                  <a:lnTo>
                    <a:pt x="4641" y="11581"/>
                  </a:lnTo>
                  <a:lnTo>
                    <a:pt x="4896" y="13539"/>
                  </a:lnTo>
                  <a:lnTo>
                    <a:pt x="5024" y="14518"/>
                  </a:lnTo>
                  <a:lnTo>
                    <a:pt x="5067" y="15497"/>
                  </a:lnTo>
                  <a:lnTo>
                    <a:pt x="4556" y="16519"/>
                  </a:lnTo>
                  <a:lnTo>
                    <a:pt x="4002" y="17541"/>
                  </a:lnTo>
                  <a:lnTo>
                    <a:pt x="3406" y="18563"/>
                  </a:lnTo>
                  <a:lnTo>
                    <a:pt x="2810" y="19542"/>
                  </a:lnTo>
                  <a:lnTo>
                    <a:pt x="2172" y="20521"/>
                  </a:lnTo>
                  <a:lnTo>
                    <a:pt x="1491" y="21500"/>
                  </a:lnTo>
                  <a:lnTo>
                    <a:pt x="767" y="22437"/>
                  </a:lnTo>
                  <a:lnTo>
                    <a:pt x="43" y="23288"/>
                  </a:lnTo>
                  <a:lnTo>
                    <a:pt x="43" y="23884"/>
                  </a:lnTo>
                  <a:lnTo>
                    <a:pt x="1" y="24480"/>
                  </a:lnTo>
                  <a:lnTo>
                    <a:pt x="1" y="24778"/>
                  </a:lnTo>
                  <a:lnTo>
                    <a:pt x="43" y="25076"/>
                  </a:lnTo>
                  <a:lnTo>
                    <a:pt x="86" y="25332"/>
                  </a:lnTo>
                  <a:lnTo>
                    <a:pt x="213" y="25545"/>
                  </a:lnTo>
                  <a:lnTo>
                    <a:pt x="426" y="25757"/>
                  </a:lnTo>
                  <a:lnTo>
                    <a:pt x="639" y="25970"/>
                  </a:lnTo>
                  <a:lnTo>
                    <a:pt x="852" y="26141"/>
                  </a:lnTo>
                  <a:lnTo>
                    <a:pt x="1107" y="26268"/>
                  </a:lnTo>
                  <a:lnTo>
                    <a:pt x="1661" y="26481"/>
                  </a:lnTo>
                  <a:lnTo>
                    <a:pt x="2214" y="26651"/>
                  </a:lnTo>
                  <a:lnTo>
                    <a:pt x="3364" y="25757"/>
                  </a:lnTo>
                  <a:lnTo>
                    <a:pt x="3917" y="25289"/>
                  </a:lnTo>
                  <a:lnTo>
                    <a:pt x="4471" y="24821"/>
                  </a:lnTo>
                  <a:lnTo>
                    <a:pt x="4982" y="24310"/>
                  </a:lnTo>
                  <a:lnTo>
                    <a:pt x="5493" y="23757"/>
                  </a:lnTo>
                  <a:lnTo>
                    <a:pt x="5918" y="23203"/>
                  </a:lnTo>
                  <a:lnTo>
                    <a:pt x="6259" y="22726"/>
                  </a:lnTo>
                  <a:lnTo>
                    <a:pt x="6259" y="22726"/>
                  </a:lnTo>
                  <a:lnTo>
                    <a:pt x="6259" y="22820"/>
                  </a:lnTo>
                  <a:lnTo>
                    <a:pt x="6301" y="23118"/>
                  </a:lnTo>
                  <a:lnTo>
                    <a:pt x="6216" y="24651"/>
                  </a:lnTo>
                  <a:lnTo>
                    <a:pt x="6046" y="26183"/>
                  </a:lnTo>
                  <a:lnTo>
                    <a:pt x="5833" y="27716"/>
                  </a:lnTo>
                  <a:lnTo>
                    <a:pt x="5535" y="29206"/>
                  </a:lnTo>
                  <a:lnTo>
                    <a:pt x="6429" y="29334"/>
                  </a:lnTo>
                  <a:lnTo>
                    <a:pt x="7281" y="29419"/>
                  </a:lnTo>
                  <a:lnTo>
                    <a:pt x="8132" y="29461"/>
                  </a:lnTo>
                  <a:lnTo>
                    <a:pt x="9026" y="29419"/>
                  </a:lnTo>
                  <a:lnTo>
                    <a:pt x="9494" y="29376"/>
                  </a:lnTo>
                  <a:lnTo>
                    <a:pt x="9963" y="29291"/>
                  </a:lnTo>
                  <a:lnTo>
                    <a:pt x="10431" y="29163"/>
                  </a:lnTo>
                  <a:lnTo>
                    <a:pt x="10601" y="29036"/>
                  </a:lnTo>
                  <a:lnTo>
                    <a:pt x="10814" y="28908"/>
                  </a:lnTo>
                  <a:lnTo>
                    <a:pt x="10899" y="28397"/>
                  </a:lnTo>
                  <a:lnTo>
                    <a:pt x="10942" y="27886"/>
                  </a:lnTo>
                  <a:lnTo>
                    <a:pt x="11027" y="26907"/>
                  </a:lnTo>
                  <a:lnTo>
                    <a:pt x="11070" y="25885"/>
                  </a:lnTo>
                  <a:lnTo>
                    <a:pt x="11112" y="25374"/>
                  </a:lnTo>
                  <a:lnTo>
                    <a:pt x="11155" y="24906"/>
                  </a:lnTo>
                  <a:lnTo>
                    <a:pt x="11282" y="24267"/>
                  </a:lnTo>
                  <a:lnTo>
                    <a:pt x="11453" y="23629"/>
                  </a:lnTo>
                  <a:lnTo>
                    <a:pt x="11836" y="22394"/>
                  </a:lnTo>
                  <a:lnTo>
                    <a:pt x="12347" y="20649"/>
                  </a:lnTo>
                  <a:lnTo>
                    <a:pt x="12772" y="18861"/>
                  </a:lnTo>
                  <a:lnTo>
                    <a:pt x="13198" y="17115"/>
                  </a:lnTo>
                  <a:lnTo>
                    <a:pt x="13581" y="15327"/>
                  </a:lnTo>
                  <a:lnTo>
                    <a:pt x="13879" y="13794"/>
                  </a:lnTo>
                  <a:lnTo>
                    <a:pt x="14177" y="12262"/>
                  </a:lnTo>
                  <a:lnTo>
                    <a:pt x="14433" y="10729"/>
                  </a:lnTo>
                  <a:lnTo>
                    <a:pt x="14603" y="9154"/>
                  </a:lnTo>
                  <a:lnTo>
                    <a:pt x="14731" y="7621"/>
                  </a:lnTo>
                  <a:lnTo>
                    <a:pt x="14731" y="6855"/>
                  </a:lnTo>
                  <a:lnTo>
                    <a:pt x="14731" y="6089"/>
                  </a:lnTo>
                  <a:lnTo>
                    <a:pt x="14688" y="5322"/>
                  </a:lnTo>
                  <a:lnTo>
                    <a:pt x="14646" y="4556"/>
                  </a:lnTo>
                  <a:lnTo>
                    <a:pt x="14518" y="3790"/>
                  </a:lnTo>
                  <a:lnTo>
                    <a:pt x="14390" y="3024"/>
                  </a:lnTo>
                  <a:lnTo>
                    <a:pt x="13198" y="2513"/>
                  </a:lnTo>
                  <a:lnTo>
                    <a:pt x="11964" y="2002"/>
                  </a:lnTo>
                  <a:lnTo>
                    <a:pt x="10772" y="1576"/>
                  </a:lnTo>
                  <a:lnTo>
                    <a:pt x="9537" y="1150"/>
                  </a:lnTo>
                  <a:lnTo>
                    <a:pt x="8302" y="810"/>
                  </a:lnTo>
                  <a:lnTo>
                    <a:pt x="7025" y="469"/>
                  </a:lnTo>
                  <a:lnTo>
                    <a:pt x="5748" y="214"/>
                  </a:lnTo>
                  <a:lnTo>
                    <a:pt x="4428"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7"/>
            <p:cNvSpPr/>
            <p:nvPr/>
          </p:nvSpPr>
          <p:spPr>
            <a:xfrm rot="-468693">
              <a:off x="5493095" y="1972019"/>
              <a:ext cx="309832" cy="486334"/>
            </a:xfrm>
            <a:custGeom>
              <a:avLst/>
              <a:gdLst/>
              <a:ahLst/>
              <a:cxnLst/>
              <a:rect l="l" t="t" r="r" b="b"/>
              <a:pathLst>
                <a:path w="4259" h="6685" extrusionOk="0">
                  <a:moveTo>
                    <a:pt x="2300" y="1"/>
                  </a:moveTo>
                  <a:lnTo>
                    <a:pt x="2087" y="128"/>
                  </a:lnTo>
                  <a:lnTo>
                    <a:pt x="1874" y="299"/>
                  </a:lnTo>
                  <a:lnTo>
                    <a:pt x="1704" y="469"/>
                  </a:lnTo>
                  <a:lnTo>
                    <a:pt x="1533" y="639"/>
                  </a:lnTo>
                  <a:lnTo>
                    <a:pt x="1406" y="852"/>
                  </a:lnTo>
                  <a:lnTo>
                    <a:pt x="1278" y="1065"/>
                  </a:lnTo>
                  <a:lnTo>
                    <a:pt x="1193" y="1278"/>
                  </a:lnTo>
                  <a:lnTo>
                    <a:pt x="1108" y="1533"/>
                  </a:lnTo>
                  <a:lnTo>
                    <a:pt x="1108" y="1491"/>
                  </a:lnTo>
                  <a:lnTo>
                    <a:pt x="1108" y="1405"/>
                  </a:lnTo>
                  <a:lnTo>
                    <a:pt x="1023" y="1320"/>
                  </a:lnTo>
                  <a:lnTo>
                    <a:pt x="895" y="1278"/>
                  </a:lnTo>
                  <a:lnTo>
                    <a:pt x="767" y="1278"/>
                  </a:lnTo>
                  <a:lnTo>
                    <a:pt x="639" y="1363"/>
                  </a:lnTo>
                  <a:lnTo>
                    <a:pt x="597" y="1491"/>
                  </a:lnTo>
                  <a:lnTo>
                    <a:pt x="512" y="1746"/>
                  </a:lnTo>
                  <a:lnTo>
                    <a:pt x="384" y="2214"/>
                  </a:lnTo>
                  <a:lnTo>
                    <a:pt x="341" y="2640"/>
                  </a:lnTo>
                  <a:lnTo>
                    <a:pt x="341" y="2896"/>
                  </a:lnTo>
                  <a:lnTo>
                    <a:pt x="384" y="3108"/>
                  </a:lnTo>
                  <a:lnTo>
                    <a:pt x="469" y="3279"/>
                  </a:lnTo>
                  <a:lnTo>
                    <a:pt x="554" y="3492"/>
                  </a:lnTo>
                  <a:lnTo>
                    <a:pt x="341" y="3492"/>
                  </a:lnTo>
                  <a:lnTo>
                    <a:pt x="256" y="3577"/>
                  </a:lnTo>
                  <a:lnTo>
                    <a:pt x="214" y="3662"/>
                  </a:lnTo>
                  <a:lnTo>
                    <a:pt x="86" y="3875"/>
                  </a:lnTo>
                  <a:lnTo>
                    <a:pt x="43" y="4088"/>
                  </a:lnTo>
                  <a:lnTo>
                    <a:pt x="1" y="4684"/>
                  </a:lnTo>
                  <a:lnTo>
                    <a:pt x="1" y="5067"/>
                  </a:lnTo>
                  <a:lnTo>
                    <a:pt x="43" y="5450"/>
                  </a:lnTo>
                  <a:lnTo>
                    <a:pt x="129" y="5790"/>
                  </a:lnTo>
                  <a:lnTo>
                    <a:pt x="256" y="6131"/>
                  </a:lnTo>
                  <a:lnTo>
                    <a:pt x="427" y="6387"/>
                  </a:lnTo>
                  <a:lnTo>
                    <a:pt x="512" y="6514"/>
                  </a:lnTo>
                  <a:lnTo>
                    <a:pt x="639" y="6599"/>
                  </a:lnTo>
                  <a:lnTo>
                    <a:pt x="767" y="6642"/>
                  </a:lnTo>
                  <a:lnTo>
                    <a:pt x="937" y="6685"/>
                  </a:lnTo>
                  <a:lnTo>
                    <a:pt x="1235" y="6685"/>
                  </a:lnTo>
                  <a:lnTo>
                    <a:pt x="1533" y="6599"/>
                  </a:lnTo>
                  <a:lnTo>
                    <a:pt x="1874" y="6472"/>
                  </a:lnTo>
                  <a:lnTo>
                    <a:pt x="2172" y="6301"/>
                  </a:lnTo>
                  <a:lnTo>
                    <a:pt x="2470" y="6131"/>
                  </a:lnTo>
                  <a:lnTo>
                    <a:pt x="2683" y="5918"/>
                  </a:lnTo>
                  <a:lnTo>
                    <a:pt x="2896" y="5705"/>
                  </a:lnTo>
                  <a:lnTo>
                    <a:pt x="3024" y="5492"/>
                  </a:lnTo>
                  <a:lnTo>
                    <a:pt x="3066" y="5237"/>
                  </a:lnTo>
                  <a:lnTo>
                    <a:pt x="3066" y="5024"/>
                  </a:lnTo>
                  <a:lnTo>
                    <a:pt x="3024" y="4939"/>
                  </a:lnTo>
                  <a:lnTo>
                    <a:pt x="2938" y="4854"/>
                  </a:lnTo>
                  <a:lnTo>
                    <a:pt x="3364" y="4556"/>
                  </a:lnTo>
                  <a:lnTo>
                    <a:pt x="3705" y="4173"/>
                  </a:lnTo>
                  <a:lnTo>
                    <a:pt x="4003" y="3747"/>
                  </a:lnTo>
                  <a:lnTo>
                    <a:pt x="4216" y="3279"/>
                  </a:lnTo>
                  <a:lnTo>
                    <a:pt x="4258" y="3151"/>
                  </a:lnTo>
                  <a:lnTo>
                    <a:pt x="4258" y="3066"/>
                  </a:lnTo>
                  <a:lnTo>
                    <a:pt x="4216" y="3023"/>
                  </a:lnTo>
                  <a:lnTo>
                    <a:pt x="4130" y="2981"/>
                  </a:lnTo>
                  <a:lnTo>
                    <a:pt x="4003" y="2981"/>
                  </a:lnTo>
                  <a:lnTo>
                    <a:pt x="3790" y="3023"/>
                  </a:lnTo>
                  <a:lnTo>
                    <a:pt x="3620" y="3066"/>
                  </a:lnTo>
                  <a:lnTo>
                    <a:pt x="3407" y="3194"/>
                  </a:lnTo>
                  <a:lnTo>
                    <a:pt x="3236" y="3321"/>
                  </a:lnTo>
                  <a:lnTo>
                    <a:pt x="3236" y="3321"/>
                  </a:lnTo>
                  <a:lnTo>
                    <a:pt x="3492" y="3023"/>
                  </a:lnTo>
                  <a:lnTo>
                    <a:pt x="3662" y="2725"/>
                  </a:lnTo>
                  <a:lnTo>
                    <a:pt x="3832" y="2385"/>
                  </a:lnTo>
                  <a:lnTo>
                    <a:pt x="3960" y="2044"/>
                  </a:lnTo>
                  <a:lnTo>
                    <a:pt x="4045" y="1874"/>
                  </a:lnTo>
                  <a:lnTo>
                    <a:pt x="4045" y="1703"/>
                  </a:lnTo>
                  <a:lnTo>
                    <a:pt x="4003" y="1533"/>
                  </a:lnTo>
                  <a:lnTo>
                    <a:pt x="3960" y="1448"/>
                  </a:lnTo>
                  <a:lnTo>
                    <a:pt x="3875" y="1405"/>
                  </a:lnTo>
                  <a:lnTo>
                    <a:pt x="3705" y="1363"/>
                  </a:lnTo>
                  <a:lnTo>
                    <a:pt x="3577" y="1405"/>
                  </a:lnTo>
                  <a:lnTo>
                    <a:pt x="3407" y="1491"/>
                  </a:lnTo>
                  <a:lnTo>
                    <a:pt x="3279" y="1618"/>
                  </a:lnTo>
                  <a:lnTo>
                    <a:pt x="3407" y="1320"/>
                  </a:lnTo>
                  <a:lnTo>
                    <a:pt x="3492" y="980"/>
                  </a:lnTo>
                  <a:lnTo>
                    <a:pt x="3534" y="682"/>
                  </a:lnTo>
                  <a:lnTo>
                    <a:pt x="3577" y="341"/>
                  </a:lnTo>
                  <a:lnTo>
                    <a:pt x="3577" y="171"/>
                  </a:lnTo>
                  <a:lnTo>
                    <a:pt x="3534" y="86"/>
                  </a:lnTo>
                  <a:lnTo>
                    <a:pt x="3492" y="43"/>
                  </a:lnTo>
                  <a:lnTo>
                    <a:pt x="3364" y="1"/>
                  </a:lnTo>
                  <a:lnTo>
                    <a:pt x="3279" y="43"/>
                  </a:lnTo>
                  <a:lnTo>
                    <a:pt x="3024" y="128"/>
                  </a:lnTo>
                  <a:lnTo>
                    <a:pt x="2811" y="256"/>
                  </a:lnTo>
                  <a:lnTo>
                    <a:pt x="2640" y="426"/>
                  </a:lnTo>
                  <a:lnTo>
                    <a:pt x="2470" y="597"/>
                  </a:lnTo>
                  <a:lnTo>
                    <a:pt x="2428" y="299"/>
                  </a:lnTo>
                  <a:lnTo>
                    <a:pt x="2300" y="1"/>
                  </a:lnTo>
                  <a:close/>
                </a:path>
              </a:pathLst>
            </a:custGeom>
            <a:solidFill>
              <a:srgbClr val="7278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7"/>
            <p:cNvSpPr/>
            <p:nvPr/>
          </p:nvSpPr>
          <p:spPr>
            <a:xfrm rot="-468693">
              <a:off x="5748215" y="2201130"/>
              <a:ext cx="223044" cy="198244"/>
            </a:xfrm>
            <a:custGeom>
              <a:avLst/>
              <a:gdLst/>
              <a:ahLst/>
              <a:cxnLst/>
              <a:rect l="l" t="t" r="r" b="b"/>
              <a:pathLst>
                <a:path w="3066" h="2725" extrusionOk="0">
                  <a:moveTo>
                    <a:pt x="2683" y="0"/>
                  </a:moveTo>
                  <a:lnTo>
                    <a:pt x="2555" y="43"/>
                  </a:lnTo>
                  <a:lnTo>
                    <a:pt x="2214" y="170"/>
                  </a:lnTo>
                  <a:lnTo>
                    <a:pt x="1831" y="298"/>
                  </a:lnTo>
                  <a:lnTo>
                    <a:pt x="1491" y="468"/>
                  </a:lnTo>
                  <a:lnTo>
                    <a:pt x="1150" y="639"/>
                  </a:lnTo>
                  <a:lnTo>
                    <a:pt x="852" y="894"/>
                  </a:lnTo>
                  <a:lnTo>
                    <a:pt x="554" y="1107"/>
                  </a:lnTo>
                  <a:lnTo>
                    <a:pt x="256" y="1405"/>
                  </a:lnTo>
                  <a:lnTo>
                    <a:pt x="1" y="1660"/>
                  </a:lnTo>
                  <a:lnTo>
                    <a:pt x="256" y="1916"/>
                  </a:lnTo>
                  <a:lnTo>
                    <a:pt x="299" y="2171"/>
                  </a:lnTo>
                  <a:lnTo>
                    <a:pt x="341" y="2384"/>
                  </a:lnTo>
                  <a:lnTo>
                    <a:pt x="511" y="2597"/>
                  </a:lnTo>
                  <a:lnTo>
                    <a:pt x="597" y="2682"/>
                  </a:lnTo>
                  <a:lnTo>
                    <a:pt x="724" y="2725"/>
                  </a:lnTo>
                  <a:lnTo>
                    <a:pt x="895" y="2725"/>
                  </a:lnTo>
                  <a:lnTo>
                    <a:pt x="1107" y="2682"/>
                  </a:lnTo>
                  <a:lnTo>
                    <a:pt x="1278" y="2597"/>
                  </a:lnTo>
                  <a:lnTo>
                    <a:pt x="1448" y="2469"/>
                  </a:lnTo>
                  <a:lnTo>
                    <a:pt x="1916" y="2086"/>
                  </a:lnTo>
                  <a:lnTo>
                    <a:pt x="2342" y="1703"/>
                  </a:lnTo>
                  <a:lnTo>
                    <a:pt x="2597" y="1405"/>
                  </a:lnTo>
                  <a:lnTo>
                    <a:pt x="2853" y="1064"/>
                  </a:lnTo>
                  <a:lnTo>
                    <a:pt x="3023" y="681"/>
                  </a:lnTo>
                  <a:lnTo>
                    <a:pt x="3066" y="511"/>
                  </a:lnTo>
                  <a:lnTo>
                    <a:pt x="3066" y="298"/>
                  </a:lnTo>
                  <a:lnTo>
                    <a:pt x="3066" y="213"/>
                  </a:lnTo>
                  <a:lnTo>
                    <a:pt x="3023" y="128"/>
                  </a:lnTo>
                  <a:lnTo>
                    <a:pt x="2938" y="43"/>
                  </a:lnTo>
                  <a:lnTo>
                    <a:pt x="2853" y="0"/>
                  </a:lnTo>
                  <a:close/>
                </a:path>
              </a:pathLst>
            </a:custGeom>
            <a:solidFill>
              <a:srgbClr val="E37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7"/>
            <p:cNvSpPr/>
            <p:nvPr/>
          </p:nvSpPr>
          <p:spPr>
            <a:xfrm rot="-468693">
              <a:off x="5748215" y="2201130"/>
              <a:ext cx="223044" cy="198244"/>
            </a:xfrm>
            <a:custGeom>
              <a:avLst/>
              <a:gdLst/>
              <a:ahLst/>
              <a:cxnLst/>
              <a:rect l="l" t="t" r="r" b="b"/>
              <a:pathLst>
                <a:path w="3066" h="2725" fill="none" extrusionOk="0">
                  <a:moveTo>
                    <a:pt x="1" y="1660"/>
                  </a:moveTo>
                  <a:lnTo>
                    <a:pt x="1" y="1660"/>
                  </a:lnTo>
                  <a:lnTo>
                    <a:pt x="256" y="1405"/>
                  </a:lnTo>
                  <a:lnTo>
                    <a:pt x="554" y="1107"/>
                  </a:lnTo>
                  <a:lnTo>
                    <a:pt x="852" y="894"/>
                  </a:lnTo>
                  <a:lnTo>
                    <a:pt x="1150" y="639"/>
                  </a:lnTo>
                  <a:lnTo>
                    <a:pt x="1491" y="468"/>
                  </a:lnTo>
                  <a:lnTo>
                    <a:pt x="1831" y="298"/>
                  </a:lnTo>
                  <a:lnTo>
                    <a:pt x="2214" y="170"/>
                  </a:lnTo>
                  <a:lnTo>
                    <a:pt x="2555" y="43"/>
                  </a:lnTo>
                  <a:lnTo>
                    <a:pt x="2555" y="43"/>
                  </a:lnTo>
                  <a:lnTo>
                    <a:pt x="2683" y="0"/>
                  </a:lnTo>
                  <a:lnTo>
                    <a:pt x="2853" y="0"/>
                  </a:lnTo>
                  <a:lnTo>
                    <a:pt x="2938" y="43"/>
                  </a:lnTo>
                  <a:lnTo>
                    <a:pt x="3023" y="128"/>
                  </a:lnTo>
                  <a:lnTo>
                    <a:pt x="3023" y="128"/>
                  </a:lnTo>
                  <a:lnTo>
                    <a:pt x="3066" y="213"/>
                  </a:lnTo>
                  <a:lnTo>
                    <a:pt x="3066" y="298"/>
                  </a:lnTo>
                  <a:lnTo>
                    <a:pt x="3066" y="298"/>
                  </a:lnTo>
                  <a:lnTo>
                    <a:pt x="3066" y="511"/>
                  </a:lnTo>
                  <a:lnTo>
                    <a:pt x="3023" y="681"/>
                  </a:lnTo>
                  <a:lnTo>
                    <a:pt x="2853" y="1064"/>
                  </a:lnTo>
                  <a:lnTo>
                    <a:pt x="2597" y="1405"/>
                  </a:lnTo>
                  <a:lnTo>
                    <a:pt x="2342" y="1703"/>
                  </a:lnTo>
                  <a:lnTo>
                    <a:pt x="2342" y="1703"/>
                  </a:lnTo>
                  <a:lnTo>
                    <a:pt x="1916" y="2086"/>
                  </a:lnTo>
                  <a:lnTo>
                    <a:pt x="1448" y="2469"/>
                  </a:lnTo>
                  <a:lnTo>
                    <a:pt x="1448" y="2469"/>
                  </a:lnTo>
                  <a:lnTo>
                    <a:pt x="1278" y="2597"/>
                  </a:lnTo>
                  <a:lnTo>
                    <a:pt x="1107" y="2682"/>
                  </a:lnTo>
                  <a:lnTo>
                    <a:pt x="895" y="2725"/>
                  </a:lnTo>
                  <a:lnTo>
                    <a:pt x="724" y="2725"/>
                  </a:lnTo>
                  <a:lnTo>
                    <a:pt x="724" y="2725"/>
                  </a:lnTo>
                  <a:lnTo>
                    <a:pt x="597" y="2682"/>
                  </a:lnTo>
                  <a:lnTo>
                    <a:pt x="511" y="2597"/>
                  </a:lnTo>
                  <a:lnTo>
                    <a:pt x="341" y="2384"/>
                  </a:lnTo>
                  <a:lnTo>
                    <a:pt x="299" y="2171"/>
                  </a:lnTo>
                  <a:lnTo>
                    <a:pt x="256" y="19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7"/>
            <p:cNvSpPr/>
            <p:nvPr/>
          </p:nvSpPr>
          <p:spPr>
            <a:xfrm rot="-468693">
              <a:off x="5374236" y="2221255"/>
              <a:ext cx="223044" cy="219996"/>
            </a:xfrm>
            <a:custGeom>
              <a:avLst/>
              <a:gdLst/>
              <a:ahLst/>
              <a:cxnLst/>
              <a:rect l="l" t="t" r="r" b="b"/>
              <a:pathLst>
                <a:path w="3066" h="3024" extrusionOk="0">
                  <a:moveTo>
                    <a:pt x="1490" y="0"/>
                  </a:moveTo>
                  <a:lnTo>
                    <a:pt x="1235" y="43"/>
                  </a:lnTo>
                  <a:lnTo>
                    <a:pt x="1022" y="128"/>
                  </a:lnTo>
                  <a:lnTo>
                    <a:pt x="809" y="213"/>
                  </a:lnTo>
                  <a:lnTo>
                    <a:pt x="596" y="341"/>
                  </a:lnTo>
                  <a:lnTo>
                    <a:pt x="426" y="511"/>
                  </a:lnTo>
                  <a:lnTo>
                    <a:pt x="256" y="682"/>
                  </a:lnTo>
                  <a:lnTo>
                    <a:pt x="170" y="852"/>
                  </a:lnTo>
                  <a:lnTo>
                    <a:pt x="43" y="1065"/>
                  </a:lnTo>
                  <a:lnTo>
                    <a:pt x="0" y="1278"/>
                  </a:lnTo>
                  <a:lnTo>
                    <a:pt x="0" y="1533"/>
                  </a:lnTo>
                  <a:lnTo>
                    <a:pt x="43" y="1746"/>
                  </a:lnTo>
                  <a:lnTo>
                    <a:pt x="128" y="1959"/>
                  </a:lnTo>
                  <a:lnTo>
                    <a:pt x="341" y="2342"/>
                  </a:lnTo>
                  <a:lnTo>
                    <a:pt x="596" y="2725"/>
                  </a:lnTo>
                  <a:lnTo>
                    <a:pt x="724" y="2853"/>
                  </a:lnTo>
                  <a:lnTo>
                    <a:pt x="852" y="2938"/>
                  </a:lnTo>
                  <a:lnTo>
                    <a:pt x="1022" y="2980"/>
                  </a:lnTo>
                  <a:lnTo>
                    <a:pt x="1235" y="3023"/>
                  </a:lnTo>
                  <a:lnTo>
                    <a:pt x="1703" y="3023"/>
                  </a:lnTo>
                  <a:lnTo>
                    <a:pt x="1916" y="2980"/>
                  </a:lnTo>
                  <a:lnTo>
                    <a:pt x="2171" y="2895"/>
                  </a:lnTo>
                  <a:lnTo>
                    <a:pt x="2384" y="2768"/>
                  </a:lnTo>
                  <a:lnTo>
                    <a:pt x="2597" y="2597"/>
                  </a:lnTo>
                  <a:lnTo>
                    <a:pt x="2767" y="2427"/>
                  </a:lnTo>
                  <a:lnTo>
                    <a:pt x="2895" y="2172"/>
                  </a:lnTo>
                  <a:lnTo>
                    <a:pt x="3023" y="1959"/>
                  </a:lnTo>
                  <a:lnTo>
                    <a:pt x="3065" y="1703"/>
                  </a:lnTo>
                  <a:lnTo>
                    <a:pt x="3065" y="1448"/>
                  </a:lnTo>
                  <a:lnTo>
                    <a:pt x="3023" y="1192"/>
                  </a:lnTo>
                  <a:lnTo>
                    <a:pt x="2938" y="937"/>
                  </a:lnTo>
                  <a:lnTo>
                    <a:pt x="2810" y="682"/>
                  </a:lnTo>
                  <a:lnTo>
                    <a:pt x="2640" y="511"/>
                  </a:lnTo>
                  <a:lnTo>
                    <a:pt x="2469" y="341"/>
                  </a:lnTo>
                  <a:lnTo>
                    <a:pt x="2214" y="171"/>
                  </a:lnTo>
                  <a:lnTo>
                    <a:pt x="2001" y="86"/>
                  </a:lnTo>
                  <a:lnTo>
                    <a:pt x="1746" y="43"/>
                  </a:lnTo>
                  <a:lnTo>
                    <a:pt x="1490" y="0"/>
                  </a:lnTo>
                  <a:close/>
                </a:path>
              </a:pathLst>
            </a:custGeom>
            <a:solidFill>
              <a:srgbClr val="C73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7"/>
            <p:cNvSpPr/>
            <p:nvPr/>
          </p:nvSpPr>
          <p:spPr>
            <a:xfrm rot="-468693">
              <a:off x="5625510" y="2272589"/>
              <a:ext cx="297392" cy="266411"/>
            </a:xfrm>
            <a:custGeom>
              <a:avLst/>
              <a:gdLst/>
              <a:ahLst/>
              <a:cxnLst/>
              <a:rect l="l" t="t" r="r" b="b"/>
              <a:pathLst>
                <a:path w="4088" h="3662" extrusionOk="0">
                  <a:moveTo>
                    <a:pt x="1916" y="0"/>
                  </a:moveTo>
                  <a:lnTo>
                    <a:pt x="1788" y="85"/>
                  </a:lnTo>
                  <a:lnTo>
                    <a:pt x="1661" y="128"/>
                  </a:lnTo>
                  <a:lnTo>
                    <a:pt x="1533" y="255"/>
                  </a:lnTo>
                  <a:lnTo>
                    <a:pt x="1448" y="383"/>
                  </a:lnTo>
                  <a:lnTo>
                    <a:pt x="1278" y="170"/>
                  </a:lnTo>
                  <a:lnTo>
                    <a:pt x="1107" y="85"/>
                  </a:lnTo>
                  <a:lnTo>
                    <a:pt x="852" y="43"/>
                  </a:lnTo>
                  <a:lnTo>
                    <a:pt x="639" y="43"/>
                  </a:lnTo>
                  <a:lnTo>
                    <a:pt x="426" y="170"/>
                  </a:lnTo>
                  <a:lnTo>
                    <a:pt x="256" y="298"/>
                  </a:lnTo>
                  <a:lnTo>
                    <a:pt x="128" y="511"/>
                  </a:lnTo>
                  <a:lnTo>
                    <a:pt x="43" y="681"/>
                  </a:lnTo>
                  <a:lnTo>
                    <a:pt x="0" y="851"/>
                  </a:lnTo>
                  <a:lnTo>
                    <a:pt x="0" y="979"/>
                  </a:lnTo>
                  <a:lnTo>
                    <a:pt x="43" y="1277"/>
                  </a:lnTo>
                  <a:lnTo>
                    <a:pt x="85" y="1533"/>
                  </a:lnTo>
                  <a:lnTo>
                    <a:pt x="128" y="1788"/>
                  </a:lnTo>
                  <a:lnTo>
                    <a:pt x="128" y="2044"/>
                  </a:lnTo>
                  <a:lnTo>
                    <a:pt x="43" y="2256"/>
                  </a:lnTo>
                  <a:lnTo>
                    <a:pt x="43" y="2469"/>
                  </a:lnTo>
                  <a:lnTo>
                    <a:pt x="85" y="2554"/>
                  </a:lnTo>
                  <a:lnTo>
                    <a:pt x="171" y="2682"/>
                  </a:lnTo>
                  <a:lnTo>
                    <a:pt x="298" y="2810"/>
                  </a:lnTo>
                  <a:lnTo>
                    <a:pt x="511" y="2852"/>
                  </a:lnTo>
                  <a:lnTo>
                    <a:pt x="681" y="2852"/>
                  </a:lnTo>
                  <a:lnTo>
                    <a:pt x="894" y="2767"/>
                  </a:lnTo>
                  <a:lnTo>
                    <a:pt x="1192" y="3108"/>
                  </a:lnTo>
                  <a:lnTo>
                    <a:pt x="1533" y="3363"/>
                  </a:lnTo>
                  <a:lnTo>
                    <a:pt x="1916" y="3576"/>
                  </a:lnTo>
                  <a:lnTo>
                    <a:pt x="2129" y="3619"/>
                  </a:lnTo>
                  <a:lnTo>
                    <a:pt x="2342" y="3661"/>
                  </a:lnTo>
                  <a:lnTo>
                    <a:pt x="2640" y="3619"/>
                  </a:lnTo>
                  <a:lnTo>
                    <a:pt x="2895" y="3576"/>
                  </a:lnTo>
                  <a:lnTo>
                    <a:pt x="3193" y="3448"/>
                  </a:lnTo>
                  <a:lnTo>
                    <a:pt x="3406" y="3321"/>
                  </a:lnTo>
                  <a:lnTo>
                    <a:pt x="3704" y="3108"/>
                  </a:lnTo>
                  <a:lnTo>
                    <a:pt x="3832" y="2980"/>
                  </a:lnTo>
                  <a:lnTo>
                    <a:pt x="3917" y="2810"/>
                  </a:lnTo>
                  <a:lnTo>
                    <a:pt x="3960" y="2640"/>
                  </a:lnTo>
                  <a:lnTo>
                    <a:pt x="3960" y="2469"/>
                  </a:lnTo>
                  <a:lnTo>
                    <a:pt x="3917" y="2299"/>
                  </a:lnTo>
                  <a:lnTo>
                    <a:pt x="3789" y="2171"/>
                  </a:lnTo>
                  <a:lnTo>
                    <a:pt x="3917" y="2086"/>
                  </a:lnTo>
                  <a:lnTo>
                    <a:pt x="4002" y="1958"/>
                  </a:lnTo>
                  <a:lnTo>
                    <a:pt x="4045" y="1831"/>
                  </a:lnTo>
                  <a:lnTo>
                    <a:pt x="4087" y="1703"/>
                  </a:lnTo>
                  <a:lnTo>
                    <a:pt x="4087" y="1575"/>
                  </a:lnTo>
                  <a:lnTo>
                    <a:pt x="4087" y="1447"/>
                  </a:lnTo>
                  <a:lnTo>
                    <a:pt x="4045" y="1320"/>
                  </a:lnTo>
                  <a:lnTo>
                    <a:pt x="3960" y="1192"/>
                  </a:lnTo>
                  <a:lnTo>
                    <a:pt x="3832" y="1107"/>
                  </a:lnTo>
                  <a:lnTo>
                    <a:pt x="3747" y="1022"/>
                  </a:lnTo>
                  <a:lnTo>
                    <a:pt x="3619" y="979"/>
                  </a:lnTo>
                  <a:lnTo>
                    <a:pt x="3449" y="937"/>
                  </a:lnTo>
                  <a:lnTo>
                    <a:pt x="3321" y="937"/>
                  </a:lnTo>
                  <a:lnTo>
                    <a:pt x="3193" y="979"/>
                  </a:lnTo>
                  <a:lnTo>
                    <a:pt x="3066" y="1064"/>
                  </a:lnTo>
                  <a:lnTo>
                    <a:pt x="2938" y="1149"/>
                  </a:lnTo>
                  <a:lnTo>
                    <a:pt x="2938" y="1149"/>
                  </a:lnTo>
                  <a:lnTo>
                    <a:pt x="2980" y="979"/>
                  </a:lnTo>
                  <a:lnTo>
                    <a:pt x="2980" y="809"/>
                  </a:lnTo>
                  <a:lnTo>
                    <a:pt x="2980" y="681"/>
                  </a:lnTo>
                  <a:lnTo>
                    <a:pt x="2938" y="511"/>
                  </a:lnTo>
                  <a:lnTo>
                    <a:pt x="2853" y="383"/>
                  </a:lnTo>
                  <a:lnTo>
                    <a:pt x="2768" y="255"/>
                  </a:lnTo>
                  <a:lnTo>
                    <a:pt x="2682" y="170"/>
                  </a:lnTo>
                  <a:lnTo>
                    <a:pt x="2512" y="85"/>
                  </a:lnTo>
                  <a:lnTo>
                    <a:pt x="2384" y="0"/>
                  </a:lnTo>
                  <a:close/>
                </a:path>
              </a:pathLst>
            </a:custGeom>
            <a:solidFill>
              <a:srgbClr val="6366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7"/>
            <p:cNvSpPr/>
            <p:nvPr/>
          </p:nvSpPr>
          <p:spPr>
            <a:xfrm rot="-468693">
              <a:off x="5300662" y="2266950"/>
              <a:ext cx="616390" cy="898245"/>
            </a:xfrm>
            <a:custGeom>
              <a:avLst/>
              <a:gdLst/>
              <a:ahLst/>
              <a:cxnLst/>
              <a:rect l="l" t="t" r="r" b="b"/>
              <a:pathLst>
                <a:path w="8473" h="12347" extrusionOk="0">
                  <a:moveTo>
                    <a:pt x="2002" y="0"/>
                  </a:moveTo>
                  <a:lnTo>
                    <a:pt x="1661" y="43"/>
                  </a:lnTo>
                  <a:lnTo>
                    <a:pt x="1320" y="85"/>
                  </a:lnTo>
                  <a:lnTo>
                    <a:pt x="1193" y="128"/>
                  </a:lnTo>
                  <a:lnTo>
                    <a:pt x="1022" y="213"/>
                  </a:lnTo>
                  <a:lnTo>
                    <a:pt x="937" y="298"/>
                  </a:lnTo>
                  <a:lnTo>
                    <a:pt x="852" y="426"/>
                  </a:lnTo>
                  <a:lnTo>
                    <a:pt x="767" y="639"/>
                  </a:lnTo>
                  <a:lnTo>
                    <a:pt x="724" y="894"/>
                  </a:lnTo>
                  <a:lnTo>
                    <a:pt x="639" y="2129"/>
                  </a:lnTo>
                  <a:lnTo>
                    <a:pt x="469" y="3321"/>
                  </a:lnTo>
                  <a:lnTo>
                    <a:pt x="171" y="5748"/>
                  </a:lnTo>
                  <a:lnTo>
                    <a:pt x="43" y="6940"/>
                  </a:lnTo>
                  <a:lnTo>
                    <a:pt x="1" y="8174"/>
                  </a:lnTo>
                  <a:lnTo>
                    <a:pt x="1" y="8770"/>
                  </a:lnTo>
                  <a:lnTo>
                    <a:pt x="43" y="9366"/>
                  </a:lnTo>
                  <a:lnTo>
                    <a:pt x="86" y="9962"/>
                  </a:lnTo>
                  <a:lnTo>
                    <a:pt x="171" y="10558"/>
                  </a:lnTo>
                  <a:lnTo>
                    <a:pt x="214" y="10643"/>
                  </a:lnTo>
                  <a:lnTo>
                    <a:pt x="256" y="10729"/>
                  </a:lnTo>
                  <a:lnTo>
                    <a:pt x="426" y="10856"/>
                  </a:lnTo>
                  <a:lnTo>
                    <a:pt x="1831" y="11878"/>
                  </a:lnTo>
                  <a:lnTo>
                    <a:pt x="2129" y="12091"/>
                  </a:lnTo>
                  <a:lnTo>
                    <a:pt x="2470" y="12261"/>
                  </a:lnTo>
                  <a:lnTo>
                    <a:pt x="2683" y="12304"/>
                  </a:lnTo>
                  <a:lnTo>
                    <a:pt x="2938" y="12346"/>
                  </a:lnTo>
                  <a:lnTo>
                    <a:pt x="3449" y="12346"/>
                  </a:lnTo>
                  <a:lnTo>
                    <a:pt x="4556" y="12304"/>
                  </a:lnTo>
                  <a:lnTo>
                    <a:pt x="5705" y="12261"/>
                  </a:lnTo>
                  <a:lnTo>
                    <a:pt x="5918" y="11836"/>
                  </a:lnTo>
                  <a:lnTo>
                    <a:pt x="6046" y="11367"/>
                  </a:lnTo>
                  <a:lnTo>
                    <a:pt x="6259" y="10431"/>
                  </a:lnTo>
                  <a:lnTo>
                    <a:pt x="6472" y="9622"/>
                  </a:lnTo>
                  <a:lnTo>
                    <a:pt x="6770" y="8813"/>
                  </a:lnTo>
                  <a:lnTo>
                    <a:pt x="7408" y="7195"/>
                  </a:lnTo>
                  <a:lnTo>
                    <a:pt x="7749" y="6386"/>
                  </a:lnTo>
                  <a:lnTo>
                    <a:pt x="8047" y="5577"/>
                  </a:lnTo>
                  <a:lnTo>
                    <a:pt x="8302" y="4768"/>
                  </a:lnTo>
                  <a:lnTo>
                    <a:pt x="8473" y="3917"/>
                  </a:lnTo>
                  <a:lnTo>
                    <a:pt x="8004" y="3406"/>
                  </a:lnTo>
                  <a:lnTo>
                    <a:pt x="7494" y="2895"/>
                  </a:lnTo>
                  <a:lnTo>
                    <a:pt x="6983" y="2470"/>
                  </a:lnTo>
                  <a:lnTo>
                    <a:pt x="6685" y="2299"/>
                  </a:lnTo>
                  <a:lnTo>
                    <a:pt x="6387" y="2129"/>
                  </a:lnTo>
                  <a:lnTo>
                    <a:pt x="5918" y="1959"/>
                  </a:lnTo>
                  <a:lnTo>
                    <a:pt x="5450" y="1831"/>
                  </a:lnTo>
                  <a:lnTo>
                    <a:pt x="4513" y="1618"/>
                  </a:lnTo>
                  <a:lnTo>
                    <a:pt x="4173" y="1490"/>
                  </a:lnTo>
                  <a:lnTo>
                    <a:pt x="3790" y="1320"/>
                  </a:lnTo>
                  <a:lnTo>
                    <a:pt x="3151" y="979"/>
                  </a:lnTo>
                  <a:lnTo>
                    <a:pt x="2555" y="554"/>
                  </a:lnTo>
                  <a:lnTo>
                    <a:pt x="2257" y="298"/>
                  </a:lnTo>
                  <a:lnTo>
                    <a:pt x="2002" y="0"/>
                  </a:lnTo>
                  <a:close/>
                </a:path>
              </a:pathLst>
            </a:custGeom>
            <a:solidFill>
              <a:srgbClr val="D9B2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7"/>
            <p:cNvSpPr/>
            <p:nvPr/>
          </p:nvSpPr>
          <p:spPr>
            <a:xfrm rot="-468693">
              <a:off x="5509967" y="2378129"/>
              <a:ext cx="436776" cy="777480"/>
            </a:xfrm>
            <a:custGeom>
              <a:avLst/>
              <a:gdLst/>
              <a:ahLst/>
              <a:cxnLst/>
              <a:rect l="l" t="t" r="r" b="b"/>
              <a:pathLst>
                <a:path w="6004" h="10687" extrusionOk="0">
                  <a:moveTo>
                    <a:pt x="3024" y="1"/>
                  </a:moveTo>
                  <a:lnTo>
                    <a:pt x="2811" y="171"/>
                  </a:lnTo>
                  <a:lnTo>
                    <a:pt x="2640" y="384"/>
                  </a:lnTo>
                  <a:lnTo>
                    <a:pt x="2513" y="639"/>
                  </a:lnTo>
                  <a:lnTo>
                    <a:pt x="2428" y="895"/>
                  </a:lnTo>
                  <a:lnTo>
                    <a:pt x="2300" y="1448"/>
                  </a:lnTo>
                  <a:lnTo>
                    <a:pt x="2172" y="2002"/>
                  </a:lnTo>
                  <a:lnTo>
                    <a:pt x="2044" y="3109"/>
                  </a:lnTo>
                  <a:lnTo>
                    <a:pt x="1832" y="4173"/>
                  </a:lnTo>
                  <a:lnTo>
                    <a:pt x="1619" y="5237"/>
                  </a:lnTo>
                  <a:lnTo>
                    <a:pt x="1406" y="6302"/>
                  </a:lnTo>
                  <a:lnTo>
                    <a:pt x="1150" y="7366"/>
                  </a:lnTo>
                  <a:lnTo>
                    <a:pt x="852" y="8430"/>
                  </a:lnTo>
                  <a:lnTo>
                    <a:pt x="512" y="9452"/>
                  </a:lnTo>
                  <a:lnTo>
                    <a:pt x="171" y="10516"/>
                  </a:lnTo>
                  <a:lnTo>
                    <a:pt x="1" y="10687"/>
                  </a:lnTo>
                  <a:lnTo>
                    <a:pt x="2853" y="10516"/>
                  </a:lnTo>
                  <a:lnTo>
                    <a:pt x="3066" y="10516"/>
                  </a:lnTo>
                  <a:lnTo>
                    <a:pt x="3237" y="10431"/>
                  </a:lnTo>
                  <a:lnTo>
                    <a:pt x="3364" y="10303"/>
                  </a:lnTo>
                  <a:lnTo>
                    <a:pt x="3449" y="10133"/>
                  </a:lnTo>
                  <a:lnTo>
                    <a:pt x="3833" y="9239"/>
                  </a:lnTo>
                  <a:lnTo>
                    <a:pt x="4173" y="8302"/>
                  </a:lnTo>
                  <a:lnTo>
                    <a:pt x="4812" y="6429"/>
                  </a:lnTo>
                  <a:lnTo>
                    <a:pt x="5408" y="4556"/>
                  </a:lnTo>
                  <a:lnTo>
                    <a:pt x="5961" y="2640"/>
                  </a:lnTo>
                  <a:lnTo>
                    <a:pt x="6004" y="2470"/>
                  </a:lnTo>
                  <a:lnTo>
                    <a:pt x="6004" y="2342"/>
                  </a:lnTo>
                  <a:lnTo>
                    <a:pt x="5919" y="2129"/>
                  </a:lnTo>
                  <a:lnTo>
                    <a:pt x="5791" y="2002"/>
                  </a:lnTo>
                  <a:lnTo>
                    <a:pt x="5237" y="1278"/>
                  </a:lnTo>
                  <a:lnTo>
                    <a:pt x="4939" y="980"/>
                  </a:lnTo>
                  <a:lnTo>
                    <a:pt x="4599" y="682"/>
                  </a:lnTo>
                  <a:lnTo>
                    <a:pt x="4258" y="426"/>
                  </a:lnTo>
                  <a:lnTo>
                    <a:pt x="3875" y="214"/>
                  </a:lnTo>
                  <a:lnTo>
                    <a:pt x="3449" y="43"/>
                  </a:lnTo>
                  <a:lnTo>
                    <a:pt x="3024" y="1"/>
                  </a:lnTo>
                  <a:close/>
                </a:path>
              </a:pathLst>
            </a:custGeom>
            <a:solidFill>
              <a:srgbClr val="C59D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7"/>
            <p:cNvSpPr/>
            <p:nvPr/>
          </p:nvSpPr>
          <p:spPr>
            <a:xfrm rot="-468693">
              <a:off x="5509967" y="2378129"/>
              <a:ext cx="436776" cy="777480"/>
            </a:xfrm>
            <a:custGeom>
              <a:avLst/>
              <a:gdLst/>
              <a:ahLst/>
              <a:cxnLst/>
              <a:rect l="l" t="t" r="r" b="b"/>
              <a:pathLst>
                <a:path w="6004" h="10687" fill="none" extrusionOk="0">
                  <a:moveTo>
                    <a:pt x="171" y="10516"/>
                  </a:moveTo>
                  <a:lnTo>
                    <a:pt x="171" y="10516"/>
                  </a:lnTo>
                  <a:lnTo>
                    <a:pt x="512" y="9452"/>
                  </a:lnTo>
                  <a:lnTo>
                    <a:pt x="852" y="8430"/>
                  </a:lnTo>
                  <a:lnTo>
                    <a:pt x="1150" y="7366"/>
                  </a:lnTo>
                  <a:lnTo>
                    <a:pt x="1406" y="6302"/>
                  </a:lnTo>
                  <a:lnTo>
                    <a:pt x="1619" y="5237"/>
                  </a:lnTo>
                  <a:lnTo>
                    <a:pt x="1832" y="4173"/>
                  </a:lnTo>
                  <a:lnTo>
                    <a:pt x="2044" y="3109"/>
                  </a:lnTo>
                  <a:lnTo>
                    <a:pt x="2172" y="2002"/>
                  </a:lnTo>
                  <a:lnTo>
                    <a:pt x="2172" y="2002"/>
                  </a:lnTo>
                  <a:lnTo>
                    <a:pt x="2300" y="1448"/>
                  </a:lnTo>
                  <a:lnTo>
                    <a:pt x="2428" y="895"/>
                  </a:lnTo>
                  <a:lnTo>
                    <a:pt x="2513" y="639"/>
                  </a:lnTo>
                  <a:lnTo>
                    <a:pt x="2640" y="384"/>
                  </a:lnTo>
                  <a:lnTo>
                    <a:pt x="2811" y="171"/>
                  </a:lnTo>
                  <a:lnTo>
                    <a:pt x="3024" y="1"/>
                  </a:lnTo>
                  <a:lnTo>
                    <a:pt x="3024" y="1"/>
                  </a:lnTo>
                  <a:lnTo>
                    <a:pt x="3449" y="43"/>
                  </a:lnTo>
                  <a:lnTo>
                    <a:pt x="3875" y="214"/>
                  </a:lnTo>
                  <a:lnTo>
                    <a:pt x="4258" y="426"/>
                  </a:lnTo>
                  <a:lnTo>
                    <a:pt x="4599" y="682"/>
                  </a:lnTo>
                  <a:lnTo>
                    <a:pt x="4939" y="980"/>
                  </a:lnTo>
                  <a:lnTo>
                    <a:pt x="5237" y="1278"/>
                  </a:lnTo>
                  <a:lnTo>
                    <a:pt x="5791" y="2002"/>
                  </a:lnTo>
                  <a:lnTo>
                    <a:pt x="5791" y="2002"/>
                  </a:lnTo>
                  <a:lnTo>
                    <a:pt x="5919" y="2129"/>
                  </a:lnTo>
                  <a:lnTo>
                    <a:pt x="6004" y="2342"/>
                  </a:lnTo>
                  <a:lnTo>
                    <a:pt x="6004" y="2342"/>
                  </a:lnTo>
                  <a:lnTo>
                    <a:pt x="6004" y="2470"/>
                  </a:lnTo>
                  <a:lnTo>
                    <a:pt x="5961" y="2640"/>
                  </a:lnTo>
                  <a:lnTo>
                    <a:pt x="5961" y="2640"/>
                  </a:lnTo>
                  <a:lnTo>
                    <a:pt x="5408" y="4556"/>
                  </a:lnTo>
                  <a:lnTo>
                    <a:pt x="4812" y="6429"/>
                  </a:lnTo>
                  <a:lnTo>
                    <a:pt x="4173" y="8302"/>
                  </a:lnTo>
                  <a:lnTo>
                    <a:pt x="3833" y="9239"/>
                  </a:lnTo>
                  <a:lnTo>
                    <a:pt x="3449" y="10133"/>
                  </a:lnTo>
                  <a:lnTo>
                    <a:pt x="3449" y="10133"/>
                  </a:lnTo>
                  <a:lnTo>
                    <a:pt x="3364" y="10303"/>
                  </a:lnTo>
                  <a:lnTo>
                    <a:pt x="3237" y="10431"/>
                  </a:lnTo>
                  <a:lnTo>
                    <a:pt x="3237" y="10431"/>
                  </a:lnTo>
                  <a:lnTo>
                    <a:pt x="3066" y="10516"/>
                  </a:lnTo>
                  <a:lnTo>
                    <a:pt x="2853" y="10516"/>
                  </a:lnTo>
                  <a:lnTo>
                    <a:pt x="2853" y="10516"/>
                  </a:lnTo>
                  <a:lnTo>
                    <a:pt x="1" y="1068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7"/>
            <p:cNvSpPr/>
            <p:nvPr/>
          </p:nvSpPr>
          <p:spPr>
            <a:xfrm rot="-468693">
              <a:off x="5691514" y="2937510"/>
              <a:ext cx="176558" cy="226107"/>
            </a:xfrm>
            <a:custGeom>
              <a:avLst/>
              <a:gdLst/>
              <a:ahLst/>
              <a:cxnLst/>
              <a:rect l="l" t="t" r="r" b="b"/>
              <a:pathLst>
                <a:path w="2427" h="3108" extrusionOk="0">
                  <a:moveTo>
                    <a:pt x="1831" y="0"/>
                  </a:moveTo>
                  <a:lnTo>
                    <a:pt x="1576" y="43"/>
                  </a:lnTo>
                  <a:lnTo>
                    <a:pt x="1405" y="128"/>
                  </a:lnTo>
                  <a:lnTo>
                    <a:pt x="1192" y="255"/>
                  </a:lnTo>
                  <a:lnTo>
                    <a:pt x="852" y="553"/>
                  </a:lnTo>
                  <a:lnTo>
                    <a:pt x="554" y="937"/>
                  </a:lnTo>
                  <a:lnTo>
                    <a:pt x="256" y="1277"/>
                  </a:lnTo>
                  <a:lnTo>
                    <a:pt x="128" y="1533"/>
                  </a:lnTo>
                  <a:lnTo>
                    <a:pt x="43" y="1746"/>
                  </a:lnTo>
                  <a:lnTo>
                    <a:pt x="0" y="1958"/>
                  </a:lnTo>
                  <a:lnTo>
                    <a:pt x="43" y="2129"/>
                  </a:lnTo>
                  <a:lnTo>
                    <a:pt x="128" y="2469"/>
                  </a:lnTo>
                  <a:lnTo>
                    <a:pt x="213" y="2640"/>
                  </a:lnTo>
                  <a:lnTo>
                    <a:pt x="298" y="2767"/>
                  </a:lnTo>
                  <a:lnTo>
                    <a:pt x="426" y="2895"/>
                  </a:lnTo>
                  <a:lnTo>
                    <a:pt x="554" y="3023"/>
                  </a:lnTo>
                  <a:lnTo>
                    <a:pt x="724" y="3065"/>
                  </a:lnTo>
                  <a:lnTo>
                    <a:pt x="894" y="3108"/>
                  </a:lnTo>
                  <a:lnTo>
                    <a:pt x="1150" y="3065"/>
                  </a:lnTo>
                  <a:lnTo>
                    <a:pt x="1405" y="2938"/>
                  </a:lnTo>
                  <a:lnTo>
                    <a:pt x="1618" y="2767"/>
                  </a:lnTo>
                  <a:lnTo>
                    <a:pt x="1788" y="2554"/>
                  </a:lnTo>
                  <a:lnTo>
                    <a:pt x="1959" y="2299"/>
                  </a:lnTo>
                  <a:lnTo>
                    <a:pt x="2129" y="1873"/>
                  </a:lnTo>
                  <a:lnTo>
                    <a:pt x="2299" y="1405"/>
                  </a:lnTo>
                  <a:lnTo>
                    <a:pt x="2384" y="894"/>
                  </a:lnTo>
                  <a:lnTo>
                    <a:pt x="2427" y="681"/>
                  </a:lnTo>
                  <a:lnTo>
                    <a:pt x="2427" y="468"/>
                  </a:lnTo>
                  <a:lnTo>
                    <a:pt x="2384" y="298"/>
                  </a:lnTo>
                  <a:lnTo>
                    <a:pt x="2299" y="128"/>
                  </a:lnTo>
                  <a:lnTo>
                    <a:pt x="2214" y="43"/>
                  </a:lnTo>
                  <a:lnTo>
                    <a:pt x="2044"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7"/>
            <p:cNvSpPr/>
            <p:nvPr/>
          </p:nvSpPr>
          <p:spPr>
            <a:xfrm rot="-468693">
              <a:off x="4862416" y="1144773"/>
              <a:ext cx="458455" cy="455342"/>
            </a:xfrm>
            <a:custGeom>
              <a:avLst/>
              <a:gdLst/>
              <a:ahLst/>
              <a:cxnLst/>
              <a:rect l="l" t="t" r="r" b="b"/>
              <a:pathLst>
                <a:path w="6302" h="6259" extrusionOk="0">
                  <a:moveTo>
                    <a:pt x="2725" y="0"/>
                  </a:moveTo>
                  <a:lnTo>
                    <a:pt x="2342" y="43"/>
                  </a:lnTo>
                  <a:lnTo>
                    <a:pt x="2001" y="128"/>
                  </a:lnTo>
                  <a:lnTo>
                    <a:pt x="1661" y="255"/>
                  </a:lnTo>
                  <a:lnTo>
                    <a:pt x="1363" y="426"/>
                  </a:lnTo>
                  <a:lnTo>
                    <a:pt x="1065" y="639"/>
                  </a:lnTo>
                  <a:lnTo>
                    <a:pt x="809" y="894"/>
                  </a:lnTo>
                  <a:lnTo>
                    <a:pt x="681" y="1064"/>
                  </a:lnTo>
                  <a:lnTo>
                    <a:pt x="639" y="1149"/>
                  </a:lnTo>
                  <a:lnTo>
                    <a:pt x="639" y="1235"/>
                  </a:lnTo>
                  <a:lnTo>
                    <a:pt x="511" y="1235"/>
                  </a:lnTo>
                  <a:lnTo>
                    <a:pt x="383" y="1320"/>
                  </a:lnTo>
                  <a:lnTo>
                    <a:pt x="171" y="1490"/>
                  </a:lnTo>
                  <a:lnTo>
                    <a:pt x="43" y="1703"/>
                  </a:lnTo>
                  <a:lnTo>
                    <a:pt x="43" y="1831"/>
                  </a:lnTo>
                  <a:lnTo>
                    <a:pt x="0" y="1958"/>
                  </a:lnTo>
                  <a:lnTo>
                    <a:pt x="43" y="2171"/>
                  </a:lnTo>
                  <a:lnTo>
                    <a:pt x="171" y="2384"/>
                  </a:lnTo>
                  <a:lnTo>
                    <a:pt x="298" y="2597"/>
                  </a:lnTo>
                  <a:lnTo>
                    <a:pt x="469" y="2725"/>
                  </a:lnTo>
                  <a:lnTo>
                    <a:pt x="724" y="2938"/>
                  </a:lnTo>
                  <a:lnTo>
                    <a:pt x="1022" y="3108"/>
                  </a:lnTo>
                  <a:lnTo>
                    <a:pt x="1320" y="3236"/>
                  </a:lnTo>
                  <a:lnTo>
                    <a:pt x="1661" y="3321"/>
                  </a:lnTo>
                  <a:lnTo>
                    <a:pt x="1959" y="3406"/>
                  </a:lnTo>
                  <a:lnTo>
                    <a:pt x="2299" y="3406"/>
                  </a:lnTo>
                  <a:lnTo>
                    <a:pt x="2640" y="3363"/>
                  </a:lnTo>
                  <a:lnTo>
                    <a:pt x="2980" y="3278"/>
                  </a:lnTo>
                  <a:lnTo>
                    <a:pt x="3236" y="3193"/>
                  </a:lnTo>
                  <a:lnTo>
                    <a:pt x="3662" y="3193"/>
                  </a:lnTo>
                  <a:lnTo>
                    <a:pt x="3747" y="3278"/>
                  </a:lnTo>
                  <a:lnTo>
                    <a:pt x="3874" y="3363"/>
                  </a:lnTo>
                  <a:lnTo>
                    <a:pt x="3917" y="3491"/>
                  </a:lnTo>
                  <a:lnTo>
                    <a:pt x="3960" y="3576"/>
                  </a:lnTo>
                  <a:lnTo>
                    <a:pt x="3960" y="3661"/>
                  </a:lnTo>
                  <a:lnTo>
                    <a:pt x="4002" y="3874"/>
                  </a:lnTo>
                  <a:lnTo>
                    <a:pt x="4002" y="4215"/>
                  </a:lnTo>
                  <a:lnTo>
                    <a:pt x="3960" y="4555"/>
                  </a:lnTo>
                  <a:lnTo>
                    <a:pt x="3917" y="4853"/>
                  </a:lnTo>
                  <a:lnTo>
                    <a:pt x="3832" y="5194"/>
                  </a:lnTo>
                  <a:lnTo>
                    <a:pt x="3704" y="5492"/>
                  </a:lnTo>
                  <a:lnTo>
                    <a:pt x="3662" y="5832"/>
                  </a:lnTo>
                  <a:lnTo>
                    <a:pt x="3662" y="5960"/>
                  </a:lnTo>
                  <a:lnTo>
                    <a:pt x="3662" y="6088"/>
                  </a:lnTo>
                  <a:lnTo>
                    <a:pt x="3747" y="6130"/>
                  </a:lnTo>
                  <a:lnTo>
                    <a:pt x="3832" y="6216"/>
                  </a:lnTo>
                  <a:lnTo>
                    <a:pt x="3960" y="6258"/>
                  </a:lnTo>
                  <a:lnTo>
                    <a:pt x="4300" y="6258"/>
                  </a:lnTo>
                  <a:lnTo>
                    <a:pt x="4428" y="6216"/>
                  </a:lnTo>
                  <a:lnTo>
                    <a:pt x="4726" y="6045"/>
                  </a:lnTo>
                  <a:lnTo>
                    <a:pt x="4939" y="5832"/>
                  </a:lnTo>
                  <a:lnTo>
                    <a:pt x="5066" y="5662"/>
                  </a:lnTo>
                  <a:lnTo>
                    <a:pt x="5194" y="5534"/>
                  </a:lnTo>
                  <a:lnTo>
                    <a:pt x="5492" y="5322"/>
                  </a:lnTo>
                  <a:lnTo>
                    <a:pt x="5790" y="5024"/>
                  </a:lnTo>
                  <a:lnTo>
                    <a:pt x="6003" y="4640"/>
                  </a:lnTo>
                  <a:lnTo>
                    <a:pt x="6173" y="4257"/>
                  </a:lnTo>
                  <a:lnTo>
                    <a:pt x="6259" y="3874"/>
                  </a:lnTo>
                  <a:lnTo>
                    <a:pt x="6301" y="3448"/>
                  </a:lnTo>
                  <a:lnTo>
                    <a:pt x="6216" y="3023"/>
                  </a:lnTo>
                  <a:lnTo>
                    <a:pt x="6088" y="2597"/>
                  </a:lnTo>
                  <a:lnTo>
                    <a:pt x="5875" y="2214"/>
                  </a:lnTo>
                  <a:lnTo>
                    <a:pt x="5748" y="2044"/>
                  </a:lnTo>
                  <a:lnTo>
                    <a:pt x="5620" y="1958"/>
                  </a:lnTo>
                  <a:lnTo>
                    <a:pt x="5492" y="1873"/>
                  </a:lnTo>
                  <a:lnTo>
                    <a:pt x="5364" y="1533"/>
                  </a:lnTo>
                  <a:lnTo>
                    <a:pt x="5194" y="1235"/>
                  </a:lnTo>
                  <a:lnTo>
                    <a:pt x="4981" y="979"/>
                  </a:lnTo>
                  <a:lnTo>
                    <a:pt x="4726" y="724"/>
                  </a:lnTo>
                  <a:lnTo>
                    <a:pt x="4428" y="468"/>
                  </a:lnTo>
                  <a:lnTo>
                    <a:pt x="4130" y="298"/>
                  </a:lnTo>
                  <a:lnTo>
                    <a:pt x="3789" y="170"/>
                  </a:lnTo>
                  <a:lnTo>
                    <a:pt x="3449" y="43"/>
                  </a:lnTo>
                  <a:lnTo>
                    <a:pt x="3066" y="0"/>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7"/>
            <p:cNvSpPr/>
            <p:nvPr/>
          </p:nvSpPr>
          <p:spPr>
            <a:xfrm rot="-468693">
              <a:off x="5151372" y="1514169"/>
              <a:ext cx="123962" cy="123893"/>
            </a:xfrm>
            <a:custGeom>
              <a:avLst/>
              <a:gdLst/>
              <a:ahLst/>
              <a:cxnLst/>
              <a:rect l="l" t="t" r="r" b="b"/>
              <a:pathLst>
                <a:path w="1704" h="1703" extrusionOk="0">
                  <a:moveTo>
                    <a:pt x="1320" y="0"/>
                  </a:moveTo>
                  <a:lnTo>
                    <a:pt x="1107" y="85"/>
                  </a:lnTo>
                  <a:lnTo>
                    <a:pt x="937" y="170"/>
                  </a:lnTo>
                  <a:lnTo>
                    <a:pt x="596" y="426"/>
                  </a:lnTo>
                  <a:lnTo>
                    <a:pt x="298" y="724"/>
                  </a:lnTo>
                  <a:lnTo>
                    <a:pt x="86" y="1064"/>
                  </a:lnTo>
                  <a:lnTo>
                    <a:pt x="43" y="1235"/>
                  </a:lnTo>
                  <a:lnTo>
                    <a:pt x="0" y="1448"/>
                  </a:lnTo>
                  <a:lnTo>
                    <a:pt x="128" y="1533"/>
                  </a:lnTo>
                  <a:lnTo>
                    <a:pt x="128" y="1618"/>
                  </a:lnTo>
                  <a:lnTo>
                    <a:pt x="171" y="1660"/>
                  </a:lnTo>
                  <a:lnTo>
                    <a:pt x="298" y="1703"/>
                  </a:lnTo>
                  <a:lnTo>
                    <a:pt x="469" y="1660"/>
                  </a:lnTo>
                  <a:lnTo>
                    <a:pt x="639" y="1660"/>
                  </a:lnTo>
                  <a:lnTo>
                    <a:pt x="809" y="1575"/>
                  </a:lnTo>
                  <a:lnTo>
                    <a:pt x="937" y="1490"/>
                  </a:lnTo>
                  <a:lnTo>
                    <a:pt x="1150" y="1320"/>
                  </a:lnTo>
                  <a:lnTo>
                    <a:pt x="1320" y="1150"/>
                  </a:lnTo>
                  <a:lnTo>
                    <a:pt x="1448" y="937"/>
                  </a:lnTo>
                  <a:lnTo>
                    <a:pt x="1576" y="766"/>
                  </a:lnTo>
                  <a:lnTo>
                    <a:pt x="1661" y="553"/>
                  </a:lnTo>
                  <a:lnTo>
                    <a:pt x="1703" y="341"/>
                  </a:lnTo>
                  <a:lnTo>
                    <a:pt x="1661" y="213"/>
                  </a:lnTo>
                  <a:lnTo>
                    <a:pt x="1618" y="128"/>
                  </a:lnTo>
                  <a:lnTo>
                    <a:pt x="1576" y="43"/>
                  </a:lnTo>
                  <a:lnTo>
                    <a:pt x="1490"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7"/>
            <p:cNvSpPr/>
            <p:nvPr/>
          </p:nvSpPr>
          <p:spPr>
            <a:xfrm rot="-468693">
              <a:off x="4873238" y="1735665"/>
              <a:ext cx="179759" cy="43432"/>
            </a:xfrm>
            <a:custGeom>
              <a:avLst/>
              <a:gdLst/>
              <a:ahLst/>
              <a:cxnLst/>
              <a:rect l="l" t="t" r="r" b="b"/>
              <a:pathLst>
                <a:path w="2471" h="597" extrusionOk="0">
                  <a:moveTo>
                    <a:pt x="1" y="0"/>
                  </a:moveTo>
                  <a:lnTo>
                    <a:pt x="1" y="298"/>
                  </a:lnTo>
                  <a:lnTo>
                    <a:pt x="299" y="469"/>
                  </a:lnTo>
                  <a:lnTo>
                    <a:pt x="427" y="554"/>
                  </a:lnTo>
                  <a:lnTo>
                    <a:pt x="597" y="554"/>
                  </a:lnTo>
                  <a:lnTo>
                    <a:pt x="895" y="596"/>
                  </a:lnTo>
                  <a:lnTo>
                    <a:pt x="1193" y="554"/>
                  </a:lnTo>
                  <a:lnTo>
                    <a:pt x="1831" y="511"/>
                  </a:lnTo>
                  <a:lnTo>
                    <a:pt x="2129" y="426"/>
                  </a:lnTo>
                  <a:lnTo>
                    <a:pt x="2470" y="341"/>
                  </a:lnTo>
                  <a:lnTo>
                    <a:pt x="2215" y="384"/>
                  </a:lnTo>
                  <a:lnTo>
                    <a:pt x="1491" y="384"/>
                  </a:lnTo>
                  <a:lnTo>
                    <a:pt x="980" y="341"/>
                  </a:lnTo>
                  <a:lnTo>
                    <a:pt x="469" y="213"/>
                  </a:lnTo>
                  <a:lnTo>
                    <a:pt x="256" y="12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7"/>
            <p:cNvSpPr/>
            <p:nvPr/>
          </p:nvSpPr>
          <p:spPr>
            <a:xfrm rot="-468693">
              <a:off x="4835383" y="1463018"/>
              <a:ext cx="37247" cy="46560"/>
            </a:xfrm>
            <a:custGeom>
              <a:avLst/>
              <a:gdLst/>
              <a:ahLst/>
              <a:cxnLst/>
              <a:rect l="l" t="t" r="r" b="b"/>
              <a:pathLst>
                <a:path w="512" h="640" extrusionOk="0">
                  <a:moveTo>
                    <a:pt x="256" y="1"/>
                  </a:moveTo>
                  <a:lnTo>
                    <a:pt x="129" y="86"/>
                  </a:lnTo>
                  <a:lnTo>
                    <a:pt x="86" y="214"/>
                  </a:lnTo>
                  <a:lnTo>
                    <a:pt x="43" y="341"/>
                  </a:lnTo>
                  <a:lnTo>
                    <a:pt x="1" y="469"/>
                  </a:lnTo>
                  <a:lnTo>
                    <a:pt x="43" y="554"/>
                  </a:lnTo>
                  <a:lnTo>
                    <a:pt x="129" y="597"/>
                  </a:lnTo>
                  <a:lnTo>
                    <a:pt x="214" y="639"/>
                  </a:lnTo>
                  <a:lnTo>
                    <a:pt x="299" y="597"/>
                  </a:lnTo>
                  <a:lnTo>
                    <a:pt x="384" y="512"/>
                  </a:lnTo>
                  <a:lnTo>
                    <a:pt x="469" y="426"/>
                  </a:lnTo>
                  <a:lnTo>
                    <a:pt x="512" y="299"/>
                  </a:lnTo>
                  <a:lnTo>
                    <a:pt x="512" y="171"/>
                  </a:lnTo>
                  <a:lnTo>
                    <a:pt x="512" y="43"/>
                  </a:lnTo>
                  <a:lnTo>
                    <a:pt x="42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7"/>
            <p:cNvSpPr/>
            <p:nvPr/>
          </p:nvSpPr>
          <p:spPr>
            <a:xfrm rot="-468693">
              <a:off x="4967955" y="1494837"/>
              <a:ext cx="37247" cy="46560"/>
            </a:xfrm>
            <a:custGeom>
              <a:avLst/>
              <a:gdLst/>
              <a:ahLst/>
              <a:cxnLst/>
              <a:rect l="l" t="t" r="r" b="b"/>
              <a:pathLst>
                <a:path w="512" h="640" extrusionOk="0">
                  <a:moveTo>
                    <a:pt x="341" y="1"/>
                  </a:moveTo>
                  <a:lnTo>
                    <a:pt x="256" y="43"/>
                  </a:lnTo>
                  <a:lnTo>
                    <a:pt x="128" y="129"/>
                  </a:lnTo>
                  <a:lnTo>
                    <a:pt x="85" y="214"/>
                  </a:lnTo>
                  <a:lnTo>
                    <a:pt x="43" y="341"/>
                  </a:lnTo>
                  <a:lnTo>
                    <a:pt x="0" y="469"/>
                  </a:lnTo>
                  <a:lnTo>
                    <a:pt x="43" y="597"/>
                  </a:lnTo>
                  <a:lnTo>
                    <a:pt x="128" y="639"/>
                  </a:lnTo>
                  <a:lnTo>
                    <a:pt x="298" y="639"/>
                  </a:lnTo>
                  <a:lnTo>
                    <a:pt x="383" y="554"/>
                  </a:lnTo>
                  <a:lnTo>
                    <a:pt x="469" y="427"/>
                  </a:lnTo>
                  <a:lnTo>
                    <a:pt x="511" y="299"/>
                  </a:lnTo>
                  <a:lnTo>
                    <a:pt x="511" y="171"/>
                  </a:lnTo>
                  <a:lnTo>
                    <a:pt x="511" y="86"/>
                  </a:lnTo>
                  <a:lnTo>
                    <a:pt x="426" y="43"/>
                  </a:lnTo>
                  <a:lnTo>
                    <a:pt x="34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7"/>
            <p:cNvSpPr/>
            <p:nvPr/>
          </p:nvSpPr>
          <p:spPr>
            <a:xfrm rot="-468693">
              <a:off x="4834211" y="1414145"/>
              <a:ext cx="68237" cy="34120"/>
            </a:xfrm>
            <a:custGeom>
              <a:avLst/>
              <a:gdLst/>
              <a:ahLst/>
              <a:cxnLst/>
              <a:rect l="l" t="t" r="r" b="b"/>
              <a:pathLst>
                <a:path w="938" h="469" extrusionOk="0">
                  <a:moveTo>
                    <a:pt x="86" y="0"/>
                  </a:moveTo>
                  <a:lnTo>
                    <a:pt x="44" y="43"/>
                  </a:lnTo>
                  <a:lnTo>
                    <a:pt x="1" y="128"/>
                  </a:lnTo>
                  <a:lnTo>
                    <a:pt x="1" y="170"/>
                  </a:lnTo>
                  <a:lnTo>
                    <a:pt x="44" y="213"/>
                  </a:lnTo>
                  <a:lnTo>
                    <a:pt x="129" y="298"/>
                  </a:lnTo>
                  <a:lnTo>
                    <a:pt x="342" y="383"/>
                  </a:lnTo>
                  <a:lnTo>
                    <a:pt x="554" y="468"/>
                  </a:lnTo>
                  <a:lnTo>
                    <a:pt x="852" y="468"/>
                  </a:lnTo>
                  <a:lnTo>
                    <a:pt x="895" y="426"/>
                  </a:lnTo>
                  <a:lnTo>
                    <a:pt x="938" y="341"/>
                  </a:lnTo>
                  <a:lnTo>
                    <a:pt x="895" y="256"/>
                  </a:lnTo>
                  <a:lnTo>
                    <a:pt x="810" y="170"/>
                  </a:lnTo>
                  <a:lnTo>
                    <a:pt x="725" y="128"/>
                  </a:lnTo>
                  <a:lnTo>
                    <a:pt x="469" y="43"/>
                  </a:lnTo>
                  <a:lnTo>
                    <a:pt x="256" y="0"/>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7"/>
            <p:cNvSpPr/>
            <p:nvPr/>
          </p:nvSpPr>
          <p:spPr>
            <a:xfrm rot="-468693">
              <a:off x="4973537" y="1441953"/>
              <a:ext cx="68237" cy="49616"/>
            </a:xfrm>
            <a:custGeom>
              <a:avLst/>
              <a:gdLst/>
              <a:ahLst/>
              <a:cxnLst/>
              <a:rect l="l" t="t" r="r" b="b"/>
              <a:pathLst>
                <a:path w="938" h="682" extrusionOk="0">
                  <a:moveTo>
                    <a:pt x="213" y="1"/>
                  </a:moveTo>
                  <a:lnTo>
                    <a:pt x="86" y="43"/>
                  </a:lnTo>
                  <a:lnTo>
                    <a:pt x="43" y="86"/>
                  </a:lnTo>
                  <a:lnTo>
                    <a:pt x="1" y="128"/>
                  </a:lnTo>
                  <a:lnTo>
                    <a:pt x="43" y="214"/>
                  </a:lnTo>
                  <a:lnTo>
                    <a:pt x="43" y="256"/>
                  </a:lnTo>
                  <a:lnTo>
                    <a:pt x="299" y="469"/>
                  </a:lnTo>
                  <a:lnTo>
                    <a:pt x="554" y="639"/>
                  </a:lnTo>
                  <a:lnTo>
                    <a:pt x="724" y="682"/>
                  </a:lnTo>
                  <a:lnTo>
                    <a:pt x="810" y="682"/>
                  </a:lnTo>
                  <a:lnTo>
                    <a:pt x="895" y="639"/>
                  </a:lnTo>
                  <a:lnTo>
                    <a:pt x="937" y="512"/>
                  </a:lnTo>
                  <a:lnTo>
                    <a:pt x="895" y="384"/>
                  </a:lnTo>
                  <a:lnTo>
                    <a:pt x="810" y="299"/>
                  </a:lnTo>
                  <a:lnTo>
                    <a:pt x="512" y="128"/>
                  </a:lnTo>
                  <a:lnTo>
                    <a:pt x="384" y="43"/>
                  </a:lnTo>
                  <a:lnTo>
                    <a:pt x="213" y="1"/>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7"/>
            <p:cNvSpPr/>
            <p:nvPr/>
          </p:nvSpPr>
          <p:spPr>
            <a:xfrm rot="-468693">
              <a:off x="4532057" y="2165158"/>
              <a:ext cx="182815" cy="362441"/>
            </a:xfrm>
            <a:custGeom>
              <a:avLst/>
              <a:gdLst/>
              <a:ahLst/>
              <a:cxnLst/>
              <a:rect l="l" t="t" r="r" b="b"/>
              <a:pathLst>
                <a:path w="2513" h="4982" extrusionOk="0">
                  <a:moveTo>
                    <a:pt x="2512" y="0"/>
                  </a:moveTo>
                  <a:lnTo>
                    <a:pt x="2129" y="554"/>
                  </a:lnTo>
                  <a:lnTo>
                    <a:pt x="1746" y="1107"/>
                  </a:lnTo>
                  <a:lnTo>
                    <a:pt x="1363" y="1703"/>
                  </a:lnTo>
                  <a:lnTo>
                    <a:pt x="1065" y="2299"/>
                  </a:lnTo>
                  <a:lnTo>
                    <a:pt x="724" y="2938"/>
                  </a:lnTo>
                  <a:lnTo>
                    <a:pt x="469" y="3576"/>
                  </a:lnTo>
                  <a:lnTo>
                    <a:pt x="213" y="4215"/>
                  </a:lnTo>
                  <a:lnTo>
                    <a:pt x="0" y="4854"/>
                  </a:lnTo>
                  <a:lnTo>
                    <a:pt x="86" y="4939"/>
                  </a:lnTo>
                  <a:lnTo>
                    <a:pt x="171" y="4981"/>
                  </a:lnTo>
                  <a:lnTo>
                    <a:pt x="682" y="3747"/>
                  </a:lnTo>
                  <a:lnTo>
                    <a:pt x="1235" y="2470"/>
                  </a:lnTo>
                  <a:lnTo>
                    <a:pt x="1874" y="1192"/>
                  </a:lnTo>
                  <a:lnTo>
                    <a:pt x="251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7"/>
            <p:cNvSpPr/>
            <p:nvPr/>
          </p:nvSpPr>
          <p:spPr>
            <a:xfrm rot="-468693">
              <a:off x="4333789" y="2431939"/>
              <a:ext cx="895159" cy="535877"/>
            </a:xfrm>
            <a:custGeom>
              <a:avLst/>
              <a:gdLst/>
              <a:ahLst/>
              <a:cxnLst/>
              <a:rect l="l" t="t" r="r" b="b"/>
              <a:pathLst>
                <a:path w="12305" h="7366" extrusionOk="0">
                  <a:moveTo>
                    <a:pt x="469" y="0"/>
                  </a:moveTo>
                  <a:lnTo>
                    <a:pt x="214" y="681"/>
                  </a:lnTo>
                  <a:lnTo>
                    <a:pt x="128" y="1064"/>
                  </a:lnTo>
                  <a:lnTo>
                    <a:pt x="43" y="1405"/>
                  </a:lnTo>
                  <a:lnTo>
                    <a:pt x="1" y="1788"/>
                  </a:lnTo>
                  <a:lnTo>
                    <a:pt x="43" y="2129"/>
                  </a:lnTo>
                  <a:lnTo>
                    <a:pt x="128" y="2512"/>
                  </a:lnTo>
                  <a:lnTo>
                    <a:pt x="256" y="2852"/>
                  </a:lnTo>
                  <a:lnTo>
                    <a:pt x="469" y="3150"/>
                  </a:lnTo>
                  <a:lnTo>
                    <a:pt x="682" y="3406"/>
                  </a:lnTo>
                  <a:lnTo>
                    <a:pt x="980" y="3661"/>
                  </a:lnTo>
                  <a:lnTo>
                    <a:pt x="1278" y="3874"/>
                  </a:lnTo>
                  <a:lnTo>
                    <a:pt x="1789" y="4087"/>
                  </a:lnTo>
                  <a:lnTo>
                    <a:pt x="2300" y="4300"/>
                  </a:lnTo>
                  <a:lnTo>
                    <a:pt x="2853" y="4428"/>
                  </a:lnTo>
                  <a:lnTo>
                    <a:pt x="3364" y="4555"/>
                  </a:lnTo>
                  <a:lnTo>
                    <a:pt x="6003" y="5151"/>
                  </a:lnTo>
                  <a:lnTo>
                    <a:pt x="8643" y="5620"/>
                  </a:lnTo>
                  <a:lnTo>
                    <a:pt x="9111" y="6343"/>
                  </a:lnTo>
                  <a:lnTo>
                    <a:pt x="9367" y="6684"/>
                  </a:lnTo>
                  <a:lnTo>
                    <a:pt x="9665" y="6982"/>
                  </a:lnTo>
                  <a:lnTo>
                    <a:pt x="10048" y="7195"/>
                  </a:lnTo>
                  <a:lnTo>
                    <a:pt x="10218" y="7280"/>
                  </a:lnTo>
                  <a:lnTo>
                    <a:pt x="10431" y="7323"/>
                  </a:lnTo>
                  <a:lnTo>
                    <a:pt x="10644" y="7365"/>
                  </a:lnTo>
                  <a:lnTo>
                    <a:pt x="10857" y="7365"/>
                  </a:lnTo>
                  <a:lnTo>
                    <a:pt x="11027" y="7323"/>
                  </a:lnTo>
                  <a:lnTo>
                    <a:pt x="11240" y="7237"/>
                  </a:lnTo>
                  <a:lnTo>
                    <a:pt x="11495" y="7067"/>
                  </a:lnTo>
                  <a:lnTo>
                    <a:pt x="11666" y="6854"/>
                  </a:lnTo>
                  <a:lnTo>
                    <a:pt x="11836" y="6599"/>
                  </a:lnTo>
                  <a:lnTo>
                    <a:pt x="11964" y="6343"/>
                  </a:lnTo>
                  <a:lnTo>
                    <a:pt x="12177" y="5833"/>
                  </a:lnTo>
                  <a:lnTo>
                    <a:pt x="12304" y="5364"/>
                  </a:lnTo>
                  <a:lnTo>
                    <a:pt x="12304" y="5066"/>
                  </a:lnTo>
                  <a:lnTo>
                    <a:pt x="12304" y="4853"/>
                  </a:lnTo>
                  <a:lnTo>
                    <a:pt x="12177" y="4555"/>
                  </a:lnTo>
                  <a:lnTo>
                    <a:pt x="12091" y="4470"/>
                  </a:lnTo>
                  <a:lnTo>
                    <a:pt x="12006" y="4428"/>
                  </a:lnTo>
                  <a:lnTo>
                    <a:pt x="11921" y="4257"/>
                  </a:lnTo>
                  <a:lnTo>
                    <a:pt x="11793" y="4087"/>
                  </a:lnTo>
                  <a:lnTo>
                    <a:pt x="11495" y="3832"/>
                  </a:lnTo>
                  <a:lnTo>
                    <a:pt x="11240" y="3661"/>
                  </a:lnTo>
                  <a:lnTo>
                    <a:pt x="10984" y="3534"/>
                  </a:lnTo>
                  <a:lnTo>
                    <a:pt x="10474" y="3534"/>
                  </a:lnTo>
                  <a:lnTo>
                    <a:pt x="10218" y="3619"/>
                  </a:lnTo>
                  <a:lnTo>
                    <a:pt x="9963" y="3746"/>
                  </a:lnTo>
                  <a:lnTo>
                    <a:pt x="9069" y="3491"/>
                  </a:lnTo>
                  <a:lnTo>
                    <a:pt x="8217" y="3236"/>
                  </a:lnTo>
                  <a:lnTo>
                    <a:pt x="7323" y="2938"/>
                  </a:lnTo>
                  <a:lnTo>
                    <a:pt x="6514" y="2597"/>
                  </a:lnTo>
                  <a:lnTo>
                    <a:pt x="5705" y="2214"/>
                  </a:lnTo>
                  <a:lnTo>
                    <a:pt x="4939" y="1746"/>
                  </a:lnTo>
                  <a:lnTo>
                    <a:pt x="4173" y="1235"/>
                  </a:lnTo>
                  <a:lnTo>
                    <a:pt x="3449" y="681"/>
                  </a:lnTo>
                  <a:lnTo>
                    <a:pt x="2640" y="596"/>
                  </a:lnTo>
                  <a:lnTo>
                    <a:pt x="1874" y="426"/>
                  </a:lnTo>
                  <a:lnTo>
                    <a:pt x="1150" y="255"/>
                  </a:lnTo>
                  <a:lnTo>
                    <a:pt x="469"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7"/>
            <p:cNvSpPr/>
            <p:nvPr/>
          </p:nvSpPr>
          <p:spPr>
            <a:xfrm rot="-468693">
              <a:off x="4589422" y="2505113"/>
              <a:ext cx="250906" cy="195188"/>
            </a:xfrm>
            <a:custGeom>
              <a:avLst/>
              <a:gdLst/>
              <a:ahLst/>
              <a:cxnLst/>
              <a:rect l="l" t="t" r="r" b="b"/>
              <a:pathLst>
                <a:path w="3449" h="2683" extrusionOk="0">
                  <a:moveTo>
                    <a:pt x="1831" y="0"/>
                  </a:moveTo>
                  <a:lnTo>
                    <a:pt x="1448" y="43"/>
                  </a:lnTo>
                  <a:lnTo>
                    <a:pt x="1107" y="128"/>
                  </a:lnTo>
                  <a:lnTo>
                    <a:pt x="639" y="298"/>
                  </a:lnTo>
                  <a:lnTo>
                    <a:pt x="426" y="426"/>
                  </a:lnTo>
                  <a:lnTo>
                    <a:pt x="213" y="511"/>
                  </a:lnTo>
                  <a:lnTo>
                    <a:pt x="86" y="639"/>
                  </a:lnTo>
                  <a:lnTo>
                    <a:pt x="1" y="766"/>
                  </a:lnTo>
                  <a:lnTo>
                    <a:pt x="1" y="894"/>
                  </a:lnTo>
                  <a:lnTo>
                    <a:pt x="86" y="1064"/>
                  </a:lnTo>
                  <a:lnTo>
                    <a:pt x="213" y="1235"/>
                  </a:lnTo>
                  <a:lnTo>
                    <a:pt x="384" y="1405"/>
                  </a:lnTo>
                  <a:lnTo>
                    <a:pt x="724" y="1660"/>
                  </a:lnTo>
                  <a:lnTo>
                    <a:pt x="980" y="1873"/>
                  </a:lnTo>
                  <a:lnTo>
                    <a:pt x="1533" y="2299"/>
                  </a:lnTo>
                  <a:lnTo>
                    <a:pt x="1703" y="2427"/>
                  </a:lnTo>
                  <a:lnTo>
                    <a:pt x="1916" y="2554"/>
                  </a:lnTo>
                  <a:lnTo>
                    <a:pt x="2172" y="2640"/>
                  </a:lnTo>
                  <a:lnTo>
                    <a:pt x="2427" y="2682"/>
                  </a:lnTo>
                  <a:lnTo>
                    <a:pt x="2683" y="2597"/>
                  </a:lnTo>
                  <a:lnTo>
                    <a:pt x="2938" y="2512"/>
                  </a:lnTo>
                  <a:lnTo>
                    <a:pt x="3151" y="2342"/>
                  </a:lnTo>
                  <a:lnTo>
                    <a:pt x="3279" y="2129"/>
                  </a:lnTo>
                  <a:lnTo>
                    <a:pt x="3406" y="1873"/>
                  </a:lnTo>
                  <a:lnTo>
                    <a:pt x="3449" y="1618"/>
                  </a:lnTo>
                  <a:lnTo>
                    <a:pt x="3406" y="1448"/>
                  </a:lnTo>
                  <a:lnTo>
                    <a:pt x="3364" y="1235"/>
                  </a:lnTo>
                  <a:lnTo>
                    <a:pt x="3321" y="979"/>
                  </a:lnTo>
                  <a:lnTo>
                    <a:pt x="3193" y="766"/>
                  </a:lnTo>
                  <a:lnTo>
                    <a:pt x="3066" y="553"/>
                  </a:lnTo>
                  <a:lnTo>
                    <a:pt x="2938" y="383"/>
                  </a:lnTo>
                  <a:lnTo>
                    <a:pt x="2768" y="255"/>
                  </a:lnTo>
                  <a:lnTo>
                    <a:pt x="2597" y="170"/>
                  </a:lnTo>
                  <a:lnTo>
                    <a:pt x="2214" y="43"/>
                  </a:lnTo>
                  <a:lnTo>
                    <a:pt x="1831"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7"/>
            <p:cNvSpPr/>
            <p:nvPr/>
          </p:nvSpPr>
          <p:spPr>
            <a:xfrm rot="-468693">
              <a:off x="5241984" y="2176234"/>
              <a:ext cx="49614" cy="216868"/>
            </a:xfrm>
            <a:custGeom>
              <a:avLst/>
              <a:gdLst/>
              <a:ahLst/>
              <a:cxnLst/>
              <a:rect l="l" t="t" r="r" b="b"/>
              <a:pathLst>
                <a:path w="682" h="2981" extrusionOk="0">
                  <a:moveTo>
                    <a:pt x="0" y="1"/>
                  </a:moveTo>
                  <a:lnTo>
                    <a:pt x="298" y="1448"/>
                  </a:lnTo>
                  <a:lnTo>
                    <a:pt x="511" y="2981"/>
                  </a:lnTo>
                  <a:lnTo>
                    <a:pt x="681" y="2810"/>
                  </a:lnTo>
                  <a:lnTo>
                    <a:pt x="596" y="2087"/>
                  </a:lnTo>
                  <a:lnTo>
                    <a:pt x="469" y="1363"/>
                  </a:lnTo>
                  <a:lnTo>
                    <a:pt x="256" y="682"/>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7"/>
            <p:cNvSpPr/>
            <p:nvPr/>
          </p:nvSpPr>
          <p:spPr>
            <a:xfrm rot="-468693">
              <a:off x="4844674" y="3402135"/>
              <a:ext cx="319071" cy="1297788"/>
            </a:xfrm>
            <a:custGeom>
              <a:avLst/>
              <a:gdLst/>
              <a:ahLst/>
              <a:cxnLst/>
              <a:rect l="l" t="t" r="r" b="b"/>
              <a:pathLst>
                <a:path w="4386" h="17839" extrusionOk="0">
                  <a:moveTo>
                    <a:pt x="3534" y="1"/>
                  </a:moveTo>
                  <a:lnTo>
                    <a:pt x="3662" y="2172"/>
                  </a:lnTo>
                  <a:lnTo>
                    <a:pt x="3747" y="4428"/>
                  </a:lnTo>
                  <a:lnTo>
                    <a:pt x="3832" y="8856"/>
                  </a:lnTo>
                  <a:lnTo>
                    <a:pt x="3832" y="9793"/>
                  </a:lnTo>
                  <a:lnTo>
                    <a:pt x="3832" y="10431"/>
                  </a:lnTo>
                  <a:lnTo>
                    <a:pt x="3747" y="11027"/>
                  </a:lnTo>
                  <a:lnTo>
                    <a:pt x="3534" y="11708"/>
                  </a:lnTo>
                  <a:lnTo>
                    <a:pt x="3279" y="12304"/>
                  </a:lnTo>
                  <a:lnTo>
                    <a:pt x="2938" y="12986"/>
                  </a:lnTo>
                  <a:lnTo>
                    <a:pt x="2257" y="14220"/>
                  </a:lnTo>
                  <a:lnTo>
                    <a:pt x="1746" y="15029"/>
                  </a:lnTo>
                  <a:lnTo>
                    <a:pt x="1193" y="15753"/>
                  </a:lnTo>
                  <a:lnTo>
                    <a:pt x="1" y="17243"/>
                  </a:lnTo>
                  <a:lnTo>
                    <a:pt x="43" y="17583"/>
                  </a:lnTo>
                  <a:lnTo>
                    <a:pt x="43" y="17839"/>
                  </a:lnTo>
                  <a:lnTo>
                    <a:pt x="2640" y="14220"/>
                  </a:lnTo>
                  <a:lnTo>
                    <a:pt x="3151" y="13539"/>
                  </a:lnTo>
                  <a:lnTo>
                    <a:pt x="3577" y="12815"/>
                  </a:lnTo>
                  <a:lnTo>
                    <a:pt x="3960" y="12091"/>
                  </a:lnTo>
                  <a:lnTo>
                    <a:pt x="4088" y="11708"/>
                  </a:lnTo>
                  <a:lnTo>
                    <a:pt x="4216" y="11325"/>
                  </a:lnTo>
                  <a:lnTo>
                    <a:pt x="4343" y="10814"/>
                  </a:lnTo>
                  <a:lnTo>
                    <a:pt x="4386" y="10261"/>
                  </a:lnTo>
                  <a:lnTo>
                    <a:pt x="4386" y="9154"/>
                  </a:lnTo>
                  <a:lnTo>
                    <a:pt x="4343" y="8004"/>
                  </a:lnTo>
                  <a:lnTo>
                    <a:pt x="4301" y="6855"/>
                  </a:lnTo>
                  <a:lnTo>
                    <a:pt x="4130" y="4556"/>
                  </a:lnTo>
                  <a:lnTo>
                    <a:pt x="3875" y="2300"/>
                  </a:lnTo>
                  <a:lnTo>
                    <a:pt x="35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7"/>
            <p:cNvSpPr/>
            <p:nvPr/>
          </p:nvSpPr>
          <p:spPr>
            <a:xfrm rot="-468693">
              <a:off x="5024765" y="3324120"/>
              <a:ext cx="108467" cy="173509"/>
            </a:xfrm>
            <a:custGeom>
              <a:avLst/>
              <a:gdLst/>
              <a:ahLst/>
              <a:cxnLst/>
              <a:rect l="l" t="t" r="r" b="b"/>
              <a:pathLst>
                <a:path w="1491" h="2385" extrusionOk="0">
                  <a:moveTo>
                    <a:pt x="1490" y="0"/>
                  </a:moveTo>
                  <a:lnTo>
                    <a:pt x="1192" y="554"/>
                  </a:lnTo>
                  <a:lnTo>
                    <a:pt x="894" y="1150"/>
                  </a:lnTo>
                  <a:lnTo>
                    <a:pt x="511" y="1661"/>
                  </a:lnTo>
                  <a:lnTo>
                    <a:pt x="298" y="1916"/>
                  </a:lnTo>
                  <a:lnTo>
                    <a:pt x="85" y="2129"/>
                  </a:lnTo>
                  <a:lnTo>
                    <a:pt x="43" y="2214"/>
                  </a:lnTo>
                  <a:lnTo>
                    <a:pt x="0" y="2257"/>
                  </a:lnTo>
                  <a:lnTo>
                    <a:pt x="0" y="2342"/>
                  </a:lnTo>
                  <a:lnTo>
                    <a:pt x="85" y="2384"/>
                  </a:lnTo>
                  <a:lnTo>
                    <a:pt x="170" y="2384"/>
                  </a:lnTo>
                  <a:lnTo>
                    <a:pt x="256" y="2299"/>
                  </a:lnTo>
                  <a:lnTo>
                    <a:pt x="426" y="2172"/>
                  </a:lnTo>
                  <a:lnTo>
                    <a:pt x="724" y="1788"/>
                  </a:lnTo>
                  <a:lnTo>
                    <a:pt x="979" y="1363"/>
                  </a:lnTo>
                  <a:lnTo>
                    <a:pt x="1150" y="1022"/>
                  </a:lnTo>
                  <a:lnTo>
                    <a:pt x="1277" y="681"/>
                  </a:lnTo>
                  <a:lnTo>
                    <a:pt x="14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7"/>
            <p:cNvSpPr/>
            <p:nvPr/>
          </p:nvSpPr>
          <p:spPr>
            <a:xfrm rot="-468693">
              <a:off x="4548637" y="2757523"/>
              <a:ext cx="427465" cy="86791"/>
            </a:xfrm>
            <a:custGeom>
              <a:avLst/>
              <a:gdLst/>
              <a:ahLst/>
              <a:cxnLst/>
              <a:rect l="l" t="t" r="r" b="b"/>
              <a:pathLst>
                <a:path w="5876" h="1193" extrusionOk="0">
                  <a:moveTo>
                    <a:pt x="86" y="1"/>
                  </a:moveTo>
                  <a:lnTo>
                    <a:pt x="1" y="426"/>
                  </a:lnTo>
                  <a:lnTo>
                    <a:pt x="5876" y="1193"/>
                  </a:lnTo>
                  <a:lnTo>
                    <a:pt x="8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7"/>
            <p:cNvSpPr/>
            <p:nvPr/>
          </p:nvSpPr>
          <p:spPr>
            <a:xfrm rot="-468693">
              <a:off x="5185109" y="1525077"/>
              <a:ext cx="77549" cy="96103"/>
            </a:xfrm>
            <a:custGeom>
              <a:avLst/>
              <a:gdLst/>
              <a:ahLst/>
              <a:cxnLst/>
              <a:rect l="l" t="t" r="r" b="b"/>
              <a:pathLst>
                <a:path w="1066" h="1321" extrusionOk="0">
                  <a:moveTo>
                    <a:pt x="852" y="0"/>
                  </a:moveTo>
                  <a:lnTo>
                    <a:pt x="682" y="43"/>
                  </a:lnTo>
                  <a:lnTo>
                    <a:pt x="512" y="85"/>
                  </a:lnTo>
                  <a:lnTo>
                    <a:pt x="384" y="171"/>
                  </a:lnTo>
                  <a:lnTo>
                    <a:pt x="256" y="256"/>
                  </a:lnTo>
                  <a:lnTo>
                    <a:pt x="171" y="383"/>
                  </a:lnTo>
                  <a:lnTo>
                    <a:pt x="341" y="256"/>
                  </a:lnTo>
                  <a:lnTo>
                    <a:pt x="512" y="128"/>
                  </a:lnTo>
                  <a:lnTo>
                    <a:pt x="724" y="128"/>
                  </a:lnTo>
                  <a:lnTo>
                    <a:pt x="810" y="171"/>
                  </a:lnTo>
                  <a:lnTo>
                    <a:pt x="852" y="256"/>
                  </a:lnTo>
                  <a:lnTo>
                    <a:pt x="895" y="383"/>
                  </a:lnTo>
                  <a:lnTo>
                    <a:pt x="852" y="511"/>
                  </a:lnTo>
                  <a:lnTo>
                    <a:pt x="724" y="724"/>
                  </a:lnTo>
                  <a:lnTo>
                    <a:pt x="554" y="852"/>
                  </a:lnTo>
                  <a:lnTo>
                    <a:pt x="1" y="1278"/>
                  </a:lnTo>
                  <a:lnTo>
                    <a:pt x="1" y="1320"/>
                  </a:lnTo>
                  <a:lnTo>
                    <a:pt x="299" y="1192"/>
                  </a:lnTo>
                  <a:lnTo>
                    <a:pt x="597" y="1022"/>
                  </a:lnTo>
                  <a:lnTo>
                    <a:pt x="810" y="809"/>
                  </a:lnTo>
                  <a:lnTo>
                    <a:pt x="980" y="511"/>
                  </a:lnTo>
                  <a:lnTo>
                    <a:pt x="1022" y="426"/>
                  </a:lnTo>
                  <a:lnTo>
                    <a:pt x="1065" y="298"/>
                  </a:lnTo>
                  <a:lnTo>
                    <a:pt x="1022" y="171"/>
                  </a:lnTo>
                  <a:lnTo>
                    <a:pt x="980" y="85"/>
                  </a:lnTo>
                  <a:lnTo>
                    <a:pt x="895" y="43"/>
                  </a:lnTo>
                  <a:lnTo>
                    <a:pt x="85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7"/>
            <p:cNvSpPr/>
            <p:nvPr/>
          </p:nvSpPr>
          <p:spPr>
            <a:xfrm rot="-468693">
              <a:off x="4911327" y="5107438"/>
              <a:ext cx="690738" cy="337633"/>
            </a:xfrm>
            <a:custGeom>
              <a:avLst/>
              <a:gdLst/>
              <a:ahLst/>
              <a:cxnLst/>
              <a:rect l="l" t="t" r="r" b="b"/>
              <a:pathLst>
                <a:path w="9495" h="4641" extrusionOk="0">
                  <a:moveTo>
                    <a:pt x="938" y="0"/>
                  </a:moveTo>
                  <a:lnTo>
                    <a:pt x="852" y="554"/>
                  </a:lnTo>
                  <a:lnTo>
                    <a:pt x="725" y="1107"/>
                  </a:lnTo>
                  <a:lnTo>
                    <a:pt x="512" y="1618"/>
                  </a:lnTo>
                  <a:lnTo>
                    <a:pt x="299" y="2129"/>
                  </a:lnTo>
                  <a:lnTo>
                    <a:pt x="86" y="2555"/>
                  </a:lnTo>
                  <a:lnTo>
                    <a:pt x="43" y="2768"/>
                  </a:lnTo>
                  <a:lnTo>
                    <a:pt x="1" y="2938"/>
                  </a:lnTo>
                  <a:lnTo>
                    <a:pt x="43" y="3364"/>
                  </a:lnTo>
                  <a:lnTo>
                    <a:pt x="129" y="3747"/>
                  </a:lnTo>
                  <a:lnTo>
                    <a:pt x="256" y="4130"/>
                  </a:lnTo>
                  <a:lnTo>
                    <a:pt x="2385" y="4258"/>
                  </a:lnTo>
                  <a:lnTo>
                    <a:pt x="4556" y="4385"/>
                  </a:lnTo>
                  <a:lnTo>
                    <a:pt x="6685" y="4471"/>
                  </a:lnTo>
                  <a:lnTo>
                    <a:pt x="8856" y="4641"/>
                  </a:lnTo>
                  <a:lnTo>
                    <a:pt x="9112" y="4641"/>
                  </a:lnTo>
                  <a:lnTo>
                    <a:pt x="9197" y="4598"/>
                  </a:lnTo>
                  <a:lnTo>
                    <a:pt x="9324" y="4556"/>
                  </a:lnTo>
                  <a:lnTo>
                    <a:pt x="9452" y="4428"/>
                  </a:lnTo>
                  <a:lnTo>
                    <a:pt x="9495" y="4258"/>
                  </a:lnTo>
                  <a:lnTo>
                    <a:pt x="9495" y="4045"/>
                  </a:lnTo>
                  <a:lnTo>
                    <a:pt x="9452" y="3875"/>
                  </a:lnTo>
                  <a:lnTo>
                    <a:pt x="9324" y="3704"/>
                  </a:lnTo>
                  <a:lnTo>
                    <a:pt x="9154" y="3577"/>
                  </a:lnTo>
                  <a:lnTo>
                    <a:pt x="8814" y="3406"/>
                  </a:lnTo>
                  <a:lnTo>
                    <a:pt x="8388" y="3236"/>
                  </a:lnTo>
                  <a:lnTo>
                    <a:pt x="7962" y="3066"/>
                  </a:lnTo>
                  <a:lnTo>
                    <a:pt x="7068" y="2810"/>
                  </a:lnTo>
                  <a:lnTo>
                    <a:pt x="6174" y="2512"/>
                  </a:lnTo>
                  <a:lnTo>
                    <a:pt x="5748" y="2342"/>
                  </a:lnTo>
                  <a:lnTo>
                    <a:pt x="5323" y="2129"/>
                  </a:lnTo>
                  <a:lnTo>
                    <a:pt x="5067" y="1959"/>
                  </a:lnTo>
                  <a:lnTo>
                    <a:pt x="4854" y="1703"/>
                  </a:lnTo>
                  <a:lnTo>
                    <a:pt x="4727" y="1533"/>
                  </a:lnTo>
                  <a:lnTo>
                    <a:pt x="4641" y="1363"/>
                  </a:lnTo>
                  <a:lnTo>
                    <a:pt x="4641" y="1150"/>
                  </a:lnTo>
                  <a:lnTo>
                    <a:pt x="4599" y="937"/>
                  </a:lnTo>
                  <a:lnTo>
                    <a:pt x="4641" y="469"/>
                  </a:lnTo>
                  <a:lnTo>
                    <a:pt x="4769" y="43"/>
                  </a:lnTo>
                  <a:lnTo>
                    <a:pt x="285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7"/>
            <p:cNvSpPr/>
            <p:nvPr/>
          </p:nvSpPr>
          <p:spPr>
            <a:xfrm rot="-468693">
              <a:off x="4928997" y="5353805"/>
              <a:ext cx="693866" cy="102287"/>
            </a:xfrm>
            <a:custGeom>
              <a:avLst/>
              <a:gdLst/>
              <a:ahLst/>
              <a:cxnLst/>
              <a:rect l="l" t="t" r="r" b="b"/>
              <a:pathLst>
                <a:path w="9538" h="1406" extrusionOk="0">
                  <a:moveTo>
                    <a:pt x="1" y="0"/>
                  </a:moveTo>
                  <a:lnTo>
                    <a:pt x="256" y="724"/>
                  </a:lnTo>
                  <a:lnTo>
                    <a:pt x="4641" y="1107"/>
                  </a:lnTo>
                  <a:lnTo>
                    <a:pt x="7707" y="1320"/>
                  </a:lnTo>
                  <a:lnTo>
                    <a:pt x="8771" y="1405"/>
                  </a:lnTo>
                  <a:lnTo>
                    <a:pt x="9239" y="1405"/>
                  </a:lnTo>
                  <a:lnTo>
                    <a:pt x="9367" y="1320"/>
                  </a:lnTo>
                  <a:lnTo>
                    <a:pt x="9452" y="1235"/>
                  </a:lnTo>
                  <a:lnTo>
                    <a:pt x="9495" y="1022"/>
                  </a:lnTo>
                  <a:lnTo>
                    <a:pt x="9537" y="809"/>
                  </a:lnTo>
                  <a:lnTo>
                    <a:pt x="9537" y="724"/>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7"/>
            <p:cNvSpPr/>
            <p:nvPr/>
          </p:nvSpPr>
          <p:spPr>
            <a:xfrm rot="-468693">
              <a:off x="3989942" y="1550510"/>
              <a:ext cx="545170" cy="727864"/>
            </a:xfrm>
            <a:custGeom>
              <a:avLst/>
              <a:gdLst/>
              <a:ahLst/>
              <a:cxnLst/>
              <a:rect l="l" t="t" r="r" b="b"/>
              <a:pathLst>
                <a:path w="7494" h="10005" extrusionOk="0">
                  <a:moveTo>
                    <a:pt x="3364" y="0"/>
                  </a:moveTo>
                  <a:lnTo>
                    <a:pt x="3066" y="85"/>
                  </a:lnTo>
                  <a:lnTo>
                    <a:pt x="2768" y="171"/>
                  </a:lnTo>
                  <a:lnTo>
                    <a:pt x="2470" y="256"/>
                  </a:lnTo>
                  <a:lnTo>
                    <a:pt x="2172" y="426"/>
                  </a:lnTo>
                  <a:lnTo>
                    <a:pt x="1916" y="639"/>
                  </a:lnTo>
                  <a:lnTo>
                    <a:pt x="1746" y="894"/>
                  </a:lnTo>
                  <a:lnTo>
                    <a:pt x="1576" y="1150"/>
                  </a:lnTo>
                  <a:lnTo>
                    <a:pt x="1406" y="1448"/>
                  </a:lnTo>
                  <a:lnTo>
                    <a:pt x="1193" y="2086"/>
                  </a:lnTo>
                  <a:lnTo>
                    <a:pt x="1065" y="2725"/>
                  </a:lnTo>
                  <a:lnTo>
                    <a:pt x="937" y="3364"/>
                  </a:lnTo>
                  <a:lnTo>
                    <a:pt x="767" y="4002"/>
                  </a:lnTo>
                  <a:lnTo>
                    <a:pt x="639" y="4300"/>
                  </a:lnTo>
                  <a:lnTo>
                    <a:pt x="512" y="4556"/>
                  </a:lnTo>
                  <a:lnTo>
                    <a:pt x="341" y="4854"/>
                  </a:lnTo>
                  <a:lnTo>
                    <a:pt x="128" y="5066"/>
                  </a:lnTo>
                  <a:lnTo>
                    <a:pt x="43" y="5279"/>
                  </a:lnTo>
                  <a:lnTo>
                    <a:pt x="1" y="5492"/>
                  </a:lnTo>
                  <a:lnTo>
                    <a:pt x="1" y="5705"/>
                  </a:lnTo>
                  <a:lnTo>
                    <a:pt x="43" y="5918"/>
                  </a:lnTo>
                  <a:lnTo>
                    <a:pt x="128" y="6258"/>
                  </a:lnTo>
                  <a:lnTo>
                    <a:pt x="214" y="6642"/>
                  </a:lnTo>
                  <a:lnTo>
                    <a:pt x="384" y="6982"/>
                  </a:lnTo>
                  <a:lnTo>
                    <a:pt x="512" y="7323"/>
                  </a:lnTo>
                  <a:lnTo>
                    <a:pt x="724" y="7621"/>
                  </a:lnTo>
                  <a:lnTo>
                    <a:pt x="937" y="7919"/>
                  </a:lnTo>
                  <a:lnTo>
                    <a:pt x="1193" y="8174"/>
                  </a:lnTo>
                  <a:lnTo>
                    <a:pt x="1491" y="8430"/>
                  </a:lnTo>
                  <a:lnTo>
                    <a:pt x="1874" y="8685"/>
                  </a:lnTo>
                  <a:lnTo>
                    <a:pt x="2044" y="8813"/>
                  </a:lnTo>
                  <a:lnTo>
                    <a:pt x="2214" y="9026"/>
                  </a:lnTo>
                  <a:lnTo>
                    <a:pt x="2214" y="8941"/>
                  </a:lnTo>
                  <a:lnTo>
                    <a:pt x="2300" y="8941"/>
                  </a:lnTo>
                  <a:lnTo>
                    <a:pt x="2342" y="9068"/>
                  </a:lnTo>
                  <a:lnTo>
                    <a:pt x="2512" y="9494"/>
                  </a:lnTo>
                  <a:lnTo>
                    <a:pt x="2640" y="9877"/>
                  </a:lnTo>
                  <a:lnTo>
                    <a:pt x="2683" y="9962"/>
                  </a:lnTo>
                  <a:lnTo>
                    <a:pt x="2725" y="10005"/>
                  </a:lnTo>
                  <a:lnTo>
                    <a:pt x="2725" y="9962"/>
                  </a:lnTo>
                  <a:lnTo>
                    <a:pt x="2896" y="9494"/>
                  </a:lnTo>
                  <a:lnTo>
                    <a:pt x="3109" y="9068"/>
                  </a:lnTo>
                  <a:lnTo>
                    <a:pt x="3109" y="8898"/>
                  </a:lnTo>
                  <a:lnTo>
                    <a:pt x="3066" y="8557"/>
                  </a:lnTo>
                  <a:lnTo>
                    <a:pt x="3023" y="8259"/>
                  </a:lnTo>
                  <a:lnTo>
                    <a:pt x="3023" y="8132"/>
                  </a:lnTo>
                  <a:lnTo>
                    <a:pt x="3023" y="8089"/>
                  </a:lnTo>
                  <a:lnTo>
                    <a:pt x="3279" y="8047"/>
                  </a:lnTo>
                  <a:lnTo>
                    <a:pt x="3534" y="7961"/>
                  </a:lnTo>
                  <a:lnTo>
                    <a:pt x="3790" y="7834"/>
                  </a:lnTo>
                  <a:lnTo>
                    <a:pt x="4045" y="7663"/>
                  </a:lnTo>
                  <a:lnTo>
                    <a:pt x="4173" y="7578"/>
                  </a:lnTo>
                  <a:lnTo>
                    <a:pt x="4343" y="7536"/>
                  </a:lnTo>
                  <a:lnTo>
                    <a:pt x="4471" y="7493"/>
                  </a:lnTo>
                  <a:lnTo>
                    <a:pt x="4599" y="7536"/>
                  </a:lnTo>
                  <a:lnTo>
                    <a:pt x="4982" y="7578"/>
                  </a:lnTo>
                  <a:lnTo>
                    <a:pt x="5322" y="7578"/>
                  </a:lnTo>
                  <a:lnTo>
                    <a:pt x="5663" y="7536"/>
                  </a:lnTo>
                  <a:lnTo>
                    <a:pt x="6003" y="7408"/>
                  </a:lnTo>
                  <a:lnTo>
                    <a:pt x="6216" y="7238"/>
                  </a:lnTo>
                  <a:lnTo>
                    <a:pt x="6387" y="7025"/>
                  </a:lnTo>
                  <a:lnTo>
                    <a:pt x="6557" y="6812"/>
                  </a:lnTo>
                  <a:lnTo>
                    <a:pt x="6685" y="6557"/>
                  </a:lnTo>
                  <a:lnTo>
                    <a:pt x="7025" y="5875"/>
                  </a:lnTo>
                  <a:lnTo>
                    <a:pt x="7281" y="5152"/>
                  </a:lnTo>
                  <a:lnTo>
                    <a:pt x="7451" y="4428"/>
                  </a:lnTo>
                  <a:lnTo>
                    <a:pt x="7494" y="4045"/>
                  </a:lnTo>
                  <a:lnTo>
                    <a:pt x="7494" y="3662"/>
                  </a:lnTo>
                  <a:lnTo>
                    <a:pt x="7494" y="3278"/>
                  </a:lnTo>
                  <a:lnTo>
                    <a:pt x="7451" y="2895"/>
                  </a:lnTo>
                  <a:lnTo>
                    <a:pt x="7366" y="2555"/>
                  </a:lnTo>
                  <a:lnTo>
                    <a:pt x="7238" y="2171"/>
                  </a:lnTo>
                  <a:lnTo>
                    <a:pt x="7110" y="1831"/>
                  </a:lnTo>
                  <a:lnTo>
                    <a:pt x="6898" y="1533"/>
                  </a:lnTo>
                  <a:lnTo>
                    <a:pt x="6685" y="1192"/>
                  </a:lnTo>
                  <a:lnTo>
                    <a:pt x="6429" y="937"/>
                  </a:lnTo>
                  <a:lnTo>
                    <a:pt x="6131" y="681"/>
                  </a:lnTo>
                  <a:lnTo>
                    <a:pt x="5791" y="426"/>
                  </a:lnTo>
                  <a:lnTo>
                    <a:pt x="5407" y="256"/>
                  </a:lnTo>
                  <a:lnTo>
                    <a:pt x="5024" y="128"/>
                  </a:lnTo>
                  <a:lnTo>
                    <a:pt x="4641" y="43"/>
                  </a:lnTo>
                  <a:lnTo>
                    <a:pt x="4215"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7"/>
            <p:cNvSpPr/>
            <p:nvPr/>
          </p:nvSpPr>
          <p:spPr>
            <a:xfrm rot="-468693">
              <a:off x="3994466" y="1530001"/>
              <a:ext cx="489446" cy="337633"/>
            </a:xfrm>
            <a:custGeom>
              <a:avLst/>
              <a:gdLst/>
              <a:ahLst/>
              <a:cxnLst/>
              <a:rect l="l" t="t" r="r" b="b"/>
              <a:pathLst>
                <a:path w="6728" h="4641" extrusionOk="0">
                  <a:moveTo>
                    <a:pt x="2683" y="0"/>
                  </a:moveTo>
                  <a:lnTo>
                    <a:pt x="2130" y="85"/>
                  </a:lnTo>
                  <a:lnTo>
                    <a:pt x="1832" y="171"/>
                  </a:lnTo>
                  <a:lnTo>
                    <a:pt x="1576" y="256"/>
                  </a:lnTo>
                  <a:lnTo>
                    <a:pt x="1278" y="426"/>
                  </a:lnTo>
                  <a:lnTo>
                    <a:pt x="1023" y="596"/>
                  </a:lnTo>
                  <a:lnTo>
                    <a:pt x="810" y="809"/>
                  </a:lnTo>
                  <a:lnTo>
                    <a:pt x="597" y="1022"/>
                  </a:lnTo>
                  <a:lnTo>
                    <a:pt x="427" y="1277"/>
                  </a:lnTo>
                  <a:lnTo>
                    <a:pt x="299" y="1575"/>
                  </a:lnTo>
                  <a:lnTo>
                    <a:pt x="171" y="1831"/>
                  </a:lnTo>
                  <a:lnTo>
                    <a:pt x="86" y="2129"/>
                  </a:lnTo>
                  <a:lnTo>
                    <a:pt x="44" y="2469"/>
                  </a:lnTo>
                  <a:lnTo>
                    <a:pt x="1" y="2768"/>
                  </a:lnTo>
                  <a:lnTo>
                    <a:pt x="1" y="3066"/>
                  </a:lnTo>
                  <a:lnTo>
                    <a:pt x="1" y="3406"/>
                  </a:lnTo>
                  <a:lnTo>
                    <a:pt x="44" y="3704"/>
                  </a:lnTo>
                  <a:lnTo>
                    <a:pt x="129" y="4045"/>
                  </a:lnTo>
                  <a:lnTo>
                    <a:pt x="214" y="4343"/>
                  </a:lnTo>
                  <a:lnTo>
                    <a:pt x="342" y="4598"/>
                  </a:lnTo>
                  <a:lnTo>
                    <a:pt x="469" y="4641"/>
                  </a:lnTo>
                  <a:lnTo>
                    <a:pt x="597" y="4598"/>
                  </a:lnTo>
                  <a:lnTo>
                    <a:pt x="725" y="4556"/>
                  </a:lnTo>
                  <a:lnTo>
                    <a:pt x="810" y="4470"/>
                  </a:lnTo>
                  <a:lnTo>
                    <a:pt x="938" y="4258"/>
                  </a:lnTo>
                  <a:lnTo>
                    <a:pt x="1023" y="4045"/>
                  </a:lnTo>
                  <a:lnTo>
                    <a:pt x="1108" y="3874"/>
                  </a:lnTo>
                  <a:lnTo>
                    <a:pt x="1278" y="3704"/>
                  </a:lnTo>
                  <a:lnTo>
                    <a:pt x="1491" y="3576"/>
                  </a:lnTo>
                  <a:lnTo>
                    <a:pt x="1704" y="3491"/>
                  </a:lnTo>
                  <a:lnTo>
                    <a:pt x="1917" y="3491"/>
                  </a:lnTo>
                  <a:lnTo>
                    <a:pt x="2130" y="3534"/>
                  </a:lnTo>
                  <a:lnTo>
                    <a:pt x="2513" y="3619"/>
                  </a:lnTo>
                  <a:lnTo>
                    <a:pt x="2683" y="3662"/>
                  </a:lnTo>
                  <a:lnTo>
                    <a:pt x="2811" y="3619"/>
                  </a:lnTo>
                  <a:lnTo>
                    <a:pt x="2896" y="3491"/>
                  </a:lnTo>
                  <a:lnTo>
                    <a:pt x="2939" y="3278"/>
                  </a:lnTo>
                  <a:lnTo>
                    <a:pt x="2981" y="2768"/>
                  </a:lnTo>
                  <a:lnTo>
                    <a:pt x="3024" y="2299"/>
                  </a:lnTo>
                  <a:lnTo>
                    <a:pt x="3066" y="2171"/>
                  </a:lnTo>
                  <a:lnTo>
                    <a:pt x="3109" y="2129"/>
                  </a:lnTo>
                  <a:lnTo>
                    <a:pt x="3194" y="2129"/>
                  </a:lnTo>
                  <a:lnTo>
                    <a:pt x="3875" y="2171"/>
                  </a:lnTo>
                  <a:lnTo>
                    <a:pt x="4599" y="2299"/>
                  </a:lnTo>
                  <a:lnTo>
                    <a:pt x="5280" y="2427"/>
                  </a:lnTo>
                  <a:lnTo>
                    <a:pt x="6004" y="2597"/>
                  </a:lnTo>
                  <a:lnTo>
                    <a:pt x="6259" y="2682"/>
                  </a:lnTo>
                  <a:lnTo>
                    <a:pt x="6387" y="2682"/>
                  </a:lnTo>
                  <a:lnTo>
                    <a:pt x="6515" y="2597"/>
                  </a:lnTo>
                  <a:lnTo>
                    <a:pt x="6642" y="2469"/>
                  </a:lnTo>
                  <a:lnTo>
                    <a:pt x="6728" y="2299"/>
                  </a:lnTo>
                  <a:lnTo>
                    <a:pt x="6728" y="2086"/>
                  </a:lnTo>
                  <a:lnTo>
                    <a:pt x="6685" y="1916"/>
                  </a:lnTo>
                  <a:lnTo>
                    <a:pt x="6600" y="1746"/>
                  </a:lnTo>
                  <a:lnTo>
                    <a:pt x="6472" y="1575"/>
                  </a:lnTo>
                  <a:lnTo>
                    <a:pt x="6174" y="1277"/>
                  </a:lnTo>
                  <a:lnTo>
                    <a:pt x="5833" y="1065"/>
                  </a:lnTo>
                  <a:lnTo>
                    <a:pt x="5365" y="767"/>
                  </a:lnTo>
                  <a:lnTo>
                    <a:pt x="4854" y="511"/>
                  </a:lnTo>
                  <a:lnTo>
                    <a:pt x="4343" y="298"/>
                  </a:lnTo>
                  <a:lnTo>
                    <a:pt x="3790" y="128"/>
                  </a:lnTo>
                  <a:lnTo>
                    <a:pt x="3237" y="43"/>
                  </a:lnTo>
                  <a:lnTo>
                    <a:pt x="2683" y="0"/>
                  </a:lnTo>
                  <a:close/>
                </a:path>
              </a:pathLst>
            </a:custGeom>
            <a:solidFill>
              <a:srgbClr val="E8D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7"/>
            <p:cNvSpPr/>
            <p:nvPr/>
          </p:nvSpPr>
          <p:spPr>
            <a:xfrm rot="-468693">
              <a:off x="3951688" y="1407558"/>
              <a:ext cx="675243" cy="356184"/>
            </a:xfrm>
            <a:custGeom>
              <a:avLst/>
              <a:gdLst/>
              <a:ahLst/>
              <a:cxnLst/>
              <a:rect l="l" t="t" r="r" b="b"/>
              <a:pathLst>
                <a:path w="9282" h="4896" extrusionOk="0">
                  <a:moveTo>
                    <a:pt x="3024" y="0"/>
                  </a:moveTo>
                  <a:lnTo>
                    <a:pt x="2300" y="85"/>
                  </a:lnTo>
                  <a:lnTo>
                    <a:pt x="1789" y="128"/>
                  </a:lnTo>
                  <a:lnTo>
                    <a:pt x="1533" y="213"/>
                  </a:lnTo>
                  <a:lnTo>
                    <a:pt x="1321" y="341"/>
                  </a:lnTo>
                  <a:lnTo>
                    <a:pt x="1150" y="468"/>
                  </a:lnTo>
                  <a:lnTo>
                    <a:pt x="980" y="596"/>
                  </a:lnTo>
                  <a:lnTo>
                    <a:pt x="682" y="937"/>
                  </a:lnTo>
                  <a:lnTo>
                    <a:pt x="469" y="1320"/>
                  </a:lnTo>
                  <a:lnTo>
                    <a:pt x="256" y="1703"/>
                  </a:lnTo>
                  <a:lnTo>
                    <a:pt x="86" y="2129"/>
                  </a:lnTo>
                  <a:lnTo>
                    <a:pt x="1" y="2554"/>
                  </a:lnTo>
                  <a:lnTo>
                    <a:pt x="1" y="2980"/>
                  </a:lnTo>
                  <a:lnTo>
                    <a:pt x="86" y="3363"/>
                  </a:lnTo>
                  <a:lnTo>
                    <a:pt x="299" y="3704"/>
                  </a:lnTo>
                  <a:lnTo>
                    <a:pt x="427" y="3874"/>
                  </a:lnTo>
                  <a:lnTo>
                    <a:pt x="597" y="4002"/>
                  </a:lnTo>
                  <a:lnTo>
                    <a:pt x="767" y="4130"/>
                  </a:lnTo>
                  <a:lnTo>
                    <a:pt x="937" y="4215"/>
                  </a:lnTo>
                  <a:lnTo>
                    <a:pt x="1150" y="4257"/>
                  </a:lnTo>
                  <a:lnTo>
                    <a:pt x="1363" y="4257"/>
                  </a:lnTo>
                  <a:lnTo>
                    <a:pt x="1789" y="4215"/>
                  </a:lnTo>
                  <a:lnTo>
                    <a:pt x="2215" y="4087"/>
                  </a:lnTo>
                  <a:lnTo>
                    <a:pt x="2981" y="3789"/>
                  </a:lnTo>
                  <a:lnTo>
                    <a:pt x="3364" y="3661"/>
                  </a:lnTo>
                  <a:lnTo>
                    <a:pt x="3747" y="3619"/>
                  </a:lnTo>
                  <a:lnTo>
                    <a:pt x="4045" y="3619"/>
                  </a:lnTo>
                  <a:lnTo>
                    <a:pt x="4343" y="3704"/>
                  </a:lnTo>
                  <a:lnTo>
                    <a:pt x="4641" y="3789"/>
                  </a:lnTo>
                  <a:lnTo>
                    <a:pt x="4939" y="3917"/>
                  </a:lnTo>
                  <a:lnTo>
                    <a:pt x="5493" y="4172"/>
                  </a:lnTo>
                  <a:lnTo>
                    <a:pt x="6046" y="4470"/>
                  </a:lnTo>
                  <a:lnTo>
                    <a:pt x="6387" y="4598"/>
                  </a:lnTo>
                  <a:lnTo>
                    <a:pt x="6770" y="4726"/>
                  </a:lnTo>
                  <a:lnTo>
                    <a:pt x="7153" y="4811"/>
                  </a:lnTo>
                  <a:lnTo>
                    <a:pt x="7536" y="4853"/>
                  </a:lnTo>
                  <a:lnTo>
                    <a:pt x="7834" y="4896"/>
                  </a:lnTo>
                  <a:lnTo>
                    <a:pt x="8132" y="4896"/>
                  </a:lnTo>
                  <a:lnTo>
                    <a:pt x="8430" y="4811"/>
                  </a:lnTo>
                  <a:lnTo>
                    <a:pt x="8686" y="4726"/>
                  </a:lnTo>
                  <a:lnTo>
                    <a:pt x="8941" y="4555"/>
                  </a:lnTo>
                  <a:lnTo>
                    <a:pt x="9111" y="4343"/>
                  </a:lnTo>
                  <a:lnTo>
                    <a:pt x="9239" y="4130"/>
                  </a:lnTo>
                  <a:lnTo>
                    <a:pt x="9282" y="3959"/>
                  </a:lnTo>
                  <a:lnTo>
                    <a:pt x="9282" y="3832"/>
                  </a:lnTo>
                  <a:lnTo>
                    <a:pt x="9239" y="3576"/>
                  </a:lnTo>
                  <a:lnTo>
                    <a:pt x="9111" y="3363"/>
                  </a:lnTo>
                  <a:lnTo>
                    <a:pt x="8941" y="3150"/>
                  </a:lnTo>
                  <a:lnTo>
                    <a:pt x="8728" y="2980"/>
                  </a:lnTo>
                  <a:lnTo>
                    <a:pt x="8515" y="2852"/>
                  </a:lnTo>
                  <a:lnTo>
                    <a:pt x="8260" y="2725"/>
                  </a:lnTo>
                  <a:lnTo>
                    <a:pt x="7792" y="2554"/>
                  </a:lnTo>
                  <a:lnTo>
                    <a:pt x="7111" y="2214"/>
                  </a:lnTo>
                  <a:lnTo>
                    <a:pt x="6429" y="1831"/>
                  </a:lnTo>
                  <a:lnTo>
                    <a:pt x="5833" y="1405"/>
                  </a:lnTo>
                  <a:lnTo>
                    <a:pt x="5195" y="937"/>
                  </a:lnTo>
                  <a:lnTo>
                    <a:pt x="4897" y="681"/>
                  </a:lnTo>
                  <a:lnTo>
                    <a:pt x="4514" y="468"/>
                  </a:lnTo>
                  <a:lnTo>
                    <a:pt x="4173" y="256"/>
                  </a:lnTo>
                  <a:lnTo>
                    <a:pt x="3790" y="85"/>
                  </a:lnTo>
                  <a:lnTo>
                    <a:pt x="3407" y="43"/>
                  </a:lnTo>
                  <a:lnTo>
                    <a:pt x="3024" y="0"/>
                  </a:lnTo>
                  <a:close/>
                </a:path>
              </a:pathLst>
            </a:custGeom>
            <a:solidFill>
              <a:srgbClr val="554F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7"/>
            <p:cNvSpPr/>
            <p:nvPr/>
          </p:nvSpPr>
          <p:spPr>
            <a:xfrm rot="-468693">
              <a:off x="4385357" y="1811576"/>
              <a:ext cx="92971" cy="31064"/>
            </a:xfrm>
            <a:custGeom>
              <a:avLst/>
              <a:gdLst/>
              <a:ahLst/>
              <a:cxnLst/>
              <a:rect l="l" t="t" r="r" b="b"/>
              <a:pathLst>
                <a:path w="1278" h="427" extrusionOk="0">
                  <a:moveTo>
                    <a:pt x="469" y="1"/>
                  </a:moveTo>
                  <a:lnTo>
                    <a:pt x="299" y="44"/>
                  </a:lnTo>
                  <a:lnTo>
                    <a:pt x="171" y="129"/>
                  </a:lnTo>
                  <a:lnTo>
                    <a:pt x="86" y="256"/>
                  </a:lnTo>
                  <a:lnTo>
                    <a:pt x="1" y="342"/>
                  </a:lnTo>
                  <a:lnTo>
                    <a:pt x="1" y="384"/>
                  </a:lnTo>
                  <a:lnTo>
                    <a:pt x="1" y="427"/>
                  </a:lnTo>
                  <a:lnTo>
                    <a:pt x="171" y="299"/>
                  </a:lnTo>
                  <a:lnTo>
                    <a:pt x="299" y="256"/>
                  </a:lnTo>
                  <a:lnTo>
                    <a:pt x="639" y="171"/>
                  </a:lnTo>
                  <a:lnTo>
                    <a:pt x="980" y="214"/>
                  </a:lnTo>
                  <a:lnTo>
                    <a:pt x="1150" y="256"/>
                  </a:lnTo>
                  <a:lnTo>
                    <a:pt x="1278" y="342"/>
                  </a:lnTo>
                  <a:lnTo>
                    <a:pt x="1193" y="214"/>
                  </a:lnTo>
                  <a:lnTo>
                    <a:pt x="1065" y="129"/>
                  </a:lnTo>
                  <a:lnTo>
                    <a:pt x="937" y="44"/>
                  </a:lnTo>
                  <a:lnTo>
                    <a:pt x="76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7"/>
            <p:cNvSpPr/>
            <p:nvPr/>
          </p:nvSpPr>
          <p:spPr>
            <a:xfrm rot="-468693">
              <a:off x="4385350" y="1967941"/>
              <a:ext cx="92971" cy="37248"/>
            </a:xfrm>
            <a:custGeom>
              <a:avLst/>
              <a:gdLst/>
              <a:ahLst/>
              <a:cxnLst/>
              <a:rect l="l" t="t" r="r" b="b"/>
              <a:pathLst>
                <a:path w="1278" h="512" extrusionOk="0">
                  <a:moveTo>
                    <a:pt x="1" y="1"/>
                  </a:moveTo>
                  <a:lnTo>
                    <a:pt x="43" y="171"/>
                  </a:lnTo>
                  <a:lnTo>
                    <a:pt x="171" y="299"/>
                  </a:lnTo>
                  <a:lnTo>
                    <a:pt x="299" y="384"/>
                  </a:lnTo>
                  <a:lnTo>
                    <a:pt x="426" y="469"/>
                  </a:lnTo>
                  <a:lnTo>
                    <a:pt x="597" y="512"/>
                  </a:lnTo>
                  <a:lnTo>
                    <a:pt x="724" y="512"/>
                  </a:lnTo>
                  <a:lnTo>
                    <a:pt x="895" y="469"/>
                  </a:lnTo>
                  <a:lnTo>
                    <a:pt x="1022" y="426"/>
                  </a:lnTo>
                  <a:lnTo>
                    <a:pt x="1150" y="341"/>
                  </a:lnTo>
                  <a:lnTo>
                    <a:pt x="1278" y="256"/>
                  </a:lnTo>
                  <a:lnTo>
                    <a:pt x="1235" y="213"/>
                  </a:lnTo>
                  <a:lnTo>
                    <a:pt x="1108" y="256"/>
                  </a:lnTo>
                  <a:lnTo>
                    <a:pt x="937" y="299"/>
                  </a:lnTo>
                  <a:lnTo>
                    <a:pt x="597" y="299"/>
                  </a:lnTo>
                  <a:lnTo>
                    <a:pt x="256" y="213"/>
                  </a:lnTo>
                  <a:lnTo>
                    <a:pt x="128" y="128"/>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7"/>
            <p:cNvSpPr/>
            <p:nvPr/>
          </p:nvSpPr>
          <p:spPr>
            <a:xfrm rot="-468693">
              <a:off x="4375148" y="1756333"/>
              <a:ext cx="99155" cy="37248"/>
            </a:xfrm>
            <a:custGeom>
              <a:avLst/>
              <a:gdLst/>
              <a:ahLst/>
              <a:cxnLst/>
              <a:rect l="l" t="t" r="r" b="b"/>
              <a:pathLst>
                <a:path w="1363" h="512" extrusionOk="0">
                  <a:moveTo>
                    <a:pt x="341" y="1"/>
                  </a:moveTo>
                  <a:lnTo>
                    <a:pt x="170" y="43"/>
                  </a:lnTo>
                  <a:lnTo>
                    <a:pt x="43" y="171"/>
                  </a:lnTo>
                  <a:lnTo>
                    <a:pt x="0" y="299"/>
                  </a:lnTo>
                  <a:lnTo>
                    <a:pt x="43" y="384"/>
                  </a:lnTo>
                  <a:lnTo>
                    <a:pt x="85" y="426"/>
                  </a:lnTo>
                  <a:lnTo>
                    <a:pt x="128" y="469"/>
                  </a:lnTo>
                  <a:lnTo>
                    <a:pt x="383" y="512"/>
                  </a:lnTo>
                  <a:lnTo>
                    <a:pt x="639" y="512"/>
                  </a:lnTo>
                  <a:lnTo>
                    <a:pt x="1107" y="469"/>
                  </a:lnTo>
                  <a:lnTo>
                    <a:pt x="1192" y="469"/>
                  </a:lnTo>
                  <a:lnTo>
                    <a:pt x="1320" y="426"/>
                  </a:lnTo>
                  <a:lnTo>
                    <a:pt x="1363" y="341"/>
                  </a:lnTo>
                  <a:lnTo>
                    <a:pt x="1363" y="256"/>
                  </a:lnTo>
                  <a:lnTo>
                    <a:pt x="1277" y="171"/>
                  </a:lnTo>
                  <a:lnTo>
                    <a:pt x="1150" y="128"/>
                  </a:lnTo>
                  <a:lnTo>
                    <a:pt x="894" y="43"/>
                  </a:lnTo>
                  <a:lnTo>
                    <a:pt x="681" y="1"/>
                  </a:lnTo>
                  <a:close/>
                </a:path>
              </a:pathLst>
            </a:custGeom>
            <a:solidFill>
              <a:srgbClr val="E8D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7"/>
            <p:cNvSpPr/>
            <p:nvPr/>
          </p:nvSpPr>
          <p:spPr>
            <a:xfrm rot="-468693">
              <a:off x="4210035" y="2031633"/>
              <a:ext cx="111522" cy="86791"/>
            </a:xfrm>
            <a:custGeom>
              <a:avLst/>
              <a:gdLst/>
              <a:ahLst/>
              <a:cxnLst/>
              <a:rect l="l" t="t" r="r" b="b"/>
              <a:pathLst>
                <a:path w="1533" h="1193" extrusionOk="0">
                  <a:moveTo>
                    <a:pt x="0" y="0"/>
                  </a:moveTo>
                  <a:lnTo>
                    <a:pt x="213" y="383"/>
                  </a:lnTo>
                  <a:lnTo>
                    <a:pt x="469" y="724"/>
                  </a:lnTo>
                  <a:lnTo>
                    <a:pt x="596" y="894"/>
                  </a:lnTo>
                  <a:lnTo>
                    <a:pt x="767" y="1022"/>
                  </a:lnTo>
                  <a:lnTo>
                    <a:pt x="937" y="1150"/>
                  </a:lnTo>
                  <a:lnTo>
                    <a:pt x="1107" y="1192"/>
                  </a:lnTo>
                  <a:lnTo>
                    <a:pt x="1533" y="894"/>
                  </a:lnTo>
                  <a:lnTo>
                    <a:pt x="1320" y="894"/>
                  </a:lnTo>
                  <a:lnTo>
                    <a:pt x="1065" y="852"/>
                  </a:lnTo>
                  <a:lnTo>
                    <a:pt x="852" y="766"/>
                  </a:lnTo>
                  <a:lnTo>
                    <a:pt x="682" y="639"/>
                  </a:lnTo>
                  <a:lnTo>
                    <a:pt x="298" y="341"/>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7"/>
            <p:cNvSpPr/>
            <p:nvPr/>
          </p:nvSpPr>
          <p:spPr>
            <a:xfrm rot="-468693">
              <a:off x="4103912" y="1824708"/>
              <a:ext cx="58853" cy="96103"/>
            </a:xfrm>
            <a:custGeom>
              <a:avLst/>
              <a:gdLst/>
              <a:ahLst/>
              <a:cxnLst/>
              <a:rect l="l" t="t" r="r" b="b"/>
              <a:pathLst>
                <a:path w="809" h="1321" extrusionOk="0">
                  <a:moveTo>
                    <a:pt x="468" y="1"/>
                  </a:moveTo>
                  <a:lnTo>
                    <a:pt x="341" y="86"/>
                  </a:lnTo>
                  <a:lnTo>
                    <a:pt x="213" y="171"/>
                  </a:lnTo>
                  <a:lnTo>
                    <a:pt x="85" y="384"/>
                  </a:lnTo>
                  <a:lnTo>
                    <a:pt x="0" y="639"/>
                  </a:lnTo>
                  <a:lnTo>
                    <a:pt x="0" y="937"/>
                  </a:lnTo>
                  <a:lnTo>
                    <a:pt x="43" y="1193"/>
                  </a:lnTo>
                  <a:lnTo>
                    <a:pt x="128" y="1278"/>
                  </a:lnTo>
                  <a:lnTo>
                    <a:pt x="170" y="1321"/>
                  </a:lnTo>
                  <a:lnTo>
                    <a:pt x="213" y="1321"/>
                  </a:lnTo>
                  <a:lnTo>
                    <a:pt x="170" y="1278"/>
                  </a:lnTo>
                  <a:lnTo>
                    <a:pt x="170" y="1235"/>
                  </a:lnTo>
                  <a:lnTo>
                    <a:pt x="128" y="937"/>
                  </a:lnTo>
                  <a:lnTo>
                    <a:pt x="170" y="597"/>
                  </a:lnTo>
                  <a:lnTo>
                    <a:pt x="213" y="469"/>
                  </a:lnTo>
                  <a:lnTo>
                    <a:pt x="255" y="299"/>
                  </a:lnTo>
                  <a:lnTo>
                    <a:pt x="383" y="171"/>
                  </a:lnTo>
                  <a:lnTo>
                    <a:pt x="553" y="129"/>
                  </a:lnTo>
                  <a:lnTo>
                    <a:pt x="681" y="171"/>
                  </a:lnTo>
                  <a:lnTo>
                    <a:pt x="766" y="214"/>
                  </a:lnTo>
                  <a:lnTo>
                    <a:pt x="766" y="256"/>
                  </a:lnTo>
                  <a:lnTo>
                    <a:pt x="809" y="214"/>
                  </a:lnTo>
                  <a:lnTo>
                    <a:pt x="809" y="129"/>
                  </a:lnTo>
                  <a:lnTo>
                    <a:pt x="724" y="43"/>
                  </a:lnTo>
                  <a:lnTo>
                    <a:pt x="59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7"/>
            <p:cNvSpPr/>
            <p:nvPr/>
          </p:nvSpPr>
          <p:spPr>
            <a:xfrm rot="-468693">
              <a:off x="3323237" y="1923964"/>
              <a:ext cx="1133553" cy="1477408"/>
            </a:xfrm>
            <a:custGeom>
              <a:avLst/>
              <a:gdLst/>
              <a:ahLst/>
              <a:cxnLst/>
              <a:rect l="l" t="t" r="r" b="b"/>
              <a:pathLst>
                <a:path w="15582" h="20308" extrusionOk="0">
                  <a:moveTo>
                    <a:pt x="10899" y="1"/>
                  </a:moveTo>
                  <a:lnTo>
                    <a:pt x="10814" y="43"/>
                  </a:lnTo>
                  <a:lnTo>
                    <a:pt x="10686" y="128"/>
                  </a:lnTo>
                  <a:lnTo>
                    <a:pt x="9792" y="682"/>
                  </a:lnTo>
                  <a:lnTo>
                    <a:pt x="9536" y="639"/>
                  </a:lnTo>
                  <a:lnTo>
                    <a:pt x="9281" y="597"/>
                  </a:lnTo>
                  <a:lnTo>
                    <a:pt x="8770" y="554"/>
                  </a:lnTo>
                  <a:lnTo>
                    <a:pt x="8344" y="554"/>
                  </a:lnTo>
                  <a:lnTo>
                    <a:pt x="7876" y="639"/>
                  </a:lnTo>
                  <a:lnTo>
                    <a:pt x="7450" y="767"/>
                  </a:lnTo>
                  <a:lnTo>
                    <a:pt x="7025" y="937"/>
                  </a:lnTo>
                  <a:lnTo>
                    <a:pt x="6769" y="1108"/>
                  </a:lnTo>
                  <a:lnTo>
                    <a:pt x="6514" y="1278"/>
                  </a:lnTo>
                  <a:lnTo>
                    <a:pt x="6088" y="1704"/>
                  </a:lnTo>
                  <a:lnTo>
                    <a:pt x="5662" y="2172"/>
                  </a:lnTo>
                  <a:lnTo>
                    <a:pt x="5279" y="2640"/>
                  </a:lnTo>
                  <a:lnTo>
                    <a:pt x="2640" y="6131"/>
                  </a:lnTo>
                  <a:lnTo>
                    <a:pt x="2299" y="6600"/>
                  </a:lnTo>
                  <a:lnTo>
                    <a:pt x="2129" y="6855"/>
                  </a:lnTo>
                  <a:lnTo>
                    <a:pt x="2044" y="7110"/>
                  </a:lnTo>
                  <a:lnTo>
                    <a:pt x="2342" y="7366"/>
                  </a:lnTo>
                  <a:lnTo>
                    <a:pt x="2682" y="7536"/>
                  </a:lnTo>
                  <a:lnTo>
                    <a:pt x="3363" y="7877"/>
                  </a:lnTo>
                  <a:lnTo>
                    <a:pt x="3619" y="8047"/>
                  </a:lnTo>
                  <a:lnTo>
                    <a:pt x="3832" y="8260"/>
                  </a:lnTo>
                  <a:lnTo>
                    <a:pt x="4002" y="8515"/>
                  </a:lnTo>
                  <a:lnTo>
                    <a:pt x="4130" y="8771"/>
                  </a:lnTo>
                  <a:lnTo>
                    <a:pt x="4257" y="9069"/>
                  </a:lnTo>
                  <a:lnTo>
                    <a:pt x="4343" y="9367"/>
                  </a:lnTo>
                  <a:lnTo>
                    <a:pt x="4130" y="9622"/>
                  </a:lnTo>
                  <a:lnTo>
                    <a:pt x="3874" y="9878"/>
                  </a:lnTo>
                  <a:lnTo>
                    <a:pt x="3321" y="10346"/>
                  </a:lnTo>
                  <a:lnTo>
                    <a:pt x="2810" y="10857"/>
                  </a:lnTo>
                  <a:lnTo>
                    <a:pt x="2555" y="11070"/>
                  </a:lnTo>
                  <a:lnTo>
                    <a:pt x="2342" y="11368"/>
                  </a:lnTo>
                  <a:lnTo>
                    <a:pt x="2171" y="11623"/>
                  </a:lnTo>
                  <a:lnTo>
                    <a:pt x="2001" y="11921"/>
                  </a:lnTo>
                  <a:lnTo>
                    <a:pt x="1873" y="12219"/>
                  </a:lnTo>
                  <a:lnTo>
                    <a:pt x="1788" y="12517"/>
                  </a:lnTo>
                  <a:lnTo>
                    <a:pt x="1660" y="13156"/>
                  </a:lnTo>
                  <a:lnTo>
                    <a:pt x="1533" y="13794"/>
                  </a:lnTo>
                  <a:lnTo>
                    <a:pt x="1448" y="14476"/>
                  </a:lnTo>
                  <a:lnTo>
                    <a:pt x="1320" y="15114"/>
                  </a:lnTo>
                  <a:lnTo>
                    <a:pt x="1235" y="15412"/>
                  </a:lnTo>
                  <a:lnTo>
                    <a:pt x="1107" y="15710"/>
                  </a:lnTo>
                  <a:lnTo>
                    <a:pt x="937" y="16008"/>
                  </a:lnTo>
                  <a:lnTo>
                    <a:pt x="766" y="16264"/>
                  </a:lnTo>
                  <a:lnTo>
                    <a:pt x="554" y="16519"/>
                  </a:lnTo>
                  <a:lnTo>
                    <a:pt x="341" y="16817"/>
                  </a:lnTo>
                  <a:lnTo>
                    <a:pt x="256" y="17030"/>
                  </a:lnTo>
                  <a:lnTo>
                    <a:pt x="170" y="17243"/>
                  </a:lnTo>
                  <a:lnTo>
                    <a:pt x="85" y="17711"/>
                  </a:lnTo>
                  <a:lnTo>
                    <a:pt x="85" y="18179"/>
                  </a:lnTo>
                  <a:lnTo>
                    <a:pt x="0" y="18648"/>
                  </a:lnTo>
                  <a:lnTo>
                    <a:pt x="128" y="18733"/>
                  </a:lnTo>
                  <a:lnTo>
                    <a:pt x="298" y="18775"/>
                  </a:lnTo>
                  <a:lnTo>
                    <a:pt x="639" y="18818"/>
                  </a:lnTo>
                  <a:lnTo>
                    <a:pt x="1362" y="18775"/>
                  </a:lnTo>
                  <a:lnTo>
                    <a:pt x="1959" y="18775"/>
                  </a:lnTo>
                  <a:lnTo>
                    <a:pt x="2512" y="18861"/>
                  </a:lnTo>
                  <a:lnTo>
                    <a:pt x="3108" y="18946"/>
                  </a:lnTo>
                  <a:lnTo>
                    <a:pt x="3704" y="19116"/>
                  </a:lnTo>
                  <a:lnTo>
                    <a:pt x="4853" y="19457"/>
                  </a:lnTo>
                  <a:lnTo>
                    <a:pt x="6003" y="19755"/>
                  </a:lnTo>
                  <a:lnTo>
                    <a:pt x="7025" y="20010"/>
                  </a:lnTo>
                  <a:lnTo>
                    <a:pt x="8089" y="20180"/>
                  </a:lnTo>
                  <a:lnTo>
                    <a:pt x="9153" y="20308"/>
                  </a:lnTo>
                  <a:lnTo>
                    <a:pt x="10218" y="20308"/>
                  </a:lnTo>
                  <a:lnTo>
                    <a:pt x="10558" y="19925"/>
                  </a:lnTo>
                  <a:lnTo>
                    <a:pt x="10856" y="19499"/>
                  </a:lnTo>
                  <a:lnTo>
                    <a:pt x="11112" y="19031"/>
                  </a:lnTo>
                  <a:lnTo>
                    <a:pt x="11367" y="18562"/>
                  </a:lnTo>
                  <a:lnTo>
                    <a:pt x="11537" y="18052"/>
                  </a:lnTo>
                  <a:lnTo>
                    <a:pt x="11665" y="17541"/>
                  </a:lnTo>
                  <a:lnTo>
                    <a:pt x="11750" y="17030"/>
                  </a:lnTo>
                  <a:lnTo>
                    <a:pt x="11793" y="16519"/>
                  </a:lnTo>
                  <a:lnTo>
                    <a:pt x="11793" y="15880"/>
                  </a:lnTo>
                  <a:lnTo>
                    <a:pt x="11793" y="15242"/>
                  </a:lnTo>
                  <a:lnTo>
                    <a:pt x="11793" y="14603"/>
                  </a:lnTo>
                  <a:lnTo>
                    <a:pt x="11835" y="14305"/>
                  </a:lnTo>
                  <a:lnTo>
                    <a:pt x="11878" y="14007"/>
                  </a:lnTo>
                  <a:lnTo>
                    <a:pt x="11921" y="13581"/>
                  </a:lnTo>
                  <a:lnTo>
                    <a:pt x="11963" y="13369"/>
                  </a:lnTo>
                  <a:lnTo>
                    <a:pt x="12006" y="13156"/>
                  </a:lnTo>
                  <a:lnTo>
                    <a:pt x="12219" y="12687"/>
                  </a:lnTo>
                  <a:lnTo>
                    <a:pt x="12474" y="12262"/>
                  </a:lnTo>
                  <a:lnTo>
                    <a:pt x="12815" y="11836"/>
                  </a:lnTo>
                  <a:lnTo>
                    <a:pt x="13155" y="11453"/>
                  </a:lnTo>
                  <a:lnTo>
                    <a:pt x="13453" y="11112"/>
                  </a:lnTo>
                  <a:lnTo>
                    <a:pt x="13751" y="10729"/>
                  </a:lnTo>
                  <a:lnTo>
                    <a:pt x="14134" y="10090"/>
                  </a:lnTo>
                  <a:lnTo>
                    <a:pt x="14475" y="9409"/>
                  </a:lnTo>
                  <a:lnTo>
                    <a:pt x="14816" y="8771"/>
                  </a:lnTo>
                  <a:lnTo>
                    <a:pt x="15114" y="8090"/>
                  </a:lnTo>
                  <a:lnTo>
                    <a:pt x="15326" y="7366"/>
                  </a:lnTo>
                  <a:lnTo>
                    <a:pt x="15497" y="6685"/>
                  </a:lnTo>
                  <a:lnTo>
                    <a:pt x="15582" y="5961"/>
                  </a:lnTo>
                  <a:lnTo>
                    <a:pt x="15582" y="5237"/>
                  </a:lnTo>
                  <a:lnTo>
                    <a:pt x="15582" y="4897"/>
                  </a:lnTo>
                  <a:lnTo>
                    <a:pt x="15497" y="4556"/>
                  </a:lnTo>
                  <a:lnTo>
                    <a:pt x="15369" y="4215"/>
                  </a:lnTo>
                  <a:lnTo>
                    <a:pt x="15199" y="3960"/>
                  </a:lnTo>
                  <a:lnTo>
                    <a:pt x="15071" y="3832"/>
                  </a:lnTo>
                  <a:lnTo>
                    <a:pt x="14816" y="3747"/>
                  </a:lnTo>
                  <a:lnTo>
                    <a:pt x="14518" y="3705"/>
                  </a:lnTo>
                  <a:lnTo>
                    <a:pt x="14220" y="3662"/>
                  </a:lnTo>
                  <a:lnTo>
                    <a:pt x="13964" y="3705"/>
                  </a:lnTo>
                  <a:lnTo>
                    <a:pt x="13709" y="3747"/>
                  </a:lnTo>
                  <a:lnTo>
                    <a:pt x="13538" y="3875"/>
                  </a:lnTo>
                  <a:lnTo>
                    <a:pt x="13496" y="3917"/>
                  </a:lnTo>
                  <a:lnTo>
                    <a:pt x="13496" y="4003"/>
                  </a:lnTo>
                  <a:lnTo>
                    <a:pt x="13538" y="4556"/>
                  </a:lnTo>
                  <a:lnTo>
                    <a:pt x="13538" y="4897"/>
                  </a:lnTo>
                  <a:lnTo>
                    <a:pt x="13496" y="5024"/>
                  </a:lnTo>
                  <a:lnTo>
                    <a:pt x="13453" y="5109"/>
                  </a:lnTo>
                  <a:lnTo>
                    <a:pt x="13198" y="5450"/>
                  </a:lnTo>
                  <a:lnTo>
                    <a:pt x="13240" y="5067"/>
                  </a:lnTo>
                  <a:lnTo>
                    <a:pt x="13240" y="4684"/>
                  </a:lnTo>
                  <a:lnTo>
                    <a:pt x="13198" y="4343"/>
                  </a:lnTo>
                  <a:lnTo>
                    <a:pt x="13070" y="4003"/>
                  </a:lnTo>
                  <a:lnTo>
                    <a:pt x="12857" y="3705"/>
                  </a:lnTo>
                  <a:lnTo>
                    <a:pt x="12687" y="3449"/>
                  </a:lnTo>
                  <a:lnTo>
                    <a:pt x="12431" y="3109"/>
                  </a:lnTo>
                  <a:lnTo>
                    <a:pt x="12219" y="2725"/>
                  </a:lnTo>
                  <a:lnTo>
                    <a:pt x="11878" y="1959"/>
                  </a:lnTo>
                  <a:lnTo>
                    <a:pt x="11282" y="341"/>
                  </a:lnTo>
                  <a:lnTo>
                    <a:pt x="11154" y="128"/>
                  </a:lnTo>
                  <a:lnTo>
                    <a:pt x="11069" y="43"/>
                  </a:lnTo>
                  <a:lnTo>
                    <a:pt x="10984"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7"/>
            <p:cNvSpPr/>
            <p:nvPr/>
          </p:nvSpPr>
          <p:spPr>
            <a:xfrm rot="-468693">
              <a:off x="3618498" y="2354407"/>
              <a:ext cx="254034" cy="377936"/>
            </a:xfrm>
            <a:custGeom>
              <a:avLst/>
              <a:gdLst/>
              <a:ahLst/>
              <a:cxnLst/>
              <a:rect l="l" t="t" r="r" b="b"/>
              <a:pathLst>
                <a:path w="3492" h="5195" extrusionOk="0">
                  <a:moveTo>
                    <a:pt x="3491" y="1"/>
                  </a:moveTo>
                  <a:lnTo>
                    <a:pt x="2938" y="512"/>
                  </a:lnTo>
                  <a:lnTo>
                    <a:pt x="2384" y="1108"/>
                  </a:lnTo>
                  <a:lnTo>
                    <a:pt x="1873" y="1704"/>
                  </a:lnTo>
                  <a:lnTo>
                    <a:pt x="1362" y="2342"/>
                  </a:lnTo>
                  <a:lnTo>
                    <a:pt x="639" y="3322"/>
                  </a:lnTo>
                  <a:lnTo>
                    <a:pt x="341" y="3747"/>
                  </a:lnTo>
                  <a:lnTo>
                    <a:pt x="170" y="4003"/>
                  </a:lnTo>
                  <a:lnTo>
                    <a:pt x="43" y="4301"/>
                  </a:lnTo>
                  <a:lnTo>
                    <a:pt x="0" y="4556"/>
                  </a:lnTo>
                  <a:lnTo>
                    <a:pt x="0" y="4769"/>
                  </a:lnTo>
                  <a:lnTo>
                    <a:pt x="43" y="5067"/>
                  </a:lnTo>
                  <a:lnTo>
                    <a:pt x="85" y="5195"/>
                  </a:lnTo>
                  <a:lnTo>
                    <a:pt x="170" y="4897"/>
                  </a:lnTo>
                  <a:lnTo>
                    <a:pt x="341" y="4556"/>
                  </a:lnTo>
                  <a:lnTo>
                    <a:pt x="766" y="3747"/>
                  </a:lnTo>
                  <a:lnTo>
                    <a:pt x="1320" y="2896"/>
                  </a:lnTo>
                  <a:lnTo>
                    <a:pt x="1916" y="2044"/>
                  </a:lnTo>
                  <a:lnTo>
                    <a:pt x="3023" y="597"/>
                  </a:lnTo>
                  <a:lnTo>
                    <a:pt x="349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7"/>
            <p:cNvSpPr/>
            <p:nvPr/>
          </p:nvSpPr>
          <p:spPr>
            <a:xfrm rot="-468693">
              <a:off x="3919315" y="1944809"/>
              <a:ext cx="195182" cy="300530"/>
            </a:xfrm>
            <a:custGeom>
              <a:avLst/>
              <a:gdLst/>
              <a:ahLst/>
              <a:cxnLst/>
              <a:rect l="l" t="t" r="r" b="b"/>
              <a:pathLst>
                <a:path w="2683" h="4131" extrusionOk="0">
                  <a:moveTo>
                    <a:pt x="0" y="1"/>
                  </a:moveTo>
                  <a:lnTo>
                    <a:pt x="682" y="1363"/>
                  </a:lnTo>
                  <a:lnTo>
                    <a:pt x="1278" y="2385"/>
                  </a:lnTo>
                  <a:lnTo>
                    <a:pt x="1746" y="3109"/>
                  </a:lnTo>
                  <a:lnTo>
                    <a:pt x="2087" y="3619"/>
                  </a:lnTo>
                  <a:lnTo>
                    <a:pt x="2299" y="3832"/>
                  </a:lnTo>
                  <a:lnTo>
                    <a:pt x="2299" y="3832"/>
                  </a:lnTo>
                  <a:lnTo>
                    <a:pt x="2129" y="3577"/>
                  </a:lnTo>
                  <a:lnTo>
                    <a:pt x="1916" y="3321"/>
                  </a:lnTo>
                  <a:lnTo>
                    <a:pt x="1576" y="2640"/>
                  </a:lnTo>
                  <a:lnTo>
                    <a:pt x="1235" y="1959"/>
                  </a:lnTo>
                  <a:lnTo>
                    <a:pt x="767" y="639"/>
                  </a:lnTo>
                  <a:lnTo>
                    <a:pt x="554" y="86"/>
                  </a:lnTo>
                  <a:lnTo>
                    <a:pt x="0" y="1"/>
                  </a:lnTo>
                  <a:close/>
                  <a:moveTo>
                    <a:pt x="2299" y="3832"/>
                  </a:moveTo>
                  <a:lnTo>
                    <a:pt x="2470" y="4003"/>
                  </a:lnTo>
                  <a:lnTo>
                    <a:pt x="2385" y="3917"/>
                  </a:lnTo>
                  <a:lnTo>
                    <a:pt x="2299" y="3832"/>
                  </a:lnTo>
                  <a:close/>
                  <a:moveTo>
                    <a:pt x="2470" y="4003"/>
                  </a:moveTo>
                  <a:lnTo>
                    <a:pt x="2555" y="4088"/>
                  </a:lnTo>
                  <a:lnTo>
                    <a:pt x="2683" y="4130"/>
                  </a:lnTo>
                  <a:lnTo>
                    <a:pt x="2683" y="4130"/>
                  </a:lnTo>
                  <a:lnTo>
                    <a:pt x="2470" y="4003"/>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7"/>
            <p:cNvSpPr/>
            <p:nvPr/>
          </p:nvSpPr>
          <p:spPr>
            <a:xfrm rot="-468693">
              <a:off x="3732072" y="3312570"/>
              <a:ext cx="418226" cy="2431379"/>
            </a:xfrm>
            <a:custGeom>
              <a:avLst/>
              <a:gdLst/>
              <a:ahLst/>
              <a:cxnLst/>
              <a:rect l="l" t="t" r="r" b="b"/>
              <a:pathLst>
                <a:path w="5749" h="33421" extrusionOk="0">
                  <a:moveTo>
                    <a:pt x="2853" y="1"/>
                  </a:moveTo>
                  <a:lnTo>
                    <a:pt x="2427" y="43"/>
                  </a:lnTo>
                  <a:lnTo>
                    <a:pt x="2087" y="171"/>
                  </a:lnTo>
                  <a:lnTo>
                    <a:pt x="1789" y="341"/>
                  </a:lnTo>
                  <a:lnTo>
                    <a:pt x="1491" y="597"/>
                  </a:lnTo>
                  <a:lnTo>
                    <a:pt x="1278" y="852"/>
                  </a:lnTo>
                  <a:lnTo>
                    <a:pt x="1108" y="1150"/>
                  </a:lnTo>
                  <a:lnTo>
                    <a:pt x="937" y="1491"/>
                  </a:lnTo>
                  <a:lnTo>
                    <a:pt x="810" y="1831"/>
                  </a:lnTo>
                  <a:lnTo>
                    <a:pt x="639" y="2470"/>
                  </a:lnTo>
                  <a:lnTo>
                    <a:pt x="554" y="3066"/>
                  </a:lnTo>
                  <a:lnTo>
                    <a:pt x="512" y="3619"/>
                  </a:lnTo>
                  <a:lnTo>
                    <a:pt x="1235" y="3619"/>
                  </a:lnTo>
                  <a:lnTo>
                    <a:pt x="1321" y="3108"/>
                  </a:lnTo>
                  <a:lnTo>
                    <a:pt x="1406" y="2640"/>
                  </a:lnTo>
                  <a:lnTo>
                    <a:pt x="1619" y="2044"/>
                  </a:lnTo>
                  <a:lnTo>
                    <a:pt x="1789" y="1789"/>
                  </a:lnTo>
                  <a:lnTo>
                    <a:pt x="1959" y="1533"/>
                  </a:lnTo>
                  <a:lnTo>
                    <a:pt x="2172" y="1278"/>
                  </a:lnTo>
                  <a:lnTo>
                    <a:pt x="2427" y="1065"/>
                  </a:lnTo>
                  <a:lnTo>
                    <a:pt x="2725" y="937"/>
                  </a:lnTo>
                  <a:lnTo>
                    <a:pt x="3023" y="810"/>
                  </a:lnTo>
                  <a:lnTo>
                    <a:pt x="3407" y="767"/>
                  </a:lnTo>
                  <a:lnTo>
                    <a:pt x="3875" y="810"/>
                  </a:lnTo>
                  <a:lnTo>
                    <a:pt x="3960" y="895"/>
                  </a:lnTo>
                  <a:lnTo>
                    <a:pt x="4088" y="980"/>
                  </a:lnTo>
                  <a:lnTo>
                    <a:pt x="4173" y="1108"/>
                  </a:lnTo>
                  <a:lnTo>
                    <a:pt x="4216" y="1278"/>
                  </a:lnTo>
                  <a:lnTo>
                    <a:pt x="4343" y="1746"/>
                  </a:lnTo>
                  <a:lnTo>
                    <a:pt x="4386" y="2342"/>
                  </a:lnTo>
                  <a:lnTo>
                    <a:pt x="4428" y="3108"/>
                  </a:lnTo>
                  <a:lnTo>
                    <a:pt x="4428" y="3960"/>
                  </a:lnTo>
                  <a:lnTo>
                    <a:pt x="4386" y="4982"/>
                  </a:lnTo>
                  <a:lnTo>
                    <a:pt x="4301" y="6046"/>
                  </a:lnTo>
                  <a:lnTo>
                    <a:pt x="4045" y="8515"/>
                  </a:lnTo>
                  <a:lnTo>
                    <a:pt x="3705" y="11240"/>
                  </a:lnTo>
                  <a:lnTo>
                    <a:pt x="3321" y="14135"/>
                  </a:lnTo>
                  <a:lnTo>
                    <a:pt x="2853" y="17115"/>
                  </a:lnTo>
                  <a:lnTo>
                    <a:pt x="1874" y="22990"/>
                  </a:lnTo>
                  <a:lnTo>
                    <a:pt x="937" y="28099"/>
                  </a:lnTo>
                  <a:lnTo>
                    <a:pt x="1" y="33080"/>
                  </a:lnTo>
                  <a:lnTo>
                    <a:pt x="86" y="33122"/>
                  </a:lnTo>
                  <a:lnTo>
                    <a:pt x="384" y="33293"/>
                  </a:lnTo>
                  <a:lnTo>
                    <a:pt x="682" y="33378"/>
                  </a:lnTo>
                  <a:lnTo>
                    <a:pt x="852" y="33420"/>
                  </a:lnTo>
                  <a:lnTo>
                    <a:pt x="980" y="33378"/>
                  </a:lnTo>
                  <a:lnTo>
                    <a:pt x="1704" y="29121"/>
                  </a:lnTo>
                  <a:lnTo>
                    <a:pt x="3321" y="19542"/>
                  </a:lnTo>
                  <a:lnTo>
                    <a:pt x="4939" y="9580"/>
                  </a:lnTo>
                  <a:lnTo>
                    <a:pt x="5450" y="6046"/>
                  </a:lnTo>
                  <a:lnTo>
                    <a:pt x="5620" y="4897"/>
                  </a:lnTo>
                  <a:lnTo>
                    <a:pt x="5663" y="4258"/>
                  </a:lnTo>
                  <a:lnTo>
                    <a:pt x="5706" y="3449"/>
                  </a:lnTo>
                  <a:lnTo>
                    <a:pt x="5748" y="2683"/>
                  </a:lnTo>
                  <a:lnTo>
                    <a:pt x="5748" y="1959"/>
                  </a:lnTo>
                  <a:lnTo>
                    <a:pt x="5706" y="1618"/>
                  </a:lnTo>
                  <a:lnTo>
                    <a:pt x="5620" y="1320"/>
                  </a:lnTo>
                  <a:lnTo>
                    <a:pt x="5535" y="1022"/>
                  </a:lnTo>
                  <a:lnTo>
                    <a:pt x="5365" y="767"/>
                  </a:lnTo>
                  <a:lnTo>
                    <a:pt x="5110" y="554"/>
                  </a:lnTo>
                  <a:lnTo>
                    <a:pt x="4812" y="384"/>
                  </a:lnTo>
                  <a:lnTo>
                    <a:pt x="4471" y="214"/>
                  </a:lnTo>
                  <a:lnTo>
                    <a:pt x="4003" y="86"/>
                  </a:lnTo>
                  <a:lnTo>
                    <a:pt x="3492" y="43"/>
                  </a:lnTo>
                  <a:lnTo>
                    <a:pt x="285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7"/>
            <p:cNvSpPr/>
            <p:nvPr/>
          </p:nvSpPr>
          <p:spPr>
            <a:xfrm rot="-468693">
              <a:off x="3418654" y="2487455"/>
              <a:ext cx="492501" cy="1056258"/>
            </a:xfrm>
            <a:custGeom>
              <a:avLst/>
              <a:gdLst/>
              <a:ahLst/>
              <a:cxnLst/>
              <a:rect l="l" t="t" r="r" b="b"/>
              <a:pathLst>
                <a:path w="6770" h="14519" extrusionOk="0">
                  <a:moveTo>
                    <a:pt x="1788" y="1"/>
                  </a:moveTo>
                  <a:lnTo>
                    <a:pt x="1661" y="43"/>
                  </a:lnTo>
                  <a:lnTo>
                    <a:pt x="1065" y="639"/>
                  </a:lnTo>
                  <a:lnTo>
                    <a:pt x="511" y="1278"/>
                  </a:lnTo>
                  <a:lnTo>
                    <a:pt x="256" y="1533"/>
                  </a:lnTo>
                  <a:lnTo>
                    <a:pt x="85" y="1874"/>
                  </a:lnTo>
                  <a:lnTo>
                    <a:pt x="0" y="2214"/>
                  </a:lnTo>
                  <a:lnTo>
                    <a:pt x="0" y="2555"/>
                  </a:lnTo>
                  <a:lnTo>
                    <a:pt x="43" y="2896"/>
                  </a:lnTo>
                  <a:lnTo>
                    <a:pt x="128" y="3236"/>
                  </a:lnTo>
                  <a:lnTo>
                    <a:pt x="298" y="3960"/>
                  </a:lnTo>
                  <a:lnTo>
                    <a:pt x="511" y="4641"/>
                  </a:lnTo>
                  <a:lnTo>
                    <a:pt x="724" y="5322"/>
                  </a:lnTo>
                  <a:lnTo>
                    <a:pt x="1022" y="6003"/>
                  </a:lnTo>
                  <a:lnTo>
                    <a:pt x="1278" y="6642"/>
                  </a:lnTo>
                  <a:lnTo>
                    <a:pt x="1618" y="7323"/>
                  </a:lnTo>
                  <a:lnTo>
                    <a:pt x="1916" y="7962"/>
                  </a:lnTo>
                  <a:lnTo>
                    <a:pt x="2299" y="8558"/>
                  </a:lnTo>
                  <a:lnTo>
                    <a:pt x="2853" y="9452"/>
                  </a:lnTo>
                  <a:lnTo>
                    <a:pt x="3108" y="9920"/>
                  </a:lnTo>
                  <a:lnTo>
                    <a:pt x="3321" y="10388"/>
                  </a:lnTo>
                  <a:lnTo>
                    <a:pt x="3534" y="10899"/>
                  </a:lnTo>
                  <a:lnTo>
                    <a:pt x="3662" y="11410"/>
                  </a:lnTo>
                  <a:lnTo>
                    <a:pt x="3747" y="11921"/>
                  </a:lnTo>
                  <a:lnTo>
                    <a:pt x="3704" y="12432"/>
                  </a:lnTo>
                  <a:lnTo>
                    <a:pt x="3662" y="12815"/>
                  </a:lnTo>
                  <a:lnTo>
                    <a:pt x="3662" y="12985"/>
                  </a:lnTo>
                  <a:lnTo>
                    <a:pt x="3704" y="13156"/>
                  </a:lnTo>
                  <a:lnTo>
                    <a:pt x="3747" y="13241"/>
                  </a:lnTo>
                  <a:lnTo>
                    <a:pt x="3832" y="13326"/>
                  </a:lnTo>
                  <a:lnTo>
                    <a:pt x="4002" y="13369"/>
                  </a:lnTo>
                  <a:lnTo>
                    <a:pt x="4172" y="13369"/>
                  </a:lnTo>
                  <a:lnTo>
                    <a:pt x="4258" y="13326"/>
                  </a:lnTo>
                  <a:lnTo>
                    <a:pt x="4300" y="13241"/>
                  </a:lnTo>
                  <a:lnTo>
                    <a:pt x="4343" y="13411"/>
                  </a:lnTo>
                  <a:lnTo>
                    <a:pt x="4385" y="13539"/>
                  </a:lnTo>
                  <a:lnTo>
                    <a:pt x="4470" y="13709"/>
                  </a:lnTo>
                  <a:lnTo>
                    <a:pt x="4598" y="13794"/>
                  </a:lnTo>
                  <a:lnTo>
                    <a:pt x="4854" y="13794"/>
                  </a:lnTo>
                  <a:lnTo>
                    <a:pt x="4939" y="13752"/>
                  </a:lnTo>
                  <a:lnTo>
                    <a:pt x="5067" y="13709"/>
                  </a:lnTo>
                  <a:lnTo>
                    <a:pt x="5109" y="13879"/>
                  </a:lnTo>
                  <a:lnTo>
                    <a:pt x="5194" y="14050"/>
                  </a:lnTo>
                  <a:lnTo>
                    <a:pt x="5279" y="14135"/>
                  </a:lnTo>
                  <a:lnTo>
                    <a:pt x="5365" y="14177"/>
                  </a:lnTo>
                  <a:lnTo>
                    <a:pt x="5535" y="14177"/>
                  </a:lnTo>
                  <a:lnTo>
                    <a:pt x="5620" y="14135"/>
                  </a:lnTo>
                  <a:lnTo>
                    <a:pt x="5705" y="14092"/>
                  </a:lnTo>
                  <a:lnTo>
                    <a:pt x="5790" y="14135"/>
                  </a:lnTo>
                  <a:lnTo>
                    <a:pt x="5833" y="14220"/>
                  </a:lnTo>
                  <a:lnTo>
                    <a:pt x="5918" y="14390"/>
                  </a:lnTo>
                  <a:lnTo>
                    <a:pt x="6003" y="14475"/>
                  </a:lnTo>
                  <a:lnTo>
                    <a:pt x="6131" y="14518"/>
                  </a:lnTo>
                  <a:lnTo>
                    <a:pt x="6259" y="14518"/>
                  </a:lnTo>
                  <a:lnTo>
                    <a:pt x="6344" y="14475"/>
                  </a:lnTo>
                  <a:lnTo>
                    <a:pt x="6471" y="14433"/>
                  </a:lnTo>
                  <a:lnTo>
                    <a:pt x="6557" y="14348"/>
                  </a:lnTo>
                  <a:lnTo>
                    <a:pt x="6642" y="14135"/>
                  </a:lnTo>
                  <a:lnTo>
                    <a:pt x="6727" y="13879"/>
                  </a:lnTo>
                  <a:lnTo>
                    <a:pt x="6769" y="13624"/>
                  </a:lnTo>
                  <a:lnTo>
                    <a:pt x="6769" y="13326"/>
                  </a:lnTo>
                  <a:lnTo>
                    <a:pt x="6727" y="13071"/>
                  </a:lnTo>
                  <a:lnTo>
                    <a:pt x="6599" y="12560"/>
                  </a:lnTo>
                  <a:lnTo>
                    <a:pt x="6386" y="12049"/>
                  </a:lnTo>
                  <a:lnTo>
                    <a:pt x="6003" y="11368"/>
                  </a:lnTo>
                  <a:lnTo>
                    <a:pt x="5833" y="10984"/>
                  </a:lnTo>
                  <a:lnTo>
                    <a:pt x="5705" y="10644"/>
                  </a:lnTo>
                  <a:lnTo>
                    <a:pt x="3832" y="4173"/>
                  </a:lnTo>
                  <a:lnTo>
                    <a:pt x="3704" y="3662"/>
                  </a:lnTo>
                  <a:lnTo>
                    <a:pt x="3662" y="3364"/>
                  </a:lnTo>
                  <a:lnTo>
                    <a:pt x="3619" y="3109"/>
                  </a:lnTo>
                  <a:lnTo>
                    <a:pt x="3662" y="2810"/>
                  </a:lnTo>
                  <a:lnTo>
                    <a:pt x="3704" y="2555"/>
                  </a:lnTo>
                  <a:lnTo>
                    <a:pt x="3789" y="2342"/>
                  </a:lnTo>
                  <a:lnTo>
                    <a:pt x="3960" y="2129"/>
                  </a:lnTo>
                  <a:lnTo>
                    <a:pt x="3874" y="1874"/>
                  </a:lnTo>
                  <a:lnTo>
                    <a:pt x="3747" y="1533"/>
                  </a:lnTo>
                  <a:lnTo>
                    <a:pt x="3576" y="1193"/>
                  </a:lnTo>
                  <a:lnTo>
                    <a:pt x="3321" y="895"/>
                  </a:lnTo>
                  <a:lnTo>
                    <a:pt x="3066" y="639"/>
                  </a:lnTo>
                  <a:lnTo>
                    <a:pt x="2768" y="426"/>
                  </a:lnTo>
                  <a:lnTo>
                    <a:pt x="2384" y="171"/>
                  </a:lnTo>
                  <a:lnTo>
                    <a:pt x="2172" y="43"/>
                  </a:lnTo>
                  <a:lnTo>
                    <a:pt x="1959" y="1"/>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7"/>
            <p:cNvSpPr/>
            <p:nvPr/>
          </p:nvSpPr>
          <p:spPr>
            <a:xfrm rot="-468693">
              <a:off x="3939991" y="3732982"/>
              <a:ext cx="207549" cy="1080993"/>
            </a:xfrm>
            <a:custGeom>
              <a:avLst/>
              <a:gdLst/>
              <a:ahLst/>
              <a:cxnLst/>
              <a:rect l="l" t="t" r="r" b="b"/>
              <a:pathLst>
                <a:path w="2853" h="14859" extrusionOk="0">
                  <a:moveTo>
                    <a:pt x="2427" y="0"/>
                  </a:moveTo>
                  <a:lnTo>
                    <a:pt x="2470" y="809"/>
                  </a:lnTo>
                  <a:lnTo>
                    <a:pt x="2512" y="2810"/>
                  </a:lnTo>
                  <a:lnTo>
                    <a:pt x="2470" y="5237"/>
                  </a:lnTo>
                  <a:lnTo>
                    <a:pt x="2427" y="6429"/>
                  </a:lnTo>
                  <a:lnTo>
                    <a:pt x="2342" y="7408"/>
                  </a:lnTo>
                  <a:lnTo>
                    <a:pt x="2257" y="8132"/>
                  </a:lnTo>
                  <a:lnTo>
                    <a:pt x="2129" y="8856"/>
                  </a:lnTo>
                  <a:lnTo>
                    <a:pt x="1789" y="10175"/>
                  </a:lnTo>
                  <a:lnTo>
                    <a:pt x="1405" y="11453"/>
                  </a:lnTo>
                  <a:lnTo>
                    <a:pt x="1022" y="12559"/>
                  </a:lnTo>
                  <a:lnTo>
                    <a:pt x="639" y="13496"/>
                  </a:lnTo>
                  <a:lnTo>
                    <a:pt x="299" y="14220"/>
                  </a:lnTo>
                  <a:lnTo>
                    <a:pt x="0" y="14858"/>
                  </a:lnTo>
                  <a:lnTo>
                    <a:pt x="341" y="14348"/>
                  </a:lnTo>
                  <a:lnTo>
                    <a:pt x="724" y="13751"/>
                  </a:lnTo>
                  <a:lnTo>
                    <a:pt x="1150" y="12943"/>
                  </a:lnTo>
                  <a:lnTo>
                    <a:pt x="1618" y="11963"/>
                  </a:lnTo>
                  <a:lnTo>
                    <a:pt x="2044" y="10814"/>
                  </a:lnTo>
                  <a:lnTo>
                    <a:pt x="2257" y="10218"/>
                  </a:lnTo>
                  <a:lnTo>
                    <a:pt x="2427" y="9579"/>
                  </a:lnTo>
                  <a:lnTo>
                    <a:pt x="2555" y="8898"/>
                  </a:lnTo>
                  <a:lnTo>
                    <a:pt x="2683" y="8217"/>
                  </a:lnTo>
                  <a:lnTo>
                    <a:pt x="2768" y="7493"/>
                  </a:lnTo>
                  <a:lnTo>
                    <a:pt x="2810" y="6770"/>
                  </a:lnTo>
                  <a:lnTo>
                    <a:pt x="2853" y="5365"/>
                  </a:lnTo>
                  <a:lnTo>
                    <a:pt x="2810" y="3960"/>
                  </a:lnTo>
                  <a:lnTo>
                    <a:pt x="2725" y="2683"/>
                  </a:lnTo>
                  <a:lnTo>
                    <a:pt x="2640" y="1618"/>
                  </a:lnTo>
                  <a:lnTo>
                    <a:pt x="2555" y="767"/>
                  </a:lnTo>
                  <a:lnTo>
                    <a:pt x="242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7"/>
            <p:cNvSpPr/>
            <p:nvPr/>
          </p:nvSpPr>
          <p:spPr>
            <a:xfrm rot="-468693">
              <a:off x="4849831" y="1616589"/>
              <a:ext cx="92971" cy="37248"/>
            </a:xfrm>
            <a:custGeom>
              <a:avLst/>
              <a:gdLst/>
              <a:ahLst/>
              <a:cxnLst/>
              <a:rect l="l" t="t" r="r" b="b"/>
              <a:pathLst>
                <a:path w="1278" h="512" extrusionOk="0">
                  <a:moveTo>
                    <a:pt x="1" y="1"/>
                  </a:moveTo>
                  <a:lnTo>
                    <a:pt x="86" y="129"/>
                  </a:lnTo>
                  <a:lnTo>
                    <a:pt x="171" y="256"/>
                  </a:lnTo>
                  <a:lnTo>
                    <a:pt x="299" y="384"/>
                  </a:lnTo>
                  <a:lnTo>
                    <a:pt x="426" y="427"/>
                  </a:lnTo>
                  <a:lnTo>
                    <a:pt x="554" y="512"/>
                  </a:lnTo>
                  <a:lnTo>
                    <a:pt x="895" y="512"/>
                  </a:lnTo>
                  <a:lnTo>
                    <a:pt x="1022" y="469"/>
                  </a:lnTo>
                  <a:lnTo>
                    <a:pt x="1150" y="384"/>
                  </a:lnTo>
                  <a:lnTo>
                    <a:pt x="1278" y="299"/>
                  </a:lnTo>
                  <a:lnTo>
                    <a:pt x="1278" y="256"/>
                  </a:lnTo>
                  <a:lnTo>
                    <a:pt x="1108" y="299"/>
                  </a:lnTo>
                  <a:lnTo>
                    <a:pt x="597" y="299"/>
                  </a:lnTo>
                  <a:lnTo>
                    <a:pt x="256" y="171"/>
                  </a:lnTo>
                  <a:lnTo>
                    <a:pt x="128" y="86"/>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27838432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920"/>
        <p:cNvGrpSpPr/>
        <p:nvPr/>
      </p:nvGrpSpPr>
      <p:grpSpPr>
        <a:xfrm>
          <a:off x="0" y="0"/>
          <a:ext cx="0" cy="0"/>
          <a:chOff x="0" y="0"/>
          <a:chExt cx="0" cy="0"/>
        </a:xfrm>
      </p:grpSpPr>
      <p:sp>
        <p:nvSpPr>
          <p:cNvPr id="2921" name="Google Shape;2921;p84"/>
          <p:cNvSpPr txBox="1">
            <a:spLocks noGrp="1"/>
          </p:cNvSpPr>
          <p:nvPr>
            <p:ph type="title"/>
          </p:nvPr>
        </p:nvSpPr>
        <p:spPr>
          <a:xfrm>
            <a:off x="1237901" y="1174632"/>
            <a:ext cx="6668197" cy="2049016"/>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Thanks for your attention</a:t>
            </a:r>
            <a:endParaRPr dirty="0"/>
          </a:p>
        </p:txBody>
      </p:sp>
      <p:sp>
        <p:nvSpPr>
          <p:cNvPr id="4" name="Rectangle 3">
            <a:extLst>
              <a:ext uri="{FF2B5EF4-FFF2-40B4-BE49-F238E27FC236}">
                <a16:creationId xmlns:a16="http://schemas.microsoft.com/office/drawing/2014/main" id="{4060A3D2-8D4C-3EA9-795B-5FCCDFFCD5A8}"/>
              </a:ext>
            </a:extLst>
          </p:cNvPr>
          <p:cNvSpPr/>
          <p:nvPr/>
        </p:nvSpPr>
        <p:spPr>
          <a:xfrm>
            <a:off x="1697064" y="3635654"/>
            <a:ext cx="5842861" cy="479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7103821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826"/>
        <p:cNvGrpSpPr/>
        <p:nvPr/>
      </p:nvGrpSpPr>
      <p:grpSpPr>
        <a:xfrm>
          <a:off x="0" y="0"/>
          <a:ext cx="0" cy="0"/>
          <a:chOff x="0" y="0"/>
          <a:chExt cx="0" cy="0"/>
        </a:xfrm>
      </p:grpSpPr>
      <p:sp>
        <p:nvSpPr>
          <p:cNvPr id="1827" name="Google Shape;1827;p49"/>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Contents</a:t>
            </a:r>
            <a:r>
              <a:rPr lang="en"/>
              <a:t> of This Template</a:t>
            </a:r>
            <a:endParaRPr/>
          </a:p>
        </p:txBody>
      </p:sp>
      <p:sp>
        <p:nvSpPr>
          <p:cNvPr id="1828" name="Google Shape;1828;p49"/>
          <p:cNvSpPr txBox="1">
            <a:spLocks noGrp="1"/>
          </p:cNvSpPr>
          <p:nvPr>
            <p:ph type="body" idx="1"/>
          </p:nvPr>
        </p:nvSpPr>
        <p:spPr>
          <a:xfrm>
            <a:off x="685100" y="1042984"/>
            <a:ext cx="7773900" cy="3577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what you’ll find in this </a:t>
            </a:r>
            <a:r>
              <a:rPr lang="en" b="1">
                <a:uFill>
                  <a:noFill/>
                </a:uFill>
                <a:hlinkClick r:id="rId3"/>
              </a:rPr>
              <a:t>Slidesgo</a:t>
            </a:r>
            <a:r>
              <a:rPr lang="en"/>
              <a:t> template: </a:t>
            </a:r>
            <a:endParaRPr/>
          </a:p>
          <a:p>
            <a:pPr marL="457200" lvl="0" indent="-304800" algn="l" rtl="0">
              <a:spcBef>
                <a:spcPts val="1600"/>
              </a:spcBef>
              <a:spcAft>
                <a:spcPts val="0"/>
              </a:spcAft>
              <a:buClr>
                <a:schemeClr val="lt2"/>
              </a:buClr>
              <a:buSzPts val="1200"/>
              <a:buAutoNum type="arabicPeriod"/>
            </a:pPr>
            <a:r>
              <a:rPr lang="en"/>
              <a:t>A slide structure based on a marketing campaign presentation, which you can easily adapt to your needs. For more info on how to edit the template, please visit </a:t>
            </a:r>
            <a:r>
              <a:rPr lang="en" b="1">
                <a:uFill>
                  <a:noFill/>
                </a:uFill>
                <a:hlinkClick r:id="rId4"/>
              </a:rPr>
              <a:t>Slidesgo School</a:t>
            </a:r>
            <a:r>
              <a:rPr lang="en"/>
              <a:t> or read our </a:t>
            </a:r>
            <a:r>
              <a:rPr lang="en" b="1">
                <a:uFill>
                  <a:noFill/>
                </a:uFill>
                <a:hlinkClick r:id="rId5"/>
              </a:rPr>
              <a:t>FAQs</a:t>
            </a:r>
            <a:r>
              <a:rPr lang="en"/>
              <a:t>.</a:t>
            </a:r>
            <a:endParaRPr/>
          </a:p>
          <a:p>
            <a:pPr marL="457200" lvl="0" indent="-304800" algn="l" rtl="0">
              <a:spcBef>
                <a:spcPts val="0"/>
              </a:spcBef>
              <a:spcAft>
                <a:spcPts val="0"/>
              </a:spcAft>
              <a:buClr>
                <a:schemeClr val="lt2"/>
              </a:buClr>
              <a:buSzPts val="1200"/>
              <a:buAutoNum type="arabicPeriod"/>
            </a:pPr>
            <a:r>
              <a:rPr lang="en"/>
              <a:t>An assortment of graphic resources that are suitable for use in the presentation can be found in the </a:t>
            </a:r>
            <a:r>
              <a:rPr lang="en" b="1">
                <a:uFill>
                  <a:noFill/>
                </a:uFill>
                <a:hlinkClick r:id="rId6" action="ppaction://hlinksldjump"/>
              </a:rPr>
              <a:t>alternative resources slide</a:t>
            </a:r>
            <a:r>
              <a:rPr lang="en"/>
              <a:t>.</a:t>
            </a:r>
            <a:endParaRPr/>
          </a:p>
          <a:p>
            <a:pPr marL="457200" lvl="0" indent="-304800" algn="l" rtl="0">
              <a:spcBef>
                <a:spcPts val="0"/>
              </a:spcBef>
              <a:spcAft>
                <a:spcPts val="0"/>
              </a:spcAft>
              <a:buClr>
                <a:schemeClr val="lt2"/>
              </a:buClr>
              <a:buSzPts val="1200"/>
              <a:buAutoNum type="arabicPeriod"/>
            </a:pPr>
            <a:r>
              <a:rPr lang="en"/>
              <a:t>A </a:t>
            </a:r>
            <a:r>
              <a:rPr lang="en" b="1">
                <a:uFill>
                  <a:noFill/>
                </a:uFill>
                <a:hlinkClick r:id="rId7" action="ppaction://hlinksldjump"/>
              </a:rPr>
              <a:t>thanks </a:t>
            </a:r>
            <a:r>
              <a:rPr lang="en" b="1"/>
              <a:t>slide</a:t>
            </a:r>
            <a:r>
              <a:rPr lang="en"/>
              <a:t>, which you must keep so that proper credits for our design are given.</a:t>
            </a:r>
            <a:endParaRPr/>
          </a:p>
          <a:p>
            <a:pPr marL="457200" lvl="0" indent="-304800" algn="l" rtl="0">
              <a:spcBef>
                <a:spcPts val="0"/>
              </a:spcBef>
              <a:spcAft>
                <a:spcPts val="0"/>
              </a:spcAft>
              <a:buClr>
                <a:schemeClr val="lt2"/>
              </a:buClr>
              <a:buSzPts val="1200"/>
              <a:buAutoNum type="arabicPeriod"/>
            </a:pPr>
            <a:r>
              <a:rPr lang="en"/>
              <a:t>A </a:t>
            </a:r>
            <a:r>
              <a:rPr lang="en" b="1">
                <a:uFill>
                  <a:noFill/>
                </a:uFill>
                <a:hlinkClick r:id="rId8" action="ppaction://hlinksldjump"/>
              </a:rPr>
              <a:t>resources </a:t>
            </a:r>
            <a:r>
              <a:rPr lang="en" b="1"/>
              <a:t>slide</a:t>
            </a:r>
            <a:r>
              <a:rPr lang="en"/>
              <a:t>, where you’ll find links to all the elements used in the template.</a:t>
            </a:r>
            <a:endParaRPr/>
          </a:p>
          <a:p>
            <a:pPr marL="457200" lvl="0" indent="-304800" algn="l" rtl="0">
              <a:spcBef>
                <a:spcPts val="0"/>
              </a:spcBef>
              <a:spcAft>
                <a:spcPts val="0"/>
              </a:spcAft>
              <a:buClr>
                <a:schemeClr val="lt2"/>
              </a:buClr>
              <a:buSzPts val="1200"/>
              <a:buAutoNum type="arabicPeriod"/>
            </a:pPr>
            <a:r>
              <a:rPr lang="en" b="1">
                <a:uFill>
                  <a:noFill/>
                </a:uFill>
                <a:hlinkClick r:id="" action="ppaction://noaction"/>
              </a:rPr>
              <a:t>Instructions for use</a:t>
            </a:r>
            <a:r>
              <a:rPr lang="en"/>
              <a:t>.</a:t>
            </a:r>
            <a:endParaRPr/>
          </a:p>
          <a:p>
            <a:pPr marL="457200" lvl="0" indent="-304800" algn="l" rtl="0">
              <a:spcBef>
                <a:spcPts val="0"/>
              </a:spcBef>
              <a:spcAft>
                <a:spcPts val="0"/>
              </a:spcAft>
              <a:buClr>
                <a:schemeClr val="lt2"/>
              </a:buClr>
              <a:buSzPts val="1200"/>
              <a:buAutoNum type="arabicPeriod"/>
            </a:pPr>
            <a:r>
              <a:rPr lang="en"/>
              <a:t>Final slides with:</a:t>
            </a:r>
            <a:endParaRPr/>
          </a:p>
          <a:p>
            <a:pPr marL="914400" lvl="0" indent="-304800" algn="l" rtl="0">
              <a:spcBef>
                <a:spcPts val="0"/>
              </a:spcBef>
              <a:spcAft>
                <a:spcPts val="0"/>
              </a:spcAft>
              <a:buClr>
                <a:schemeClr val="lt2"/>
              </a:buClr>
              <a:buSzPts val="1200"/>
              <a:buChar char="●"/>
            </a:pPr>
            <a:r>
              <a:rPr lang="en"/>
              <a:t>The</a:t>
            </a:r>
            <a:r>
              <a:rPr lang="en">
                <a:uFill>
                  <a:noFill/>
                </a:uFill>
                <a:hlinkClick r:id="rId9" action="ppaction://hlinksldjump"/>
              </a:rPr>
              <a:t> </a:t>
            </a:r>
            <a:r>
              <a:rPr lang="en" b="1">
                <a:uFill>
                  <a:noFill/>
                </a:uFill>
                <a:hlinkClick r:id="rId9" action="ppaction://hlinksldjump"/>
              </a:rPr>
              <a:t>fonts and colors</a:t>
            </a:r>
            <a:r>
              <a:rPr lang="en"/>
              <a:t> used in the template.</a:t>
            </a:r>
            <a:endParaRPr/>
          </a:p>
          <a:p>
            <a:pPr marL="914400" lvl="0" indent="-304800" algn="l" rtl="0">
              <a:spcBef>
                <a:spcPts val="0"/>
              </a:spcBef>
              <a:spcAft>
                <a:spcPts val="0"/>
              </a:spcAft>
              <a:buClr>
                <a:schemeClr val="lt2"/>
              </a:buClr>
              <a:buSzPts val="1200"/>
              <a:buChar char="●"/>
            </a:pPr>
            <a:r>
              <a:rPr lang="en"/>
              <a:t>A </a:t>
            </a:r>
            <a:r>
              <a:rPr lang="en" b="1">
                <a:uFill>
                  <a:noFill/>
                </a:uFill>
                <a:hlinkClick r:id="rId10" action="ppaction://hlinksldjump"/>
              </a:rPr>
              <a:t>selection of illustrations</a:t>
            </a:r>
            <a:r>
              <a:rPr lang="en"/>
              <a:t>. You can also customize and animate them as you wish with the online editor. Visit </a:t>
            </a:r>
            <a:r>
              <a:rPr lang="en" b="1">
                <a:uFill>
                  <a:noFill/>
                </a:uFill>
                <a:hlinkClick r:id="rId11"/>
              </a:rPr>
              <a:t>Storyset</a:t>
            </a:r>
            <a:r>
              <a:rPr lang="en"/>
              <a:t> to find more. </a:t>
            </a:r>
            <a:endParaRPr/>
          </a:p>
          <a:p>
            <a:pPr marL="914400" lvl="0" indent="-304800" algn="l" rtl="0">
              <a:spcBef>
                <a:spcPts val="0"/>
              </a:spcBef>
              <a:spcAft>
                <a:spcPts val="0"/>
              </a:spcAft>
              <a:buClr>
                <a:schemeClr val="lt2"/>
              </a:buClr>
              <a:buSzPts val="1200"/>
              <a:buChar char="●"/>
            </a:pPr>
            <a:r>
              <a:rPr lang="en"/>
              <a:t>More</a:t>
            </a:r>
            <a:r>
              <a:rPr lang="en">
                <a:uFill>
                  <a:noFill/>
                </a:uFill>
                <a:hlinkClick r:id="rId12" action="ppaction://hlinksldjump"/>
              </a:rPr>
              <a:t> </a:t>
            </a:r>
            <a:r>
              <a:rPr lang="en" b="1">
                <a:uFill>
                  <a:noFill/>
                </a:uFill>
                <a:hlinkClick r:id="rId12" action="ppaction://hlinksldjump"/>
              </a:rPr>
              <a:t>infographic resources</a:t>
            </a:r>
            <a:r>
              <a:rPr lang="en"/>
              <a:t>, whose size and color can be edited. </a:t>
            </a:r>
            <a:endParaRPr/>
          </a:p>
          <a:p>
            <a:pPr marL="914400" lvl="0" indent="-304800" algn="l" rtl="0">
              <a:spcBef>
                <a:spcPts val="0"/>
              </a:spcBef>
              <a:spcAft>
                <a:spcPts val="0"/>
              </a:spcAft>
              <a:buClr>
                <a:schemeClr val="lt2"/>
              </a:buClr>
              <a:buSzPts val="1200"/>
              <a:buChar char="●"/>
            </a:pPr>
            <a:r>
              <a:rPr lang="en"/>
              <a:t>Sets of </a:t>
            </a:r>
            <a:r>
              <a:rPr lang="en" b="1">
                <a:uFill>
                  <a:noFill/>
                </a:uFill>
                <a:hlinkClick r:id="rId13" action="ppaction://hlinksldjump"/>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600"/>
              </a:spcBef>
              <a:spcAft>
                <a:spcPts val="0"/>
              </a:spcAft>
              <a:buNone/>
            </a:pPr>
            <a:r>
              <a:rPr lang="en"/>
              <a:t>You can delete this slide when you’re done editing the presentation.</a:t>
            </a:r>
            <a:endParaRPr/>
          </a:p>
          <a:p>
            <a:pPr marL="0" lvl="0" indent="0" algn="l" rtl="0">
              <a:spcBef>
                <a:spcPts val="0"/>
              </a:spcBef>
              <a:spcAft>
                <a:spcPts val="0"/>
              </a:spcAft>
              <a:buNone/>
            </a:pPr>
            <a:endParaRPr/>
          </a:p>
          <a:p>
            <a:pPr marL="0" lvl="0" indent="0" algn="ctr" rtl="0">
              <a:spcBef>
                <a:spcPts val="1600"/>
              </a:spcBef>
              <a:spcAft>
                <a:spcPts val="120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832"/>
        <p:cNvGrpSpPr/>
        <p:nvPr/>
      </p:nvGrpSpPr>
      <p:grpSpPr>
        <a:xfrm>
          <a:off x="0" y="0"/>
          <a:ext cx="0" cy="0"/>
          <a:chOff x="0" y="0"/>
          <a:chExt cx="0" cy="0"/>
        </a:xfrm>
      </p:grpSpPr>
      <p:sp>
        <p:nvSpPr>
          <p:cNvPr id="1833" name="Google Shape;1833;p50"/>
          <p:cNvSpPr/>
          <p:nvPr/>
        </p:nvSpPr>
        <p:spPr>
          <a:xfrm>
            <a:off x="6716013" y="286675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50"/>
          <p:cNvSpPr/>
          <p:nvPr/>
        </p:nvSpPr>
        <p:spPr>
          <a:xfrm>
            <a:off x="4231313" y="286675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50"/>
          <p:cNvSpPr/>
          <p:nvPr/>
        </p:nvSpPr>
        <p:spPr>
          <a:xfrm>
            <a:off x="1746663" y="286675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50"/>
          <p:cNvSpPr/>
          <p:nvPr/>
        </p:nvSpPr>
        <p:spPr>
          <a:xfrm>
            <a:off x="4231344" y="117750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50"/>
          <p:cNvSpPr/>
          <p:nvPr/>
        </p:nvSpPr>
        <p:spPr>
          <a:xfrm>
            <a:off x="6716013" y="117750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50"/>
          <p:cNvSpPr/>
          <p:nvPr/>
        </p:nvSpPr>
        <p:spPr>
          <a:xfrm>
            <a:off x="1746675" y="117750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50"/>
          <p:cNvSpPr txBox="1">
            <a:spLocks noGrp="1"/>
          </p:cNvSpPr>
          <p:nvPr>
            <p:ph type="subTitle" idx="4"/>
          </p:nvPr>
        </p:nvSpPr>
        <p:spPr>
          <a:xfrm>
            <a:off x="1012850" y="1873650"/>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About</a:t>
            </a:r>
            <a:endParaRPr/>
          </a:p>
        </p:txBody>
      </p:sp>
      <p:sp>
        <p:nvSpPr>
          <p:cNvPr id="1840" name="Google Shape;1840;p50"/>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 of </a:t>
            </a:r>
            <a:r>
              <a:rPr lang="en">
                <a:solidFill>
                  <a:schemeClr val="dk1"/>
                </a:solidFill>
              </a:rPr>
              <a:t>Contents</a:t>
            </a:r>
            <a:endParaRPr/>
          </a:p>
        </p:txBody>
      </p:sp>
      <p:sp>
        <p:nvSpPr>
          <p:cNvPr id="1841" name="Google Shape;1841;p50"/>
          <p:cNvSpPr txBox="1">
            <a:spLocks noGrp="1"/>
          </p:cNvSpPr>
          <p:nvPr>
            <p:ph type="subTitle" idx="1"/>
          </p:nvPr>
        </p:nvSpPr>
        <p:spPr>
          <a:xfrm>
            <a:off x="1208700" y="2175436"/>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a:p>
            <a:pPr marL="0" lvl="0" indent="0" algn="ctr" rtl="0">
              <a:spcBef>
                <a:spcPts val="300"/>
              </a:spcBef>
              <a:spcAft>
                <a:spcPts val="0"/>
              </a:spcAft>
              <a:buNone/>
            </a:pPr>
            <a:endParaRPr/>
          </a:p>
        </p:txBody>
      </p:sp>
      <p:sp>
        <p:nvSpPr>
          <p:cNvPr id="1842" name="Google Shape;1842;p50"/>
          <p:cNvSpPr txBox="1">
            <a:spLocks noGrp="1"/>
          </p:cNvSpPr>
          <p:nvPr>
            <p:ph type="subTitle" idx="2"/>
          </p:nvPr>
        </p:nvSpPr>
        <p:spPr>
          <a:xfrm>
            <a:off x="3693450" y="2175436"/>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a:p>
            <a:pPr marL="0" lvl="0" indent="0" algn="ctr" rtl="0">
              <a:spcBef>
                <a:spcPts val="300"/>
              </a:spcBef>
              <a:spcAft>
                <a:spcPts val="0"/>
              </a:spcAft>
              <a:buNone/>
            </a:pPr>
            <a:endParaRPr/>
          </a:p>
        </p:txBody>
      </p:sp>
      <p:sp>
        <p:nvSpPr>
          <p:cNvPr id="1843" name="Google Shape;1843;p50"/>
          <p:cNvSpPr txBox="1">
            <a:spLocks noGrp="1"/>
          </p:cNvSpPr>
          <p:nvPr>
            <p:ph type="subTitle" idx="3"/>
          </p:nvPr>
        </p:nvSpPr>
        <p:spPr>
          <a:xfrm>
            <a:off x="6178150" y="2175436"/>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a:p>
            <a:pPr marL="0" lvl="0" indent="0" algn="ctr" rtl="0">
              <a:spcBef>
                <a:spcPts val="300"/>
              </a:spcBef>
              <a:spcAft>
                <a:spcPts val="0"/>
              </a:spcAft>
              <a:buNone/>
            </a:pPr>
            <a:endParaRPr/>
          </a:p>
        </p:txBody>
      </p:sp>
      <p:sp>
        <p:nvSpPr>
          <p:cNvPr id="1844" name="Google Shape;1844;p50"/>
          <p:cNvSpPr txBox="1">
            <a:spLocks noGrp="1"/>
          </p:cNvSpPr>
          <p:nvPr>
            <p:ph type="subTitle" idx="5"/>
          </p:nvPr>
        </p:nvSpPr>
        <p:spPr>
          <a:xfrm>
            <a:off x="3497550" y="1873650"/>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Market</a:t>
            </a:r>
            <a:endParaRPr/>
          </a:p>
        </p:txBody>
      </p:sp>
      <p:sp>
        <p:nvSpPr>
          <p:cNvPr id="1845" name="Google Shape;1845;p50"/>
          <p:cNvSpPr txBox="1">
            <a:spLocks noGrp="1"/>
          </p:cNvSpPr>
          <p:nvPr>
            <p:ph type="subTitle" idx="6"/>
          </p:nvPr>
        </p:nvSpPr>
        <p:spPr>
          <a:xfrm>
            <a:off x="5982250" y="1873650"/>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Goals</a:t>
            </a:r>
            <a:endParaRPr/>
          </a:p>
        </p:txBody>
      </p:sp>
      <p:sp>
        <p:nvSpPr>
          <p:cNvPr id="1846" name="Google Shape;1846;p50"/>
          <p:cNvSpPr txBox="1">
            <a:spLocks noGrp="1"/>
          </p:cNvSpPr>
          <p:nvPr>
            <p:ph type="title" idx="7"/>
          </p:nvPr>
        </p:nvSpPr>
        <p:spPr>
          <a:xfrm>
            <a:off x="1633825" y="1238875"/>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1847" name="Google Shape;1847;p50"/>
          <p:cNvSpPr txBox="1">
            <a:spLocks noGrp="1"/>
          </p:cNvSpPr>
          <p:nvPr>
            <p:ph type="title" idx="8"/>
          </p:nvPr>
        </p:nvSpPr>
        <p:spPr>
          <a:xfrm>
            <a:off x="4118550" y="1238875"/>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1848" name="Google Shape;1848;p50"/>
          <p:cNvSpPr txBox="1">
            <a:spLocks noGrp="1"/>
          </p:cNvSpPr>
          <p:nvPr>
            <p:ph type="title" idx="9"/>
          </p:nvPr>
        </p:nvSpPr>
        <p:spPr>
          <a:xfrm>
            <a:off x="6603250" y="1238875"/>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1849" name="Google Shape;1849;p50"/>
          <p:cNvSpPr txBox="1">
            <a:spLocks noGrp="1"/>
          </p:cNvSpPr>
          <p:nvPr>
            <p:ph type="subTitle" idx="13"/>
          </p:nvPr>
        </p:nvSpPr>
        <p:spPr>
          <a:xfrm>
            <a:off x="1208700" y="3865411"/>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p:txBody>
      </p:sp>
      <p:sp>
        <p:nvSpPr>
          <p:cNvPr id="1850" name="Google Shape;1850;p50"/>
          <p:cNvSpPr txBox="1">
            <a:spLocks noGrp="1"/>
          </p:cNvSpPr>
          <p:nvPr>
            <p:ph type="subTitle" idx="14"/>
          </p:nvPr>
        </p:nvSpPr>
        <p:spPr>
          <a:xfrm>
            <a:off x="3693450" y="3865411"/>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p:txBody>
      </p:sp>
      <p:sp>
        <p:nvSpPr>
          <p:cNvPr id="1851" name="Google Shape;1851;p50"/>
          <p:cNvSpPr txBox="1">
            <a:spLocks noGrp="1"/>
          </p:cNvSpPr>
          <p:nvPr>
            <p:ph type="subTitle" idx="15"/>
          </p:nvPr>
        </p:nvSpPr>
        <p:spPr>
          <a:xfrm>
            <a:off x="6178150" y="3865411"/>
            <a:ext cx="1757100" cy="714000"/>
          </a:xfrm>
          <a:prstGeom prst="rect">
            <a:avLst/>
          </a:prstGeom>
        </p:spPr>
        <p:txBody>
          <a:bodyPr spcFirstLastPara="1" wrap="square" lIns="91425" tIns="91425" rIns="91425" bIns="91425" anchor="t" anchorCtr="0">
            <a:noAutofit/>
          </a:bodyPr>
          <a:lstStyle/>
          <a:p>
            <a:pPr marL="0" lvl="0" indent="0" algn="ctr" rtl="0">
              <a:spcBef>
                <a:spcPts val="300"/>
              </a:spcBef>
              <a:spcAft>
                <a:spcPts val="0"/>
              </a:spcAft>
              <a:buNone/>
            </a:pPr>
            <a:r>
              <a:rPr lang="en"/>
              <a:t>Describe the topic of the section</a:t>
            </a:r>
            <a:endParaRPr/>
          </a:p>
        </p:txBody>
      </p:sp>
      <p:sp>
        <p:nvSpPr>
          <p:cNvPr id="1852" name="Google Shape;1852;p50"/>
          <p:cNvSpPr txBox="1">
            <a:spLocks noGrp="1"/>
          </p:cNvSpPr>
          <p:nvPr>
            <p:ph type="subTitle" idx="16"/>
          </p:nvPr>
        </p:nvSpPr>
        <p:spPr>
          <a:xfrm>
            <a:off x="1012850" y="3563625"/>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Content</a:t>
            </a:r>
            <a:endParaRPr/>
          </a:p>
        </p:txBody>
      </p:sp>
      <p:sp>
        <p:nvSpPr>
          <p:cNvPr id="1853" name="Google Shape;1853;p50"/>
          <p:cNvSpPr txBox="1">
            <a:spLocks noGrp="1"/>
          </p:cNvSpPr>
          <p:nvPr>
            <p:ph type="subTitle" idx="17"/>
          </p:nvPr>
        </p:nvSpPr>
        <p:spPr>
          <a:xfrm>
            <a:off x="3497550" y="3563625"/>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Budget</a:t>
            </a:r>
            <a:endParaRPr/>
          </a:p>
        </p:txBody>
      </p:sp>
      <p:sp>
        <p:nvSpPr>
          <p:cNvPr id="1854" name="Google Shape;1854;p50"/>
          <p:cNvSpPr txBox="1">
            <a:spLocks noGrp="1"/>
          </p:cNvSpPr>
          <p:nvPr>
            <p:ph type="subTitle" idx="18"/>
          </p:nvPr>
        </p:nvSpPr>
        <p:spPr>
          <a:xfrm>
            <a:off x="5982250" y="3563625"/>
            <a:ext cx="2148900" cy="435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Overview</a:t>
            </a:r>
            <a:endParaRPr/>
          </a:p>
        </p:txBody>
      </p:sp>
      <p:sp>
        <p:nvSpPr>
          <p:cNvPr id="1855" name="Google Shape;1855;p50"/>
          <p:cNvSpPr txBox="1">
            <a:spLocks noGrp="1"/>
          </p:cNvSpPr>
          <p:nvPr>
            <p:ph type="title" idx="19"/>
          </p:nvPr>
        </p:nvSpPr>
        <p:spPr>
          <a:xfrm>
            <a:off x="1633825" y="292885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1856" name="Google Shape;1856;p50"/>
          <p:cNvSpPr txBox="1">
            <a:spLocks noGrp="1"/>
          </p:cNvSpPr>
          <p:nvPr>
            <p:ph type="title" idx="20"/>
          </p:nvPr>
        </p:nvSpPr>
        <p:spPr>
          <a:xfrm>
            <a:off x="4118550" y="292885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1857" name="Google Shape;1857;p50"/>
          <p:cNvSpPr txBox="1">
            <a:spLocks noGrp="1"/>
          </p:cNvSpPr>
          <p:nvPr>
            <p:ph type="title" idx="21"/>
          </p:nvPr>
        </p:nvSpPr>
        <p:spPr>
          <a:xfrm>
            <a:off x="6603250" y="292885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06</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973"/>
        <p:cNvGrpSpPr/>
        <p:nvPr/>
      </p:nvGrpSpPr>
      <p:grpSpPr>
        <a:xfrm>
          <a:off x="0" y="0"/>
          <a:ext cx="0" cy="0"/>
          <a:chOff x="0" y="0"/>
          <a:chExt cx="0" cy="0"/>
        </a:xfrm>
      </p:grpSpPr>
      <p:grpSp>
        <p:nvGrpSpPr>
          <p:cNvPr id="1974" name="Google Shape;1974;p52"/>
          <p:cNvGrpSpPr/>
          <p:nvPr/>
        </p:nvGrpSpPr>
        <p:grpSpPr>
          <a:xfrm>
            <a:off x="-231506" y="1614679"/>
            <a:ext cx="1591273" cy="2233128"/>
            <a:chOff x="1261700" y="654150"/>
            <a:chExt cx="906450" cy="1272075"/>
          </a:xfrm>
        </p:grpSpPr>
        <p:sp>
          <p:nvSpPr>
            <p:cNvPr id="1975" name="Google Shape;1975;p52"/>
            <p:cNvSpPr/>
            <p:nvPr/>
          </p:nvSpPr>
          <p:spPr>
            <a:xfrm>
              <a:off x="1261700" y="654150"/>
              <a:ext cx="906450" cy="1272075"/>
            </a:xfrm>
            <a:custGeom>
              <a:avLst/>
              <a:gdLst/>
              <a:ahLst/>
              <a:cxnLst/>
              <a:rect l="l" t="t" r="r" b="b"/>
              <a:pathLst>
                <a:path w="36258" h="50883" extrusionOk="0">
                  <a:moveTo>
                    <a:pt x="0" y="0"/>
                  </a:moveTo>
                  <a:lnTo>
                    <a:pt x="0" y="50883"/>
                  </a:lnTo>
                  <a:lnTo>
                    <a:pt x="36257" y="50883"/>
                  </a:lnTo>
                  <a:lnTo>
                    <a:pt x="36257"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52"/>
            <p:cNvSpPr/>
            <p:nvPr/>
          </p:nvSpPr>
          <p:spPr>
            <a:xfrm>
              <a:off x="1319675" y="718025"/>
              <a:ext cx="790475" cy="1145500"/>
            </a:xfrm>
            <a:custGeom>
              <a:avLst/>
              <a:gdLst/>
              <a:ahLst/>
              <a:cxnLst/>
              <a:rect l="l" t="t" r="r" b="b"/>
              <a:pathLst>
                <a:path w="31619" h="45820" extrusionOk="0">
                  <a:moveTo>
                    <a:pt x="0" y="1"/>
                  </a:moveTo>
                  <a:lnTo>
                    <a:pt x="0" y="45819"/>
                  </a:lnTo>
                  <a:lnTo>
                    <a:pt x="31619" y="45819"/>
                  </a:lnTo>
                  <a:lnTo>
                    <a:pt x="31619" y="1"/>
                  </a:lnTo>
                  <a:close/>
                </a:path>
              </a:pathLst>
            </a:custGeom>
            <a:solidFill>
              <a:srgbClr val="CCEA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52"/>
            <p:cNvSpPr/>
            <p:nvPr/>
          </p:nvSpPr>
          <p:spPr>
            <a:xfrm>
              <a:off x="1699525" y="661225"/>
              <a:ext cx="30800" cy="1230700"/>
            </a:xfrm>
            <a:custGeom>
              <a:avLst/>
              <a:gdLst/>
              <a:ahLst/>
              <a:cxnLst/>
              <a:rect l="l" t="t" r="r" b="b"/>
              <a:pathLst>
                <a:path w="1232" h="49228" extrusionOk="0">
                  <a:moveTo>
                    <a:pt x="0" y="1"/>
                  </a:moveTo>
                  <a:lnTo>
                    <a:pt x="0" y="49227"/>
                  </a:lnTo>
                  <a:lnTo>
                    <a:pt x="1231" y="49227"/>
                  </a:lnTo>
                  <a:lnTo>
                    <a:pt x="1231" y="1"/>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52"/>
            <p:cNvSpPr/>
            <p:nvPr/>
          </p:nvSpPr>
          <p:spPr>
            <a:xfrm>
              <a:off x="1283000" y="1283675"/>
              <a:ext cx="870950" cy="26050"/>
            </a:xfrm>
            <a:custGeom>
              <a:avLst/>
              <a:gdLst/>
              <a:ahLst/>
              <a:cxnLst/>
              <a:rect l="l" t="t" r="r" b="b"/>
              <a:pathLst>
                <a:path w="34838" h="1042" extrusionOk="0">
                  <a:moveTo>
                    <a:pt x="0" y="0"/>
                  </a:moveTo>
                  <a:lnTo>
                    <a:pt x="0" y="1041"/>
                  </a:lnTo>
                  <a:lnTo>
                    <a:pt x="34837" y="1041"/>
                  </a:lnTo>
                  <a:lnTo>
                    <a:pt x="34837"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52"/>
            <p:cNvSpPr/>
            <p:nvPr/>
          </p:nvSpPr>
          <p:spPr>
            <a:xfrm>
              <a:off x="1355175" y="777200"/>
              <a:ext cx="305325" cy="414200"/>
            </a:xfrm>
            <a:custGeom>
              <a:avLst/>
              <a:gdLst/>
              <a:ahLst/>
              <a:cxnLst/>
              <a:rect l="l" t="t" r="r" b="b"/>
              <a:pathLst>
                <a:path w="12213" h="16568" extrusionOk="0">
                  <a:moveTo>
                    <a:pt x="11786" y="1"/>
                  </a:moveTo>
                  <a:lnTo>
                    <a:pt x="0" y="16283"/>
                  </a:lnTo>
                  <a:lnTo>
                    <a:pt x="379" y="16567"/>
                  </a:lnTo>
                  <a:lnTo>
                    <a:pt x="12212" y="285"/>
                  </a:lnTo>
                  <a:lnTo>
                    <a:pt x="1178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52"/>
            <p:cNvSpPr/>
            <p:nvPr/>
          </p:nvSpPr>
          <p:spPr>
            <a:xfrm>
              <a:off x="1507825" y="906175"/>
              <a:ext cx="150300" cy="197650"/>
            </a:xfrm>
            <a:custGeom>
              <a:avLst/>
              <a:gdLst/>
              <a:ahLst/>
              <a:cxnLst/>
              <a:rect l="l" t="t" r="r" b="b"/>
              <a:pathLst>
                <a:path w="6012" h="7906" extrusionOk="0">
                  <a:moveTo>
                    <a:pt x="5633" y="1"/>
                  </a:moveTo>
                  <a:lnTo>
                    <a:pt x="0" y="7622"/>
                  </a:lnTo>
                  <a:lnTo>
                    <a:pt x="426" y="7906"/>
                  </a:lnTo>
                  <a:lnTo>
                    <a:pt x="6012" y="285"/>
                  </a:lnTo>
                  <a:lnTo>
                    <a:pt x="563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52"/>
            <p:cNvSpPr/>
            <p:nvPr/>
          </p:nvSpPr>
          <p:spPr>
            <a:xfrm>
              <a:off x="1391850" y="845825"/>
              <a:ext cx="123100" cy="153875"/>
            </a:xfrm>
            <a:custGeom>
              <a:avLst/>
              <a:gdLst/>
              <a:ahLst/>
              <a:cxnLst/>
              <a:rect l="l" t="t" r="r" b="b"/>
              <a:pathLst>
                <a:path w="4924" h="6155" extrusionOk="0">
                  <a:moveTo>
                    <a:pt x="4545" y="1"/>
                  </a:moveTo>
                  <a:lnTo>
                    <a:pt x="1" y="5823"/>
                  </a:lnTo>
                  <a:lnTo>
                    <a:pt x="379" y="6154"/>
                  </a:lnTo>
                  <a:lnTo>
                    <a:pt x="4923" y="332"/>
                  </a:lnTo>
                  <a:lnTo>
                    <a:pt x="45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52"/>
            <p:cNvSpPr/>
            <p:nvPr/>
          </p:nvSpPr>
          <p:spPr>
            <a:xfrm>
              <a:off x="1752775" y="1375975"/>
              <a:ext cx="305325" cy="414175"/>
            </a:xfrm>
            <a:custGeom>
              <a:avLst/>
              <a:gdLst/>
              <a:ahLst/>
              <a:cxnLst/>
              <a:rect l="l" t="t" r="r" b="b"/>
              <a:pathLst>
                <a:path w="12213" h="16567" extrusionOk="0">
                  <a:moveTo>
                    <a:pt x="11786" y="0"/>
                  </a:moveTo>
                  <a:lnTo>
                    <a:pt x="0" y="16283"/>
                  </a:lnTo>
                  <a:lnTo>
                    <a:pt x="426" y="16567"/>
                  </a:lnTo>
                  <a:lnTo>
                    <a:pt x="12212" y="284"/>
                  </a:lnTo>
                  <a:lnTo>
                    <a:pt x="1178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2"/>
            <p:cNvSpPr/>
            <p:nvPr/>
          </p:nvSpPr>
          <p:spPr>
            <a:xfrm>
              <a:off x="1905425" y="1504950"/>
              <a:ext cx="150300" cy="197650"/>
            </a:xfrm>
            <a:custGeom>
              <a:avLst/>
              <a:gdLst/>
              <a:ahLst/>
              <a:cxnLst/>
              <a:rect l="l" t="t" r="r" b="b"/>
              <a:pathLst>
                <a:path w="6012" h="7906" extrusionOk="0">
                  <a:moveTo>
                    <a:pt x="5633" y="0"/>
                  </a:moveTo>
                  <a:lnTo>
                    <a:pt x="0" y="7621"/>
                  </a:lnTo>
                  <a:lnTo>
                    <a:pt x="426" y="7905"/>
                  </a:lnTo>
                  <a:lnTo>
                    <a:pt x="6012" y="284"/>
                  </a:lnTo>
                  <a:lnTo>
                    <a:pt x="563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2"/>
            <p:cNvSpPr/>
            <p:nvPr/>
          </p:nvSpPr>
          <p:spPr>
            <a:xfrm>
              <a:off x="1789450" y="1444600"/>
              <a:ext cx="124275" cy="152675"/>
            </a:xfrm>
            <a:custGeom>
              <a:avLst/>
              <a:gdLst/>
              <a:ahLst/>
              <a:cxnLst/>
              <a:rect l="l" t="t" r="r" b="b"/>
              <a:pathLst>
                <a:path w="4971" h="6107" extrusionOk="0">
                  <a:moveTo>
                    <a:pt x="4545" y="0"/>
                  </a:moveTo>
                  <a:lnTo>
                    <a:pt x="1" y="5822"/>
                  </a:lnTo>
                  <a:lnTo>
                    <a:pt x="427" y="6106"/>
                  </a:lnTo>
                  <a:lnTo>
                    <a:pt x="4971" y="284"/>
                  </a:lnTo>
                  <a:lnTo>
                    <a:pt x="454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52"/>
            <p:cNvSpPr/>
            <p:nvPr/>
          </p:nvSpPr>
          <p:spPr>
            <a:xfrm>
              <a:off x="1789450" y="823350"/>
              <a:ext cx="252075" cy="342000"/>
            </a:xfrm>
            <a:custGeom>
              <a:avLst/>
              <a:gdLst/>
              <a:ahLst/>
              <a:cxnLst/>
              <a:rect l="l" t="t" r="r" b="b"/>
              <a:pathLst>
                <a:path w="10083" h="13680" extrusionOk="0">
                  <a:moveTo>
                    <a:pt x="9704" y="1"/>
                  </a:moveTo>
                  <a:lnTo>
                    <a:pt x="1" y="13396"/>
                  </a:lnTo>
                  <a:lnTo>
                    <a:pt x="379" y="13680"/>
                  </a:lnTo>
                  <a:lnTo>
                    <a:pt x="10083" y="285"/>
                  </a:lnTo>
                  <a:lnTo>
                    <a:pt x="970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52"/>
            <p:cNvSpPr/>
            <p:nvPr/>
          </p:nvSpPr>
          <p:spPr>
            <a:xfrm>
              <a:off x="1914900" y="929850"/>
              <a:ext cx="125450" cy="164500"/>
            </a:xfrm>
            <a:custGeom>
              <a:avLst/>
              <a:gdLst/>
              <a:ahLst/>
              <a:cxnLst/>
              <a:rect l="l" t="t" r="r" b="b"/>
              <a:pathLst>
                <a:path w="5018" h="6580" extrusionOk="0">
                  <a:moveTo>
                    <a:pt x="4639" y="1"/>
                  </a:moveTo>
                  <a:lnTo>
                    <a:pt x="0" y="6249"/>
                  </a:lnTo>
                  <a:lnTo>
                    <a:pt x="426" y="6580"/>
                  </a:lnTo>
                  <a:lnTo>
                    <a:pt x="5017" y="285"/>
                  </a:lnTo>
                  <a:lnTo>
                    <a:pt x="46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2"/>
            <p:cNvSpPr/>
            <p:nvPr/>
          </p:nvSpPr>
          <p:spPr>
            <a:xfrm>
              <a:off x="1820225" y="880150"/>
              <a:ext cx="102975" cy="127825"/>
            </a:xfrm>
            <a:custGeom>
              <a:avLst/>
              <a:gdLst/>
              <a:ahLst/>
              <a:cxnLst/>
              <a:rect l="l" t="t" r="r" b="b"/>
              <a:pathLst>
                <a:path w="4119" h="5113" extrusionOk="0">
                  <a:moveTo>
                    <a:pt x="3740" y="1"/>
                  </a:moveTo>
                  <a:lnTo>
                    <a:pt x="0" y="4781"/>
                  </a:lnTo>
                  <a:lnTo>
                    <a:pt x="379" y="5113"/>
                  </a:lnTo>
                  <a:lnTo>
                    <a:pt x="4118" y="332"/>
                  </a:lnTo>
                  <a:lnTo>
                    <a:pt x="374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2"/>
            <p:cNvSpPr/>
            <p:nvPr/>
          </p:nvSpPr>
          <p:spPr>
            <a:xfrm>
              <a:off x="1364650" y="1418575"/>
              <a:ext cx="252075" cy="342000"/>
            </a:xfrm>
            <a:custGeom>
              <a:avLst/>
              <a:gdLst/>
              <a:ahLst/>
              <a:cxnLst/>
              <a:rect l="l" t="t" r="r" b="b"/>
              <a:pathLst>
                <a:path w="10083" h="13680" extrusionOk="0">
                  <a:moveTo>
                    <a:pt x="9656" y="0"/>
                  </a:moveTo>
                  <a:lnTo>
                    <a:pt x="0" y="13395"/>
                  </a:lnTo>
                  <a:lnTo>
                    <a:pt x="379" y="13679"/>
                  </a:lnTo>
                  <a:lnTo>
                    <a:pt x="10082" y="284"/>
                  </a:lnTo>
                  <a:lnTo>
                    <a:pt x="96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2"/>
            <p:cNvSpPr/>
            <p:nvPr/>
          </p:nvSpPr>
          <p:spPr>
            <a:xfrm>
              <a:off x="1490075" y="1525075"/>
              <a:ext cx="125450" cy="163325"/>
            </a:xfrm>
            <a:custGeom>
              <a:avLst/>
              <a:gdLst/>
              <a:ahLst/>
              <a:cxnLst/>
              <a:rect l="l" t="t" r="r" b="b"/>
              <a:pathLst>
                <a:path w="5018" h="6533" extrusionOk="0">
                  <a:moveTo>
                    <a:pt x="4592" y="0"/>
                  </a:moveTo>
                  <a:lnTo>
                    <a:pt x="0" y="6248"/>
                  </a:lnTo>
                  <a:lnTo>
                    <a:pt x="379" y="6532"/>
                  </a:lnTo>
                  <a:lnTo>
                    <a:pt x="5018" y="284"/>
                  </a:lnTo>
                  <a:lnTo>
                    <a:pt x="459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2"/>
            <p:cNvSpPr/>
            <p:nvPr/>
          </p:nvSpPr>
          <p:spPr>
            <a:xfrm>
              <a:off x="1394225" y="1475375"/>
              <a:ext cx="102975" cy="127825"/>
            </a:xfrm>
            <a:custGeom>
              <a:avLst/>
              <a:gdLst/>
              <a:ahLst/>
              <a:cxnLst/>
              <a:rect l="l" t="t" r="r" b="b"/>
              <a:pathLst>
                <a:path w="4119" h="5113" extrusionOk="0">
                  <a:moveTo>
                    <a:pt x="3740" y="0"/>
                  </a:moveTo>
                  <a:lnTo>
                    <a:pt x="0" y="4781"/>
                  </a:lnTo>
                  <a:lnTo>
                    <a:pt x="379" y="5112"/>
                  </a:lnTo>
                  <a:lnTo>
                    <a:pt x="4118" y="284"/>
                  </a:lnTo>
                  <a:lnTo>
                    <a:pt x="37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2"/>
            <p:cNvSpPr/>
            <p:nvPr/>
          </p:nvSpPr>
          <p:spPr>
            <a:xfrm>
              <a:off x="1479425" y="1370050"/>
              <a:ext cx="153850" cy="268650"/>
            </a:xfrm>
            <a:custGeom>
              <a:avLst/>
              <a:gdLst/>
              <a:ahLst/>
              <a:cxnLst/>
              <a:rect l="l" t="t" r="r" b="b"/>
              <a:pathLst>
                <a:path w="6154" h="10746" extrusionOk="0">
                  <a:moveTo>
                    <a:pt x="4828" y="0"/>
                  </a:moveTo>
                  <a:lnTo>
                    <a:pt x="4497" y="48"/>
                  </a:lnTo>
                  <a:lnTo>
                    <a:pt x="4166" y="142"/>
                  </a:lnTo>
                  <a:lnTo>
                    <a:pt x="3834" y="332"/>
                  </a:lnTo>
                  <a:lnTo>
                    <a:pt x="3550" y="521"/>
                  </a:lnTo>
                  <a:lnTo>
                    <a:pt x="3030" y="994"/>
                  </a:lnTo>
                  <a:lnTo>
                    <a:pt x="2556" y="1610"/>
                  </a:lnTo>
                  <a:lnTo>
                    <a:pt x="2083" y="2225"/>
                  </a:lnTo>
                  <a:lnTo>
                    <a:pt x="1704" y="2840"/>
                  </a:lnTo>
                  <a:lnTo>
                    <a:pt x="1373" y="3503"/>
                  </a:lnTo>
                  <a:lnTo>
                    <a:pt x="1089" y="4213"/>
                  </a:lnTo>
                  <a:lnTo>
                    <a:pt x="852" y="4876"/>
                  </a:lnTo>
                  <a:lnTo>
                    <a:pt x="379" y="6343"/>
                  </a:lnTo>
                  <a:lnTo>
                    <a:pt x="95" y="7337"/>
                  </a:lnTo>
                  <a:lnTo>
                    <a:pt x="48" y="7858"/>
                  </a:lnTo>
                  <a:lnTo>
                    <a:pt x="0" y="8094"/>
                  </a:lnTo>
                  <a:lnTo>
                    <a:pt x="48" y="8378"/>
                  </a:lnTo>
                  <a:lnTo>
                    <a:pt x="190" y="8852"/>
                  </a:lnTo>
                  <a:lnTo>
                    <a:pt x="568" y="9704"/>
                  </a:lnTo>
                  <a:lnTo>
                    <a:pt x="758" y="10130"/>
                  </a:lnTo>
                  <a:lnTo>
                    <a:pt x="947" y="10508"/>
                  </a:lnTo>
                  <a:lnTo>
                    <a:pt x="1136" y="10698"/>
                  </a:lnTo>
                  <a:lnTo>
                    <a:pt x="1184" y="10745"/>
                  </a:lnTo>
                  <a:lnTo>
                    <a:pt x="1278" y="10698"/>
                  </a:lnTo>
                  <a:lnTo>
                    <a:pt x="2083" y="9751"/>
                  </a:lnTo>
                  <a:lnTo>
                    <a:pt x="2935" y="8804"/>
                  </a:lnTo>
                  <a:lnTo>
                    <a:pt x="3692" y="7810"/>
                  </a:lnTo>
                  <a:lnTo>
                    <a:pt x="4402" y="6769"/>
                  </a:lnTo>
                  <a:lnTo>
                    <a:pt x="4734" y="6248"/>
                  </a:lnTo>
                  <a:lnTo>
                    <a:pt x="5065" y="5680"/>
                  </a:lnTo>
                  <a:lnTo>
                    <a:pt x="5349" y="5112"/>
                  </a:lnTo>
                  <a:lnTo>
                    <a:pt x="5586" y="4544"/>
                  </a:lnTo>
                  <a:lnTo>
                    <a:pt x="5775" y="3929"/>
                  </a:lnTo>
                  <a:lnTo>
                    <a:pt x="5964" y="3361"/>
                  </a:lnTo>
                  <a:lnTo>
                    <a:pt x="6059" y="2746"/>
                  </a:lnTo>
                  <a:lnTo>
                    <a:pt x="6154" y="2083"/>
                  </a:lnTo>
                  <a:lnTo>
                    <a:pt x="6154" y="1562"/>
                  </a:lnTo>
                  <a:lnTo>
                    <a:pt x="6106" y="1278"/>
                  </a:lnTo>
                  <a:lnTo>
                    <a:pt x="6059" y="1042"/>
                  </a:lnTo>
                  <a:lnTo>
                    <a:pt x="5964" y="805"/>
                  </a:lnTo>
                  <a:lnTo>
                    <a:pt x="5870" y="568"/>
                  </a:lnTo>
                  <a:lnTo>
                    <a:pt x="5680" y="379"/>
                  </a:lnTo>
                  <a:lnTo>
                    <a:pt x="5491" y="190"/>
                  </a:lnTo>
                  <a:lnTo>
                    <a:pt x="5160" y="48"/>
                  </a:lnTo>
                  <a:lnTo>
                    <a:pt x="48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2"/>
            <p:cNvSpPr/>
            <p:nvPr/>
          </p:nvSpPr>
          <p:spPr>
            <a:xfrm>
              <a:off x="1500725" y="1443425"/>
              <a:ext cx="239050" cy="289925"/>
            </a:xfrm>
            <a:custGeom>
              <a:avLst/>
              <a:gdLst/>
              <a:ahLst/>
              <a:cxnLst/>
              <a:rect l="l" t="t" r="r" b="b"/>
              <a:pathLst>
                <a:path w="9562" h="11597" extrusionOk="0">
                  <a:moveTo>
                    <a:pt x="7479" y="0"/>
                  </a:moveTo>
                  <a:lnTo>
                    <a:pt x="7195" y="47"/>
                  </a:lnTo>
                  <a:lnTo>
                    <a:pt x="6864" y="142"/>
                  </a:lnTo>
                  <a:lnTo>
                    <a:pt x="6296" y="379"/>
                  </a:lnTo>
                  <a:lnTo>
                    <a:pt x="5728" y="663"/>
                  </a:lnTo>
                  <a:lnTo>
                    <a:pt x="4781" y="1278"/>
                  </a:lnTo>
                  <a:lnTo>
                    <a:pt x="3929" y="1988"/>
                  </a:lnTo>
                  <a:lnTo>
                    <a:pt x="3077" y="2745"/>
                  </a:lnTo>
                  <a:lnTo>
                    <a:pt x="2367" y="3597"/>
                  </a:lnTo>
                  <a:lnTo>
                    <a:pt x="1704" y="4497"/>
                  </a:lnTo>
                  <a:lnTo>
                    <a:pt x="1089" y="5443"/>
                  </a:lnTo>
                  <a:lnTo>
                    <a:pt x="568" y="6437"/>
                  </a:lnTo>
                  <a:lnTo>
                    <a:pt x="142" y="7431"/>
                  </a:lnTo>
                  <a:lnTo>
                    <a:pt x="95" y="7763"/>
                  </a:lnTo>
                  <a:lnTo>
                    <a:pt x="48" y="8047"/>
                  </a:lnTo>
                  <a:lnTo>
                    <a:pt x="0" y="8331"/>
                  </a:lnTo>
                  <a:lnTo>
                    <a:pt x="48" y="8615"/>
                  </a:lnTo>
                  <a:lnTo>
                    <a:pt x="95" y="8899"/>
                  </a:lnTo>
                  <a:lnTo>
                    <a:pt x="190" y="9183"/>
                  </a:lnTo>
                  <a:lnTo>
                    <a:pt x="426" y="9703"/>
                  </a:lnTo>
                  <a:lnTo>
                    <a:pt x="758" y="10224"/>
                  </a:lnTo>
                  <a:lnTo>
                    <a:pt x="1184" y="10697"/>
                  </a:lnTo>
                  <a:lnTo>
                    <a:pt x="1610" y="11171"/>
                  </a:lnTo>
                  <a:lnTo>
                    <a:pt x="2083" y="11597"/>
                  </a:lnTo>
                  <a:lnTo>
                    <a:pt x="2083" y="11597"/>
                  </a:lnTo>
                  <a:lnTo>
                    <a:pt x="2036" y="11407"/>
                  </a:lnTo>
                  <a:lnTo>
                    <a:pt x="1988" y="11218"/>
                  </a:lnTo>
                  <a:lnTo>
                    <a:pt x="2036" y="11076"/>
                  </a:lnTo>
                  <a:lnTo>
                    <a:pt x="2130" y="10887"/>
                  </a:lnTo>
                  <a:lnTo>
                    <a:pt x="2225" y="10697"/>
                  </a:lnTo>
                  <a:lnTo>
                    <a:pt x="2367" y="10555"/>
                  </a:lnTo>
                  <a:lnTo>
                    <a:pt x="2698" y="10319"/>
                  </a:lnTo>
                  <a:lnTo>
                    <a:pt x="3077" y="10177"/>
                  </a:lnTo>
                  <a:lnTo>
                    <a:pt x="3456" y="10035"/>
                  </a:lnTo>
                  <a:lnTo>
                    <a:pt x="3787" y="9845"/>
                  </a:lnTo>
                  <a:lnTo>
                    <a:pt x="4118" y="9656"/>
                  </a:lnTo>
                  <a:lnTo>
                    <a:pt x="4308" y="9419"/>
                  </a:lnTo>
                  <a:lnTo>
                    <a:pt x="4450" y="9183"/>
                  </a:lnTo>
                  <a:lnTo>
                    <a:pt x="4544" y="8946"/>
                  </a:lnTo>
                  <a:lnTo>
                    <a:pt x="4639" y="8662"/>
                  </a:lnTo>
                  <a:lnTo>
                    <a:pt x="4781" y="8141"/>
                  </a:lnTo>
                  <a:lnTo>
                    <a:pt x="4970" y="7573"/>
                  </a:lnTo>
                  <a:lnTo>
                    <a:pt x="5207" y="7195"/>
                  </a:lnTo>
                  <a:lnTo>
                    <a:pt x="5491" y="6863"/>
                  </a:lnTo>
                  <a:lnTo>
                    <a:pt x="5775" y="6532"/>
                  </a:lnTo>
                  <a:lnTo>
                    <a:pt x="6154" y="6248"/>
                  </a:lnTo>
                  <a:lnTo>
                    <a:pt x="6911" y="5775"/>
                  </a:lnTo>
                  <a:lnTo>
                    <a:pt x="7668" y="5254"/>
                  </a:lnTo>
                  <a:lnTo>
                    <a:pt x="8284" y="4733"/>
                  </a:lnTo>
                  <a:lnTo>
                    <a:pt x="8568" y="4449"/>
                  </a:lnTo>
                  <a:lnTo>
                    <a:pt x="8852" y="4118"/>
                  </a:lnTo>
                  <a:lnTo>
                    <a:pt x="9088" y="3787"/>
                  </a:lnTo>
                  <a:lnTo>
                    <a:pt x="9278" y="3455"/>
                  </a:lnTo>
                  <a:lnTo>
                    <a:pt x="9420" y="3077"/>
                  </a:lnTo>
                  <a:lnTo>
                    <a:pt x="9514" y="2698"/>
                  </a:lnTo>
                  <a:lnTo>
                    <a:pt x="9562" y="2272"/>
                  </a:lnTo>
                  <a:lnTo>
                    <a:pt x="9514" y="1893"/>
                  </a:lnTo>
                  <a:lnTo>
                    <a:pt x="9420" y="1467"/>
                  </a:lnTo>
                  <a:lnTo>
                    <a:pt x="9278" y="1089"/>
                  </a:lnTo>
                  <a:lnTo>
                    <a:pt x="9088" y="757"/>
                  </a:lnTo>
                  <a:lnTo>
                    <a:pt x="8804" y="473"/>
                  </a:lnTo>
                  <a:lnTo>
                    <a:pt x="8473" y="237"/>
                  </a:lnTo>
                  <a:lnTo>
                    <a:pt x="8094" y="95"/>
                  </a:lnTo>
                  <a:lnTo>
                    <a:pt x="7810"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2"/>
            <p:cNvSpPr/>
            <p:nvPr/>
          </p:nvSpPr>
          <p:spPr>
            <a:xfrm>
              <a:off x="1520850" y="1486025"/>
              <a:ext cx="188175" cy="236675"/>
            </a:xfrm>
            <a:custGeom>
              <a:avLst/>
              <a:gdLst/>
              <a:ahLst/>
              <a:cxnLst/>
              <a:rect l="l" t="t" r="r" b="b"/>
              <a:pathLst>
                <a:path w="7527" h="9467" extrusionOk="0">
                  <a:moveTo>
                    <a:pt x="7005" y="0"/>
                  </a:moveTo>
                  <a:lnTo>
                    <a:pt x="6769" y="47"/>
                  </a:lnTo>
                  <a:lnTo>
                    <a:pt x="6485" y="189"/>
                  </a:lnTo>
                  <a:lnTo>
                    <a:pt x="5822" y="663"/>
                  </a:lnTo>
                  <a:lnTo>
                    <a:pt x="5207" y="1183"/>
                  </a:lnTo>
                  <a:lnTo>
                    <a:pt x="4544" y="1704"/>
                  </a:lnTo>
                  <a:lnTo>
                    <a:pt x="3976" y="2272"/>
                  </a:lnTo>
                  <a:lnTo>
                    <a:pt x="3408" y="2840"/>
                  </a:lnTo>
                  <a:lnTo>
                    <a:pt x="2840" y="3455"/>
                  </a:lnTo>
                  <a:lnTo>
                    <a:pt x="2319" y="4071"/>
                  </a:lnTo>
                  <a:lnTo>
                    <a:pt x="1846" y="4733"/>
                  </a:lnTo>
                  <a:lnTo>
                    <a:pt x="1136" y="5822"/>
                  </a:lnTo>
                  <a:lnTo>
                    <a:pt x="805" y="6390"/>
                  </a:lnTo>
                  <a:lnTo>
                    <a:pt x="521" y="6958"/>
                  </a:lnTo>
                  <a:lnTo>
                    <a:pt x="284" y="7573"/>
                  </a:lnTo>
                  <a:lnTo>
                    <a:pt x="95" y="8189"/>
                  </a:lnTo>
                  <a:lnTo>
                    <a:pt x="0" y="8804"/>
                  </a:lnTo>
                  <a:lnTo>
                    <a:pt x="0" y="9135"/>
                  </a:lnTo>
                  <a:lnTo>
                    <a:pt x="47" y="9467"/>
                  </a:lnTo>
                  <a:lnTo>
                    <a:pt x="47" y="9041"/>
                  </a:lnTo>
                  <a:lnTo>
                    <a:pt x="95" y="8662"/>
                  </a:lnTo>
                  <a:lnTo>
                    <a:pt x="237" y="8283"/>
                  </a:lnTo>
                  <a:lnTo>
                    <a:pt x="379" y="7952"/>
                  </a:lnTo>
                  <a:lnTo>
                    <a:pt x="521" y="7621"/>
                  </a:lnTo>
                  <a:lnTo>
                    <a:pt x="757" y="7289"/>
                  </a:lnTo>
                  <a:lnTo>
                    <a:pt x="1231" y="6674"/>
                  </a:lnTo>
                  <a:lnTo>
                    <a:pt x="1799" y="6106"/>
                  </a:lnTo>
                  <a:lnTo>
                    <a:pt x="2319" y="5585"/>
                  </a:lnTo>
                  <a:lnTo>
                    <a:pt x="2840" y="5065"/>
                  </a:lnTo>
                  <a:lnTo>
                    <a:pt x="3313" y="4449"/>
                  </a:lnTo>
                  <a:lnTo>
                    <a:pt x="3550" y="3976"/>
                  </a:lnTo>
                  <a:lnTo>
                    <a:pt x="3834" y="3503"/>
                  </a:lnTo>
                  <a:lnTo>
                    <a:pt x="4071" y="3029"/>
                  </a:lnTo>
                  <a:lnTo>
                    <a:pt x="4402" y="2603"/>
                  </a:lnTo>
                  <a:lnTo>
                    <a:pt x="4686" y="2367"/>
                  </a:lnTo>
                  <a:lnTo>
                    <a:pt x="4970" y="2083"/>
                  </a:lnTo>
                  <a:lnTo>
                    <a:pt x="5585" y="1704"/>
                  </a:lnTo>
                  <a:lnTo>
                    <a:pt x="6958" y="994"/>
                  </a:lnTo>
                  <a:lnTo>
                    <a:pt x="7195" y="805"/>
                  </a:lnTo>
                  <a:lnTo>
                    <a:pt x="7431" y="615"/>
                  </a:lnTo>
                  <a:lnTo>
                    <a:pt x="7479" y="521"/>
                  </a:lnTo>
                  <a:lnTo>
                    <a:pt x="7526" y="379"/>
                  </a:lnTo>
                  <a:lnTo>
                    <a:pt x="7526" y="284"/>
                  </a:lnTo>
                  <a:lnTo>
                    <a:pt x="7431" y="142"/>
                  </a:lnTo>
                  <a:lnTo>
                    <a:pt x="7384" y="47"/>
                  </a:lnTo>
                  <a:lnTo>
                    <a:pt x="7289"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2"/>
            <p:cNvSpPr/>
            <p:nvPr/>
          </p:nvSpPr>
          <p:spPr>
            <a:xfrm>
              <a:off x="1352800" y="1344025"/>
              <a:ext cx="191725" cy="397625"/>
            </a:xfrm>
            <a:custGeom>
              <a:avLst/>
              <a:gdLst/>
              <a:ahLst/>
              <a:cxnLst/>
              <a:rect l="l" t="t" r="r" b="b"/>
              <a:pathLst>
                <a:path w="7669" h="15905" extrusionOk="0">
                  <a:moveTo>
                    <a:pt x="2841" y="0"/>
                  </a:moveTo>
                  <a:lnTo>
                    <a:pt x="2415" y="47"/>
                  </a:lnTo>
                  <a:lnTo>
                    <a:pt x="1989" y="189"/>
                  </a:lnTo>
                  <a:lnTo>
                    <a:pt x="1563" y="379"/>
                  </a:lnTo>
                  <a:lnTo>
                    <a:pt x="1184" y="663"/>
                  </a:lnTo>
                  <a:lnTo>
                    <a:pt x="853" y="947"/>
                  </a:lnTo>
                  <a:lnTo>
                    <a:pt x="616" y="1278"/>
                  </a:lnTo>
                  <a:lnTo>
                    <a:pt x="427" y="1562"/>
                  </a:lnTo>
                  <a:lnTo>
                    <a:pt x="285" y="1846"/>
                  </a:lnTo>
                  <a:lnTo>
                    <a:pt x="190" y="2130"/>
                  </a:lnTo>
                  <a:lnTo>
                    <a:pt x="95" y="2414"/>
                  </a:lnTo>
                  <a:lnTo>
                    <a:pt x="1" y="3029"/>
                  </a:lnTo>
                  <a:lnTo>
                    <a:pt x="1" y="3645"/>
                  </a:lnTo>
                  <a:lnTo>
                    <a:pt x="48" y="4307"/>
                  </a:lnTo>
                  <a:lnTo>
                    <a:pt x="190" y="4923"/>
                  </a:lnTo>
                  <a:lnTo>
                    <a:pt x="379" y="5585"/>
                  </a:lnTo>
                  <a:lnTo>
                    <a:pt x="616" y="6153"/>
                  </a:lnTo>
                  <a:lnTo>
                    <a:pt x="1137" y="7337"/>
                  </a:lnTo>
                  <a:lnTo>
                    <a:pt x="1705" y="8473"/>
                  </a:lnTo>
                  <a:lnTo>
                    <a:pt x="1989" y="9088"/>
                  </a:lnTo>
                  <a:lnTo>
                    <a:pt x="2178" y="9656"/>
                  </a:lnTo>
                  <a:lnTo>
                    <a:pt x="2367" y="10271"/>
                  </a:lnTo>
                  <a:lnTo>
                    <a:pt x="2462" y="10887"/>
                  </a:lnTo>
                  <a:lnTo>
                    <a:pt x="2509" y="11502"/>
                  </a:lnTo>
                  <a:lnTo>
                    <a:pt x="2557" y="12117"/>
                  </a:lnTo>
                  <a:lnTo>
                    <a:pt x="2557" y="12733"/>
                  </a:lnTo>
                  <a:lnTo>
                    <a:pt x="2651" y="13301"/>
                  </a:lnTo>
                  <a:lnTo>
                    <a:pt x="2793" y="13916"/>
                  </a:lnTo>
                  <a:lnTo>
                    <a:pt x="2888" y="14200"/>
                  </a:lnTo>
                  <a:lnTo>
                    <a:pt x="3030" y="14437"/>
                  </a:lnTo>
                  <a:lnTo>
                    <a:pt x="3219" y="14673"/>
                  </a:lnTo>
                  <a:lnTo>
                    <a:pt x="3409" y="14910"/>
                  </a:lnTo>
                  <a:lnTo>
                    <a:pt x="3645" y="15099"/>
                  </a:lnTo>
                  <a:lnTo>
                    <a:pt x="3929" y="15241"/>
                  </a:lnTo>
                  <a:lnTo>
                    <a:pt x="4639" y="15525"/>
                  </a:lnTo>
                  <a:lnTo>
                    <a:pt x="5018" y="15667"/>
                  </a:lnTo>
                  <a:lnTo>
                    <a:pt x="5444" y="15809"/>
                  </a:lnTo>
                  <a:lnTo>
                    <a:pt x="5823" y="15857"/>
                  </a:lnTo>
                  <a:lnTo>
                    <a:pt x="6201" y="15904"/>
                  </a:lnTo>
                  <a:lnTo>
                    <a:pt x="6580" y="15809"/>
                  </a:lnTo>
                  <a:lnTo>
                    <a:pt x="6911" y="15715"/>
                  </a:lnTo>
                  <a:lnTo>
                    <a:pt x="7101" y="15525"/>
                  </a:lnTo>
                  <a:lnTo>
                    <a:pt x="7243" y="15383"/>
                  </a:lnTo>
                  <a:lnTo>
                    <a:pt x="7385" y="15147"/>
                  </a:lnTo>
                  <a:lnTo>
                    <a:pt x="7479" y="14910"/>
                  </a:lnTo>
                  <a:lnTo>
                    <a:pt x="7527" y="14673"/>
                  </a:lnTo>
                  <a:lnTo>
                    <a:pt x="7527" y="14389"/>
                  </a:lnTo>
                  <a:lnTo>
                    <a:pt x="7479" y="13869"/>
                  </a:lnTo>
                  <a:lnTo>
                    <a:pt x="7385" y="13395"/>
                  </a:lnTo>
                  <a:lnTo>
                    <a:pt x="7243" y="12922"/>
                  </a:lnTo>
                  <a:lnTo>
                    <a:pt x="7148" y="12401"/>
                  </a:lnTo>
                  <a:lnTo>
                    <a:pt x="7101" y="11928"/>
                  </a:lnTo>
                  <a:lnTo>
                    <a:pt x="7101" y="11455"/>
                  </a:lnTo>
                  <a:lnTo>
                    <a:pt x="7195" y="11029"/>
                  </a:lnTo>
                  <a:lnTo>
                    <a:pt x="7432" y="10177"/>
                  </a:lnTo>
                  <a:lnTo>
                    <a:pt x="7527" y="9751"/>
                  </a:lnTo>
                  <a:lnTo>
                    <a:pt x="7621" y="9325"/>
                  </a:lnTo>
                  <a:lnTo>
                    <a:pt x="7669" y="8899"/>
                  </a:lnTo>
                  <a:lnTo>
                    <a:pt x="7621" y="8473"/>
                  </a:lnTo>
                  <a:lnTo>
                    <a:pt x="7527" y="8141"/>
                  </a:lnTo>
                  <a:lnTo>
                    <a:pt x="7385" y="7857"/>
                  </a:lnTo>
                  <a:lnTo>
                    <a:pt x="7053" y="7242"/>
                  </a:lnTo>
                  <a:lnTo>
                    <a:pt x="6627" y="6627"/>
                  </a:lnTo>
                  <a:lnTo>
                    <a:pt x="6485" y="6295"/>
                  </a:lnTo>
                  <a:lnTo>
                    <a:pt x="6343" y="6011"/>
                  </a:lnTo>
                  <a:lnTo>
                    <a:pt x="6201" y="5538"/>
                  </a:lnTo>
                  <a:lnTo>
                    <a:pt x="6154" y="5112"/>
                  </a:lnTo>
                  <a:lnTo>
                    <a:pt x="6154" y="4639"/>
                  </a:lnTo>
                  <a:lnTo>
                    <a:pt x="6154" y="4213"/>
                  </a:lnTo>
                  <a:lnTo>
                    <a:pt x="6201" y="3266"/>
                  </a:lnTo>
                  <a:lnTo>
                    <a:pt x="6154" y="2840"/>
                  </a:lnTo>
                  <a:lnTo>
                    <a:pt x="6107" y="2367"/>
                  </a:lnTo>
                  <a:lnTo>
                    <a:pt x="5965" y="1941"/>
                  </a:lnTo>
                  <a:lnTo>
                    <a:pt x="5775" y="1562"/>
                  </a:lnTo>
                  <a:lnTo>
                    <a:pt x="5539" y="1183"/>
                  </a:lnTo>
                  <a:lnTo>
                    <a:pt x="5255" y="852"/>
                  </a:lnTo>
                  <a:lnTo>
                    <a:pt x="4923" y="568"/>
                  </a:lnTo>
                  <a:lnTo>
                    <a:pt x="4545" y="331"/>
                  </a:lnTo>
                  <a:lnTo>
                    <a:pt x="4119" y="142"/>
                  </a:lnTo>
                  <a:lnTo>
                    <a:pt x="3693" y="47"/>
                  </a:lnTo>
                  <a:lnTo>
                    <a:pt x="3267"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2"/>
            <p:cNvSpPr/>
            <p:nvPr/>
          </p:nvSpPr>
          <p:spPr>
            <a:xfrm>
              <a:off x="1415525" y="1396075"/>
              <a:ext cx="92325" cy="343200"/>
            </a:xfrm>
            <a:custGeom>
              <a:avLst/>
              <a:gdLst/>
              <a:ahLst/>
              <a:cxnLst/>
              <a:rect l="l" t="t" r="r" b="b"/>
              <a:pathLst>
                <a:path w="3693" h="13728" extrusionOk="0">
                  <a:moveTo>
                    <a:pt x="237" y="1"/>
                  </a:moveTo>
                  <a:lnTo>
                    <a:pt x="142" y="48"/>
                  </a:lnTo>
                  <a:lnTo>
                    <a:pt x="95" y="143"/>
                  </a:lnTo>
                  <a:lnTo>
                    <a:pt x="48" y="616"/>
                  </a:lnTo>
                  <a:lnTo>
                    <a:pt x="0" y="1089"/>
                  </a:lnTo>
                  <a:lnTo>
                    <a:pt x="0" y="1563"/>
                  </a:lnTo>
                  <a:lnTo>
                    <a:pt x="48" y="2036"/>
                  </a:lnTo>
                  <a:lnTo>
                    <a:pt x="142" y="2509"/>
                  </a:lnTo>
                  <a:lnTo>
                    <a:pt x="237" y="2983"/>
                  </a:lnTo>
                  <a:lnTo>
                    <a:pt x="426" y="3409"/>
                  </a:lnTo>
                  <a:lnTo>
                    <a:pt x="616" y="3835"/>
                  </a:lnTo>
                  <a:lnTo>
                    <a:pt x="1042" y="4592"/>
                  </a:lnTo>
                  <a:lnTo>
                    <a:pt x="1515" y="5349"/>
                  </a:lnTo>
                  <a:lnTo>
                    <a:pt x="1752" y="5728"/>
                  </a:lnTo>
                  <a:lnTo>
                    <a:pt x="1941" y="6107"/>
                  </a:lnTo>
                  <a:lnTo>
                    <a:pt x="2083" y="6485"/>
                  </a:lnTo>
                  <a:lnTo>
                    <a:pt x="2178" y="6911"/>
                  </a:lnTo>
                  <a:lnTo>
                    <a:pt x="2272" y="7243"/>
                  </a:lnTo>
                  <a:lnTo>
                    <a:pt x="2272" y="7621"/>
                  </a:lnTo>
                  <a:lnTo>
                    <a:pt x="2225" y="8331"/>
                  </a:lnTo>
                  <a:lnTo>
                    <a:pt x="2130" y="9041"/>
                  </a:lnTo>
                  <a:lnTo>
                    <a:pt x="2083" y="9799"/>
                  </a:lnTo>
                  <a:lnTo>
                    <a:pt x="2130" y="10272"/>
                  </a:lnTo>
                  <a:lnTo>
                    <a:pt x="2178" y="10840"/>
                  </a:lnTo>
                  <a:lnTo>
                    <a:pt x="2320" y="11408"/>
                  </a:lnTo>
                  <a:lnTo>
                    <a:pt x="2462" y="11976"/>
                  </a:lnTo>
                  <a:lnTo>
                    <a:pt x="2698" y="12497"/>
                  </a:lnTo>
                  <a:lnTo>
                    <a:pt x="2982" y="12970"/>
                  </a:lnTo>
                  <a:lnTo>
                    <a:pt x="3314" y="13396"/>
                  </a:lnTo>
                  <a:lnTo>
                    <a:pt x="3503" y="13585"/>
                  </a:lnTo>
                  <a:lnTo>
                    <a:pt x="3692" y="13727"/>
                  </a:lnTo>
                  <a:lnTo>
                    <a:pt x="3692" y="13538"/>
                  </a:lnTo>
                  <a:lnTo>
                    <a:pt x="3645" y="13349"/>
                  </a:lnTo>
                  <a:lnTo>
                    <a:pt x="3503" y="12970"/>
                  </a:lnTo>
                  <a:lnTo>
                    <a:pt x="3266" y="12591"/>
                  </a:lnTo>
                  <a:lnTo>
                    <a:pt x="3124" y="12213"/>
                  </a:lnTo>
                  <a:lnTo>
                    <a:pt x="2982" y="11692"/>
                  </a:lnTo>
                  <a:lnTo>
                    <a:pt x="2935" y="11124"/>
                  </a:lnTo>
                  <a:lnTo>
                    <a:pt x="2935" y="10556"/>
                  </a:lnTo>
                  <a:lnTo>
                    <a:pt x="2982" y="9988"/>
                  </a:lnTo>
                  <a:lnTo>
                    <a:pt x="3124" y="9041"/>
                  </a:lnTo>
                  <a:lnTo>
                    <a:pt x="3266" y="8142"/>
                  </a:lnTo>
                  <a:lnTo>
                    <a:pt x="3266" y="7669"/>
                  </a:lnTo>
                  <a:lnTo>
                    <a:pt x="3266" y="7195"/>
                  </a:lnTo>
                  <a:lnTo>
                    <a:pt x="3219" y="6769"/>
                  </a:lnTo>
                  <a:lnTo>
                    <a:pt x="3077" y="6343"/>
                  </a:lnTo>
                  <a:lnTo>
                    <a:pt x="2888" y="5823"/>
                  </a:lnTo>
                  <a:lnTo>
                    <a:pt x="2604" y="5397"/>
                  </a:lnTo>
                  <a:lnTo>
                    <a:pt x="1988" y="4545"/>
                  </a:lnTo>
                  <a:lnTo>
                    <a:pt x="1657" y="4119"/>
                  </a:lnTo>
                  <a:lnTo>
                    <a:pt x="1373" y="3693"/>
                  </a:lnTo>
                  <a:lnTo>
                    <a:pt x="1136" y="3219"/>
                  </a:lnTo>
                  <a:lnTo>
                    <a:pt x="947" y="2746"/>
                  </a:lnTo>
                  <a:lnTo>
                    <a:pt x="900" y="2367"/>
                  </a:lnTo>
                  <a:lnTo>
                    <a:pt x="852" y="1989"/>
                  </a:lnTo>
                  <a:lnTo>
                    <a:pt x="805" y="1184"/>
                  </a:lnTo>
                  <a:lnTo>
                    <a:pt x="758" y="900"/>
                  </a:lnTo>
                  <a:lnTo>
                    <a:pt x="663" y="569"/>
                  </a:lnTo>
                  <a:lnTo>
                    <a:pt x="568" y="285"/>
                  </a:lnTo>
                  <a:lnTo>
                    <a:pt x="379" y="48"/>
                  </a:lnTo>
                  <a:lnTo>
                    <a:pt x="332"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2"/>
            <p:cNvSpPr/>
            <p:nvPr/>
          </p:nvSpPr>
          <p:spPr>
            <a:xfrm>
              <a:off x="1396600" y="1696650"/>
              <a:ext cx="221300" cy="166875"/>
            </a:xfrm>
            <a:custGeom>
              <a:avLst/>
              <a:gdLst/>
              <a:ahLst/>
              <a:cxnLst/>
              <a:rect l="l" t="t" r="r" b="b"/>
              <a:pathLst>
                <a:path w="8852" h="6675" extrusionOk="0">
                  <a:moveTo>
                    <a:pt x="0" y="0"/>
                  </a:moveTo>
                  <a:lnTo>
                    <a:pt x="0" y="616"/>
                  </a:lnTo>
                  <a:lnTo>
                    <a:pt x="0" y="1231"/>
                  </a:lnTo>
                  <a:lnTo>
                    <a:pt x="95" y="1846"/>
                  </a:lnTo>
                  <a:lnTo>
                    <a:pt x="189" y="2414"/>
                  </a:lnTo>
                  <a:lnTo>
                    <a:pt x="426" y="3550"/>
                  </a:lnTo>
                  <a:lnTo>
                    <a:pt x="710" y="4544"/>
                  </a:lnTo>
                  <a:lnTo>
                    <a:pt x="994" y="5444"/>
                  </a:lnTo>
                  <a:lnTo>
                    <a:pt x="1231" y="6106"/>
                  </a:lnTo>
                  <a:lnTo>
                    <a:pt x="1515" y="6674"/>
                  </a:lnTo>
                  <a:lnTo>
                    <a:pt x="7337" y="6674"/>
                  </a:lnTo>
                  <a:lnTo>
                    <a:pt x="7573" y="6106"/>
                  </a:lnTo>
                  <a:lnTo>
                    <a:pt x="7857" y="5444"/>
                  </a:lnTo>
                  <a:lnTo>
                    <a:pt x="8141" y="4544"/>
                  </a:lnTo>
                  <a:lnTo>
                    <a:pt x="8425" y="3550"/>
                  </a:lnTo>
                  <a:lnTo>
                    <a:pt x="8662" y="2414"/>
                  </a:lnTo>
                  <a:lnTo>
                    <a:pt x="8757" y="1846"/>
                  </a:lnTo>
                  <a:lnTo>
                    <a:pt x="8851" y="1231"/>
                  </a:lnTo>
                  <a:lnTo>
                    <a:pt x="8851" y="616"/>
                  </a:lnTo>
                  <a:lnTo>
                    <a:pt x="8851" y="0"/>
                  </a:lnTo>
                  <a:close/>
                </a:path>
              </a:pathLst>
            </a:custGeom>
            <a:solidFill>
              <a:srgbClr val="BC74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 name="Google Shape;1997;p52"/>
          <p:cNvGrpSpPr/>
          <p:nvPr/>
        </p:nvGrpSpPr>
        <p:grpSpPr>
          <a:xfrm rot="-8597300">
            <a:off x="5063434" y="-375466"/>
            <a:ext cx="4663703" cy="1575268"/>
            <a:chOff x="4621825" y="3313025"/>
            <a:chExt cx="2236050" cy="755275"/>
          </a:xfrm>
        </p:grpSpPr>
        <p:sp>
          <p:nvSpPr>
            <p:cNvPr id="1998" name="Google Shape;1998;p52"/>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2"/>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52"/>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1" name="Google Shape;2001;p52"/>
          <p:cNvSpPr/>
          <p:nvPr/>
        </p:nvSpPr>
        <p:spPr>
          <a:xfrm>
            <a:off x="3916075" y="1533679"/>
            <a:ext cx="3638949" cy="2547545"/>
          </a:xfrm>
          <a:custGeom>
            <a:avLst/>
            <a:gdLst/>
            <a:ahLst/>
            <a:cxnLst/>
            <a:rect l="l" t="t" r="r" b="b"/>
            <a:pathLst>
              <a:path w="57048" h="39938" extrusionOk="0">
                <a:moveTo>
                  <a:pt x="10442" y="1"/>
                </a:moveTo>
                <a:lnTo>
                  <a:pt x="9886" y="41"/>
                </a:lnTo>
                <a:lnTo>
                  <a:pt x="9330" y="80"/>
                </a:lnTo>
                <a:lnTo>
                  <a:pt x="8774" y="160"/>
                </a:lnTo>
                <a:lnTo>
                  <a:pt x="8258" y="279"/>
                </a:lnTo>
                <a:lnTo>
                  <a:pt x="7742" y="398"/>
                </a:lnTo>
                <a:lnTo>
                  <a:pt x="7186" y="596"/>
                </a:lnTo>
                <a:lnTo>
                  <a:pt x="6670" y="835"/>
                </a:lnTo>
                <a:lnTo>
                  <a:pt x="6194" y="1112"/>
                </a:lnTo>
                <a:lnTo>
                  <a:pt x="5678" y="1430"/>
                </a:lnTo>
                <a:lnTo>
                  <a:pt x="5162" y="1787"/>
                </a:lnTo>
                <a:lnTo>
                  <a:pt x="4685" y="2184"/>
                </a:lnTo>
                <a:lnTo>
                  <a:pt x="4209" y="2621"/>
                </a:lnTo>
                <a:lnTo>
                  <a:pt x="3733" y="3137"/>
                </a:lnTo>
                <a:lnTo>
                  <a:pt x="3296" y="3693"/>
                </a:lnTo>
                <a:lnTo>
                  <a:pt x="2819" y="4288"/>
                </a:lnTo>
                <a:lnTo>
                  <a:pt x="2383" y="4963"/>
                </a:lnTo>
                <a:lnTo>
                  <a:pt x="1946" y="5678"/>
                </a:lnTo>
                <a:lnTo>
                  <a:pt x="1509" y="6472"/>
                </a:lnTo>
                <a:lnTo>
                  <a:pt x="1112" y="7305"/>
                </a:lnTo>
                <a:lnTo>
                  <a:pt x="835" y="7901"/>
                </a:lnTo>
                <a:lnTo>
                  <a:pt x="596" y="8536"/>
                </a:lnTo>
                <a:lnTo>
                  <a:pt x="438" y="9171"/>
                </a:lnTo>
                <a:lnTo>
                  <a:pt x="279" y="9806"/>
                </a:lnTo>
                <a:lnTo>
                  <a:pt x="160" y="10442"/>
                </a:lnTo>
                <a:lnTo>
                  <a:pt x="80" y="11077"/>
                </a:lnTo>
                <a:lnTo>
                  <a:pt x="41" y="11712"/>
                </a:lnTo>
                <a:lnTo>
                  <a:pt x="1" y="12347"/>
                </a:lnTo>
                <a:lnTo>
                  <a:pt x="41" y="12982"/>
                </a:lnTo>
                <a:lnTo>
                  <a:pt x="80" y="13617"/>
                </a:lnTo>
                <a:lnTo>
                  <a:pt x="199" y="14253"/>
                </a:lnTo>
                <a:lnTo>
                  <a:pt x="318" y="14888"/>
                </a:lnTo>
                <a:lnTo>
                  <a:pt x="438" y="15523"/>
                </a:lnTo>
                <a:lnTo>
                  <a:pt x="636" y="16118"/>
                </a:lnTo>
                <a:lnTo>
                  <a:pt x="835" y="16754"/>
                </a:lnTo>
                <a:lnTo>
                  <a:pt x="1073" y="17349"/>
                </a:lnTo>
                <a:lnTo>
                  <a:pt x="1351" y="17905"/>
                </a:lnTo>
                <a:lnTo>
                  <a:pt x="1629" y="18500"/>
                </a:lnTo>
                <a:lnTo>
                  <a:pt x="1986" y="19056"/>
                </a:lnTo>
                <a:lnTo>
                  <a:pt x="2303" y="19612"/>
                </a:lnTo>
                <a:lnTo>
                  <a:pt x="2700" y="20128"/>
                </a:lnTo>
                <a:lnTo>
                  <a:pt x="3097" y="20644"/>
                </a:lnTo>
                <a:lnTo>
                  <a:pt x="3494" y="21120"/>
                </a:lnTo>
                <a:lnTo>
                  <a:pt x="3931" y="21597"/>
                </a:lnTo>
                <a:lnTo>
                  <a:pt x="4407" y="22033"/>
                </a:lnTo>
                <a:lnTo>
                  <a:pt x="4884" y="22470"/>
                </a:lnTo>
                <a:lnTo>
                  <a:pt x="5400" y="22867"/>
                </a:lnTo>
                <a:lnTo>
                  <a:pt x="5916" y="23264"/>
                </a:lnTo>
                <a:lnTo>
                  <a:pt x="6472" y="23621"/>
                </a:lnTo>
                <a:lnTo>
                  <a:pt x="7028" y="23939"/>
                </a:lnTo>
                <a:lnTo>
                  <a:pt x="7623" y="24257"/>
                </a:lnTo>
                <a:lnTo>
                  <a:pt x="8218" y="24534"/>
                </a:lnTo>
                <a:lnTo>
                  <a:pt x="8854" y="24773"/>
                </a:lnTo>
                <a:lnTo>
                  <a:pt x="9529" y="24971"/>
                </a:lnTo>
                <a:lnTo>
                  <a:pt x="10164" y="25130"/>
                </a:lnTo>
                <a:lnTo>
                  <a:pt x="10799" y="25249"/>
                </a:lnTo>
                <a:lnTo>
                  <a:pt x="12109" y="25448"/>
                </a:lnTo>
                <a:lnTo>
                  <a:pt x="13419" y="25606"/>
                </a:lnTo>
                <a:lnTo>
                  <a:pt x="14689" y="25805"/>
                </a:lnTo>
                <a:lnTo>
                  <a:pt x="15364" y="25924"/>
                </a:lnTo>
                <a:lnTo>
                  <a:pt x="15999" y="26083"/>
                </a:lnTo>
                <a:lnTo>
                  <a:pt x="16595" y="26281"/>
                </a:lnTo>
                <a:lnTo>
                  <a:pt x="17230" y="26519"/>
                </a:lnTo>
                <a:lnTo>
                  <a:pt x="17865" y="26837"/>
                </a:lnTo>
                <a:lnTo>
                  <a:pt x="18461" y="27194"/>
                </a:lnTo>
                <a:lnTo>
                  <a:pt x="19016" y="27552"/>
                </a:lnTo>
                <a:lnTo>
                  <a:pt x="19533" y="27988"/>
                </a:lnTo>
                <a:lnTo>
                  <a:pt x="20009" y="28425"/>
                </a:lnTo>
                <a:lnTo>
                  <a:pt x="20485" y="28941"/>
                </a:lnTo>
                <a:lnTo>
                  <a:pt x="20882" y="29417"/>
                </a:lnTo>
                <a:lnTo>
                  <a:pt x="21319" y="29933"/>
                </a:lnTo>
                <a:lnTo>
                  <a:pt x="22113" y="31005"/>
                </a:lnTo>
                <a:lnTo>
                  <a:pt x="22867" y="32117"/>
                </a:lnTo>
                <a:lnTo>
                  <a:pt x="23622" y="33189"/>
                </a:lnTo>
                <a:lnTo>
                  <a:pt x="24058" y="33705"/>
                </a:lnTo>
                <a:lnTo>
                  <a:pt x="24455" y="34221"/>
                </a:lnTo>
                <a:lnTo>
                  <a:pt x="24932" y="34697"/>
                </a:lnTo>
                <a:lnTo>
                  <a:pt x="25408" y="35134"/>
                </a:lnTo>
                <a:lnTo>
                  <a:pt x="26003" y="35729"/>
                </a:lnTo>
                <a:lnTo>
                  <a:pt x="26678" y="36246"/>
                </a:lnTo>
                <a:lnTo>
                  <a:pt x="27313" y="36722"/>
                </a:lnTo>
                <a:lnTo>
                  <a:pt x="27949" y="37159"/>
                </a:lnTo>
                <a:lnTo>
                  <a:pt x="28584" y="37595"/>
                </a:lnTo>
                <a:lnTo>
                  <a:pt x="29219" y="37953"/>
                </a:lnTo>
                <a:lnTo>
                  <a:pt x="29854" y="38310"/>
                </a:lnTo>
                <a:lnTo>
                  <a:pt x="30529" y="38588"/>
                </a:lnTo>
                <a:lnTo>
                  <a:pt x="31164" y="38866"/>
                </a:lnTo>
                <a:lnTo>
                  <a:pt x="31799" y="39104"/>
                </a:lnTo>
                <a:lnTo>
                  <a:pt x="32435" y="39342"/>
                </a:lnTo>
                <a:lnTo>
                  <a:pt x="33109" y="39501"/>
                </a:lnTo>
                <a:lnTo>
                  <a:pt x="33745" y="39660"/>
                </a:lnTo>
                <a:lnTo>
                  <a:pt x="34380" y="39779"/>
                </a:lnTo>
                <a:lnTo>
                  <a:pt x="35015" y="39858"/>
                </a:lnTo>
                <a:lnTo>
                  <a:pt x="35650" y="39937"/>
                </a:lnTo>
                <a:lnTo>
                  <a:pt x="37556" y="39937"/>
                </a:lnTo>
                <a:lnTo>
                  <a:pt x="38191" y="39858"/>
                </a:lnTo>
                <a:lnTo>
                  <a:pt x="38786" y="39779"/>
                </a:lnTo>
                <a:lnTo>
                  <a:pt x="39422" y="39699"/>
                </a:lnTo>
                <a:lnTo>
                  <a:pt x="40017" y="39540"/>
                </a:lnTo>
                <a:lnTo>
                  <a:pt x="40652" y="39382"/>
                </a:lnTo>
                <a:lnTo>
                  <a:pt x="41248" y="39223"/>
                </a:lnTo>
                <a:lnTo>
                  <a:pt x="41843" y="39024"/>
                </a:lnTo>
                <a:lnTo>
                  <a:pt x="42994" y="38548"/>
                </a:lnTo>
                <a:lnTo>
                  <a:pt x="44146" y="37953"/>
                </a:lnTo>
                <a:lnTo>
                  <a:pt x="45257" y="37317"/>
                </a:lnTo>
                <a:lnTo>
                  <a:pt x="46369" y="36603"/>
                </a:lnTo>
                <a:lnTo>
                  <a:pt x="47401" y="35769"/>
                </a:lnTo>
                <a:lnTo>
                  <a:pt x="48393" y="34896"/>
                </a:lnTo>
                <a:lnTo>
                  <a:pt x="49386" y="33983"/>
                </a:lnTo>
                <a:lnTo>
                  <a:pt x="50299" y="32951"/>
                </a:lnTo>
                <a:lnTo>
                  <a:pt x="51172" y="31918"/>
                </a:lnTo>
                <a:lnTo>
                  <a:pt x="52006" y="30767"/>
                </a:lnTo>
                <a:lnTo>
                  <a:pt x="52760" y="29616"/>
                </a:lnTo>
                <a:lnTo>
                  <a:pt x="53475" y="28425"/>
                </a:lnTo>
                <a:lnTo>
                  <a:pt x="54150" y="27155"/>
                </a:lnTo>
                <a:lnTo>
                  <a:pt x="54745" y="25884"/>
                </a:lnTo>
                <a:lnTo>
                  <a:pt x="55261" y="24574"/>
                </a:lnTo>
                <a:lnTo>
                  <a:pt x="55738" y="23264"/>
                </a:lnTo>
                <a:lnTo>
                  <a:pt x="56135" y="21875"/>
                </a:lnTo>
                <a:lnTo>
                  <a:pt x="56452" y="20525"/>
                </a:lnTo>
                <a:lnTo>
                  <a:pt x="56690" y="19135"/>
                </a:lnTo>
                <a:lnTo>
                  <a:pt x="56849" y="17905"/>
                </a:lnTo>
                <a:lnTo>
                  <a:pt x="56968" y="16634"/>
                </a:lnTo>
                <a:lnTo>
                  <a:pt x="57008" y="15364"/>
                </a:lnTo>
                <a:lnTo>
                  <a:pt x="57048" y="14054"/>
                </a:lnTo>
                <a:lnTo>
                  <a:pt x="56968" y="12744"/>
                </a:lnTo>
                <a:lnTo>
                  <a:pt x="56849" y="11434"/>
                </a:lnTo>
                <a:lnTo>
                  <a:pt x="56651" y="10164"/>
                </a:lnTo>
                <a:lnTo>
                  <a:pt x="56373" y="8893"/>
                </a:lnTo>
                <a:lnTo>
                  <a:pt x="56174" y="8298"/>
                </a:lnTo>
                <a:lnTo>
                  <a:pt x="55976" y="7663"/>
                </a:lnTo>
                <a:lnTo>
                  <a:pt x="55777" y="7107"/>
                </a:lnTo>
                <a:lnTo>
                  <a:pt x="55499" y="6511"/>
                </a:lnTo>
                <a:lnTo>
                  <a:pt x="55222" y="5956"/>
                </a:lnTo>
                <a:lnTo>
                  <a:pt x="54944" y="5400"/>
                </a:lnTo>
                <a:lnTo>
                  <a:pt x="54586" y="4884"/>
                </a:lnTo>
                <a:lnTo>
                  <a:pt x="54229" y="4407"/>
                </a:lnTo>
                <a:lnTo>
                  <a:pt x="53872" y="3891"/>
                </a:lnTo>
                <a:lnTo>
                  <a:pt x="53435" y="3455"/>
                </a:lnTo>
                <a:lnTo>
                  <a:pt x="52998" y="3018"/>
                </a:lnTo>
                <a:lnTo>
                  <a:pt x="52482" y="2621"/>
                </a:lnTo>
                <a:lnTo>
                  <a:pt x="51966" y="2224"/>
                </a:lnTo>
                <a:lnTo>
                  <a:pt x="51410" y="1867"/>
                </a:lnTo>
                <a:lnTo>
                  <a:pt x="50855" y="1549"/>
                </a:lnTo>
                <a:lnTo>
                  <a:pt x="50220" y="1232"/>
                </a:lnTo>
                <a:lnTo>
                  <a:pt x="49664" y="1033"/>
                </a:lnTo>
                <a:lnTo>
                  <a:pt x="49108" y="835"/>
                </a:lnTo>
                <a:lnTo>
                  <a:pt x="48592" y="676"/>
                </a:lnTo>
                <a:lnTo>
                  <a:pt x="48116" y="557"/>
                </a:lnTo>
                <a:lnTo>
                  <a:pt x="47599" y="477"/>
                </a:lnTo>
                <a:lnTo>
                  <a:pt x="47123" y="438"/>
                </a:lnTo>
                <a:lnTo>
                  <a:pt x="46210" y="438"/>
                </a:lnTo>
                <a:lnTo>
                  <a:pt x="45773" y="477"/>
                </a:lnTo>
                <a:lnTo>
                  <a:pt x="45376" y="557"/>
                </a:lnTo>
                <a:lnTo>
                  <a:pt x="44940" y="636"/>
                </a:lnTo>
                <a:lnTo>
                  <a:pt x="44543" y="755"/>
                </a:lnTo>
                <a:lnTo>
                  <a:pt x="43749" y="1073"/>
                </a:lnTo>
                <a:lnTo>
                  <a:pt x="42994" y="1430"/>
                </a:lnTo>
                <a:lnTo>
                  <a:pt x="42240" y="1867"/>
                </a:lnTo>
                <a:lnTo>
                  <a:pt x="41486" y="2343"/>
                </a:lnTo>
                <a:lnTo>
                  <a:pt x="40017" y="3415"/>
                </a:lnTo>
                <a:lnTo>
                  <a:pt x="38469" y="4526"/>
                </a:lnTo>
                <a:lnTo>
                  <a:pt x="37635" y="5043"/>
                </a:lnTo>
                <a:lnTo>
                  <a:pt x="36762" y="5559"/>
                </a:lnTo>
                <a:lnTo>
                  <a:pt x="36246" y="5837"/>
                </a:lnTo>
                <a:lnTo>
                  <a:pt x="35690" y="6114"/>
                </a:lnTo>
                <a:lnTo>
                  <a:pt x="35174" y="6313"/>
                </a:lnTo>
                <a:lnTo>
                  <a:pt x="34618" y="6472"/>
                </a:lnTo>
                <a:lnTo>
                  <a:pt x="34062" y="6591"/>
                </a:lnTo>
                <a:lnTo>
                  <a:pt x="33506" y="6710"/>
                </a:lnTo>
                <a:lnTo>
                  <a:pt x="32951" y="6750"/>
                </a:lnTo>
                <a:lnTo>
                  <a:pt x="32355" y="6789"/>
                </a:lnTo>
                <a:lnTo>
                  <a:pt x="31799" y="6789"/>
                </a:lnTo>
                <a:lnTo>
                  <a:pt x="31244" y="6750"/>
                </a:lnTo>
                <a:lnTo>
                  <a:pt x="30648" y="6710"/>
                </a:lnTo>
                <a:lnTo>
                  <a:pt x="30053" y="6630"/>
                </a:lnTo>
                <a:lnTo>
                  <a:pt x="28901" y="6353"/>
                </a:lnTo>
                <a:lnTo>
                  <a:pt x="27710" y="6035"/>
                </a:lnTo>
                <a:lnTo>
                  <a:pt x="26480" y="5638"/>
                </a:lnTo>
                <a:lnTo>
                  <a:pt x="25289" y="5201"/>
                </a:lnTo>
                <a:lnTo>
                  <a:pt x="24098" y="4685"/>
                </a:lnTo>
                <a:lnTo>
                  <a:pt x="22867" y="4169"/>
                </a:lnTo>
                <a:lnTo>
                  <a:pt x="20446" y="3058"/>
                </a:lnTo>
                <a:lnTo>
                  <a:pt x="18024" y="1986"/>
                </a:lnTo>
                <a:lnTo>
                  <a:pt x="16793" y="1509"/>
                </a:lnTo>
                <a:lnTo>
                  <a:pt x="15602" y="1073"/>
                </a:lnTo>
                <a:lnTo>
                  <a:pt x="14451" y="676"/>
                </a:lnTo>
                <a:lnTo>
                  <a:pt x="13260" y="358"/>
                </a:lnTo>
                <a:lnTo>
                  <a:pt x="12109" y="160"/>
                </a:lnTo>
                <a:lnTo>
                  <a:pt x="11553" y="80"/>
                </a:lnTo>
                <a:lnTo>
                  <a:pt x="10997" y="41"/>
                </a:lnTo>
                <a:lnTo>
                  <a:pt x="10442" y="1"/>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2"/>
          <p:cNvSpPr txBox="1">
            <a:spLocks noGrp="1"/>
          </p:cNvSpPr>
          <p:nvPr>
            <p:ph type="title"/>
          </p:nvPr>
        </p:nvSpPr>
        <p:spPr>
          <a:xfrm>
            <a:off x="1583575" y="1410663"/>
            <a:ext cx="5976900" cy="146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Whoa!</a:t>
            </a:r>
            <a:endParaRPr dirty="0"/>
          </a:p>
        </p:txBody>
      </p:sp>
      <p:sp>
        <p:nvSpPr>
          <p:cNvPr id="2003" name="Google Shape;2003;p52"/>
          <p:cNvSpPr txBox="1">
            <a:spLocks noGrp="1"/>
          </p:cNvSpPr>
          <p:nvPr>
            <p:ph type="subTitle" idx="1"/>
          </p:nvPr>
        </p:nvSpPr>
        <p:spPr>
          <a:xfrm>
            <a:off x="2275675" y="2983738"/>
            <a:ext cx="4592700" cy="7416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This could be the part of the presentation where you can introduce yourself, write your email…</a:t>
            </a:r>
            <a:endParaRPr/>
          </a:p>
        </p:txBody>
      </p:sp>
      <p:grpSp>
        <p:nvGrpSpPr>
          <p:cNvPr id="2004" name="Google Shape;2004;p52"/>
          <p:cNvGrpSpPr/>
          <p:nvPr/>
        </p:nvGrpSpPr>
        <p:grpSpPr>
          <a:xfrm>
            <a:off x="7879135" y="4310889"/>
            <a:ext cx="1104437" cy="1046628"/>
            <a:chOff x="5070425" y="3873750"/>
            <a:chExt cx="891250" cy="844600"/>
          </a:xfrm>
        </p:grpSpPr>
        <p:sp>
          <p:nvSpPr>
            <p:cNvPr id="2005" name="Google Shape;2005;p52"/>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2"/>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2"/>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2"/>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2"/>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2"/>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2"/>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2"/>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52"/>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52"/>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52"/>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52"/>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2"/>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2"/>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2"/>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52"/>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 name="Google Shape;2021;p52"/>
          <p:cNvGrpSpPr/>
          <p:nvPr/>
        </p:nvGrpSpPr>
        <p:grpSpPr>
          <a:xfrm>
            <a:off x="712331" y="729395"/>
            <a:ext cx="681282" cy="557152"/>
            <a:chOff x="6629575" y="1444200"/>
            <a:chExt cx="446625" cy="365250"/>
          </a:xfrm>
        </p:grpSpPr>
        <p:sp>
          <p:nvSpPr>
            <p:cNvPr id="2022" name="Google Shape;2022;p52"/>
            <p:cNvSpPr/>
            <p:nvPr/>
          </p:nvSpPr>
          <p:spPr>
            <a:xfrm>
              <a:off x="6630575" y="1485900"/>
              <a:ext cx="54600" cy="77425"/>
            </a:xfrm>
            <a:custGeom>
              <a:avLst/>
              <a:gdLst/>
              <a:ahLst/>
              <a:cxnLst/>
              <a:rect l="l" t="t" r="r" b="b"/>
              <a:pathLst>
                <a:path w="2184" h="3097" extrusionOk="0">
                  <a:moveTo>
                    <a:pt x="397" y="0"/>
                  </a:moveTo>
                  <a:lnTo>
                    <a:pt x="238" y="40"/>
                  </a:lnTo>
                  <a:lnTo>
                    <a:pt x="119" y="159"/>
                  </a:lnTo>
                  <a:lnTo>
                    <a:pt x="40" y="278"/>
                  </a:lnTo>
                  <a:lnTo>
                    <a:pt x="0" y="437"/>
                  </a:lnTo>
                  <a:lnTo>
                    <a:pt x="40" y="596"/>
                  </a:lnTo>
                  <a:lnTo>
                    <a:pt x="358" y="1191"/>
                  </a:lnTo>
                  <a:lnTo>
                    <a:pt x="675" y="1787"/>
                  </a:lnTo>
                  <a:lnTo>
                    <a:pt x="1072" y="2382"/>
                  </a:lnTo>
                  <a:lnTo>
                    <a:pt x="1469" y="2938"/>
                  </a:lnTo>
                  <a:lnTo>
                    <a:pt x="1588" y="3057"/>
                  </a:lnTo>
                  <a:lnTo>
                    <a:pt x="1787" y="3097"/>
                  </a:lnTo>
                  <a:lnTo>
                    <a:pt x="1906" y="3057"/>
                  </a:lnTo>
                  <a:lnTo>
                    <a:pt x="2025" y="3017"/>
                  </a:lnTo>
                  <a:lnTo>
                    <a:pt x="2104" y="2898"/>
                  </a:lnTo>
                  <a:lnTo>
                    <a:pt x="2184" y="2740"/>
                  </a:lnTo>
                  <a:lnTo>
                    <a:pt x="2144" y="2620"/>
                  </a:lnTo>
                  <a:lnTo>
                    <a:pt x="2104" y="2462"/>
                  </a:lnTo>
                  <a:lnTo>
                    <a:pt x="1707" y="1946"/>
                  </a:lnTo>
                  <a:lnTo>
                    <a:pt x="1390" y="1390"/>
                  </a:lnTo>
                  <a:lnTo>
                    <a:pt x="1072" y="834"/>
                  </a:lnTo>
                  <a:lnTo>
                    <a:pt x="755" y="239"/>
                  </a:lnTo>
                  <a:lnTo>
                    <a:pt x="675" y="119"/>
                  </a:lnTo>
                  <a:lnTo>
                    <a:pt x="556" y="40"/>
                  </a:lnTo>
                  <a:lnTo>
                    <a:pt x="39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2"/>
            <p:cNvSpPr/>
            <p:nvPr/>
          </p:nvSpPr>
          <p:spPr>
            <a:xfrm>
              <a:off x="6738750" y="1520625"/>
              <a:ext cx="44675" cy="49650"/>
            </a:xfrm>
            <a:custGeom>
              <a:avLst/>
              <a:gdLst/>
              <a:ahLst/>
              <a:cxnLst/>
              <a:rect l="l" t="t" r="r" b="b"/>
              <a:pathLst>
                <a:path w="1787" h="1986" extrusionOk="0">
                  <a:moveTo>
                    <a:pt x="278" y="1"/>
                  </a:moveTo>
                  <a:lnTo>
                    <a:pt x="159" y="80"/>
                  </a:lnTo>
                  <a:lnTo>
                    <a:pt x="40" y="199"/>
                  </a:lnTo>
                  <a:lnTo>
                    <a:pt x="0" y="358"/>
                  </a:lnTo>
                  <a:lnTo>
                    <a:pt x="0" y="517"/>
                  </a:lnTo>
                  <a:lnTo>
                    <a:pt x="80" y="636"/>
                  </a:lnTo>
                  <a:lnTo>
                    <a:pt x="556" y="1271"/>
                  </a:lnTo>
                  <a:lnTo>
                    <a:pt x="1112" y="1867"/>
                  </a:lnTo>
                  <a:lnTo>
                    <a:pt x="1231" y="1946"/>
                  </a:lnTo>
                  <a:lnTo>
                    <a:pt x="1390" y="1986"/>
                  </a:lnTo>
                  <a:lnTo>
                    <a:pt x="1549" y="1946"/>
                  </a:lnTo>
                  <a:lnTo>
                    <a:pt x="1668" y="1867"/>
                  </a:lnTo>
                  <a:lnTo>
                    <a:pt x="1747" y="1747"/>
                  </a:lnTo>
                  <a:lnTo>
                    <a:pt x="1787" y="1589"/>
                  </a:lnTo>
                  <a:lnTo>
                    <a:pt x="1747" y="1430"/>
                  </a:lnTo>
                  <a:lnTo>
                    <a:pt x="1668" y="1311"/>
                  </a:lnTo>
                  <a:lnTo>
                    <a:pt x="1191" y="755"/>
                  </a:lnTo>
                  <a:lnTo>
                    <a:pt x="715" y="160"/>
                  </a:lnTo>
                  <a:lnTo>
                    <a:pt x="596" y="80"/>
                  </a:lnTo>
                  <a:lnTo>
                    <a:pt x="43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2"/>
            <p:cNvSpPr/>
            <p:nvPr/>
          </p:nvSpPr>
          <p:spPr>
            <a:xfrm>
              <a:off x="6791350" y="1444200"/>
              <a:ext cx="51625" cy="68525"/>
            </a:xfrm>
            <a:custGeom>
              <a:avLst/>
              <a:gdLst/>
              <a:ahLst/>
              <a:cxnLst/>
              <a:rect l="l" t="t" r="r" b="b"/>
              <a:pathLst>
                <a:path w="2065" h="2741" extrusionOk="0">
                  <a:moveTo>
                    <a:pt x="358" y="1"/>
                  </a:moveTo>
                  <a:lnTo>
                    <a:pt x="199" y="41"/>
                  </a:lnTo>
                  <a:lnTo>
                    <a:pt x="80" y="160"/>
                  </a:lnTo>
                  <a:lnTo>
                    <a:pt x="40" y="319"/>
                  </a:lnTo>
                  <a:lnTo>
                    <a:pt x="0" y="438"/>
                  </a:lnTo>
                  <a:lnTo>
                    <a:pt x="80" y="596"/>
                  </a:lnTo>
                  <a:lnTo>
                    <a:pt x="1350" y="2542"/>
                  </a:lnTo>
                  <a:lnTo>
                    <a:pt x="1430" y="2621"/>
                  </a:lnTo>
                  <a:lnTo>
                    <a:pt x="1509" y="2700"/>
                  </a:lnTo>
                  <a:lnTo>
                    <a:pt x="1707" y="2740"/>
                  </a:lnTo>
                  <a:lnTo>
                    <a:pt x="1787" y="2700"/>
                  </a:lnTo>
                  <a:lnTo>
                    <a:pt x="1906" y="2661"/>
                  </a:lnTo>
                  <a:lnTo>
                    <a:pt x="2025" y="2542"/>
                  </a:lnTo>
                  <a:lnTo>
                    <a:pt x="2065" y="2423"/>
                  </a:lnTo>
                  <a:lnTo>
                    <a:pt x="2065" y="2264"/>
                  </a:lnTo>
                  <a:lnTo>
                    <a:pt x="2025" y="2105"/>
                  </a:lnTo>
                  <a:lnTo>
                    <a:pt x="755" y="160"/>
                  </a:lnTo>
                  <a:lnTo>
                    <a:pt x="636" y="41"/>
                  </a:lnTo>
                  <a:lnTo>
                    <a:pt x="477"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2"/>
            <p:cNvSpPr/>
            <p:nvPr/>
          </p:nvSpPr>
          <p:spPr>
            <a:xfrm>
              <a:off x="6837000" y="1574225"/>
              <a:ext cx="61550" cy="44675"/>
            </a:xfrm>
            <a:custGeom>
              <a:avLst/>
              <a:gdLst/>
              <a:ahLst/>
              <a:cxnLst/>
              <a:rect l="l" t="t" r="r" b="b"/>
              <a:pathLst>
                <a:path w="2462" h="1787" extrusionOk="0">
                  <a:moveTo>
                    <a:pt x="278" y="0"/>
                  </a:moveTo>
                  <a:lnTo>
                    <a:pt x="159" y="40"/>
                  </a:lnTo>
                  <a:lnTo>
                    <a:pt x="40" y="159"/>
                  </a:lnTo>
                  <a:lnTo>
                    <a:pt x="1" y="318"/>
                  </a:lnTo>
                  <a:lnTo>
                    <a:pt x="1" y="477"/>
                  </a:lnTo>
                  <a:lnTo>
                    <a:pt x="80" y="596"/>
                  </a:lnTo>
                  <a:lnTo>
                    <a:pt x="199" y="715"/>
                  </a:lnTo>
                  <a:lnTo>
                    <a:pt x="1866" y="1708"/>
                  </a:lnTo>
                  <a:lnTo>
                    <a:pt x="1985" y="1747"/>
                  </a:lnTo>
                  <a:lnTo>
                    <a:pt x="2065" y="1787"/>
                  </a:lnTo>
                  <a:lnTo>
                    <a:pt x="2184" y="1747"/>
                  </a:lnTo>
                  <a:lnTo>
                    <a:pt x="2263" y="1708"/>
                  </a:lnTo>
                  <a:lnTo>
                    <a:pt x="2343" y="1668"/>
                  </a:lnTo>
                  <a:lnTo>
                    <a:pt x="2422" y="1588"/>
                  </a:lnTo>
                  <a:lnTo>
                    <a:pt x="2462" y="1430"/>
                  </a:lnTo>
                  <a:lnTo>
                    <a:pt x="2462" y="1271"/>
                  </a:lnTo>
                  <a:lnTo>
                    <a:pt x="2382" y="1152"/>
                  </a:lnTo>
                  <a:lnTo>
                    <a:pt x="2263" y="1033"/>
                  </a:lnTo>
                  <a:lnTo>
                    <a:pt x="596" y="40"/>
                  </a:lnTo>
                  <a:lnTo>
                    <a:pt x="43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2"/>
            <p:cNvSpPr/>
            <p:nvPr/>
          </p:nvSpPr>
          <p:spPr>
            <a:xfrm>
              <a:off x="6755625" y="1627825"/>
              <a:ext cx="50625" cy="47650"/>
            </a:xfrm>
            <a:custGeom>
              <a:avLst/>
              <a:gdLst/>
              <a:ahLst/>
              <a:cxnLst/>
              <a:rect l="l" t="t" r="r" b="b"/>
              <a:pathLst>
                <a:path w="2025" h="1906" extrusionOk="0">
                  <a:moveTo>
                    <a:pt x="318" y="0"/>
                  </a:moveTo>
                  <a:lnTo>
                    <a:pt x="199" y="80"/>
                  </a:lnTo>
                  <a:lnTo>
                    <a:pt x="80" y="199"/>
                  </a:lnTo>
                  <a:lnTo>
                    <a:pt x="0" y="318"/>
                  </a:lnTo>
                  <a:lnTo>
                    <a:pt x="40" y="477"/>
                  </a:lnTo>
                  <a:lnTo>
                    <a:pt x="80" y="635"/>
                  </a:lnTo>
                  <a:lnTo>
                    <a:pt x="358" y="993"/>
                  </a:lnTo>
                  <a:lnTo>
                    <a:pt x="675" y="1310"/>
                  </a:lnTo>
                  <a:lnTo>
                    <a:pt x="1032" y="1588"/>
                  </a:lnTo>
                  <a:lnTo>
                    <a:pt x="1429" y="1866"/>
                  </a:lnTo>
                  <a:lnTo>
                    <a:pt x="1509" y="1906"/>
                  </a:lnTo>
                  <a:lnTo>
                    <a:pt x="1747" y="1906"/>
                  </a:lnTo>
                  <a:lnTo>
                    <a:pt x="1826" y="1866"/>
                  </a:lnTo>
                  <a:lnTo>
                    <a:pt x="1906" y="1787"/>
                  </a:lnTo>
                  <a:lnTo>
                    <a:pt x="1985" y="1707"/>
                  </a:lnTo>
                  <a:lnTo>
                    <a:pt x="2025" y="1548"/>
                  </a:lnTo>
                  <a:lnTo>
                    <a:pt x="2025" y="1390"/>
                  </a:lnTo>
                  <a:lnTo>
                    <a:pt x="1945" y="1271"/>
                  </a:lnTo>
                  <a:lnTo>
                    <a:pt x="1826" y="1151"/>
                  </a:lnTo>
                  <a:lnTo>
                    <a:pt x="1509" y="953"/>
                  </a:lnTo>
                  <a:lnTo>
                    <a:pt x="1231" y="715"/>
                  </a:lnTo>
                  <a:lnTo>
                    <a:pt x="953" y="477"/>
                  </a:lnTo>
                  <a:lnTo>
                    <a:pt x="755" y="159"/>
                  </a:lnTo>
                  <a:lnTo>
                    <a:pt x="635" y="80"/>
                  </a:lnTo>
                  <a:lnTo>
                    <a:pt x="47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2"/>
            <p:cNvSpPr/>
            <p:nvPr/>
          </p:nvSpPr>
          <p:spPr>
            <a:xfrm>
              <a:off x="6629575" y="1623850"/>
              <a:ext cx="37750" cy="43700"/>
            </a:xfrm>
            <a:custGeom>
              <a:avLst/>
              <a:gdLst/>
              <a:ahLst/>
              <a:cxnLst/>
              <a:rect l="l" t="t" r="r" b="b"/>
              <a:pathLst>
                <a:path w="1510" h="1748" extrusionOk="0">
                  <a:moveTo>
                    <a:pt x="278" y="0"/>
                  </a:moveTo>
                  <a:lnTo>
                    <a:pt x="120" y="80"/>
                  </a:lnTo>
                  <a:lnTo>
                    <a:pt x="40" y="199"/>
                  </a:lnTo>
                  <a:lnTo>
                    <a:pt x="1" y="358"/>
                  </a:lnTo>
                  <a:lnTo>
                    <a:pt x="1" y="477"/>
                  </a:lnTo>
                  <a:lnTo>
                    <a:pt x="80" y="636"/>
                  </a:lnTo>
                  <a:lnTo>
                    <a:pt x="834" y="1588"/>
                  </a:lnTo>
                  <a:lnTo>
                    <a:pt x="953" y="1707"/>
                  </a:lnTo>
                  <a:lnTo>
                    <a:pt x="1112" y="1747"/>
                  </a:lnTo>
                  <a:lnTo>
                    <a:pt x="1271" y="1707"/>
                  </a:lnTo>
                  <a:lnTo>
                    <a:pt x="1390" y="1628"/>
                  </a:lnTo>
                  <a:lnTo>
                    <a:pt x="1469" y="1509"/>
                  </a:lnTo>
                  <a:lnTo>
                    <a:pt x="1509" y="1390"/>
                  </a:lnTo>
                  <a:lnTo>
                    <a:pt x="1509" y="1231"/>
                  </a:lnTo>
                  <a:lnTo>
                    <a:pt x="1430" y="1072"/>
                  </a:lnTo>
                  <a:lnTo>
                    <a:pt x="675" y="159"/>
                  </a:lnTo>
                  <a:lnTo>
                    <a:pt x="556" y="40"/>
                  </a:lnTo>
                  <a:lnTo>
                    <a:pt x="43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2"/>
            <p:cNvSpPr/>
            <p:nvPr/>
          </p:nvSpPr>
          <p:spPr>
            <a:xfrm>
              <a:off x="6866775" y="1715150"/>
              <a:ext cx="71475" cy="30800"/>
            </a:xfrm>
            <a:custGeom>
              <a:avLst/>
              <a:gdLst/>
              <a:ahLst/>
              <a:cxnLst/>
              <a:rect l="l" t="t" r="r" b="b"/>
              <a:pathLst>
                <a:path w="2859" h="1232" extrusionOk="0">
                  <a:moveTo>
                    <a:pt x="397" y="1"/>
                  </a:moveTo>
                  <a:lnTo>
                    <a:pt x="239" y="40"/>
                  </a:lnTo>
                  <a:lnTo>
                    <a:pt x="120" y="120"/>
                  </a:lnTo>
                  <a:lnTo>
                    <a:pt x="40" y="239"/>
                  </a:lnTo>
                  <a:lnTo>
                    <a:pt x="0" y="398"/>
                  </a:lnTo>
                  <a:lnTo>
                    <a:pt x="40" y="556"/>
                  </a:lnTo>
                  <a:lnTo>
                    <a:pt x="159" y="676"/>
                  </a:lnTo>
                  <a:lnTo>
                    <a:pt x="278" y="755"/>
                  </a:lnTo>
                  <a:lnTo>
                    <a:pt x="794" y="953"/>
                  </a:lnTo>
                  <a:lnTo>
                    <a:pt x="1350" y="1073"/>
                  </a:lnTo>
                  <a:lnTo>
                    <a:pt x="1906" y="1152"/>
                  </a:lnTo>
                  <a:lnTo>
                    <a:pt x="2462" y="1231"/>
                  </a:lnTo>
                  <a:lnTo>
                    <a:pt x="2621" y="1192"/>
                  </a:lnTo>
                  <a:lnTo>
                    <a:pt x="2740" y="1112"/>
                  </a:lnTo>
                  <a:lnTo>
                    <a:pt x="2819" y="993"/>
                  </a:lnTo>
                  <a:lnTo>
                    <a:pt x="2859" y="834"/>
                  </a:lnTo>
                  <a:lnTo>
                    <a:pt x="2859" y="676"/>
                  </a:lnTo>
                  <a:lnTo>
                    <a:pt x="2779" y="556"/>
                  </a:lnTo>
                  <a:lnTo>
                    <a:pt x="2660" y="477"/>
                  </a:lnTo>
                  <a:lnTo>
                    <a:pt x="2501" y="437"/>
                  </a:lnTo>
                  <a:lnTo>
                    <a:pt x="1985" y="398"/>
                  </a:lnTo>
                  <a:lnTo>
                    <a:pt x="1509" y="279"/>
                  </a:lnTo>
                  <a:lnTo>
                    <a:pt x="1033" y="159"/>
                  </a:lnTo>
                  <a:lnTo>
                    <a:pt x="556" y="40"/>
                  </a:lnTo>
                  <a:lnTo>
                    <a:pt x="39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2"/>
            <p:cNvSpPr/>
            <p:nvPr/>
          </p:nvSpPr>
          <p:spPr>
            <a:xfrm>
              <a:off x="7003725" y="1778675"/>
              <a:ext cx="72475" cy="30775"/>
            </a:xfrm>
            <a:custGeom>
              <a:avLst/>
              <a:gdLst/>
              <a:ahLst/>
              <a:cxnLst/>
              <a:rect l="l" t="t" r="r" b="b"/>
              <a:pathLst>
                <a:path w="2899" h="1231" extrusionOk="0">
                  <a:moveTo>
                    <a:pt x="2383" y="0"/>
                  </a:moveTo>
                  <a:lnTo>
                    <a:pt x="1867" y="159"/>
                  </a:lnTo>
                  <a:lnTo>
                    <a:pt x="1390" y="278"/>
                  </a:lnTo>
                  <a:lnTo>
                    <a:pt x="874" y="397"/>
                  </a:lnTo>
                  <a:lnTo>
                    <a:pt x="358" y="437"/>
                  </a:lnTo>
                  <a:lnTo>
                    <a:pt x="199" y="477"/>
                  </a:lnTo>
                  <a:lnTo>
                    <a:pt x="80" y="556"/>
                  </a:lnTo>
                  <a:lnTo>
                    <a:pt x="1" y="715"/>
                  </a:lnTo>
                  <a:lnTo>
                    <a:pt x="1" y="874"/>
                  </a:lnTo>
                  <a:lnTo>
                    <a:pt x="41" y="993"/>
                  </a:lnTo>
                  <a:lnTo>
                    <a:pt x="120" y="1112"/>
                  </a:lnTo>
                  <a:lnTo>
                    <a:pt x="239" y="1191"/>
                  </a:lnTo>
                  <a:lnTo>
                    <a:pt x="398" y="1231"/>
                  </a:lnTo>
                  <a:lnTo>
                    <a:pt x="438" y="1231"/>
                  </a:lnTo>
                  <a:lnTo>
                    <a:pt x="993" y="1152"/>
                  </a:lnTo>
                  <a:lnTo>
                    <a:pt x="1549" y="1072"/>
                  </a:lnTo>
                  <a:lnTo>
                    <a:pt x="2105" y="953"/>
                  </a:lnTo>
                  <a:lnTo>
                    <a:pt x="2621" y="755"/>
                  </a:lnTo>
                  <a:lnTo>
                    <a:pt x="2780" y="675"/>
                  </a:lnTo>
                  <a:lnTo>
                    <a:pt x="2859" y="556"/>
                  </a:lnTo>
                  <a:lnTo>
                    <a:pt x="2899" y="437"/>
                  </a:lnTo>
                  <a:lnTo>
                    <a:pt x="2859" y="278"/>
                  </a:lnTo>
                  <a:lnTo>
                    <a:pt x="2780" y="119"/>
                  </a:lnTo>
                  <a:lnTo>
                    <a:pt x="2661" y="40"/>
                  </a:lnTo>
                  <a:lnTo>
                    <a:pt x="254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52"/>
          <p:cNvGrpSpPr/>
          <p:nvPr/>
        </p:nvGrpSpPr>
        <p:grpSpPr>
          <a:xfrm rot="-5400000">
            <a:off x="4477360" y="4282834"/>
            <a:ext cx="573817" cy="384553"/>
            <a:chOff x="7004725" y="2338425"/>
            <a:chExt cx="376175" cy="252100"/>
          </a:xfrm>
        </p:grpSpPr>
        <p:sp>
          <p:nvSpPr>
            <p:cNvPr id="2031" name="Google Shape;2031;p52"/>
            <p:cNvSpPr/>
            <p:nvPr/>
          </p:nvSpPr>
          <p:spPr>
            <a:xfrm>
              <a:off x="7228025" y="2344375"/>
              <a:ext cx="77450" cy="90325"/>
            </a:xfrm>
            <a:custGeom>
              <a:avLst/>
              <a:gdLst/>
              <a:ahLst/>
              <a:cxnLst/>
              <a:rect l="l" t="t" r="r" b="b"/>
              <a:pathLst>
                <a:path w="3098" h="3613" extrusionOk="0">
                  <a:moveTo>
                    <a:pt x="358" y="0"/>
                  </a:moveTo>
                  <a:lnTo>
                    <a:pt x="199" y="80"/>
                  </a:lnTo>
                  <a:lnTo>
                    <a:pt x="80" y="159"/>
                  </a:lnTo>
                  <a:lnTo>
                    <a:pt x="1" y="318"/>
                  </a:lnTo>
                  <a:lnTo>
                    <a:pt x="1" y="477"/>
                  </a:lnTo>
                  <a:lnTo>
                    <a:pt x="80" y="596"/>
                  </a:lnTo>
                  <a:lnTo>
                    <a:pt x="557" y="1390"/>
                  </a:lnTo>
                  <a:lnTo>
                    <a:pt x="1152" y="2144"/>
                  </a:lnTo>
                  <a:lnTo>
                    <a:pt x="1747" y="2859"/>
                  </a:lnTo>
                  <a:lnTo>
                    <a:pt x="2422" y="3534"/>
                  </a:lnTo>
                  <a:lnTo>
                    <a:pt x="2541" y="3613"/>
                  </a:lnTo>
                  <a:lnTo>
                    <a:pt x="2700" y="3613"/>
                  </a:lnTo>
                  <a:lnTo>
                    <a:pt x="2859" y="3573"/>
                  </a:lnTo>
                  <a:lnTo>
                    <a:pt x="2978" y="3494"/>
                  </a:lnTo>
                  <a:lnTo>
                    <a:pt x="3058" y="3375"/>
                  </a:lnTo>
                  <a:lnTo>
                    <a:pt x="3097" y="3216"/>
                  </a:lnTo>
                  <a:lnTo>
                    <a:pt x="3058" y="3057"/>
                  </a:lnTo>
                  <a:lnTo>
                    <a:pt x="2978" y="2938"/>
                  </a:lnTo>
                  <a:lnTo>
                    <a:pt x="2343" y="2303"/>
                  </a:lnTo>
                  <a:lnTo>
                    <a:pt x="1747" y="1668"/>
                  </a:lnTo>
                  <a:lnTo>
                    <a:pt x="1231" y="953"/>
                  </a:lnTo>
                  <a:lnTo>
                    <a:pt x="755" y="199"/>
                  </a:lnTo>
                  <a:lnTo>
                    <a:pt x="636" y="80"/>
                  </a:lnTo>
                  <a:lnTo>
                    <a:pt x="517" y="40"/>
                  </a:lnTo>
                  <a:lnTo>
                    <a:pt x="358"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2"/>
            <p:cNvSpPr/>
            <p:nvPr/>
          </p:nvSpPr>
          <p:spPr>
            <a:xfrm>
              <a:off x="7062300" y="2338425"/>
              <a:ext cx="65525" cy="91325"/>
            </a:xfrm>
            <a:custGeom>
              <a:avLst/>
              <a:gdLst/>
              <a:ahLst/>
              <a:cxnLst/>
              <a:rect l="l" t="t" r="r" b="b"/>
              <a:pathLst>
                <a:path w="2621" h="3653" extrusionOk="0">
                  <a:moveTo>
                    <a:pt x="318" y="0"/>
                  </a:moveTo>
                  <a:lnTo>
                    <a:pt x="159" y="80"/>
                  </a:lnTo>
                  <a:lnTo>
                    <a:pt x="79" y="199"/>
                  </a:lnTo>
                  <a:lnTo>
                    <a:pt x="0" y="318"/>
                  </a:lnTo>
                  <a:lnTo>
                    <a:pt x="0" y="477"/>
                  </a:lnTo>
                  <a:lnTo>
                    <a:pt x="119" y="953"/>
                  </a:lnTo>
                  <a:lnTo>
                    <a:pt x="278" y="1390"/>
                  </a:lnTo>
                  <a:lnTo>
                    <a:pt x="476" y="1826"/>
                  </a:lnTo>
                  <a:lnTo>
                    <a:pt x="715" y="2223"/>
                  </a:lnTo>
                  <a:lnTo>
                    <a:pt x="953" y="2620"/>
                  </a:lnTo>
                  <a:lnTo>
                    <a:pt x="1270" y="2978"/>
                  </a:lnTo>
                  <a:lnTo>
                    <a:pt x="1628" y="3295"/>
                  </a:lnTo>
                  <a:lnTo>
                    <a:pt x="1985" y="3573"/>
                  </a:lnTo>
                  <a:lnTo>
                    <a:pt x="2104" y="3652"/>
                  </a:lnTo>
                  <a:lnTo>
                    <a:pt x="2223" y="3652"/>
                  </a:lnTo>
                  <a:lnTo>
                    <a:pt x="2382" y="3613"/>
                  </a:lnTo>
                  <a:lnTo>
                    <a:pt x="2541" y="3494"/>
                  </a:lnTo>
                  <a:lnTo>
                    <a:pt x="2580" y="3375"/>
                  </a:lnTo>
                  <a:lnTo>
                    <a:pt x="2620" y="3216"/>
                  </a:lnTo>
                  <a:lnTo>
                    <a:pt x="2541" y="3057"/>
                  </a:lnTo>
                  <a:lnTo>
                    <a:pt x="2461" y="2938"/>
                  </a:lnTo>
                  <a:lnTo>
                    <a:pt x="2144" y="2700"/>
                  </a:lnTo>
                  <a:lnTo>
                    <a:pt x="1866" y="2422"/>
                  </a:lnTo>
                  <a:lnTo>
                    <a:pt x="1588" y="2104"/>
                  </a:lnTo>
                  <a:lnTo>
                    <a:pt x="1350" y="1787"/>
                  </a:lnTo>
                  <a:lnTo>
                    <a:pt x="1191" y="1469"/>
                  </a:lnTo>
                  <a:lnTo>
                    <a:pt x="993" y="1072"/>
                  </a:lnTo>
                  <a:lnTo>
                    <a:pt x="873" y="715"/>
                  </a:lnTo>
                  <a:lnTo>
                    <a:pt x="794" y="318"/>
                  </a:lnTo>
                  <a:lnTo>
                    <a:pt x="715" y="199"/>
                  </a:lnTo>
                  <a:lnTo>
                    <a:pt x="635" y="80"/>
                  </a:lnTo>
                  <a:lnTo>
                    <a:pt x="47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52"/>
            <p:cNvSpPr/>
            <p:nvPr/>
          </p:nvSpPr>
          <p:spPr>
            <a:xfrm>
              <a:off x="7151600" y="2384075"/>
              <a:ext cx="74475" cy="82400"/>
            </a:xfrm>
            <a:custGeom>
              <a:avLst/>
              <a:gdLst/>
              <a:ahLst/>
              <a:cxnLst/>
              <a:rect l="l" t="t" r="r" b="b"/>
              <a:pathLst>
                <a:path w="2979" h="3296" extrusionOk="0">
                  <a:moveTo>
                    <a:pt x="358" y="0"/>
                  </a:moveTo>
                  <a:lnTo>
                    <a:pt x="239" y="40"/>
                  </a:lnTo>
                  <a:lnTo>
                    <a:pt x="120" y="159"/>
                  </a:lnTo>
                  <a:lnTo>
                    <a:pt x="41" y="278"/>
                  </a:lnTo>
                  <a:lnTo>
                    <a:pt x="1" y="437"/>
                  </a:lnTo>
                  <a:lnTo>
                    <a:pt x="80" y="596"/>
                  </a:lnTo>
                  <a:lnTo>
                    <a:pt x="517" y="1310"/>
                  </a:lnTo>
                  <a:lnTo>
                    <a:pt x="1073" y="2025"/>
                  </a:lnTo>
                  <a:lnTo>
                    <a:pt x="1668" y="2660"/>
                  </a:lnTo>
                  <a:lnTo>
                    <a:pt x="2343" y="3216"/>
                  </a:lnTo>
                  <a:lnTo>
                    <a:pt x="2462" y="3295"/>
                  </a:lnTo>
                  <a:lnTo>
                    <a:pt x="2581" y="3295"/>
                  </a:lnTo>
                  <a:lnTo>
                    <a:pt x="2740" y="3256"/>
                  </a:lnTo>
                  <a:lnTo>
                    <a:pt x="2899" y="3137"/>
                  </a:lnTo>
                  <a:lnTo>
                    <a:pt x="2939" y="3017"/>
                  </a:lnTo>
                  <a:lnTo>
                    <a:pt x="2978" y="2859"/>
                  </a:lnTo>
                  <a:lnTo>
                    <a:pt x="2899" y="2700"/>
                  </a:lnTo>
                  <a:lnTo>
                    <a:pt x="2820" y="2581"/>
                  </a:lnTo>
                  <a:lnTo>
                    <a:pt x="2224" y="2065"/>
                  </a:lnTo>
                  <a:lnTo>
                    <a:pt x="1668" y="1509"/>
                  </a:lnTo>
                  <a:lnTo>
                    <a:pt x="1192" y="874"/>
                  </a:lnTo>
                  <a:lnTo>
                    <a:pt x="755" y="199"/>
                  </a:lnTo>
                  <a:lnTo>
                    <a:pt x="67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2"/>
            <p:cNvSpPr/>
            <p:nvPr/>
          </p:nvSpPr>
          <p:spPr>
            <a:xfrm>
              <a:off x="7136725" y="2489275"/>
              <a:ext cx="38725" cy="38725"/>
            </a:xfrm>
            <a:custGeom>
              <a:avLst/>
              <a:gdLst/>
              <a:ahLst/>
              <a:cxnLst/>
              <a:rect l="l" t="t" r="r" b="b"/>
              <a:pathLst>
                <a:path w="1549" h="1549" extrusionOk="0">
                  <a:moveTo>
                    <a:pt x="397" y="0"/>
                  </a:moveTo>
                  <a:lnTo>
                    <a:pt x="239" y="40"/>
                  </a:lnTo>
                  <a:lnTo>
                    <a:pt x="120" y="119"/>
                  </a:lnTo>
                  <a:lnTo>
                    <a:pt x="40" y="239"/>
                  </a:lnTo>
                  <a:lnTo>
                    <a:pt x="0" y="397"/>
                  </a:lnTo>
                  <a:lnTo>
                    <a:pt x="40" y="556"/>
                  </a:lnTo>
                  <a:lnTo>
                    <a:pt x="120" y="675"/>
                  </a:lnTo>
                  <a:lnTo>
                    <a:pt x="834" y="1430"/>
                  </a:lnTo>
                  <a:lnTo>
                    <a:pt x="993" y="1509"/>
                  </a:lnTo>
                  <a:lnTo>
                    <a:pt x="1152" y="1549"/>
                  </a:lnTo>
                  <a:lnTo>
                    <a:pt x="1271" y="1509"/>
                  </a:lnTo>
                  <a:lnTo>
                    <a:pt x="1430" y="1430"/>
                  </a:lnTo>
                  <a:lnTo>
                    <a:pt x="1509" y="1310"/>
                  </a:lnTo>
                  <a:lnTo>
                    <a:pt x="1549" y="1152"/>
                  </a:lnTo>
                  <a:lnTo>
                    <a:pt x="1509" y="993"/>
                  </a:lnTo>
                  <a:lnTo>
                    <a:pt x="1430" y="874"/>
                  </a:lnTo>
                  <a:lnTo>
                    <a:pt x="675" y="119"/>
                  </a:lnTo>
                  <a:lnTo>
                    <a:pt x="556" y="40"/>
                  </a:lnTo>
                  <a:lnTo>
                    <a:pt x="3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52"/>
            <p:cNvSpPr/>
            <p:nvPr/>
          </p:nvSpPr>
          <p:spPr>
            <a:xfrm>
              <a:off x="7004725" y="2460500"/>
              <a:ext cx="54600" cy="59575"/>
            </a:xfrm>
            <a:custGeom>
              <a:avLst/>
              <a:gdLst/>
              <a:ahLst/>
              <a:cxnLst/>
              <a:rect l="l" t="t" r="r" b="b"/>
              <a:pathLst>
                <a:path w="2184" h="2383" extrusionOk="0">
                  <a:moveTo>
                    <a:pt x="358" y="0"/>
                  </a:moveTo>
                  <a:lnTo>
                    <a:pt x="199" y="40"/>
                  </a:lnTo>
                  <a:lnTo>
                    <a:pt x="80" y="119"/>
                  </a:lnTo>
                  <a:lnTo>
                    <a:pt x="40" y="278"/>
                  </a:lnTo>
                  <a:lnTo>
                    <a:pt x="1" y="437"/>
                  </a:lnTo>
                  <a:lnTo>
                    <a:pt x="40" y="556"/>
                  </a:lnTo>
                  <a:lnTo>
                    <a:pt x="358" y="1072"/>
                  </a:lnTo>
                  <a:lnTo>
                    <a:pt x="715" y="1509"/>
                  </a:lnTo>
                  <a:lnTo>
                    <a:pt x="1112" y="1906"/>
                  </a:lnTo>
                  <a:lnTo>
                    <a:pt x="1549" y="2303"/>
                  </a:lnTo>
                  <a:lnTo>
                    <a:pt x="1668" y="2342"/>
                  </a:lnTo>
                  <a:lnTo>
                    <a:pt x="1787" y="2382"/>
                  </a:lnTo>
                  <a:lnTo>
                    <a:pt x="1946" y="2342"/>
                  </a:lnTo>
                  <a:lnTo>
                    <a:pt x="2105" y="2223"/>
                  </a:lnTo>
                  <a:lnTo>
                    <a:pt x="2144" y="2064"/>
                  </a:lnTo>
                  <a:lnTo>
                    <a:pt x="2184" y="1906"/>
                  </a:lnTo>
                  <a:lnTo>
                    <a:pt x="2105" y="1787"/>
                  </a:lnTo>
                  <a:lnTo>
                    <a:pt x="2025" y="1667"/>
                  </a:lnTo>
                  <a:lnTo>
                    <a:pt x="1628" y="1350"/>
                  </a:lnTo>
                  <a:lnTo>
                    <a:pt x="1311" y="993"/>
                  </a:lnTo>
                  <a:lnTo>
                    <a:pt x="993" y="596"/>
                  </a:lnTo>
                  <a:lnTo>
                    <a:pt x="755" y="199"/>
                  </a:lnTo>
                  <a:lnTo>
                    <a:pt x="636" y="80"/>
                  </a:lnTo>
                  <a:lnTo>
                    <a:pt x="517"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52"/>
            <p:cNvSpPr/>
            <p:nvPr/>
          </p:nvSpPr>
          <p:spPr>
            <a:xfrm>
              <a:off x="7234975" y="2531950"/>
              <a:ext cx="75450" cy="58575"/>
            </a:xfrm>
            <a:custGeom>
              <a:avLst/>
              <a:gdLst/>
              <a:ahLst/>
              <a:cxnLst/>
              <a:rect l="l" t="t" r="r" b="b"/>
              <a:pathLst>
                <a:path w="3018" h="2343" extrusionOk="0">
                  <a:moveTo>
                    <a:pt x="358" y="0"/>
                  </a:moveTo>
                  <a:lnTo>
                    <a:pt x="199" y="40"/>
                  </a:lnTo>
                  <a:lnTo>
                    <a:pt x="80" y="120"/>
                  </a:lnTo>
                  <a:lnTo>
                    <a:pt x="1" y="278"/>
                  </a:lnTo>
                  <a:lnTo>
                    <a:pt x="1" y="437"/>
                  </a:lnTo>
                  <a:lnTo>
                    <a:pt x="40" y="556"/>
                  </a:lnTo>
                  <a:lnTo>
                    <a:pt x="120" y="675"/>
                  </a:lnTo>
                  <a:lnTo>
                    <a:pt x="676" y="1152"/>
                  </a:lnTo>
                  <a:lnTo>
                    <a:pt x="1231" y="1549"/>
                  </a:lnTo>
                  <a:lnTo>
                    <a:pt x="1827" y="1946"/>
                  </a:lnTo>
                  <a:lnTo>
                    <a:pt x="2422" y="2303"/>
                  </a:lnTo>
                  <a:lnTo>
                    <a:pt x="2541" y="2343"/>
                  </a:lnTo>
                  <a:lnTo>
                    <a:pt x="2740" y="2343"/>
                  </a:lnTo>
                  <a:lnTo>
                    <a:pt x="2819" y="2303"/>
                  </a:lnTo>
                  <a:lnTo>
                    <a:pt x="2899" y="2224"/>
                  </a:lnTo>
                  <a:lnTo>
                    <a:pt x="2978" y="2144"/>
                  </a:lnTo>
                  <a:lnTo>
                    <a:pt x="3018" y="1985"/>
                  </a:lnTo>
                  <a:lnTo>
                    <a:pt x="3018" y="1827"/>
                  </a:lnTo>
                  <a:lnTo>
                    <a:pt x="2938" y="1707"/>
                  </a:lnTo>
                  <a:lnTo>
                    <a:pt x="2819" y="1588"/>
                  </a:lnTo>
                  <a:lnTo>
                    <a:pt x="2263" y="1271"/>
                  </a:lnTo>
                  <a:lnTo>
                    <a:pt x="1708" y="913"/>
                  </a:lnTo>
                  <a:lnTo>
                    <a:pt x="1152" y="517"/>
                  </a:lnTo>
                  <a:lnTo>
                    <a:pt x="636" y="80"/>
                  </a:lnTo>
                  <a:lnTo>
                    <a:pt x="517"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2"/>
            <p:cNvSpPr/>
            <p:nvPr/>
          </p:nvSpPr>
          <p:spPr>
            <a:xfrm>
              <a:off x="7328275" y="2480350"/>
              <a:ext cx="52625" cy="45675"/>
            </a:xfrm>
            <a:custGeom>
              <a:avLst/>
              <a:gdLst/>
              <a:ahLst/>
              <a:cxnLst/>
              <a:rect l="l" t="t" r="r" b="b"/>
              <a:pathLst>
                <a:path w="2105" h="1827" extrusionOk="0">
                  <a:moveTo>
                    <a:pt x="318" y="0"/>
                  </a:moveTo>
                  <a:lnTo>
                    <a:pt x="199" y="80"/>
                  </a:lnTo>
                  <a:lnTo>
                    <a:pt x="80" y="159"/>
                  </a:lnTo>
                  <a:lnTo>
                    <a:pt x="0" y="318"/>
                  </a:lnTo>
                  <a:lnTo>
                    <a:pt x="0" y="476"/>
                  </a:lnTo>
                  <a:lnTo>
                    <a:pt x="40" y="596"/>
                  </a:lnTo>
                  <a:lnTo>
                    <a:pt x="159" y="715"/>
                  </a:lnTo>
                  <a:lnTo>
                    <a:pt x="1509" y="1747"/>
                  </a:lnTo>
                  <a:lnTo>
                    <a:pt x="1628" y="1787"/>
                  </a:lnTo>
                  <a:lnTo>
                    <a:pt x="1747" y="1826"/>
                  </a:lnTo>
                  <a:lnTo>
                    <a:pt x="1906" y="1787"/>
                  </a:lnTo>
                  <a:lnTo>
                    <a:pt x="2065" y="1667"/>
                  </a:lnTo>
                  <a:lnTo>
                    <a:pt x="2104" y="1509"/>
                  </a:lnTo>
                  <a:lnTo>
                    <a:pt x="2104" y="1350"/>
                  </a:lnTo>
                  <a:lnTo>
                    <a:pt x="2065" y="1191"/>
                  </a:lnTo>
                  <a:lnTo>
                    <a:pt x="1985" y="1112"/>
                  </a:lnTo>
                  <a:lnTo>
                    <a:pt x="635" y="80"/>
                  </a:lnTo>
                  <a:lnTo>
                    <a:pt x="477" y="40"/>
                  </a:lnTo>
                  <a:lnTo>
                    <a:pt x="31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 name="Google Shape;2038;p52"/>
          <p:cNvGrpSpPr/>
          <p:nvPr/>
        </p:nvGrpSpPr>
        <p:grpSpPr>
          <a:xfrm>
            <a:off x="426007" y="4410680"/>
            <a:ext cx="755563" cy="847056"/>
            <a:chOff x="2031500" y="1176250"/>
            <a:chExt cx="983550" cy="1102650"/>
          </a:xfrm>
        </p:grpSpPr>
        <p:sp>
          <p:nvSpPr>
            <p:cNvPr id="2039" name="Google Shape;2039;p52"/>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2"/>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2"/>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2"/>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2"/>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2"/>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 name="Google Shape;2045;p52"/>
          <p:cNvGrpSpPr/>
          <p:nvPr/>
        </p:nvGrpSpPr>
        <p:grpSpPr>
          <a:xfrm flipH="1">
            <a:off x="-278746" y="4502848"/>
            <a:ext cx="755563" cy="847056"/>
            <a:chOff x="2031500" y="1176250"/>
            <a:chExt cx="983550" cy="1102650"/>
          </a:xfrm>
        </p:grpSpPr>
        <p:sp>
          <p:nvSpPr>
            <p:cNvPr id="2046" name="Google Shape;2046;p52"/>
            <p:cNvSpPr/>
            <p:nvPr/>
          </p:nvSpPr>
          <p:spPr>
            <a:xfrm>
              <a:off x="2031500" y="1176250"/>
              <a:ext cx="420825" cy="878350"/>
            </a:xfrm>
            <a:custGeom>
              <a:avLst/>
              <a:gdLst/>
              <a:ahLst/>
              <a:cxnLst/>
              <a:rect l="l" t="t" r="r" b="b"/>
              <a:pathLst>
                <a:path w="16833" h="35134" extrusionOk="0">
                  <a:moveTo>
                    <a:pt x="15761" y="0"/>
                  </a:moveTo>
                  <a:lnTo>
                    <a:pt x="13498" y="1787"/>
                  </a:lnTo>
                  <a:lnTo>
                    <a:pt x="12505" y="2541"/>
                  </a:lnTo>
                  <a:lnTo>
                    <a:pt x="11553" y="3335"/>
                  </a:lnTo>
                  <a:lnTo>
                    <a:pt x="10600" y="4169"/>
                  </a:lnTo>
                  <a:lnTo>
                    <a:pt x="9687" y="5002"/>
                  </a:lnTo>
                  <a:lnTo>
                    <a:pt x="9012" y="5717"/>
                  </a:lnTo>
                  <a:lnTo>
                    <a:pt x="8377" y="6471"/>
                  </a:lnTo>
                  <a:lnTo>
                    <a:pt x="7781" y="7265"/>
                  </a:lnTo>
                  <a:lnTo>
                    <a:pt x="7186" y="8059"/>
                  </a:lnTo>
                  <a:lnTo>
                    <a:pt x="6630" y="8893"/>
                  </a:lnTo>
                  <a:lnTo>
                    <a:pt x="6074" y="9727"/>
                  </a:lnTo>
                  <a:lnTo>
                    <a:pt x="5042" y="11394"/>
                  </a:lnTo>
                  <a:lnTo>
                    <a:pt x="3772" y="13538"/>
                  </a:lnTo>
                  <a:lnTo>
                    <a:pt x="3216" y="14609"/>
                  </a:lnTo>
                  <a:lnTo>
                    <a:pt x="2620" y="15721"/>
                  </a:lnTo>
                  <a:lnTo>
                    <a:pt x="2104" y="16833"/>
                  </a:lnTo>
                  <a:lnTo>
                    <a:pt x="1668" y="17944"/>
                  </a:lnTo>
                  <a:lnTo>
                    <a:pt x="1231" y="19095"/>
                  </a:lnTo>
                  <a:lnTo>
                    <a:pt x="874" y="20286"/>
                  </a:lnTo>
                  <a:lnTo>
                    <a:pt x="596" y="21398"/>
                  </a:lnTo>
                  <a:lnTo>
                    <a:pt x="397" y="22549"/>
                  </a:lnTo>
                  <a:lnTo>
                    <a:pt x="238" y="23661"/>
                  </a:lnTo>
                  <a:lnTo>
                    <a:pt x="119" y="24812"/>
                  </a:lnTo>
                  <a:lnTo>
                    <a:pt x="80" y="25963"/>
                  </a:lnTo>
                  <a:lnTo>
                    <a:pt x="40" y="27114"/>
                  </a:lnTo>
                  <a:lnTo>
                    <a:pt x="0" y="29417"/>
                  </a:lnTo>
                  <a:lnTo>
                    <a:pt x="40" y="30171"/>
                  </a:lnTo>
                  <a:lnTo>
                    <a:pt x="119" y="30965"/>
                  </a:lnTo>
                  <a:lnTo>
                    <a:pt x="318" y="31759"/>
                  </a:lnTo>
                  <a:lnTo>
                    <a:pt x="437" y="32156"/>
                  </a:lnTo>
                  <a:lnTo>
                    <a:pt x="596" y="32513"/>
                  </a:lnTo>
                  <a:lnTo>
                    <a:pt x="755" y="32871"/>
                  </a:lnTo>
                  <a:lnTo>
                    <a:pt x="953" y="33228"/>
                  </a:lnTo>
                  <a:lnTo>
                    <a:pt x="1191" y="33546"/>
                  </a:lnTo>
                  <a:lnTo>
                    <a:pt x="1429" y="33823"/>
                  </a:lnTo>
                  <a:lnTo>
                    <a:pt x="1747" y="34101"/>
                  </a:lnTo>
                  <a:lnTo>
                    <a:pt x="2065" y="34340"/>
                  </a:lnTo>
                  <a:lnTo>
                    <a:pt x="2382" y="34538"/>
                  </a:lnTo>
                  <a:lnTo>
                    <a:pt x="2779" y="34697"/>
                  </a:lnTo>
                  <a:lnTo>
                    <a:pt x="3216" y="34856"/>
                  </a:lnTo>
                  <a:lnTo>
                    <a:pt x="3692" y="34935"/>
                  </a:lnTo>
                  <a:lnTo>
                    <a:pt x="4605" y="35094"/>
                  </a:lnTo>
                  <a:lnTo>
                    <a:pt x="5121" y="35133"/>
                  </a:lnTo>
                  <a:lnTo>
                    <a:pt x="5399" y="35133"/>
                  </a:lnTo>
                  <a:lnTo>
                    <a:pt x="5637" y="35094"/>
                  </a:lnTo>
                  <a:lnTo>
                    <a:pt x="5915" y="35054"/>
                  </a:lnTo>
                  <a:lnTo>
                    <a:pt x="6154" y="34975"/>
                  </a:lnTo>
                  <a:lnTo>
                    <a:pt x="6630" y="34776"/>
                  </a:lnTo>
                  <a:lnTo>
                    <a:pt x="7067" y="34498"/>
                  </a:lnTo>
                  <a:lnTo>
                    <a:pt x="7503" y="34181"/>
                  </a:lnTo>
                  <a:lnTo>
                    <a:pt x="8178" y="33585"/>
                  </a:lnTo>
                  <a:lnTo>
                    <a:pt x="8853" y="32950"/>
                  </a:lnTo>
                  <a:lnTo>
                    <a:pt x="9448" y="32315"/>
                  </a:lnTo>
                  <a:lnTo>
                    <a:pt x="10044" y="31600"/>
                  </a:lnTo>
                  <a:lnTo>
                    <a:pt x="10600" y="30886"/>
                  </a:lnTo>
                  <a:lnTo>
                    <a:pt x="11116" y="30131"/>
                  </a:lnTo>
                  <a:lnTo>
                    <a:pt x="11592" y="29338"/>
                  </a:lnTo>
                  <a:lnTo>
                    <a:pt x="12029" y="28544"/>
                  </a:lnTo>
                  <a:lnTo>
                    <a:pt x="12466" y="27710"/>
                  </a:lnTo>
                  <a:lnTo>
                    <a:pt x="12863" y="26876"/>
                  </a:lnTo>
                  <a:lnTo>
                    <a:pt x="13577" y="25169"/>
                  </a:lnTo>
                  <a:lnTo>
                    <a:pt x="14252" y="23422"/>
                  </a:lnTo>
                  <a:lnTo>
                    <a:pt x="14887" y="21676"/>
                  </a:lnTo>
                  <a:lnTo>
                    <a:pt x="15443" y="20048"/>
                  </a:lnTo>
                  <a:lnTo>
                    <a:pt x="15959" y="18381"/>
                  </a:lnTo>
                  <a:lnTo>
                    <a:pt x="16197" y="17547"/>
                  </a:lnTo>
                  <a:lnTo>
                    <a:pt x="16396" y="16674"/>
                  </a:lnTo>
                  <a:lnTo>
                    <a:pt x="16555" y="15840"/>
                  </a:lnTo>
                  <a:lnTo>
                    <a:pt x="16674" y="14967"/>
                  </a:lnTo>
                  <a:lnTo>
                    <a:pt x="16793" y="14054"/>
                  </a:lnTo>
                  <a:lnTo>
                    <a:pt x="16832" y="13101"/>
                  </a:lnTo>
                  <a:lnTo>
                    <a:pt x="16832" y="12188"/>
                  </a:lnTo>
                  <a:lnTo>
                    <a:pt x="16832" y="11235"/>
                  </a:lnTo>
                  <a:lnTo>
                    <a:pt x="16793" y="10322"/>
                  </a:lnTo>
                  <a:lnTo>
                    <a:pt x="16713" y="9369"/>
                  </a:lnTo>
                  <a:lnTo>
                    <a:pt x="16515" y="7503"/>
                  </a:lnTo>
                  <a:lnTo>
                    <a:pt x="16078" y="3772"/>
                  </a:lnTo>
                  <a:lnTo>
                    <a:pt x="15880" y="1906"/>
                  </a:lnTo>
                  <a:lnTo>
                    <a:pt x="15800" y="953"/>
                  </a:lnTo>
                  <a:lnTo>
                    <a:pt x="1576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2"/>
            <p:cNvSpPr/>
            <p:nvPr/>
          </p:nvSpPr>
          <p:spPr>
            <a:xfrm>
              <a:off x="2107925" y="1200075"/>
              <a:ext cx="311650" cy="855525"/>
            </a:xfrm>
            <a:custGeom>
              <a:avLst/>
              <a:gdLst/>
              <a:ahLst/>
              <a:cxnLst/>
              <a:rect l="l" t="t" r="r" b="b"/>
              <a:pathLst>
                <a:path w="12466" h="34221" extrusionOk="0">
                  <a:moveTo>
                    <a:pt x="12029" y="1151"/>
                  </a:moveTo>
                  <a:lnTo>
                    <a:pt x="11552" y="4208"/>
                  </a:lnTo>
                  <a:lnTo>
                    <a:pt x="11274" y="5717"/>
                  </a:lnTo>
                  <a:lnTo>
                    <a:pt x="10997" y="7225"/>
                  </a:lnTo>
                  <a:lnTo>
                    <a:pt x="10679" y="8694"/>
                  </a:lnTo>
                  <a:lnTo>
                    <a:pt x="10322" y="10203"/>
                  </a:lnTo>
                  <a:lnTo>
                    <a:pt x="9925" y="11751"/>
                  </a:lnTo>
                  <a:lnTo>
                    <a:pt x="9448" y="13299"/>
                  </a:lnTo>
                  <a:lnTo>
                    <a:pt x="8456" y="16515"/>
                  </a:lnTo>
                  <a:lnTo>
                    <a:pt x="7424" y="19770"/>
                  </a:lnTo>
                  <a:lnTo>
                    <a:pt x="6868" y="21358"/>
                  </a:lnTo>
                  <a:lnTo>
                    <a:pt x="6233" y="22986"/>
                  </a:lnTo>
                  <a:lnTo>
                    <a:pt x="5598" y="24573"/>
                  </a:lnTo>
                  <a:lnTo>
                    <a:pt x="4923" y="26122"/>
                  </a:lnTo>
                  <a:lnTo>
                    <a:pt x="4168" y="27710"/>
                  </a:lnTo>
                  <a:lnTo>
                    <a:pt x="3811" y="28345"/>
                  </a:lnTo>
                  <a:lnTo>
                    <a:pt x="3454" y="28980"/>
                  </a:lnTo>
                  <a:lnTo>
                    <a:pt x="2739" y="30092"/>
                  </a:lnTo>
                  <a:lnTo>
                    <a:pt x="1945" y="31203"/>
                  </a:lnTo>
                  <a:lnTo>
                    <a:pt x="1112" y="32315"/>
                  </a:lnTo>
                  <a:lnTo>
                    <a:pt x="715" y="32910"/>
                  </a:lnTo>
                  <a:lnTo>
                    <a:pt x="357" y="33506"/>
                  </a:lnTo>
                  <a:lnTo>
                    <a:pt x="357" y="33506"/>
                  </a:lnTo>
                  <a:lnTo>
                    <a:pt x="596" y="32196"/>
                  </a:lnTo>
                  <a:lnTo>
                    <a:pt x="873" y="30925"/>
                  </a:lnTo>
                  <a:lnTo>
                    <a:pt x="1191" y="29695"/>
                  </a:lnTo>
                  <a:lnTo>
                    <a:pt x="1588" y="28464"/>
                  </a:lnTo>
                  <a:lnTo>
                    <a:pt x="1945" y="27273"/>
                  </a:lnTo>
                  <a:lnTo>
                    <a:pt x="2382" y="26082"/>
                  </a:lnTo>
                  <a:lnTo>
                    <a:pt x="3216" y="23819"/>
                  </a:lnTo>
                  <a:lnTo>
                    <a:pt x="5359" y="18142"/>
                  </a:lnTo>
                  <a:lnTo>
                    <a:pt x="7543" y="12465"/>
                  </a:lnTo>
                  <a:lnTo>
                    <a:pt x="9766" y="6789"/>
                  </a:lnTo>
                  <a:lnTo>
                    <a:pt x="12029" y="1151"/>
                  </a:lnTo>
                  <a:close/>
                  <a:moveTo>
                    <a:pt x="12148" y="2064"/>
                  </a:moveTo>
                  <a:lnTo>
                    <a:pt x="12148" y="2104"/>
                  </a:lnTo>
                  <a:lnTo>
                    <a:pt x="12187" y="3494"/>
                  </a:lnTo>
                  <a:lnTo>
                    <a:pt x="12227" y="5201"/>
                  </a:lnTo>
                  <a:lnTo>
                    <a:pt x="12187" y="7186"/>
                  </a:lnTo>
                  <a:lnTo>
                    <a:pt x="12108" y="8297"/>
                  </a:lnTo>
                  <a:lnTo>
                    <a:pt x="12029" y="9488"/>
                  </a:lnTo>
                  <a:lnTo>
                    <a:pt x="11910" y="10719"/>
                  </a:lnTo>
                  <a:lnTo>
                    <a:pt x="11711" y="12029"/>
                  </a:lnTo>
                  <a:lnTo>
                    <a:pt x="11473" y="13418"/>
                  </a:lnTo>
                  <a:lnTo>
                    <a:pt x="11195" y="14847"/>
                  </a:lnTo>
                  <a:lnTo>
                    <a:pt x="10877" y="16356"/>
                  </a:lnTo>
                  <a:lnTo>
                    <a:pt x="10480" y="17904"/>
                  </a:lnTo>
                  <a:lnTo>
                    <a:pt x="10004" y="19492"/>
                  </a:lnTo>
                  <a:lnTo>
                    <a:pt x="9448" y="21159"/>
                  </a:lnTo>
                  <a:lnTo>
                    <a:pt x="9170" y="21993"/>
                  </a:lnTo>
                  <a:lnTo>
                    <a:pt x="8773" y="23065"/>
                  </a:lnTo>
                  <a:lnTo>
                    <a:pt x="8376" y="24177"/>
                  </a:lnTo>
                  <a:lnTo>
                    <a:pt x="7940" y="25209"/>
                  </a:lnTo>
                  <a:lnTo>
                    <a:pt x="7424" y="26241"/>
                  </a:lnTo>
                  <a:lnTo>
                    <a:pt x="6947" y="27114"/>
                  </a:lnTo>
                  <a:lnTo>
                    <a:pt x="6312" y="28107"/>
                  </a:lnTo>
                  <a:lnTo>
                    <a:pt x="5598" y="29139"/>
                  </a:lnTo>
                  <a:lnTo>
                    <a:pt x="4764" y="30171"/>
                  </a:lnTo>
                  <a:lnTo>
                    <a:pt x="4327" y="30727"/>
                  </a:lnTo>
                  <a:lnTo>
                    <a:pt x="3851" y="31243"/>
                  </a:lnTo>
                  <a:lnTo>
                    <a:pt x="3335" y="31719"/>
                  </a:lnTo>
                  <a:lnTo>
                    <a:pt x="2819" y="32196"/>
                  </a:lnTo>
                  <a:lnTo>
                    <a:pt x="2263" y="32672"/>
                  </a:lnTo>
                  <a:lnTo>
                    <a:pt x="1667" y="33069"/>
                  </a:lnTo>
                  <a:lnTo>
                    <a:pt x="1072" y="33466"/>
                  </a:lnTo>
                  <a:lnTo>
                    <a:pt x="437" y="33823"/>
                  </a:lnTo>
                  <a:lnTo>
                    <a:pt x="437" y="33823"/>
                  </a:lnTo>
                  <a:lnTo>
                    <a:pt x="834" y="33188"/>
                  </a:lnTo>
                  <a:lnTo>
                    <a:pt x="1270" y="32553"/>
                  </a:lnTo>
                  <a:lnTo>
                    <a:pt x="2144" y="31362"/>
                  </a:lnTo>
                  <a:lnTo>
                    <a:pt x="2938" y="30250"/>
                  </a:lnTo>
                  <a:lnTo>
                    <a:pt x="3692" y="29099"/>
                  </a:lnTo>
                  <a:lnTo>
                    <a:pt x="4049" y="28464"/>
                  </a:lnTo>
                  <a:lnTo>
                    <a:pt x="4407" y="27829"/>
                  </a:lnTo>
                  <a:lnTo>
                    <a:pt x="5161" y="26241"/>
                  </a:lnTo>
                  <a:lnTo>
                    <a:pt x="5836" y="24653"/>
                  </a:lnTo>
                  <a:lnTo>
                    <a:pt x="6471" y="23065"/>
                  </a:lnTo>
                  <a:lnTo>
                    <a:pt x="7066" y="21477"/>
                  </a:lnTo>
                  <a:lnTo>
                    <a:pt x="7662" y="19849"/>
                  </a:lnTo>
                  <a:lnTo>
                    <a:pt x="8694" y="16594"/>
                  </a:lnTo>
                  <a:lnTo>
                    <a:pt x="9686" y="13339"/>
                  </a:lnTo>
                  <a:lnTo>
                    <a:pt x="10123" y="11910"/>
                  </a:lnTo>
                  <a:lnTo>
                    <a:pt x="10520" y="10481"/>
                  </a:lnTo>
                  <a:lnTo>
                    <a:pt x="10838" y="9091"/>
                  </a:lnTo>
                  <a:lnTo>
                    <a:pt x="11155" y="7662"/>
                  </a:lnTo>
                  <a:lnTo>
                    <a:pt x="11433" y="6273"/>
                  </a:lnTo>
                  <a:lnTo>
                    <a:pt x="11671" y="4883"/>
                  </a:lnTo>
                  <a:lnTo>
                    <a:pt x="12148" y="2064"/>
                  </a:lnTo>
                  <a:close/>
                  <a:moveTo>
                    <a:pt x="12267" y="0"/>
                  </a:moveTo>
                  <a:lnTo>
                    <a:pt x="12187" y="80"/>
                  </a:lnTo>
                  <a:lnTo>
                    <a:pt x="12187" y="119"/>
                  </a:lnTo>
                  <a:lnTo>
                    <a:pt x="9806" y="5955"/>
                  </a:lnTo>
                  <a:lnTo>
                    <a:pt x="7503" y="11870"/>
                  </a:lnTo>
                  <a:lnTo>
                    <a:pt x="5201" y="17785"/>
                  </a:lnTo>
                  <a:lnTo>
                    <a:pt x="2977" y="23740"/>
                  </a:lnTo>
                  <a:lnTo>
                    <a:pt x="2104" y="26161"/>
                  </a:lnTo>
                  <a:lnTo>
                    <a:pt x="1667" y="27392"/>
                  </a:lnTo>
                  <a:lnTo>
                    <a:pt x="1231" y="28702"/>
                  </a:lnTo>
                  <a:lnTo>
                    <a:pt x="834" y="30012"/>
                  </a:lnTo>
                  <a:lnTo>
                    <a:pt x="516" y="31362"/>
                  </a:lnTo>
                  <a:lnTo>
                    <a:pt x="238" y="32712"/>
                  </a:lnTo>
                  <a:lnTo>
                    <a:pt x="0" y="34101"/>
                  </a:lnTo>
                  <a:lnTo>
                    <a:pt x="40" y="34141"/>
                  </a:lnTo>
                  <a:lnTo>
                    <a:pt x="40" y="34180"/>
                  </a:lnTo>
                  <a:lnTo>
                    <a:pt x="79" y="34220"/>
                  </a:lnTo>
                  <a:lnTo>
                    <a:pt x="199" y="34220"/>
                  </a:lnTo>
                  <a:lnTo>
                    <a:pt x="873" y="33903"/>
                  </a:lnTo>
                  <a:lnTo>
                    <a:pt x="1509" y="33506"/>
                  </a:lnTo>
                  <a:lnTo>
                    <a:pt x="2104" y="33069"/>
                  </a:lnTo>
                  <a:lnTo>
                    <a:pt x="2700" y="32593"/>
                  </a:lnTo>
                  <a:lnTo>
                    <a:pt x="3295" y="32116"/>
                  </a:lnTo>
                  <a:lnTo>
                    <a:pt x="3811" y="31600"/>
                  </a:lnTo>
                  <a:lnTo>
                    <a:pt x="4327" y="31044"/>
                  </a:lnTo>
                  <a:lnTo>
                    <a:pt x="4804" y="30528"/>
                  </a:lnTo>
                  <a:lnTo>
                    <a:pt x="5280" y="29972"/>
                  </a:lnTo>
                  <a:lnTo>
                    <a:pt x="5717" y="29417"/>
                  </a:lnTo>
                  <a:lnTo>
                    <a:pt x="6471" y="28305"/>
                  </a:lnTo>
                  <a:lnTo>
                    <a:pt x="7106" y="27273"/>
                  </a:lnTo>
                  <a:lnTo>
                    <a:pt x="7662" y="26360"/>
                  </a:lnTo>
                  <a:lnTo>
                    <a:pt x="8178" y="25328"/>
                  </a:lnTo>
                  <a:lnTo>
                    <a:pt x="8615" y="24256"/>
                  </a:lnTo>
                  <a:lnTo>
                    <a:pt x="9012" y="23184"/>
                  </a:lnTo>
                  <a:lnTo>
                    <a:pt x="9409" y="22072"/>
                  </a:lnTo>
                  <a:lnTo>
                    <a:pt x="9686" y="21239"/>
                  </a:lnTo>
                  <a:lnTo>
                    <a:pt x="10242" y="19571"/>
                  </a:lnTo>
                  <a:lnTo>
                    <a:pt x="10719" y="17944"/>
                  </a:lnTo>
                  <a:lnTo>
                    <a:pt x="11116" y="16396"/>
                  </a:lnTo>
                  <a:lnTo>
                    <a:pt x="11473" y="14887"/>
                  </a:lnTo>
                  <a:lnTo>
                    <a:pt x="11751" y="13458"/>
                  </a:lnTo>
                  <a:lnTo>
                    <a:pt x="11949" y="12068"/>
                  </a:lnTo>
                  <a:lnTo>
                    <a:pt x="12148" y="10758"/>
                  </a:lnTo>
                  <a:lnTo>
                    <a:pt x="12267" y="9528"/>
                  </a:lnTo>
                  <a:lnTo>
                    <a:pt x="12386" y="8337"/>
                  </a:lnTo>
                  <a:lnTo>
                    <a:pt x="12426" y="7225"/>
                  </a:lnTo>
                  <a:lnTo>
                    <a:pt x="12465" y="5201"/>
                  </a:lnTo>
                  <a:lnTo>
                    <a:pt x="12465" y="3494"/>
                  </a:lnTo>
                  <a:lnTo>
                    <a:pt x="12386" y="2104"/>
                  </a:lnTo>
                  <a:lnTo>
                    <a:pt x="12346" y="1271"/>
                  </a:lnTo>
                  <a:lnTo>
                    <a:pt x="12346" y="635"/>
                  </a:lnTo>
                  <a:lnTo>
                    <a:pt x="12426" y="159"/>
                  </a:lnTo>
                  <a:lnTo>
                    <a:pt x="12426" y="119"/>
                  </a:lnTo>
                  <a:lnTo>
                    <a:pt x="12426" y="80"/>
                  </a:lnTo>
                  <a:lnTo>
                    <a:pt x="1238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52"/>
            <p:cNvSpPr/>
            <p:nvPr/>
          </p:nvSpPr>
          <p:spPr>
            <a:xfrm>
              <a:off x="2062250" y="1209000"/>
              <a:ext cx="346400" cy="842625"/>
            </a:xfrm>
            <a:custGeom>
              <a:avLst/>
              <a:gdLst/>
              <a:ahLst/>
              <a:cxnLst/>
              <a:rect l="l" t="t" r="r" b="b"/>
              <a:pathLst>
                <a:path w="13856" h="33705" extrusionOk="0">
                  <a:moveTo>
                    <a:pt x="13538" y="397"/>
                  </a:moveTo>
                  <a:lnTo>
                    <a:pt x="13340" y="874"/>
                  </a:lnTo>
                  <a:lnTo>
                    <a:pt x="13022" y="1469"/>
                  </a:lnTo>
                  <a:lnTo>
                    <a:pt x="12069" y="3097"/>
                  </a:lnTo>
                  <a:lnTo>
                    <a:pt x="11275" y="4407"/>
                  </a:lnTo>
                  <a:lnTo>
                    <a:pt x="10323" y="6035"/>
                  </a:lnTo>
                  <a:lnTo>
                    <a:pt x="9290" y="7940"/>
                  </a:lnTo>
                  <a:lnTo>
                    <a:pt x="8139" y="10124"/>
                  </a:lnTo>
                  <a:lnTo>
                    <a:pt x="6908" y="12625"/>
                  </a:lnTo>
                  <a:lnTo>
                    <a:pt x="6273" y="14014"/>
                  </a:lnTo>
                  <a:lnTo>
                    <a:pt x="5638" y="15483"/>
                  </a:lnTo>
                  <a:lnTo>
                    <a:pt x="5003" y="17031"/>
                  </a:lnTo>
                  <a:lnTo>
                    <a:pt x="4328" y="18659"/>
                  </a:lnTo>
                  <a:lnTo>
                    <a:pt x="3693" y="20366"/>
                  </a:lnTo>
                  <a:lnTo>
                    <a:pt x="3018" y="22192"/>
                  </a:lnTo>
                  <a:lnTo>
                    <a:pt x="2542" y="23502"/>
                  </a:lnTo>
                  <a:lnTo>
                    <a:pt x="2145" y="24534"/>
                  </a:lnTo>
                  <a:lnTo>
                    <a:pt x="1787" y="25606"/>
                  </a:lnTo>
                  <a:lnTo>
                    <a:pt x="1470" y="26678"/>
                  </a:lnTo>
                  <a:lnTo>
                    <a:pt x="1311" y="27234"/>
                  </a:lnTo>
                  <a:lnTo>
                    <a:pt x="1232" y="27789"/>
                  </a:lnTo>
                  <a:lnTo>
                    <a:pt x="1112" y="28623"/>
                  </a:lnTo>
                  <a:lnTo>
                    <a:pt x="1033" y="29576"/>
                  </a:lnTo>
                  <a:lnTo>
                    <a:pt x="1033" y="30092"/>
                  </a:lnTo>
                  <a:lnTo>
                    <a:pt x="1073" y="30568"/>
                  </a:lnTo>
                  <a:lnTo>
                    <a:pt x="1112" y="31124"/>
                  </a:lnTo>
                  <a:lnTo>
                    <a:pt x="1192" y="31640"/>
                  </a:lnTo>
                  <a:lnTo>
                    <a:pt x="874" y="30727"/>
                  </a:lnTo>
                  <a:lnTo>
                    <a:pt x="636" y="29814"/>
                  </a:lnTo>
                  <a:lnTo>
                    <a:pt x="438" y="28941"/>
                  </a:lnTo>
                  <a:lnTo>
                    <a:pt x="318" y="28028"/>
                  </a:lnTo>
                  <a:lnTo>
                    <a:pt x="239" y="27114"/>
                  </a:lnTo>
                  <a:lnTo>
                    <a:pt x="279" y="26241"/>
                  </a:lnTo>
                  <a:lnTo>
                    <a:pt x="318" y="25368"/>
                  </a:lnTo>
                  <a:lnTo>
                    <a:pt x="477" y="24494"/>
                  </a:lnTo>
                  <a:lnTo>
                    <a:pt x="557" y="24018"/>
                  </a:lnTo>
                  <a:lnTo>
                    <a:pt x="755" y="22946"/>
                  </a:lnTo>
                  <a:lnTo>
                    <a:pt x="1073" y="21438"/>
                  </a:lnTo>
                  <a:lnTo>
                    <a:pt x="1311" y="20525"/>
                  </a:lnTo>
                  <a:lnTo>
                    <a:pt x="1629" y="19532"/>
                  </a:lnTo>
                  <a:lnTo>
                    <a:pt x="1986" y="18381"/>
                  </a:lnTo>
                  <a:lnTo>
                    <a:pt x="2423" y="17150"/>
                  </a:lnTo>
                  <a:lnTo>
                    <a:pt x="2978" y="15840"/>
                  </a:lnTo>
                  <a:lnTo>
                    <a:pt x="3574" y="14411"/>
                  </a:lnTo>
                  <a:lnTo>
                    <a:pt x="4328" y="12863"/>
                  </a:lnTo>
                  <a:lnTo>
                    <a:pt x="5162" y="11235"/>
                  </a:lnTo>
                  <a:lnTo>
                    <a:pt x="6114" y="9488"/>
                  </a:lnTo>
                  <a:lnTo>
                    <a:pt x="7186" y="7623"/>
                  </a:lnTo>
                  <a:lnTo>
                    <a:pt x="8377" y="5677"/>
                  </a:lnTo>
                  <a:lnTo>
                    <a:pt x="9727" y="3653"/>
                  </a:lnTo>
                  <a:lnTo>
                    <a:pt x="10005" y="3256"/>
                  </a:lnTo>
                  <a:lnTo>
                    <a:pt x="10323" y="2938"/>
                  </a:lnTo>
                  <a:lnTo>
                    <a:pt x="10680" y="2581"/>
                  </a:lnTo>
                  <a:lnTo>
                    <a:pt x="11037" y="2263"/>
                  </a:lnTo>
                  <a:lnTo>
                    <a:pt x="11791" y="1668"/>
                  </a:lnTo>
                  <a:lnTo>
                    <a:pt x="12546" y="1112"/>
                  </a:lnTo>
                  <a:lnTo>
                    <a:pt x="13538" y="397"/>
                  </a:lnTo>
                  <a:close/>
                  <a:moveTo>
                    <a:pt x="13617" y="0"/>
                  </a:moveTo>
                  <a:lnTo>
                    <a:pt x="13022" y="477"/>
                  </a:lnTo>
                  <a:lnTo>
                    <a:pt x="12427" y="914"/>
                  </a:lnTo>
                  <a:lnTo>
                    <a:pt x="11633" y="1469"/>
                  </a:lnTo>
                  <a:lnTo>
                    <a:pt x="10839" y="2104"/>
                  </a:lnTo>
                  <a:lnTo>
                    <a:pt x="10481" y="2422"/>
                  </a:lnTo>
                  <a:lnTo>
                    <a:pt x="10124" y="2740"/>
                  </a:lnTo>
                  <a:lnTo>
                    <a:pt x="9806" y="3097"/>
                  </a:lnTo>
                  <a:lnTo>
                    <a:pt x="9529" y="3494"/>
                  </a:lnTo>
                  <a:lnTo>
                    <a:pt x="8179" y="5558"/>
                  </a:lnTo>
                  <a:lnTo>
                    <a:pt x="6948" y="7503"/>
                  </a:lnTo>
                  <a:lnTo>
                    <a:pt x="5876" y="9369"/>
                  </a:lnTo>
                  <a:lnTo>
                    <a:pt x="4924" y="11116"/>
                  </a:lnTo>
                  <a:lnTo>
                    <a:pt x="4090" y="12783"/>
                  </a:lnTo>
                  <a:lnTo>
                    <a:pt x="3336" y="14332"/>
                  </a:lnTo>
                  <a:lnTo>
                    <a:pt x="2740" y="15761"/>
                  </a:lnTo>
                  <a:lnTo>
                    <a:pt x="2184" y="17071"/>
                  </a:lnTo>
                  <a:lnTo>
                    <a:pt x="1748" y="18341"/>
                  </a:lnTo>
                  <a:lnTo>
                    <a:pt x="1390" y="19453"/>
                  </a:lnTo>
                  <a:lnTo>
                    <a:pt x="1073" y="20485"/>
                  </a:lnTo>
                  <a:lnTo>
                    <a:pt x="835" y="21398"/>
                  </a:lnTo>
                  <a:lnTo>
                    <a:pt x="517" y="22906"/>
                  </a:lnTo>
                  <a:lnTo>
                    <a:pt x="318" y="23978"/>
                  </a:lnTo>
                  <a:lnTo>
                    <a:pt x="199" y="24455"/>
                  </a:lnTo>
                  <a:lnTo>
                    <a:pt x="120" y="25010"/>
                  </a:lnTo>
                  <a:lnTo>
                    <a:pt x="41" y="25566"/>
                  </a:lnTo>
                  <a:lnTo>
                    <a:pt x="1" y="26122"/>
                  </a:lnTo>
                  <a:lnTo>
                    <a:pt x="1" y="26717"/>
                  </a:lnTo>
                  <a:lnTo>
                    <a:pt x="1" y="27273"/>
                  </a:lnTo>
                  <a:lnTo>
                    <a:pt x="41" y="27869"/>
                  </a:lnTo>
                  <a:lnTo>
                    <a:pt x="120" y="28425"/>
                  </a:lnTo>
                  <a:lnTo>
                    <a:pt x="199" y="29020"/>
                  </a:lnTo>
                  <a:lnTo>
                    <a:pt x="318" y="29615"/>
                  </a:lnTo>
                  <a:lnTo>
                    <a:pt x="477" y="30171"/>
                  </a:lnTo>
                  <a:lnTo>
                    <a:pt x="636" y="30767"/>
                  </a:lnTo>
                  <a:lnTo>
                    <a:pt x="835" y="31362"/>
                  </a:lnTo>
                  <a:lnTo>
                    <a:pt x="1073" y="31918"/>
                  </a:lnTo>
                  <a:lnTo>
                    <a:pt x="1311" y="32513"/>
                  </a:lnTo>
                  <a:lnTo>
                    <a:pt x="1589" y="33069"/>
                  </a:lnTo>
                  <a:lnTo>
                    <a:pt x="1867" y="33625"/>
                  </a:lnTo>
                  <a:lnTo>
                    <a:pt x="1906" y="33665"/>
                  </a:lnTo>
                  <a:lnTo>
                    <a:pt x="1986" y="33704"/>
                  </a:lnTo>
                  <a:lnTo>
                    <a:pt x="2026" y="33665"/>
                  </a:lnTo>
                  <a:lnTo>
                    <a:pt x="2105" y="33585"/>
                  </a:lnTo>
                  <a:lnTo>
                    <a:pt x="2105" y="33506"/>
                  </a:lnTo>
                  <a:lnTo>
                    <a:pt x="1906" y="33149"/>
                  </a:lnTo>
                  <a:lnTo>
                    <a:pt x="1787" y="32752"/>
                  </a:lnTo>
                  <a:lnTo>
                    <a:pt x="1549" y="31997"/>
                  </a:lnTo>
                  <a:lnTo>
                    <a:pt x="1390" y="31243"/>
                  </a:lnTo>
                  <a:lnTo>
                    <a:pt x="1311" y="30489"/>
                  </a:lnTo>
                  <a:lnTo>
                    <a:pt x="1311" y="29774"/>
                  </a:lnTo>
                  <a:lnTo>
                    <a:pt x="1311" y="29060"/>
                  </a:lnTo>
                  <a:lnTo>
                    <a:pt x="1390" y="28425"/>
                  </a:lnTo>
                  <a:lnTo>
                    <a:pt x="1470" y="27829"/>
                  </a:lnTo>
                  <a:lnTo>
                    <a:pt x="1589" y="27273"/>
                  </a:lnTo>
                  <a:lnTo>
                    <a:pt x="1708" y="26757"/>
                  </a:lnTo>
                  <a:lnTo>
                    <a:pt x="2026" y="25685"/>
                  </a:lnTo>
                  <a:lnTo>
                    <a:pt x="2383" y="24613"/>
                  </a:lnTo>
                  <a:lnTo>
                    <a:pt x="2780" y="23581"/>
                  </a:lnTo>
                  <a:lnTo>
                    <a:pt x="3256" y="22271"/>
                  </a:lnTo>
                  <a:lnTo>
                    <a:pt x="3891" y="20445"/>
                  </a:lnTo>
                  <a:lnTo>
                    <a:pt x="4566" y="18738"/>
                  </a:lnTo>
                  <a:lnTo>
                    <a:pt x="5241" y="17110"/>
                  </a:lnTo>
                  <a:lnTo>
                    <a:pt x="5876" y="15562"/>
                  </a:lnTo>
                  <a:lnTo>
                    <a:pt x="6511" y="14133"/>
                  </a:lnTo>
                  <a:lnTo>
                    <a:pt x="7147" y="12744"/>
                  </a:lnTo>
                  <a:lnTo>
                    <a:pt x="8377" y="10243"/>
                  </a:lnTo>
                  <a:lnTo>
                    <a:pt x="9489" y="8059"/>
                  </a:lnTo>
                  <a:lnTo>
                    <a:pt x="10561" y="6154"/>
                  </a:lnTo>
                  <a:lnTo>
                    <a:pt x="11474" y="4566"/>
                  </a:lnTo>
                  <a:lnTo>
                    <a:pt x="12307" y="3216"/>
                  </a:lnTo>
                  <a:lnTo>
                    <a:pt x="12982" y="2104"/>
                  </a:lnTo>
                  <a:lnTo>
                    <a:pt x="13459" y="1231"/>
                  </a:lnTo>
                  <a:lnTo>
                    <a:pt x="13617" y="874"/>
                  </a:lnTo>
                  <a:lnTo>
                    <a:pt x="13737" y="556"/>
                  </a:lnTo>
                  <a:lnTo>
                    <a:pt x="13816" y="318"/>
                  </a:lnTo>
                  <a:lnTo>
                    <a:pt x="13856" y="120"/>
                  </a:lnTo>
                  <a:lnTo>
                    <a:pt x="13816" y="40"/>
                  </a:lnTo>
                  <a:lnTo>
                    <a:pt x="13776" y="0"/>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52"/>
            <p:cNvSpPr/>
            <p:nvPr/>
          </p:nvSpPr>
          <p:spPr>
            <a:xfrm>
              <a:off x="2158525" y="1268550"/>
              <a:ext cx="856525" cy="1010350"/>
            </a:xfrm>
            <a:custGeom>
              <a:avLst/>
              <a:gdLst/>
              <a:ahLst/>
              <a:cxnLst/>
              <a:rect l="l" t="t" r="r" b="b"/>
              <a:pathLst>
                <a:path w="34261" h="40414" extrusionOk="0">
                  <a:moveTo>
                    <a:pt x="34260" y="0"/>
                  </a:moveTo>
                  <a:lnTo>
                    <a:pt x="30529" y="1231"/>
                  </a:lnTo>
                  <a:lnTo>
                    <a:pt x="28941" y="1747"/>
                  </a:lnTo>
                  <a:lnTo>
                    <a:pt x="27313" y="2303"/>
                  </a:lnTo>
                  <a:lnTo>
                    <a:pt x="25765" y="2938"/>
                  </a:lnTo>
                  <a:lnTo>
                    <a:pt x="24971" y="3256"/>
                  </a:lnTo>
                  <a:lnTo>
                    <a:pt x="24217" y="3613"/>
                  </a:lnTo>
                  <a:lnTo>
                    <a:pt x="22986" y="4248"/>
                  </a:lnTo>
                  <a:lnTo>
                    <a:pt x="21835" y="4923"/>
                  </a:lnTo>
                  <a:lnTo>
                    <a:pt x="20684" y="5638"/>
                  </a:lnTo>
                  <a:lnTo>
                    <a:pt x="19572" y="6392"/>
                  </a:lnTo>
                  <a:lnTo>
                    <a:pt x="18500" y="7186"/>
                  </a:lnTo>
                  <a:lnTo>
                    <a:pt x="17428" y="7980"/>
                  </a:lnTo>
                  <a:lnTo>
                    <a:pt x="15324" y="9687"/>
                  </a:lnTo>
                  <a:lnTo>
                    <a:pt x="14014" y="10719"/>
                  </a:lnTo>
                  <a:lnTo>
                    <a:pt x="12744" y="11830"/>
                  </a:lnTo>
                  <a:lnTo>
                    <a:pt x="11513" y="12942"/>
                  </a:lnTo>
                  <a:lnTo>
                    <a:pt x="10283" y="14093"/>
                  </a:lnTo>
                  <a:lnTo>
                    <a:pt x="9131" y="15284"/>
                  </a:lnTo>
                  <a:lnTo>
                    <a:pt x="8020" y="16515"/>
                  </a:lnTo>
                  <a:lnTo>
                    <a:pt x="6948" y="17785"/>
                  </a:lnTo>
                  <a:lnTo>
                    <a:pt x="5955" y="19135"/>
                  </a:lnTo>
                  <a:lnTo>
                    <a:pt x="5082" y="20445"/>
                  </a:lnTo>
                  <a:lnTo>
                    <a:pt x="4288" y="21795"/>
                  </a:lnTo>
                  <a:lnTo>
                    <a:pt x="3574" y="23184"/>
                  </a:lnTo>
                  <a:lnTo>
                    <a:pt x="2938" y="24613"/>
                  </a:lnTo>
                  <a:lnTo>
                    <a:pt x="2343" y="26043"/>
                  </a:lnTo>
                  <a:lnTo>
                    <a:pt x="1747" y="27511"/>
                  </a:lnTo>
                  <a:lnTo>
                    <a:pt x="676" y="30449"/>
                  </a:lnTo>
                  <a:lnTo>
                    <a:pt x="358" y="31441"/>
                  </a:lnTo>
                  <a:lnTo>
                    <a:pt x="239" y="31997"/>
                  </a:lnTo>
                  <a:lnTo>
                    <a:pt x="120" y="32513"/>
                  </a:lnTo>
                  <a:lnTo>
                    <a:pt x="40" y="33069"/>
                  </a:lnTo>
                  <a:lnTo>
                    <a:pt x="1" y="33625"/>
                  </a:lnTo>
                  <a:lnTo>
                    <a:pt x="1" y="34141"/>
                  </a:lnTo>
                  <a:lnTo>
                    <a:pt x="1" y="34697"/>
                  </a:lnTo>
                  <a:lnTo>
                    <a:pt x="80" y="35213"/>
                  </a:lnTo>
                  <a:lnTo>
                    <a:pt x="159" y="35769"/>
                  </a:lnTo>
                  <a:lnTo>
                    <a:pt x="318" y="36245"/>
                  </a:lnTo>
                  <a:lnTo>
                    <a:pt x="517" y="36761"/>
                  </a:lnTo>
                  <a:lnTo>
                    <a:pt x="755" y="37237"/>
                  </a:lnTo>
                  <a:lnTo>
                    <a:pt x="1033" y="37674"/>
                  </a:lnTo>
                  <a:lnTo>
                    <a:pt x="1390" y="38111"/>
                  </a:lnTo>
                  <a:lnTo>
                    <a:pt x="1827" y="38508"/>
                  </a:lnTo>
                  <a:lnTo>
                    <a:pt x="2303" y="38865"/>
                  </a:lnTo>
                  <a:lnTo>
                    <a:pt x="2859" y="39222"/>
                  </a:lnTo>
                  <a:lnTo>
                    <a:pt x="3415" y="39500"/>
                  </a:lnTo>
                  <a:lnTo>
                    <a:pt x="4010" y="39818"/>
                  </a:lnTo>
                  <a:lnTo>
                    <a:pt x="4645" y="40096"/>
                  </a:lnTo>
                  <a:lnTo>
                    <a:pt x="4963" y="40215"/>
                  </a:lnTo>
                  <a:lnTo>
                    <a:pt x="5320" y="40334"/>
                  </a:lnTo>
                  <a:lnTo>
                    <a:pt x="5638" y="40374"/>
                  </a:lnTo>
                  <a:lnTo>
                    <a:pt x="5995" y="40413"/>
                  </a:lnTo>
                  <a:lnTo>
                    <a:pt x="6352" y="40374"/>
                  </a:lnTo>
                  <a:lnTo>
                    <a:pt x="6710" y="40334"/>
                  </a:lnTo>
                  <a:lnTo>
                    <a:pt x="7424" y="40175"/>
                  </a:lnTo>
                  <a:lnTo>
                    <a:pt x="8099" y="39977"/>
                  </a:lnTo>
                  <a:lnTo>
                    <a:pt x="9250" y="39540"/>
                  </a:lnTo>
                  <a:lnTo>
                    <a:pt x="10402" y="39024"/>
                  </a:lnTo>
                  <a:lnTo>
                    <a:pt x="11474" y="38468"/>
                  </a:lnTo>
                  <a:lnTo>
                    <a:pt x="12545" y="37833"/>
                  </a:lnTo>
                  <a:lnTo>
                    <a:pt x="13578" y="37158"/>
                  </a:lnTo>
                  <a:lnTo>
                    <a:pt x="14570" y="36404"/>
                  </a:lnTo>
                  <a:lnTo>
                    <a:pt x="15523" y="35610"/>
                  </a:lnTo>
                  <a:lnTo>
                    <a:pt x="16476" y="34816"/>
                  </a:lnTo>
                  <a:lnTo>
                    <a:pt x="17389" y="33942"/>
                  </a:lnTo>
                  <a:lnTo>
                    <a:pt x="18262" y="33069"/>
                  </a:lnTo>
                  <a:lnTo>
                    <a:pt x="19135" y="32156"/>
                  </a:lnTo>
                  <a:lnTo>
                    <a:pt x="20009" y="31203"/>
                  </a:lnTo>
                  <a:lnTo>
                    <a:pt x="21676" y="29298"/>
                  </a:lnTo>
                  <a:lnTo>
                    <a:pt x="23264" y="27353"/>
                  </a:lnTo>
                  <a:lnTo>
                    <a:pt x="24733" y="25487"/>
                  </a:lnTo>
                  <a:lnTo>
                    <a:pt x="25447" y="24534"/>
                  </a:lnTo>
                  <a:lnTo>
                    <a:pt x="26122" y="23581"/>
                  </a:lnTo>
                  <a:lnTo>
                    <a:pt x="26797" y="22628"/>
                  </a:lnTo>
                  <a:lnTo>
                    <a:pt x="27432" y="21636"/>
                  </a:lnTo>
                  <a:lnTo>
                    <a:pt x="28028" y="20604"/>
                  </a:lnTo>
                  <a:lnTo>
                    <a:pt x="28584" y="19572"/>
                  </a:lnTo>
                  <a:lnTo>
                    <a:pt x="29139" y="18420"/>
                  </a:lnTo>
                  <a:lnTo>
                    <a:pt x="29655" y="17269"/>
                  </a:lnTo>
                  <a:lnTo>
                    <a:pt x="30092" y="16078"/>
                  </a:lnTo>
                  <a:lnTo>
                    <a:pt x="30489" y="14848"/>
                  </a:lnTo>
                  <a:lnTo>
                    <a:pt x="30846" y="13657"/>
                  </a:lnTo>
                  <a:lnTo>
                    <a:pt x="31204" y="12426"/>
                  </a:lnTo>
                  <a:lnTo>
                    <a:pt x="31799" y="9925"/>
                  </a:lnTo>
                  <a:lnTo>
                    <a:pt x="32911" y="4923"/>
                  </a:lnTo>
                  <a:lnTo>
                    <a:pt x="33546" y="2422"/>
                  </a:lnTo>
                  <a:lnTo>
                    <a:pt x="33863" y="1191"/>
                  </a:lnTo>
                  <a:lnTo>
                    <a:pt x="34260"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52"/>
            <p:cNvSpPr/>
            <p:nvPr/>
          </p:nvSpPr>
          <p:spPr>
            <a:xfrm>
              <a:off x="2209150" y="1293350"/>
              <a:ext cx="785050" cy="957750"/>
            </a:xfrm>
            <a:custGeom>
              <a:avLst/>
              <a:gdLst/>
              <a:ahLst/>
              <a:cxnLst/>
              <a:rect l="l" t="t" r="r" b="b"/>
              <a:pathLst>
                <a:path w="31402" h="38310" extrusionOk="0">
                  <a:moveTo>
                    <a:pt x="30409" y="1351"/>
                  </a:moveTo>
                  <a:lnTo>
                    <a:pt x="28385" y="5043"/>
                  </a:lnTo>
                  <a:lnTo>
                    <a:pt x="27353" y="6869"/>
                  </a:lnTo>
                  <a:lnTo>
                    <a:pt x="26320" y="8655"/>
                  </a:lnTo>
                  <a:lnTo>
                    <a:pt x="25209" y="10402"/>
                  </a:lnTo>
                  <a:lnTo>
                    <a:pt x="24058" y="12188"/>
                  </a:lnTo>
                  <a:lnTo>
                    <a:pt x="22867" y="13935"/>
                  </a:lnTo>
                  <a:lnTo>
                    <a:pt x="21596" y="15721"/>
                  </a:lnTo>
                  <a:lnTo>
                    <a:pt x="18857" y="19413"/>
                  </a:lnTo>
                  <a:lnTo>
                    <a:pt x="17428" y="21239"/>
                  </a:lnTo>
                  <a:lnTo>
                    <a:pt x="15999" y="23066"/>
                  </a:lnTo>
                  <a:lnTo>
                    <a:pt x="14570" y="24892"/>
                  </a:lnTo>
                  <a:lnTo>
                    <a:pt x="13061" y="26678"/>
                  </a:lnTo>
                  <a:lnTo>
                    <a:pt x="11513" y="28425"/>
                  </a:lnTo>
                  <a:lnTo>
                    <a:pt x="9925" y="30092"/>
                  </a:lnTo>
                  <a:lnTo>
                    <a:pt x="9052" y="31005"/>
                  </a:lnTo>
                  <a:lnTo>
                    <a:pt x="8258" y="31760"/>
                  </a:lnTo>
                  <a:lnTo>
                    <a:pt x="7503" y="32474"/>
                  </a:lnTo>
                  <a:lnTo>
                    <a:pt x="6789" y="33070"/>
                  </a:lnTo>
                  <a:lnTo>
                    <a:pt x="6034" y="33625"/>
                  </a:lnTo>
                  <a:lnTo>
                    <a:pt x="5280" y="34181"/>
                  </a:lnTo>
                  <a:lnTo>
                    <a:pt x="3772" y="35253"/>
                  </a:lnTo>
                  <a:lnTo>
                    <a:pt x="2223" y="36285"/>
                  </a:lnTo>
                  <a:lnTo>
                    <a:pt x="1469" y="36881"/>
                  </a:lnTo>
                  <a:lnTo>
                    <a:pt x="715" y="37436"/>
                  </a:lnTo>
                  <a:lnTo>
                    <a:pt x="1588" y="35928"/>
                  </a:lnTo>
                  <a:lnTo>
                    <a:pt x="2541" y="34419"/>
                  </a:lnTo>
                  <a:lnTo>
                    <a:pt x="3533" y="32990"/>
                  </a:lnTo>
                  <a:lnTo>
                    <a:pt x="4566" y="31561"/>
                  </a:lnTo>
                  <a:lnTo>
                    <a:pt x="5637" y="30211"/>
                  </a:lnTo>
                  <a:lnTo>
                    <a:pt x="6670" y="28901"/>
                  </a:lnTo>
                  <a:lnTo>
                    <a:pt x="8774" y="26361"/>
                  </a:lnTo>
                  <a:lnTo>
                    <a:pt x="14133" y="20088"/>
                  </a:lnTo>
                  <a:lnTo>
                    <a:pt x="19492" y="13816"/>
                  </a:lnTo>
                  <a:lnTo>
                    <a:pt x="24931" y="7544"/>
                  </a:lnTo>
                  <a:lnTo>
                    <a:pt x="30409" y="1351"/>
                  </a:lnTo>
                  <a:close/>
                  <a:moveTo>
                    <a:pt x="30131" y="2581"/>
                  </a:moveTo>
                  <a:lnTo>
                    <a:pt x="30131" y="2621"/>
                  </a:lnTo>
                  <a:lnTo>
                    <a:pt x="29536" y="4447"/>
                  </a:lnTo>
                  <a:lnTo>
                    <a:pt x="28821" y="6630"/>
                  </a:lnTo>
                  <a:lnTo>
                    <a:pt x="28345" y="7861"/>
                  </a:lnTo>
                  <a:lnTo>
                    <a:pt x="27829" y="9171"/>
                  </a:lnTo>
                  <a:lnTo>
                    <a:pt x="27273" y="10561"/>
                  </a:lnTo>
                  <a:lnTo>
                    <a:pt x="26598" y="12029"/>
                  </a:lnTo>
                  <a:lnTo>
                    <a:pt x="25844" y="13578"/>
                  </a:lnTo>
                  <a:lnTo>
                    <a:pt x="25050" y="15166"/>
                  </a:lnTo>
                  <a:lnTo>
                    <a:pt x="24137" y="16833"/>
                  </a:lnTo>
                  <a:lnTo>
                    <a:pt x="23105" y="18540"/>
                  </a:lnTo>
                  <a:lnTo>
                    <a:pt x="21993" y="20287"/>
                  </a:lnTo>
                  <a:lnTo>
                    <a:pt x="20763" y="22073"/>
                  </a:lnTo>
                  <a:lnTo>
                    <a:pt x="19453" y="23939"/>
                  </a:lnTo>
                  <a:lnTo>
                    <a:pt x="17984" y="25805"/>
                  </a:lnTo>
                  <a:lnTo>
                    <a:pt x="17229" y="26758"/>
                  </a:lnTo>
                  <a:lnTo>
                    <a:pt x="16277" y="27948"/>
                  </a:lnTo>
                  <a:lnTo>
                    <a:pt x="15245" y="29179"/>
                  </a:lnTo>
                  <a:lnTo>
                    <a:pt x="14212" y="30330"/>
                  </a:lnTo>
                  <a:lnTo>
                    <a:pt x="13657" y="30886"/>
                  </a:lnTo>
                  <a:lnTo>
                    <a:pt x="13061" y="31402"/>
                  </a:lnTo>
                  <a:lnTo>
                    <a:pt x="12029" y="32276"/>
                  </a:lnTo>
                  <a:lnTo>
                    <a:pt x="10798" y="33268"/>
                  </a:lnTo>
                  <a:lnTo>
                    <a:pt x="9409" y="34261"/>
                  </a:lnTo>
                  <a:lnTo>
                    <a:pt x="8655" y="34737"/>
                  </a:lnTo>
                  <a:lnTo>
                    <a:pt x="7861" y="35213"/>
                  </a:lnTo>
                  <a:lnTo>
                    <a:pt x="7067" y="35690"/>
                  </a:lnTo>
                  <a:lnTo>
                    <a:pt x="6193" y="36126"/>
                  </a:lnTo>
                  <a:lnTo>
                    <a:pt x="5320" y="36563"/>
                  </a:lnTo>
                  <a:lnTo>
                    <a:pt x="4447" y="36920"/>
                  </a:lnTo>
                  <a:lnTo>
                    <a:pt x="3533" y="37238"/>
                  </a:lnTo>
                  <a:lnTo>
                    <a:pt x="2581" y="37516"/>
                  </a:lnTo>
                  <a:lnTo>
                    <a:pt x="1628" y="37754"/>
                  </a:lnTo>
                  <a:lnTo>
                    <a:pt x="715" y="37913"/>
                  </a:lnTo>
                  <a:lnTo>
                    <a:pt x="1509" y="37278"/>
                  </a:lnTo>
                  <a:lnTo>
                    <a:pt x="2303" y="36682"/>
                  </a:lnTo>
                  <a:lnTo>
                    <a:pt x="3970" y="35531"/>
                  </a:lnTo>
                  <a:lnTo>
                    <a:pt x="5518" y="34459"/>
                  </a:lnTo>
                  <a:lnTo>
                    <a:pt x="6273" y="33903"/>
                  </a:lnTo>
                  <a:lnTo>
                    <a:pt x="6987" y="33347"/>
                  </a:lnTo>
                  <a:lnTo>
                    <a:pt x="7741" y="32712"/>
                  </a:lnTo>
                  <a:lnTo>
                    <a:pt x="8496" y="32037"/>
                  </a:lnTo>
                  <a:lnTo>
                    <a:pt x="9290" y="31243"/>
                  </a:lnTo>
                  <a:lnTo>
                    <a:pt x="10203" y="30330"/>
                  </a:lnTo>
                  <a:lnTo>
                    <a:pt x="11791" y="28663"/>
                  </a:lnTo>
                  <a:lnTo>
                    <a:pt x="13299" y="26916"/>
                  </a:lnTo>
                  <a:lnTo>
                    <a:pt x="14808" y="25130"/>
                  </a:lnTo>
                  <a:lnTo>
                    <a:pt x="16277" y="23304"/>
                  </a:lnTo>
                  <a:lnTo>
                    <a:pt x="17706" y="21478"/>
                  </a:lnTo>
                  <a:lnTo>
                    <a:pt x="19095" y="19612"/>
                  </a:lnTo>
                  <a:lnTo>
                    <a:pt x="21874" y="15920"/>
                  </a:lnTo>
                  <a:lnTo>
                    <a:pt x="23065" y="14292"/>
                  </a:lnTo>
                  <a:lnTo>
                    <a:pt x="24177" y="12625"/>
                  </a:lnTo>
                  <a:lnTo>
                    <a:pt x="25288" y="10958"/>
                  </a:lnTo>
                  <a:lnTo>
                    <a:pt x="26281" y="9330"/>
                  </a:lnTo>
                  <a:lnTo>
                    <a:pt x="27273" y="7663"/>
                  </a:lnTo>
                  <a:lnTo>
                    <a:pt x="28266" y="5995"/>
                  </a:lnTo>
                  <a:lnTo>
                    <a:pt x="30131" y="2581"/>
                  </a:lnTo>
                  <a:close/>
                  <a:moveTo>
                    <a:pt x="31203" y="1"/>
                  </a:moveTo>
                  <a:lnTo>
                    <a:pt x="31084" y="41"/>
                  </a:lnTo>
                  <a:lnTo>
                    <a:pt x="31084" y="80"/>
                  </a:lnTo>
                  <a:lnTo>
                    <a:pt x="25368" y="6511"/>
                  </a:lnTo>
                  <a:lnTo>
                    <a:pt x="19691" y="13022"/>
                  </a:lnTo>
                  <a:lnTo>
                    <a:pt x="14093" y="19572"/>
                  </a:lnTo>
                  <a:lnTo>
                    <a:pt x="8535" y="26122"/>
                  </a:lnTo>
                  <a:lnTo>
                    <a:pt x="6273" y="28822"/>
                  </a:lnTo>
                  <a:lnTo>
                    <a:pt x="5161" y="30251"/>
                  </a:lnTo>
                  <a:lnTo>
                    <a:pt x="4010" y="31720"/>
                  </a:lnTo>
                  <a:lnTo>
                    <a:pt x="2938" y="33228"/>
                  </a:lnTo>
                  <a:lnTo>
                    <a:pt x="1906" y="34777"/>
                  </a:lnTo>
                  <a:lnTo>
                    <a:pt x="913" y="36404"/>
                  </a:lnTo>
                  <a:lnTo>
                    <a:pt x="437" y="37238"/>
                  </a:lnTo>
                  <a:lnTo>
                    <a:pt x="0" y="38072"/>
                  </a:lnTo>
                  <a:lnTo>
                    <a:pt x="0" y="38151"/>
                  </a:lnTo>
                  <a:lnTo>
                    <a:pt x="40" y="38270"/>
                  </a:lnTo>
                  <a:lnTo>
                    <a:pt x="159" y="38310"/>
                  </a:lnTo>
                  <a:lnTo>
                    <a:pt x="199" y="38310"/>
                  </a:lnTo>
                  <a:lnTo>
                    <a:pt x="1152" y="38191"/>
                  </a:lnTo>
                  <a:lnTo>
                    <a:pt x="1747" y="38072"/>
                  </a:lnTo>
                  <a:lnTo>
                    <a:pt x="2342" y="37952"/>
                  </a:lnTo>
                  <a:lnTo>
                    <a:pt x="3017" y="37754"/>
                  </a:lnTo>
                  <a:lnTo>
                    <a:pt x="3772" y="37516"/>
                  </a:lnTo>
                  <a:lnTo>
                    <a:pt x="4526" y="37238"/>
                  </a:lnTo>
                  <a:lnTo>
                    <a:pt x="5360" y="36920"/>
                  </a:lnTo>
                  <a:lnTo>
                    <a:pt x="6193" y="36523"/>
                  </a:lnTo>
                  <a:lnTo>
                    <a:pt x="7106" y="36047"/>
                  </a:lnTo>
                  <a:lnTo>
                    <a:pt x="8059" y="35531"/>
                  </a:lnTo>
                  <a:lnTo>
                    <a:pt x="9052" y="34935"/>
                  </a:lnTo>
                  <a:lnTo>
                    <a:pt x="10044" y="34221"/>
                  </a:lnTo>
                  <a:lnTo>
                    <a:pt x="11116" y="33467"/>
                  </a:lnTo>
                  <a:lnTo>
                    <a:pt x="12188" y="32633"/>
                  </a:lnTo>
                  <a:lnTo>
                    <a:pt x="13299" y="31680"/>
                  </a:lnTo>
                  <a:lnTo>
                    <a:pt x="13895" y="31124"/>
                  </a:lnTo>
                  <a:lnTo>
                    <a:pt x="14451" y="30569"/>
                  </a:lnTo>
                  <a:lnTo>
                    <a:pt x="15522" y="29378"/>
                  </a:lnTo>
                  <a:lnTo>
                    <a:pt x="16515" y="28187"/>
                  </a:lnTo>
                  <a:lnTo>
                    <a:pt x="17507" y="26956"/>
                  </a:lnTo>
                  <a:lnTo>
                    <a:pt x="18262" y="26003"/>
                  </a:lnTo>
                  <a:lnTo>
                    <a:pt x="19730" y="24137"/>
                  </a:lnTo>
                  <a:lnTo>
                    <a:pt x="21080" y="22272"/>
                  </a:lnTo>
                  <a:lnTo>
                    <a:pt x="22271" y="20485"/>
                  </a:lnTo>
                  <a:lnTo>
                    <a:pt x="23422" y="18699"/>
                  </a:lnTo>
                  <a:lnTo>
                    <a:pt x="24415" y="16992"/>
                  </a:lnTo>
                  <a:lnTo>
                    <a:pt x="25328" y="15324"/>
                  </a:lnTo>
                  <a:lnTo>
                    <a:pt x="26162" y="13736"/>
                  </a:lnTo>
                  <a:lnTo>
                    <a:pt x="26916" y="12188"/>
                  </a:lnTo>
                  <a:lnTo>
                    <a:pt x="27551" y="10719"/>
                  </a:lnTo>
                  <a:lnTo>
                    <a:pt x="28147" y="9290"/>
                  </a:lnTo>
                  <a:lnTo>
                    <a:pt x="28663" y="7980"/>
                  </a:lnTo>
                  <a:lnTo>
                    <a:pt x="29139" y="6750"/>
                  </a:lnTo>
                  <a:lnTo>
                    <a:pt x="29893" y="4526"/>
                  </a:lnTo>
                  <a:lnTo>
                    <a:pt x="30449" y="2740"/>
                  </a:lnTo>
                  <a:lnTo>
                    <a:pt x="30767" y="1628"/>
                  </a:lnTo>
                  <a:lnTo>
                    <a:pt x="31045" y="834"/>
                  </a:lnTo>
                  <a:lnTo>
                    <a:pt x="31362" y="239"/>
                  </a:lnTo>
                  <a:lnTo>
                    <a:pt x="31402" y="199"/>
                  </a:lnTo>
                  <a:lnTo>
                    <a:pt x="31402" y="160"/>
                  </a:lnTo>
                  <a:lnTo>
                    <a:pt x="31362" y="41"/>
                  </a:lnTo>
                  <a:lnTo>
                    <a:pt x="31322" y="41"/>
                  </a:lnTo>
                  <a:lnTo>
                    <a:pt x="31243"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2"/>
            <p:cNvSpPr/>
            <p:nvPr/>
          </p:nvSpPr>
          <p:spPr>
            <a:xfrm>
              <a:off x="2204175" y="1300300"/>
              <a:ext cx="772175" cy="944850"/>
            </a:xfrm>
            <a:custGeom>
              <a:avLst/>
              <a:gdLst/>
              <a:ahLst/>
              <a:cxnLst/>
              <a:rect l="l" t="t" r="r" b="b"/>
              <a:pathLst>
                <a:path w="30887" h="37794" extrusionOk="0">
                  <a:moveTo>
                    <a:pt x="30370" y="437"/>
                  </a:moveTo>
                  <a:lnTo>
                    <a:pt x="30172" y="676"/>
                  </a:lnTo>
                  <a:lnTo>
                    <a:pt x="29933" y="953"/>
                  </a:lnTo>
                  <a:lnTo>
                    <a:pt x="29219" y="1589"/>
                  </a:lnTo>
                  <a:lnTo>
                    <a:pt x="28346" y="2343"/>
                  </a:lnTo>
                  <a:lnTo>
                    <a:pt x="27274" y="3216"/>
                  </a:lnTo>
                  <a:lnTo>
                    <a:pt x="25646" y="4566"/>
                  </a:lnTo>
                  <a:lnTo>
                    <a:pt x="23701" y="6194"/>
                  </a:lnTo>
                  <a:lnTo>
                    <a:pt x="21478" y="8139"/>
                  </a:lnTo>
                  <a:lnTo>
                    <a:pt x="20287" y="9250"/>
                  </a:lnTo>
                  <a:lnTo>
                    <a:pt x="19016" y="10441"/>
                  </a:lnTo>
                  <a:lnTo>
                    <a:pt x="17706" y="11712"/>
                  </a:lnTo>
                  <a:lnTo>
                    <a:pt x="16317" y="13101"/>
                  </a:lnTo>
                  <a:lnTo>
                    <a:pt x="14888" y="14570"/>
                  </a:lnTo>
                  <a:lnTo>
                    <a:pt x="13379" y="16158"/>
                  </a:lnTo>
                  <a:lnTo>
                    <a:pt x="11871" y="17825"/>
                  </a:lnTo>
                  <a:lnTo>
                    <a:pt x="10283" y="19612"/>
                  </a:lnTo>
                  <a:lnTo>
                    <a:pt x="8655" y="21517"/>
                  </a:lnTo>
                  <a:lnTo>
                    <a:pt x="6988" y="23542"/>
                  </a:lnTo>
                  <a:lnTo>
                    <a:pt x="5757" y="24971"/>
                  </a:lnTo>
                  <a:lnTo>
                    <a:pt x="4804" y="26162"/>
                  </a:lnTo>
                  <a:lnTo>
                    <a:pt x="3852" y="27353"/>
                  </a:lnTo>
                  <a:lnTo>
                    <a:pt x="3375" y="27948"/>
                  </a:lnTo>
                  <a:lnTo>
                    <a:pt x="2938" y="28584"/>
                  </a:lnTo>
                  <a:lnTo>
                    <a:pt x="2502" y="29258"/>
                  </a:lnTo>
                  <a:lnTo>
                    <a:pt x="2105" y="29894"/>
                  </a:lnTo>
                  <a:lnTo>
                    <a:pt x="1589" y="30926"/>
                  </a:lnTo>
                  <a:lnTo>
                    <a:pt x="1351" y="31482"/>
                  </a:lnTo>
                  <a:lnTo>
                    <a:pt x="1073" y="32117"/>
                  </a:lnTo>
                  <a:lnTo>
                    <a:pt x="874" y="32752"/>
                  </a:lnTo>
                  <a:lnTo>
                    <a:pt x="676" y="33387"/>
                  </a:lnTo>
                  <a:lnTo>
                    <a:pt x="477" y="34102"/>
                  </a:lnTo>
                  <a:lnTo>
                    <a:pt x="358" y="34816"/>
                  </a:lnTo>
                  <a:lnTo>
                    <a:pt x="358" y="33506"/>
                  </a:lnTo>
                  <a:lnTo>
                    <a:pt x="437" y="32236"/>
                  </a:lnTo>
                  <a:lnTo>
                    <a:pt x="596" y="31005"/>
                  </a:lnTo>
                  <a:lnTo>
                    <a:pt x="874" y="29775"/>
                  </a:lnTo>
                  <a:lnTo>
                    <a:pt x="1192" y="28623"/>
                  </a:lnTo>
                  <a:lnTo>
                    <a:pt x="1589" y="27472"/>
                  </a:lnTo>
                  <a:lnTo>
                    <a:pt x="2105" y="26360"/>
                  </a:lnTo>
                  <a:lnTo>
                    <a:pt x="2661" y="25328"/>
                  </a:lnTo>
                  <a:lnTo>
                    <a:pt x="2978" y="24733"/>
                  </a:lnTo>
                  <a:lnTo>
                    <a:pt x="3732" y="23462"/>
                  </a:lnTo>
                  <a:lnTo>
                    <a:pt x="4209" y="22629"/>
                  </a:lnTo>
                  <a:lnTo>
                    <a:pt x="4844" y="21716"/>
                  </a:lnTo>
                  <a:lnTo>
                    <a:pt x="5559" y="20644"/>
                  </a:lnTo>
                  <a:lnTo>
                    <a:pt x="6392" y="19493"/>
                  </a:lnTo>
                  <a:lnTo>
                    <a:pt x="7385" y="18222"/>
                  </a:lnTo>
                  <a:lnTo>
                    <a:pt x="8496" y="16833"/>
                  </a:lnTo>
                  <a:lnTo>
                    <a:pt x="9806" y="15404"/>
                  </a:lnTo>
                  <a:lnTo>
                    <a:pt x="11235" y="13816"/>
                  </a:lnTo>
                  <a:lnTo>
                    <a:pt x="12863" y="12188"/>
                  </a:lnTo>
                  <a:lnTo>
                    <a:pt x="14689" y="10481"/>
                  </a:lnTo>
                  <a:lnTo>
                    <a:pt x="16714" y="8695"/>
                  </a:lnTo>
                  <a:lnTo>
                    <a:pt x="18937" y="6789"/>
                  </a:lnTo>
                  <a:lnTo>
                    <a:pt x="21359" y="4884"/>
                  </a:lnTo>
                  <a:lnTo>
                    <a:pt x="24018" y="2859"/>
                  </a:lnTo>
                  <a:lnTo>
                    <a:pt x="24574" y="2502"/>
                  </a:lnTo>
                  <a:lnTo>
                    <a:pt x="25130" y="2184"/>
                  </a:lnTo>
                  <a:lnTo>
                    <a:pt x="25686" y="1946"/>
                  </a:lnTo>
                  <a:lnTo>
                    <a:pt x="26281" y="1668"/>
                  </a:lnTo>
                  <a:lnTo>
                    <a:pt x="27552" y="1271"/>
                  </a:lnTo>
                  <a:lnTo>
                    <a:pt x="28782" y="914"/>
                  </a:lnTo>
                  <a:lnTo>
                    <a:pt x="30370" y="437"/>
                  </a:lnTo>
                  <a:close/>
                  <a:moveTo>
                    <a:pt x="30688" y="1"/>
                  </a:moveTo>
                  <a:lnTo>
                    <a:pt x="29695" y="279"/>
                  </a:lnTo>
                  <a:lnTo>
                    <a:pt x="28703" y="596"/>
                  </a:lnTo>
                  <a:lnTo>
                    <a:pt x="27432" y="953"/>
                  </a:lnTo>
                  <a:lnTo>
                    <a:pt x="26797" y="1152"/>
                  </a:lnTo>
                  <a:lnTo>
                    <a:pt x="26162" y="1390"/>
                  </a:lnTo>
                  <a:lnTo>
                    <a:pt x="25527" y="1628"/>
                  </a:lnTo>
                  <a:lnTo>
                    <a:pt x="24931" y="1906"/>
                  </a:lnTo>
                  <a:lnTo>
                    <a:pt x="24376" y="2224"/>
                  </a:lnTo>
                  <a:lnTo>
                    <a:pt x="23820" y="2581"/>
                  </a:lnTo>
                  <a:lnTo>
                    <a:pt x="21160" y="4606"/>
                  </a:lnTo>
                  <a:lnTo>
                    <a:pt x="18699" y="6551"/>
                  </a:lnTo>
                  <a:lnTo>
                    <a:pt x="16476" y="8417"/>
                  </a:lnTo>
                  <a:lnTo>
                    <a:pt x="14451" y="10243"/>
                  </a:lnTo>
                  <a:lnTo>
                    <a:pt x="12625" y="11950"/>
                  </a:lnTo>
                  <a:lnTo>
                    <a:pt x="10997" y="13617"/>
                  </a:lnTo>
                  <a:lnTo>
                    <a:pt x="9528" y="15166"/>
                  </a:lnTo>
                  <a:lnTo>
                    <a:pt x="8258" y="16634"/>
                  </a:lnTo>
                  <a:lnTo>
                    <a:pt x="7107" y="18024"/>
                  </a:lnTo>
                  <a:lnTo>
                    <a:pt x="6114" y="19294"/>
                  </a:lnTo>
                  <a:lnTo>
                    <a:pt x="5281" y="20445"/>
                  </a:lnTo>
                  <a:lnTo>
                    <a:pt x="4566" y="21517"/>
                  </a:lnTo>
                  <a:lnTo>
                    <a:pt x="3931" y="22470"/>
                  </a:lnTo>
                  <a:lnTo>
                    <a:pt x="3415" y="23304"/>
                  </a:lnTo>
                  <a:lnTo>
                    <a:pt x="2700" y="24574"/>
                  </a:lnTo>
                  <a:lnTo>
                    <a:pt x="2383" y="25169"/>
                  </a:lnTo>
                  <a:lnTo>
                    <a:pt x="1986" y="25805"/>
                  </a:lnTo>
                  <a:lnTo>
                    <a:pt x="1628" y="26519"/>
                  </a:lnTo>
                  <a:lnTo>
                    <a:pt x="1351" y="27234"/>
                  </a:lnTo>
                  <a:lnTo>
                    <a:pt x="1033" y="27948"/>
                  </a:lnTo>
                  <a:lnTo>
                    <a:pt x="795" y="28703"/>
                  </a:lnTo>
                  <a:lnTo>
                    <a:pt x="596" y="29457"/>
                  </a:lnTo>
                  <a:lnTo>
                    <a:pt x="398" y="30211"/>
                  </a:lnTo>
                  <a:lnTo>
                    <a:pt x="279" y="31005"/>
                  </a:lnTo>
                  <a:lnTo>
                    <a:pt x="160" y="31799"/>
                  </a:lnTo>
                  <a:lnTo>
                    <a:pt x="80" y="32633"/>
                  </a:lnTo>
                  <a:lnTo>
                    <a:pt x="1" y="33427"/>
                  </a:lnTo>
                  <a:lnTo>
                    <a:pt x="1" y="34260"/>
                  </a:lnTo>
                  <a:lnTo>
                    <a:pt x="40" y="35094"/>
                  </a:lnTo>
                  <a:lnTo>
                    <a:pt x="80" y="35967"/>
                  </a:lnTo>
                  <a:lnTo>
                    <a:pt x="160" y="36801"/>
                  </a:lnTo>
                  <a:lnTo>
                    <a:pt x="279" y="37674"/>
                  </a:lnTo>
                  <a:lnTo>
                    <a:pt x="358" y="37754"/>
                  </a:lnTo>
                  <a:lnTo>
                    <a:pt x="477" y="37794"/>
                  </a:lnTo>
                  <a:lnTo>
                    <a:pt x="557" y="37794"/>
                  </a:lnTo>
                  <a:lnTo>
                    <a:pt x="596" y="37754"/>
                  </a:lnTo>
                  <a:lnTo>
                    <a:pt x="636" y="37674"/>
                  </a:lnTo>
                  <a:lnTo>
                    <a:pt x="636" y="37595"/>
                  </a:lnTo>
                  <a:lnTo>
                    <a:pt x="596" y="37039"/>
                  </a:lnTo>
                  <a:lnTo>
                    <a:pt x="557" y="36523"/>
                  </a:lnTo>
                  <a:lnTo>
                    <a:pt x="596" y="35967"/>
                  </a:lnTo>
                  <a:lnTo>
                    <a:pt x="636" y="35412"/>
                  </a:lnTo>
                  <a:lnTo>
                    <a:pt x="676" y="34896"/>
                  </a:lnTo>
                  <a:lnTo>
                    <a:pt x="795" y="34380"/>
                  </a:lnTo>
                  <a:lnTo>
                    <a:pt x="1033" y="33387"/>
                  </a:lnTo>
                  <a:lnTo>
                    <a:pt x="1311" y="32474"/>
                  </a:lnTo>
                  <a:lnTo>
                    <a:pt x="1668" y="31601"/>
                  </a:lnTo>
                  <a:lnTo>
                    <a:pt x="2025" y="30807"/>
                  </a:lnTo>
                  <a:lnTo>
                    <a:pt x="2422" y="30052"/>
                  </a:lnTo>
                  <a:lnTo>
                    <a:pt x="2819" y="29417"/>
                  </a:lnTo>
                  <a:lnTo>
                    <a:pt x="3216" y="28782"/>
                  </a:lnTo>
                  <a:lnTo>
                    <a:pt x="3653" y="28147"/>
                  </a:lnTo>
                  <a:lnTo>
                    <a:pt x="4129" y="27551"/>
                  </a:lnTo>
                  <a:lnTo>
                    <a:pt x="5042" y="26360"/>
                  </a:lnTo>
                  <a:lnTo>
                    <a:pt x="6035" y="25209"/>
                  </a:lnTo>
                  <a:lnTo>
                    <a:pt x="7226" y="23740"/>
                  </a:lnTo>
                  <a:lnTo>
                    <a:pt x="8893" y="21755"/>
                  </a:lnTo>
                  <a:lnTo>
                    <a:pt x="10521" y="19850"/>
                  </a:lnTo>
                  <a:lnTo>
                    <a:pt x="12109" y="18063"/>
                  </a:lnTo>
                  <a:lnTo>
                    <a:pt x="13657" y="16356"/>
                  </a:lnTo>
                  <a:lnTo>
                    <a:pt x="15126" y="14808"/>
                  </a:lnTo>
                  <a:lnTo>
                    <a:pt x="16555" y="13339"/>
                  </a:lnTo>
                  <a:lnTo>
                    <a:pt x="17945" y="11950"/>
                  </a:lnTo>
                  <a:lnTo>
                    <a:pt x="19255" y="10680"/>
                  </a:lnTo>
                  <a:lnTo>
                    <a:pt x="20525" y="9489"/>
                  </a:lnTo>
                  <a:lnTo>
                    <a:pt x="21716" y="8377"/>
                  </a:lnTo>
                  <a:lnTo>
                    <a:pt x="23939" y="6432"/>
                  </a:lnTo>
                  <a:lnTo>
                    <a:pt x="25845" y="4804"/>
                  </a:lnTo>
                  <a:lnTo>
                    <a:pt x="27512" y="3494"/>
                  </a:lnTo>
                  <a:lnTo>
                    <a:pt x="28862" y="2343"/>
                  </a:lnTo>
                  <a:lnTo>
                    <a:pt x="29894" y="1430"/>
                  </a:lnTo>
                  <a:lnTo>
                    <a:pt x="30291" y="1073"/>
                  </a:lnTo>
                  <a:lnTo>
                    <a:pt x="30569" y="755"/>
                  </a:lnTo>
                  <a:lnTo>
                    <a:pt x="30767" y="437"/>
                  </a:lnTo>
                  <a:lnTo>
                    <a:pt x="30886" y="199"/>
                  </a:lnTo>
                  <a:lnTo>
                    <a:pt x="30886" y="120"/>
                  </a:lnTo>
                  <a:lnTo>
                    <a:pt x="30847" y="40"/>
                  </a:lnTo>
                  <a:lnTo>
                    <a:pt x="30767" y="1"/>
                  </a:lnTo>
                  <a:close/>
                </a:path>
              </a:pathLst>
            </a:custGeom>
            <a:solidFill>
              <a:srgbClr val="68A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 name="Google Shape;2052;p52"/>
          <p:cNvGrpSpPr/>
          <p:nvPr/>
        </p:nvGrpSpPr>
        <p:grpSpPr>
          <a:xfrm>
            <a:off x="6390002" y="2840271"/>
            <a:ext cx="2737690" cy="5470960"/>
            <a:chOff x="8617500" y="875225"/>
            <a:chExt cx="743150" cy="1485100"/>
          </a:xfrm>
        </p:grpSpPr>
        <p:sp>
          <p:nvSpPr>
            <p:cNvPr id="2053" name="Google Shape;2053;p52"/>
            <p:cNvSpPr/>
            <p:nvPr/>
          </p:nvSpPr>
          <p:spPr>
            <a:xfrm>
              <a:off x="9217450" y="1946125"/>
              <a:ext cx="84025" cy="146775"/>
            </a:xfrm>
            <a:custGeom>
              <a:avLst/>
              <a:gdLst/>
              <a:ahLst/>
              <a:cxnLst/>
              <a:rect l="l" t="t" r="r" b="b"/>
              <a:pathLst>
                <a:path w="3361" h="5871" extrusionOk="0">
                  <a:moveTo>
                    <a:pt x="2461" y="1"/>
                  </a:moveTo>
                  <a:lnTo>
                    <a:pt x="2272" y="48"/>
                  </a:lnTo>
                  <a:lnTo>
                    <a:pt x="2083" y="143"/>
                  </a:lnTo>
                  <a:lnTo>
                    <a:pt x="1941" y="285"/>
                  </a:lnTo>
                  <a:lnTo>
                    <a:pt x="1657" y="521"/>
                  </a:lnTo>
                  <a:lnTo>
                    <a:pt x="1373" y="853"/>
                  </a:lnTo>
                  <a:lnTo>
                    <a:pt x="1136" y="1184"/>
                  </a:lnTo>
                  <a:lnTo>
                    <a:pt x="947" y="1563"/>
                  </a:lnTo>
                  <a:lnTo>
                    <a:pt x="757" y="1894"/>
                  </a:lnTo>
                  <a:lnTo>
                    <a:pt x="426" y="2651"/>
                  </a:lnTo>
                  <a:lnTo>
                    <a:pt x="189" y="3456"/>
                  </a:lnTo>
                  <a:lnTo>
                    <a:pt x="47" y="4024"/>
                  </a:lnTo>
                  <a:lnTo>
                    <a:pt x="0" y="4308"/>
                  </a:lnTo>
                  <a:lnTo>
                    <a:pt x="0" y="4592"/>
                  </a:lnTo>
                  <a:lnTo>
                    <a:pt x="95" y="4876"/>
                  </a:lnTo>
                  <a:lnTo>
                    <a:pt x="284" y="5349"/>
                  </a:lnTo>
                  <a:lnTo>
                    <a:pt x="521" y="5775"/>
                  </a:lnTo>
                  <a:lnTo>
                    <a:pt x="615" y="5870"/>
                  </a:lnTo>
                  <a:lnTo>
                    <a:pt x="663" y="5870"/>
                  </a:lnTo>
                  <a:lnTo>
                    <a:pt x="1609" y="4829"/>
                  </a:lnTo>
                  <a:lnTo>
                    <a:pt x="2035" y="4261"/>
                  </a:lnTo>
                  <a:lnTo>
                    <a:pt x="2414" y="3693"/>
                  </a:lnTo>
                  <a:lnTo>
                    <a:pt x="2745" y="3125"/>
                  </a:lnTo>
                  <a:lnTo>
                    <a:pt x="3029" y="2462"/>
                  </a:lnTo>
                  <a:lnTo>
                    <a:pt x="3266" y="1799"/>
                  </a:lnTo>
                  <a:lnTo>
                    <a:pt x="3361" y="1137"/>
                  </a:lnTo>
                  <a:lnTo>
                    <a:pt x="3361" y="853"/>
                  </a:lnTo>
                  <a:lnTo>
                    <a:pt x="3313" y="521"/>
                  </a:lnTo>
                  <a:lnTo>
                    <a:pt x="3219" y="285"/>
                  </a:lnTo>
                  <a:lnTo>
                    <a:pt x="3124" y="190"/>
                  </a:lnTo>
                  <a:lnTo>
                    <a:pt x="2982" y="95"/>
                  </a:lnTo>
                  <a:lnTo>
                    <a:pt x="2840"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2"/>
            <p:cNvSpPr/>
            <p:nvPr/>
          </p:nvSpPr>
          <p:spPr>
            <a:xfrm>
              <a:off x="9229275" y="1986375"/>
              <a:ext cx="131375" cy="159775"/>
            </a:xfrm>
            <a:custGeom>
              <a:avLst/>
              <a:gdLst/>
              <a:ahLst/>
              <a:cxnLst/>
              <a:rect l="l" t="t" r="r" b="b"/>
              <a:pathLst>
                <a:path w="5255" h="6391" extrusionOk="0">
                  <a:moveTo>
                    <a:pt x="4118" y="0"/>
                  </a:moveTo>
                  <a:lnTo>
                    <a:pt x="3740" y="47"/>
                  </a:lnTo>
                  <a:lnTo>
                    <a:pt x="3408" y="189"/>
                  </a:lnTo>
                  <a:lnTo>
                    <a:pt x="3124" y="331"/>
                  </a:lnTo>
                  <a:lnTo>
                    <a:pt x="2604" y="710"/>
                  </a:lnTo>
                  <a:lnTo>
                    <a:pt x="2130" y="1089"/>
                  </a:lnTo>
                  <a:lnTo>
                    <a:pt x="1657" y="1515"/>
                  </a:lnTo>
                  <a:lnTo>
                    <a:pt x="1278" y="1941"/>
                  </a:lnTo>
                  <a:lnTo>
                    <a:pt x="900" y="2461"/>
                  </a:lnTo>
                  <a:lnTo>
                    <a:pt x="568" y="2982"/>
                  </a:lnTo>
                  <a:lnTo>
                    <a:pt x="284" y="3503"/>
                  </a:lnTo>
                  <a:lnTo>
                    <a:pt x="48" y="4071"/>
                  </a:lnTo>
                  <a:lnTo>
                    <a:pt x="0" y="4402"/>
                  </a:lnTo>
                  <a:lnTo>
                    <a:pt x="0" y="4733"/>
                  </a:lnTo>
                  <a:lnTo>
                    <a:pt x="95" y="5017"/>
                  </a:lnTo>
                  <a:lnTo>
                    <a:pt x="190" y="5349"/>
                  </a:lnTo>
                  <a:lnTo>
                    <a:pt x="379" y="5633"/>
                  </a:lnTo>
                  <a:lnTo>
                    <a:pt x="616" y="5869"/>
                  </a:lnTo>
                  <a:lnTo>
                    <a:pt x="1136" y="6390"/>
                  </a:lnTo>
                  <a:lnTo>
                    <a:pt x="1136" y="6390"/>
                  </a:lnTo>
                  <a:lnTo>
                    <a:pt x="1089" y="6295"/>
                  </a:lnTo>
                  <a:lnTo>
                    <a:pt x="1089" y="6153"/>
                  </a:lnTo>
                  <a:lnTo>
                    <a:pt x="1136" y="5964"/>
                  </a:lnTo>
                  <a:lnTo>
                    <a:pt x="1278" y="5822"/>
                  </a:lnTo>
                  <a:lnTo>
                    <a:pt x="1468" y="5680"/>
                  </a:lnTo>
                  <a:lnTo>
                    <a:pt x="1846" y="5491"/>
                  </a:lnTo>
                  <a:lnTo>
                    <a:pt x="2083" y="5396"/>
                  </a:lnTo>
                  <a:lnTo>
                    <a:pt x="2225" y="5301"/>
                  </a:lnTo>
                  <a:lnTo>
                    <a:pt x="2320" y="5159"/>
                  </a:lnTo>
                  <a:lnTo>
                    <a:pt x="2414" y="5065"/>
                  </a:lnTo>
                  <a:lnTo>
                    <a:pt x="2509" y="4781"/>
                  </a:lnTo>
                  <a:lnTo>
                    <a:pt x="2604" y="4449"/>
                  </a:lnTo>
                  <a:lnTo>
                    <a:pt x="2698" y="4165"/>
                  </a:lnTo>
                  <a:lnTo>
                    <a:pt x="2840" y="3929"/>
                  </a:lnTo>
                  <a:lnTo>
                    <a:pt x="2982" y="3739"/>
                  </a:lnTo>
                  <a:lnTo>
                    <a:pt x="3361" y="3455"/>
                  </a:lnTo>
                  <a:lnTo>
                    <a:pt x="4166" y="2887"/>
                  </a:lnTo>
                  <a:lnTo>
                    <a:pt x="4544" y="2603"/>
                  </a:lnTo>
                  <a:lnTo>
                    <a:pt x="4828" y="2272"/>
                  </a:lnTo>
                  <a:lnTo>
                    <a:pt x="5065" y="1893"/>
                  </a:lnTo>
                  <a:lnTo>
                    <a:pt x="5160" y="1657"/>
                  </a:lnTo>
                  <a:lnTo>
                    <a:pt x="5207" y="1467"/>
                  </a:lnTo>
                  <a:lnTo>
                    <a:pt x="5254" y="1231"/>
                  </a:lnTo>
                  <a:lnTo>
                    <a:pt x="5207" y="994"/>
                  </a:lnTo>
                  <a:lnTo>
                    <a:pt x="5160" y="805"/>
                  </a:lnTo>
                  <a:lnTo>
                    <a:pt x="5065" y="568"/>
                  </a:lnTo>
                  <a:lnTo>
                    <a:pt x="4970" y="379"/>
                  </a:lnTo>
                  <a:lnTo>
                    <a:pt x="4828" y="237"/>
                  </a:lnTo>
                  <a:lnTo>
                    <a:pt x="4639" y="95"/>
                  </a:lnTo>
                  <a:lnTo>
                    <a:pt x="4450" y="47"/>
                  </a:lnTo>
                  <a:lnTo>
                    <a:pt x="4260"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2"/>
            <p:cNvSpPr/>
            <p:nvPr/>
          </p:nvSpPr>
          <p:spPr>
            <a:xfrm>
              <a:off x="9239925" y="2008850"/>
              <a:ext cx="102975" cy="125450"/>
            </a:xfrm>
            <a:custGeom>
              <a:avLst/>
              <a:gdLst/>
              <a:ahLst/>
              <a:cxnLst/>
              <a:rect l="l" t="t" r="r" b="b"/>
              <a:pathLst>
                <a:path w="4119" h="5018" extrusionOk="0">
                  <a:moveTo>
                    <a:pt x="3882" y="0"/>
                  </a:moveTo>
                  <a:lnTo>
                    <a:pt x="3692" y="48"/>
                  </a:lnTo>
                  <a:lnTo>
                    <a:pt x="3598" y="142"/>
                  </a:lnTo>
                  <a:lnTo>
                    <a:pt x="2840" y="663"/>
                  </a:lnTo>
                  <a:lnTo>
                    <a:pt x="2178" y="1278"/>
                  </a:lnTo>
                  <a:lnTo>
                    <a:pt x="1562" y="1941"/>
                  </a:lnTo>
                  <a:lnTo>
                    <a:pt x="994" y="2651"/>
                  </a:lnTo>
                  <a:lnTo>
                    <a:pt x="616" y="3219"/>
                  </a:lnTo>
                  <a:lnTo>
                    <a:pt x="284" y="3882"/>
                  </a:lnTo>
                  <a:lnTo>
                    <a:pt x="142" y="4213"/>
                  </a:lnTo>
                  <a:lnTo>
                    <a:pt x="48" y="4544"/>
                  </a:lnTo>
                  <a:lnTo>
                    <a:pt x="0" y="4876"/>
                  </a:lnTo>
                  <a:lnTo>
                    <a:pt x="0" y="5018"/>
                  </a:lnTo>
                  <a:lnTo>
                    <a:pt x="48" y="4781"/>
                  </a:lnTo>
                  <a:lnTo>
                    <a:pt x="190" y="4402"/>
                  </a:lnTo>
                  <a:lnTo>
                    <a:pt x="379" y="4024"/>
                  </a:lnTo>
                  <a:lnTo>
                    <a:pt x="663" y="3692"/>
                  </a:lnTo>
                  <a:lnTo>
                    <a:pt x="1278" y="3124"/>
                  </a:lnTo>
                  <a:lnTo>
                    <a:pt x="1562" y="2793"/>
                  </a:lnTo>
                  <a:lnTo>
                    <a:pt x="1799" y="2462"/>
                  </a:lnTo>
                  <a:lnTo>
                    <a:pt x="2083" y="1941"/>
                  </a:lnTo>
                  <a:lnTo>
                    <a:pt x="2225" y="1704"/>
                  </a:lnTo>
                  <a:lnTo>
                    <a:pt x="2414" y="1468"/>
                  </a:lnTo>
                  <a:lnTo>
                    <a:pt x="2746" y="1184"/>
                  </a:lnTo>
                  <a:lnTo>
                    <a:pt x="3077" y="947"/>
                  </a:lnTo>
                  <a:lnTo>
                    <a:pt x="3834" y="568"/>
                  </a:lnTo>
                  <a:lnTo>
                    <a:pt x="3976" y="474"/>
                  </a:lnTo>
                  <a:lnTo>
                    <a:pt x="4071" y="379"/>
                  </a:lnTo>
                  <a:lnTo>
                    <a:pt x="4118" y="237"/>
                  </a:lnTo>
                  <a:lnTo>
                    <a:pt x="4118" y="95"/>
                  </a:lnTo>
                  <a:lnTo>
                    <a:pt x="3976"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52"/>
            <p:cNvSpPr/>
            <p:nvPr/>
          </p:nvSpPr>
          <p:spPr>
            <a:xfrm>
              <a:off x="9146450" y="1930750"/>
              <a:ext cx="106525" cy="218950"/>
            </a:xfrm>
            <a:custGeom>
              <a:avLst/>
              <a:gdLst/>
              <a:ahLst/>
              <a:cxnLst/>
              <a:rect l="l" t="t" r="r" b="b"/>
              <a:pathLst>
                <a:path w="4261" h="8758" extrusionOk="0">
                  <a:moveTo>
                    <a:pt x="1562" y="0"/>
                  </a:moveTo>
                  <a:lnTo>
                    <a:pt x="1325" y="48"/>
                  </a:lnTo>
                  <a:lnTo>
                    <a:pt x="1089" y="142"/>
                  </a:lnTo>
                  <a:lnTo>
                    <a:pt x="899" y="237"/>
                  </a:lnTo>
                  <a:lnTo>
                    <a:pt x="663" y="379"/>
                  </a:lnTo>
                  <a:lnTo>
                    <a:pt x="521" y="521"/>
                  </a:lnTo>
                  <a:lnTo>
                    <a:pt x="331" y="710"/>
                  </a:lnTo>
                  <a:lnTo>
                    <a:pt x="189" y="1042"/>
                  </a:lnTo>
                  <a:lnTo>
                    <a:pt x="47" y="1326"/>
                  </a:lnTo>
                  <a:lnTo>
                    <a:pt x="0" y="1657"/>
                  </a:lnTo>
                  <a:lnTo>
                    <a:pt x="0" y="2036"/>
                  </a:lnTo>
                  <a:lnTo>
                    <a:pt x="47" y="2367"/>
                  </a:lnTo>
                  <a:lnTo>
                    <a:pt x="142" y="2746"/>
                  </a:lnTo>
                  <a:lnTo>
                    <a:pt x="379" y="3408"/>
                  </a:lnTo>
                  <a:lnTo>
                    <a:pt x="947" y="4686"/>
                  </a:lnTo>
                  <a:lnTo>
                    <a:pt x="1231" y="5349"/>
                  </a:lnTo>
                  <a:lnTo>
                    <a:pt x="1325" y="5680"/>
                  </a:lnTo>
                  <a:lnTo>
                    <a:pt x="1373" y="6012"/>
                  </a:lnTo>
                  <a:lnTo>
                    <a:pt x="1420" y="6674"/>
                  </a:lnTo>
                  <a:lnTo>
                    <a:pt x="1420" y="7006"/>
                  </a:lnTo>
                  <a:lnTo>
                    <a:pt x="1467" y="7337"/>
                  </a:lnTo>
                  <a:lnTo>
                    <a:pt x="1562" y="7668"/>
                  </a:lnTo>
                  <a:lnTo>
                    <a:pt x="1704" y="8000"/>
                  </a:lnTo>
                  <a:lnTo>
                    <a:pt x="1893" y="8236"/>
                  </a:lnTo>
                  <a:lnTo>
                    <a:pt x="2035" y="8331"/>
                  </a:lnTo>
                  <a:lnTo>
                    <a:pt x="2177" y="8426"/>
                  </a:lnTo>
                  <a:lnTo>
                    <a:pt x="2556" y="8568"/>
                  </a:lnTo>
                  <a:lnTo>
                    <a:pt x="3029" y="8710"/>
                  </a:lnTo>
                  <a:lnTo>
                    <a:pt x="3219" y="8757"/>
                  </a:lnTo>
                  <a:lnTo>
                    <a:pt x="3645" y="8757"/>
                  </a:lnTo>
                  <a:lnTo>
                    <a:pt x="3834" y="8662"/>
                  </a:lnTo>
                  <a:lnTo>
                    <a:pt x="3929" y="8568"/>
                  </a:lnTo>
                  <a:lnTo>
                    <a:pt x="4023" y="8473"/>
                  </a:lnTo>
                  <a:lnTo>
                    <a:pt x="4118" y="8236"/>
                  </a:lnTo>
                  <a:lnTo>
                    <a:pt x="4165" y="7952"/>
                  </a:lnTo>
                  <a:lnTo>
                    <a:pt x="4165" y="7668"/>
                  </a:lnTo>
                  <a:lnTo>
                    <a:pt x="4023" y="7148"/>
                  </a:lnTo>
                  <a:lnTo>
                    <a:pt x="3976" y="6864"/>
                  </a:lnTo>
                  <a:lnTo>
                    <a:pt x="3929" y="6580"/>
                  </a:lnTo>
                  <a:lnTo>
                    <a:pt x="3929" y="6343"/>
                  </a:lnTo>
                  <a:lnTo>
                    <a:pt x="3976" y="6106"/>
                  </a:lnTo>
                  <a:lnTo>
                    <a:pt x="4118" y="5633"/>
                  </a:lnTo>
                  <a:lnTo>
                    <a:pt x="4213" y="5160"/>
                  </a:lnTo>
                  <a:lnTo>
                    <a:pt x="4260" y="4923"/>
                  </a:lnTo>
                  <a:lnTo>
                    <a:pt x="4213" y="4686"/>
                  </a:lnTo>
                  <a:lnTo>
                    <a:pt x="4165" y="4497"/>
                  </a:lnTo>
                  <a:lnTo>
                    <a:pt x="4118" y="4355"/>
                  </a:lnTo>
                  <a:lnTo>
                    <a:pt x="3881" y="3976"/>
                  </a:lnTo>
                  <a:lnTo>
                    <a:pt x="3692" y="3645"/>
                  </a:lnTo>
                  <a:lnTo>
                    <a:pt x="3503" y="3314"/>
                  </a:lnTo>
                  <a:lnTo>
                    <a:pt x="3455" y="3077"/>
                  </a:lnTo>
                  <a:lnTo>
                    <a:pt x="3408" y="2840"/>
                  </a:lnTo>
                  <a:lnTo>
                    <a:pt x="3408" y="2320"/>
                  </a:lnTo>
                  <a:lnTo>
                    <a:pt x="3455" y="1846"/>
                  </a:lnTo>
                  <a:lnTo>
                    <a:pt x="3408" y="1562"/>
                  </a:lnTo>
                  <a:lnTo>
                    <a:pt x="3408" y="1326"/>
                  </a:lnTo>
                  <a:lnTo>
                    <a:pt x="3313" y="1089"/>
                  </a:lnTo>
                  <a:lnTo>
                    <a:pt x="3219" y="852"/>
                  </a:lnTo>
                  <a:lnTo>
                    <a:pt x="3077" y="663"/>
                  </a:lnTo>
                  <a:lnTo>
                    <a:pt x="2935" y="474"/>
                  </a:lnTo>
                  <a:lnTo>
                    <a:pt x="2745" y="332"/>
                  </a:lnTo>
                  <a:lnTo>
                    <a:pt x="2509" y="190"/>
                  </a:lnTo>
                  <a:lnTo>
                    <a:pt x="2319" y="95"/>
                  </a:lnTo>
                  <a:lnTo>
                    <a:pt x="2083" y="48"/>
                  </a:lnTo>
                  <a:lnTo>
                    <a:pt x="1846"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52"/>
            <p:cNvSpPr/>
            <p:nvPr/>
          </p:nvSpPr>
          <p:spPr>
            <a:xfrm>
              <a:off x="9181950" y="1960325"/>
              <a:ext cx="50900" cy="188175"/>
            </a:xfrm>
            <a:custGeom>
              <a:avLst/>
              <a:gdLst/>
              <a:ahLst/>
              <a:cxnLst/>
              <a:rect l="l" t="t" r="r" b="b"/>
              <a:pathLst>
                <a:path w="2036" h="7527" extrusionOk="0">
                  <a:moveTo>
                    <a:pt x="47" y="1"/>
                  </a:moveTo>
                  <a:lnTo>
                    <a:pt x="47" y="48"/>
                  </a:lnTo>
                  <a:lnTo>
                    <a:pt x="0" y="569"/>
                  </a:lnTo>
                  <a:lnTo>
                    <a:pt x="0" y="1089"/>
                  </a:lnTo>
                  <a:lnTo>
                    <a:pt x="142" y="1610"/>
                  </a:lnTo>
                  <a:lnTo>
                    <a:pt x="331" y="2083"/>
                  </a:lnTo>
                  <a:lnTo>
                    <a:pt x="568" y="2509"/>
                  </a:lnTo>
                  <a:lnTo>
                    <a:pt x="805" y="2935"/>
                  </a:lnTo>
                  <a:lnTo>
                    <a:pt x="1041" y="3361"/>
                  </a:lnTo>
                  <a:lnTo>
                    <a:pt x="1136" y="3551"/>
                  </a:lnTo>
                  <a:lnTo>
                    <a:pt x="1183" y="3787"/>
                  </a:lnTo>
                  <a:lnTo>
                    <a:pt x="1231" y="4166"/>
                  </a:lnTo>
                  <a:lnTo>
                    <a:pt x="1231" y="4592"/>
                  </a:lnTo>
                  <a:lnTo>
                    <a:pt x="1136" y="5397"/>
                  </a:lnTo>
                  <a:lnTo>
                    <a:pt x="1183" y="5965"/>
                  </a:lnTo>
                  <a:lnTo>
                    <a:pt x="1231" y="6249"/>
                  </a:lnTo>
                  <a:lnTo>
                    <a:pt x="1325" y="6580"/>
                  </a:lnTo>
                  <a:lnTo>
                    <a:pt x="1467" y="6864"/>
                  </a:lnTo>
                  <a:lnTo>
                    <a:pt x="1609" y="7148"/>
                  </a:lnTo>
                  <a:lnTo>
                    <a:pt x="1799" y="7385"/>
                  </a:lnTo>
                  <a:lnTo>
                    <a:pt x="2035" y="7527"/>
                  </a:lnTo>
                  <a:lnTo>
                    <a:pt x="1988" y="7337"/>
                  </a:lnTo>
                  <a:lnTo>
                    <a:pt x="1893" y="7101"/>
                  </a:lnTo>
                  <a:lnTo>
                    <a:pt x="1799" y="6911"/>
                  </a:lnTo>
                  <a:lnTo>
                    <a:pt x="1704" y="6722"/>
                  </a:lnTo>
                  <a:lnTo>
                    <a:pt x="1609" y="6438"/>
                  </a:lnTo>
                  <a:lnTo>
                    <a:pt x="1609" y="6107"/>
                  </a:lnTo>
                  <a:lnTo>
                    <a:pt x="1609" y="5775"/>
                  </a:lnTo>
                  <a:lnTo>
                    <a:pt x="1657" y="5491"/>
                  </a:lnTo>
                  <a:lnTo>
                    <a:pt x="1799" y="4450"/>
                  </a:lnTo>
                  <a:lnTo>
                    <a:pt x="1799" y="3977"/>
                  </a:lnTo>
                  <a:lnTo>
                    <a:pt x="1751" y="3693"/>
                  </a:lnTo>
                  <a:lnTo>
                    <a:pt x="1704" y="3456"/>
                  </a:lnTo>
                  <a:lnTo>
                    <a:pt x="1562" y="3219"/>
                  </a:lnTo>
                  <a:lnTo>
                    <a:pt x="1420" y="2935"/>
                  </a:lnTo>
                  <a:lnTo>
                    <a:pt x="1089" y="2462"/>
                  </a:lnTo>
                  <a:lnTo>
                    <a:pt x="757" y="1989"/>
                  </a:lnTo>
                  <a:lnTo>
                    <a:pt x="615" y="1752"/>
                  </a:lnTo>
                  <a:lnTo>
                    <a:pt x="521" y="1468"/>
                  </a:lnTo>
                  <a:lnTo>
                    <a:pt x="473" y="1042"/>
                  </a:lnTo>
                  <a:lnTo>
                    <a:pt x="426" y="616"/>
                  </a:lnTo>
                  <a:lnTo>
                    <a:pt x="379" y="285"/>
                  </a:lnTo>
                  <a:lnTo>
                    <a:pt x="284" y="143"/>
                  </a:lnTo>
                  <a:lnTo>
                    <a:pt x="189"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2"/>
            <p:cNvSpPr/>
            <p:nvPr/>
          </p:nvSpPr>
          <p:spPr>
            <a:xfrm>
              <a:off x="9122775" y="1946125"/>
              <a:ext cx="204750" cy="414200"/>
            </a:xfrm>
            <a:custGeom>
              <a:avLst/>
              <a:gdLst/>
              <a:ahLst/>
              <a:cxnLst/>
              <a:rect l="l" t="t" r="r" b="b"/>
              <a:pathLst>
                <a:path w="8190" h="16568" extrusionOk="0">
                  <a:moveTo>
                    <a:pt x="4260" y="1"/>
                  </a:moveTo>
                  <a:lnTo>
                    <a:pt x="4071" y="48"/>
                  </a:lnTo>
                  <a:lnTo>
                    <a:pt x="3929" y="237"/>
                  </a:lnTo>
                  <a:lnTo>
                    <a:pt x="3787" y="569"/>
                  </a:lnTo>
                  <a:lnTo>
                    <a:pt x="3550" y="1326"/>
                  </a:lnTo>
                  <a:lnTo>
                    <a:pt x="3361" y="2083"/>
                  </a:lnTo>
                  <a:lnTo>
                    <a:pt x="2982" y="3645"/>
                  </a:lnTo>
                  <a:lnTo>
                    <a:pt x="2556" y="5160"/>
                  </a:lnTo>
                  <a:lnTo>
                    <a:pt x="2083" y="6675"/>
                  </a:lnTo>
                  <a:lnTo>
                    <a:pt x="1610" y="8189"/>
                  </a:lnTo>
                  <a:lnTo>
                    <a:pt x="1042" y="9657"/>
                  </a:lnTo>
                  <a:lnTo>
                    <a:pt x="474" y="10982"/>
                  </a:lnTo>
                  <a:lnTo>
                    <a:pt x="237" y="11645"/>
                  </a:lnTo>
                  <a:lnTo>
                    <a:pt x="95" y="12307"/>
                  </a:lnTo>
                  <a:lnTo>
                    <a:pt x="0" y="13017"/>
                  </a:lnTo>
                  <a:lnTo>
                    <a:pt x="0" y="13349"/>
                  </a:lnTo>
                  <a:lnTo>
                    <a:pt x="0" y="13727"/>
                  </a:lnTo>
                  <a:lnTo>
                    <a:pt x="95" y="14059"/>
                  </a:lnTo>
                  <a:lnTo>
                    <a:pt x="190" y="14390"/>
                  </a:lnTo>
                  <a:lnTo>
                    <a:pt x="284" y="14721"/>
                  </a:lnTo>
                  <a:lnTo>
                    <a:pt x="474" y="15053"/>
                  </a:lnTo>
                  <a:lnTo>
                    <a:pt x="663" y="15289"/>
                  </a:lnTo>
                  <a:lnTo>
                    <a:pt x="852" y="15526"/>
                  </a:lnTo>
                  <a:lnTo>
                    <a:pt x="1089" y="15763"/>
                  </a:lnTo>
                  <a:lnTo>
                    <a:pt x="1373" y="15952"/>
                  </a:lnTo>
                  <a:lnTo>
                    <a:pt x="1657" y="16094"/>
                  </a:lnTo>
                  <a:lnTo>
                    <a:pt x="1941" y="16236"/>
                  </a:lnTo>
                  <a:lnTo>
                    <a:pt x="2556" y="16473"/>
                  </a:lnTo>
                  <a:lnTo>
                    <a:pt x="3124" y="16567"/>
                  </a:lnTo>
                  <a:lnTo>
                    <a:pt x="4260" y="16567"/>
                  </a:lnTo>
                  <a:lnTo>
                    <a:pt x="4828" y="16425"/>
                  </a:lnTo>
                  <a:lnTo>
                    <a:pt x="5396" y="16236"/>
                  </a:lnTo>
                  <a:lnTo>
                    <a:pt x="5870" y="15999"/>
                  </a:lnTo>
                  <a:lnTo>
                    <a:pt x="6390" y="15715"/>
                  </a:lnTo>
                  <a:lnTo>
                    <a:pt x="6816" y="15337"/>
                  </a:lnTo>
                  <a:lnTo>
                    <a:pt x="7195" y="14911"/>
                  </a:lnTo>
                  <a:lnTo>
                    <a:pt x="7526" y="14437"/>
                  </a:lnTo>
                  <a:lnTo>
                    <a:pt x="7810" y="13917"/>
                  </a:lnTo>
                  <a:lnTo>
                    <a:pt x="8000" y="13396"/>
                  </a:lnTo>
                  <a:lnTo>
                    <a:pt x="8142" y="12828"/>
                  </a:lnTo>
                  <a:lnTo>
                    <a:pt x="8189" y="12260"/>
                  </a:lnTo>
                  <a:lnTo>
                    <a:pt x="8189" y="11692"/>
                  </a:lnTo>
                  <a:lnTo>
                    <a:pt x="8142" y="11124"/>
                  </a:lnTo>
                  <a:lnTo>
                    <a:pt x="8000" y="10651"/>
                  </a:lnTo>
                  <a:lnTo>
                    <a:pt x="7858" y="10225"/>
                  </a:lnTo>
                  <a:lnTo>
                    <a:pt x="7479" y="9373"/>
                  </a:lnTo>
                  <a:lnTo>
                    <a:pt x="7053" y="8568"/>
                  </a:lnTo>
                  <a:lnTo>
                    <a:pt x="6674" y="7716"/>
                  </a:lnTo>
                  <a:lnTo>
                    <a:pt x="6485" y="7101"/>
                  </a:lnTo>
                  <a:lnTo>
                    <a:pt x="6343" y="6391"/>
                  </a:lnTo>
                  <a:lnTo>
                    <a:pt x="6201" y="5539"/>
                  </a:lnTo>
                  <a:lnTo>
                    <a:pt x="6106" y="4639"/>
                  </a:lnTo>
                  <a:lnTo>
                    <a:pt x="5964" y="2935"/>
                  </a:lnTo>
                  <a:lnTo>
                    <a:pt x="5870" y="1515"/>
                  </a:lnTo>
                  <a:lnTo>
                    <a:pt x="5822" y="1326"/>
                  </a:lnTo>
                  <a:lnTo>
                    <a:pt x="5775" y="1231"/>
                  </a:lnTo>
                  <a:lnTo>
                    <a:pt x="5680" y="1231"/>
                  </a:lnTo>
                  <a:lnTo>
                    <a:pt x="5633" y="1279"/>
                  </a:lnTo>
                  <a:lnTo>
                    <a:pt x="5586" y="1326"/>
                  </a:lnTo>
                  <a:lnTo>
                    <a:pt x="5538" y="1326"/>
                  </a:lnTo>
                  <a:lnTo>
                    <a:pt x="5491" y="1231"/>
                  </a:lnTo>
                  <a:lnTo>
                    <a:pt x="5444" y="995"/>
                  </a:lnTo>
                  <a:lnTo>
                    <a:pt x="4828" y="5633"/>
                  </a:lnTo>
                  <a:lnTo>
                    <a:pt x="4781" y="5870"/>
                  </a:lnTo>
                  <a:lnTo>
                    <a:pt x="4734" y="6059"/>
                  </a:lnTo>
                  <a:lnTo>
                    <a:pt x="4639" y="6201"/>
                  </a:lnTo>
                  <a:lnTo>
                    <a:pt x="4497" y="6296"/>
                  </a:lnTo>
                  <a:lnTo>
                    <a:pt x="4308" y="6343"/>
                  </a:lnTo>
                  <a:lnTo>
                    <a:pt x="4166" y="6296"/>
                  </a:lnTo>
                  <a:lnTo>
                    <a:pt x="4024" y="6201"/>
                  </a:lnTo>
                  <a:lnTo>
                    <a:pt x="3929" y="6059"/>
                  </a:lnTo>
                  <a:lnTo>
                    <a:pt x="3882" y="5917"/>
                  </a:lnTo>
                  <a:lnTo>
                    <a:pt x="3834" y="5775"/>
                  </a:lnTo>
                  <a:lnTo>
                    <a:pt x="3787" y="5444"/>
                  </a:lnTo>
                  <a:lnTo>
                    <a:pt x="3787" y="4308"/>
                  </a:lnTo>
                  <a:lnTo>
                    <a:pt x="3929" y="3219"/>
                  </a:lnTo>
                  <a:lnTo>
                    <a:pt x="4118" y="2083"/>
                  </a:lnTo>
                  <a:lnTo>
                    <a:pt x="4260" y="1515"/>
                  </a:lnTo>
                  <a:lnTo>
                    <a:pt x="4450" y="995"/>
                  </a:lnTo>
                  <a:lnTo>
                    <a:pt x="4544" y="663"/>
                  </a:lnTo>
                  <a:lnTo>
                    <a:pt x="4544" y="379"/>
                  </a:lnTo>
                  <a:lnTo>
                    <a:pt x="4497" y="190"/>
                  </a:lnTo>
                  <a:lnTo>
                    <a:pt x="4402" y="48"/>
                  </a:lnTo>
                  <a:lnTo>
                    <a:pt x="4260"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2"/>
            <p:cNvSpPr/>
            <p:nvPr/>
          </p:nvSpPr>
          <p:spPr>
            <a:xfrm>
              <a:off x="8617500" y="1137925"/>
              <a:ext cx="332525" cy="720675"/>
            </a:xfrm>
            <a:custGeom>
              <a:avLst/>
              <a:gdLst/>
              <a:ahLst/>
              <a:cxnLst/>
              <a:rect l="l" t="t" r="r" b="b"/>
              <a:pathLst>
                <a:path w="13301" h="28827" extrusionOk="0">
                  <a:moveTo>
                    <a:pt x="12118" y="0"/>
                  </a:moveTo>
                  <a:lnTo>
                    <a:pt x="7668" y="3408"/>
                  </a:lnTo>
                  <a:lnTo>
                    <a:pt x="6864" y="6059"/>
                  </a:lnTo>
                  <a:lnTo>
                    <a:pt x="5018" y="12070"/>
                  </a:lnTo>
                  <a:lnTo>
                    <a:pt x="3929" y="15384"/>
                  </a:lnTo>
                  <a:lnTo>
                    <a:pt x="2935" y="18366"/>
                  </a:lnTo>
                  <a:lnTo>
                    <a:pt x="2130" y="20732"/>
                  </a:lnTo>
                  <a:lnTo>
                    <a:pt x="1799" y="21537"/>
                  </a:lnTo>
                  <a:lnTo>
                    <a:pt x="1515" y="22057"/>
                  </a:lnTo>
                  <a:lnTo>
                    <a:pt x="1136" y="22767"/>
                  </a:lnTo>
                  <a:lnTo>
                    <a:pt x="758" y="23619"/>
                  </a:lnTo>
                  <a:lnTo>
                    <a:pt x="474" y="24471"/>
                  </a:lnTo>
                  <a:lnTo>
                    <a:pt x="190" y="25371"/>
                  </a:lnTo>
                  <a:lnTo>
                    <a:pt x="48" y="26223"/>
                  </a:lnTo>
                  <a:lnTo>
                    <a:pt x="0" y="26601"/>
                  </a:lnTo>
                  <a:lnTo>
                    <a:pt x="0" y="26980"/>
                  </a:lnTo>
                  <a:lnTo>
                    <a:pt x="0" y="27311"/>
                  </a:lnTo>
                  <a:lnTo>
                    <a:pt x="95" y="27595"/>
                  </a:lnTo>
                  <a:lnTo>
                    <a:pt x="190" y="27832"/>
                  </a:lnTo>
                  <a:lnTo>
                    <a:pt x="332" y="28069"/>
                  </a:lnTo>
                  <a:lnTo>
                    <a:pt x="521" y="28211"/>
                  </a:lnTo>
                  <a:lnTo>
                    <a:pt x="805" y="28353"/>
                  </a:lnTo>
                  <a:lnTo>
                    <a:pt x="1136" y="28495"/>
                  </a:lnTo>
                  <a:lnTo>
                    <a:pt x="1515" y="28589"/>
                  </a:lnTo>
                  <a:lnTo>
                    <a:pt x="2462" y="28731"/>
                  </a:lnTo>
                  <a:lnTo>
                    <a:pt x="3456" y="28779"/>
                  </a:lnTo>
                  <a:lnTo>
                    <a:pt x="4450" y="28826"/>
                  </a:lnTo>
                  <a:lnTo>
                    <a:pt x="5396" y="28731"/>
                  </a:lnTo>
                  <a:lnTo>
                    <a:pt x="6154" y="28637"/>
                  </a:lnTo>
                  <a:lnTo>
                    <a:pt x="6438" y="28542"/>
                  </a:lnTo>
                  <a:lnTo>
                    <a:pt x="6674" y="28495"/>
                  </a:lnTo>
                  <a:lnTo>
                    <a:pt x="6864" y="28353"/>
                  </a:lnTo>
                  <a:lnTo>
                    <a:pt x="7100" y="28163"/>
                  </a:lnTo>
                  <a:lnTo>
                    <a:pt x="7526" y="27690"/>
                  </a:lnTo>
                  <a:lnTo>
                    <a:pt x="7952" y="27075"/>
                  </a:lnTo>
                  <a:lnTo>
                    <a:pt x="8378" y="26412"/>
                  </a:lnTo>
                  <a:lnTo>
                    <a:pt x="9041" y="25229"/>
                  </a:lnTo>
                  <a:lnTo>
                    <a:pt x="9325" y="24708"/>
                  </a:lnTo>
                  <a:lnTo>
                    <a:pt x="13301" y="1042"/>
                  </a:lnTo>
                  <a:lnTo>
                    <a:pt x="121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2"/>
            <p:cNvSpPr/>
            <p:nvPr/>
          </p:nvSpPr>
          <p:spPr>
            <a:xfrm>
              <a:off x="8843500" y="875225"/>
              <a:ext cx="287575" cy="289925"/>
            </a:xfrm>
            <a:custGeom>
              <a:avLst/>
              <a:gdLst/>
              <a:ahLst/>
              <a:cxnLst/>
              <a:rect l="l" t="t" r="r" b="b"/>
              <a:pathLst>
                <a:path w="11503" h="11597" extrusionOk="0">
                  <a:moveTo>
                    <a:pt x="6296" y="0"/>
                  </a:moveTo>
                  <a:lnTo>
                    <a:pt x="5634" y="48"/>
                  </a:lnTo>
                  <a:lnTo>
                    <a:pt x="5018" y="142"/>
                  </a:lnTo>
                  <a:lnTo>
                    <a:pt x="4403" y="284"/>
                  </a:lnTo>
                  <a:lnTo>
                    <a:pt x="3788" y="568"/>
                  </a:lnTo>
                  <a:lnTo>
                    <a:pt x="3504" y="758"/>
                  </a:lnTo>
                  <a:lnTo>
                    <a:pt x="3267" y="947"/>
                  </a:lnTo>
                  <a:lnTo>
                    <a:pt x="3030" y="1184"/>
                  </a:lnTo>
                  <a:lnTo>
                    <a:pt x="2841" y="1420"/>
                  </a:lnTo>
                  <a:lnTo>
                    <a:pt x="2652" y="1704"/>
                  </a:lnTo>
                  <a:lnTo>
                    <a:pt x="2510" y="1988"/>
                  </a:lnTo>
                  <a:lnTo>
                    <a:pt x="2415" y="2320"/>
                  </a:lnTo>
                  <a:lnTo>
                    <a:pt x="2368" y="2604"/>
                  </a:lnTo>
                  <a:lnTo>
                    <a:pt x="2368" y="2982"/>
                  </a:lnTo>
                  <a:lnTo>
                    <a:pt x="2415" y="3314"/>
                  </a:lnTo>
                  <a:lnTo>
                    <a:pt x="2415" y="3645"/>
                  </a:lnTo>
                  <a:lnTo>
                    <a:pt x="2368" y="4024"/>
                  </a:lnTo>
                  <a:lnTo>
                    <a:pt x="2273" y="4402"/>
                  </a:lnTo>
                  <a:lnTo>
                    <a:pt x="2036" y="4734"/>
                  </a:lnTo>
                  <a:lnTo>
                    <a:pt x="1800" y="5065"/>
                  </a:lnTo>
                  <a:lnTo>
                    <a:pt x="1516" y="5349"/>
                  </a:lnTo>
                  <a:lnTo>
                    <a:pt x="1184" y="5680"/>
                  </a:lnTo>
                  <a:lnTo>
                    <a:pt x="948" y="6012"/>
                  </a:lnTo>
                  <a:lnTo>
                    <a:pt x="711" y="6343"/>
                  </a:lnTo>
                  <a:lnTo>
                    <a:pt x="569" y="6722"/>
                  </a:lnTo>
                  <a:lnTo>
                    <a:pt x="522" y="7053"/>
                  </a:lnTo>
                  <a:lnTo>
                    <a:pt x="569" y="7384"/>
                  </a:lnTo>
                  <a:lnTo>
                    <a:pt x="569" y="8094"/>
                  </a:lnTo>
                  <a:lnTo>
                    <a:pt x="569" y="8426"/>
                  </a:lnTo>
                  <a:lnTo>
                    <a:pt x="474" y="8757"/>
                  </a:lnTo>
                  <a:lnTo>
                    <a:pt x="380" y="8899"/>
                  </a:lnTo>
                  <a:lnTo>
                    <a:pt x="285" y="9041"/>
                  </a:lnTo>
                  <a:lnTo>
                    <a:pt x="143" y="9136"/>
                  </a:lnTo>
                  <a:lnTo>
                    <a:pt x="1" y="9230"/>
                  </a:lnTo>
                  <a:lnTo>
                    <a:pt x="1" y="9372"/>
                  </a:lnTo>
                  <a:lnTo>
                    <a:pt x="1" y="9514"/>
                  </a:lnTo>
                  <a:lnTo>
                    <a:pt x="96" y="9609"/>
                  </a:lnTo>
                  <a:lnTo>
                    <a:pt x="190" y="9704"/>
                  </a:lnTo>
                  <a:lnTo>
                    <a:pt x="427" y="9893"/>
                  </a:lnTo>
                  <a:lnTo>
                    <a:pt x="664" y="9988"/>
                  </a:lnTo>
                  <a:lnTo>
                    <a:pt x="1989" y="10461"/>
                  </a:lnTo>
                  <a:lnTo>
                    <a:pt x="3314" y="10840"/>
                  </a:lnTo>
                  <a:lnTo>
                    <a:pt x="4640" y="11171"/>
                  </a:lnTo>
                  <a:lnTo>
                    <a:pt x="6012" y="11360"/>
                  </a:lnTo>
                  <a:lnTo>
                    <a:pt x="7385" y="11502"/>
                  </a:lnTo>
                  <a:lnTo>
                    <a:pt x="8757" y="11597"/>
                  </a:lnTo>
                  <a:lnTo>
                    <a:pt x="10130" y="11550"/>
                  </a:lnTo>
                  <a:lnTo>
                    <a:pt x="11503" y="11455"/>
                  </a:lnTo>
                  <a:lnTo>
                    <a:pt x="11503" y="11313"/>
                  </a:lnTo>
                  <a:lnTo>
                    <a:pt x="11455" y="11171"/>
                  </a:lnTo>
                  <a:lnTo>
                    <a:pt x="11361" y="11029"/>
                  </a:lnTo>
                  <a:lnTo>
                    <a:pt x="11266" y="10887"/>
                  </a:lnTo>
                  <a:lnTo>
                    <a:pt x="11029" y="10650"/>
                  </a:lnTo>
                  <a:lnTo>
                    <a:pt x="10840" y="10366"/>
                  </a:lnTo>
                  <a:lnTo>
                    <a:pt x="10793" y="10130"/>
                  </a:lnTo>
                  <a:lnTo>
                    <a:pt x="10793" y="9846"/>
                  </a:lnTo>
                  <a:lnTo>
                    <a:pt x="10840" y="9562"/>
                  </a:lnTo>
                  <a:lnTo>
                    <a:pt x="10982" y="9278"/>
                  </a:lnTo>
                  <a:lnTo>
                    <a:pt x="11266" y="8757"/>
                  </a:lnTo>
                  <a:lnTo>
                    <a:pt x="11361" y="8520"/>
                  </a:lnTo>
                  <a:lnTo>
                    <a:pt x="11455" y="8236"/>
                  </a:lnTo>
                  <a:lnTo>
                    <a:pt x="11455" y="7905"/>
                  </a:lnTo>
                  <a:lnTo>
                    <a:pt x="11408" y="7526"/>
                  </a:lnTo>
                  <a:lnTo>
                    <a:pt x="11313" y="7195"/>
                  </a:lnTo>
                  <a:lnTo>
                    <a:pt x="11124" y="6864"/>
                  </a:lnTo>
                  <a:lnTo>
                    <a:pt x="10745" y="6248"/>
                  </a:lnTo>
                  <a:lnTo>
                    <a:pt x="10414" y="5633"/>
                  </a:lnTo>
                  <a:lnTo>
                    <a:pt x="10272" y="5302"/>
                  </a:lnTo>
                  <a:lnTo>
                    <a:pt x="10177" y="4970"/>
                  </a:lnTo>
                  <a:lnTo>
                    <a:pt x="10177" y="4592"/>
                  </a:lnTo>
                  <a:lnTo>
                    <a:pt x="10272" y="4260"/>
                  </a:lnTo>
                  <a:lnTo>
                    <a:pt x="10367" y="3976"/>
                  </a:lnTo>
                  <a:lnTo>
                    <a:pt x="10414" y="3645"/>
                  </a:lnTo>
                  <a:lnTo>
                    <a:pt x="10414" y="3361"/>
                  </a:lnTo>
                  <a:lnTo>
                    <a:pt x="10367" y="3077"/>
                  </a:lnTo>
                  <a:lnTo>
                    <a:pt x="10225" y="2462"/>
                  </a:lnTo>
                  <a:lnTo>
                    <a:pt x="9988" y="1894"/>
                  </a:lnTo>
                  <a:lnTo>
                    <a:pt x="9704" y="1468"/>
                  </a:lnTo>
                  <a:lnTo>
                    <a:pt x="9420" y="1089"/>
                  </a:lnTo>
                  <a:lnTo>
                    <a:pt x="9231" y="900"/>
                  </a:lnTo>
                  <a:lnTo>
                    <a:pt x="9041" y="758"/>
                  </a:lnTo>
                  <a:lnTo>
                    <a:pt x="8805" y="663"/>
                  </a:lnTo>
                  <a:lnTo>
                    <a:pt x="8568" y="616"/>
                  </a:lnTo>
                  <a:lnTo>
                    <a:pt x="8331" y="426"/>
                  </a:lnTo>
                  <a:lnTo>
                    <a:pt x="8095" y="284"/>
                  </a:lnTo>
                  <a:lnTo>
                    <a:pt x="7811" y="142"/>
                  </a:lnTo>
                  <a:lnTo>
                    <a:pt x="7527" y="95"/>
                  </a:lnTo>
                  <a:lnTo>
                    <a:pt x="691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2"/>
            <p:cNvSpPr/>
            <p:nvPr/>
          </p:nvSpPr>
          <p:spPr>
            <a:xfrm>
              <a:off x="9094375" y="1684625"/>
              <a:ext cx="34350" cy="169225"/>
            </a:xfrm>
            <a:custGeom>
              <a:avLst/>
              <a:gdLst/>
              <a:ahLst/>
              <a:cxnLst/>
              <a:rect l="l" t="t" r="r" b="b"/>
              <a:pathLst>
                <a:path w="1374" h="6769" extrusionOk="0">
                  <a:moveTo>
                    <a:pt x="0" y="0"/>
                  </a:moveTo>
                  <a:lnTo>
                    <a:pt x="142" y="6721"/>
                  </a:lnTo>
                  <a:lnTo>
                    <a:pt x="1373" y="6769"/>
                  </a:lnTo>
                  <a:lnTo>
                    <a:pt x="710" y="1089"/>
                  </a:lnTo>
                  <a:lnTo>
                    <a:pt x="0"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2"/>
            <p:cNvSpPr/>
            <p:nvPr/>
          </p:nvSpPr>
          <p:spPr>
            <a:xfrm>
              <a:off x="8817475" y="1137925"/>
              <a:ext cx="203550" cy="672150"/>
            </a:xfrm>
            <a:custGeom>
              <a:avLst/>
              <a:gdLst/>
              <a:ahLst/>
              <a:cxnLst/>
              <a:rect l="l" t="t" r="r" b="b"/>
              <a:pathLst>
                <a:path w="8142" h="26886" extrusionOk="0">
                  <a:moveTo>
                    <a:pt x="4119" y="0"/>
                  </a:moveTo>
                  <a:lnTo>
                    <a:pt x="3882" y="332"/>
                  </a:lnTo>
                  <a:lnTo>
                    <a:pt x="3693" y="663"/>
                  </a:lnTo>
                  <a:lnTo>
                    <a:pt x="3551" y="1042"/>
                  </a:lnTo>
                  <a:lnTo>
                    <a:pt x="3456" y="1420"/>
                  </a:lnTo>
                  <a:lnTo>
                    <a:pt x="3409" y="2083"/>
                  </a:lnTo>
                  <a:lnTo>
                    <a:pt x="3456" y="2746"/>
                  </a:lnTo>
                  <a:lnTo>
                    <a:pt x="3551" y="3361"/>
                  </a:lnTo>
                  <a:lnTo>
                    <a:pt x="3645" y="4024"/>
                  </a:lnTo>
                  <a:lnTo>
                    <a:pt x="3787" y="4686"/>
                  </a:lnTo>
                  <a:lnTo>
                    <a:pt x="3882" y="5302"/>
                  </a:lnTo>
                  <a:lnTo>
                    <a:pt x="3882" y="5964"/>
                  </a:lnTo>
                  <a:lnTo>
                    <a:pt x="3882" y="6627"/>
                  </a:lnTo>
                  <a:lnTo>
                    <a:pt x="3645" y="7905"/>
                  </a:lnTo>
                  <a:lnTo>
                    <a:pt x="3361" y="9183"/>
                  </a:lnTo>
                  <a:lnTo>
                    <a:pt x="2651" y="11739"/>
                  </a:lnTo>
                  <a:lnTo>
                    <a:pt x="2225" y="13443"/>
                  </a:lnTo>
                  <a:lnTo>
                    <a:pt x="2036" y="14342"/>
                  </a:lnTo>
                  <a:lnTo>
                    <a:pt x="1894" y="15194"/>
                  </a:lnTo>
                  <a:lnTo>
                    <a:pt x="1799" y="16046"/>
                  </a:lnTo>
                  <a:lnTo>
                    <a:pt x="1705" y="16946"/>
                  </a:lnTo>
                  <a:lnTo>
                    <a:pt x="1705" y="17798"/>
                  </a:lnTo>
                  <a:lnTo>
                    <a:pt x="1752" y="18650"/>
                  </a:lnTo>
                  <a:lnTo>
                    <a:pt x="1799" y="19123"/>
                  </a:lnTo>
                  <a:lnTo>
                    <a:pt x="1799" y="19549"/>
                  </a:lnTo>
                  <a:lnTo>
                    <a:pt x="1705" y="20448"/>
                  </a:lnTo>
                  <a:lnTo>
                    <a:pt x="1515" y="21300"/>
                  </a:lnTo>
                  <a:lnTo>
                    <a:pt x="1279" y="22199"/>
                  </a:lnTo>
                  <a:lnTo>
                    <a:pt x="947" y="23051"/>
                  </a:lnTo>
                  <a:lnTo>
                    <a:pt x="663" y="23903"/>
                  </a:lnTo>
                  <a:lnTo>
                    <a:pt x="1" y="25607"/>
                  </a:lnTo>
                  <a:lnTo>
                    <a:pt x="711" y="26081"/>
                  </a:lnTo>
                  <a:lnTo>
                    <a:pt x="1089" y="26317"/>
                  </a:lnTo>
                  <a:lnTo>
                    <a:pt x="1515" y="26507"/>
                  </a:lnTo>
                  <a:lnTo>
                    <a:pt x="1894" y="26649"/>
                  </a:lnTo>
                  <a:lnTo>
                    <a:pt x="2320" y="26791"/>
                  </a:lnTo>
                  <a:lnTo>
                    <a:pt x="2746" y="26838"/>
                  </a:lnTo>
                  <a:lnTo>
                    <a:pt x="3172" y="26885"/>
                  </a:lnTo>
                  <a:lnTo>
                    <a:pt x="3598" y="26885"/>
                  </a:lnTo>
                  <a:lnTo>
                    <a:pt x="4024" y="26838"/>
                  </a:lnTo>
                  <a:lnTo>
                    <a:pt x="4450" y="26743"/>
                  </a:lnTo>
                  <a:lnTo>
                    <a:pt x="4829" y="26649"/>
                  </a:lnTo>
                  <a:lnTo>
                    <a:pt x="5255" y="26507"/>
                  </a:lnTo>
                  <a:lnTo>
                    <a:pt x="5633" y="26317"/>
                  </a:lnTo>
                  <a:lnTo>
                    <a:pt x="6012" y="26128"/>
                  </a:lnTo>
                  <a:lnTo>
                    <a:pt x="6343" y="25891"/>
                  </a:lnTo>
                  <a:lnTo>
                    <a:pt x="6249" y="25418"/>
                  </a:lnTo>
                  <a:lnTo>
                    <a:pt x="6201" y="24897"/>
                  </a:lnTo>
                  <a:lnTo>
                    <a:pt x="6154" y="23951"/>
                  </a:lnTo>
                  <a:lnTo>
                    <a:pt x="6249" y="22957"/>
                  </a:lnTo>
                  <a:lnTo>
                    <a:pt x="6391" y="21963"/>
                  </a:lnTo>
                  <a:lnTo>
                    <a:pt x="6769" y="19975"/>
                  </a:lnTo>
                  <a:lnTo>
                    <a:pt x="6959" y="18981"/>
                  </a:lnTo>
                  <a:lnTo>
                    <a:pt x="7101" y="17987"/>
                  </a:lnTo>
                  <a:lnTo>
                    <a:pt x="7669" y="14011"/>
                  </a:lnTo>
                  <a:lnTo>
                    <a:pt x="7905" y="12118"/>
                  </a:lnTo>
                  <a:lnTo>
                    <a:pt x="8000" y="11171"/>
                  </a:lnTo>
                  <a:lnTo>
                    <a:pt x="8047" y="10177"/>
                  </a:lnTo>
                  <a:lnTo>
                    <a:pt x="8047" y="9278"/>
                  </a:lnTo>
                  <a:lnTo>
                    <a:pt x="8000" y="8331"/>
                  </a:lnTo>
                  <a:lnTo>
                    <a:pt x="7858" y="7384"/>
                  </a:lnTo>
                  <a:lnTo>
                    <a:pt x="7574" y="6485"/>
                  </a:lnTo>
                  <a:lnTo>
                    <a:pt x="7479" y="6154"/>
                  </a:lnTo>
                  <a:lnTo>
                    <a:pt x="7432" y="5775"/>
                  </a:lnTo>
                  <a:lnTo>
                    <a:pt x="7385" y="5065"/>
                  </a:lnTo>
                  <a:lnTo>
                    <a:pt x="7432" y="4355"/>
                  </a:lnTo>
                  <a:lnTo>
                    <a:pt x="7527" y="3598"/>
                  </a:lnTo>
                  <a:lnTo>
                    <a:pt x="7858" y="2130"/>
                  </a:lnTo>
                  <a:lnTo>
                    <a:pt x="8000" y="1420"/>
                  </a:lnTo>
                  <a:lnTo>
                    <a:pt x="8142" y="663"/>
                  </a:lnTo>
                  <a:lnTo>
                    <a:pt x="6154" y="332"/>
                  </a:lnTo>
                  <a:lnTo>
                    <a:pt x="4119" y="0"/>
                  </a:lnTo>
                  <a:close/>
                </a:path>
              </a:pathLst>
            </a:custGeom>
            <a:solidFill>
              <a:srgbClr val="FFC2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52"/>
            <p:cNvSpPr/>
            <p:nvPr/>
          </p:nvSpPr>
          <p:spPr>
            <a:xfrm>
              <a:off x="9187850" y="1850275"/>
              <a:ext cx="92325" cy="140850"/>
            </a:xfrm>
            <a:custGeom>
              <a:avLst/>
              <a:gdLst/>
              <a:ahLst/>
              <a:cxnLst/>
              <a:rect l="l" t="t" r="r" b="b"/>
              <a:pathLst>
                <a:path w="3693" h="5634" extrusionOk="0">
                  <a:moveTo>
                    <a:pt x="1610" y="1"/>
                  </a:moveTo>
                  <a:lnTo>
                    <a:pt x="1184" y="237"/>
                  </a:lnTo>
                  <a:lnTo>
                    <a:pt x="758" y="521"/>
                  </a:lnTo>
                  <a:lnTo>
                    <a:pt x="332" y="853"/>
                  </a:lnTo>
                  <a:lnTo>
                    <a:pt x="1" y="1231"/>
                  </a:lnTo>
                  <a:lnTo>
                    <a:pt x="95" y="1421"/>
                  </a:lnTo>
                  <a:lnTo>
                    <a:pt x="143" y="1657"/>
                  </a:lnTo>
                  <a:lnTo>
                    <a:pt x="237" y="2131"/>
                  </a:lnTo>
                  <a:lnTo>
                    <a:pt x="285" y="2651"/>
                  </a:lnTo>
                  <a:lnTo>
                    <a:pt x="332" y="3125"/>
                  </a:lnTo>
                  <a:lnTo>
                    <a:pt x="427" y="3645"/>
                  </a:lnTo>
                  <a:lnTo>
                    <a:pt x="616" y="4119"/>
                  </a:lnTo>
                  <a:lnTo>
                    <a:pt x="900" y="4545"/>
                  </a:lnTo>
                  <a:lnTo>
                    <a:pt x="1231" y="4923"/>
                  </a:lnTo>
                  <a:lnTo>
                    <a:pt x="1326" y="4734"/>
                  </a:lnTo>
                  <a:lnTo>
                    <a:pt x="1421" y="4497"/>
                  </a:lnTo>
                  <a:lnTo>
                    <a:pt x="1468" y="4213"/>
                  </a:lnTo>
                  <a:lnTo>
                    <a:pt x="1468" y="3977"/>
                  </a:lnTo>
                  <a:lnTo>
                    <a:pt x="1657" y="4119"/>
                  </a:lnTo>
                  <a:lnTo>
                    <a:pt x="1799" y="4308"/>
                  </a:lnTo>
                  <a:lnTo>
                    <a:pt x="1989" y="4497"/>
                  </a:lnTo>
                  <a:lnTo>
                    <a:pt x="2083" y="4687"/>
                  </a:lnTo>
                  <a:lnTo>
                    <a:pt x="2225" y="4923"/>
                  </a:lnTo>
                  <a:lnTo>
                    <a:pt x="2273" y="5160"/>
                  </a:lnTo>
                  <a:lnTo>
                    <a:pt x="2320" y="5397"/>
                  </a:lnTo>
                  <a:lnTo>
                    <a:pt x="2367" y="5633"/>
                  </a:lnTo>
                  <a:lnTo>
                    <a:pt x="2557" y="5633"/>
                  </a:lnTo>
                  <a:lnTo>
                    <a:pt x="2699" y="5586"/>
                  </a:lnTo>
                  <a:lnTo>
                    <a:pt x="2746" y="5491"/>
                  </a:lnTo>
                  <a:lnTo>
                    <a:pt x="2888" y="5539"/>
                  </a:lnTo>
                  <a:lnTo>
                    <a:pt x="3030" y="5586"/>
                  </a:lnTo>
                  <a:lnTo>
                    <a:pt x="3172" y="5539"/>
                  </a:lnTo>
                  <a:lnTo>
                    <a:pt x="3219" y="5491"/>
                  </a:lnTo>
                  <a:lnTo>
                    <a:pt x="3219" y="5444"/>
                  </a:lnTo>
                  <a:lnTo>
                    <a:pt x="3361" y="5397"/>
                  </a:lnTo>
                  <a:lnTo>
                    <a:pt x="3456" y="5349"/>
                  </a:lnTo>
                  <a:lnTo>
                    <a:pt x="3551" y="5302"/>
                  </a:lnTo>
                  <a:lnTo>
                    <a:pt x="3598" y="5207"/>
                  </a:lnTo>
                  <a:lnTo>
                    <a:pt x="3645" y="4971"/>
                  </a:lnTo>
                  <a:lnTo>
                    <a:pt x="3598" y="4734"/>
                  </a:lnTo>
                  <a:lnTo>
                    <a:pt x="3693" y="4592"/>
                  </a:lnTo>
                  <a:lnTo>
                    <a:pt x="3693" y="4450"/>
                  </a:lnTo>
                  <a:lnTo>
                    <a:pt x="3645" y="4166"/>
                  </a:lnTo>
                  <a:lnTo>
                    <a:pt x="3503" y="3882"/>
                  </a:lnTo>
                  <a:lnTo>
                    <a:pt x="3361" y="3598"/>
                  </a:lnTo>
                  <a:lnTo>
                    <a:pt x="2273" y="1847"/>
                  </a:lnTo>
                  <a:lnTo>
                    <a:pt x="2036" y="1421"/>
                  </a:lnTo>
                  <a:lnTo>
                    <a:pt x="1847" y="947"/>
                  </a:lnTo>
                  <a:lnTo>
                    <a:pt x="1705" y="474"/>
                  </a:lnTo>
                  <a:lnTo>
                    <a:pt x="1610" y="1"/>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52"/>
            <p:cNvSpPr/>
            <p:nvPr/>
          </p:nvSpPr>
          <p:spPr>
            <a:xfrm>
              <a:off x="8938175" y="1154475"/>
              <a:ext cx="302950" cy="728975"/>
            </a:xfrm>
            <a:custGeom>
              <a:avLst/>
              <a:gdLst/>
              <a:ahLst/>
              <a:cxnLst/>
              <a:rect l="l" t="t" r="r" b="b"/>
              <a:pathLst>
                <a:path w="12118" h="29159" extrusionOk="0">
                  <a:moveTo>
                    <a:pt x="3314" y="1"/>
                  </a:moveTo>
                  <a:lnTo>
                    <a:pt x="3219" y="143"/>
                  </a:lnTo>
                  <a:lnTo>
                    <a:pt x="3077" y="427"/>
                  </a:lnTo>
                  <a:lnTo>
                    <a:pt x="2841" y="1374"/>
                  </a:lnTo>
                  <a:lnTo>
                    <a:pt x="2604" y="2699"/>
                  </a:lnTo>
                  <a:lnTo>
                    <a:pt x="2320" y="4403"/>
                  </a:lnTo>
                  <a:lnTo>
                    <a:pt x="2036" y="6391"/>
                  </a:lnTo>
                  <a:lnTo>
                    <a:pt x="1752" y="8568"/>
                  </a:lnTo>
                  <a:lnTo>
                    <a:pt x="1231" y="13302"/>
                  </a:lnTo>
                  <a:lnTo>
                    <a:pt x="758" y="17988"/>
                  </a:lnTo>
                  <a:lnTo>
                    <a:pt x="379" y="22058"/>
                  </a:lnTo>
                  <a:lnTo>
                    <a:pt x="1" y="25987"/>
                  </a:lnTo>
                  <a:lnTo>
                    <a:pt x="48" y="26271"/>
                  </a:lnTo>
                  <a:lnTo>
                    <a:pt x="143" y="26507"/>
                  </a:lnTo>
                  <a:lnTo>
                    <a:pt x="379" y="26933"/>
                  </a:lnTo>
                  <a:lnTo>
                    <a:pt x="663" y="27312"/>
                  </a:lnTo>
                  <a:lnTo>
                    <a:pt x="1042" y="27596"/>
                  </a:lnTo>
                  <a:lnTo>
                    <a:pt x="1468" y="27833"/>
                  </a:lnTo>
                  <a:lnTo>
                    <a:pt x="1941" y="28069"/>
                  </a:lnTo>
                  <a:lnTo>
                    <a:pt x="2462" y="28211"/>
                  </a:lnTo>
                  <a:lnTo>
                    <a:pt x="2935" y="28306"/>
                  </a:lnTo>
                  <a:lnTo>
                    <a:pt x="3456" y="28401"/>
                  </a:lnTo>
                  <a:lnTo>
                    <a:pt x="4828" y="28401"/>
                  </a:lnTo>
                  <a:lnTo>
                    <a:pt x="5538" y="28306"/>
                  </a:lnTo>
                  <a:lnTo>
                    <a:pt x="5775" y="28211"/>
                  </a:lnTo>
                  <a:lnTo>
                    <a:pt x="5870" y="28164"/>
                  </a:lnTo>
                  <a:lnTo>
                    <a:pt x="5964" y="28022"/>
                  </a:lnTo>
                  <a:lnTo>
                    <a:pt x="6012" y="27738"/>
                  </a:lnTo>
                  <a:lnTo>
                    <a:pt x="6106" y="27028"/>
                  </a:lnTo>
                  <a:lnTo>
                    <a:pt x="6106" y="26081"/>
                  </a:lnTo>
                  <a:lnTo>
                    <a:pt x="6106" y="25040"/>
                  </a:lnTo>
                  <a:lnTo>
                    <a:pt x="6012" y="23099"/>
                  </a:lnTo>
                  <a:lnTo>
                    <a:pt x="5964" y="22247"/>
                  </a:lnTo>
                  <a:lnTo>
                    <a:pt x="5964" y="22247"/>
                  </a:lnTo>
                  <a:lnTo>
                    <a:pt x="9656" y="29111"/>
                  </a:lnTo>
                  <a:lnTo>
                    <a:pt x="9988" y="29158"/>
                  </a:lnTo>
                  <a:lnTo>
                    <a:pt x="10272" y="29158"/>
                  </a:lnTo>
                  <a:lnTo>
                    <a:pt x="10556" y="29111"/>
                  </a:lnTo>
                  <a:lnTo>
                    <a:pt x="10792" y="29016"/>
                  </a:lnTo>
                  <a:lnTo>
                    <a:pt x="11029" y="28921"/>
                  </a:lnTo>
                  <a:lnTo>
                    <a:pt x="11266" y="28779"/>
                  </a:lnTo>
                  <a:lnTo>
                    <a:pt x="11597" y="28495"/>
                  </a:lnTo>
                  <a:lnTo>
                    <a:pt x="11834" y="28211"/>
                  </a:lnTo>
                  <a:lnTo>
                    <a:pt x="12023" y="27975"/>
                  </a:lnTo>
                  <a:lnTo>
                    <a:pt x="12118" y="27691"/>
                  </a:lnTo>
                  <a:lnTo>
                    <a:pt x="9988" y="18508"/>
                  </a:lnTo>
                  <a:lnTo>
                    <a:pt x="9798" y="15858"/>
                  </a:lnTo>
                  <a:lnTo>
                    <a:pt x="9467" y="12024"/>
                  </a:lnTo>
                  <a:lnTo>
                    <a:pt x="9278" y="9988"/>
                  </a:lnTo>
                  <a:lnTo>
                    <a:pt x="9041" y="8048"/>
                  </a:lnTo>
                  <a:lnTo>
                    <a:pt x="8710" y="6344"/>
                  </a:lnTo>
                  <a:lnTo>
                    <a:pt x="8568" y="5586"/>
                  </a:lnTo>
                  <a:lnTo>
                    <a:pt x="8378" y="4971"/>
                  </a:lnTo>
                  <a:lnTo>
                    <a:pt x="8189" y="4403"/>
                  </a:lnTo>
                  <a:lnTo>
                    <a:pt x="7905" y="3882"/>
                  </a:lnTo>
                  <a:lnTo>
                    <a:pt x="7574" y="3362"/>
                  </a:lnTo>
                  <a:lnTo>
                    <a:pt x="7195" y="2936"/>
                  </a:lnTo>
                  <a:lnTo>
                    <a:pt x="6769" y="2462"/>
                  </a:lnTo>
                  <a:lnTo>
                    <a:pt x="6343" y="2084"/>
                  </a:lnTo>
                  <a:lnTo>
                    <a:pt x="5491" y="1374"/>
                  </a:lnTo>
                  <a:lnTo>
                    <a:pt x="4639" y="806"/>
                  </a:lnTo>
                  <a:lnTo>
                    <a:pt x="3976" y="380"/>
                  </a:lnTo>
                  <a:lnTo>
                    <a:pt x="331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2"/>
            <p:cNvSpPr/>
            <p:nvPr/>
          </p:nvSpPr>
          <p:spPr>
            <a:xfrm>
              <a:off x="8909775" y="946225"/>
              <a:ext cx="156225" cy="223675"/>
            </a:xfrm>
            <a:custGeom>
              <a:avLst/>
              <a:gdLst/>
              <a:ahLst/>
              <a:cxnLst/>
              <a:rect l="l" t="t" r="r" b="b"/>
              <a:pathLst>
                <a:path w="6249" h="8947" extrusionOk="0">
                  <a:moveTo>
                    <a:pt x="4592" y="0"/>
                  </a:moveTo>
                  <a:lnTo>
                    <a:pt x="4355" y="142"/>
                  </a:lnTo>
                  <a:lnTo>
                    <a:pt x="4119" y="237"/>
                  </a:lnTo>
                  <a:lnTo>
                    <a:pt x="3551" y="379"/>
                  </a:lnTo>
                  <a:lnTo>
                    <a:pt x="2983" y="426"/>
                  </a:lnTo>
                  <a:lnTo>
                    <a:pt x="1847" y="426"/>
                  </a:lnTo>
                  <a:lnTo>
                    <a:pt x="1279" y="521"/>
                  </a:lnTo>
                  <a:lnTo>
                    <a:pt x="1042" y="568"/>
                  </a:lnTo>
                  <a:lnTo>
                    <a:pt x="758" y="663"/>
                  </a:lnTo>
                  <a:lnTo>
                    <a:pt x="521" y="805"/>
                  </a:lnTo>
                  <a:lnTo>
                    <a:pt x="285" y="994"/>
                  </a:lnTo>
                  <a:lnTo>
                    <a:pt x="332" y="1704"/>
                  </a:lnTo>
                  <a:lnTo>
                    <a:pt x="237" y="2414"/>
                  </a:lnTo>
                  <a:lnTo>
                    <a:pt x="143" y="3266"/>
                  </a:lnTo>
                  <a:lnTo>
                    <a:pt x="48" y="3834"/>
                  </a:lnTo>
                  <a:lnTo>
                    <a:pt x="1" y="4402"/>
                  </a:lnTo>
                  <a:lnTo>
                    <a:pt x="48" y="4970"/>
                  </a:lnTo>
                  <a:lnTo>
                    <a:pt x="190" y="5538"/>
                  </a:lnTo>
                  <a:lnTo>
                    <a:pt x="332" y="5964"/>
                  </a:lnTo>
                  <a:lnTo>
                    <a:pt x="474" y="6154"/>
                  </a:lnTo>
                  <a:lnTo>
                    <a:pt x="616" y="6343"/>
                  </a:lnTo>
                  <a:lnTo>
                    <a:pt x="853" y="6485"/>
                  </a:lnTo>
                  <a:lnTo>
                    <a:pt x="1089" y="6580"/>
                  </a:lnTo>
                  <a:lnTo>
                    <a:pt x="1279" y="6627"/>
                  </a:lnTo>
                  <a:lnTo>
                    <a:pt x="1468" y="6627"/>
                  </a:lnTo>
                  <a:lnTo>
                    <a:pt x="1421" y="6958"/>
                  </a:lnTo>
                  <a:lnTo>
                    <a:pt x="1326" y="7242"/>
                  </a:lnTo>
                  <a:lnTo>
                    <a:pt x="1184" y="7526"/>
                  </a:lnTo>
                  <a:lnTo>
                    <a:pt x="995" y="7810"/>
                  </a:lnTo>
                  <a:lnTo>
                    <a:pt x="1089" y="8047"/>
                  </a:lnTo>
                  <a:lnTo>
                    <a:pt x="1184" y="8236"/>
                  </a:lnTo>
                  <a:lnTo>
                    <a:pt x="1326" y="8426"/>
                  </a:lnTo>
                  <a:lnTo>
                    <a:pt x="1468" y="8568"/>
                  </a:lnTo>
                  <a:lnTo>
                    <a:pt x="1610" y="8710"/>
                  </a:lnTo>
                  <a:lnTo>
                    <a:pt x="1799" y="8804"/>
                  </a:lnTo>
                  <a:lnTo>
                    <a:pt x="2036" y="8899"/>
                  </a:lnTo>
                  <a:lnTo>
                    <a:pt x="2225" y="8946"/>
                  </a:lnTo>
                  <a:lnTo>
                    <a:pt x="2651" y="8946"/>
                  </a:lnTo>
                  <a:lnTo>
                    <a:pt x="3077" y="8852"/>
                  </a:lnTo>
                  <a:lnTo>
                    <a:pt x="3503" y="8710"/>
                  </a:lnTo>
                  <a:lnTo>
                    <a:pt x="3882" y="8473"/>
                  </a:lnTo>
                  <a:lnTo>
                    <a:pt x="4119" y="7621"/>
                  </a:lnTo>
                  <a:lnTo>
                    <a:pt x="4403" y="6816"/>
                  </a:lnTo>
                  <a:lnTo>
                    <a:pt x="4734" y="6012"/>
                  </a:lnTo>
                  <a:lnTo>
                    <a:pt x="5112" y="5207"/>
                  </a:lnTo>
                  <a:lnTo>
                    <a:pt x="5538" y="5112"/>
                  </a:lnTo>
                  <a:lnTo>
                    <a:pt x="5728" y="5018"/>
                  </a:lnTo>
                  <a:lnTo>
                    <a:pt x="5917" y="4876"/>
                  </a:lnTo>
                  <a:lnTo>
                    <a:pt x="6012" y="4734"/>
                  </a:lnTo>
                  <a:lnTo>
                    <a:pt x="6106" y="4592"/>
                  </a:lnTo>
                  <a:lnTo>
                    <a:pt x="6248" y="4260"/>
                  </a:lnTo>
                  <a:lnTo>
                    <a:pt x="6248" y="3882"/>
                  </a:lnTo>
                  <a:lnTo>
                    <a:pt x="6201" y="3550"/>
                  </a:lnTo>
                  <a:lnTo>
                    <a:pt x="6106" y="3361"/>
                  </a:lnTo>
                  <a:lnTo>
                    <a:pt x="5964" y="3266"/>
                  </a:lnTo>
                  <a:lnTo>
                    <a:pt x="5775" y="3172"/>
                  </a:lnTo>
                  <a:lnTo>
                    <a:pt x="5586" y="3124"/>
                  </a:lnTo>
                  <a:lnTo>
                    <a:pt x="5396" y="3124"/>
                  </a:lnTo>
                  <a:lnTo>
                    <a:pt x="5207" y="3219"/>
                  </a:lnTo>
                  <a:lnTo>
                    <a:pt x="5018" y="3314"/>
                  </a:lnTo>
                  <a:lnTo>
                    <a:pt x="4923" y="3456"/>
                  </a:lnTo>
                  <a:lnTo>
                    <a:pt x="4734" y="3077"/>
                  </a:lnTo>
                  <a:lnTo>
                    <a:pt x="4639" y="2651"/>
                  </a:lnTo>
                  <a:lnTo>
                    <a:pt x="4545" y="2225"/>
                  </a:lnTo>
                  <a:lnTo>
                    <a:pt x="4497" y="1752"/>
                  </a:lnTo>
                  <a:lnTo>
                    <a:pt x="4450" y="1326"/>
                  </a:lnTo>
                  <a:lnTo>
                    <a:pt x="4497" y="900"/>
                  </a:lnTo>
                  <a:lnTo>
                    <a:pt x="4545" y="426"/>
                  </a:lnTo>
                  <a:lnTo>
                    <a:pt x="4592"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2"/>
            <p:cNvSpPr/>
            <p:nvPr/>
          </p:nvSpPr>
          <p:spPr>
            <a:xfrm>
              <a:off x="8971300" y="977000"/>
              <a:ext cx="36725" cy="14225"/>
            </a:xfrm>
            <a:custGeom>
              <a:avLst/>
              <a:gdLst/>
              <a:ahLst/>
              <a:cxnLst/>
              <a:rect l="l" t="t" r="r" b="b"/>
              <a:pathLst>
                <a:path w="1469" h="569" extrusionOk="0">
                  <a:moveTo>
                    <a:pt x="190" y="0"/>
                  </a:moveTo>
                  <a:lnTo>
                    <a:pt x="96" y="47"/>
                  </a:lnTo>
                  <a:lnTo>
                    <a:pt x="48" y="47"/>
                  </a:lnTo>
                  <a:lnTo>
                    <a:pt x="1" y="95"/>
                  </a:lnTo>
                  <a:lnTo>
                    <a:pt x="1" y="142"/>
                  </a:lnTo>
                  <a:lnTo>
                    <a:pt x="1" y="189"/>
                  </a:lnTo>
                  <a:lnTo>
                    <a:pt x="48" y="189"/>
                  </a:lnTo>
                  <a:lnTo>
                    <a:pt x="190" y="237"/>
                  </a:lnTo>
                  <a:lnTo>
                    <a:pt x="285" y="237"/>
                  </a:lnTo>
                  <a:lnTo>
                    <a:pt x="569" y="331"/>
                  </a:lnTo>
                  <a:lnTo>
                    <a:pt x="853" y="379"/>
                  </a:lnTo>
                  <a:lnTo>
                    <a:pt x="1090" y="521"/>
                  </a:lnTo>
                  <a:lnTo>
                    <a:pt x="1232" y="568"/>
                  </a:lnTo>
                  <a:lnTo>
                    <a:pt x="1326" y="568"/>
                  </a:lnTo>
                  <a:lnTo>
                    <a:pt x="1421" y="521"/>
                  </a:lnTo>
                  <a:lnTo>
                    <a:pt x="1468" y="426"/>
                  </a:lnTo>
                  <a:lnTo>
                    <a:pt x="1421" y="331"/>
                  </a:lnTo>
                  <a:lnTo>
                    <a:pt x="1279" y="237"/>
                  </a:lnTo>
                  <a:lnTo>
                    <a:pt x="995" y="95"/>
                  </a:lnTo>
                  <a:lnTo>
                    <a:pt x="711" y="47"/>
                  </a:lnTo>
                  <a:lnTo>
                    <a:pt x="38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2"/>
            <p:cNvSpPr/>
            <p:nvPr/>
          </p:nvSpPr>
          <p:spPr>
            <a:xfrm>
              <a:off x="8970125" y="994750"/>
              <a:ext cx="28425" cy="15400"/>
            </a:xfrm>
            <a:custGeom>
              <a:avLst/>
              <a:gdLst/>
              <a:ahLst/>
              <a:cxnLst/>
              <a:rect l="l" t="t" r="r" b="b"/>
              <a:pathLst>
                <a:path w="1137" h="616" extrusionOk="0">
                  <a:moveTo>
                    <a:pt x="237" y="0"/>
                  </a:moveTo>
                  <a:lnTo>
                    <a:pt x="95" y="95"/>
                  </a:lnTo>
                  <a:lnTo>
                    <a:pt x="1" y="142"/>
                  </a:lnTo>
                  <a:lnTo>
                    <a:pt x="48" y="237"/>
                  </a:lnTo>
                  <a:lnTo>
                    <a:pt x="95" y="284"/>
                  </a:lnTo>
                  <a:lnTo>
                    <a:pt x="474" y="284"/>
                  </a:lnTo>
                  <a:lnTo>
                    <a:pt x="521" y="331"/>
                  </a:lnTo>
                  <a:lnTo>
                    <a:pt x="569" y="331"/>
                  </a:lnTo>
                  <a:lnTo>
                    <a:pt x="616" y="379"/>
                  </a:lnTo>
                  <a:lnTo>
                    <a:pt x="663" y="379"/>
                  </a:lnTo>
                  <a:lnTo>
                    <a:pt x="663" y="426"/>
                  </a:lnTo>
                  <a:lnTo>
                    <a:pt x="711" y="426"/>
                  </a:lnTo>
                  <a:lnTo>
                    <a:pt x="711" y="473"/>
                  </a:lnTo>
                  <a:lnTo>
                    <a:pt x="758" y="473"/>
                  </a:lnTo>
                  <a:lnTo>
                    <a:pt x="805" y="568"/>
                  </a:lnTo>
                  <a:lnTo>
                    <a:pt x="853" y="615"/>
                  </a:lnTo>
                  <a:lnTo>
                    <a:pt x="1042" y="615"/>
                  </a:lnTo>
                  <a:lnTo>
                    <a:pt x="1089" y="568"/>
                  </a:lnTo>
                  <a:lnTo>
                    <a:pt x="1137" y="473"/>
                  </a:lnTo>
                  <a:lnTo>
                    <a:pt x="1089" y="331"/>
                  </a:lnTo>
                  <a:lnTo>
                    <a:pt x="1042" y="237"/>
                  </a:lnTo>
                  <a:lnTo>
                    <a:pt x="947" y="189"/>
                  </a:lnTo>
                  <a:lnTo>
                    <a:pt x="805" y="95"/>
                  </a:lnTo>
                  <a:lnTo>
                    <a:pt x="66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2"/>
            <p:cNvSpPr/>
            <p:nvPr/>
          </p:nvSpPr>
          <p:spPr>
            <a:xfrm>
              <a:off x="8928700" y="986450"/>
              <a:ext cx="23700" cy="13050"/>
            </a:xfrm>
            <a:custGeom>
              <a:avLst/>
              <a:gdLst/>
              <a:ahLst/>
              <a:cxnLst/>
              <a:rect l="l" t="t" r="r" b="b"/>
              <a:pathLst>
                <a:path w="948" h="522" extrusionOk="0">
                  <a:moveTo>
                    <a:pt x="285" y="1"/>
                  </a:moveTo>
                  <a:lnTo>
                    <a:pt x="143" y="48"/>
                  </a:lnTo>
                  <a:lnTo>
                    <a:pt x="48" y="143"/>
                  </a:lnTo>
                  <a:lnTo>
                    <a:pt x="1" y="190"/>
                  </a:lnTo>
                  <a:lnTo>
                    <a:pt x="1" y="285"/>
                  </a:lnTo>
                  <a:lnTo>
                    <a:pt x="48" y="332"/>
                  </a:lnTo>
                  <a:lnTo>
                    <a:pt x="143" y="379"/>
                  </a:lnTo>
                  <a:lnTo>
                    <a:pt x="569" y="379"/>
                  </a:lnTo>
                  <a:lnTo>
                    <a:pt x="616" y="427"/>
                  </a:lnTo>
                  <a:lnTo>
                    <a:pt x="711" y="474"/>
                  </a:lnTo>
                  <a:lnTo>
                    <a:pt x="758" y="474"/>
                  </a:lnTo>
                  <a:lnTo>
                    <a:pt x="758" y="521"/>
                  </a:lnTo>
                  <a:lnTo>
                    <a:pt x="900" y="521"/>
                  </a:lnTo>
                  <a:lnTo>
                    <a:pt x="948" y="474"/>
                  </a:lnTo>
                  <a:lnTo>
                    <a:pt x="948" y="379"/>
                  </a:lnTo>
                  <a:lnTo>
                    <a:pt x="900" y="379"/>
                  </a:lnTo>
                  <a:lnTo>
                    <a:pt x="900" y="332"/>
                  </a:lnTo>
                  <a:lnTo>
                    <a:pt x="900" y="285"/>
                  </a:lnTo>
                  <a:lnTo>
                    <a:pt x="806" y="190"/>
                  </a:lnTo>
                  <a:lnTo>
                    <a:pt x="711" y="95"/>
                  </a:lnTo>
                  <a:lnTo>
                    <a:pt x="569" y="48"/>
                  </a:lnTo>
                  <a:lnTo>
                    <a:pt x="42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2"/>
            <p:cNvSpPr/>
            <p:nvPr/>
          </p:nvSpPr>
          <p:spPr>
            <a:xfrm>
              <a:off x="8928700" y="972250"/>
              <a:ext cx="27250" cy="11875"/>
            </a:xfrm>
            <a:custGeom>
              <a:avLst/>
              <a:gdLst/>
              <a:ahLst/>
              <a:cxnLst/>
              <a:rect l="l" t="t" r="r" b="b"/>
              <a:pathLst>
                <a:path w="1090" h="475" extrusionOk="0">
                  <a:moveTo>
                    <a:pt x="238" y="1"/>
                  </a:moveTo>
                  <a:lnTo>
                    <a:pt x="96" y="95"/>
                  </a:lnTo>
                  <a:lnTo>
                    <a:pt x="1" y="143"/>
                  </a:lnTo>
                  <a:lnTo>
                    <a:pt x="1" y="237"/>
                  </a:lnTo>
                  <a:lnTo>
                    <a:pt x="96" y="332"/>
                  </a:lnTo>
                  <a:lnTo>
                    <a:pt x="522" y="332"/>
                  </a:lnTo>
                  <a:lnTo>
                    <a:pt x="616" y="379"/>
                  </a:lnTo>
                  <a:lnTo>
                    <a:pt x="711" y="379"/>
                  </a:lnTo>
                  <a:lnTo>
                    <a:pt x="758" y="427"/>
                  </a:lnTo>
                  <a:lnTo>
                    <a:pt x="806" y="427"/>
                  </a:lnTo>
                  <a:lnTo>
                    <a:pt x="853" y="474"/>
                  </a:lnTo>
                  <a:lnTo>
                    <a:pt x="995" y="474"/>
                  </a:lnTo>
                  <a:lnTo>
                    <a:pt x="1042" y="427"/>
                  </a:lnTo>
                  <a:lnTo>
                    <a:pt x="1090" y="332"/>
                  </a:lnTo>
                  <a:lnTo>
                    <a:pt x="1042" y="237"/>
                  </a:lnTo>
                  <a:lnTo>
                    <a:pt x="853" y="95"/>
                  </a:lnTo>
                  <a:lnTo>
                    <a:pt x="61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2"/>
            <p:cNvSpPr/>
            <p:nvPr/>
          </p:nvSpPr>
          <p:spPr>
            <a:xfrm>
              <a:off x="8971300" y="1638475"/>
              <a:ext cx="105350" cy="84025"/>
            </a:xfrm>
            <a:custGeom>
              <a:avLst/>
              <a:gdLst/>
              <a:ahLst/>
              <a:cxnLst/>
              <a:rect l="l" t="t" r="r" b="b"/>
              <a:pathLst>
                <a:path w="4214" h="3361" extrusionOk="0">
                  <a:moveTo>
                    <a:pt x="190" y="0"/>
                  </a:moveTo>
                  <a:lnTo>
                    <a:pt x="96" y="379"/>
                  </a:lnTo>
                  <a:lnTo>
                    <a:pt x="1" y="805"/>
                  </a:lnTo>
                  <a:lnTo>
                    <a:pt x="1" y="1183"/>
                  </a:lnTo>
                  <a:lnTo>
                    <a:pt x="48" y="1373"/>
                  </a:lnTo>
                  <a:lnTo>
                    <a:pt x="96" y="1562"/>
                  </a:lnTo>
                  <a:lnTo>
                    <a:pt x="285" y="1846"/>
                  </a:lnTo>
                  <a:lnTo>
                    <a:pt x="522" y="2035"/>
                  </a:lnTo>
                  <a:lnTo>
                    <a:pt x="806" y="2225"/>
                  </a:lnTo>
                  <a:lnTo>
                    <a:pt x="1137" y="2319"/>
                  </a:lnTo>
                  <a:lnTo>
                    <a:pt x="1610" y="2367"/>
                  </a:lnTo>
                  <a:lnTo>
                    <a:pt x="1847" y="2414"/>
                  </a:lnTo>
                  <a:lnTo>
                    <a:pt x="2036" y="2556"/>
                  </a:lnTo>
                  <a:lnTo>
                    <a:pt x="2131" y="2745"/>
                  </a:lnTo>
                  <a:lnTo>
                    <a:pt x="2226" y="2982"/>
                  </a:lnTo>
                  <a:lnTo>
                    <a:pt x="2320" y="3171"/>
                  </a:lnTo>
                  <a:lnTo>
                    <a:pt x="2415" y="3266"/>
                  </a:lnTo>
                  <a:lnTo>
                    <a:pt x="2509" y="3313"/>
                  </a:lnTo>
                  <a:lnTo>
                    <a:pt x="2604" y="3361"/>
                  </a:lnTo>
                  <a:lnTo>
                    <a:pt x="2746" y="3313"/>
                  </a:lnTo>
                  <a:lnTo>
                    <a:pt x="2841" y="3219"/>
                  </a:lnTo>
                  <a:lnTo>
                    <a:pt x="2888" y="3124"/>
                  </a:lnTo>
                  <a:lnTo>
                    <a:pt x="2888" y="3171"/>
                  </a:lnTo>
                  <a:lnTo>
                    <a:pt x="2888" y="3266"/>
                  </a:lnTo>
                  <a:lnTo>
                    <a:pt x="2935" y="3313"/>
                  </a:lnTo>
                  <a:lnTo>
                    <a:pt x="3030" y="3361"/>
                  </a:lnTo>
                  <a:lnTo>
                    <a:pt x="3125" y="3313"/>
                  </a:lnTo>
                  <a:lnTo>
                    <a:pt x="3219" y="3266"/>
                  </a:lnTo>
                  <a:lnTo>
                    <a:pt x="3314" y="3171"/>
                  </a:lnTo>
                  <a:lnTo>
                    <a:pt x="3314" y="3124"/>
                  </a:lnTo>
                  <a:lnTo>
                    <a:pt x="3361" y="3171"/>
                  </a:lnTo>
                  <a:lnTo>
                    <a:pt x="3409" y="3219"/>
                  </a:lnTo>
                  <a:lnTo>
                    <a:pt x="3503" y="3219"/>
                  </a:lnTo>
                  <a:lnTo>
                    <a:pt x="3598" y="3171"/>
                  </a:lnTo>
                  <a:lnTo>
                    <a:pt x="3693" y="3029"/>
                  </a:lnTo>
                  <a:lnTo>
                    <a:pt x="3693" y="2887"/>
                  </a:lnTo>
                  <a:lnTo>
                    <a:pt x="3693" y="2745"/>
                  </a:lnTo>
                  <a:lnTo>
                    <a:pt x="3693" y="2603"/>
                  </a:lnTo>
                  <a:lnTo>
                    <a:pt x="3693" y="2414"/>
                  </a:lnTo>
                  <a:lnTo>
                    <a:pt x="3740" y="2556"/>
                  </a:lnTo>
                  <a:lnTo>
                    <a:pt x="3835" y="2698"/>
                  </a:lnTo>
                  <a:lnTo>
                    <a:pt x="3977" y="2745"/>
                  </a:lnTo>
                  <a:lnTo>
                    <a:pt x="4119" y="2745"/>
                  </a:lnTo>
                  <a:lnTo>
                    <a:pt x="4166" y="2556"/>
                  </a:lnTo>
                  <a:lnTo>
                    <a:pt x="4213" y="2367"/>
                  </a:lnTo>
                  <a:lnTo>
                    <a:pt x="4166" y="1941"/>
                  </a:lnTo>
                  <a:lnTo>
                    <a:pt x="4071" y="1562"/>
                  </a:lnTo>
                  <a:lnTo>
                    <a:pt x="3835" y="1231"/>
                  </a:lnTo>
                  <a:lnTo>
                    <a:pt x="3551" y="947"/>
                  </a:lnTo>
                  <a:lnTo>
                    <a:pt x="3219" y="710"/>
                  </a:lnTo>
                  <a:lnTo>
                    <a:pt x="2841" y="521"/>
                  </a:lnTo>
                  <a:lnTo>
                    <a:pt x="2462" y="331"/>
                  </a:lnTo>
                  <a:lnTo>
                    <a:pt x="1942" y="189"/>
                  </a:lnTo>
                  <a:lnTo>
                    <a:pt x="1374" y="47"/>
                  </a:lnTo>
                  <a:lnTo>
                    <a:pt x="806"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2"/>
            <p:cNvSpPr/>
            <p:nvPr/>
          </p:nvSpPr>
          <p:spPr>
            <a:xfrm>
              <a:off x="9038750" y="1038525"/>
              <a:ext cx="9500" cy="24875"/>
            </a:xfrm>
            <a:custGeom>
              <a:avLst/>
              <a:gdLst/>
              <a:ahLst/>
              <a:cxnLst/>
              <a:rect l="l" t="t" r="r" b="b"/>
              <a:pathLst>
                <a:path w="380" h="995" extrusionOk="0">
                  <a:moveTo>
                    <a:pt x="237" y="0"/>
                  </a:moveTo>
                  <a:lnTo>
                    <a:pt x="190" y="48"/>
                  </a:lnTo>
                  <a:lnTo>
                    <a:pt x="48" y="237"/>
                  </a:lnTo>
                  <a:lnTo>
                    <a:pt x="1" y="474"/>
                  </a:lnTo>
                  <a:lnTo>
                    <a:pt x="48" y="710"/>
                  </a:lnTo>
                  <a:lnTo>
                    <a:pt x="95" y="852"/>
                  </a:lnTo>
                  <a:lnTo>
                    <a:pt x="143" y="947"/>
                  </a:lnTo>
                  <a:lnTo>
                    <a:pt x="237" y="994"/>
                  </a:lnTo>
                  <a:lnTo>
                    <a:pt x="332" y="947"/>
                  </a:lnTo>
                  <a:lnTo>
                    <a:pt x="379" y="900"/>
                  </a:lnTo>
                  <a:lnTo>
                    <a:pt x="332" y="805"/>
                  </a:lnTo>
                  <a:lnTo>
                    <a:pt x="285" y="710"/>
                  </a:lnTo>
                  <a:lnTo>
                    <a:pt x="285" y="663"/>
                  </a:lnTo>
                  <a:lnTo>
                    <a:pt x="237" y="568"/>
                  </a:lnTo>
                  <a:lnTo>
                    <a:pt x="237" y="521"/>
                  </a:lnTo>
                  <a:lnTo>
                    <a:pt x="237" y="474"/>
                  </a:lnTo>
                  <a:lnTo>
                    <a:pt x="237" y="426"/>
                  </a:lnTo>
                  <a:lnTo>
                    <a:pt x="237" y="379"/>
                  </a:lnTo>
                  <a:lnTo>
                    <a:pt x="285" y="332"/>
                  </a:lnTo>
                  <a:lnTo>
                    <a:pt x="285" y="284"/>
                  </a:lnTo>
                  <a:lnTo>
                    <a:pt x="285" y="237"/>
                  </a:lnTo>
                  <a:lnTo>
                    <a:pt x="332" y="190"/>
                  </a:lnTo>
                  <a:lnTo>
                    <a:pt x="379" y="95"/>
                  </a:lnTo>
                  <a:lnTo>
                    <a:pt x="332" y="48"/>
                  </a:lnTo>
                  <a:lnTo>
                    <a:pt x="23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2"/>
            <p:cNvSpPr/>
            <p:nvPr/>
          </p:nvSpPr>
          <p:spPr>
            <a:xfrm>
              <a:off x="8671925" y="1137925"/>
              <a:ext cx="318350" cy="573925"/>
            </a:xfrm>
            <a:custGeom>
              <a:avLst/>
              <a:gdLst/>
              <a:ahLst/>
              <a:cxnLst/>
              <a:rect l="l" t="t" r="r" b="b"/>
              <a:pathLst>
                <a:path w="12734" h="22957" extrusionOk="0">
                  <a:moveTo>
                    <a:pt x="9941" y="0"/>
                  </a:moveTo>
                  <a:lnTo>
                    <a:pt x="9278" y="142"/>
                  </a:lnTo>
                  <a:lnTo>
                    <a:pt x="8663" y="284"/>
                  </a:lnTo>
                  <a:lnTo>
                    <a:pt x="8047" y="474"/>
                  </a:lnTo>
                  <a:lnTo>
                    <a:pt x="7432" y="710"/>
                  </a:lnTo>
                  <a:lnTo>
                    <a:pt x="6864" y="947"/>
                  </a:lnTo>
                  <a:lnTo>
                    <a:pt x="6296" y="1278"/>
                  </a:lnTo>
                  <a:lnTo>
                    <a:pt x="5728" y="1610"/>
                  </a:lnTo>
                  <a:lnTo>
                    <a:pt x="5207" y="1988"/>
                  </a:lnTo>
                  <a:lnTo>
                    <a:pt x="4734" y="2367"/>
                  </a:lnTo>
                  <a:lnTo>
                    <a:pt x="4261" y="2793"/>
                  </a:lnTo>
                  <a:lnTo>
                    <a:pt x="3787" y="3266"/>
                  </a:lnTo>
                  <a:lnTo>
                    <a:pt x="3361" y="3740"/>
                  </a:lnTo>
                  <a:lnTo>
                    <a:pt x="2983" y="4260"/>
                  </a:lnTo>
                  <a:lnTo>
                    <a:pt x="2604" y="4828"/>
                  </a:lnTo>
                  <a:lnTo>
                    <a:pt x="2273" y="5349"/>
                  </a:lnTo>
                  <a:lnTo>
                    <a:pt x="1941" y="5964"/>
                  </a:lnTo>
                  <a:lnTo>
                    <a:pt x="1657" y="6485"/>
                  </a:lnTo>
                  <a:lnTo>
                    <a:pt x="1468" y="7053"/>
                  </a:lnTo>
                  <a:lnTo>
                    <a:pt x="1042" y="8189"/>
                  </a:lnTo>
                  <a:lnTo>
                    <a:pt x="758" y="9372"/>
                  </a:lnTo>
                  <a:lnTo>
                    <a:pt x="521" y="10556"/>
                  </a:lnTo>
                  <a:lnTo>
                    <a:pt x="379" y="11786"/>
                  </a:lnTo>
                  <a:lnTo>
                    <a:pt x="237" y="12970"/>
                  </a:lnTo>
                  <a:lnTo>
                    <a:pt x="143" y="14200"/>
                  </a:lnTo>
                  <a:lnTo>
                    <a:pt x="95" y="15384"/>
                  </a:lnTo>
                  <a:lnTo>
                    <a:pt x="1" y="18129"/>
                  </a:lnTo>
                  <a:lnTo>
                    <a:pt x="1" y="18839"/>
                  </a:lnTo>
                  <a:lnTo>
                    <a:pt x="48" y="19596"/>
                  </a:lnTo>
                  <a:lnTo>
                    <a:pt x="143" y="20353"/>
                  </a:lnTo>
                  <a:lnTo>
                    <a:pt x="332" y="21016"/>
                  </a:lnTo>
                  <a:lnTo>
                    <a:pt x="427" y="21300"/>
                  </a:lnTo>
                  <a:lnTo>
                    <a:pt x="616" y="21584"/>
                  </a:lnTo>
                  <a:lnTo>
                    <a:pt x="853" y="21868"/>
                  </a:lnTo>
                  <a:lnTo>
                    <a:pt x="1089" y="22105"/>
                  </a:lnTo>
                  <a:lnTo>
                    <a:pt x="1421" y="22294"/>
                  </a:lnTo>
                  <a:lnTo>
                    <a:pt x="1705" y="22436"/>
                  </a:lnTo>
                  <a:lnTo>
                    <a:pt x="2036" y="22578"/>
                  </a:lnTo>
                  <a:lnTo>
                    <a:pt x="2367" y="22673"/>
                  </a:lnTo>
                  <a:lnTo>
                    <a:pt x="2983" y="22767"/>
                  </a:lnTo>
                  <a:lnTo>
                    <a:pt x="3598" y="22862"/>
                  </a:lnTo>
                  <a:lnTo>
                    <a:pt x="4829" y="22957"/>
                  </a:lnTo>
                  <a:lnTo>
                    <a:pt x="6107" y="22957"/>
                  </a:lnTo>
                  <a:lnTo>
                    <a:pt x="7385" y="22909"/>
                  </a:lnTo>
                  <a:lnTo>
                    <a:pt x="9941" y="22720"/>
                  </a:lnTo>
                  <a:lnTo>
                    <a:pt x="11219" y="22625"/>
                  </a:lnTo>
                  <a:lnTo>
                    <a:pt x="12497" y="22531"/>
                  </a:lnTo>
                  <a:lnTo>
                    <a:pt x="12639" y="22199"/>
                  </a:lnTo>
                  <a:lnTo>
                    <a:pt x="12733" y="21821"/>
                  </a:lnTo>
                  <a:lnTo>
                    <a:pt x="12733" y="21442"/>
                  </a:lnTo>
                  <a:lnTo>
                    <a:pt x="12733" y="21063"/>
                  </a:lnTo>
                  <a:lnTo>
                    <a:pt x="12639" y="20685"/>
                  </a:lnTo>
                  <a:lnTo>
                    <a:pt x="12544" y="20306"/>
                  </a:lnTo>
                  <a:lnTo>
                    <a:pt x="12355" y="19975"/>
                  </a:lnTo>
                  <a:lnTo>
                    <a:pt x="12165" y="19644"/>
                  </a:lnTo>
                  <a:lnTo>
                    <a:pt x="10225" y="19170"/>
                  </a:lnTo>
                  <a:lnTo>
                    <a:pt x="8237" y="18839"/>
                  </a:lnTo>
                  <a:lnTo>
                    <a:pt x="6249" y="18555"/>
                  </a:lnTo>
                  <a:lnTo>
                    <a:pt x="4261" y="18413"/>
                  </a:lnTo>
                  <a:lnTo>
                    <a:pt x="4734" y="16851"/>
                  </a:lnTo>
                  <a:lnTo>
                    <a:pt x="5160" y="15289"/>
                  </a:lnTo>
                  <a:lnTo>
                    <a:pt x="5539" y="13727"/>
                  </a:lnTo>
                  <a:lnTo>
                    <a:pt x="5870" y="12118"/>
                  </a:lnTo>
                  <a:lnTo>
                    <a:pt x="6201" y="10508"/>
                  </a:lnTo>
                  <a:lnTo>
                    <a:pt x="6438" y="8899"/>
                  </a:lnTo>
                  <a:lnTo>
                    <a:pt x="6675" y="7290"/>
                  </a:lnTo>
                  <a:lnTo>
                    <a:pt x="6864" y="5680"/>
                  </a:lnTo>
                  <a:lnTo>
                    <a:pt x="7337" y="5018"/>
                  </a:lnTo>
                  <a:lnTo>
                    <a:pt x="7763" y="4355"/>
                  </a:lnTo>
                  <a:lnTo>
                    <a:pt x="8142" y="3645"/>
                  </a:lnTo>
                  <a:lnTo>
                    <a:pt x="8521" y="2935"/>
                  </a:lnTo>
                  <a:lnTo>
                    <a:pt x="9183" y="1468"/>
                  </a:lnTo>
                  <a:lnTo>
                    <a:pt x="9562" y="758"/>
                  </a:lnTo>
                  <a:lnTo>
                    <a:pt x="994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2"/>
            <p:cNvSpPr/>
            <p:nvPr/>
          </p:nvSpPr>
          <p:spPr>
            <a:xfrm>
              <a:off x="8768950" y="1311875"/>
              <a:ext cx="69850" cy="289925"/>
            </a:xfrm>
            <a:custGeom>
              <a:avLst/>
              <a:gdLst/>
              <a:ahLst/>
              <a:cxnLst/>
              <a:rect l="l" t="t" r="r" b="b"/>
              <a:pathLst>
                <a:path w="2794" h="11597" extrusionOk="0">
                  <a:moveTo>
                    <a:pt x="2652" y="0"/>
                  </a:moveTo>
                  <a:lnTo>
                    <a:pt x="2557" y="48"/>
                  </a:lnTo>
                  <a:lnTo>
                    <a:pt x="2273" y="568"/>
                  </a:lnTo>
                  <a:lnTo>
                    <a:pt x="2036" y="1042"/>
                  </a:lnTo>
                  <a:lnTo>
                    <a:pt x="1610" y="2083"/>
                  </a:lnTo>
                  <a:lnTo>
                    <a:pt x="1279" y="3172"/>
                  </a:lnTo>
                  <a:lnTo>
                    <a:pt x="995" y="4260"/>
                  </a:lnTo>
                  <a:lnTo>
                    <a:pt x="806" y="5396"/>
                  </a:lnTo>
                  <a:lnTo>
                    <a:pt x="616" y="6532"/>
                  </a:lnTo>
                  <a:lnTo>
                    <a:pt x="332" y="8757"/>
                  </a:lnTo>
                  <a:lnTo>
                    <a:pt x="1" y="11455"/>
                  </a:lnTo>
                  <a:lnTo>
                    <a:pt x="48" y="11550"/>
                  </a:lnTo>
                  <a:lnTo>
                    <a:pt x="143" y="11597"/>
                  </a:lnTo>
                  <a:lnTo>
                    <a:pt x="238" y="11597"/>
                  </a:lnTo>
                  <a:lnTo>
                    <a:pt x="285" y="11455"/>
                  </a:lnTo>
                  <a:lnTo>
                    <a:pt x="569" y="9183"/>
                  </a:lnTo>
                  <a:lnTo>
                    <a:pt x="853" y="6911"/>
                  </a:lnTo>
                  <a:lnTo>
                    <a:pt x="1042" y="5822"/>
                  </a:lnTo>
                  <a:lnTo>
                    <a:pt x="1232" y="4686"/>
                  </a:lnTo>
                  <a:lnTo>
                    <a:pt x="1468" y="3598"/>
                  </a:lnTo>
                  <a:lnTo>
                    <a:pt x="1752" y="2509"/>
                  </a:lnTo>
                  <a:lnTo>
                    <a:pt x="1989" y="1894"/>
                  </a:lnTo>
                  <a:lnTo>
                    <a:pt x="2226" y="1326"/>
                  </a:lnTo>
                  <a:lnTo>
                    <a:pt x="2462" y="758"/>
                  </a:lnTo>
                  <a:lnTo>
                    <a:pt x="2794" y="190"/>
                  </a:lnTo>
                  <a:lnTo>
                    <a:pt x="2794" y="95"/>
                  </a:lnTo>
                  <a:lnTo>
                    <a:pt x="2746"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2"/>
            <p:cNvSpPr/>
            <p:nvPr/>
          </p:nvSpPr>
          <p:spPr>
            <a:xfrm>
              <a:off x="8960650" y="1174600"/>
              <a:ext cx="105350" cy="463900"/>
            </a:xfrm>
            <a:custGeom>
              <a:avLst/>
              <a:gdLst/>
              <a:ahLst/>
              <a:cxnLst/>
              <a:rect l="l" t="t" r="r" b="b"/>
              <a:pathLst>
                <a:path w="4214" h="18556" extrusionOk="0">
                  <a:moveTo>
                    <a:pt x="3740" y="1"/>
                  </a:moveTo>
                  <a:lnTo>
                    <a:pt x="3456" y="427"/>
                  </a:lnTo>
                  <a:lnTo>
                    <a:pt x="3172" y="995"/>
                  </a:lnTo>
                  <a:lnTo>
                    <a:pt x="2935" y="1705"/>
                  </a:lnTo>
                  <a:lnTo>
                    <a:pt x="2652" y="2557"/>
                  </a:lnTo>
                  <a:lnTo>
                    <a:pt x="2368" y="3551"/>
                  </a:lnTo>
                  <a:lnTo>
                    <a:pt x="2131" y="4639"/>
                  </a:lnTo>
                  <a:lnTo>
                    <a:pt x="1610" y="7053"/>
                  </a:lnTo>
                  <a:lnTo>
                    <a:pt x="1137" y="9751"/>
                  </a:lnTo>
                  <a:lnTo>
                    <a:pt x="711" y="12544"/>
                  </a:lnTo>
                  <a:lnTo>
                    <a:pt x="332" y="15431"/>
                  </a:lnTo>
                  <a:lnTo>
                    <a:pt x="1" y="18177"/>
                  </a:lnTo>
                  <a:lnTo>
                    <a:pt x="238" y="18224"/>
                  </a:lnTo>
                  <a:lnTo>
                    <a:pt x="427" y="18318"/>
                  </a:lnTo>
                  <a:lnTo>
                    <a:pt x="853" y="18555"/>
                  </a:lnTo>
                  <a:lnTo>
                    <a:pt x="1042" y="16567"/>
                  </a:lnTo>
                  <a:lnTo>
                    <a:pt x="1279" y="14627"/>
                  </a:lnTo>
                  <a:lnTo>
                    <a:pt x="1516" y="12828"/>
                  </a:lnTo>
                  <a:lnTo>
                    <a:pt x="1752" y="11124"/>
                  </a:lnTo>
                  <a:lnTo>
                    <a:pt x="2320" y="8000"/>
                  </a:lnTo>
                  <a:lnTo>
                    <a:pt x="2841" y="5349"/>
                  </a:lnTo>
                  <a:lnTo>
                    <a:pt x="3361" y="3219"/>
                  </a:lnTo>
                  <a:lnTo>
                    <a:pt x="3787" y="1610"/>
                  </a:lnTo>
                  <a:lnTo>
                    <a:pt x="4213" y="285"/>
                  </a:lnTo>
                  <a:lnTo>
                    <a:pt x="3740"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2"/>
            <p:cNvSpPr/>
            <p:nvPr/>
          </p:nvSpPr>
          <p:spPr>
            <a:xfrm>
              <a:off x="8945275" y="1695275"/>
              <a:ext cx="36700" cy="153850"/>
            </a:xfrm>
            <a:custGeom>
              <a:avLst/>
              <a:gdLst/>
              <a:ahLst/>
              <a:cxnLst/>
              <a:rect l="l" t="t" r="r" b="b"/>
              <a:pathLst>
                <a:path w="1468" h="6154" extrusionOk="0">
                  <a:moveTo>
                    <a:pt x="1468" y="0"/>
                  </a:moveTo>
                  <a:lnTo>
                    <a:pt x="947" y="189"/>
                  </a:lnTo>
                  <a:lnTo>
                    <a:pt x="427" y="284"/>
                  </a:lnTo>
                  <a:lnTo>
                    <a:pt x="190" y="2556"/>
                  </a:lnTo>
                  <a:lnTo>
                    <a:pt x="95" y="4355"/>
                  </a:lnTo>
                  <a:lnTo>
                    <a:pt x="1" y="5917"/>
                  </a:lnTo>
                  <a:lnTo>
                    <a:pt x="1326" y="6153"/>
                  </a:lnTo>
                  <a:lnTo>
                    <a:pt x="1326" y="3029"/>
                  </a:lnTo>
                  <a:lnTo>
                    <a:pt x="1468"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2"/>
            <p:cNvSpPr/>
            <p:nvPr/>
          </p:nvSpPr>
          <p:spPr>
            <a:xfrm>
              <a:off x="9080175" y="1343825"/>
              <a:ext cx="47350" cy="372775"/>
            </a:xfrm>
            <a:custGeom>
              <a:avLst/>
              <a:gdLst/>
              <a:ahLst/>
              <a:cxnLst/>
              <a:rect l="l" t="t" r="r" b="b"/>
              <a:pathLst>
                <a:path w="1894" h="14911" extrusionOk="0">
                  <a:moveTo>
                    <a:pt x="1799" y="0"/>
                  </a:moveTo>
                  <a:lnTo>
                    <a:pt x="1704" y="48"/>
                  </a:lnTo>
                  <a:lnTo>
                    <a:pt x="1657" y="95"/>
                  </a:lnTo>
                  <a:lnTo>
                    <a:pt x="1231" y="1468"/>
                  </a:lnTo>
                  <a:lnTo>
                    <a:pt x="900" y="2888"/>
                  </a:lnTo>
                  <a:lnTo>
                    <a:pt x="616" y="4308"/>
                  </a:lnTo>
                  <a:lnTo>
                    <a:pt x="379" y="5728"/>
                  </a:lnTo>
                  <a:lnTo>
                    <a:pt x="190" y="7148"/>
                  </a:lnTo>
                  <a:lnTo>
                    <a:pt x="48" y="8615"/>
                  </a:lnTo>
                  <a:lnTo>
                    <a:pt x="0" y="10035"/>
                  </a:lnTo>
                  <a:lnTo>
                    <a:pt x="0" y="11502"/>
                  </a:lnTo>
                  <a:lnTo>
                    <a:pt x="48" y="13159"/>
                  </a:lnTo>
                  <a:lnTo>
                    <a:pt x="142" y="14768"/>
                  </a:lnTo>
                  <a:lnTo>
                    <a:pt x="190" y="14863"/>
                  </a:lnTo>
                  <a:lnTo>
                    <a:pt x="237" y="14910"/>
                  </a:lnTo>
                  <a:lnTo>
                    <a:pt x="426" y="14910"/>
                  </a:lnTo>
                  <a:lnTo>
                    <a:pt x="474" y="14863"/>
                  </a:lnTo>
                  <a:lnTo>
                    <a:pt x="474" y="14768"/>
                  </a:lnTo>
                  <a:lnTo>
                    <a:pt x="379" y="13348"/>
                  </a:lnTo>
                  <a:lnTo>
                    <a:pt x="332" y="11881"/>
                  </a:lnTo>
                  <a:lnTo>
                    <a:pt x="332" y="10461"/>
                  </a:lnTo>
                  <a:lnTo>
                    <a:pt x="379" y="9041"/>
                  </a:lnTo>
                  <a:lnTo>
                    <a:pt x="474" y="7574"/>
                  </a:lnTo>
                  <a:lnTo>
                    <a:pt x="663" y="6154"/>
                  </a:lnTo>
                  <a:lnTo>
                    <a:pt x="852" y="4734"/>
                  </a:lnTo>
                  <a:lnTo>
                    <a:pt x="1136" y="3314"/>
                  </a:lnTo>
                  <a:lnTo>
                    <a:pt x="1468" y="1752"/>
                  </a:lnTo>
                  <a:lnTo>
                    <a:pt x="1894" y="190"/>
                  </a:lnTo>
                  <a:lnTo>
                    <a:pt x="1894" y="48"/>
                  </a:lnTo>
                  <a:lnTo>
                    <a:pt x="1799"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2"/>
            <p:cNvSpPr/>
            <p:nvPr/>
          </p:nvSpPr>
          <p:spPr>
            <a:xfrm>
              <a:off x="9081350" y="1340275"/>
              <a:ext cx="23700" cy="111250"/>
            </a:xfrm>
            <a:custGeom>
              <a:avLst/>
              <a:gdLst/>
              <a:ahLst/>
              <a:cxnLst/>
              <a:rect l="l" t="t" r="r" b="b"/>
              <a:pathLst>
                <a:path w="948" h="4450" extrusionOk="0">
                  <a:moveTo>
                    <a:pt x="95" y="0"/>
                  </a:moveTo>
                  <a:lnTo>
                    <a:pt x="1" y="48"/>
                  </a:lnTo>
                  <a:lnTo>
                    <a:pt x="1" y="142"/>
                  </a:lnTo>
                  <a:lnTo>
                    <a:pt x="190" y="1184"/>
                  </a:lnTo>
                  <a:lnTo>
                    <a:pt x="427" y="2225"/>
                  </a:lnTo>
                  <a:lnTo>
                    <a:pt x="569" y="3314"/>
                  </a:lnTo>
                  <a:lnTo>
                    <a:pt x="616" y="3834"/>
                  </a:lnTo>
                  <a:lnTo>
                    <a:pt x="616" y="4071"/>
                  </a:lnTo>
                  <a:lnTo>
                    <a:pt x="663" y="4355"/>
                  </a:lnTo>
                  <a:lnTo>
                    <a:pt x="711" y="4402"/>
                  </a:lnTo>
                  <a:lnTo>
                    <a:pt x="805" y="4450"/>
                  </a:lnTo>
                  <a:lnTo>
                    <a:pt x="900" y="4402"/>
                  </a:lnTo>
                  <a:lnTo>
                    <a:pt x="947" y="4355"/>
                  </a:lnTo>
                  <a:lnTo>
                    <a:pt x="947" y="4071"/>
                  </a:lnTo>
                  <a:lnTo>
                    <a:pt x="947" y="3834"/>
                  </a:lnTo>
                  <a:lnTo>
                    <a:pt x="900" y="3314"/>
                  </a:lnTo>
                  <a:lnTo>
                    <a:pt x="758" y="2225"/>
                  </a:lnTo>
                  <a:lnTo>
                    <a:pt x="521" y="1136"/>
                  </a:lnTo>
                  <a:lnTo>
                    <a:pt x="237" y="95"/>
                  </a:lnTo>
                  <a:lnTo>
                    <a:pt x="190"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2"/>
            <p:cNvSpPr/>
            <p:nvPr/>
          </p:nvSpPr>
          <p:spPr>
            <a:xfrm>
              <a:off x="8796175" y="1354475"/>
              <a:ext cx="53275" cy="68650"/>
            </a:xfrm>
            <a:custGeom>
              <a:avLst/>
              <a:gdLst/>
              <a:ahLst/>
              <a:cxnLst/>
              <a:rect l="l" t="t" r="r" b="b"/>
              <a:pathLst>
                <a:path w="2131" h="2746" extrusionOk="0">
                  <a:moveTo>
                    <a:pt x="2036" y="0"/>
                  </a:moveTo>
                  <a:lnTo>
                    <a:pt x="1941" y="48"/>
                  </a:lnTo>
                  <a:lnTo>
                    <a:pt x="1373" y="616"/>
                  </a:lnTo>
                  <a:lnTo>
                    <a:pt x="853" y="1231"/>
                  </a:lnTo>
                  <a:lnTo>
                    <a:pt x="379" y="1846"/>
                  </a:lnTo>
                  <a:lnTo>
                    <a:pt x="190" y="2225"/>
                  </a:lnTo>
                  <a:lnTo>
                    <a:pt x="95" y="2414"/>
                  </a:lnTo>
                  <a:lnTo>
                    <a:pt x="1" y="2604"/>
                  </a:lnTo>
                  <a:lnTo>
                    <a:pt x="1" y="2698"/>
                  </a:lnTo>
                  <a:lnTo>
                    <a:pt x="48" y="2746"/>
                  </a:lnTo>
                  <a:lnTo>
                    <a:pt x="143" y="2746"/>
                  </a:lnTo>
                  <a:lnTo>
                    <a:pt x="237" y="2698"/>
                  </a:lnTo>
                  <a:lnTo>
                    <a:pt x="332" y="2509"/>
                  </a:lnTo>
                  <a:lnTo>
                    <a:pt x="427" y="2320"/>
                  </a:lnTo>
                  <a:lnTo>
                    <a:pt x="616" y="1988"/>
                  </a:lnTo>
                  <a:lnTo>
                    <a:pt x="1042" y="1326"/>
                  </a:lnTo>
                  <a:lnTo>
                    <a:pt x="1563" y="758"/>
                  </a:lnTo>
                  <a:lnTo>
                    <a:pt x="2131" y="190"/>
                  </a:lnTo>
                  <a:lnTo>
                    <a:pt x="2131" y="95"/>
                  </a:lnTo>
                  <a:lnTo>
                    <a:pt x="2131" y="48"/>
                  </a:lnTo>
                  <a:lnTo>
                    <a:pt x="2036"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52"/>
            <p:cNvSpPr/>
            <p:nvPr/>
          </p:nvSpPr>
          <p:spPr>
            <a:xfrm>
              <a:off x="8679025" y="1663325"/>
              <a:ext cx="177525" cy="50900"/>
            </a:xfrm>
            <a:custGeom>
              <a:avLst/>
              <a:gdLst/>
              <a:ahLst/>
              <a:cxnLst/>
              <a:rect l="l" t="t" r="r" b="b"/>
              <a:pathLst>
                <a:path w="7101" h="2036" extrusionOk="0">
                  <a:moveTo>
                    <a:pt x="1" y="0"/>
                  </a:moveTo>
                  <a:lnTo>
                    <a:pt x="1" y="47"/>
                  </a:lnTo>
                  <a:lnTo>
                    <a:pt x="48" y="284"/>
                  </a:lnTo>
                  <a:lnTo>
                    <a:pt x="143" y="473"/>
                  </a:lnTo>
                  <a:lnTo>
                    <a:pt x="285" y="615"/>
                  </a:lnTo>
                  <a:lnTo>
                    <a:pt x="427" y="805"/>
                  </a:lnTo>
                  <a:lnTo>
                    <a:pt x="758" y="1041"/>
                  </a:lnTo>
                  <a:lnTo>
                    <a:pt x="1184" y="1231"/>
                  </a:lnTo>
                  <a:lnTo>
                    <a:pt x="1657" y="1373"/>
                  </a:lnTo>
                  <a:lnTo>
                    <a:pt x="2083" y="1467"/>
                  </a:lnTo>
                  <a:lnTo>
                    <a:pt x="3030" y="1657"/>
                  </a:lnTo>
                  <a:lnTo>
                    <a:pt x="4024" y="1751"/>
                  </a:lnTo>
                  <a:lnTo>
                    <a:pt x="4971" y="1846"/>
                  </a:lnTo>
                  <a:lnTo>
                    <a:pt x="6959" y="2035"/>
                  </a:lnTo>
                  <a:lnTo>
                    <a:pt x="7006" y="2035"/>
                  </a:lnTo>
                  <a:lnTo>
                    <a:pt x="7053" y="1988"/>
                  </a:lnTo>
                  <a:lnTo>
                    <a:pt x="7101" y="1893"/>
                  </a:lnTo>
                  <a:lnTo>
                    <a:pt x="7053" y="1799"/>
                  </a:lnTo>
                  <a:lnTo>
                    <a:pt x="7006" y="1751"/>
                  </a:lnTo>
                  <a:lnTo>
                    <a:pt x="6959" y="1704"/>
                  </a:lnTo>
                  <a:lnTo>
                    <a:pt x="5113" y="1562"/>
                  </a:lnTo>
                  <a:lnTo>
                    <a:pt x="3314" y="1373"/>
                  </a:lnTo>
                  <a:lnTo>
                    <a:pt x="2415" y="1231"/>
                  </a:lnTo>
                  <a:lnTo>
                    <a:pt x="1563" y="1041"/>
                  </a:lnTo>
                  <a:lnTo>
                    <a:pt x="1089" y="899"/>
                  </a:lnTo>
                  <a:lnTo>
                    <a:pt x="711" y="710"/>
                  </a:lnTo>
                  <a:lnTo>
                    <a:pt x="521" y="568"/>
                  </a:lnTo>
                  <a:lnTo>
                    <a:pt x="332" y="426"/>
                  </a:lnTo>
                  <a:lnTo>
                    <a:pt x="190" y="237"/>
                  </a:lnTo>
                  <a:lnTo>
                    <a:pt x="95"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2"/>
            <p:cNvSpPr/>
            <p:nvPr/>
          </p:nvSpPr>
          <p:spPr>
            <a:xfrm>
              <a:off x="8887300" y="1617175"/>
              <a:ext cx="93500" cy="22500"/>
            </a:xfrm>
            <a:custGeom>
              <a:avLst/>
              <a:gdLst/>
              <a:ahLst/>
              <a:cxnLst/>
              <a:rect l="l" t="t" r="r" b="b"/>
              <a:pathLst>
                <a:path w="3740" h="900" extrusionOk="0">
                  <a:moveTo>
                    <a:pt x="521" y="0"/>
                  </a:moveTo>
                  <a:lnTo>
                    <a:pt x="48" y="48"/>
                  </a:lnTo>
                  <a:lnTo>
                    <a:pt x="0" y="48"/>
                  </a:lnTo>
                  <a:lnTo>
                    <a:pt x="0" y="95"/>
                  </a:lnTo>
                  <a:lnTo>
                    <a:pt x="0" y="142"/>
                  </a:lnTo>
                  <a:lnTo>
                    <a:pt x="48" y="190"/>
                  </a:lnTo>
                  <a:lnTo>
                    <a:pt x="994" y="237"/>
                  </a:lnTo>
                  <a:lnTo>
                    <a:pt x="1894" y="379"/>
                  </a:lnTo>
                  <a:lnTo>
                    <a:pt x="2746" y="568"/>
                  </a:lnTo>
                  <a:lnTo>
                    <a:pt x="3598" y="899"/>
                  </a:lnTo>
                  <a:lnTo>
                    <a:pt x="3692" y="899"/>
                  </a:lnTo>
                  <a:lnTo>
                    <a:pt x="3740" y="805"/>
                  </a:lnTo>
                  <a:lnTo>
                    <a:pt x="3740" y="710"/>
                  </a:lnTo>
                  <a:lnTo>
                    <a:pt x="3692" y="663"/>
                  </a:lnTo>
                  <a:lnTo>
                    <a:pt x="3266" y="474"/>
                  </a:lnTo>
                  <a:lnTo>
                    <a:pt x="2840" y="332"/>
                  </a:lnTo>
                  <a:lnTo>
                    <a:pt x="2367" y="190"/>
                  </a:lnTo>
                  <a:lnTo>
                    <a:pt x="1894" y="95"/>
                  </a:lnTo>
                  <a:lnTo>
                    <a:pt x="1420" y="0"/>
                  </a:lnTo>
                  <a:close/>
                </a:path>
              </a:pathLst>
            </a:custGeom>
            <a:solidFill>
              <a:srgbClr val="465D6F">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2"/>
            <p:cNvSpPr/>
            <p:nvPr/>
          </p:nvSpPr>
          <p:spPr>
            <a:xfrm>
              <a:off x="8868350" y="1843175"/>
              <a:ext cx="301775" cy="279300"/>
            </a:xfrm>
            <a:custGeom>
              <a:avLst/>
              <a:gdLst/>
              <a:ahLst/>
              <a:cxnLst/>
              <a:rect l="l" t="t" r="r" b="b"/>
              <a:pathLst>
                <a:path w="12071" h="11172" extrusionOk="0">
                  <a:moveTo>
                    <a:pt x="3172" y="1"/>
                  </a:moveTo>
                  <a:lnTo>
                    <a:pt x="2983" y="48"/>
                  </a:lnTo>
                  <a:lnTo>
                    <a:pt x="1705" y="3645"/>
                  </a:lnTo>
                  <a:lnTo>
                    <a:pt x="758" y="6485"/>
                  </a:lnTo>
                  <a:lnTo>
                    <a:pt x="380" y="7669"/>
                  </a:lnTo>
                  <a:lnTo>
                    <a:pt x="143" y="8473"/>
                  </a:lnTo>
                  <a:lnTo>
                    <a:pt x="1" y="8994"/>
                  </a:lnTo>
                  <a:lnTo>
                    <a:pt x="1" y="9420"/>
                  </a:lnTo>
                  <a:lnTo>
                    <a:pt x="48" y="9751"/>
                  </a:lnTo>
                  <a:lnTo>
                    <a:pt x="143" y="9988"/>
                  </a:lnTo>
                  <a:lnTo>
                    <a:pt x="285" y="10177"/>
                  </a:lnTo>
                  <a:lnTo>
                    <a:pt x="522" y="10367"/>
                  </a:lnTo>
                  <a:lnTo>
                    <a:pt x="1042" y="10698"/>
                  </a:lnTo>
                  <a:lnTo>
                    <a:pt x="1279" y="10793"/>
                  </a:lnTo>
                  <a:lnTo>
                    <a:pt x="1610" y="10887"/>
                  </a:lnTo>
                  <a:lnTo>
                    <a:pt x="2604" y="11029"/>
                  </a:lnTo>
                  <a:lnTo>
                    <a:pt x="3882" y="11124"/>
                  </a:lnTo>
                  <a:lnTo>
                    <a:pt x="5397" y="11171"/>
                  </a:lnTo>
                  <a:lnTo>
                    <a:pt x="8426" y="11171"/>
                  </a:lnTo>
                  <a:lnTo>
                    <a:pt x="9704" y="11124"/>
                  </a:lnTo>
                  <a:lnTo>
                    <a:pt x="10698" y="11029"/>
                  </a:lnTo>
                  <a:lnTo>
                    <a:pt x="11029" y="10935"/>
                  </a:lnTo>
                  <a:lnTo>
                    <a:pt x="11313" y="10840"/>
                  </a:lnTo>
                  <a:lnTo>
                    <a:pt x="11550" y="10698"/>
                  </a:lnTo>
                  <a:lnTo>
                    <a:pt x="11739" y="10556"/>
                  </a:lnTo>
                  <a:lnTo>
                    <a:pt x="11881" y="10414"/>
                  </a:lnTo>
                  <a:lnTo>
                    <a:pt x="11976" y="10225"/>
                  </a:lnTo>
                  <a:lnTo>
                    <a:pt x="12023" y="10035"/>
                  </a:lnTo>
                  <a:lnTo>
                    <a:pt x="12071" y="9893"/>
                  </a:lnTo>
                  <a:lnTo>
                    <a:pt x="12071" y="9515"/>
                  </a:lnTo>
                  <a:lnTo>
                    <a:pt x="12023" y="9231"/>
                  </a:lnTo>
                  <a:lnTo>
                    <a:pt x="11881" y="8994"/>
                  </a:lnTo>
                  <a:lnTo>
                    <a:pt x="10461" y="474"/>
                  </a:lnTo>
                  <a:lnTo>
                    <a:pt x="10414" y="427"/>
                  </a:lnTo>
                  <a:lnTo>
                    <a:pt x="8237" y="332"/>
                  </a:lnTo>
                  <a:lnTo>
                    <a:pt x="5823" y="190"/>
                  </a:lnTo>
                  <a:lnTo>
                    <a:pt x="3788" y="48"/>
                  </a:lnTo>
                  <a:lnTo>
                    <a:pt x="3172"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2"/>
            <p:cNvSpPr/>
            <p:nvPr/>
          </p:nvSpPr>
          <p:spPr>
            <a:xfrm>
              <a:off x="8955925" y="1882225"/>
              <a:ext cx="166875" cy="110075"/>
            </a:xfrm>
            <a:custGeom>
              <a:avLst/>
              <a:gdLst/>
              <a:ahLst/>
              <a:cxnLst/>
              <a:rect l="l" t="t" r="r" b="b"/>
              <a:pathLst>
                <a:path w="6675" h="4403" extrusionOk="0">
                  <a:moveTo>
                    <a:pt x="48" y="1"/>
                  </a:moveTo>
                  <a:lnTo>
                    <a:pt x="1" y="48"/>
                  </a:lnTo>
                  <a:lnTo>
                    <a:pt x="1" y="143"/>
                  </a:lnTo>
                  <a:lnTo>
                    <a:pt x="663" y="1184"/>
                  </a:lnTo>
                  <a:lnTo>
                    <a:pt x="1326" y="2225"/>
                  </a:lnTo>
                  <a:lnTo>
                    <a:pt x="2036" y="3172"/>
                  </a:lnTo>
                  <a:lnTo>
                    <a:pt x="2415" y="3598"/>
                  </a:lnTo>
                  <a:lnTo>
                    <a:pt x="2793" y="3977"/>
                  </a:lnTo>
                  <a:lnTo>
                    <a:pt x="3172" y="4261"/>
                  </a:lnTo>
                  <a:lnTo>
                    <a:pt x="3361" y="4355"/>
                  </a:lnTo>
                  <a:lnTo>
                    <a:pt x="3598" y="4403"/>
                  </a:lnTo>
                  <a:lnTo>
                    <a:pt x="3834" y="4403"/>
                  </a:lnTo>
                  <a:lnTo>
                    <a:pt x="4118" y="4355"/>
                  </a:lnTo>
                  <a:lnTo>
                    <a:pt x="4355" y="4261"/>
                  </a:lnTo>
                  <a:lnTo>
                    <a:pt x="4592" y="4166"/>
                  </a:lnTo>
                  <a:lnTo>
                    <a:pt x="5018" y="3882"/>
                  </a:lnTo>
                  <a:lnTo>
                    <a:pt x="5396" y="3503"/>
                  </a:lnTo>
                  <a:lnTo>
                    <a:pt x="5728" y="3077"/>
                  </a:lnTo>
                  <a:lnTo>
                    <a:pt x="6012" y="2651"/>
                  </a:lnTo>
                  <a:lnTo>
                    <a:pt x="6248" y="2083"/>
                  </a:lnTo>
                  <a:lnTo>
                    <a:pt x="6438" y="1563"/>
                  </a:lnTo>
                  <a:lnTo>
                    <a:pt x="6580" y="995"/>
                  </a:lnTo>
                  <a:lnTo>
                    <a:pt x="6674" y="427"/>
                  </a:lnTo>
                  <a:lnTo>
                    <a:pt x="6674" y="332"/>
                  </a:lnTo>
                  <a:lnTo>
                    <a:pt x="6627" y="285"/>
                  </a:lnTo>
                  <a:lnTo>
                    <a:pt x="6485" y="237"/>
                  </a:lnTo>
                  <a:lnTo>
                    <a:pt x="6343" y="285"/>
                  </a:lnTo>
                  <a:lnTo>
                    <a:pt x="6296" y="332"/>
                  </a:lnTo>
                  <a:lnTo>
                    <a:pt x="6296" y="427"/>
                  </a:lnTo>
                  <a:lnTo>
                    <a:pt x="6201" y="853"/>
                  </a:lnTo>
                  <a:lnTo>
                    <a:pt x="6106" y="1326"/>
                  </a:lnTo>
                  <a:lnTo>
                    <a:pt x="5964" y="1752"/>
                  </a:lnTo>
                  <a:lnTo>
                    <a:pt x="5728" y="2178"/>
                  </a:lnTo>
                  <a:lnTo>
                    <a:pt x="5491" y="2604"/>
                  </a:lnTo>
                  <a:lnTo>
                    <a:pt x="5254" y="2983"/>
                  </a:lnTo>
                  <a:lnTo>
                    <a:pt x="4923" y="3314"/>
                  </a:lnTo>
                  <a:lnTo>
                    <a:pt x="4592" y="3645"/>
                  </a:lnTo>
                  <a:lnTo>
                    <a:pt x="4402" y="3787"/>
                  </a:lnTo>
                  <a:lnTo>
                    <a:pt x="4166" y="3882"/>
                  </a:lnTo>
                  <a:lnTo>
                    <a:pt x="3976" y="3929"/>
                  </a:lnTo>
                  <a:lnTo>
                    <a:pt x="3740" y="3977"/>
                  </a:lnTo>
                  <a:lnTo>
                    <a:pt x="3503" y="3929"/>
                  </a:lnTo>
                  <a:lnTo>
                    <a:pt x="3314" y="3882"/>
                  </a:lnTo>
                  <a:lnTo>
                    <a:pt x="3124" y="3787"/>
                  </a:lnTo>
                  <a:lnTo>
                    <a:pt x="2935" y="3645"/>
                  </a:lnTo>
                  <a:lnTo>
                    <a:pt x="2604" y="3267"/>
                  </a:lnTo>
                  <a:lnTo>
                    <a:pt x="2273" y="2888"/>
                  </a:lnTo>
                  <a:lnTo>
                    <a:pt x="1657" y="2036"/>
                  </a:lnTo>
                  <a:lnTo>
                    <a:pt x="190" y="48"/>
                  </a:lnTo>
                  <a:lnTo>
                    <a:pt x="143" y="1"/>
                  </a:lnTo>
                  <a:close/>
                </a:path>
              </a:pathLst>
            </a:custGeom>
            <a:solidFill>
              <a:srgbClr val="8252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52"/>
            <p:cNvSpPr/>
            <p:nvPr/>
          </p:nvSpPr>
          <p:spPr>
            <a:xfrm>
              <a:off x="9017450" y="1952050"/>
              <a:ext cx="66300" cy="66300"/>
            </a:xfrm>
            <a:custGeom>
              <a:avLst/>
              <a:gdLst/>
              <a:ahLst/>
              <a:cxnLst/>
              <a:rect l="l" t="t" r="r" b="b"/>
              <a:pathLst>
                <a:path w="2652" h="2652" extrusionOk="0">
                  <a:moveTo>
                    <a:pt x="1326" y="0"/>
                  </a:moveTo>
                  <a:lnTo>
                    <a:pt x="1042" y="48"/>
                  </a:lnTo>
                  <a:lnTo>
                    <a:pt x="805" y="95"/>
                  </a:lnTo>
                  <a:lnTo>
                    <a:pt x="569" y="237"/>
                  </a:lnTo>
                  <a:lnTo>
                    <a:pt x="380" y="379"/>
                  </a:lnTo>
                  <a:lnTo>
                    <a:pt x="238" y="568"/>
                  </a:lnTo>
                  <a:lnTo>
                    <a:pt x="96" y="805"/>
                  </a:lnTo>
                  <a:lnTo>
                    <a:pt x="48" y="1042"/>
                  </a:lnTo>
                  <a:lnTo>
                    <a:pt x="1" y="1326"/>
                  </a:lnTo>
                  <a:lnTo>
                    <a:pt x="48" y="1610"/>
                  </a:lnTo>
                  <a:lnTo>
                    <a:pt x="96" y="1846"/>
                  </a:lnTo>
                  <a:lnTo>
                    <a:pt x="238" y="2036"/>
                  </a:lnTo>
                  <a:lnTo>
                    <a:pt x="380" y="2272"/>
                  </a:lnTo>
                  <a:lnTo>
                    <a:pt x="569" y="2414"/>
                  </a:lnTo>
                  <a:lnTo>
                    <a:pt x="805" y="2556"/>
                  </a:lnTo>
                  <a:lnTo>
                    <a:pt x="1042" y="2604"/>
                  </a:lnTo>
                  <a:lnTo>
                    <a:pt x="1326" y="2651"/>
                  </a:lnTo>
                  <a:lnTo>
                    <a:pt x="1610" y="2604"/>
                  </a:lnTo>
                  <a:lnTo>
                    <a:pt x="1847" y="2556"/>
                  </a:lnTo>
                  <a:lnTo>
                    <a:pt x="2036" y="2414"/>
                  </a:lnTo>
                  <a:lnTo>
                    <a:pt x="2273" y="2272"/>
                  </a:lnTo>
                  <a:lnTo>
                    <a:pt x="2415" y="2036"/>
                  </a:lnTo>
                  <a:lnTo>
                    <a:pt x="2557" y="1846"/>
                  </a:lnTo>
                  <a:lnTo>
                    <a:pt x="2604" y="1610"/>
                  </a:lnTo>
                  <a:lnTo>
                    <a:pt x="2651" y="1326"/>
                  </a:lnTo>
                  <a:lnTo>
                    <a:pt x="2604" y="1042"/>
                  </a:lnTo>
                  <a:lnTo>
                    <a:pt x="2557" y="805"/>
                  </a:lnTo>
                  <a:lnTo>
                    <a:pt x="2415" y="568"/>
                  </a:lnTo>
                  <a:lnTo>
                    <a:pt x="2273" y="379"/>
                  </a:lnTo>
                  <a:lnTo>
                    <a:pt x="2036" y="237"/>
                  </a:lnTo>
                  <a:lnTo>
                    <a:pt x="1847" y="95"/>
                  </a:lnTo>
                  <a:lnTo>
                    <a:pt x="1610" y="48"/>
                  </a:lnTo>
                  <a:lnTo>
                    <a:pt x="1326" y="0"/>
                  </a:lnTo>
                  <a:close/>
                </a:path>
              </a:pathLst>
            </a:custGeom>
            <a:solidFill>
              <a:srgbClr val="8252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52"/>
            <p:cNvSpPr/>
            <p:nvPr/>
          </p:nvSpPr>
          <p:spPr>
            <a:xfrm>
              <a:off x="8939350" y="1001850"/>
              <a:ext cx="20150" cy="27225"/>
            </a:xfrm>
            <a:custGeom>
              <a:avLst/>
              <a:gdLst/>
              <a:ahLst/>
              <a:cxnLst/>
              <a:rect l="l" t="t" r="r" b="b"/>
              <a:pathLst>
                <a:path w="806" h="1089" extrusionOk="0">
                  <a:moveTo>
                    <a:pt x="616" y="0"/>
                  </a:moveTo>
                  <a:lnTo>
                    <a:pt x="569" y="47"/>
                  </a:lnTo>
                  <a:lnTo>
                    <a:pt x="474" y="284"/>
                  </a:lnTo>
                  <a:lnTo>
                    <a:pt x="427" y="379"/>
                  </a:lnTo>
                  <a:lnTo>
                    <a:pt x="380" y="426"/>
                  </a:lnTo>
                  <a:lnTo>
                    <a:pt x="285" y="521"/>
                  </a:lnTo>
                  <a:lnTo>
                    <a:pt x="190" y="615"/>
                  </a:lnTo>
                  <a:lnTo>
                    <a:pt x="48" y="805"/>
                  </a:lnTo>
                  <a:lnTo>
                    <a:pt x="1" y="899"/>
                  </a:lnTo>
                  <a:lnTo>
                    <a:pt x="1" y="1041"/>
                  </a:lnTo>
                  <a:lnTo>
                    <a:pt x="143" y="1089"/>
                  </a:lnTo>
                  <a:lnTo>
                    <a:pt x="238" y="1089"/>
                  </a:lnTo>
                  <a:lnTo>
                    <a:pt x="474" y="899"/>
                  </a:lnTo>
                  <a:lnTo>
                    <a:pt x="664" y="663"/>
                  </a:lnTo>
                  <a:lnTo>
                    <a:pt x="758" y="379"/>
                  </a:lnTo>
                  <a:lnTo>
                    <a:pt x="806" y="95"/>
                  </a:lnTo>
                  <a:lnTo>
                    <a:pt x="758" y="47"/>
                  </a:lnTo>
                  <a:lnTo>
                    <a:pt x="71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52"/>
            <p:cNvSpPr/>
            <p:nvPr/>
          </p:nvSpPr>
          <p:spPr>
            <a:xfrm>
              <a:off x="8935800" y="1053900"/>
              <a:ext cx="31975" cy="10675"/>
            </a:xfrm>
            <a:custGeom>
              <a:avLst/>
              <a:gdLst/>
              <a:ahLst/>
              <a:cxnLst/>
              <a:rect l="l" t="t" r="r" b="b"/>
              <a:pathLst>
                <a:path w="1279" h="427" extrusionOk="0">
                  <a:moveTo>
                    <a:pt x="143" y="1"/>
                  </a:moveTo>
                  <a:lnTo>
                    <a:pt x="48" y="95"/>
                  </a:lnTo>
                  <a:lnTo>
                    <a:pt x="1" y="143"/>
                  </a:lnTo>
                  <a:lnTo>
                    <a:pt x="1" y="237"/>
                  </a:lnTo>
                  <a:lnTo>
                    <a:pt x="48" y="332"/>
                  </a:lnTo>
                  <a:lnTo>
                    <a:pt x="96" y="379"/>
                  </a:lnTo>
                  <a:lnTo>
                    <a:pt x="190" y="427"/>
                  </a:lnTo>
                  <a:lnTo>
                    <a:pt x="664" y="427"/>
                  </a:lnTo>
                  <a:lnTo>
                    <a:pt x="948" y="379"/>
                  </a:lnTo>
                  <a:lnTo>
                    <a:pt x="1232" y="285"/>
                  </a:lnTo>
                  <a:lnTo>
                    <a:pt x="1279" y="190"/>
                  </a:lnTo>
                  <a:lnTo>
                    <a:pt x="1279" y="143"/>
                  </a:lnTo>
                  <a:lnTo>
                    <a:pt x="1232" y="48"/>
                  </a:lnTo>
                  <a:lnTo>
                    <a:pt x="1184" y="48"/>
                  </a:lnTo>
                  <a:lnTo>
                    <a:pt x="900" y="95"/>
                  </a:lnTo>
                  <a:lnTo>
                    <a:pt x="427" y="95"/>
                  </a:lnTo>
                  <a:lnTo>
                    <a:pt x="285" y="48"/>
                  </a:lnTo>
                  <a:lnTo>
                    <a:pt x="14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2153"/>
        <p:cNvGrpSpPr/>
        <p:nvPr/>
      </p:nvGrpSpPr>
      <p:grpSpPr>
        <a:xfrm>
          <a:off x="0" y="0"/>
          <a:ext cx="0" cy="0"/>
          <a:chOff x="0" y="0"/>
          <a:chExt cx="0" cy="0"/>
        </a:xfrm>
      </p:grpSpPr>
      <p:sp>
        <p:nvSpPr>
          <p:cNvPr id="2154" name="Google Shape;2154;p55"/>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the Project</a:t>
            </a:r>
            <a:endParaRPr/>
          </a:p>
        </p:txBody>
      </p:sp>
      <p:sp>
        <p:nvSpPr>
          <p:cNvPr id="2155" name="Google Shape;2155;p55"/>
          <p:cNvSpPr/>
          <p:nvPr/>
        </p:nvSpPr>
        <p:spPr>
          <a:xfrm>
            <a:off x="1476425" y="1569901"/>
            <a:ext cx="2440800" cy="24405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56" name="Google Shape;2156;p55"/>
          <p:cNvPicPr preferRelativeResize="0"/>
          <p:nvPr/>
        </p:nvPicPr>
        <p:blipFill rotWithShape="1">
          <a:blip r:embed="rId3">
            <a:alphaModFix/>
          </a:blip>
          <a:srcRect l="84419" r="94951" b="22558"/>
          <a:stretch/>
        </p:blipFill>
        <p:spPr>
          <a:xfrm>
            <a:off x="1600020" y="1704505"/>
            <a:ext cx="2182500" cy="2171400"/>
          </a:xfrm>
          <a:prstGeom prst="roundRect">
            <a:avLst>
              <a:gd name="adj" fmla="val 16667"/>
            </a:avLst>
          </a:prstGeom>
          <a:noFill/>
          <a:ln>
            <a:noFill/>
          </a:ln>
        </p:spPr>
      </p:pic>
      <p:sp>
        <p:nvSpPr>
          <p:cNvPr id="2157" name="Google Shape;2157;p55"/>
          <p:cNvSpPr txBox="1">
            <a:spLocks noGrp="1"/>
          </p:cNvSpPr>
          <p:nvPr>
            <p:ph type="subTitle" idx="1"/>
          </p:nvPr>
        </p:nvSpPr>
        <p:spPr>
          <a:xfrm>
            <a:off x="4348225" y="1910750"/>
            <a:ext cx="3783000" cy="1729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Mercury is the closest planet to the Sun and the smallest one in the Solar System—it’s only a bit larger than the Moon. The planet’s name has nothing to do with the liquid metal, since it was named after the Roman messenger god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161"/>
        <p:cNvGrpSpPr/>
        <p:nvPr/>
      </p:nvGrpSpPr>
      <p:grpSpPr>
        <a:xfrm>
          <a:off x="0" y="0"/>
          <a:ext cx="0" cy="0"/>
          <a:chOff x="0" y="0"/>
          <a:chExt cx="0" cy="0"/>
        </a:xfrm>
      </p:grpSpPr>
      <p:sp>
        <p:nvSpPr>
          <p:cNvPr id="2162" name="Google Shape;2162;p56"/>
          <p:cNvSpPr txBox="1">
            <a:spLocks noGrp="1"/>
          </p:cNvSpPr>
          <p:nvPr>
            <p:ph type="title"/>
          </p:nvPr>
        </p:nvSpPr>
        <p:spPr>
          <a:xfrm>
            <a:off x="1777800" y="1365203"/>
            <a:ext cx="5588400" cy="241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a:t>
            </a:r>
            <a:br>
              <a:rPr lang="en"/>
            </a:br>
            <a:r>
              <a:rPr lang="en"/>
              <a:t>Words!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166"/>
        <p:cNvGrpSpPr/>
        <p:nvPr/>
      </p:nvGrpSpPr>
      <p:grpSpPr>
        <a:xfrm>
          <a:off x="0" y="0"/>
          <a:ext cx="0" cy="0"/>
          <a:chOff x="0" y="0"/>
          <a:chExt cx="0" cy="0"/>
        </a:xfrm>
      </p:grpSpPr>
      <p:sp>
        <p:nvSpPr>
          <p:cNvPr id="2167" name="Google Shape;2167;p57"/>
          <p:cNvSpPr txBox="1">
            <a:spLocks noGrp="1"/>
          </p:cNvSpPr>
          <p:nvPr>
            <p:ph type="title"/>
          </p:nvPr>
        </p:nvSpPr>
        <p:spPr>
          <a:xfrm>
            <a:off x="4537075" y="1170975"/>
            <a:ext cx="4358700" cy="177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rgbClr val="2C1100"/>
              </a:buClr>
              <a:buFont typeface="Arial"/>
              <a:buNone/>
            </a:pPr>
            <a:r>
              <a:rPr lang="en"/>
              <a:t>A Picture</a:t>
            </a:r>
            <a:endParaRPr/>
          </a:p>
          <a:p>
            <a:pPr marL="0" lvl="0" indent="0" algn="l" rtl="0">
              <a:spcBef>
                <a:spcPts val="0"/>
              </a:spcBef>
              <a:spcAft>
                <a:spcPts val="0"/>
              </a:spcAft>
              <a:buClr>
                <a:srgbClr val="2C1100"/>
              </a:buClr>
              <a:buFont typeface="Arial"/>
              <a:buNone/>
            </a:pPr>
            <a:r>
              <a:rPr lang="en"/>
              <a:t>Always Reinforces </a:t>
            </a:r>
            <a:endParaRPr/>
          </a:p>
          <a:p>
            <a:pPr marL="0" lvl="0" indent="0" algn="l" rtl="0">
              <a:spcBef>
                <a:spcPts val="0"/>
              </a:spcBef>
              <a:spcAft>
                <a:spcPts val="0"/>
              </a:spcAft>
              <a:buNone/>
            </a:pPr>
            <a:r>
              <a:rPr lang="en"/>
              <a:t>the Concept</a:t>
            </a:r>
            <a:endParaRPr/>
          </a:p>
        </p:txBody>
      </p:sp>
      <p:sp>
        <p:nvSpPr>
          <p:cNvPr id="2168" name="Google Shape;2168;p57"/>
          <p:cNvSpPr txBox="1">
            <a:spLocks noGrp="1"/>
          </p:cNvSpPr>
          <p:nvPr>
            <p:ph type="subTitle" idx="1"/>
          </p:nvPr>
        </p:nvSpPr>
        <p:spPr>
          <a:xfrm>
            <a:off x="4537081" y="3031675"/>
            <a:ext cx="3282000" cy="951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a:t>
            </a:r>
            <a:endParaRPr/>
          </a:p>
        </p:txBody>
      </p:sp>
      <p:sp>
        <p:nvSpPr>
          <p:cNvPr id="2169" name="Google Shape;2169;p57"/>
          <p:cNvSpPr/>
          <p:nvPr/>
        </p:nvSpPr>
        <p:spPr>
          <a:xfrm>
            <a:off x="766451" y="1170900"/>
            <a:ext cx="3493800" cy="28017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70" name="Google Shape;2170;p57"/>
          <p:cNvPicPr preferRelativeResize="0"/>
          <p:nvPr/>
        </p:nvPicPr>
        <p:blipFill rotWithShape="1">
          <a:blip r:embed="rId3">
            <a:alphaModFix/>
          </a:blip>
          <a:srcRect l="8165" r="8173"/>
          <a:stretch/>
        </p:blipFill>
        <p:spPr>
          <a:xfrm>
            <a:off x="943223" y="1325406"/>
            <a:ext cx="3127500" cy="2492100"/>
          </a:xfrm>
          <a:prstGeom prst="roundRect">
            <a:avLst>
              <a:gd name="adj" fmla="val 16667"/>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2174"/>
        <p:cNvGrpSpPr/>
        <p:nvPr/>
      </p:nvGrpSpPr>
      <p:grpSpPr>
        <a:xfrm>
          <a:off x="0" y="0"/>
          <a:ext cx="0" cy="0"/>
          <a:chOff x="0" y="0"/>
          <a:chExt cx="0" cy="0"/>
        </a:xfrm>
      </p:grpSpPr>
      <p:sp>
        <p:nvSpPr>
          <p:cNvPr id="2175" name="Google Shape;2175;p58"/>
          <p:cNvSpPr/>
          <p:nvPr/>
        </p:nvSpPr>
        <p:spPr>
          <a:xfrm rot="1816850">
            <a:off x="-312665" y="-717173"/>
            <a:ext cx="4164574" cy="3236500"/>
          </a:xfrm>
          <a:custGeom>
            <a:avLst/>
            <a:gdLst/>
            <a:ahLst/>
            <a:cxnLst/>
            <a:rect l="l" t="t" r="r" b="b"/>
            <a:pathLst>
              <a:path w="43987" h="31243" extrusionOk="0">
                <a:moveTo>
                  <a:pt x="34776" y="0"/>
                </a:moveTo>
                <a:lnTo>
                  <a:pt x="34022" y="79"/>
                </a:lnTo>
                <a:lnTo>
                  <a:pt x="33268" y="199"/>
                </a:lnTo>
                <a:lnTo>
                  <a:pt x="32553" y="397"/>
                </a:lnTo>
                <a:lnTo>
                  <a:pt x="31799" y="635"/>
                </a:lnTo>
                <a:lnTo>
                  <a:pt x="31084" y="913"/>
                </a:lnTo>
                <a:lnTo>
                  <a:pt x="30370" y="1270"/>
                </a:lnTo>
                <a:lnTo>
                  <a:pt x="29695" y="1667"/>
                </a:lnTo>
                <a:lnTo>
                  <a:pt x="29020" y="2144"/>
                </a:lnTo>
                <a:lnTo>
                  <a:pt x="28345" y="2660"/>
                </a:lnTo>
                <a:lnTo>
                  <a:pt x="27750" y="3255"/>
                </a:lnTo>
                <a:lnTo>
                  <a:pt x="27154" y="3890"/>
                </a:lnTo>
                <a:lnTo>
                  <a:pt x="26479" y="4446"/>
                </a:lnTo>
                <a:lnTo>
                  <a:pt x="25765" y="4923"/>
                </a:lnTo>
                <a:lnTo>
                  <a:pt x="25050" y="5359"/>
                </a:lnTo>
                <a:lnTo>
                  <a:pt x="24296" y="5717"/>
                </a:lnTo>
                <a:lnTo>
                  <a:pt x="23542" y="6074"/>
                </a:lnTo>
                <a:lnTo>
                  <a:pt x="22748" y="6352"/>
                </a:lnTo>
                <a:lnTo>
                  <a:pt x="21954" y="6630"/>
                </a:lnTo>
                <a:lnTo>
                  <a:pt x="21120" y="6868"/>
                </a:lnTo>
                <a:lnTo>
                  <a:pt x="20286" y="7066"/>
                </a:lnTo>
                <a:lnTo>
                  <a:pt x="19453" y="7225"/>
                </a:lnTo>
                <a:lnTo>
                  <a:pt x="17746" y="7543"/>
                </a:lnTo>
                <a:lnTo>
                  <a:pt x="14292" y="8059"/>
                </a:lnTo>
                <a:lnTo>
                  <a:pt x="12545" y="8337"/>
                </a:lnTo>
                <a:lnTo>
                  <a:pt x="10878" y="8694"/>
                </a:lnTo>
                <a:lnTo>
                  <a:pt x="10044" y="8892"/>
                </a:lnTo>
                <a:lnTo>
                  <a:pt x="9250" y="9131"/>
                </a:lnTo>
                <a:lnTo>
                  <a:pt x="8456" y="9369"/>
                </a:lnTo>
                <a:lnTo>
                  <a:pt x="7702" y="9686"/>
                </a:lnTo>
                <a:lnTo>
                  <a:pt x="6908" y="10004"/>
                </a:lnTo>
                <a:lnTo>
                  <a:pt x="6193" y="10401"/>
                </a:lnTo>
                <a:lnTo>
                  <a:pt x="5479" y="10798"/>
                </a:lnTo>
                <a:lnTo>
                  <a:pt x="4804" y="11314"/>
                </a:lnTo>
                <a:lnTo>
                  <a:pt x="4129" y="11830"/>
                </a:lnTo>
                <a:lnTo>
                  <a:pt x="3534" y="12426"/>
                </a:lnTo>
                <a:lnTo>
                  <a:pt x="2938" y="13100"/>
                </a:lnTo>
                <a:lnTo>
                  <a:pt x="2382" y="13815"/>
                </a:lnTo>
                <a:lnTo>
                  <a:pt x="1985" y="14411"/>
                </a:lnTo>
                <a:lnTo>
                  <a:pt x="1628" y="14966"/>
                </a:lnTo>
                <a:lnTo>
                  <a:pt x="1311" y="15522"/>
                </a:lnTo>
                <a:lnTo>
                  <a:pt x="1033" y="16078"/>
                </a:lnTo>
                <a:lnTo>
                  <a:pt x="794" y="16594"/>
                </a:lnTo>
                <a:lnTo>
                  <a:pt x="596" y="17110"/>
                </a:lnTo>
                <a:lnTo>
                  <a:pt x="397" y="17626"/>
                </a:lnTo>
                <a:lnTo>
                  <a:pt x="278" y="18142"/>
                </a:lnTo>
                <a:lnTo>
                  <a:pt x="159" y="18658"/>
                </a:lnTo>
                <a:lnTo>
                  <a:pt x="80" y="19135"/>
                </a:lnTo>
                <a:lnTo>
                  <a:pt x="0" y="19611"/>
                </a:lnTo>
                <a:lnTo>
                  <a:pt x="0" y="20087"/>
                </a:lnTo>
                <a:lnTo>
                  <a:pt x="0" y="20564"/>
                </a:lnTo>
                <a:lnTo>
                  <a:pt x="40" y="21000"/>
                </a:lnTo>
                <a:lnTo>
                  <a:pt x="80" y="21437"/>
                </a:lnTo>
                <a:lnTo>
                  <a:pt x="199" y="21874"/>
                </a:lnTo>
                <a:lnTo>
                  <a:pt x="278" y="22311"/>
                </a:lnTo>
                <a:lnTo>
                  <a:pt x="437" y="22708"/>
                </a:lnTo>
                <a:lnTo>
                  <a:pt x="596" y="23144"/>
                </a:lnTo>
                <a:lnTo>
                  <a:pt x="755" y="23501"/>
                </a:lnTo>
                <a:lnTo>
                  <a:pt x="1191" y="24295"/>
                </a:lnTo>
                <a:lnTo>
                  <a:pt x="1708" y="25010"/>
                </a:lnTo>
                <a:lnTo>
                  <a:pt x="2303" y="25685"/>
                </a:lnTo>
                <a:lnTo>
                  <a:pt x="2978" y="26320"/>
                </a:lnTo>
                <a:lnTo>
                  <a:pt x="3692" y="26955"/>
                </a:lnTo>
                <a:lnTo>
                  <a:pt x="4486" y="27511"/>
                </a:lnTo>
                <a:lnTo>
                  <a:pt x="5360" y="28027"/>
                </a:lnTo>
                <a:lnTo>
                  <a:pt x="6233" y="28543"/>
                </a:lnTo>
                <a:lnTo>
                  <a:pt x="7186" y="28980"/>
                </a:lnTo>
                <a:lnTo>
                  <a:pt x="8139" y="29377"/>
                </a:lnTo>
                <a:lnTo>
                  <a:pt x="9131" y="29774"/>
                </a:lnTo>
                <a:lnTo>
                  <a:pt x="10163" y="30091"/>
                </a:lnTo>
                <a:lnTo>
                  <a:pt x="11195" y="30369"/>
                </a:lnTo>
                <a:lnTo>
                  <a:pt x="12228" y="30607"/>
                </a:lnTo>
                <a:lnTo>
                  <a:pt x="13299" y="30806"/>
                </a:lnTo>
                <a:lnTo>
                  <a:pt x="14332" y="31004"/>
                </a:lnTo>
                <a:lnTo>
                  <a:pt x="15403" y="31124"/>
                </a:lnTo>
                <a:lnTo>
                  <a:pt x="16436" y="31203"/>
                </a:lnTo>
                <a:lnTo>
                  <a:pt x="17428" y="31243"/>
                </a:lnTo>
                <a:lnTo>
                  <a:pt x="18421" y="31243"/>
                </a:lnTo>
                <a:lnTo>
                  <a:pt x="19413" y="31163"/>
                </a:lnTo>
                <a:lnTo>
                  <a:pt x="20326" y="31084"/>
                </a:lnTo>
                <a:lnTo>
                  <a:pt x="21319" y="30925"/>
                </a:lnTo>
                <a:lnTo>
                  <a:pt x="22351" y="30766"/>
                </a:lnTo>
                <a:lnTo>
                  <a:pt x="23343" y="30528"/>
                </a:lnTo>
                <a:lnTo>
                  <a:pt x="24375" y="30290"/>
                </a:lnTo>
                <a:lnTo>
                  <a:pt x="25368" y="29972"/>
                </a:lnTo>
                <a:lnTo>
                  <a:pt x="26360" y="29655"/>
                </a:lnTo>
                <a:lnTo>
                  <a:pt x="27353" y="29258"/>
                </a:lnTo>
                <a:lnTo>
                  <a:pt x="28345" y="28861"/>
                </a:lnTo>
                <a:lnTo>
                  <a:pt x="29298" y="28424"/>
                </a:lnTo>
                <a:lnTo>
                  <a:pt x="30251" y="27948"/>
                </a:lnTo>
                <a:lnTo>
                  <a:pt x="31204" y="27432"/>
                </a:lnTo>
                <a:lnTo>
                  <a:pt x="32117" y="26876"/>
                </a:lnTo>
                <a:lnTo>
                  <a:pt x="32990" y="26280"/>
                </a:lnTo>
                <a:lnTo>
                  <a:pt x="33863" y="25685"/>
                </a:lnTo>
                <a:lnTo>
                  <a:pt x="34737" y="25050"/>
                </a:lnTo>
                <a:lnTo>
                  <a:pt x="35531" y="24375"/>
                </a:lnTo>
                <a:lnTo>
                  <a:pt x="36364" y="23700"/>
                </a:lnTo>
                <a:lnTo>
                  <a:pt x="37119" y="22946"/>
                </a:lnTo>
                <a:lnTo>
                  <a:pt x="37873" y="22191"/>
                </a:lnTo>
                <a:lnTo>
                  <a:pt x="38548" y="21397"/>
                </a:lnTo>
                <a:lnTo>
                  <a:pt x="39223" y="20603"/>
                </a:lnTo>
                <a:lnTo>
                  <a:pt x="39858" y="19770"/>
                </a:lnTo>
                <a:lnTo>
                  <a:pt x="40493" y="18896"/>
                </a:lnTo>
                <a:lnTo>
                  <a:pt x="41049" y="18023"/>
                </a:lnTo>
                <a:lnTo>
                  <a:pt x="41565" y="17110"/>
                </a:lnTo>
                <a:lnTo>
                  <a:pt x="42041" y="16157"/>
                </a:lnTo>
                <a:lnTo>
                  <a:pt x="42478" y="15205"/>
                </a:lnTo>
                <a:lnTo>
                  <a:pt x="42835" y="14212"/>
                </a:lnTo>
                <a:lnTo>
                  <a:pt x="43192" y="13220"/>
                </a:lnTo>
                <a:lnTo>
                  <a:pt x="43470" y="12187"/>
                </a:lnTo>
                <a:lnTo>
                  <a:pt x="43709" y="11155"/>
                </a:lnTo>
                <a:lnTo>
                  <a:pt x="43867" y="10083"/>
                </a:lnTo>
                <a:lnTo>
                  <a:pt x="43986" y="9131"/>
                </a:lnTo>
                <a:lnTo>
                  <a:pt x="43986" y="8218"/>
                </a:lnTo>
                <a:lnTo>
                  <a:pt x="43947" y="7384"/>
                </a:lnTo>
                <a:lnTo>
                  <a:pt x="43828" y="6550"/>
                </a:lnTo>
                <a:lnTo>
                  <a:pt x="43629" y="5796"/>
                </a:lnTo>
                <a:lnTo>
                  <a:pt x="43391" y="5081"/>
                </a:lnTo>
                <a:lnTo>
                  <a:pt x="43113" y="4407"/>
                </a:lnTo>
                <a:lnTo>
                  <a:pt x="42756" y="3771"/>
                </a:lnTo>
                <a:lnTo>
                  <a:pt x="42319" y="3176"/>
                </a:lnTo>
                <a:lnTo>
                  <a:pt x="41882" y="2620"/>
                </a:lnTo>
                <a:lnTo>
                  <a:pt x="41366" y="2144"/>
                </a:lnTo>
                <a:lnTo>
                  <a:pt x="40850" y="1707"/>
                </a:lnTo>
                <a:lnTo>
                  <a:pt x="40255" y="1310"/>
                </a:lnTo>
                <a:lnTo>
                  <a:pt x="39659" y="992"/>
                </a:lnTo>
                <a:lnTo>
                  <a:pt x="39024" y="675"/>
                </a:lnTo>
                <a:lnTo>
                  <a:pt x="38349" y="437"/>
                </a:lnTo>
                <a:lnTo>
                  <a:pt x="37674" y="238"/>
                </a:lnTo>
                <a:lnTo>
                  <a:pt x="36960" y="119"/>
                </a:lnTo>
                <a:lnTo>
                  <a:pt x="36245" y="40"/>
                </a:lnTo>
                <a:lnTo>
                  <a:pt x="3549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58"/>
          <p:cNvSpPr txBox="1">
            <a:spLocks noGrp="1"/>
          </p:cNvSpPr>
          <p:nvPr>
            <p:ph type="body" idx="1"/>
          </p:nvPr>
        </p:nvSpPr>
        <p:spPr>
          <a:xfrm>
            <a:off x="617611" y="314900"/>
            <a:ext cx="3197700" cy="165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1"/>
                </a:solidFill>
              </a:rPr>
              <a:t>A Picture Is Worth a Thousand Words</a:t>
            </a:r>
            <a:endParaRPr>
              <a:solidFill>
                <a:schemeClr val="lt1"/>
              </a:solidFill>
            </a:endParaRPr>
          </a:p>
        </p:txBody>
      </p:sp>
      <p:grpSp>
        <p:nvGrpSpPr>
          <p:cNvPr id="2177" name="Google Shape;2177;p58"/>
          <p:cNvGrpSpPr/>
          <p:nvPr/>
        </p:nvGrpSpPr>
        <p:grpSpPr>
          <a:xfrm rot="9900059">
            <a:off x="-1887579" y="-823337"/>
            <a:ext cx="4663867" cy="1575323"/>
            <a:chOff x="4621825" y="3313025"/>
            <a:chExt cx="2236050" cy="755275"/>
          </a:xfrm>
        </p:grpSpPr>
        <p:sp>
          <p:nvSpPr>
            <p:cNvPr id="2178" name="Google Shape;2178;p58"/>
            <p:cNvSpPr/>
            <p:nvPr/>
          </p:nvSpPr>
          <p:spPr>
            <a:xfrm>
              <a:off x="4621825" y="3313025"/>
              <a:ext cx="2236050" cy="733450"/>
            </a:xfrm>
            <a:custGeom>
              <a:avLst/>
              <a:gdLst/>
              <a:ahLst/>
              <a:cxnLst/>
              <a:rect l="l" t="t" r="r" b="b"/>
              <a:pathLst>
                <a:path w="89442" h="29338" extrusionOk="0">
                  <a:moveTo>
                    <a:pt x="66575" y="0"/>
                  </a:moveTo>
                  <a:lnTo>
                    <a:pt x="64233" y="40"/>
                  </a:lnTo>
                  <a:lnTo>
                    <a:pt x="61930" y="79"/>
                  </a:lnTo>
                  <a:lnTo>
                    <a:pt x="59628" y="159"/>
                  </a:lnTo>
                  <a:lnTo>
                    <a:pt x="57285" y="238"/>
                  </a:lnTo>
                  <a:lnTo>
                    <a:pt x="54943" y="397"/>
                  </a:lnTo>
                  <a:lnTo>
                    <a:pt x="52680" y="596"/>
                  </a:lnTo>
                  <a:lnTo>
                    <a:pt x="50418" y="794"/>
                  </a:lnTo>
                  <a:lnTo>
                    <a:pt x="48274" y="1072"/>
                  </a:lnTo>
                  <a:lnTo>
                    <a:pt x="46130" y="1390"/>
                  </a:lnTo>
                  <a:lnTo>
                    <a:pt x="44066" y="1747"/>
                  </a:lnTo>
                  <a:lnTo>
                    <a:pt x="42041" y="2144"/>
                  </a:lnTo>
                  <a:lnTo>
                    <a:pt x="40096" y="2580"/>
                  </a:lnTo>
                  <a:lnTo>
                    <a:pt x="38190" y="3057"/>
                  </a:lnTo>
                  <a:lnTo>
                    <a:pt x="36325" y="3573"/>
                  </a:lnTo>
                  <a:lnTo>
                    <a:pt x="34498" y="4129"/>
                  </a:lnTo>
                  <a:lnTo>
                    <a:pt x="32752" y="4724"/>
                  </a:lnTo>
                  <a:lnTo>
                    <a:pt x="31005" y="5359"/>
                  </a:lnTo>
                  <a:lnTo>
                    <a:pt x="29338" y="6034"/>
                  </a:lnTo>
                  <a:lnTo>
                    <a:pt x="27710" y="6788"/>
                  </a:lnTo>
                  <a:lnTo>
                    <a:pt x="26162" y="7543"/>
                  </a:lnTo>
                  <a:lnTo>
                    <a:pt x="24256" y="8575"/>
                  </a:lnTo>
                  <a:lnTo>
                    <a:pt x="22430" y="9647"/>
                  </a:lnTo>
                  <a:lnTo>
                    <a:pt x="20604" y="10758"/>
                  </a:lnTo>
                  <a:lnTo>
                    <a:pt x="18857" y="11989"/>
                  </a:lnTo>
                  <a:lnTo>
                    <a:pt x="17150" y="13220"/>
                  </a:lnTo>
                  <a:lnTo>
                    <a:pt x="15443" y="14530"/>
                  </a:lnTo>
                  <a:lnTo>
                    <a:pt x="13815" y="15840"/>
                  </a:lnTo>
                  <a:lnTo>
                    <a:pt x="12188" y="17229"/>
                  </a:lnTo>
                  <a:lnTo>
                    <a:pt x="10600" y="18658"/>
                  </a:lnTo>
                  <a:lnTo>
                    <a:pt x="9052" y="20087"/>
                  </a:lnTo>
                  <a:lnTo>
                    <a:pt x="7503" y="21556"/>
                  </a:lnTo>
                  <a:lnTo>
                    <a:pt x="5955" y="23025"/>
                  </a:lnTo>
                  <a:lnTo>
                    <a:pt x="2978" y="26003"/>
                  </a:lnTo>
                  <a:lnTo>
                    <a:pt x="0" y="29020"/>
                  </a:lnTo>
                  <a:lnTo>
                    <a:pt x="358" y="29337"/>
                  </a:lnTo>
                  <a:lnTo>
                    <a:pt x="3295" y="26360"/>
                  </a:lnTo>
                  <a:lnTo>
                    <a:pt x="6273" y="23382"/>
                  </a:lnTo>
                  <a:lnTo>
                    <a:pt x="7821" y="21914"/>
                  </a:lnTo>
                  <a:lnTo>
                    <a:pt x="9330" y="20445"/>
                  </a:lnTo>
                  <a:lnTo>
                    <a:pt x="10917" y="19016"/>
                  </a:lnTo>
                  <a:lnTo>
                    <a:pt x="12466" y="17626"/>
                  </a:lnTo>
                  <a:lnTo>
                    <a:pt x="14093" y="16237"/>
                  </a:lnTo>
                  <a:lnTo>
                    <a:pt x="15721" y="14887"/>
                  </a:lnTo>
                  <a:lnTo>
                    <a:pt x="17428" y="13617"/>
                  </a:lnTo>
                  <a:lnTo>
                    <a:pt x="19135" y="12386"/>
                  </a:lnTo>
                  <a:lnTo>
                    <a:pt x="20882" y="11195"/>
                  </a:lnTo>
                  <a:lnTo>
                    <a:pt x="22668" y="10044"/>
                  </a:lnTo>
                  <a:lnTo>
                    <a:pt x="24494" y="8972"/>
                  </a:lnTo>
                  <a:lnTo>
                    <a:pt x="26360" y="7979"/>
                  </a:lnTo>
                  <a:lnTo>
                    <a:pt x="27948" y="7185"/>
                  </a:lnTo>
                  <a:lnTo>
                    <a:pt x="29536" y="6471"/>
                  </a:lnTo>
                  <a:lnTo>
                    <a:pt x="31203" y="5796"/>
                  </a:lnTo>
                  <a:lnTo>
                    <a:pt x="32910" y="5161"/>
                  </a:lnTo>
                  <a:lnTo>
                    <a:pt x="34657" y="4565"/>
                  </a:lnTo>
                  <a:lnTo>
                    <a:pt x="36444" y="4010"/>
                  </a:lnTo>
                  <a:lnTo>
                    <a:pt x="38309" y="3494"/>
                  </a:lnTo>
                  <a:lnTo>
                    <a:pt x="40215" y="3017"/>
                  </a:lnTo>
                  <a:lnTo>
                    <a:pt x="42160" y="2580"/>
                  </a:lnTo>
                  <a:lnTo>
                    <a:pt x="44185" y="2223"/>
                  </a:lnTo>
                  <a:lnTo>
                    <a:pt x="46209" y="1866"/>
                  </a:lnTo>
                  <a:lnTo>
                    <a:pt x="48314" y="1548"/>
                  </a:lnTo>
                  <a:lnTo>
                    <a:pt x="50497" y="1270"/>
                  </a:lnTo>
                  <a:lnTo>
                    <a:pt x="52720" y="1072"/>
                  </a:lnTo>
                  <a:lnTo>
                    <a:pt x="54983" y="873"/>
                  </a:lnTo>
                  <a:lnTo>
                    <a:pt x="57325" y="715"/>
                  </a:lnTo>
                  <a:lnTo>
                    <a:pt x="59628" y="635"/>
                  </a:lnTo>
                  <a:lnTo>
                    <a:pt x="61930" y="556"/>
                  </a:lnTo>
                  <a:lnTo>
                    <a:pt x="64272" y="516"/>
                  </a:lnTo>
                  <a:lnTo>
                    <a:pt x="66575" y="476"/>
                  </a:lnTo>
                  <a:lnTo>
                    <a:pt x="71180" y="516"/>
                  </a:lnTo>
                  <a:lnTo>
                    <a:pt x="75745" y="556"/>
                  </a:lnTo>
                  <a:lnTo>
                    <a:pt x="82573" y="596"/>
                  </a:lnTo>
                  <a:lnTo>
                    <a:pt x="86027" y="596"/>
                  </a:lnTo>
                  <a:lnTo>
                    <a:pt x="89441" y="516"/>
                  </a:lnTo>
                  <a:lnTo>
                    <a:pt x="89441" y="40"/>
                  </a:lnTo>
                  <a:lnTo>
                    <a:pt x="85987" y="119"/>
                  </a:lnTo>
                  <a:lnTo>
                    <a:pt x="82573" y="119"/>
                  </a:lnTo>
                  <a:lnTo>
                    <a:pt x="75745" y="79"/>
                  </a:lnTo>
                  <a:lnTo>
                    <a:pt x="71180" y="40"/>
                  </a:lnTo>
                  <a:lnTo>
                    <a:pt x="6657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4728025" y="3467850"/>
              <a:ext cx="1982950" cy="558775"/>
            </a:xfrm>
            <a:custGeom>
              <a:avLst/>
              <a:gdLst/>
              <a:ahLst/>
              <a:cxnLst/>
              <a:rect l="l" t="t" r="r" b="b"/>
              <a:pathLst>
                <a:path w="79318" h="22351" extrusionOk="0">
                  <a:moveTo>
                    <a:pt x="60263" y="0"/>
                  </a:moveTo>
                  <a:lnTo>
                    <a:pt x="57523" y="40"/>
                  </a:lnTo>
                  <a:lnTo>
                    <a:pt x="54784" y="119"/>
                  </a:lnTo>
                  <a:lnTo>
                    <a:pt x="52045" y="278"/>
                  </a:lnTo>
                  <a:lnTo>
                    <a:pt x="49306" y="516"/>
                  </a:lnTo>
                  <a:lnTo>
                    <a:pt x="46567" y="794"/>
                  </a:lnTo>
                  <a:lnTo>
                    <a:pt x="43867" y="1151"/>
                  </a:lnTo>
                  <a:lnTo>
                    <a:pt x="41168" y="1548"/>
                  </a:lnTo>
                  <a:lnTo>
                    <a:pt x="38468" y="2025"/>
                  </a:lnTo>
                  <a:lnTo>
                    <a:pt x="35808" y="2580"/>
                  </a:lnTo>
                  <a:lnTo>
                    <a:pt x="33942" y="3017"/>
                  </a:lnTo>
                  <a:lnTo>
                    <a:pt x="32156" y="3454"/>
                  </a:lnTo>
                  <a:lnTo>
                    <a:pt x="30449" y="3890"/>
                  </a:lnTo>
                  <a:lnTo>
                    <a:pt x="28782" y="4367"/>
                  </a:lnTo>
                  <a:lnTo>
                    <a:pt x="27194" y="4883"/>
                  </a:lnTo>
                  <a:lnTo>
                    <a:pt x="25645" y="5399"/>
                  </a:lnTo>
                  <a:lnTo>
                    <a:pt x="24177" y="5955"/>
                  </a:lnTo>
                  <a:lnTo>
                    <a:pt x="22747" y="6550"/>
                  </a:lnTo>
                  <a:lnTo>
                    <a:pt x="21199" y="7225"/>
                  </a:lnTo>
                  <a:lnTo>
                    <a:pt x="19691" y="7940"/>
                  </a:lnTo>
                  <a:lnTo>
                    <a:pt x="18222" y="8694"/>
                  </a:lnTo>
                  <a:lnTo>
                    <a:pt x="16753" y="9488"/>
                  </a:lnTo>
                  <a:lnTo>
                    <a:pt x="15324" y="10282"/>
                  </a:lnTo>
                  <a:lnTo>
                    <a:pt x="13895" y="11155"/>
                  </a:lnTo>
                  <a:lnTo>
                    <a:pt x="12505" y="12029"/>
                  </a:lnTo>
                  <a:lnTo>
                    <a:pt x="11155" y="12902"/>
                  </a:lnTo>
                  <a:lnTo>
                    <a:pt x="9806" y="13815"/>
                  </a:lnTo>
                  <a:lnTo>
                    <a:pt x="8496" y="14768"/>
                  </a:lnTo>
                  <a:lnTo>
                    <a:pt x="5955" y="16634"/>
                  </a:lnTo>
                  <a:lnTo>
                    <a:pt x="3494" y="18499"/>
                  </a:lnTo>
                  <a:lnTo>
                    <a:pt x="1191" y="20365"/>
                  </a:lnTo>
                  <a:lnTo>
                    <a:pt x="715" y="20762"/>
                  </a:lnTo>
                  <a:lnTo>
                    <a:pt x="516" y="21000"/>
                  </a:lnTo>
                  <a:lnTo>
                    <a:pt x="318" y="21239"/>
                  </a:lnTo>
                  <a:lnTo>
                    <a:pt x="159" y="21477"/>
                  </a:lnTo>
                  <a:lnTo>
                    <a:pt x="40" y="21755"/>
                  </a:lnTo>
                  <a:lnTo>
                    <a:pt x="0" y="22033"/>
                  </a:lnTo>
                  <a:lnTo>
                    <a:pt x="0" y="22350"/>
                  </a:lnTo>
                  <a:lnTo>
                    <a:pt x="477" y="22271"/>
                  </a:lnTo>
                  <a:lnTo>
                    <a:pt x="477" y="22072"/>
                  </a:lnTo>
                  <a:lnTo>
                    <a:pt x="516" y="21834"/>
                  </a:lnTo>
                  <a:lnTo>
                    <a:pt x="635" y="21636"/>
                  </a:lnTo>
                  <a:lnTo>
                    <a:pt x="754" y="21437"/>
                  </a:lnTo>
                  <a:lnTo>
                    <a:pt x="1072" y="21080"/>
                  </a:lnTo>
                  <a:lnTo>
                    <a:pt x="1469" y="20723"/>
                  </a:lnTo>
                  <a:lnTo>
                    <a:pt x="3811" y="18896"/>
                  </a:lnTo>
                  <a:lnTo>
                    <a:pt x="6233" y="17031"/>
                  </a:lnTo>
                  <a:lnTo>
                    <a:pt x="8734" y="15165"/>
                  </a:lnTo>
                  <a:lnTo>
                    <a:pt x="10044" y="14212"/>
                  </a:lnTo>
                  <a:lnTo>
                    <a:pt x="11394" y="13339"/>
                  </a:lnTo>
                  <a:lnTo>
                    <a:pt x="12743" y="12426"/>
                  </a:lnTo>
                  <a:lnTo>
                    <a:pt x="14133" y="11552"/>
                  </a:lnTo>
                  <a:lnTo>
                    <a:pt x="15522" y="10719"/>
                  </a:lnTo>
                  <a:lnTo>
                    <a:pt x="16991" y="9885"/>
                  </a:lnTo>
                  <a:lnTo>
                    <a:pt x="18420" y="9131"/>
                  </a:lnTo>
                  <a:lnTo>
                    <a:pt x="19889" y="8376"/>
                  </a:lnTo>
                  <a:lnTo>
                    <a:pt x="21398" y="7662"/>
                  </a:lnTo>
                  <a:lnTo>
                    <a:pt x="22946" y="6987"/>
                  </a:lnTo>
                  <a:lnTo>
                    <a:pt x="24375" y="6431"/>
                  </a:lnTo>
                  <a:lnTo>
                    <a:pt x="25844" y="5875"/>
                  </a:lnTo>
                  <a:lnTo>
                    <a:pt x="27352" y="5359"/>
                  </a:lnTo>
                  <a:lnTo>
                    <a:pt x="28940" y="4843"/>
                  </a:lnTo>
                  <a:lnTo>
                    <a:pt x="30568" y="4367"/>
                  </a:lnTo>
                  <a:lnTo>
                    <a:pt x="32275" y="3890"/>
                  </a:lnTo>
                  <a:lnTo>
                    <a:pt x="34061" y="3454"/>
                  </a:lnTo>
                  <a:lnTo>
                    <a:pt x="35888" y="3057"/>
                  </a:lnTo>
                  <a:lnTo>
                    <a:pt x="38547" y="2501"/>
                  </a:lnTo>
                  <a:lnTo>
                    <a:pt x="41247" y="2025"/>
                  </a:lnTo>
                  <a:lnTo>
                    <a:pt x="43907" y="1628"/>
                  </a:lnTo>
                  <a:lnTo>
                    <a:pt x="46646" y="1270"/>
                  </a:lnTo>
                  <a:lnTo>
                    <a:pt x="49345" y="992"/>
                  </a:lnTo>
                  <a:lnTo>
                    <a:pt x="52085" y="754"/>
                  </a:lnTo>
                  <a:lnTo>
                    <a:pt x="54784" y="595"/>
                  </a:lnTo>
                  <a:lnTo>
                    <a:pt x="57523" y="516"/>
                  </a:lnTo>
                  <a:lnTo>
                    <a:pt x="60263" y="476"/>
                  </a:lnTo>
                  <a:lnTo>
                    <a:pt x="63002" y="516"/>
                  </a:lnTo>
                  <a:lnTo>
                    <a:pt x="65741" y="635"/>
                  </a:lnTo>
                  <a:lnTo>
                    <a:pt x="68440" y="794"/>
                  </a:lnTo>
                  <a:lnTo>
                    <a:pt x="71180" y="1032"/>
                  </a:lnTo>
                  <a:lnTo>
                    <a:pt x="73879" y="1310"/>
                  </a:lnTo>
                  <a:lnTo>
                    <a:pt x="76579" y="1667"/>
                  </a:lnTo>
                  <a:lnTo>
                    <a:pt x="79238" y="2104"/>
                  </a:lnTo>
                  <a:lnTo>
                    <a:pt x="79318" y="1628"/>
                  </a:lnTo>
                  <a:lnTo>
                    <a:pt x="76658" y="1191"/>
                  </a:lnTo>
                  <a:lnTo>
                    <a:pt x="73959" y="834"/>
                  </a:lnTo>
                  <a:lnTo>
                    <a:pt x="71219" y="556"/>
                  </a:lnTo>
                  <a:lnTo>
                    <a:pt x="68480" y="318"/>
                  </a:lnTo>
                  <a:lnTo>
                    <a:pt x="65741" y="159"/>
                  </a:lnTo>
                  <a:lnTo>
                    <a:pt x="63002" y="40"/>
                  </a:lnTo>
                  <a:lnTo>
                    <a:pt x="60263"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4798475" y="3611750"/>
              <a:ext cx="1950225" cy="456550"/>
            </a:xfrm>
            <a:custGeom>
              <a:avLst/>
              <a:gdLst/>
              <a:ahLst/>
              <a:cxnLst/>
              <a:rect l="l" t="t" r="r" b="b"/>
              <a:pathLst>
                <a:path w="78009" h="18262" extrusionOk="0">
                  <a:moveTo>
                    <a:pt x="46686" y="0"/>
                  </a:moveTo>
                  <a:lnTo>
                    <a:pt x="43987" y="40"/>
                  </a:lnTo>
                  <a:lnTo>
                    <a:pt x="41446" y="119"/>
                  </a:lnTo>
                  <a:lnTo>
                    <a:pt x="39064" y="278"/>
                  </a:lnTo>
                  <a:lnTo>
                    <a:pt x="36841" y="437"/>
                  </a:lnTo>
                  <a:lnTo>
                    <a:pt x="34777" y="635"/>
                  </a:lnTo>
                  <a:lnTo>
                    <a:pt x="32871" y="874"/>
                  </a:lnTo>
                  <a:lnTo>
                    <a:pt x="31164" y="1191"/>
                  </a:lnTo>
                  <a:lnTo>
                    <a:pt x="30370" y="1350"/>
                  </a:lnTo>
                  <a:lnTo>
                    <a:pt x="29576" y="1509"/>
                  </a:lnTo>
                  <a:lnTo>
                    <a:pt x="27988" y="1985"/>
                  </a:lnTo>
                  <a:lnTo>
                    <a:pt x="26361" y="2541"/>
                  </a:lnTo>
                  <a:lnTo>
                    <a:pt x="24693" y="3176"/>
                  </a:lnTo>
                  <a:lnTo>
                    <a:pt x="22986" y="3851"/>
                  </a:lnTo>
                  <a:lnTo>
                    <a:pt x="21279" y="4645"/>
                  </a:lnTo>
                  <a:lnTo>
                    <a:pt x="19572" y="5479"/>
                  </a:lnTo>
                  <a:lnTo>
                    <a:pt x="17865" y="6352"/>
                  </a:lnTo>
                  <a:lnTo>
                    <a:pt x="16158" y="7225"/>
                  </a:lnTo>
                  <a:lnTo>
                    <a:pt x="14491" y="8178"/>
                  </a:lnTo>
                  <a:lnTo>
                    <a:pt x="11235" y="10044"/>
                  </a:lnTo>
                  <a:lnTo>
                    <a:pt x="8218" y="11870"/>
                  </a:lnTo>
                  <a:lnTo>
                    <a:pt x="5439" y="13577"/>
                  </a:lnTo>
                  <a:lnTo>
                    <a:pt x="5360" y="13617"/>
                  </a:lnTo>
                  <a:lnTo>
                    <a:pt x="3931" y="14530"/>
                  </a:lnTo>
                  <a:lnTo>
                    <a:pt x="3216" y="15006"/>
                  </a:lnTo>
                  <a:lnTo>
                    <a:pt x="2541" y="15522"/>
                  </a:lnTo>
                  <a:lnTo>
                    <a:pt x="1867" y="16078"/>
                  </a:lnTo>
                  <a:lnTo>
                    <a:pt x="1192" y="16674"/>
                  </a:lnTo>
                  <a:lnTo>
                    <a:pt x="596" y="17309"/>
                  </a:lnTo>
                  <a:lnTo>
                    <a:pt x="1" y="17984"/>
                  </a:lnTo>
                  <a:lnTo>
                    <a:pt x="398" y="18262"/>
                  </a:lnTo>
                  <a:lnTo>
                    <a:pt x="954" y="17626"/>
                  </a:lnTo>
                  <a:lnTo>
                    <a:pt x="1549" y="17031"/>
                  </a:lnTo>
                  <a:lnTo>
                    <a:pt x="2184" y="16435"/>
                  </a:lnTo>
                  <a:lnTo>
                    <a:pt x="2819" y="15919"/>
                  </a:lnTo>
                  <a:lnTo>
                    <a:pt x="3494" y="15403"/>
                  </a:lnTo>
                  <a:lnTo>
                    <a:pt x="4209" y="14927"/>
                  </a:lnTo>
                  <a:lnTo>
                    <a:pt x="5598" y="14014"/>
                  </a:lnTo>
                  <a:lnTo>
                    <a:pt x="5678" y="13974"/>
                  </a:lnTo>
                  <a:lnTo>
                    <a:pt x="8457" y="12267"/>
                  </a:lnTo>
                  <a:lnTo>
                    <a:pt x="11474" y="10441"/>
                  </a:lnTo>
                  <a:lnTo>
                    <a:pt x="14689" y="8575"/>
                  </a:lnTo>
                  <a:lnTo>
                    <a:pt x="16357" y="7662"/>
                  </a:lnTo>
                  <a:lnTo>
                    <a:pt x="18064" y="6789"/>
                  </a:lnTo>
                  <a:lnTo>
                    <a:pt x="19731" y="5915"/>
                  </a:lnTo>
                  <a:lnTo>
                    <a:pt x="21438" y="5082"/>
                  </a:lnTo>
                  <a:lnTo>
                    <a:pt x="23145" y="4327"/>
                  </a:lnTo>
                  <a:lnTo>
                    <a:pt x="24812" y="3613"/>
                  </a:lnTo>
                  <a:lnTo>
                    <a:pt x="26480" y="2978"/>
                  </a:lnTo>
                  <a:lnTo>
                    <a:pt x="28107" y="2422"/>
                  </a:lnTo>
                  <a:lnTo>
                    <a:pt x="29695" y="1985"/>
                  </a:lnTo>
                  <a:lnTo>
                    <a:pt x="30489" y="1787"/>
                  </a:lnTo>
                  <a:lnTo>
                    <a:pt x="31243" y="1628"/>
                  </a:lnTo>
                  <a:lnTo>
                    <a:pt x="32951" y="1350"/>
                  </a:lnTo>
                  <a:lnTo>
                    <a:pt x="34856" y="1112"/>
                  </a:lnTo>
                  <a:lnTo>
                    <a:pt x="36920" y="913"/>
                  </a:lnTo>
                  <a:lnTo>
                    <a:pt x="39143" y="715"/>
                  </a:lnTo>
                  <a:lnTo>
                    <a:pt x="41525" y="596"/>
                  </a:lnTo>
                  <a:lnTo>
                    <a:pt x="44026" y="516"/>
                  </a:lnTo>
                  <a:lnTo>
                    <a:pt x="46726" y="477"/>
                  </a:lnTo>
                  <a:lnTo>
                    <a:pt x="49584" y="477"/>
                  </a:lnTo>
                  <a:lnTo>
                    <a:pt x="52601" y="556"/>
                  </a:lnTo>
                  <a:lnTo>
                    <a:pt x="55737" y="635"/>
                  </a:lnTo>
                  <a:lnTo>
                    <a:pt x="59072" y="755"/>
                  </a:lnTo>
                  <a:lnTo>
                    <a:pt x="62526" y="913"/>
                  </a:lnTo>
                  <a:lnTo>
                    <a:pt x="66178" y="1152"/>
                  </a:lnTo>
                  <a:lnTo>
                    <a:pt x="69950" y="1390"/>
                  </a:lnTo>
                  <a:lnTo>
                    <a:pt x="73880" y="1668"/>
                  </a:lnTo>
                  <a:lnTo>
                    <a:pt x="77969" y="2025"/>
                  </a:lnTo>
                  <a:lnTo>
                    <a:pt x="78008" y="1549"/>
                  </a:lnTo>
                  <a:lnTo>
                    <a:pt x="73919" y="1191"/>
                  </a:lnTo>
                  <a:lnTo>
                    <a:pt x="69989" y="913"/>
                  </a:lnTo>
                  <a:lnTo>
                    <a:pt x="66178" y="675"/>
                  </a:lnTo>
                  <a:lnTo>
                    <a:pt x="62566" y="437"/>
                  </a:lnTo>
                  <a:lnTo>
                    <a:pt x="59072" y="278"/>
                  </a:lnTo>
                  <a:lnTo>
                    <a:pt x="55737" y="159"/>
                  </a:lnTo>
                  <a:lnTo>
                    <a:pt x="52562" y="80"/>
                  </a:lnTo>
                  <a:lnTo>
                    <a:pt x="49545" y="0"/>
                  </a:lnTo>
                  <a:close/>
                </a:path>
              </a:pathLst>
            </a:custGeom>
            <a:solidFill>
              <a:srgbClr val="FFE6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184"/>
        <p:cNvGrpSpPr/>
        <p:nvPr/>
      </p:nvGrpSpPr>
      <p:grpSpPr>
        <a:xfrm>
          <a:off x="0" y="0"/>
          <a:ext cx="0" cy="0"/>
          <a:chOff x="0" y="0"/>
          <a:chExt cx="0" cy="0"/>
        </a:xfrm>
      </p:grpSpPr>
      <p:sp>
        <p:nvSpPr>
          <p:cNvPr id="2185" name="Google Shape;2185;p59"/>
          <p:cNvSpPr/>
          <p:nvPr/>
        </p:nvSpPr>
        <p:spPr>
          <a:xfrm>
            <a:off x="4231350" y="1732925"/>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9"/>
          <p:cNvSpPr/>
          <p:nvPr/>
        </p:nvSpPr>
        <p:spPr>
          <a:xfrm>
            <a:off x="6710875" y="1732925"/>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9"/>
          <p:cNvSpPr/>
          <p:nvPr/>
        </p:nvSpPr>
        <p:spPr>
          <a:xfrm>
            <a:off x="1746675" y="1732925"/>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59"/>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Our Goals</a:t>
            </a:r>
            <a:endParaRPr/>
          </a:p>
        </p:txBody>
      </p:sp>
      <p:sp>
        <p:nvSpPr>
          <p:cNvPr id="2189" name="Google Shape;2189;p59"/>
          <p:cNvSpPr txBox="1">
            <a:spLocks noGrp="1"/>
          </p:cNvSpPr>
          <p:nvPr>
            <p:ph type="subTitle" idx="1"/>
          </p:nvPr>
        </p:nvSpPr>
        <p:spPr>
          <a:xfrm>
            <a:off x="943375" y="2551919"/>
            <a:ext cx="2310300" cy="38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Mars</a:t>
            </a:r>
            <a:endParaRPr/>
          </a:p>
        </p:txBody>
      </p:sp>
      <p:sp>
        <p:nvSpPr>
          <p:cNvPr id="2190" name="Google Shape;2190;p59"/>
          <p:cNvSpPr txBox="1">
            <a:spLocks noGrp="1"/>
          </p:cNvSpPr>
          <p:nvPr>
            <p:ph type="subTitle" idx="2"/>
          </p:nvPr>
        </p:nvSpPr>
        <p:spPr>
          <a:xfrm>
            <a:off x="1024075" y="3009461"/>
            <a:ext cx="21489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a:t>
            </a:r>
            <a:endParaRPr/>
          </a:p>
          <a:p>
            <a:pPr marL="0" lvl="0" indent="0" algn="ctr" rtl="0">
              <a:spcBef>
                <a:spcPts val="0"/>
              </a:spcBef>
              <a:spcAft>
                <a:spcPts val="0"/>
              </a:spcAft>
              <a:buNone/>
            </a:pPr>
            <a:r>
              <a:rPr lang="en"/>
              <a:t>Mars is actually a very cold place</a:t>
            </a:r>
            <a:endParaRPr/>
          </a:p>
        </p:txBody>
      </p:sp>
      <p:sp>
        <p:nvSpPr>
          <p:cNvPr id="2191" name="Google Shape;2191;p59"/>
          <p:cNvSpPr txBox="1">
            <a:spLocks noGrp="1"/>
          </p:cNvSpPr>
          <p:nvPr>
            <p:ph type="subTitle" idx="3"/>
          </p:nvPr>
        </p:nvSpPr>
        <p:spPr>
          <a:xfrm>
            <a:off x="3416825" y="2551919"/>
            <a:ext cx="2310300" cy="38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192" name="Google Shape;2192;p59"/>
          <p:cNvSpPr txBox="1">
            <a:spLocks noGrp="1"/>
          </p:cNvSpPr>
          <p:nvPr>
            <p:ph type="subTitle" idx="4"/>
          </p:nvPr>
        </p:nvSpPr>
        <p:spPr>
          <a:xfrm>
            <a:off x="3500575" y="3009461"/>
            <a:ext cx="21489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a gas giant</a:t>
            </a:r>
            <a:endParaRPr/>
          </a:p>
          <a:p>
            <a:pPr marL="0" lvl="0" indent="0" algn="ctr" rtl="0">
              <a:spcBef>
                <a:spcPts val="0"/>
              </a:spcBef>
              <a:spcAft>
                <a:spcPts val="0"/>
              </a:spcAft>
              <a:buNone/>
            </a:pPr>
            <a:r>
              <a:rPr lang="en"/>
              <a:t>and the biggest planet</a:t>
            </a:r>
            <a:endParaRPr/>
          </a:p>
          <a:p>
            <a:pPr marL="0" lvl="0" indent="0" algn="ctr" rtl="0">
              <a:spcBef>
                <a:spcPts val="0"/>
              </a:spcBef>
              <a:spcAft>
                <a:spcPts val="0"/>
              </a:spcAft>
              <a:buNone/>
            </a:pPr>
            <a:r>
              <a:rPr lang="en"/>
              <a:t>in the Solar System</a:t>
            </a:r>
            <a:endParaRPr/>
          </a:p>
        </p:txBody>
      </p:sp>
      <p:sp>
        <p:nvSpPr>
          <p:cNvPr id="2193" name="Google Shape;2193;p59"/>
          <p:cNvSpPr txBox="1">
            <a:spLocks noGrp="1"/>
          </p:cNvSpPr>
          <p:nvPr>
            <p:ph type="subTitle" idx="5"/>
          </p:nvPr>
        </p:nvSpPr>
        <p:spPr>
          <a:xfrm>
            <a:off x="5896375" y="2551919"/>
            <a:ext cx="2310300" cy="38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Saturn</a:t>
            </a:r>
            <a:endParaRPr/>
          </a:p>
        </p:txBody>
      </p:sp>
      <p:sp>
        <p:nvSpPr>
          <p:cNvPr id="2194" name="Google Shape;2194;p59"/>
          <p:cNvSpPr txBox="1">
            <a:spLocks noGrp="1"/>
          </p:cNvSpPr>
          <p:nvPr>
            <p:ph type="subTitle" idx="6"/>
          </p:nvPr>
        </p:nvSpPr>
        <p:spPr>
          <a:xfrm>
            <a:off x="5977075" y="3009450"/>
            <a:ext cx="21489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composed mostly of hydrogen and also helium</a:t>
            </a:r>
            <a:endParaRPr/>
          </a:p>
        </p:txBody>
      </p:sp>
      <p:sp>
        <p:nvSpPr>
          <p:cNvPr id="2195" name="Google Shape;2195;p59"/>
          <p:cNvSpPr txBox="1">
            <a:spLocks noGrp="1"/>
          </p:cNvSpPr>
          <p:nvPr>
            <p:ph type="title" idx="7"/>
          </p:nvPr>
        </p:nvSpPr>
        <p:spPr>
          <a:xfrm>
            <a:off x="1633825" y="179430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196" name="Google Shape;2196;p59"/>
          <p:cNvSpPr txBox="1">
            <a:spLocks noGrp="1"/>
          </p:cNvSpPr>
          <p:nvPr>
            <p:ph type="title" idx="8"/>
          </p:nvPr>
        </p:nvSpPr>
        <p:spPr>
          <a:xfrm>
            <a:off x="4118538" y="179430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197" name="Google Shape;2197;p59"/>
          <p:cNvSpPr txBox="1">
            <a:spLocks noGrp="1"/>
          </p:cNvSpPr>
          <p:nvPr>
            <p:ph type="title" idx="9"/>
          </p:nvPr>
        </p:nvSpPr>
        <p:spPr>
          <a:xfrm>
            <a:off x="6603250" y="1794300"/>
            <a:ext cx="9069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861"/>
        <p:cNvGrpSpPr/>
        <p:nvPr/>
      </p:nvGrpSpPr>
      <p:grpSpPr>
        <a:xfrm>
          <a:off x="0" y="0"/>
          <a:ext cx="0" cy="0"/>
          <a:chOff x="0" y="0"/>
          <a:chExt cx="0" cy="0"/>
        </a:xfrm>
      </p:grpSpPr>
      <p:sp>
        <p:nvSpPr>
          <p:cNvPr id="1862" name="Google Shape;1862;p51"/>
          <p:cNvSpPr txBox="1">
            <a:spLocks noGrp="1"/>
          </p:cNvSpPr>
          <p:nvPr>
            <p:ph type="title"/>
          </p:nvPr>
        </p:nvSpPr>
        <p:spPr>
          <a:xfrm>
            <a:off x="2302518" y="218396"/>
            <a:ext cx="4510200" cy="62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4400" dirty="0">
                <a:highlight>
                  <a:srgbClr val="F8F4EC"/>
                </a:highlight>
              </a:rPr>
              <a:t>Objectives</a:t>
            </a:r>
            <a:endParaRPr sz="4400" dirty="0">
              <a:highlight>
                <a:srgbClr val="F8F4EC"/>
              </a:highlight>
            </a:endParaRPr>
          </a:p>
        </p:txBody>
      </p:sp>
      <p:sp>
        <p:nvSpPr>
          <p:cNvPr id="1863" name="Google Shape;1863;p51"/>
          <p:cNvSpPr txBox="1">
            <a:spLocks noGrp="1"/>
          </p:cNvSpPr>
          <p:nvPr>
            <p:ph type="subTitle" idx="1"/>
          </p:nvPr>
        </p:nvSpPr>
        <p:spPr>
          <a:xfrm>
            <a:off x="2052420" y="956873"/>
            <a:ext cx="5673265" cy="519194"/>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400" b="1" dirty="0">
                <a:latin typeface="Calibri" panose="020F0502020204030204" pitchFamily="34" charset="0"/>
                <a:cs typeface="Calibri" panose="020F0502020204030204" pitchFamily="34" charset="0"/>
              </a:rPr>
              <a:t>After this lesson, students will be able to:</a:t>
            </a:r>
            <a:endParaRPr sz="2400" b="1" dirty="0">
              <a:latin typeface="Calibri" panose="020F0502020204030204" pitchFamily="34" charset="0"/>
              <a:cs typeface="Calibri" panose="020F0502020204030204" pitchFamily="34" charset="0"/>
            </a:endParaRPr>
          </a:p>
        </p:txBody>
      </p:sp>
      <p:grpSp>
        <p:nvGrpSpPr>
          <p:cNvPr id="1864" name="Google Shape;1864;p51"/>
          <p:cNvGrpSpPr/>
          <p:nvPr/>
        </p:nvGrpSpPr>
        <p:grpSpPr>
          <a:xfrm>
            <a:off x="960540" y="2875704"/>
            <a:ext cx="2824869" cy="3577443"/>
            <a:chOff x="491350" y="1962900"/>
            <a:chExt cx="1514675" cy="1918200"/>
          </a:xfrm>
        </p:grpSpPr>
        <p:sp>
          <p:nvSpPr>
            <p:cNvPr id="1865" name="Google Shape;1865;p51"/>
            <p:cNvSpPr/>
            <p:nvPr/>
          </p:nvSpPr>
          <p:spPr>
            <a:xfrm>
              <a:off x="1658100" y="3586425"/>
              <a:ext cx="347925" cy="183425"/>
            </a:xfrm>
            <a:custGeom>
              <a:avLst/>
              <a:gdLst/>
              <a:ahLst/>
              <a:cxnLst/>
              <a:rect l="l" t="t" r="r" b="b"/>
              <a:pathLst>
                <a:path w="13917" h="7337" extrusionOk="0">
                  <a:moveTo>
                    <a:pt x="13396" y="0"/>
                  </a:moveTo>
                  <a:lnTo>
                    <a:pt x="12544" y="331"/>
                  </a:lnTo>
                  <a:lnTo>
                    <a:pt x="1" y="6011"/>
                  </a:lnTo>
                  <a:lnTo>
                    <a:pt x="853" y="7337"/>
                  </a:lnTo>
                  <a:lnTo>
                    <a:pt x="13917" y="1657"/>
                  </a:lnTo>
                  <a:lnTo>
                    <a:pt x="13396"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51"/>
            <p:cNvSpPr/>
            <p:nvPr/>
          </p:nvSpPr>
          <p:spPr>
            <a:xfrm>
              <a:off x="839250" y="3514225"/>
              <a:ext cx="1133650" cy="230775"/>
            </a:xfrm>
            <a:custGeom>
              <a:avLst/>
              <a:gdLst/>
              <a:ahLst/>
              <a:cxnLst/>
              <a:rect l="l" t="t" r="r" b="b"/>
              <a:pathLst>
                <a:path w="45346" h="9231" extrusionOk="0">
                  <a:moveTo>
                    <a:pt x="1373" y="1"/>
                  </a:moveTo>
                  <a:lnTo>
                    <a:pt x="0" y="1894"/>
                  </a:lnTo>
                  <a:lnTo>
                    <a:pt x="332" y="2178"/>
                  </a:lnTo>
                  <a:lnTo>
                    <a:pt x="1326" y="2841"/>
                  </a:lnTo>
                  <a:lnTo>
                    <a:pt x="2036" y="3314"/>
                  </a:lnTo>
                  <a:lnTo>
                    <a:pt x="2935" y="3882"/>
                  </a:lnTo>
                  <a:lnTo>
                    <a:pt x="3976" y="4450"/>
                  </a:lnTo>
                  <a:lnTo>
                    <a:pt x="5160" y="5065"/>
                  </a:lnTo>
                  <a:lnTo>
                    <a:pt x="6532" y="5681"/>
                  </a:lnTo>
                  <a:lnTo>
                    <a:pt x="8047" y="6296"/>
                  </a:lnTo>
                  <a:lnTo>
                    <a:pt x="9704" y="6864"/>
                  </a:lnTo>
                  <a:lnTo>
                    <a:pt x="11502" y="7432"/>
                  </a:lnTo>
                  <a:lnTo>
                    <a:pt x="13490" y="7953"/>
                  </a:lnTo>
                  <a:lnTo>
                    <a:pt x="15620" y="8379"/>
                  </a:lnTo>
                  <a:lnTo>
                    <a:pt x="16709" y="8568"/>
                  </a:lnTo>
                  <a:lnTo>
                    <a:pt x="17845" y="8757"/>
                  </a:lnTo>
                  <a:lnTo>
                    <a:pt x="19075" y="8899"/>
                  </a:lnTo>
                  <a:lnTo>
                    <a:pt x="20306" y="8994"/>
                  </a:lnTo>
                  <a:lnTo>
                    <a:pt x="22720" y="9136"/>
                  </a:lnTo>
                  <a:lnTo>
                    <a:pt x="25039" y="9231"/>
                  </a:lnTo>
                  <a:lnTo>
                    <a:pt x="27264" y="9183"/>
                  </a:lnTo>
                  <a:lnTo>
                    <a:pt x="29347" y="9136"/>
                  </a:lnTo>
                  <a:lnTo>
                    <a:pt x="31335" y="8947"/>
                  </a:lnTo>
                  <a:lnTo>
                    <a:pt x="33228" y="8757"/>
                  </a:lnTo>
                  <a:lnTo>
                    <a:pt x="34979" y="8473"/>
                  </a:lnTo>
                  <a:lnTo>
                    <a:pt x="36589" y="8189"/>
                  </a:lnTo>
                  <a:lnTo>
                    <a:pt x="38103" y="7811"/>
                  </a:lnTo>
                  <a:lnTo>
                    <a:pt x="39523" y="7432"/>
                  </a:lnTo>
                  <a:lnTo>
                    <a:pt x="40801" y="7053"/>
                  </a:lnTo>
                  <a:lnTo>
                    <a:pt x="41937" y="6580"/>
                  </a:lnTo>
                  <a:lnTo>
                    <a:pt x="42979" y="6154"/>
                  </a:lnTo>
                  <a:lnTo>
                    <a:pt x="43878" y="5681"/>
                  </a:lnTo>
                  <a:lnTo>
                    <a:pt x="44683" y="5207"/>
                  </a:lnTo>
                  <a:lnTo>
                    <a:pt x="45345" y="4781"/>
                  </a:lnTo>
                  <a:lnTo>
                    <a:pt x="44493" y="3409"/>
                  </a:lnTo>
                  <a:lnTo>
                    <a:pt x="44020" y="3598"/>
                  </a:lnTo>
                  <a:lnTo>
                    <a:pt x="42695" y="4071"/>
                  </a:lnTo>
                  <a:lnTo>
                    <a:pt x="40612" y="4687"/>
                  </a:lnTo>
                  <a:lnTo>
                    <a:pt x="39381" y="5018"/>
                  </a:lnTo>
                  <a:lnTo>
                    <a:pt x="37961" y="5397"/>
                  </a:lnTo>
                  <a:lnTo>
                    <a:pt x="36494" y="5728"/>
                  </a:lnTo>
                  <a:lnTo>
                    <a:pt x="34885" y="6059"/>
                  </a:lnTo>
                  <a:lnTo>
                    <a:pt x="33228" y="6343"/>
                  </a:lnTo>
                  <a:lnTo>
                    <a:pt x="31477" y="6580"/>
                  </a:lnTo>
                  <a:lnTo>
                    <a:pt x="29725" y="6722"/>
                  </a:lnTo>
                  <a:lnTo>
                    <a:pt x="27927" y="6864"/>
                  </a:lnTo>
                  <a:lnTo>
                    <a:pt x="26081" y="6864"/>
                  </a:lnTo>
                  <a:lnTo>
                    <a:pt x="24282" y="6769"/>
                  </a:lnTo>
                  <a:lnTo>
                    <a:pt x="20969" y="6533"/>
                  </a:lnTo>
                  <a:lnTo>
                    <a:pt x="19359" y="6343"/>
                  </a:lnTo>
                  <a:lnTo>
                    <a:pt x="17797" y="6154"/>
                  </a:lnTo>
                  <a:lnTo>
                    <a:pt x="16283" y="5965"/>
                  </a:lnTo>
                  <a:lnTo>
                    <a:pt x="14815" y="5681"/>
                  </a:lnTo>
                  <a:lnTo>
                    <a:pt x="13348" y="5397"/>
                  </a:lnTo>
                  <a:lnTo>
                    <a:pt x="11928" y="5065"/>
                  </a:lnTo>
                  <a:lnTo>
                    <a:pt x="10508" y="4687"/>
                  </a:lnTo>
                  <a:lnTo>
                    <a:pt x="9136" y="4213"/>
                  </a:lnTo>
                  <a:lnTo>
                    <a:pt x="7810" y="3740"/>
                  </a:lnTo>
                  <a:lnTo>
                    <a:pt x="6485" y="3125"/>
                  </a:lnTo>
                  <a:lnTo>
                    <a:pt x="5160" y="2462"/>
                  </a:lnTo>
                  <a:lnTo>
                    <a:pt x="3882" y="1752"/>
                  </a:lnTo>
                  <a:lnTo>
                    <a:pt x="2604" y="900"/>
                  </a:lnTo>
                  <a:lnTo>
                    <a:pt x="1373" y="1"/>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51"/>
            <p:cNvSpPr/>
            <p:nvPr/>
          </p:nvSpPr>
          <p:spPr>
            <a:xfrm>
              <a:off x="667650" y="3272825"/>
              <a:ext cx="262725" cy="478100"/>
            </a:xfrm>
            <a:custGeom>
              <a:avLst/>
              <a:gdLst/>
              <a:ahLst/>
              <a:cxnLst/>
              <a:rect l="l" t="t" r="r" b="b"/>
              <a:pathLst>
                <a:path w="10509" h="19124" extrusionOk="0">
                  <a:moveTo>
                    <a:pt x="8852" y="1"/>
                  </a:moveTo>
                  <a:lnTo>
                    <a:pt x="1" y="17987"/>
                  </a:lnTo>
                  <a:lnTo>
                    <a:pt x="2604" y="19123"/>
                  </a:lnTo>
                  <a:lnTo>
                    <a:pt x="10509" y="427"/>
                  </a:lnTo>
                  <a:lnTo>
                    <a:pt x="8852" y="1"/>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51"/>
            <p:cNvSpPr/>
            <p:nvPr/>
          </p:nvSpPr>
          <p:spPr>
            <a:xfrm>
              <a:off x="1268800" y="3330825"/>
              <a:ext cx="172775" cy="499375"/>
            </a:xfrm>
            <a:custGeom>
              <a:avLst/>
              <a:gdLst/>
              <a:ahLst/>
              <a:cxnLst/>
              <a:rect l="l" t="t" r="r" b="b"/>
              <a:pathLst>
                <a:path w="6911" h="19975" extrusionOk="0">
                  <a:moveTo>
                    <a:pt x="1704" y="0"/>
                  </a:moveTo>
                  <a:lnTo>
                    <a:pt x="0" y="95"/>
                  </a:lnTo>
                  <a:lnTo>
                    <a:pt x="4118" y="19975"/>
                  </a:lnTo>
                  <a:lnTo>
                    <a:pt x="6911" y="19407"/>
                  </a:lnTo>
                  <a:lnTo>
                    <a:pt x="1704"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51"/>
            <p:cNvSpPr/>
            <p:nvPr/>
          </p:nvSpPr>
          <p:spPr>
            <a:xfrm>
              <a:off x="1641550" y="3178175"/>
              <a:ext cx="205925" cy="494650"/>
            </a:xfrm>
            <a:custGeom>
              <a:avLst/>
              <a:gdLst/>
              <a:ahLst/>
              <a:cxnLst/>
              <a:rect l="l" t="t" r="r" b="b"/>
              <a:pathLst>
                <a:path w="8237" h="19786" extrusionOk="0">
                  <a:moveTo>
                    <a:pt x="1657" y="0"/>
                  </a:moveTo>
                  <a:lnTo>
                    <a:pt x="0" y="237"/>
                  </a:lnTo>
                  <a:lnTo>
                    <a:pt x="5538" y="19785"/>
                  </a:lnTo>
                  <a:lnTo>
                    <a:pt x="8236" y="18981"/>
                  </a:lnTo>
                  <a:lnTo>
                    <a:pt x="1657"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51"/>
            <p:cNvSpPr/>
            <p:nvPr/>
          </p:nvSpPr>
          <p:spPr>
            <a:xfrm>
              <a:off x="981250" y="3137925"/>
              <a:ext cx="186975" cy="497025"/>
            </a:xfrm>
            <a:custGeom>
              <a:avLst/>
              <a:gdLst/>
              <a:ahLst/>
              <a:cxnLst/>
              <a:rect l="l" t="t" r="r" b="b"/>
              <a:pathLst>
                <a:path w="7479" h="19881" extrusionOk="0">
                  <a:moveTo>
                    <a:pt x="5822" y="1"/>
                  </a:moveTo>
                  <a:lnTo>
                    <a:pt x="0" y="19171"/>
                  </a:lnTo>
                  <a:lnTo>
                    <a:pt x="2746" y="19881"/>
                  </a:lnTo>
                  <a:lnTo>
                    <a:pt x="7479" y="143"/>
                  </a:lnTo>
                  <a:lnTo>
                    <a:pt x="5822" y="1"/>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51"/>
            <p:cNvSpPr/>
            <p:nvPr/>
          </p:nvSpPr>
          <p:spPr>
            <a:xfrm>
              <a:off x="546950" y="3650325"/>
              <a:ext cx="1137225" cy="230775"/>
            </a:xfrm>
            <a:custGeom>
              <a:avLst/>
              <a:gdLst/>
              <a:ahLst/>
              <a:cxnLst/>
              <a:rect l="l" t="t" r="r" b="b"/>
              <a:pathLst>
                <a:path w="45489" h="9231" extrusionOk="0">
                  <a:moveTo>
                    <a:pt x="1326" y="0"/>
                  </a:moveTo>
                  <a:lnTo>
                    <a:pt x="1" y="1893"/>
                  </a:lnTo>
                  <a:lnTo>
                    <a:pt x="285" y="2177"/>
                  </a:lnTo>
                  <a:lnTo>
                    <a:pt x="1279" y="2887"/>
                  </a:lnTo>
                  <a:lnTo>
                    <a:pt x="1989" y="3361"/>
                  </a:lnTo>
                  <a:lnTo>
                    <a:pt x="2888" y="3881"/>
                  </a:lnTo>
                  <a:lnTo>
                    <a:pt x="3930" y="4449"/>
                  </a:lnTo>
                  <a:lnTo>
                    <a:pt x="5113" y="5065"/>
                  </a:lnTo>
                  <a:lnTo>
                    <a:pt x="6486" y="5680"/>
                  </a:lnTo>
                  <a:lnTo>
                    <a:pt x="8000" y="6295"/>
                  </a:lnTo>
                  <a:lnTo>
                    <a:pt x="9657" y="6911"/>
                  </a:lnTo>
                  <a:lnTo>
                    <a:pt x="11456" y="7431"/>
                  </a:lnTo>
                  <a:lnTo>
                    <a:pt x="13444" y="7952"/>
                  </a:lnTo>
                  <a:lnTo>
                    <a:pt x="15574" y="8378"/>
                  </a:lnTo>
                  <a:lnTo>
                    <a:pt x="16662" y="8567"/>
                  </a:lnTo>
                  <a:lnTo>
                    <a:pt x="17846" y="8757"/>
                  </a:lnTo>
                  <a:lnTo>
                    <a:pt x="19029" y="8899"/>
                  </a:lnTo>
                  <a:lnTo>
                    <a:pt x="20260" y="8993"/>
                  </a:lnTo>
                  <a:lnTo>
                    <a:pt x="22674" y="9183"/>
                  </a:lnTo>
                  <a:lnTo>
                    <a:pt x="24993" y="9230"/>
                  </a:lnTo>
                  <a:lnTo>
                    <a:pt x="27170" y="9230"/>
                  </a:lnTo>
                  <a:lnTo>
                    <a:pt x="29253" y="9183"/>
                  </a:lnTo>
                  <a:lnTo>
                    <a:pt x="31241" y="9041"/>
                  </a:lnTo>
                  <a:lnTo>
                    <a:pt x="33087" y="8851"/>
                  </a:lnTo>
                  <a:lnTo>
                    <a:pt x="34791" y="8615"/>
                  </a:lnTo>
                  <a:lnTo>
                    <a:pt x="36447" y="8283"/>
                  </a:lnTo>
                  <a:lnTo>
                    <a:pt x="37962" y="7952"/>
                  </a:lnTo>
                  <a:lnTo>
                    <a:pt x="39335" y="7621"/>
                  </a:lnTo>
                  <a:lnTo>
                    <a:pt x="40613" y="7195"/>
                  </a:lnTo>
                  <a:lnTo>
                    <a:pt x="41796" y="6816"/>
                  </a:lnTo>
                  <a:lnTo>
                    <a:pt x="42885" y="6390"/>
                  </a:lnTo>
                  <a:lnTo>
                    <a:pt x="43879" y="5917"/>
                  </a:lnTo>
                  <a:lnTo>
                    <a:pt x="44731" y="5491"/>
                  </a:lnTo>
                  <a:lnTo>
                    <a:pt x="45488" y="5017"/>
                  </a:lnTo>
                  <a:lnTo>
                    <a:pt x="44731" y="3171"/>
                  </a:lnTo>
                  <a:lnTo>
                    <a:pt x="44257" y="3313"/>
                  </a:lnTo>
                  <a:lnTo>
                    <a:pt x="42885" y="3834"/>
                  </a:lnTo>
                  <a:lnTo>
                    <a:pt x="40802" y="4497"/>
                  </a:lnTo>
                  <a:lnTo>
                    <a:pt x="39477" y="4875"/>
                  </a:lnTo>
                  <a:lnTo>
                    <a:pt x="38104" y="5254"/>
                  </a:lnTo>
                  <a:lnTo>
                    <a:pt x="36542" y="5633"/>
                  </a:lnTo>
                  <a:lnTo>
                    <a:pt x="34933" y="5964"/>
                  </a:lnTo>
                  <a:lnTo>
                    <a:pt x="33229" y="6248"/>
                  </a:lnTo>
                  <a:lnTo>
                    <a:pt x="31477" y="6532"/>
                  </a:lnTo>
                  <a:lnTo>
                    <a:pt x="29679" y="6721"/>
                  </a:lnTo>
                  <a:lnTo>
                    <a:pt x="27880" y="6863"/>
                  </a:lnTo>
                  <a:lnTo>
                    <a:pt x="25135" y="6863"/>
                  </a:lnTo>
                  <a:lnTo>
                    <a:pt x="24235" y="6816"/>
                  </a:lnTo>
                  <a:lnTo>
                    <a:pt x="20922" y="6532"/>
                  </a:lnTo>
                  <a:lnTo>
                    <a:pt x="19313" y="6343"/>
                  </a:lnTo>
                  <a:lnTo>
                    <a:pt x="17751" y="6153"/>
                  </a:lnTo>
                  <a:lnTo>
                    <a:pt x="16236" y="5964"/>
                  </a:lnTo>
                  <a:lnTo>
                    <a:pt x="14769" y="5727"/>
                  </a:lnTo>
                  <a:lnTo>
                    <a:pt x="13302" y="5443"/>
                  </a:lnTo>
                  <a:lnTo>
                    <a:pt x="11882" y="5065"/>
                  </a:lnTo>
                  <a:lnTo>
                    <a:pt x="10462" y="4686"/>
                  </a:lnTo>
                  <a:lnTo>
                    <a:pt x="9089" y="4260"/>
                  </a:lnTo>
                  <a:lnTo>
                    <a:pt x="7764" y="3739"/>
                  </a:lnTo>
                  <a:lnTo>
                    <a:pt x="6438" y="3124"/>
                  </a:lnTo>
                  <a:lnTo>
                    <a:pt x="5113" y="2509"/>
                  </a:lnTo>
                  <a:lnTo>
                    <a:pt x="3835" y="1751"/>
                  </a:lnTo>
                  <a:lnTo>
                    <a:pt x="2557" y="899"/>
                  </a:lnTo>
                  <a:lnTo>
                    <a:pt x="1326"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51"/>
            <p:cNvSpPr/>
            <p:nvPr/>
          </p:nvSpPr>
          <p:spPr>
            <a:xfrm>
              <a:off x="491350" y="2244525"/>
              <a:ext cx="215375" cy="695825"/>
            </a:xfrm>
            <a:custGeom>
              <a:avLst/>
              <a:gdLst/>
              <a:ahLst/>
              <a:cxnLst/>
              <a:rect l="l" t="t" r="r" b="b"/>
              <a:pathLst>
                <a:path w="8615" h="27833" extrusionOk="0">
                  <a:moveTo>
                    <a:pt x="663" y="1"/>
                  </a:moveTo>
                  <a:lnTo>
                    <a:pt x="426" y="474"/>
                  </a:lnTo>
                  <a:lnTo>
                    <a:pt x="237" y="1042"/>
                  </a:lnTo>
                  <a:lnTo>
                    <a:pt x="95" y="1563"/>
                  </a:lnTo>
                  <a:lnTo>
                    <a:pt x="48" y="2131"/>
                  </a:lnTo>
                  <a:lnTo>
                    <a:pt x="0" y="2746"/>
                  </a:lnTo>
                  <a:lnTo>
                    <a:pt x="48" y="3314"/>
                  </a:lnTo>
                  <a:lnTo>
                    <a:pt x="142" y="4450"/>
                  </a:lnTo>
                  <a:lnTo>
                    <a:pt x="521" y="6722"/>
                  </a:lnTo>
                  <a:lnTo>
                    <a:pt x="616" y="7858"/>
                  </a:lnTo>
                  <a:lnTo>
                    <a:pt x="616" y="8426"/>
                  </a:lnTo>
                  <a:lnTo>
                    <a:pt x="616" y="8994"/>
                  </a:lnTo>
                  <a:lnTo>
                    <a:pt x="521" y="9846"/>
                  </a:lnTo>
                  <a:lnTo>
                    <a:pt x="379" y="10698"/>
                  </a:lnTo>
                  <a:lnTo>
                    <a:pt x="379" y="11124"/>
                  </a:lnTo>
                  <a:lnTo>
                    <a:pt x="332" y="11550"/>
                  </a:lnTo>
                  <a:lnTo>
                    <a:pt x="379" y="11976"/>
                  </a:lnTo>
                  <a:lnTo>
                    <a:pt x="426" y="12354"/>
                  </a:lnTo>
                  <a:lnTo>
                    <a:pt x="616" y="12922"/>
                  </a:lnTo>
                  <a:lnTo>
                    <a:pt x="805" y="13490"/>
                  </a:lnTo>
                  <a:lnTo>
                    <a:pt x="994" y="14058"/>
                  </a:lnTo>
                  <a:lnTo>
                    <a:pt x="1042" y="14342"/>
                  </a:lnTo>
                  <a:lnTo>
                    <a:pt x="1042" y="14626"/>
                  </a:lnTo>
                  <a:lnTo>
                    <a:pt x="994" y="15005"/>
                  </a:lnTo>
                  <a:lnTo>
                    <a:pt x="947" y="15336"/>
                  </a:lnTo>
                  <a:lnTo>
                    <a:pt x="663" y="16046"/>
                  </a:lnTo>
                  <a:lnTo>
                    <a:pt x="426" y="16756"/>
                  </a:lnTo>
                  <a:lnTo>
                    <a:pt x="284" y="17088"/>
                  </a:lnTo>
                  <a:lnTo>
                    <a:pt x="237" y="17466"/>
                  </a:lnTo>
                  <a:lnTo>
                    <a:pt x="284" y="17845"/>
                  </a:lnTo>
                  <a:lnTo>
                    <a:pt x="332" y="18224"/>
                  </a:lnTo>
                  <a:lnTo>
                    <a:pt x="426" y="18555"/>
                  </a:lnTo>
                  <a:lnTo>
                    <a:pt x="568" y="18934"/>
                  </a:lnTo>
                  <a:lnTo>
                    <a:pt x="852" y="19691"/>
                  </a:lnTo>
                  <a:lnTo>
                    <a:pt x="947" y="20022"/>
                  </a:lnTo>
                  <a:lnTo>
                    <a:pt x="1042" y="20401"/>
                  </a:lnTo>
                  <a:lnTo>
                    <a:pt x="1089" y="20874"/>
                  </a:lnTo>
                  <a:lnTo>
                    <a:pt x="1089" y="21348"/>
                  </a:lnTo>
                  <a:lnTo>
                    <a:pt x="994" y="21774"/>
                  </a:lnTo>
                  <a:lnTo>
                    <a:pt x="900" y="22247"/>
                  </a:lnTo>
                  <a:lnTo>
                    <a:pt x="663" y="23146"/>
                  </a:lnTo>
                  <a:lnTo>
                    <a:pt x="379" y="24046"/>
                  </a:lnTo>
                  <a:lnTo>
                    <a:pt x="237" y="24519"/>
                  </a:lnTo>
                  <a:lnTo>
                    <a:pt x="190" y="24992"/>
                  </a:lnTo>
                  <a:lnTo>
                    <a:pt x="142" y="25466"/>
                  </a:lnTo>
                  <a:lnTo>
                    <a:pt x="142" y="25939"/>
                  </a:lnTo>
                  <a:lnTo>
                    <a:pt x="190" y="26365"/>
                  </a:lnTo>
                  <a:lnTo>
                    <a:pt x="284" y="26838"/>
                  </a:lnTo>
                  <a:lnTo>
                    <a:pt x="474" y="27217"/>
                  </a:lnTo>
                  <a:lnTo>
                    <a:pt x="758" y="27596"/>
                  </a:lnTo>
                  <a:lnTo>
                    <a:pt x="1752" y="27738"/>
                  </a:lnTo>
                  <a:lnTo>
                    <a:pt x="2746" y="27832"/>
                  </a:lnTo>
                  <a:lnTo>
                    <a:pt x="4734" y="27832"/>
                  </a:lnTo>
                  <a:lnTo>
                    <a:pt x="5728" y="27738"/>
                  </a:lnTo>
                  <a:lnTo>
                    <a:pt x="6722" y="27596"/>
                  </a:lnTo>
                  <a:lnTo>
                    <a:pt x="7668" y="27359"/>
                  </a:lnTo>
                  <a:lnTo>
                    <a:pt x="8615" y="27075"/>
                  </a:lnTo>
                  <a:lnTo>
                    <a:pt x="7905" y="23620"/>
                  </a:lnTo>
                  <a:lnTo>
                    <a:pt x="7100" y="20212"/>
                  </a:lnTo>
                  <a:lnTo>
                    <a:pt x="6201" y="16756"/>
                  </a:lnTo>
                  <a:lnTo>
                    <a:pt x="5207" y="13348"/>
                  </a:lnTo>
                  <a:lnTo>
                    <a:pt x="4166" y="9940"/>
                  </a:lnTo>
                  <a:lnTo>
                    <a:pt x="3077" y="6580"/>
                  </a:lnTo>
                  <a:lnTo>
                    <a:pt x="1894" y="3266"/>
                  </a:lnTo>
                  <a:lnTo>
                    <a:pt x="663"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51"/>
            <p:cNvSpPr/>
            <p:nvPr/>
          </p:nvSpPr>
          <p:spPr>
            <a:xfrm>
              <a:off x="518550" y="2919025"/>
              <a:ext cx="10675" cy="46175"/>
            </a:xfrm>
            <a:custGeom>
              <a:avLst/>
              <a:gdLst/>
              <a:ahLst/>
              <a:cxnLst/>
              <a:rect l="l" t="t" r="r" b="b"/>
              <a:pathLst>
                <a:path w="427" h="1847" extrusionOk="0">
                  <a:moveTo>
                    <a:pt x="143" y="0"/>
                  </a:moveTo>
                  <a:lnTo>
                    <a:pt x="96" y="48"/>
                  </a:lnTo>
                  <a:lnTo>
                    <a:pt x="48" y="237"/>
                  </a:lnTo>
                  <a:lnTo>
                    <a:pt x="1" y="474"/>
                  </a:lnTo>
                  <a:lnTo>
                    <a:pt x="48" y="900"/>
                  </a:lnTo>
                  <a:lnTo>
                    <a:pt x="96" y="1326"/>
                  </a:lnTo>
                  <a:lnTo>
                    <a:pt x="238" y="1752"/>
                  </a:lnTo>
                  <a:lnTo>
                    <a:pt x="285" y="1846"/>
                  </a:lnTo>
                  <a:lnTo>
                    <a:pt x="380" y="1846"/>
                  </a:lnTo>
                  <a:lnTo>
                    <a:pt x="427" y="1799"/>
                  </a:lnTo>
                  <a:lnTo>
                    <a:pt x="427" y="1704"/>
                  </a:lnTo>
                  <a:lnTo>
                    <a:pt x="380" y="1326"/>
                  </a:lnTo>
                  <a:lnTo>
                    <a:pt x="332" y="900"/>
                  </a:lnTo>
                  <a:lnTo>
                    <a:pt x="332" y="521"/>
                  </a:lnTo>
                  <a:lnTo>
                    <a:pt x="332" y="95"/>
                  </a:lnTo>
                  <a:lnTo>
                    <a:pt x="285" y="48"/>
                  </a:lnTo>
                  <a:lnTo>
                    <a:pt x="238" y="0"/>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51"/>
            <p:cNvSpPr/>
            <p:nvPr/>
          </p:nvSpPr>
          <p:spPr>
            <a:xfrm>
              <a:off x="532750" y="2926125"/>
              <a:ext cx="10675" cy="36700"/>
            </a:xfrm>
            <a:custGeom>
              <a:avLst/>
              <a:gdLst/>
              <a:ahLst/>
              <a:cxnLst/>
              <a:rect l="l" t="t" r="r" b="b"/>
              <a:pathLst>
                <a:path w="427" h="1468" extrusionOk="0">
                  <a:moveTo>
                    <a:pt x="96" y="0"/>
                  </a:moveTo>
                  <a:lnTo>
                    <a:pt x="48" y="48"/>
                  </a:lnTo>
                  <a:lnTo>
                    <a:pt x="1" y="426"/>
                  </a:lnTo>
                  <a:lnTo>
                    <a:pt x="48" y="758"/>
                  </a:lnTo>
                  <a:lnTo>
                    <a:pt x="143" y="1089"/>
                  </a:lnTo>
                  <a:lnTo>
                    <a:pt x="238" y="1420"/>
                  </a:lnTo>
                  <a:lnTo>
                    <a:pt x="285" y="1468"/>
                  </a:lnTo>
                  <a:lnTo>
                    <a:pt x="380" y="1420"/>
                  </a:lnTo>
                  <a:lnTo>
                    <a:pt x="427" y="1373"/>
                  </a:lnTo>
                  <a:lnTo>
                    <a:pt x="427" y="1326"/>
                  </a:lnTo>
                  <a:lnTo>
                    <a:pt x="332" y="1042"/>
                  </a:lnTo>
                  <a:lnTo>
                    <a:pt x="285" y="710"/>
                  </a:lnTo>
                  <a:lnTo>
                    <a:pt x="285" y="426"/>
                  </a:lnTo>
                  <a:lnTo>
                    <a:pt x="285" y="95"/>
                  </a:lnTo>
                  <a:lnTo>
                    <a:pt x="238" y="0"/>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51"/>
            <p:cNvSpPr/>
            <p:nvPr/>
          </p:nvSpPr>
          <p:spPr>
            <a:xfrm>
              <a:off x="549325" y="2928475"/>
              <a:ext cx="9500" cy="35525"/>
            </a:xfrm>
            <a:custGeom>
              <a:avLst/>
              <a:gdLst/>
              <a:ahLst/>
              <a:cxnLst/>
              <a:rect l="l" t="t" r="r" b="b"/>
              <a:pathLst>
                <a:path w="380" h="1421" extrusionOk="0">
                  <a:moveTo>
                    <a:pt x="95" y="1"/>
                  </a:moveTo>
                  <a:lnTo>
                    <a:pt x="48" y="96"/>
                  </a:lnTo>
                  <a:lnTo>
                    <a:pt x="1" y="238"/>
                  </a:lnTo>
                  <a:lnTo>
                    <a:pt x="1" y="427"/>
                  </a:lnTo>
                  <a:lnTo>
                    <a:pt x="1" y="758"/>
                  </a:lnTo>
                  <a:lnTo>
                    <a:pt x="95" y="1042"/>
                  </a:lnTo>
                  <a:lnTo>
                    <a:pt x="190" y="1374"/>
                  </a:lnTo>
                  <a:lnTo>
                    <a:pt x="237" y="1421"/>
                  </a:lnTo>
                  <a:lnTo>
                    <a:pt x="285" y="1421"/>
                  </a:lnTo>
                  <a:lnTo>
                    <a:pt x="379" y="1374"/>
                  </a:lnTo>
                  <a:lnTo>
                    <a:pt x="379" y="1279"/>
                  </a:lnTo>
                  <a:lnTo>
                    <a:pt x="332" y="995"/>
                  </a:lnTo>
                  <a:lnTo>
                    <a:pt x="285" y="711"/>
                  </a:lnTo>
                  <a:lnTo>
                    <a:pt x="285" y="427"/>
                  </a:lnTo>
                  <a:lnTo>
                    <a:pt x="285" y="96"/>
                  </a:lnTo>
                  <a:lnTo>
                    <a:pt x="237"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51"/>
            <p:cNvSpPr/>
            <p:nvPr/>
          </p:nvSpPr>
          <p:spPr>
            <a:xfrm>
              <a:off x="563525" y="2928475"/>
              <a:ext cx="9500" cy="33175"/>
            </a:xfrm>
            <a:custGeom>
              <a:avLst/>
              <a:gdLst/>
              <a:ahLst/>
              <a:cxnLst/>
              <a:rect l="l" t="t" r="r" b="b"/>
              <a:pathLst>
                <a:path w="380" h="1327" extrusionOk="0">
                  <a:moveTo>
                    <a:pt x="48" y="1"/>
                  </a:moveTo>
                  <a:lnTo>
                    <a:pt x="1" y="96"/>
                  </a:lnTo>
                  <a:lnTo>
                    <a:pt x="1" y="380"/>
                  </a:lnTo>
                  <a:lnTo>
                    <a:pt x="1" y="664"/>
                  </a:lnTo>
                  <a:lnTo>
                    <a:pt x="48" y="948"/>
                  </a:lnTo>
                  <a:lnTo>
                    <a:pt x="143" y="1232"/>
                  </a:lnTo>
                  <a:lnTo>
                    <a:pt x="237" y="1326"/>
                  </a:lnTo>
                  <a:lnTo>
                    <a:pt x="332" y="1326"/>
                  </a:lnTo>
                  <a:lnTo>
                    <a:pt x="379" y="1279"/>
                  </a:lnTo>
                  <a:lnTo>
                    <a:pt x="379" y="1184"/>
                  </a:lnTo>
                  <a:lnTo>
                    <a:pt x="332" y="900"/>
                  </a:lnTo>
                  <a:lnTo>
                    <a:pt x="285" y="664"/>
                  </a:lnTo>
                  <a:lnTo>
                    <a:pt x="285" y="96"/>
                  </a:lnTo>
                  <a:lnTo>
                    <a:pt x="237" y="48"/>
                  </a:lnTo>
                  <a:lnTo>
                    <a:pt x="143"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51"/>
            <p:cNvSpPr/>
            <p:nvPr/>
          </p:nvSpPr>
          <p:spPr>
            <a:xfrm>
              <a:off x="581275" y="2930850"/>
              <a:ext cx="9500" cy="31975"/>
            </a:xfrm>
            <a:custGeom>
              <a:avLst/>
              <a:gdLst/>
              <a:ahLst/>
              <a:cxnLst/>
              <a:rect l="l" t="t" r="r" b="b"/>
              <a:pathLst>
                <a:path w="380" h="1279" extrusionOk="0">
                  <a:moveTo>
                    <a:pt x="143" y="1"/>
                  </a:moveTo>
                  <a:lnTo>
                    <a:pt x="48" y="48"/>
                  </a:lnTo>
                  <a:lnTo>
                    <a:pt x="1" y="143"/>
                  </a:lnTo>
                  <a:lnTo>
                    <a:pt x="1" y="379"/>
                  </a:lnTo>
                  <a:lnTo>
                    <a:pt x="1" y="663"/>
                  </a:lnTo>
                  <a:lnTo>
                    <a:pt x="95" y="947"/>
                  </a:lnTo>
                  <a:lnTo>
                    <a:pt x="190" y="1184"/>
                  </a:lnTo>
                  <a:lnTo>
                    <a:pt x="237" y="1231"/>
                  </a:lnTo>
                  <a:lnTo>
                    <a:pt x="332" y="1279"/>
                  </a:lnTo>
                  <a:lnTo>
                    <a:pt x="379" y="1231"/>
                  </a:lnTo>
                  <a:lnTo>
                    <a:pt x="379" y="1137"/>
                  </a:lnTo>
                  <a:lnTo>
                    <a:pt x="285" y="616"/>
                  </a:lnTo>
                  <a:lnTo>
                    <a:pt x="237" y="143"/>
                  </a:lnTo>
                  <a:lnTo>
                    <a:pt x="190" y="48"/>
                  </a:lnTo>
                  <a:lnTo>
                    <a:pt x="143"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51"/>
            <p:cNvSpPr/>
            <p:nvPr/>
          </p:nvSpPr>
          <p:spPr>
            <a:xfrm>
              <a:off x="599025" y="2923750"/>
              <a:ext cx="9500" cy="37900"/>
            </a:xfrm>
            <a:custGeom>
              <a:avLst/>
              <a:gdLst/>
              <a:ahLst/>
              <a:cxnLst/>
              <a:rect l="l" t="t" r="r" b="b"/>
              <a:pathLst>
                <a:path w="380" h="1516" extrusionOk="0">
                  <a:moveTo>
                    <a:pt x="143" y="1"/>
                  </a:moveTo>
                  <a:lnTo>
                    <a:pt x="48" y="48"/>
                  </a:lnTo>
                  <a:lnTo>
                    <a:pt x="1" y="143"/>
                  </a:lnTo>
                  <a:lnTo>
                    <a:pt x="1" y="427"/>
                  </a:lnTo>
                  <a:lnTo>
                    <a:pt x="48" y="711"/>
                  </a:lnTo>
                  <a:lnTo>
                    <a:pt x="95" y="1326"/>
                  </a:lnTo>
                  <a:lnTo>
                    <a:pt x="143" y="1468"/>
                  </a:lnTo>
                  <a:lnTo>
                    <a:pt x="237" y="1515"/>
                  </a:lnTo>
                  <a:lnTo>
                    <a:pt x="332" y="1468"/>
                  </a:lnTo>
                  <a:lnTo>
                    <a:pt x="379" y="1421"/>
                  </a:lnTo>
                  <a:lnTo>
                    <a:pt x="379" y="1326"/>
                  </a:lnTo>
                  <a:lnTo>
                    <a:pt x="332" y="711"/>
                  </a:lnTo>
                  <a:lnTo>
                    <a:pt x="332" y="379"/>
                  </a:lnTo>
                  <a:lnTo>
                    <a:pt x="285" y="95"/>
                  </a:lnTo>
                  <a:lnTo>
                    <a:pt x="237"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51"/>
            <p:cNvSpPr/>
            <p:nvPr/>
          </p:nvSpPr>
          <p:spPr>
            <a:xfrm>
              <a:off x="615600" y="2926125"/>
              <a:ext cx="15400" cy="33150"/>
            </a:xfrm>
            <a:custGeom>
              <a:avLst/>
              <a:gdLst/>
              <a:ahLst/>
              <a:cxnLst/>
              <a:rect l="l" t="t" r="r" b="b"/>
              <a:pathLst>
                <a:path w="616" h="1326" extrusionOk="0">
                  <a:moveTo>
                    <a:pt x="190" y="0"/>
                  </a:moveTo>
                  <a:lnTo>
                    <a:pt x="95" y="48"/>
                  </a:lnTo>
                  <a:lnTo>
                    <a:pt x="0" y="95"/>
                  </a:lnTo>
                  <a:lnTo>
                    <a:pt x="0" y="426"/>
                  </a:lnTo>
                  <a:lnTo>
                    <a:pt x="95" y="758"/>
                  </a:lnTo>
                  <a:lnTo>
                    <a:pt x="237" y="1042"/>
                  </a:lnTo>
                  <a:lnTo>
                    <a:pt x="379" y="1278"/>
                  </a:lnTo>
                  <a:lnTo>
                    <a:pt x="474" y="1326"/>
                  </a:lnTo>
                  <a:lnTo>
                    <a:pt x="568" y="1278"/>
                  </a:lnTo>
                  <a:lnTo>
                    <a:pt x="616" y="1231"/>
                  </a:lnTo>
                  <a:lnTo>
                    <a:pt x="616" y="1136"/>
                  </a:lnTo>
                  <a:lnTo>
                    <a:pt x="474" y="900"/>
                  </a:lnTo>
                  <a:lnTo>
                    <a:pt x="379" y="663"/>
                  </a:lnTo>
                  <a:lnTo>
                    <a:pt x="332" y="426"/>
                  </a:lnTo>
                  <a:lnTo>
                    <a:pt x="284" y="142"/>
                  </a:lnTo>
                  <a:lnTo>
                    <a:pt x="284" y="48"/>
                  </a:lnTo>
                  <a:lnTo>
                    <a:pt x="190" y="0"/>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51"/>
            <p:cNvSpPr/>
            <p:nvPr/>
          </p:nvSpPr>
          <p:spPr>
            <a:xfrm>
              <a:off x="632150" y="2923750"/>
              <a:ext cx="11875" cy="33150"/>
            </a:xfrm>
            <a:custGeom>
              <a:avLst/>
              <a:gdLst/>
              <a:ahLst/>
              <a:cxnLst/>
              <a:rect l="l" t="t" r="r" b="b"/>
              <a:pathLst>
                <a:path w="475" h="1326" extrusionOk="0">
                  <a:moveTo>
                    <a:pt x="143" y="1"/>
                  </a:moveTo>
                  <a:lnTo>
                    <a:pt x="48" y="48"/>
                  </a:lnTo>
                  <a:lnTo>
                    <a:pt x="1" y="95"/>
                  </a:lnTo>
                  <a:lnTo>
                    <a:pt x="1" y="237"/>
                  </a:lnTo>
                  <a:lnTo>
                    <a:pt x="1" y="379"/>
                  </a:lnTo>
                  <a:lnTo>
                    <a:pt x="48" y="663"/>
                  </a:lnTo>
                  <a:lnTo>
                    <a:pt x="190" y="1184"/>
                  </a:lnTo>
                  <a:lnTo>
                    <a:pt x="238" y="1279"/>
                  </a:lnTo>
                  <a:lnTo>
                    <a:pt x="380" y="1326"/>
                  </a:lnTo>
                  <a:lnTo>
                    <a:pt x="474" y="1231"/>
                  </a:lnTo>
                  <a:lnTo>
                    <a:pt x="474" y="1137"/>
                  </a:lnTo>
                  <a:lnTo>
                    <a:pt x="380" y="616"/>
                  </a:lnTo>
                  <a:lnTo>
                    <a:pt x="332" y="379"/>
                  </a:lnTo>
                  <a:lnTo>
                    <a:pt x="285" y="95"/>
                  </a:lnTo>
                  <a:lnTo>
                    <a:pt x="238" y="48"/>
                  </a:lnTo>
                  <a:lnTo>
                    <a:pt x="143" y="1"/>
                  </a:lnTo>
                  <a:close/>
                </a:path>
              </a:pathLst>
            </a:custGeom>
            <a:solidFill>
              <a:srgbClr val="FC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51"/>
            <p:cNvSpPr/>
            <p:nvPr/>
          </p:nvSpPr>
          <p:spPr>
            <a:xfrm>
              <a:off x="494900" y="2052825"/>
              <a:ext cx="1237775" cy="1298125"/>
            </a:xfrm>
            <a:custGeom>
              <a:avLst/>
              <a:gdLst/>
              <a:ahLst/>
              <a:cxnLst/>
              <a:rect l="l" t="t" r="r" b="b"/>
              <a:pathLst>
                <a:path w="49511" h="51925" extrusionOk="0">
                  <a:moveTo>
                    <a:pt x="13727" y="1"/>
                  </a:moveTo>
                  <a:lnTo>
                    <a:pt x="12023" y="48"/>
                  </a:lnTo>
                  <a:lnTo>
                    <a:pt x="10319" y="95"/>
                  </a:lnTo>
                  <a:lnTo>
                    <a:pt x="8615" y="237"/>
                  </a:lnTo>
                  <a:lnTo>
                    <a:pt x="6911" y="427"/>
                  </a:lnTo>
                  <a:lnTo>
                    <a:pt x="5207" y="711"/>
                  </a:lnTo>
                  <a:lnTo>
                    <a:pt x="3598" y="1042"/>
                  </a:lnTo>
                  <a:lnTo>
                    <a:pt x="3030" y="1326"/>
                  </a:lnTo>
                  <a:lnTo>
                    <a:pt x="2509" y="1657"/>
                  </a:lnTo>
                  <a:lnTo>
                    <a:pt x="1846" y="2083"/>
                  </a:lnTo>
                  <a:lnTo>
                    <a:pt x="1562" y="2367"/>
                  </a:lnTo>
                  <a:lnTo>
                    <a:pt x="1231" y="2699"/>
                  </a:lnTo>
                  <a:lnTo>
                    <a:pt x="900" y="3077"/>
                  </a:lnTo>
                  <a:lnTo>
                    <a:pt x="663" y="3456"/>
                  </a:lnTo>
                  <a:lnTo>
                    <a:pt x="426" y="3882"/>
                  </a:lnTo>
                  <a:lnTo>
                    <a:pt x="237" y="4355"/>
                  </a:lnTo>
                  <a:lnTo>
                    <a:pt x="95" y="4829"/>
                  </a:lnTo>
                  <a:lnTo>
                    <a:pt x="0" y="5397"/>
                  </a:lnTo>
                  <a:lnTo>
                    <a:pt x="0" y="5965"/>
                  </a:lnTo>
                  <a:lnTo>
                    <a:pt x="0" y="6580"/>
                  </a:lnTo>
                  <a:lnTo>
                    <a:pt x="190" y="8000"/>
                  </a:lnTo>
                  <a:lnTo>
                    <a:pt x="426" y="9467"/>
                  </a:lnTo>
                  <a:lnTo>
                    <a:pt x="710" y="10887"/>
                  </a:lnTo>
                  <a:lnTo>
                    <a:pt x="1042" y="12165"/>
                  </a:lnTo>
                  <a:lnTo>
                    <a:pt x="1326" y="13206"/>
                  </a:lnTo>
                  <a:lnTo>
                    <a:pt x="1562" y="14153"/>
                  </a:lnTo>
                  <a:lnTo>
                    <a:pt x="6106" y="36542"/>
                  </a:lnTo>
                  <a:lnTo>
                    <a:pt x="6343" y="38009"/>
                  </a:lnTo>
                  <a:lnTo>
                    <a:pt x="6580" y="39571"/>
                  </a:lnTo>
                  <a:lnTo>
                    <a:pt x="6911" y="41417"/>
                  </a:lnTo>
                  <a:lnTo>
                    <a:pt x="7290" y="43358"/>
                  </a:lnTo>
                  <a:lnTo>
                    <a:pt x="7763" y="45251"/>
                  </a:lnTo>
                  <a:lnTo>
                    <a:pt x="8047" y="46103"/>
                  </a:lnTo>
                  <a:lnTo>
                    <a:pt x="8284" y="46908"/>
                  </a:lnTo>
                  <a:lnTo>
                    <a:pt x="8568" y="47570"/>
                  </a:lnTo>
                  <a:lnTo>
                    <a:pt x="8899" y="48044"/>
                  </a:lnTo>
                  <a:lnTo>
                    <a:pt x="9230" y="48470"/>
                  </a:lnTo>
                  <a:lnTo>
                    <a:pt x="9609" y="48848"/>
                  </a:lnTo>
                  <a:lnTo>
                    <a:pt x="10130" y="49180"/>
                  </a:lnTo>
                  <a:lnTo>
                    <a:pt x="10650" y="49464"/>
                  </a:lnTo>
                  <a:lnTo>
                    <a:pt x="11218" y="49748"/>
                  </a:lnTo>
                  <a:lnTo>
                    <a:pt x="11786" y="49937"/>
                  </a:lnTo>
                  <a:lnTo>
                    <a:pt x="12402" y="50126"/>
                  </a:lnTo>
                  <a:lnTo>
                    <a:pt x="12970" y="50268"/>
                  </a:lnTo>
                  <a:lnTo>
                    <a:pt x="14058" y="50505"/>
                  </a:lnTo>
                  <a:lnTo>
                    <a:pt x="15005" y="50647"/>
                  </a:lnTo>
                  <a:lnTo>
                    <a:pt x="15857" y="50742"/>
                  </a:lnTo>
                  <a:lnTo>
                    <a:pt x="23572" y="51310"/>
                  </a:lnTo>
                  <a:lnTo>
                    <a:pt x="29110" y="51736"/>
                  </a:lnTo>
                  <a:lnTo>
                    <a:pt x="32045" y="51925"/>
                  </a:lnTo>
                  <a:lnTo>
                    <a:pt x="32376" y="51878"/>
                  </a:lnTo>
                  <a:lnTo>
                    <a:pt x="32944" y="51736"/>
                  </a:lnTo>
                  <a:lnTo>
                    <a:pt x="34648" y="51310"/>
                  </a:lnTo>
                  <a:lnTo>
                    <a:pt x="39429" y="49937"/>
                  </a:lnTo>
                  <a:lnTo>
                    <a:pt x="46055" y="47949"/>
                  </a:lnTo>
                  <a:lnTo>
                    <a:pt x="48801" y="36352"/>
                  </a:lnTo>
                  <a:lnTo>
                    <a:pt x="49511" y="28069"/>
                  </a:lnTo>
                  <a:lnTo>
                    <a:pt x="35595" y="23525"/>
                  </a:lnTo>
                  <a:lnTo>
                    <a:pt x="27927" y="9893"/>
                  </a:lnTo>
                  <a:lnTo>
                    <a:pt x="27737" y="8947"/>
                  </a:lnTo>
                  <a:lnTo>
                    <a:pt x="27501" y="7953"/>
                  </a:lnTo>
                  <a:lnTo>
                    <a:pt x="27217" y="6817"/>
                  </a:lnTo>
                  <a:lnTo>
                    <a:pt x="26885" y="5539"/>
                  </a:lnTo>
                  <a:lnTo>
                    <a:pt x="26507" y="4403"/>
                  </a:lnTo>
                  <a:lnTo>
                    <a:pt x="26270" y="3835"/>
                  </a:lnTo>
                  <a:lnTo>
                    <a:pt x="26081" y="3409"/>
                  </a:lnTo>
                  <a:lnTo>
                    <a:pt x="25844" y="3030"/>
                  </a:lnTo>
                  <a:lnTo>
                    <a:pt x="25655" y="2699"/>
                  </a:lnTo>
                  <a:lnTo>
                    <a:pt x="25513" y="2415"/>
                  </a:lnTo>
                  <a:lnTo>
                    <a:pt x="25134" y="1799"/>
                  </a:lnTo>
                  <a:lnTo>
                    <a:pt x="24898" y="1468"/>
                  </a:lnTo>
                  <a:lnTo>
                    <a:pt x="24661" y="1137"/>
                  </a:lnTo>
                  <a:lnTo>
                    <a:pt x="24377" y="900"/>
                  </a:lnTo>
                  <a:lnTo>
                    <a:pt x="24140" y="758"/>
                  </a:lnTo>
                  <a:lnTo>
                    <a:pt x="23478" y="616"/>
                  </a:lnTo>
                  <a:lnTo>
                    <a:pt x="21916" y="427"/>
                  </a:lnTo>
                  <a:lnTo>
                    <a:pt x="19644" y="190"/>
                  </a:lnTo>
                  <a:lnTo>
                    <a:pt x="16851" y="48"/>
                  </a:lnTo>
                  <a:lnTo>
                    <a:pt x="15336"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51"/>
            <p:cNvSpPr/>
            <p:nvPr/>
          </p:nvSpPr>
          <p:spPr>
            <a:xfrm>
              <a:off x="584825" y="2036250"/>
              <a:ext cx="452050" cy="474550"/>
            </a:xfrm>
            <a:custGeom>
              <a:avLst/>
              <a:gdLst/>
              <a:ahLst/>
              <a:cxnLst/>
              <a:rect l="l" t="t" r="r" b="b"/>
              <a:pathLst>
                <a:path w="18082" h="18982" extrusionOk="0">
                  <a:moveTo>
                    <a:pt x="7621" y="1"/>
                  </a:moveTo>
                  <a:lnTo>
                    <a:pt x="7195" y="48"/>
                  </a:lnTo>
                  <a:lnTo>
                    <a:pt x="6769" y="96"/>
                  </a:lnTo>
                  <a:lnTo>
                    <a:pt x="6343" y="238"/>
                  </a:lnTo>
                  <a:lnTo>
                    <a:pt x="5539" y="474"/>
                  </a:lnTo>
                  <a:lnTo>
                    <a:pt x="5113" y="569"/>
                  </a:lnTo>
                  <a:lnTo>
                    <a:pt x="4687" y="664"/>
                  </a:lnTo>
                  <a:lnTo>
                    <a:pt x="4024" y="711"/>
                  </a:lnTo>
                  <a:lnTo>
                    <a:pt x="3409" y="664"/>
                  </a:lnTo>
                  <a:lnTo>
                    <a:pt x="2131" y="664"/>
                  </a:lnTo>
                  <a:lnTo>
                    <a:pt x="1515" y="758"/>
                  </a:lnTo>
                  <a:lnTo>
                    <a:pt x="1231" y="806"/>
                  </a:lnTo>
                  <a:lnTo>
                    <a:pt x="900" y="948"/>
                  </a:lnTo>
                  <a:lnTo>
                    <a:pt x="616" y="1090"/>
                  </a:lnTo>
                  <a:lnTo>
                    <a:pt x="379" y="1232"/>
                  </a:lnTo>
                  <a:lnTo>
                    <a:pt x="143" y="1468"/>
                  </a:lnTo>
                  <a:lnTo>
                    <a:pt x="1" y="1705"/>
                  </a:lnTo>
                  <a:lnTo>
                    <a:pt x="285" y="1516"/>
                  </a:lnTo>
                  <a:lnTo>
                    <a:pt x="569" y="1421"/>
                  </a:lnTo>
                  <a:lnTo>
                    <a:pt x="947" y="1374"/>
                  </a:lnTo>
                  <a:lnTo>
                    <a:pt x="1279" y="1421"/>
                  </a:lnTo>
                  <a:lnTo>
                    <a:pt x="1610" y="1563"/>
                  </a:lnTo>
                  <a:lnTo>
                    <a:pt x="1989" y="1705"/>
                  </a:lnTo>
                  <a:lnTo>
                    <a:pt x="2320" y="1894"/>
                  </a:lnTo>
                  <a:lnTo>
                    <a:pt x="2604" y="2084"/>
                  </a:lnTo>
                  <a:lnTo>
                    <a:pt x="2888" y="2320"/>
                  </a:lnTo>
                  <a:lnTo>
                    <a:pt x="3125" y="2557"/>
                  </a:lnTo>
                  <a:lnTo>
                    <a:pt x="3361" y="2841"/>
                  </a:lnTo>
                  <a:lnTo>
                    <a:pt x="3551" y="3172"/>
                  </a:lnTo>
                  <a:lnTo>
                    <a:pt x="3929" y="3788"/>
                  </a:lnTo>
                  <a:lnTo>
                    <a:pt x="4213" y="4450"/>
                  </a:lnTo>
                  <a:lnTo>
                    <a:pt x="4971" y="6344"/>
                  </a:lnTo>
                  <a:lnTo>
                    <a:pt x="5633" y="8237"/>
                  </a:lnTo>
                  <a:lnTo>
                    <a:pt x="6012" y="9562"/>
                  </a:lnTo>
                  <a:lnTo>
                    <a:pt x="6343" y="10888"/>
                  </a:lnTo>
                  <a:lnTo>
                    <a:pt x="6959" y="13585"/>
                  </a:lnTo>
                  <a:lnTo>
                    <a:pt x="7574" y="16283"/>
                  </a:lnTo>
                  <a:lnTo>
                    <a:pt x="7905" y="17656"/>
                  </a:lnTo>
                  <a:lnTo>
                    <a:pt x="8237" y="18981"/>
                  </a:lnTo>
                  <a:lnTo>
                    <a:pt x="9089" y="17987"/>
                  </a:lnTo>
                  <a:lnTo>
                    <a:pt x="9941" y="17041"/>
                  </a:lnTo>
                  <a:lnTo>
                    <a:pt x="10840" y="16141"/>
                  </a:lnTo>
                  <a:lnTo>
                    <a:pt x="11787" y="15242"/>
                  </a:lnTo>
                  <a:lnTo>
                    <a:pt x="13680" y="13491"/>
                  </a:lnTo>
                  <a:lnTo>
                    <a:pt x="15621" y="11834"/>
                  </a:lnTo>
                  <a:lnTo>
                    <a:pt x="16189" y="11314"/>
                  </a:lnTo>
                  <a:lnTo>
                    <a:pt x="16757" y="10793"/>
                  </a:lnTo>
                  <a:lnTo>
                    <a:pt x="17230" y="10225"/>
                  </a:lnTo>
                  <a:lnTo>
                    <a:pt x="17467" y="9941"/>
                  </a:lnTo>
                  <a:lnTo>
                    <a:pt x="17656" y="9610"/>
                  </a:lnTo>
                  <a:lnTo>
                    <a:pt x="17893" y="9042"/>
                  </a:lnTo>
                  <a:lnTo>
                    <a:pt x="18035" y="8426"/>
                  </a:lnTo>
                  <a:lnTo>
                    <a:pt x="18082" y="7811"/>
                  </a:lnTo>
                  <a:lnTo>
                    <a:pt x="18082" y="7196"/>
                  </a:lnTo>
                  <a:lnTo>
                    <a:pt x="17987" y="6580"/>
                  </a:lnTo>
                  <a:lnTo>
                    <a:pt x="17845" y="5965"/>
                  </a:lnTo>
                  <a:lnTo>
                    <a:pt x="17656" y="5350"/>
                  </a:lnTo>
                  <a:lnTo>
                    <a:pt x="17467" y="4734"/>
                  </a:lnTo>
                  <a:lnTo>
                    <a:pt x="17135" y="4119"/>
                  </a:lnTo>
                  <a:lnTo>
                    <a:pt x="16804" y="3504"/>
                  </a:lnTo>
                  <a:lnTo>
                    <a:pt x="16378" y="2888"/>
                  </a:lnTo>
                  <a:lnTo>
                    <a:pt x="15905" y="2368"/>
                  </a:lnTo>
                  <a:lnTo>
                    <a:pt x="15431" y="1800"/>
                  </a:lnTo>
                  <a:lnTo>
                    <a:pt x="14911" y="1279"/>
                  </a:lnTo>
                  <a:lnTo>
                    <a:pt x="13822" y="332"/>
                  </a:lnTo>
                  <a:lnTo>
                    <a:pt x="13680" y="238"/>
                  </a:lnTo>
                  <a:lnTo>
                    <a:pt x="13491" y="143"/>
                  </a:lnTo>
                  <a:lnTo>
                    <a:pt x="13301" y="96"/>
                  </a:lnTo>
                  <a:lnTo>
                    <a:pt x="12686" y="96"/>
                  </a:lnTo>
                  <a:lnTo>
                    <a:pt x="12260" y="238"/>
                  </a:lnTo>
                  <a:lnTo>
                    <a:pt x="11503" y="522"/>
                  </a:lnTo>
                  <a:lnTo>
                    <a:pt x="11077" y="664"/>
                  </a:lnTo>
                  <a:lnTo>
                    <a:pt x="10698" y="711"/>
                  </a:lnTo>
                  <a:lnTo>
                    <a:pt x="10367" y="711"/>
                  </a:lnTo>
                  <a:lnTo>
                    <a:pt x="10035" y="664"/>
                  </a:lnTo>
                  <a:lnTo>
                    <a:pt x="9373" y="427"/>
                  </a:lnTo>
                  <a:lnTo>
                    <a:pt x="8710" y="190"/>
                  </a:lnTo>
                  <a:lnTo>
                    <a:pt x="8379" y="96"/>
                  </a:lnTo>
                  <a:lnTo>
                    <a:pt x="804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51"/>
            <p:cNvSpPr/>
            <p:nvPr/>
          </p:nvSpPr>
          <p:spPr>
            <a:xfrm>
              <a:off x="1600125" y="3649125"/>
              <a:ext cx="191725" cy="100625"/>
            </a:xfrm>
            <a:custGeom>
              <a:avLst/>
              <a:gdLst/>
              <a:ahLst/>
              <a:cxnLst/>
              <a:rect l="l" t="t" r="r" b="b"/>
              <a:pathLst>
                <a:path w="7669" h="4025" extrusionOk="0">
                  <a:moveTo>
                    <a:pt x="3408" y="1"/>
                  </a:moveTo>
                  <a:lnTo>
                    <a:pt x="237" y="332"/>
                  </a:lnTo>
                  <a:lnTo>
                    <a:pt x="237" y="900"/>
                  </a:lnTo>
                  <a:lnTo>
                    <a:pt x="237" y="1421"/>
                  </a:lnTo>
                  <a:lnTo>
                    <a:pt x="142" y="1989"/>
                  </a:lnTo>
                  <a:lnTo>
                    <a:pt x="48" y="2462"/>
                  </a:lnTo>
                  <a:lnTo>
                    <a:pt x="0" y="2983"/>
                  </a:lnTo>
                  <a:lnTo>
                    <a:pt x="95" y="3503"/>
                  </a:lnTo>
                  <a:lnTo>
                    <a:pt x="142" y="3740"/>
                  </a:lnTo>
                  <a:lnTo>
                    <a:pt x="237" y="4024"/>
                  </a:lnTo>
                  <a:lnTo>
                    <a:pt x="1184" y="3977"/>
                  </a:lnTo>
                  <a:lnTo>
                    <a:pt x="3361" y="3787"/>
                  </a:lnTo>
                  <a:lnTo>
                    <a:pt x="4592" y="3645"/>
                  </a:lnTo>
                  <a:lnTo>
                    <a:pt x="5822" y="3456"/>
                  </a:lnTo>
                  <a:lnTo>
                    <a:pt x="6864" y="3219"/>
                  </a:lnTo>
                  <a:lnTo>
                    <a:pt x="7337" y="3077"/>
                  </a:lnTo>
                  <a:lnTo>
                    <a:pt x="7668" y="2935"/>
                  </a:lnTo>
                  <a:lnTo>
                    <a:pt x="7668" y="2793"/>
                  </a:lnTo>
                  <a:lnTo>
                    <a:pt x="7621" y="2509"/>
                  </a:lnTo>
                  <a:lnTo>
                    <a:pt x="7526" y="2367"/>
                  </a:lnTo>
                  <a:lnTo>
                    <a:pt x="7432" y="2225"/>
                  </a:lnTo>
                  <a:lnTo>
                    <a:pt x="7290" y="2083"/>
                  </a:lnTo>
                  <a:lnTo>
                    <a:pt x="7053" y="1989"/>
                  </a:lnTo>
                  <a:lnTo>
                    <a:pt x="6343" y="1847"/>
                  </a:lnTo>
                  <a:lnTo>
                    <a:pt x="5538" y="1657"/>
                  </a:lnTo>
                  <a:lnTo>
                    <a:pt x="4592" y="1515"/>
                  </a:lnTo>
                  <a:lnTo>
                    <a:pt x="3408"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51"/>
            <p:cNvSpPr/>
            <p:nvPr/>
          </p:nvSpPr>
          <p:spPr>
            <a:xfrm>
              <a:off x="1782350" y="3547375"/>
              <a:ext cx="191725" cy="105325"/>
            </a:xfrm>
            <a:custGeom>
              <a:avLst/>
              <a:gdLst/>
              <a:ahLst/>
              <a:cxnLst/>
              <a:rect l="l" t="t" r="r" b="b"/>
              <a:pathLst>
                <a:path w="7669" h="4213" extrusionOk="0">
                  <a:moveTo>
                    <a:pt x="3219" y="0"/>
                  </a:moveTo>
                  <a:lnTo>
                    <a:pt x="48" y="521"/>
                  </a:lnTo>
                  <a:lnTo>
                    <a:pt x="143" y="1089"/>
                  </a:lnTo>
                  <a:lnTo>
                    <a:pt x="143" y="1609"/>
                  </a:lnTo>
                  <a:lnTo>
                    <a:pt x="95" y="2177"/>
                  </a:lnTo>
                  <a:lnTo>
                    <a:pt x="1" y="2698"/>
                  </a:lnTo>
                  <a:lnTo>
                    <a:pt x="1" y="3171"/>
                  </a:lnTo>
                  <a:lnTo>
                    <a:pt x="95" y="3692"/>
                  </a:lnTo>
                  <a:lnTo>
                    <a:pt x="190" y="3929"/>
                  </a:lnTo>
                  <a:lnTo>
                    <a:pt x="332" y="4213"/>
                  </a:lnTo>
                  <a:lnTo>
                    <a:pt x="1231" y="4118"/>
                  </a:lnTo>
                  <a:lnTo>
                    <a:pt x="3409" y="3787"/>
                  </a:lnTo>
                  <a:lnTo>
                    <a:pt x="4639" y="3597"/>
                  </a:lnTo>
                  <a:lnTo>
                    <a:pt x="5823" y="3313"/>
                  </a:lnTo>
                  <a:lnTo>
                    <a:pt x="6864" y="3029"/>
                  </a:lnTo>
                  <a:lnTo>
                    <a:pt x="7290" y="2887"/>
                  </a:lnTo>
                  <a:lnTo>
                    <a:pt x="7669" y="2698"/>
                  </a:lnTo>
                  <a:lnTo>
                    <a:pt x="7621" y="2603"/>
                  </a:lnTo>
                  <a:lnTo>
                    <a:pt x="7574" y="2319"/>
                  </a:lnTo>
                  <a:lnTo>
                    <a:pt x="7479" y="2130"/>
                  </a:lnTo>
                  <a:lnTo>
                    <a:pt x="7385" y="1988"/>
                  </a:lnTo>
                  <a:lnTo>
                    <a:pt x="7195" y="1893"/>
                  </a:lnTo>
                  <a:lnTo>
                    <a:pt x="6959" y="1799"/>
                  </a:lnTo>
                  <a:lnTo>
                    <a:pt x="6296" y="1704"/>
                  </a:lnTo>
                  <a:lnTo>
                    <a:pt x="5491" y="1562"/>
                  </a:lnTo>
                  <a:lnTo>
                    <a:pt x="4497" y="1467"/>
                  </a:lnTo>
                  <a:lnTo>
                    <a:pt x="3219"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51"/>
            <p:cNvSpPr/>
            <p:nvPr/>
          </p:nvSpPr>
          <p:spPr>
            <a:xfrm>
              <a:off x="1284175" y="2811350"/>
              <a:ext cx="583400" cy="772725"/>
            </a:xfrm>
            <a:custGeom>
              <a:avLst/>
              <a:gdLst/>
              <a:ahLst/>
              <a:cxnLst/>
              <a:rect l="l" t="t" r="r" b="b"/>
              <a:pathLst>
                <a:path w="23336" h="30909" extrusionOk="0">
                  <a:moveTo>
                    <a:pt x="4686" y="0"/>
                  </a:moveTo>
                  <a:lnTo>
                    <a:pt x="0" y="3787"/>
                  </a:lnTo>
                  <a:lnTo>
                    <a:pt x="16425" y="13585"/>
                  </a:lnTo>
                  <a:lnTo>
                    <a:pt x="16756" y="15289"/>
                  </a:lnTo>
                  <a:lnTo>
                    <a:pt x="17182" y="17655"/>
                  </a:lnTo>
                  <a:lnTo>
                    <a:pt x="18129" y="23288"/>
                  </a:lnTo>
                  <a:lnTo>
                    <a:pt x="19312" y="30435"/>
                  </a:lnTo>
                  <a:lnTo>
                    <a:pt x="19880" y="30672"/>
                  </a:lnTo>
                  <a:lnTo>
                    <a:pt x="20401" y="30814"/>
                  </a:lnTo>
                  <a:lnTo>
                    <a:pt x="20874" y="30908"/>
                  </a:lnTo>
                  <a:lnTo>
                    <a:pt x="21300" y="30908"/>
                  </a:lnTo>
                  <a:lnTo>
                    <a:pt x="21679" y="30861"/>
                  </a:lnTo>
                  <a:lnTo>
                    <a:pt x="22010" y="30814"/>
                  </a:lnTo>
                  <a:lnTo>
                    <a:pt x="22294" y="30719"/>
                  </a:lnTo>
                  <a:lnTo>
                    <a:pt x="22531" y="30577"/>
                  </a:lnTo>
                  <a:lnTo>
                    <a:pt x="22720" y="30435"/>
                  </a:lnTo>
                  <a:lnTo>
                    <a:pt x="22910" y="30293"/>
                  </a:lnTo>
                  <a:lnTo>
                    <a:pt x="23146" y="30009"/>
                  </a:lnTo>
                  <a:lnTo>
                    <a:pt x="23288" y="29820"/>
                  </a:lnTo>
                  <a:lnTo>
                    <a:pt x="23336" y="29725"/>
                  </a:lnTo>
                  <a:lnTo>
                    <a:pt x="23336" y="26885"/>
                  </a:lnTo>
                  <a:lnTo>
                    <a:pt x="23241" y="20353"/>
                  </a:lnTo>
                  <a:lnTo>
                    <a:pt x="23194" y="16614"/>
                  </a:lnTo>
                  <a:lnTo>
                    <a:pt x="23146" y="13064"/>
                  </a:lnTo>
                  <a:lnTo>
                    <a:pt x="23052" y="10035"/>
                  </a:lnTo>
                  <a:lnTo>
                    <a:pt x="22910" y="7952"/>
                  </a:lnTo>
                  <a:lnTo>
                    <a:pt x="22815" y="7289"/>
                  </a:lnTo>
                  <a:lnTo>
                    <a:pt x="22673" y="6627"/>
                  </a:lnTo>
                  <a:lnTo>
                    <a:pt x="22484" y="6059"/>
                  </a:lnTo>
                  <a:lnTo>
                    <a:pt x="22294" y="5585"/>
                  </a:lnTo>
                  <a:lnTo>
                    <a:pt x="22105" y="5159"/>
                  </a:lnTo>
                  <a:lnTo>
                    <a:pt x="21868" y="4781"/>
                  </a:lnTo>
                  <a:lnTo>
                    <a:pt x="21632" y="4497"/>
                  </a:lnTo>
                  <a:lnTo>
                    <a:pt x="21395" y="4213"/>
                  </a:lnTo>
                  <a:lnTo>
                    <a:pt x="20969" y="3834"/>
                  </a:lnTo>
                  <a:lnTo>
                    <a:pt x="20590" y="3597"/>
                  </a:lnTo>
                  <a:lnTo>
                    <a:pt x="20306" y="3455"/>
                  </a:lnTo>
                  <a:lnTo>
                    <a:pt x="20212" y="3455"/>
                  </a:lnTo>
                  <a:lnTo>
                    <a:pt x="19360" y="3029"/>
                  </a:lnTo>
                  <a:lnTo>
                    <a:pt x="18413" y="2698"/>
                  </a:lnTo>
                  <a:lnTo>
                    <a:pt x="17324" y="2319"/>
                  </a:lnTo>
                  <a:lnTo>
                    <a:pt x="16141" y="1988"/>
                  </a:lnTo>
                  <a:lnTo>
                    <a:pt x="14863" y="1704"/>
                  </a:lnTo>
                  <a:lnTo>
                    <a:pt x="13585" y="1420"/>
                  </a:lnTo>
                  <a:lnTo>
                    <a:pt x="10982" y="899"/>
                  </a:lnTo>
                  <a:lnTo>
                    <a:pt x="8568" y="521"/>
                  </a:lnTo>
                  <a:lnTo>
                    <a:pt x="6580" y="237"/>
                  </a:lnTo>
                  <a:lnTo>
                    <a:pt x="4686" y="0"/>
                  </a:lnTo>
                  <a:close/>
                </a:path>
              </a:pathLst>
            </a:custGeom>
            <a:solidFill>
              <a:srgbClr val="3A4F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51"/>
            <p:cNvSpPr/>
            <p:nvPr/>
          </p:nvSpPr>
          <p:spPr>
            <a:xfrm>
              <a:off x="1174125" y="2906000"/>
              <a:ext cx="543175" cy="768000"/>
            </a:xfrm>
            <a:custGeom>
              <a:avLst/>
              <a:gdLst/>
              <a:ahLst/>
              <a:cxnLst/>
              <a:rect l="l" t="t" r="r" b="b"/>
              <a:pathLst>
                <a:path w="21727" h="30720" extrusionOk="0">
                  <a:moveTo>
                    <a:pt x="4402" y="1"/>
                  </a:moveTo>
                  <a:lnTo>
                    <a:pt x="0" y="1373"/>
                  </a:lnTo>
                  <a:lnTo>
                    <a:pt x="1278" y="8615"/>
                  </a:lnTo>
                  <a:lnTo>
                    <a:pt x="14200" y="11692"/>
                  </a:lnTo>
                  <a:lnTo>
                    <a:pt x="14248" y="12213"/>
                  </a:lnTo>
                  <a:lnTo>
                    <a:pt x="14248" y="12875"/>
                  </a:lnTo>
                  <a:lnTo>
                    <a:pt x="14153" y="13964"/>
                  </a:lnTo>
                  <a:lnTo>
                    <a:pt x="14153" y="14863"/>
                  </a:lnTo>
                  <a:lnTo>
                    <a:pt x="14200" y="16047"/>
                  </a:lnTo>
                  <a:lnTo>
                    <a:pt x="14295" y="17467"/>
                  </a:lnTo>
                  <a:lnTo>
                    <a:pt x="14484" y="19029"/>
                  </a:lnTo>
                  <a:lnTo>
                    <a:pt x="14674" y="20543"/>
                  </a:lnTo>
                  <a:lnTo>
                    <a:pt x="14910" y="21916"/>
                  </a:lnTo>
                  <a:lnTo>
                    <a:pt x="15147" y="23052"/>
                  </a:lnTo>
                  <a:lnTo>
                    <a:pt x="15289" y="23478"/>
                  </a:lnTo>
                  <a:lnTo>
                    <a:pt x="15431" y="23809"/>
                  </a:lnTo>
                  <a:lnTo>
                    <a:pt x="15526" y="24093"/>
                  </a:lnTo>
                  <a:lnTo>
                    <a:pt x="15668" y="24472"/>
                  </a:lnTo>
                  <a:lnTo>
                    <a:pt x="15857" y="25371"/>
                  </a:lnTo>
                  <a:lnTo>
                    <a:pt x="15999" y="26412"/>
                  </a:lnTo>
                  <a:lnTo>
                    <a:pt x="16094" y="27454"/>
                  </a:lnTo>
                  <a:lnTo>
                    <a:pt x="16236" y="29300"/>
                  </a:lnTo>
                  <a:lnTo>
                    <a:pt x="16283" y="30057"/>
                  </a:lnTo>
                  <a:lnTo>
                    <a:pt x="16804" y="30294"/>
                  </a:lnTo>
                  <a:lnTo>
                    <a:pt x="17277" y="30483"/>
                  </a:lnTo>
                  <a:lnTo>
                    <a:pt x="17750" y="30625"/>
                  </a:lnTo>
                  <a:lnTo>
                    <a:pt x="18224" y="30672"/>
                  </a:lnTo>
                  <a:lnTo>
                    <a:pt x="18650" y="30720"/>
                  </a:lnTo>
                  <a:lnTo>
                    <a:pt x="19076" y="30720"/>
                  </a:lnTo>
                  <a:lnTo>
                    <a:pt x="19454" y="30672"/>
                  </a:lnTo>
                  <a:lnTo>
                    <a:pt x="19833" y="30578"/>
                  </a:lnTo>
                  <a:lnTo>
                    <a:pt x="20496" y="30436"/>
                  </a:lnTo>
                  <a:lnTo>
                    <a:pt x="20969" y="30246"/>
                  </a:lnTo>
                  <a:lnTo>
                    <a:pt x="21395" y="30010"/>
                  </a:lnTo>
                  <a:lnTo>
                    <a:pt x="21584" y="20165"/>
                  </a:lnTo>
                  <a:lnTo>
                    <a:pt x="21679" y="13017"/>
                  </a:lnTo>
                  <a:lnTo>
                    <a:pt x="21726" y="10461"/>
                  </a:lnTo>
                  <a:lnTo>
                    <a:pt x="21679" y="9089"/>
                  </a:lnTo>
                  <a:lnTo>
                    <a:pt x="21584" y="8426"/>
                  </a:lnTo>
                  <a:lnTo>
                    <a:pt x="21348" y="7763"/>
                  </a:lnTo>
                  <a:lnTo>
                    <a:pt x="21016" y="7053"/>
                  </a:lnTo>
                  <a:lnTo>
                    <a:pt x="20590" y="6296"/>
                  </a:lnTo>
                  <a:lnTo>
                    <a:pt x="20354" y="5965"/>
                  </a:lnTo>
                  <a:lnTo>
                    <a:pt x="20022" y="5633"/>
                  </a:lnTo>
                  <a:lnTo>
                    <a:pt x="19738" y="5302"/>
                  </a:lnTo>
                  <a:lnTo>
                    <a:pt x="19360" y="4971"/>
                  </a:lnTo>
                  <a:lnTo>
                    <a:pt x="18981" y="4687"/>
                  </a:lnTo>
                  <a:lnTo>
                    <a:pt x="18555" y="4403"/>
                  </a:lnTo>
                  <a:lnTo>
                    <a:pt x="18082" y="4119"/>
                  </a:lnTo>
                  <a:lnTo>
                    <a:pt x="17608" y="3929"/>
                  </a:lnTo>
                  <a:lnTo>
                    <a:pt x="16236" y="3409"/>
                  </a:lnTo>
                  <a:lnTo>
                    <a:pt x="14390" y="2793"/>
                  </a:lnTo>
                  <a:lnTo>
                    <a:pt x="12212" y="2178"/>
                  </a:lnTo>
                  <a:lnTo>
                    <a:pt x="9988" y="1515"/>
                  </a:lnTo>
                  <a:lnTo>
                    <a:pt x="6059" y="427"/>
                  </a:lnTo>
                  <a:lnTo>
                    <a:pt x="4402"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51"/>
            <p:cNvSpPr/>
            <p:nvPr/>
          </p:nvSpPr>
          <p:spPr>
            <a:xfrm>
              <a:off x="1531500" y="2637400"/>
              <a:ext cx="203550" cy="186975"/>
            </a:xfrm>
            <a:custGeom>
              <a:avLst/>
              <a:gdLst/>
              <a:ahLst/>
              <a:cxnLst/>
              <a:rect l="l" t="t" r="r" b="b"/>
              <a:pathLst>
                <a:path w="8142" h="7479" extrusionOk="0">
                  <a:moveTo>
                    <a:pt x="615" y="0"/>
                  </a:moveTo>
                  <a:lnTo>
                    <a:pt x="0" y="1515"/>
                  </a:lnTo>
                  <a:lnTo>
                    <a:pt x="568" y="2887"/>
                  </a:lnTo>
                  <a:lnTo>
                    <a:pt x="2793" y="3361"/>
                  </a:lnTo>
                  <a:lnTo>
                    <a:pt x="5065" y="3739"/>
                  </a:lnTo>
                  <a:lnTo>
                    <a:pt x="4970" y="3976"/>
                  </a:lnTo>
                  <a:lnTo>
                    <a:pt x="4923" y="4165"/>
                  </a:lnTo>
                  <a:lnTo>
                    <a:pt x="4923" y="4639"/>
                  </a:lnTo>
                  <a:lnTo>
                    <a:pt x="5017" y="5112"/>
                  </a:lnTo>
                  <a:lnTo>
                    <a:pt x="5159" y="5538"/>
                  </a:lnTo>
                  <a:lnTo>
                    <a:pt x="5633" y="6958"/>
                  </a:lnTo>
                  <a:lnTo>
                    <a:pt x="5680" y="7053"/>
                  </a:lnTo>
                  <a:lnTo>
                    <a:pt x="5727" y="7100"/>
                  </a:lnTo>
                  <a:lnTo>
                    <a:pt x="5822" y="7053"/>
                  </a:lnTo>
                  <a:lnTo>
                    <a:pt x="5869" y="6911"/>
                  </a:lnTo>
                  <a:lnTo>
                    <a:pt x="6059" y="6390"/>
                  </a:lnTo>
                  <a:lnTo>
                    <a:pt x="6106" y="5822"/>
                  </a:lnTo>
                  <a:lnTo>
                    <a:pt x="6201" y="5917"/>
                  </a:lnTo>
                  <a:lnTo>
                    <a:pt x="6248" y="6059"/>
                  </a:lnTo>
                  <a:lnTo>
                    <a:pt x="6295" y="6201"/>
                  </a:lnTo>
                  <a:lnTo>
                    <a:pt x="6295" y="6343"/>
                  </a:lnTo>
                  <a:lnTo>
                    <a:pt x="6248" y="6627"/>
                  </a:lnTo>
                  <a:lnTo>
                    <a:pt x="6153" y="6911"/>
                  </a:lnTo>
                  <a:lnTo>
                    <a:pt x="6106" y="7100"/>
                  </a:lnTo>
                  <a:lnTo>
                    <a:pt x="6153" y="7242"/>
                  </a:lnTo>
                  <a:lnTo>
                    <a:pt x="6201" y="7384"/>
                  </a:lnTo>
                  <a:lnTo>
                    <a:pt x="6343" y="7479"/>
                  </a:lnTo>
                  <a:lnTo>
                    <a:pt x="6485" y="7479"/>
                  </a:lnTo>
                  <a:lnTo>
                    <a:pt x="6579" y="7431"/>
                  </a:lnTo>
                  <a:lnTo>
                    <a:pt x="6579" y="7337"/>
                  </a:lnTo>
                  <a:lnTo>
                    <a:pt x="6627" y="7384"/>
                  </a:lnTo>
                  <a:lnTo>
                    <a:pt x="6721" y="7431"/>
                  </a:lnTo>
                  <a:lnTo>
                    <a:pt x="6816" y="7479"/>
                  </a:lnTo>
                  <a:lnTo>
                    <a:pt x="6911" y="7431"/>
                  </a:lnTo>
                  <a:lnTo>
                    <a:pt x="7005" y="7384"/>
                  </a:lnTo>
                  <a:lnTo>
                    <a:pt x="7053" y="7337"/>
                  </a:lnTo>
                  <a:lnTo>
                    <a:pt x="7100" y="7242"/>
                  </a:lnTo>
                  <a:lnTo>
                    <a:pt x="7100" y="7147"/>
                  </a:lnTo>
                  <a:lnTo>
                    <a:pt x="7242" y="7147"/>
                  </a:lnTo>
                  <a:lnTo>
                    <a:pt x="7431" y="7100"/>
                  </a:lnTo>
                  <a:lnTo>
                    <a:pt x="7526" y="7005"/>
                  </a:lnTo>
                  <a:lnTo>
                    <a:pt x="7668" y="6911"/>
                  </a:lnTo>
                  <a:lnTo>
                    <a:pt x="7715" y="6769"/>
                  </a:lnTo>
                  <a:lnTo>
                    <a:pt x="7763" y="6579"/>
                  </a:lnTo>
                  <a:lnTo>
                    <a:pt x="7763" y="6295"/>
                  </a:lnTo>
                  <a:lnTo>
                    <a:pt x="7999" y="5917"/>
                  </a:lnTo>
                  <a:lnTo>
                    <a:pt x="8141" y="5491"/>
                  </a:lnTo>
                  <a:lnTo>
                    <a:pt x="8141" y="5112"/>
                  </a:lnTo>
                  <a:lnTo>
                    <a:pt x="8141" y="4875"/>
                  </a:lnTo>
                  <a:lnTo>
                    <a:pt x="8047" y="4686"/>
                  </a:lnTo>
                  <a:lnTo>
                    <a:pt x="7905" y="4307"/>
                  </a:lnTo>
                  <a:lnTo>
                    <a:pt x="7668" y="3976"/>
                  </a:lnTo>
                  <a:lnTo>
                    <a:pt x="7147" y="3313"/>
                  </a:lnTo>
                  <a:lnTo>
                    <a:pt x="6863" y="3029"/>
                  </a:lnTo>
                  <a:lnTo>
                    <a:pt x="6532" y="2745"/>
                  </a:lnTo>
                  <a:lnTo>
                    <a:pt x="6153" y="2556"/>
                  </a:lnTo>
                  <a:lnTo>
                    <a:pt x="5775" y="2414"/>
                  </a:lnTo>
                  <a:lnTo>
                    <a:pt x="615" y="0"/>
                  </a:lnTo>
                  <a:close/>
                </a:path>
              </a:pathLst>
            </a:custGeom>
            <a:solidFill>
              <a:srgbClr val="F7C8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51"/>
            <p:cNvSpPr/>
            <p:nvPr/>
          </p:nvSpPr>
          <p:spPr>
            <a:xfrm>
              <a:off x="943375" y="2816075"/>
              <a:ext cx="274550" cy="218925"/>
            </a:xfrm>
            <a:custGeom>
              <a:avLst/>
              <a:gdLst/>
              <a:ahLst/>
              <a:cxnLst/>
              <a:rect l="l" t="t" r="r" b="b"/>
              <a:pathLst>
                <a:path w="10982" h="8757" extrusionOk="0">
                  <a:moveTo>
                    <a:pt x="2367" y="0"/>
                  </a:moveTo>
                  <a:lnTo>
                    <a:pt x="2178" y="48"/>
                  </a:lnTo>
                  <a:lnTo>
                    <a:pt x="1752" y="190"/>
                  </a:lnTo>
                  <a:lnTo>
                    <a:pt x="1373" y="426"/>
                  </a:lnTo>
                  <a:lnTo>
                    <a:pt x="1042" y="710"/>
                  </a:lnTo>
                  <a:lnTo>
                    <a:pt x="569" y="1136"/>
                  </a:lnTo>
                  <a:lnTo>
                    <a:pt x="332" y="1373"/>
                  </a:lnTo>
                  <a:lnTo>
                    <a:pt x="143" y="1657"/>
                  </a:lnTo>
                  <a:lnTo>
                    <a:pt x="48" y="1941"/>
                  </a:lnTo>
                  <a:lnTo>
                    <a:pt x="1" y="2225"/>
                  </a:lnTo>
                  <a:lnTo>
                    <a:pt x="1" y="2509"/>
                  </a:lnTo>
                  <a:lnTo>
                    <a:pt x="95" y="2840"/>
                  </a:lnTo>
                  <a:lnTo>
                    <a:pt x="1657" y="3172"/>
                  </a:lnTo>
                  <a:lnTo>
                    <a:pt x="3219" y="3598"/>
                  </a:lnTo>
                  <a:lnTo>
                    <a:pt x="4781" y="4024"/>
                  </a:lnTo>
                  <a:lnTo>
                    <a:pt x="6343" y="4497"/>
                  </a:lnTo>
                  <a:lnTo>
                    <a:pt x="6485" y="4876"/>
                  </a:lnTo>
                  <a:lnTo>
                    <a:pt x="6675" y="5207"/>
                  </a:lnTo>
                  <a:lnTo>
                    <a:pt x="6864" y="5538"/>
                  </a:lnTo>
                  <a:lnTo>
                    <a:pt x="7148" y="5822"/>
                  </a:lnTo>
                  <a:lnTo>
                    <a:pt x="7432" y="6059"/>
                  </a:lnTo>
                  <a:lnTo>
                    <a:pt x="7716" y="6296"/>
                  </a:lnTo>
                  <a:lnTo>
                    <a:pt x="8047" y="6485"/>
                  </a:lnTo>
                  <a:lnTo>
                    <a:pt x="8426" y="6627"/>
                  </a:lnTo>
                  <a:lnTo>
                    <a:pt x="9609" y="8662"/>
                  </a:lnTo>
                  <a:lnTo>
                    <a:pt x="9704" y="8757"/>
                  </a:lnTo>
                  <a:lnTo>
                    <a:pt x="9798" y="8757"/>
                  </a:lnTo>
                  <a:lnTo>
                    <a:pt x="9893" y="8662"/>
                  </a:lnTo>
                  <a:lnTo>
                    <a:pt x="9893" y="8568"/>
                  </a:lnTo>
                  <a:lnTo>
                    <a:pt x="9893" y="8426"/>
                  </a:lnTo>
                  <a:lnTo>
                    <a:pt x="9940" y="8473"/>
                  </a:lnTo>
                  <a:lnTo>
                    <a:pt x="10035" y="8520"/>
                  </a:lnTo>
                  <a:lnTo>
                    <a:pt x="10177" y="8520"/>
                  </a:lnTo>
                  <a:lnTo>
                    <a:pt x="10224" y="8473"/>
                  </a:lnTo>
                  <a:lnTo>
                    <a:pt x="10272" y="8426"/>
                  </a:lnTo>
                  <a:lnTo>
                    <a:pt x="10272" y="8331"/>
                  </a:lnTo>
                  <a:lnTo>
                    <a:pt x="10272" y="8284"/>
                  </a:lnTo>
                  <a:lnTo>
                    <a:pt x="10366" y="8284"/>
                  </a:lnTo>
                  <a:lnTo>
                    <a:pt x="10461" y="8236"/>
                  </a:lnTo>
                  <a:lnTo>
                    <a:pt x="10556" y="8189"/>
                  </a:lnTo>
                  <a:lnTo>
                    <a:pt x="10603" y="8094"/>
                  </a:lnTo>
                  <a:lnTo>
                    <a:pt x="10650" y="7905"/>
                  </a:lnTo>
                  <a:lnTo>
                    <a:pt x="10650" y="7668"/>
                  </a:lnTo>
                  <a:lnTo>
                    <a:pt x="10698" y="7716"/>
                  </a:lnTo>
                  <a:lnTo>
                    <a:pt x="10792" y="7668"/>
                  </a:lnTo>
                  <a:lnTo>
                    <a:pt x="10887" y="7621"/>
                  </a:lnTo>
                  <a:lnTo>
                    <a:pt x="10934" y="7574"/>
                  </a:lnTo>
                  <a:lnTo>
                    <a:pt x="10982" y="7432"/>
                  </a:lnTo>
                  <a:lnTo>
                    <a:pt x="10934" y="7290"/>
                  </a:lnTo>
                  <a:lnTo>
                    <a:pt x="10792" y="6343"/>
                  </a:lnTo>
                  <a:lnTo>
                    <a:pt x="10698" y="5870"/>
                  </a:lnTo>
                  <a:lnTo>
                    <a:pt x="10508" y="5444"/>
                  </a:lnTo>
                  <a:lnTo>
                    <a:pt x="10224" y="4970"/>
                  </a:lnTo>
                  <a:lnTo>
                    <a:pt x="9940" y="4544"/>
                  </a:lnTo>
                  <a:lnTo>
                    <a:pt x="9609" y="4118"/>
                  </a:lnTo>
                  <a:lnTo>
                    <a:pt x="9230" y="3740"/>
                  </a:lnTo>
                  <a:lnTo>
                    <a:pt x="8804" y="3361"/>
                  </a:lnTo>
                  <a:lnTo>
                    <a:pt x="8378" y="3030"/>
                  </a:lnTo>
                  <a:lnTo>
                    <a:pt x="7479" y="2414"/>
                  </a:lnTo>
                  <a:lnTo>
                    <a:pt x="6485" y="1846"/>
                  </a:lnTo>
                  <a:lnTo>
                    <a:pt x="5444" y="1326"/>
                  </a:lnTo>
                  <a:lnTo>
                    <a:pt x="3456" y="284"/>
                  </a:lnTo>
                  <a:lnTo>
                    <a:pt x="3030" y="95"/>
                  </a:lnTo>
                  <a:lnTo>
                    <a:pt x="2793" y="0"/>
                  </a:lnTo>
                  <a:close/>
                </a:path>
              </a:pathLst>
            </a:custGeom>
            <a:solidFill>
              <a:srgbClr val="F7C8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51"/>
            <p:cNvSpPr/>
            <p:nvPr/>
          </p:nvSpPr>
          <p:spPr>
            <a:xfrm>
              <a:off x="699600" y="2257550"/>
              <a:ext cx="872150" cy="694625"/>
            </a:xfrm>
            <a:custGeom>
              <a:avLst/>
              <a:gdLst/>
              <a:ahLst/>
              <a:cxnLst/>
              <a:rect l="l" t="t" r="r" b="b"/>
              <a:pathLst>
                <a:path w="34886" h="27785" extrusionOk="0">
                  <a:moveTo>
                    <a:pt x="16520" y="0"/>
                  </a:moveTo>
                  <a:lnTo>
                    <a:pt x="15952" y="48"/>
                  </a:lnTo>
                  <a:lnTo>
                    <a:pt x="15432" y="142"/>
                  </a:lnTo>
                  <a:lnTo>
                    <a:pt x="14911" y="284"/>
                  </a:lnTo>
                  <a:lnTo>
                    <a:pt x="14485" y="426"/>
                  </a:lnTo>
                  <a:lnTo>
                    <a:pt x="8900" y="994"/>
                  </a:lnTo>
                  <a:lnTo>
                    <a:pt x="8332" y="1089"/>
                  </a:lnTo>
                  <a:lnTo>
                    <a:pt x="7764" y="1278"/>
                  </a:lnTo>
                  <a:lnTo>
                    <a:pt x="7243" y="1468"/>
                  </a:lnTo>
                  <a:lnTo>
                    <a:pt x="6770" y="1799"/>
                  </a:lnTo>
                  <a:lnTo>
                    <a:pt x="6296" y="2130"/>
                  </a:lnTo>
                  <a:lnTo>
                    <a:pt x="5870" y="2509"/>
                  </a:lnTo>
                  <a:lnTo>
                    <a:pt x="5444" y="2887"/>
                  </a:lnTo>
                  <a:lnTo>
                    <a:pt x="5113" y="3361"/>
                  </a:lnTo>
                  <a:lnTo>
                    <a:pt x="4782" y="3787"/>
                  </a:lnTo>
                  <a:lnTo>
                    <a:pt x="4450" y="4307"/>
                  </a:lnTo>
                  <a:lnTo>
                    <a:pt x="4214" y="4781"/>
                  </a:lnTo>
                  <a:lnTo>
                    <a:pt x="3930" y="5301"/>
                  </a:lnTo>
                  <a:lnTo>
                    <a:pt x="3504" y="6390"/>
                  </a:lnTo>
                  <a:lnTo>
                    <a:pt x="3125" y="7431"/>
                  </a:lnTo>
                  <a:lnTo>
                    <a:pt x="2604" y="9041"/>
                  </a:lnTo>
                  <a:lnTo>
                    <a:pt x="2178" y="10650"/>
                  </a:lnTo>
                  <a:lnTo>
                    <a:pt x="1752" y="12307"/>
                  </a:lnTo>
                  <a:lnTo>
                    <a:pt x="1374" y="13916"/>
                  </a:lnTo>
                  <a:lnTo>
                    <a:pt x="1042" y="15573"/>
                  </a:lnTo>
                  <a:lnTo>
                    <a:pt x="711" y="17229"/>
                  </a:lnTo>
                  <a:lnTo>
                    <a:pt x="143" y="20543"/>
                  </a:lnTo>
                  <a:lnTo>
                    <a:pt x="48" y="21489"/>
                  </a:lnTo>
                  <a:lnTo>
                    <a:pt x="1" y="21915"/>
                  </a:lnTo>
                  <a:lnTo>
                    <a:pt x="48" y="22389"/>
                  </a:lnTo>
                  <a:lnTo>
                    <a:pt x="96" y="22625"/>
                  </a:lnTo>
                  <a:lnTo>
                    <a:pt x="238" y="22909"/>
                  </a:lnTo>
                  <a:lnTo>
                    <a:pt x="332" y="23146"/>
                  </a:lnTo>
                  <a:lnTo>
                    <a:pt x="522" y="23383"/>
                  </a:lnTo>
                  <a:lnTo>
                    <a:pt x="711" y="23572"/>
                  </a:lnTo>
                  <a:lnTo>
                    <a:pt x="900" y="23761"/>
                  </a:lnTo>
                  <a:lnTo>
                    <a:pt x="1137" y="23951"/>
                  </a:lnTo>
                  <a:lnTo>
                    <a:pt x="1326" y="24045"/>
                  </a:lnTo>
                  <a:lnTo>
                    <a:pt x="3409" y="24992"/>
                  </a:lnTo>
                  <a:lnTo>
                    <a:pt x="4450" y="25418"/>
                  </a:lnTo>
                  <a:lnTo>
                    <a:pt x="5492" y="25749"/>
                  </a:lnTo>
                  <a:lnTo>
                    <a:pt x="6580" y="26081"/>
                  </a:lnTo>
                  <a:lnTo>
                    <a:pt x="7669" y="26270"/>
                  </a:lnTo>
                  <a:lnTo>
                    <a:pt x="8758" y="26412"/>
                  </a:lnTo>
                  <a:lnTo>
                    <a:pt x="9894" y="26412"/>
                  </a:lnTo>
                  <a:lnTo>
                    <a:pt x="9988" y="25844"/>
                  </a:lnTo>
                  <a:lnTo>
                    <a:pt x="10178" y="25276"/>
                  </a:lnTo>
                  <a:lnTo>
                    <a:pt x="10367" y="24755"/>
                  </a:lnTo>
                  <a:lnTo>
                    <a:pt x="10604" y="24235"/>
                  </a:lnTo>
                  <a:lnTo>
                    <a:pt x="10888" y="23761"/>
                  </a:lnTo>
                  <a:lnTo>
                    <a:pt x="11219" y="23288"/>
                  </a:lnTo>
                  <a:lnTo>
                    <a:pt x="11550" y="22815"/>
                  </a:lnTo>
                  <a:lnTo>
                    <a:pt x="11929" y="22389"/>
                  </a:lnTo>
                  <a:lnTo>
                    <a:pt x="13065" y="22909"/>
                  </a:lnTo>
                  <a:lnTo>
                    <a:pt x="14154" y="23525"/>
                  </a:lnTo>
                  <a:lnTo>
                    <a:pt x="15242" y="24140"/>
                  </a:lnTo>
                  <a:lnTo>
                    <a:pt x="16284" y="24803"/>
                  </a:lnTo>
                  <a:lnTo>
                    <a:pt x="17325" y="25513"/>
                  </a:lnTo>
                  <a:lnTo>
                    <a:pt x="18319" y="26270"/>
                  </a:lnTo>
                  <a:lnTo>
                    <a:pt x="19313" y="27027"/>
                  </a:lnTo>
                  <a:lnTo>
                    <a:pt x="20307" y="27785"/>
                  </a:lnTo>
                  <a:lnTo>
                    <a:pt x="21490" y="27359"/>
                  </a:lnTo>
                  <a:lnTo>
                    <a:pt x="22673" y="26838"/>
                  </a:lnTo>
                  <a:lnTo>
                    <a:pt x="23809" y="26223"/>
                  </a:lnTo>
                  <a:lnTo>
                    <a:pt x="24898" y="25513"/>
                  </a:lnTo>
                  <a:lnTo>
                    <a:pt x="25892" y="24755"/>
                  </a:lnTo>
                  <a:lnTo>
                    <a:pt x="26886" y="23903"/>
                  </a:lnTo>
                  <a:lnTo>
                    <a:pt x="27785" y="23004"/>
                  </a:lnTo>
                  <a:lnTo>
                    <a:pt x="28637" y="22010"/>
                  </a:lnTo>
                  <a:lnTo>
                    <a:pt x="28448" y="21868"/>
                  </a:lnTo>
                  <a:lnTo>
                    <a:pt x="28259" y="21679"/>
                  </a:lnTo>
                  <a:lnTo>
                    <a:pt x="28069" y="21537"/>
                  </a:lnTo>
                  <a:lnTo>
                    <a:pt x="27880" y="21347"/>
                  </a:lnTo>
                  <a:lnTo>
                    <a:pt x="27596" y="20448"/>
                  </a:lnTo>
                  <a:lnTo>
                    <a:pt x="27217" y="19501"/>
                  </a:lnTo>
                  <a:lnTo>
                    <a:pt x="26791" y="18602"/>
                  </a:lnTo>
                  <a:lnTo>
                    <a:pt x="26271" y="17797"/>
                  </a:lnTo>
                  <a:lnTo>
                    <a:pt x="27170" y="17939"/>
                  </a:lnTo>
                  <a:lnTo>
                    <a:pt x="28022" y="18081"/>
                  </a:lnTo>
                  <a:lnTo>
                    <a:pt x="28921" y="18176"/>
                  </a:lnTo>
                  <a:lnTo>
                    <a:pt x="29773" y="18223"/>
                  </a:lnTo>
                  <a:lnTo>
                    <a:pt x="31525" y="18223"/>
                  </a:lnTo>
                  <a:lnTo>
                    <a:pt x="32424" y="18129"/>
                  </a:lnTo>
                  <a:lnTo>
                    <a:pt x="33323" y="18034"/>
                  </a:lnTo>
                  <a:lnTo>
                    <a:pt x="33465" y="18034"/>
                  </a:lnTo>
                  <a:lnTo>
                    <a:pt x="33607" y="18081"/>
                  </a:lnTo>
                  <a:lnTo>
                    <a:pt x="33891" y="18129"/>
                  </a:lnTo>
                  <a:lnTo>
                    <a:pt x="33891" y="18129"/>
                  </a:lnTo>
                  <a:lnTo>
                    <a:pt x="33844" y="17750"/>
                  </a:lnTo>
                  <a:lnTo>
                    <a:pt x="33891" y="17371"/>
                  </a:lnTo>
                  <a:lnTo>
                    <a:pt x="33986" y="16993"/>
                  </a:lnTo>
                  <a:lnTo>
                    <a:pt x="34081" y="16614"/>
                  </a:lnTo>
                  <a:lnTo>
                    <a:pt x="34223" y="16283"/>
                  </a:lnTo>
                  <a:lnTo>
                    <a:pt x="34412" y="15904"/>
                  </a:lnTo>
                  <a:lnTo>
                    <a:pt x="34649" y="15573"/>
                  </a:lnTo>
                  <a:lnTo>
                    <a:pt x="34885" y="15289"/>
                  </a:lnTo>
                  <a:lnTo>
                    <a:pt x="34601" y="15241"/>
                  </a:lnTo>
                  <a:lnTo>
                    <a:pt x="34365" y="15147"/>
                  </a:lnTo>
                  <a:lnTo>
                    <a:pt x="33891" y="14957"/>
                  </a:lnTo>
                  <a:lnTo>
                    <a:pt x="33039" y="14531"/>
                  </a:lnTo>
                  <a:lnTo>
                    <a:pt x="32187" y="14200"/>
                  </a:lnTo>
                  <a:lnTo>
                    <a:pt x="31335" y="13916"/>
                  </a:lnTo>
                  <a:lnTo>
                    <a:pt x="30436" y="13632"/>
                  </a:lnTo>
                  <a:lnTo>
                    <a:pt x="28685" y="13111"/>
                  </a:lnTo>
                  <a:lnTo>
                    <a:pt x="26933" y="12591"/>
                  </a:lnTo>
                  <a:lnTo>
                    <a:pt x="26649" y="12449"/>
                  </a:lnTo>
                  <a:lnTo>
                    <a:pt x="26413" y="12259"/>
                  </a:lnTo>
                  <a:lnTo>
                    <a:pt x="26223" y="12023"/>
                  </a:lnTo>
                  <a:lnTo>
                    <a:pt x="26081" y="11786"/>
                  </a:lnTo>
                  <a:lnTo>
                    <a:pt x="25608" y="10603"/>
                  </a:lnTo>
                  <a:lnTo>
                    <a:pt x="25135" y="9514"/>
                  </a:lnTo>
                  <a:lnTo>
                    <a:pt x="24046" y="7242"/>
                  </a:lnTo>
                  <a:lnTo>
                    <a:pt x="22957" y="5065"/>
                  </a:lnTo>
                  <a:lnTo>
                    <a:pt x="21727" y="2887"/>
                  </a:lnTo>
                  <a:lnTo>
                    <a:pt x="21490" y="2462"/>
                  </a:lnTo>
                  <a:lnTo>
                    <a:pt x="21159" y="2083"/>
                  </a:lnTo>
                  <a:lnTo>
                    <a:pt x="20780" y="1657"/>
                  </a:lnTo>
                  <a:lnTo>
                    <a:pt x="20401" y="1278"/>
                  </a:lnTo>
                  <a:lnTo>
                    <a:pt x="19975" y="947"/>
                  </a:lnTo>
                  <a:lnTo>
                    <a:pt x="19502" y="663"/>
                  </a:lnTo>
                  <a:lnTo>
                    <a:pt x="19076" y="379"/>
                  </a:lnTo>
                  <a:lnTo>
                    <a:pt x="18603" y="237"/>
                  </a:lnTo>
                  <a:lnTo>
                    <a:pt x="18129" y="95"/>
                  </a:lnTo>
                  <a:lnTo>
                    <a:pt x="17609" y="48"/>
                  </a:lnTo>
                  <a:lnTo>
                    <a:pt x="17088" y="0"/>
                  </a:lnTo>
                  <a:close/>
                </a:path>
              </a:pathLst>
            </a:custGeom>
            <a:solidFill>
              <a:srgbClr val="F49E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51"/>
            <p:cNvSpPr/>
            <p:nvPr/>
          </p:nvSpPr>
          <p:spPr>
            <a:xfrm>
              <a:off x="842800" y="2739150"/>
              <a:ext cx="163325" cy="80500"/>
            </a:xfrm>
            <a:custGeom>
              <a:avLst/>
              <a:gdLst/>
              <a:ahLst/>
              <a:cxnLst/>
              <a:rect l="l" t="t" r="r" b="b"/>
              <a:pathLst>
                <a:path w="6533" h="3220" extrusionOk="0">
                  <a:moveTo>
                    <a:pt x="48" y="1"/>
                  </a:moveTo>
                  <a:lnTo>
                    <a:pt x="0" y="48"/>
                  </a:lnTo>
                  <a:lnTo>
                    <a:pt x="0" y="143"/>
                  </a:lnTo>
                  <a:lnTo>
                    <a:pt x="48" y="190"/>
                  </a:lnTo>
                  <a:lnTo>
                    <a:pt x="3124" y="1705"/>
                  </a:lnTo>
                  <a:lnTo>
                    <a:pt x="6248" y="3172"/>
                  </a:lnTo>
                  <a:lnTo>
                    <a:pt x="6343" y="3219"/>
                  </a:lnTo>
                  <a:lnTo>
                    <a:pt x="6390" y="3219"/>
                  </a:lnTo>
                  <a:lnTo>
                    <a:pt x="6532" y="3125"/>
                  </a:lnTo>
                  <a:lnTo>
                    <a:pt x="6532" y="2983"/>
                  </a:lnTo>
                  <a:lnTo>
                    <a:pt x="6532" y="2935"/>
                  </a:lnTo>
                  <a:lnTo>
                    <a:pt x="6438" y="2888"/>
                  </a:lnTo>
                  <a:lnTo>
                    <a:pt x="3314" y="1421"/>
                  </a:lnTo>
                  <a:lnTo>
                    <a:pt x="142"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51"/>
            <p:cNvSpPr/>
            <p:nvPr/>
          </p:nvSpPr>
          <p:spPr>
            <a:xfrm>
              <a:off x="852250" y="2463450"/>
              <a:ext cx="86425" cy="286375"/>
            </a:xfrm>
            <a:custGeom>
              <a:avLst/>
              <a:gdLst/>
              <a:ahLst/>
              <a:cxnLst/>
              <a:rect l="l" t="t" r="r" b="b"/>
              <a:pathLst>
                <a:path w="3457" h="11455" extrusionOk="0">
                  <a:moveTo>
                    <a:pt x="3267" y="0"/>
                  </a:moveTo>
                  <a:lnTo>
                    <a:pt x="3220" y="47"/>
                  </a:lnTo>
                  <a:lnTo>
                    <a:pt x="2557" y="2887"/>
                  </a:lnTo>
                  <a:lnTo>
                    <a:pt x="1847" y="5633"/>
                  </a:lnTo>
                  <a:lnTo>
                    <a:pt x="1468" y="7005"/>
                  </a:lnTo>
                  <a:lnTo>
                    <a:pt x="1042" y="8378"/>
                  </a:lnTo>
                  <a:lnTo>
                    <a:pt x="569" y="9751"/>
                  </a:lnTo>
                  <a:lnTo>
                    <a:pt x="1" y="11076"/>
                  </a:lnTo>
                  <a:lnTo>
                    <a:pt x="1" y="11171"/>
                  </a:lnTo>
                  <a:lnTo>
                    <a:pt x="1" y="11265"/>
                  </a:lnTo>
                  <a:lnTo>
                    <a:pt x="48" y="11360"/>
                  </a:lnTo>
                  <a:lnTo>
                    <a:pt x="96" y="11407"/>
                  </a:lnTo>
                  <a:lnTo>
                    <a:pt x="190" y="11455"/>
                  </a:lnTo>
                  <a:lnTo>
                    <a:pt x="285" y="11455"/>
                  </a:lnTo>
                  <a:lnTo>
                    <a:pt x="332" y="11407"/>
                  </a:lnTo>
                  <a:lnTo>
                    <a:pt x="380" y="11313"/>
                  </a:lnTo>
                  <a:lnTo>
                    <a:pt x="948" y="9987"/>
                  </a:lnTo>
                  <a:lnTo>
                    <a:pt x="1468" y="8615"/>
                  </a:lnTo>
                  <a:lnTo>
                    <a:pt x="1942" y="7242"/>
                  </a:lnTo>
                  <a:lnTo>
                    <a:pt x="2368" y="5822"/>
                  </a:lnTo>
                  <a:lnTo>
                    <a:pt x="2746" y="4402"/>
                  </a:lnTo>
                  <a:lnTo>
                    <a:pt x="3078" y="2982"/>
                  </a:lnTo>
                  <a:lnTo>
                    <a:pt x="3314" y="1515"/>
                  </a:lnTo>
                  <a:lnTo>
                    <a:pt x="3456" y="95"/>
                  </a:lnTo>
                  <a:lnTo>
                    <a:pt x="3409"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51"/>
            <p:cNvSpPr/>
            <p:nvPr/>
          </p:nvSpPr>
          <p:spPr>
            <a:xfrm>
              <a:off x="842800" y="2689450"/>
              <a:ext cx="21325" cy="58025"/>
            </a:xfrm>
            <a:custGeom>
              <a:avLst/>
              <a:gdLst/>
              <a:ahLst/>
              <a:cxnLst/>
              <a:rect l="l" t="t" r="r" b="b"/>
              <a:pathLst>
                <a:path w="853" h="2321" extrusionOk="0">
                  <a:moveTo>
                    <a:pt x="142" y="1"/>
                  </a:moveTo>
                  <a:lnTo>
                    <a:pt x="48" y="48"/>
                  </a:lnTo>
                  <a:lnTo>
                    <a:pt x="0" y="143"/>
                  </a:lnTo>
                  <a:lnTo>
                    <a:pt x="48" y="190"/>
                  </a:lnTo>
                  <a:lnTo>
                    <a:pt x="237" y="427"/>
                  </a:lnTo>
                  <a:lnTo>
                    <a:pt x="332" y="616"/>
                  </a:lnTo>
                  <a:lnTo>
                    <a:pt x="426" y="853"/>
                  </a:lnTo>
                  <a:lnTo>
                    <a:pt x="474" y="1089"/>
                  </a:lnTo>
                  <a:lnTo>
                    <a:pt x="521" y="1373"/>
                  </a:lnTo>
                  <a:lnTo>
                    <a:pt x="474" y="1610"/>
                  </a:lnTo>
                  <a:lnTo>
                    <a:pt x="426" y="1847"/>
                  </a:lnTo>
                  <a:lnTo>
                    <a:pt x="332" y="2131"/>
                  </a:lnTo>
                  <a:lnTo>
                    <a:pt x="332" y="2178"/>
                  </a:lnTo>
                  <a:lnTo>
                    <a:pt x="332" y="2273"/>
                  </a:lnTo>
                  <a:lnTo>
                    <a:pt x="474" y="2320"/>
                  </a:lnTo>
                  <a:lnTo>
                    <a:pt x="616" y="2320"/>
                  </a:lnTo>
                  <a:lnTo>
                    <a:pt x="663" y="2273"/>
                  </a:lnTo>
                  <a:lnTo>
                    <a:pt x="710" y="2225"/>
                  </a:lnTo>
                  <a:lnTo>
                    <a:pt x="805" y="1941"/>
                  </a:lnTo>
                  <a:lnTo>
                    <a:pt x="852" y="1610"/>
                  </a:lnTo>
                  <a:lnTo>
                    <a:pt x="805" y="1326"/>
                  </a:lnTo>
                  <a:lnTo>
                    <a:pt x="758" y="1042"/>
                  </a:lnTo>
                  <a:lnTo>
                    <a:pt x="710" y="758"/>
                  </a:lnTo>
                  <a:lnTo>
                    <a:pt x="568" y="521"/>
                  </a:lnTo>
                  <a:lnTo>
                    <a:pt x="426" y="285"/>
                  </a:lnTo>
                  <a:lnTo>
                    <a:pt x="190" y="48"/>
                  </a:lnTo>
                  <a:lnTo>
                    <a:pt x="142"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51"/>
            <p:cNvSpPr/>
            <p:nvPr/>
          </p:nvSpPr>
          <p:spPr>
            <a:xfrm>
              <a:off x="917350" y="2478825"/>
              <a:ext cx="42625" cy="71025"/>
            </a:xfrm>
            <a:custGeom>
              <a:avLst/>
              <a:gdLst/>
              <a:ahLst/>
              <a:cxnLst/>
              <a:rect l="l" t="t" r="r" b="b"/>
              <a:pathLst>
                <a:path w="1705" h="2841" extrusionOk="0">
                  <a:moveTo>
                    <a:pt x="1562" y="0"/>
                  </a:moveTo>
                  <a:lnTo>
                    <a:pt x="1468" y="48"/>
                  </a:lnTo>
                  <a:lnTo>
                    <a:pt x="1136" y="710"/>
                  </a:lnTo>
                  <a:lnTo>
                    <a:pt x="805" y="1373"/>
                  </a:lnTo>
                  <a:lnTo>
                    <a:pt x="48" y="2604"/>
                  </a:lnTo>
                  <a:lnTo>
                    <a:pt x="0" y="2651"/>
                  </a:lnTo>
                  <a:lnTo>
                    <a:pt x="0" y="2698"/>
                  </a:lnTo>
                  <a:lnTo>
                    <a:pt x="95" y="2793"/>
                  </a:lnTo>
                  <a:lnTo>
                    <a:pt x="190" y="2840"/>
                  </a:lnTo>
                  <a:lnTo>
                    <a:pt x="284" y="2793"/>
                  </a:lnTo>
                  <a:lnTo>
                    <a:pt x="332" y="2746"/>
                  </a:lnTo>
                  <a:lnTo>
                    <a:pt x="758" y="2130"/>
                  </a:lnTo>
                  <a:lnTo>
                    <a:pt x="1089" y="1515"/>
                  </a:lnTo>
                  <a:lnTo>
                    <a:pt x="1420" y="852"/>
                  </a:lnTo>
                  <a:lnTo>
                    <a:pt x="1704" y="190"/>
                  </a:lnTo>
                  <a:lnTo>
                    <a:pt x="1704" y="95"/>
                  </a:lnTo>
                  <a:lnTo>
                    <a:pt x="1657"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51"/>
            <p:cNvSpPr/>
            <p:nvPr/>
          </p:nvSpPr>
          <p:spPr>
            <a:xfrm>
              <a:off x="919700" y="2894175"/>
              <a:ext cx="22525" cy="10675"/>
            </a:xfrm>
            <a:custGeom>
              <a:avLst/>
              <a:gdLst/>
              <a:ahLst/>
              <a:cxnLst/>
              <a:rect l="l" t="t" r="r" b="b"/>
              <a:pathLst>
                <a:path w="901" h="427" extrusionOk="0">
                  <a:moveTo>
                    <a:pt x="48" y="0"/>
                  </a:moveTo>
                  <a:lnTo>
                    <a:pt x="1" y="48"/>
                  </a:lnTo>
                  <a:lnTo>
                    <a:pt x="1" y="142"/>
                  </a:lnTo>
                  <a:lnTo>
                    <a:pt x="96" y="237"/>
                  </a:lnTo>
                  <a:lnTo>
                    <a:pt x="474" y="332"/>
                  </a:lnTo>
                  <a:lnTo>
                    <a:pt x="616" y="426"/>
                  </a:lnTo>
                  <a:lnTo>
                    <a:pt x="806" y="426"/>
                  </a:lnTo>
                  <a:lnTo>
                    <a:pt x="853" y="379"/>
                  </a:lnTo>
                  <a:lnTo>
                    <a:pt x="900" y="332"/>
                  </a:lnTo>
                  <a:lnTo>
                    <a:pt x="900" y="284"/>
                  </a:lnTo>
                  <a:lnTo>
                    <a:pt x="853" y="237"/>
                  </a:lnTo>
                  <a:lnTo>
                    <a:pt x="711" y="142"/>
                  </a:lnTo>
                  <a:lnTo>
                    <a:pt x="522" y="95"/>
                  </a:lnTo>
                  <a:lnTo>
                    <a:pt x="143"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51"/>
            <p:cNvSpPr/>
            <p:nvPr/>
          </p:nvSpPr>
          <p:spPr>
            <a:xfrm>
              <a:off x="928000" y="2882325"/>
              <a:ext cx="20125" cy="11875"/>
            </a:xfrm>
            <a:custGeom>
              <a:avLst/>
              <a:gdLst/>
              <a:ahLst/>
              <a:cxnLst/>
              <a:rect l="l" t="t" r="r" b="b"/>
              <a:pathLst>
                <a:path w="805" h="475" extrusionOk="0">
                  <a:moveTo>
                    <a:pt x="48" y="1"/>
                  </a:moveTo>
                  <a:lnTo>
                    <a:pt x="0" y="96"/>
                  </a:lnTo>
                  <a:lnTo>
                    <a:pt x="0" y="190"/>
                  </a:lnTo>
                  <a:lnTo>
                    <a:pt x="95" y="285"/>
                  </a:lnTo>
                  <a:lnTo>
                    <a:pt x="332" y="380"/>
                  </a:lnTo>
                  <a:lnTo>
                    <a:pt x="616" y="474"/>
                  </a:lnTo>
                  <a:lnTo>
                    <a:pt x="758" y="474"/>
                  </a:lnTo>
                  <a:lnTo>
                    <a:pt x="805" y="380"/>
                  </a:lnTo>
                  <a:lnTo>
                    <a:pt x="805" y="285"/>
                  </a:lnTo>
                  <a:lnTo>
                    <a:pt x="758" y="190"/>
                  </a:lnTo>
                  <a:lnTo>
                    <a:pt x="474" y="96"/>
                  </a:lnTo>
                  <a:lnTo>
                    <a:pt x="142"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51"/>
            <p:cNvSpPr/>
            <p:nvPr/>
          </p:nvSpPr>
          <p:spPr>
            <a:xfrm>
              <a:off x="932725" y="2866950"/>
              <a:ext cx="21325" cy="10675"/>
            </a:xfrm>
            <a:custGeom>
              <a:avLst/>
              <a:gdLst/>
              <a:ahLst/>
              <a:cxnLst/>
              <a:rect l="l" t="t" r="r" b="b"/>
              <a:pathLst>
                <a:path w="853" h="427" extrusionOk="0">
                  <a:moveTo>
                    <a:pt x="48" y="1"/>
                  </a:moveTo>
                  <a:lnTo>
                    <a:pt x="1" y="95"/>
                  </a:lnTo>
                  <a:lnTo>
                    <a:pt x="1" y="190"/>
                  </a:lnTo>
                  <a:lnTo>
                    <a:pt x="95" y="237"/>
                  </a:lnTo>
                  <a:lnTo>
                    <a:pt x="427" y="332"/>
                  </a:lnTo>
                  <a:lnTo>
                    <a:pt x="711" y="427"/>
                  </a:lnTo>
                  <a:lnTo>
                    <a:pt x="805" y="379"/>
                  </a:lnTo>
                  <a:lnTo>
                    <a:pt x="853" y="332"/>
                  </a:lnTo>
                  <a:lnTo>
                    <a:pt x="853" y="237"/>
                  </a:lnTo>
                  <a:lnTo>
                    <a:pt x="805" y="143"/>
                  </a:lnTo>
                  <a:lnTo>
                    <a:pt x="474" y="48"/>
                  </a:lnTo>
                  <a:lnTo>
                    <a:pt x="143"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51"/>
            <p:cNvSpPr/>
            <p:nvPr/>
          </p:nvSpPr>
          <p:spPr>
            <a:xfrm>
              <a:off x="939825" y="2851575"/>
              <a:ext cx="18950" cy="13025"/>
            </a:xfrm>
            <a:custGeom>
              <a:avLst/>
              <a:gdLst/>
              <a:ahLst/>
              <a:cxnLst/>
              <a:rect l="l" t="t" r="r" b="b"/>
              <a:pathLst>
                <a:path w="758" h="521" extrusionOk="0">
                  <a:moveTo>
                    <a:pt x="190" y="0"/>
                  </a:moveTo>
                  <a:lnTo>
                    <a:pt x="48" y="48"/>
                  </a:lnTo>
                  <a:lnTo>
                    <a:pt x="1" y="95"/>
                  </a:lnTo>
                  <a:lnTo>
                    <a:pt x="1" y="190"/>
                  </a:lnTo>
                  <a:lnTo>
                    <a:pt x="48" y="284"/>
                  </a:lnTo>
                  <a:lnTo>
                    <a:pt x="285" y="426"/>
                  </a:lnTo>
                  <a:lnTo>
                    <a:pt x="427" y="474"/>
                  </a:lnTo>
                  <a:lnTo>
                    <a:pt x="569" y="521"/>
                  </a:lnTo>
                  <a:lnTo>
                    <a:pt x="663" y="474"/>
                  </a:lnTo>
                  <a:lnTo>
                    <a:pt x="758" y="426"/>
                  </a:lnTo>
                  <a:lnTo>
                    <a:pt x="758" y="332"/>
                  </a:lnTo>
                  <a:lnTo>
                    <a:pt x="711" y="237"/>
                  </a:lnTo>
                  <a:lnTo>
                    <a:pt x="569" y="142"/>
                  </a:lnTo>
                  <a:lnTo>
                    <a:pt x="427" y="95"/>
                  </a:lnTo>
                  <a:lnTo>
                    <a:pt x="190"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51"/>
            <p:cNvSpPr/>
            <p:nvPr/>
          </p:nvSpPr>
          <p:spPr>
            <a:xfrm>
              <a:off x="948100" y="2833825"/>
              <a:ext cx="18975" cy="13025"/>
            </a:xfrm>
            <a:custGeom>
              <a:avLst/>
              <a:gdLst/>
              <a:ahLst/>
              <a:cxnLst/>
              <a:rect l="l" t="t" r="r" b="b"/>
              <a:pathLst>
                <a:path w="759" h="521" extrusionOk="0">
                  <a:moveTo>
                    <a:pt x="143" y="0"/>
                  </a:moveTo>
                  <a:lnTo>
                    <a:pt x="48" y="48"/>
                  </a:lnTo>
                  <a:lnTo>
                    <a:pt x="1" y="95"/>
                  </a:lnTo>
                  <a:lnTo>
                    <a:pt x="1" y="190"/>
                  </a:lnTo>
                  <a:lnTo>
                    <a:pt x="48" y="284"/>
                  </a:lnTo>
                  <a:lnTo>
                    <a:pt x="332" y="426"/>
                  </a:lnTo>
                  <a:lnTo>
                    <a:pt x="474" y="474"/>
                  </a:lnTo>
                  <a:lnTo>
                    <a:pt x="616" y="521"/>
                  </a:lnTo>
                  <a:lnTo>
                    <a:pt x="711" y="521"/>
                  </a:lnTo>
                  <a:lnTo>
                    <a:pt x="758" y="426"/>
                  </a:lnTo>
                  <a:lnTo>
                    <a:pt x="758" y="379"/>
                  </a:lnTo>
                  <a:lnTo>
                    <a:pt x="711" y="284"/>
                  </a:lnTo>
                  <a:lnTo>
                    <a:pt x="616" y="190"/>
                  </a:lnTo>
                  <a:lnTo>
                    <a:pt x="474" y="142"/>
                  </a:lnTo>
                  <a:lnTo>
                    <a:pt x="143"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51"/>
            <p:cNvSpPr/>
            <p:nvPr/>
          </p:nvSpPr>
          <p:spPr>
            <a:xfrm>
              <a:off x="959950" y="2818450"/>
              <a:ext cx="20125" cy="14225"/>
            </a:xfrm>
            <a:custGeom>
              <a:avLst/>
              <a:gdLst/>
              <a:ahLst/>
              <a:cxnLst/>
              <a:rect l="l" t="t" r="r" b="b"/>
              <a:pathLst>
                <a:path w="805" h="569" extrusionOk="0">
                  <a:moveTo>
                    <a:pt x="142" y="0"/>
                  </a:moveTo>
                  <a:lnTo>
                    <a:pt x="48" y="47"/>
                  </a:lnTo>
                  <a:lnTo>
                    <a:pt x="0" y="95"/>
                  </a:lnTo>
                  <a:lnTo>
                    <a:pt x="0" y="189"/>
                  </a:lnTo>
                  <a:lnTo>
                    <a:pt x="95" y="237"/>
                  </a:lnTo>
                  <a:lnTo>
                    <a:pt x="379" y="379"/>
                  </a:lnTo>
                  <a:lnTo>
                    <a:pt x="616" y="521"/>
                  </a:lnTo>
                  <a:lnTo>
                    <a:pt x="710" y="568"/>
                  </a:lnTo>
                  <a:lnTo>
                    <a:pt x="805" y="473"/>
                  </a:lnTo>
                  <a:lnTo>
                    <a:pt x="805" y="426"/>
                  </a:lnTo>
                  <a:lnTo>
                    <a:pt x="805" y="331"/>
                  </a:lnTo>
                  <a:lnTo>
                    <a:pt x="663" y="189"/>
                  </a:lnTo>
                  <a:lnTo>
                    <a:pt x="474" y="95"/>
                  </a:lnTo>
                  <a:lnTo>
                    <a:pt x="142"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51"/>
            <p:cNvSpPr/>
            <p:nvPr/>
          </p:nvSpPr>
          <p:spPr>
            <a:xfrm>
              <a:off x="907875" y="2805425"/>
              <a:ext cx="65100" cy="93500"/>
            </a:xfrm>
            <a:custGeom>
              <a:avLst/>
              <a:gdLst/>
              <a:ahLst/>
              <a:cxnLst/>
              <a:rect l="l" t="t" r="r" b="b"/>
              <a:pathLst>
                <a:path w="2604" h="3740" extrusionOk="0">
                  <a:moveTo>
                    <a:pt x="2415" y="0"/>
                  </a:moveTo>
                  <a:lnTo>
                    <a:pt x="1894" y="284"/>
                  </a:lnTo>
                  <a:lnTo>
                    <a:pt x="1468" y="663"/>
                  </a:lnTo>
                  <a:lnTo>
                    <a:pt x="1089" y="1042"/>
                  </a:lnTo>
                  <a:lnTo>
                    <a:pt x="758" y="1515"/>
                  </a:lnTo>
                  <a:lnTo>
                    <a:pt x="474" y="1988"/>
                  </a:lnTo>
                  <a:lnTo>
                    <a:pt x="237" y="2462"/>
                  </a:lnTo>
                  <a:lnTo>
                    <a:pt x="95" y="3030"/>
                  </a:lnTo>
                  <a:lnTo>
                    <a:pt x="1" y="3598"/>
                  </a:lnTo>
                  <a:lnTo>
                    <a:pt x="1" y="3645"/>
                  </a:lnTo>
                  <a:lnTo>
                    <a:pt x="48" y="3692"/>
                  </a:lnTo>
                  <a:lnTo>
                    <a:pt x="143" y="3740"/>
                  </a:lnTo>
                  <a:lnTo>
                    <a:pt x="285" y="3740"/>
                  </a:lnTo>
                  <a:lnTo>
                    <a:pt x="332" y="3692"/>
                  </a:lnTo>
                  <a:lnTo>
                    <a:pt x="332" y="3645"/>
                  </a:lnTo>
                  <a:lnTo>
                    <a:pt x="474" y="3124"/>
                  </a:lnTo>
                  <a:lnTo>
                    <a:pt x="616" y="2604"/>
                  </a:lnTo>
                  <a:lnTo>
                    <a:pt x="805" y="2130"/>
                  </a:lnTo>
                  <a:lnTo>
                    <a:pt x="1089" y="1704"/>
                  </a:lnTo>
                  <a:lnTo>
                    <a:pt x="1373" y="1278"/>
                  </a:lnTo>
                  <a:lnTo>
                    <a:pt x="1705" y="900"/>
                  </a:lnTo>
                  <a:lnTo>
                    <a:pt x="2083" y="521"/>
                  </a:lnTo>
                  <a:lnTo>
                    <a:pt x="2509" y="237"/>
                  </a:lnTo>
                  <a:lnTo>
                    <a:pt x="2604" y="142"/>
                  </a:lnTo>
                  <a:lnTo>
                    <a:pt x="2557" y="48"/>
                  </a:lnTo>
                  <a:lnTo>
                    <a:pt x="2509"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51"/>
            <p:cNvSpPr/>
            <p:nvPr/>
          </p:nvSpPr>
          <p:spPr>
            <a:xfrm>
              <a:off x="1513750" y="2626750"/>
              <a:ext cx="28425" cy="71025"/>
            </a:xfrm>
            <a:custGeom>
              <a:avLst/>
              <a:gdLst/>
              <a:ahLst/>
              <a:cxnLst/>
              <a:rect l="l" t="t" r="r" b="b"/>
              <a:pathLst>
                <a:path w="1137" h="2841" extrusionOk="0">
                  <a:moveTo>
                    <a:pt x="994" y="0"/>
                  </a:moveTo>
                  <a:lnTo>
                    <a:pt x="852" y="47"/>
                  </a:lnTo>
                  <a:lnTo>
                    <a:pt x="663" y="331"/>
                  </a:lnTo>
                  <a:lnTo>
                    <a:pt x="473" y="615"/>
                  </a:lnTo>
                  <a:lnTo>
                    <a:pt x="284" y="947"/>
                  </a:lnTo>
                  <a:lnTo>
                    <a:pt x="142" y="1278"/>
                  </a:lnTo>
                  <a:lnTo>
                    <a:pt x="95" y="1609"/>
                  </a:lnTo>
                  <a:lnTo>
                    <a:pt x="47" y="1988"/>
                  </a:lnTo>
                  <a:lnTo>
                    <a:pt x="0" y="2319"/>
                  </a:lnTo>
                  <a:lnTo>
                    <a:pt x="47" y="2698"/>
                  </a:lnTo>
                  <a:lnTo>
                    <a:pt x="95" y="2745"/>
                  </a:lnTo>
                  <a:lnTo>
                    <a:pt x="142" y="2793"/>
                  </a:lnTo>
                  <a:lnTo>
                    <a:pt x="237" y="2840"/>
                  </a:lnTo>
                  <a:lnTo>
                    <a:pt x="379" y="2793"/>
                  </a:lnTo>
                  <a:lnTo>
                    <a:pt x="379" y="2745"/>
                  </a:lnTo>
                  <a:lnTo>
                    <a:pt x="426" y="2651"/>
                  </a:lnTo>
                  <a:lnTo>
                    <a:pt x="426" y="1988"/>
                  </a:lnTo>
                  <a:lnTo>
                    <a:pt x="568" y="1373"/>
                  </a:lnTo>
                  <a:lnTo>
                    <a:pt x="663" y="1089"/>
                  </a:lnTo>
                  <a:lnTo>
                    <a:pt x="805" y="805"/>
                  </a:lnTo>
                  <a:lnTo>
                    <a:pt x="947" y="521"/>
                  </a:lnTo>
                  <a:lnTo>
                    <a:pt x="1136" y="237"/>
                  </a:lnTo>
                  <a:lnTo>
                    <a:pt x="1136" y="189"/>
                  </a:lnTo>
                  <a:lnTo>
                    <a:pt x="1136" y="142"/>
                  </a:lnTo>
                  <a:lnTo>
                    <a:pt x="1089" y="47"/>
                  </a:lnTo>
                  <a:lnTo>
                    <a:pt x="994"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51"/>
            <p:cNvSpPr/>
            <p:nvPr/>
          </p:nvSpPr>
          <p:spPr>
            <a:xfrm>
              <a:off x="1520850" y="2687100"/>
              <a:ext cx="16575" cy="8300"/>
            </a:xfrm>
            <a:custGeom>
              <a:avLst/>
              <a:gdLst/>
              <a:ahLst/>
              <a:cxnLst/>
              <a:rect l="l" t="t" r="r" b="b"/>
              <a:pathLst>
                <a:path w="663" h="332" extrusionOk="0">
                  <a:moveTo>
                    <a:pt x="142" y="0"/>
                  </a:moveTo>
                  <a:lnTo>
                    <a:pt x="47" y="47"/>
                  </a:lnTo>
                  <a:lnTo>
                    <a:pt x="0" y="142"/>
                  </a:lnTo>
                  <a:lnTo>
                    <a:pt x="47" y="237"/>
                  </a:lnTo>
                  <a:lnTo>
                    <a:pt x="95" y="284"/>
                  </a:lnTo>
                  <a:lnTo>
                    <a:pt x="521" y="331"/>
                  </a:lnTo>
                  <a:lnTo>
                    <a:pt x="615" y="331"/>
                  </a:lnTo>
                  <a:lnTo>
                    <a:pt x="663" y="237"/>
                  </a:lnTo>
                  <a:lnTo>
                    <a:pt x="663" y="142"/>
                  </a:lnTo>
                  <a:lnTo>
                    <a:pt x="568" y="47"/>
                  </a:lnTo>
                  <a:lnTo>
                    <a:pt x="142"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51"/>
            <p:cNvSpPr/>
            <p:nvPr/>
          </p:nvSpPr>
          <p:spPr>
            <a:xfrm>
              <a:off x="1522025" y="2675250"/>
              <a:ext cx="20150" cy="9500"/>
            </a:xfrm>
            <a:custGeom>
              <a:avLst/>
              <a:gdLst/>
              <a:ahLst/>
              <a:cxnLst/>
              <a:rect l="l" t="t" r="r" b="b"/>
              <a:pathLst>
                <a:path w="806" h="380" extrusionOk="0">
                  <a:moveTo>
                    <a:pt x="142" y="1"/>
                  </a:moveTo>
                  <a:lnTo>
                    <a:pt x="48" y="48"/>
                  </a:lnTo>
                  <a:lnTo>
                    <a:pt x="0" y="95"/>
                  </a:lnTo>
                  <a:lnTo>
                    <a:pt x="0" y="190"/>
                  </a:lnTo>
                  <a:lnTo>
                    <a:pt x="95" y="237"/>
                  </a:lnTo>
                  <a:lnTo>
                    <a:pt x="379" y="332"/>
                  </a:lnTo>
                  <a:lnTo>
                    <a:pt x="663" y="379"/>
                  </a:lnTo>
                  <a:lnTo>
                    <a:pt x="758" y="332"/>
                  </a:lnTo>
                  <a:lnTo>
                    <a:pt x="805" y="237"/>
                  </a:lnTo>
                  <a:lnTo>
                    <a:pt x="805" y="143"/>
                  </a:lnTo>
                  <a:lnTo>
                    <a:pt x="710" y="95"/>
                  </a:lnTo>
                  <a:lnTo>
                    <a:pt x="426" y="48"/>
                  </a:lnTo>
                  <a:lnTo>
                    <a:pt x="142"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51"/>
            <p:cNvSpPr/>
            <p:nvPr/>
          </p:nvSpPr>
          <p:spPr>
            <a:xfrm>
              <a:off x="1523200" y="2662250"/>
              <a:ext cx="26075" cy="9475"/>
            </a:xfrm>
            <a:custGeom>
              <a:avLst/>
              <a:gdLst/>
              <a:ahLst/>
              <a:cxnLst/>
              <a:rect l="l" t="t" r="r" b="b"/>
              <a:pathLst>
                <a:path w="1043" h="379" extrusionOk="0">
                  <a:moveTo>
                    <a:pt x="95" y="0"/>
                  </a:moveTo>
                  <a:lnTo>
                    <a:pt x="48" y="47"/>
                  </a:lnTo>
                  <a:lnTo>
                    <a:pt x="1" y="95"/>
                  </a:lnTo>
                  <a:lnTo>
                    <a:pt x="48" y="189"/>
                  </a:lnTo>
                  <a:lnTo>
                    <a:pt x="95" y="237"/>
                  </a:lnTo>
                  <a:lnTo>
                    <a:pt x="521" y="284"/>
                  </a:lnTo>
                  <a:lnTo>
                    <a:pt x="900" y="379"/>
                  </a:lnTo>
                  <a:lnTo>
                    <a:pt x="995" y="379"/>
                  </a:lnTo>
                  <a:lnTo>
                    <a:pt x="1042" y="284"/>
                  </a:lnTo>
                  <a:lnTo>
                    <a:pt x="1042" y="189"/>
                  </a:lnTo>
                  <a:lnTo>
                    <a:pt x="947" y="142"/>
                  </a:lnTo>
                  <a:lnTo>
                    <a:pt x="521" y="47"/>
                  </a:lnTo>
                  <a:lnTo>
                    <a:pt x="95"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51"/>
            <p:cNvSpPr/>
            <p:nvPr/>
          </p:nvSpPr>
          <p:spPr>
            <a:xfrm>
              <a:off x="1530300" y="2652775"/>
              <a:ext cx="21325" cy="10675"/>
            </a:xfrm>
            <a:custGeom>
              <a:avLst/>
              <a:gdLst/>
              <a:ahLst/>
              <a:cxnLst/>
              <a:rect l="l" t="t" r="r" b="b"/>
              <a:pathLst>
                <a:path w="853" h="427" extrusionOk="0">
                  <a:moveTo>
                    <a:pt x="1" y="0"/>
                  </a:moveTo>
                  <a:lnTo>
                    <a:pt x="1" y="95"/>
                  </a:lnTo>
                  <a:lnTo>
                    <a:pt x="1" y="142"/>
                  </a:lnTo>
                  <a:lnTo>
                    <a:pt x="48" y="190"/>
                  </a:lnTo>
                  <a:lnTo>
                    <a:pt x="379" y="332"/>
                  </a:lnTo>
                  <a:lnTo>
                    <a:pt x="569" y="379"/>
                  </a:lnTo>
                  <a:lnTo>
                    <a:pt x="711" y="426"/>
                  </a:lnTo>
                  <a:lnTo>
                    <a:pt x="805" y="379"/>
                  </a:lnTo>
                  <a:lnTo>
                    <a:pt x="853" y="332"/>
                  </a:lnTo>
                  <a:lnTo>
                    <a:pt x="853" y="237"/>
                  </a:lnTo>
                  <a:lnTo>
                    <a:pt x="805" y="190"/>
                  </a:lnTo>
                  <a:lnTo>
                    <a:pt x="616" y="95"/>
                  </a:lnTo>
                  <a:lnTo>
                    <a:pt x="474" y="48"/>
                  </a:lnTo>
                  <a:lnTo>
                    <a:pt x="95"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51"/>
            <p:cNvSpPr/>
            <p:nvPr/>
          </p:nvSpPr>
          <p:spPr>
            <a:xfrm>
              <a:off x="1535050" y="2640950"/>
              <a:ext cx="18950" cy="11850"/>
            </a:xfrm>
            <a:custGeom>
              <a:avLst/>
              <a:gdLst/>
              <a:ahLst/>
              <a:cxnLst/>
              <a:rect l="l" t="t" r="r" b="b"/>
              <a:pathLst>
                <a:path w="758" h="474" extrusionOk="0">
                  <a:moveTo>
                    <a:pt x="95" y="0"/>
                  </a:moveTo>
                  <a:lnTo>
                    <a:pt x="47" y="47"/>
                  </a:lnTo>
                  <a:lnTo>
                    <a:pt x="0" y="95"/>
                  </a:lnTo>
                  <a:lnTo>
                    <a:pt x="47" y="189"/>
                  </a:lnTo>
                  <a:lnTo>
                    <a:pt x="331" y="331"/>
                  </a:lnTo>
                  <a:lnTo>
                    <a:pt x="473" y="426"/>
                  </a:lnTo>
                  <a:lnTo>
                    <a:pt x="615" y="473"/>
                  </a:lnTo>
                  <a:lnTo>
                    <a:pt x="710" y="426"/>
                  </a:lnTo>
                  <a:lnTo>
                    <a:pt x="757" y="379"/>
                  </a:lnTo>
                  <a:lnTo>
                    <a:pt x="757" y="331"/>
                  </a:lnTo>
                  <a:lnTo>
                    <a:pt x="710" y="284"/>
                  </a:lnTo>
                  <a:lnTo>
                    <a:pt x="568" y="189"/>
                  </a:lnTo>
                  <a:lnTo>
                    <a:pt x="426" y="142"/>
                  </a:lnTo>
                  <a:lnTo>
                    <a:pt x="189"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51"/>
            <p:cNvSpPr/>
            <p:nvPr/>
          </p:nvSpPr>
          <p:spPr>
            <a:xfrm>
              <a:off x="1543325" y="2636200"/>
              <a:ext cx="15400" cy="10675"/>
            </a:xfrm>
            <a:custGeom>
              <a:avLst/>
              <a:gdLst/>
              <a:ahLst/>
              <a:cxnLst/>
              <a:rect l="l" t="t" r="r" b="b"/>
              <a:pathLst>
                <a:path w="616" h="427" extrusionOk="0">
                  <a:moveTo>
                    <a:pt x="95" y="1"/>
                  </a:moveTo>
                  <a:lnTo>
                    <a:pt x="48" y="48"/>
                  </a:lnTo>
                  <a:lnTo>
                    <a:pt x="0" y="95"/>
                  </a:lnTo>
                  <a:lnTo>
                    <a:pt x="48" y="190"/>
                  </a:lnTo>
                  <a:lnTo>
                    <a:pt x="237" y="332"/>
                  </a:lnTo>
                  <a:lnTo>
                    <a:pt x="379" y="379"/>
                  </a:lnTo>
                  <a:lnTo>
                    <a:pt x="521" y="427"/>
                  </a:lnTo>
                  <a:lnTo>
                    <a:pt x="568" y="379"/>
                  </a:lnTo>
                  <a:lnTo>
                    <a:pt x="616" y="332"/>
                  </a:lnTo>
                  <a:lnTo>
                    <a:pt x="616" y="237"/>
                  </a:lnTo>
                  <a:lnTo>
                    <a:pt x="568" y="190"/>
                  </a:lnTo>
                  <a:lnTo>
                    <a:pt x="379" y="95"/>
                  </a:lnTo>
                  <a:lnTo>
                    <a:pt x="190"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51"/>
            <p:cNvSpPr/>
            <p:nvPr/>
          </p:nvSpPr>
          <p:spPr>
            <a:xfrm>
              <a:off x="1216725" y="2384150"/>
              <a:ext cx="28425" cy="101800"/>
            </a:xfrm>
            <a:custGeom>
              <a:avLst/>
              <a:gdLst/>
              <a:ahLst/>
              <a:cxnLst/>
              <a:rect l="l" t="t" r="r" b="b"/>
              <a:pathLst>
                <a:path w="1137" h="4072" extrusionOk="0">
                  <a:moveTo>
                    <a:pt x="48" y="1"/>
                  </a:moveTo>
                  <a:lnTo>
                    <a:pt x="0" y="48"/>
                  </a:lnTo>
                  <a:lnTo>
                    <a:pt x="0" y="95"/>
                  </a:lnTo>
                  <a:lnTo>
                    <a:pt x="379" y="2036"/>
                  </a:lnTo>
                  <a:lnTo>
                    <a:pt x="616" y="3030"/>
                  </a:lnTo>
                  <a:lnTo>
                    <a:pt x="852" y="3977"/>
                  </a:lnTo>
                  <a:lnTo>
                    <a:pt x="947" y="4071"/>
                  </a:lnTo>
                  <a:lnTo>
                    <a:pt x="1042" y="4071"/>
                  </a:lnTo>
                  <a:lnTo>
                    <a:pt x="1136" y="4024"/>
                  </a:lnTo>
                  <a:lnTo>
                    <a:pt x="1136" y="3929"/>
                  </a:lnTo>
                  <a:lnTo>
                    <a:pt x="947" y="2935"/>
                  </a:lnTo>
                  <a:lnTo>
                    <a:pt x="663" y="1989"/>
                  </a:lnTo>
                  <a:lnTo>
                    <a:pt x="95" y="48"/>
                  </a:lnTo>
                  <a:lnTo>
                    <a:pt x="95"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51"/>
            <p:cNvSpPr/>
            <p:nvPr/>
          </p:nvSpPr>
          <p:spPr>
            <a:xfrm>
              <a:off x="1284175" y="2585325"/>
              <a:ext cx="74575" cy="121900"/>
            </a:xfrm>
            <a:custGeom>
              <a:avLst/>
              <a:gdLst/>
              <a:ahLst/>
              <a:cxnLst/>
              <a:rect l="l" t="t" r="r" b="b"/>
              <a:pathLst>
                <a:path w="2983" h="4876" extrusionOk="0">
                  <a:moveTo>
                    <a:pt x="48" y="0"/>
                  </a:moveTo>
                  <a:lnTo>
                    <a:pt x="0" y="95"/>
                  </a:lnTo>
                  <a:lnTo>
                    <a:pt x="0" y="142"/>
                  </a:lnTo>
                  <a:lnTo>
                    <a:pt x="663" y="1326"/>
                  </a:lnTo>
                  <a:lnTo>
                    <a:pt x="1326" y="2509"/>
                  </a:lnTo>
                  <a:lnTo>
                    <a:pt x="2036" y="3692"/>
                  </a:lnTo>
                  <a:lnTo>
                    <a:pt x="2746" y="4828"/>
                  </a:lnTo>
                  <a:lnTo>
                    <a:pt x="2840" y="4876"/>
                  </a:lnTo>
                  <a:lnTo>
                    <a:pt x="2935" y="4876"/>
                  </a:lnTo>
                  <a:lnTo>
                    <a:pt x="2982" y="4781"/>
                  </a:lnTo>
                  <a:lnTo>
                    <a:pt x="2982" y="4686"/>
                  </a:lnTo>
                  <a:lnTo>
                    <a:pt x="2367" y="3503"/>
                  </a:lnTo>
                  <a:lnTo>
                    <a:pt x="1657" y="2320"/>
                  </a:lnTo>
                  <a:lnTo>
                    <a:pt x="900" y="1184"/>
                  </a:lnTo>
                  <a:lnTo>
                    <a:pt x="190" y="48"/>
                  </a:lnTo>
                  <a:lnTo>
                    <a:pt x="95"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51"/>
            <p:cNvSpPr/>
            <p:nvPr/>
          </p:nvSpPr>
          <p:spPr>
            <a:xfrm>
              <a:off x="1007275" y="2567575"/>
              <a:ext cx="79300" cy="72200"/>
            </a:xfrm>
            <a:custGeom>
              <a:avLst/>
              <a:gdLst/>
              <a:ahLst/>
              <a:cxnLst/>
              <a:rect l="l" t="t" r="r" b="b"/>
              <a:pathLst>
                <a:path w="3172" h="2888" extrusionOk="0">
                  <a:moveTo>
                    <a:pt x="2983" y="0"/>
                  </a:moveTo>
                  <a:lnTo>
                    <a:pt x="2888" y="95"/>
                  </a:lnTo>
                  <a:lnTo>
                    <a:pt x="2651" y="474"/>
                  </a:lnTo>
                  <a:lnTo>
                    <a:pt x="2320" y="852"/>
                  </a:lnTo>
                  <a:lnTo>
                    <a:pt x="1989" y="1231"/>
                  </a:lnTo>
                  <a:lnTo>
                    <a:pt x="1657" y="1515"/>
                  </a:lnTo>
                  <a:lnTo>
                    <a:pt x="1279" y="1799"/>
                  </a:lnTo>
                  <a:lnTo>
                    <a:pt x="900" y="2083"/>
                  </a:lnTo>
                  <a:lnTo>
                    <a:pt x="95" y="2604"/>
                  </a:lnTo>
                  <a:lnTo>
                    <a:pt x="1" y="2651"/>
                  </a:lnTo>
                  <a:lnTo>
                    <a:pt x="1" y="2793"/>
                  </a:lnTo>
                  <a:lnTo>
                    <a:pt x="95" y="2840"/>
                  </a:lnTo>
                  <a:lnTo>
                    <a:pt x="190" y="2888"/>
                  </a:lnTo>
                  <a:lnTo>
                    <a:pt x="663" y="2651"/>
                  </a:lnTo>
                  <a:lnTo>
                    <a:pt x="1089" y="2414"/>
                  </a:lnTo>
                  <a:lnTo>
                    <a:pt x="1515" y="2130"/>
                  </a:lnTo>
                  <a:lnTo>
                    <a:pt x="1894" y="1799"/>
                  </a:lnTo>
                  <a:lnTo>
                    <a:pt x="2273" y="1420"/>
                  </a:lnTo>
                  <a:lnTo>
                    <a:pt x="2557" y="1042"/>
                  </a:lnTo>
                  <a:lnTo>
                    <a:pt x="2888" y="663"/>
                  </a:lnTo>
                  <a:lnTo>
                    <a:pt x="3125" y="237"/>
                  </a:lnTo>
                  <a:lnTo>
                    <a:pt x="3172" y="95"/>
                  </a:lnTo>
                  <a:lnTo>
                    <a:pt x="3077" y="48"/>
                  </a:lnTo>
                  <a:lnTo>
                    <a:pt x="2983"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51"/>
            <p:cNvSpPr/>
            <p:nvPr/>
          </p:nvSpPr>
          <p:spPr>
            <a:xfrm>
              <a:off x="955200" y="2693000"/>
              <a:ext cx="184625" cy="34350"/>
            </a:xfrm>
            <a:custGeom>
              <a:avLst/>
              <a:gdLst/>
              <a:ahLst/>
              <a:cxnLst/>
              <a:rect l="l" t="t" r="r" b="b"/>
              <a:pathLst>
                <a:path w="7385" h="1374" extrusionOk="0">
                  <a:moveTo>
                    <a:pt x="7196" y="1"/>
                  </a:moveTo>
                  <a:lnTo>
                    <a:pt x="6296" y="285"/>
                  </a:lnTo>
                  <a:lnTo>
                    <a:pt x="5444" y="569"/>
                  </a:lnTo>
                  <a:lnTo>
                    <a:pt x="4592" y="758"/>
                  </a:lnTo>
                  <a:lnTo>
                    <a:pt x="3693" y="947"/>
                  </a:lnTo>
                  <a:lnTo>
                    <a:pt x="2794" y="995"/>
                  </a:lnTo>
                  <a:lnTo>
                    <a:pt x="1942" y="1042"/>
                  </a:lnTo>
                  <a:lnTo>
                    <a:pt x="995" y="995"/>
                  </a:lnTo>
                  <a:lnTo>
                    <a:pt x="96" y="853"/>
                  </a:lnTo>
                  <a:lnTo>
                    <a:pt x="1" y="900"/>
                  </a:lnTo>
                  <a:lnTo>
                    <a:pt x="1" y="947"/>
                  </a:lnTo>
                  <a:lnTo>
                    <a:pt x="1" y="995"/>
                  </a:lnTo>
                  <a:lnTo>
                    <a:pt x="48" y="995"/>
                  </a:lnTo>
                  <a:lnTo>
                    <a:pt x="948" y="1231"/>
                  </a:lnTo>
                  <a:lnTo>
                    <a:pt x="1847" y="1326"/>
                  </a:lnTo>
                  <a:lnTo>
                    <a:pt x="2794" y="1373"/>
                  </a:lnTo>
                  <a:lnTo>
                    <a:pt x="3740" y="1326"/>
                  </a:lnTo>
                  <a:lnTo>
                    <a:pt x="4687" y="1184"/>
                  </a:lnTo>
                  <a:lnTo>
                    <a:pt x="5586" y="995"/>
                  </a:lnTo>
                  <a:lnTo>
                    <a:pt x="6486" y="663"/>
                  </a:lnTo>
                  <a:lnTo>
                    <a:pt x="7338" y="285"/>
                  </a:lnTo>
                  <a:lnTo>
                    <a:pt x="7385" y="190"/>
                  </a:lnTo>
                  <a:lnTo>
                    <a:pt x="7385" y="95"/>
                  </a:lnTo>
                  <a:lnTo>
                    <a:pt x="7290"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51"/>
            <p:cNvSpPr/>
            <p:nvPr/>
          </p:nvSpPr>
          <p:spPr>
            <a:xfrm>
              <a:off x="1056975" y="2263450"/>
              <a:ext cx="252075" cy="411825"/>
            </a:xfrm>
            <a:custGeom>
              <a:avLst/>
              <a:gdLst/>
              <a:ahLst/>
              <a:cxnLst/>
              <a:rect l="l" t="t" r="r" b="b"/>
              <a:pathLst>
                <a:path w="10083" h="16473" extrusionOk="0">
                  <a:moveTo>
                    <a:pt x="2983" y="1"/>
                  </a:moveTo>
                  <a:lnTo>
                    <a:pt x="2225" y="238"/>
                  </a:lnTo>
                  <a:lnTo>
                    <a:pt x="1468" y="522"/>
                  </a:lnTo>
                  <a:lnTo>
                    <a:pt x="711" y="853"/>
                  </a:lnTo>
                  <a:lnTo>
                    <a:pt x="1" y="1184"/>
                  </a:lnTo>
                  <a:lnTo>
                    <a:pt x="237" y="1468"/>
                  </a:lnTo>
                  <a:lnTo>
                    <a:pt x="379" y="1705"/>
                  </a:lnTo>
                  <a:lnTo>
                    <a:pt x="521" y="2036"/>
                  </a:lnTo>
                  <a:lnTo>
                    <a:pt x="616" y="2367"/>
                  </a:lnTo>
                  <a:lnTo>
                    <a:pt x="711" y="3030"/>
                  </a:lnTo>
                  <a:lnTo>
                    <a:pt x="758" y="3693"/>
                  </a:lnTo>
                  <a:lnTo>
                    <a:pt x="758" y="4355"/>
                  </a:lnTo>
                  <a:lnTo>
                    <a:pt x="805" y="5018"/>
                  </a:lnTo>
                  <a:lnTo>
                    <a:pt x="900" y="5681"/>
                  </a:lnTo>
                  <a:lnTo>
                    <a:pt x="995" y="5965"/>
                  </a:lnTo>
                  <a:lnTo>
                    <a:pt x="1089" y="6296"/>
                  </a:lnTo>
                  <a:lnTo>
                    <a:pt x="1231" y="6580"/>
                  </a:lnTo>
                  <a:lnTo>
                    <a:pt x="1421" y="6817"/>
                  </a:lnTo>
                  <a:lnTo>
                    <a:pt x="1847" y="7290"/>
                  </a:lnTo>
                  <a:lnTo>
                    <a:pt x="2320" y="7763"/>
                  </a:lnTo>
                  <a:lnTo>
                    <a:pt x="2793" y="8142"/>
                  </a:lnTo>
                  <a:lnTo>
                    <a:pt x="3314" y="8568"/>
                  </a:lnTo>
                  <a:lnTo>
                    <a:pt x="3787" y="8994"/>
                  </a:lnTo>
                  <a:lnTo>
                    <a:pt x="4213" y="9467"/>
                  </a:lnTo>
                  <a:lnTo>
                    <a:pt x="4402" y="9704"/>
                  </a:lnTo>
                  <a:lnTo>
                    <a:pt x="4592" y="9988"/>
                  </a:lnTo>
                  <a:lnTo>
                    <a:pt x="4828" y="10556"/>
                  </a:lnTo>
                  <a:lnTo>
                    <a:pt x="4970" y="11124"/>
                  </a:lnTo>
                  <a:lnTo>
                    <a:pt x="5018" y="11739"/>
                  </a:lnTo>
                  <a:lnTo>
                    <a:pt x="5065" y="12307"/>
                  </a:lnTo>
                  <a:lnTo>
                    <a:pt x="5112" y="13538"/>
                  </a:lnTo>
                  <a:lnTo>
                    <a:pt x="5160" y="14153"/>
                  </a:lnTo>
                  <a:lnTo>
                    <a:pt x="5302" y="14721"/>
                  </a:lnTo>
                  <a:lnTo>
                    <a:pt x="5396" y="15005"/>
                  </a:lnTo>
                  <a:lnTo>
                    <a:pt x="5538" y="15289"/>
                  </a:lnTo>
                  <a:lnTo>
                    <a:pt x="5680" y="15526"/>
                  </a:lnTo>
                  <a:lnTo>
                    <a:pt x="5870" y="15810"/>
                  </a:lnTo>
                  <a:lnTo>
                    <a:pt x="6106" y="15999"/>
                  </a:lnTo>
                  <a:lnTo>
                    <a:pt x="6296" y="16189"/>
                  </a:lnTo>
                  <a:lnTo>
                    <a:pt x="6580" y="16331"/>
                  </a:lnTo>
                  <a:lnTo>
                    <a:pt x="6864" y="16473"/>
                  </a:lnTo>
                  <a:lnTo>
                    <a:pt x="7148" y="16047"/>
                  </a:lnTo>
                  <a:lnTo>
                    <a:pt x="7432" y="15668"/>
                  </a:lnTo>
                  <a:lnTo>
                    <a:pt x="7810" y="15289"/>
                  </a:lnTo>
                  <a:lnTo>
                    <a:pt x="8142" y="14958"/>
                  </a:lnTo>
                  <a:lnTo>
                    <a:pt x="8568" y="14627"/>
                  </a:lnTo>
                  <a:lnTo>
                    <a:pt x="8946" y="14343"/>
                  </a:lnTo>
                  <a:lnTo>
                    <a:pt x="9372" y="14106"/>
                  </a:lnTo>
                  <a:lnTo>
                    <a:pt x="9846" y="13869"/>
                  </a:lnTo>
                  <a:lnTo>
                    <a:pt x="9893" y="13822"/>
                  </a:lnTo>
                  <a:lnTo>
                    <a:pt x="9988" y="13727"/>
                  </a:lnTo>
                  <a:lnTo>
                    <a:pt x="10035" y="13538"/>
                  </a:lnTo>
                  <a:lnTo>
                    <a:pt x="10082" y="13301"/>
                  </a:lnTo>
                  <a:lnTo>
                    <a:pt x="10035" y="13065"/>
                  </a:lnTo>
                  <a:lnTo>
                    <a:pt x="9940" y="12923"/>
                  </a:lnTo>
                  <a:lnTo>
                    <a:pt x="9846" y="12733"/>
                  </a:lnTo>
                  <a:lnTo>
                    <a:pt x="9562" y="12497"/>
                  </a:lnTo>
                  <a:lnTo>
                    <a:pt x="9230" y="12260"/>
                  </a:lnTo>
                  <a:lnTo>
                    <a:pt x="8946" y="12023"/>
                  </a:lnTo>
                  <a:lnTo>
                    <a:pt x="8804" y="11787"/>
                  </a:lnTo>
                  <a:lnTo>
                    <a:pt x="8710" y="11550"/>
                  </a:lnTo>
                  <a:lnTo>
                    <a:pt x="8615" y="11313"/>
                  </a:lnTo>
                  <a:lnTo>
                    <a:pt x="8568" y="11077"/>
                  </a:lnTo>
                  <a:lnTo>
                    <a:pt x="8473" y="10509"/>
                  </a:lnTo>
                  <a:lnTo>
                    <a:pt x="8426" y="9988"/>
                  </a:lnTo>
                  <a:lnTo>
                    <a:pt x="8331" y="9609"/>
                  </a:lnTo>
                  <a:lnTo>
                    <a:pt x="8189" y="9278"/>
                  </a:lnTo>
                  <a:lnTo>
                    <a:pt x="8047" y="8947"/>
                  </a:lnTo>
                  <a:lnTo>
                    <a:pt x="7858" y="8615"/>
                  </a:lnTo>
                  <a:lnTo>
                    <a:pt x="7621" y="8331"/>
                  </a:lnTo>
                  <a:lnTo>
                    <a:pt x="7337" y="8047"/>
                  </a:lnTo>
                  <a:lnTo>
                    <a:pt x="7053" y="7811"/>
                  </a:lnTo>
                  <a:lnTo>
                    <a:pt x="6769" y="7621"/>
                  </a:lnTo>
                  <a:lnTo>
                    <a:pt x="6390" y="7432"/>
                  </a:lnTo>
                  <a:lnTo>
                    <a:pt x="6059" y="7243"/>
                  </a:lnTo>
                  <a:lnTo>
                    <a:pt x="5633" y="6864"/>
                  </a:lnTo>
                  <a:lnTo>
                    <a:pt x="5396" y="6580"/>
                  </a:lnTo>
                  <a:lnTo>
                    <a:pt x="5254" y="6296"/>
                  </a:lnTo>
                  <a:lnTo>
                    <a:pt x="5112" y="5917"/>
                  </a:lnTo>
                  <a:lnTo>
                    <a:pt x="5018" y="5491"/>
                  </a:lnTo>
                  <a:lnTo>
                    <a:pt x="4923" y="5065"/>
                  </a:lnTo>
                  <a:lnTo>
                    <a:pt x="4923" y="4639"/>
                  </a:lnTo>
                  <a:lnTo>
                    <a:pt x="4876" y="3787"/>
                  </a:lnTo>
                  <a:lnTo>
                    <a:pt x="4781" y="3361"/>
                  </a:lnTo>
                  <a:lnTo>
                    <a:pt x="4686" y="2935"/>
                  </a:lnTo>
                  <a:lnTo>
                    <a:pt x="4450" y="2131"/>
                  </a:lnTo>
                  <a:lnTo>
                    <a:pt x="4260" y="1705"/>
                  </a:lnTo>
                  <a:lnTo>
                    <a:pt x="4024" y="1326"/>
                  </a:lnTo>
                  <a:lnTo>
                    <a:pt x="3834" y="948"/>
                  </a:lnTo>
                  <a:lnTo>
                    <a:pt x="3550" y="616"/>
                  </a:lnTo>
                  <a:lnTo>
                    <a:pt x="3267" y="285"/>
                  </a:lnTo>
                  <a:lnTo>
                    <a:pt x="2983"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51"/>
            <p:cNvSpPr/>
            <p:nvPr/>
          </p:nvSpPr>
          <p:spPr>
            <a:xfrm>
              <a:off x="1014375" y="2205475"/>
              <a:ext cx="136100" cy="110075"/>
            </a:xfrm>
            <a:custGeom>
              <a:avLst/>
              <a:gdLst/>
              <a:ahLst/>
              <a:cxnLst/>
              <a:rect l="l" t="t" r="r" b="b"/>
              <a:pathLst>
                <a:path w="5444" h="4403" extrusionOk="0">
                  <a:moveTo>
                    <a:pt x="3929" y="1"/>
                  </a:moveTo>
                  <a:lnTo>
                    <a:pt x="3598" y="95"/>
                  </a:lnTo>
                  <a:lnTo>
                    <a:pt x="3219" y="285"/>
                  </a:lnTo>
                  <a:lnTo>
                    <a:pt x="2888" y="521"/>
                  </a:lnTo>
                  <a:lnTo>
                    <a:pt x="2509" y="853"/>
                  </a:lnTo>
                  <a:lnTo>
                    <a:pt x="2131" y="1231"/>
                  </a:lnTo>
                  <a:lnTo>
                    <a:pt x="1468" y="2036"/>
                  </a:lnTo>
                  <a:lnTo>
                    <a:pt x="900" y="2888"/>
                  </a:lnTo>
                  <a:lnTo>
                    <a:pt x="427" y="3645"/>
                  </a:lnTo>
                  <a:lnTo>
                    <a:pt x="1" y="4403"/>
                  </a:lnTo>
                  <a:lnTo>
                    <a:pt x="143" y="4308"/>
                  </a:lnTo>
                  <a:lnTo>
                    <a:pt x="521" y="4119"/>
                  </a:lnTo>
                  <a:lnTo>
                    <a:pt x="1137" y="3882"/>
                  </a:lnTo>
                  <a:lnTo>
                    <a:pt x="1515" y="3787"/>
                  </a:lnTo>
                  <a:lnTo>
                    <a:pt x="1894" y="3693"/>
                  </a:lnTo>
                  <a:lnTo>
                    <a:pt x="2841" y="3598"/>
                  </a:lnTo>
                  <a:lnTo>
                    <a:pt x="3835" y="3503"/>
                  </a:lnTo>
                  <a:lnTo>
                    <a:pt x="4308" y="3409"/>
                  </a:lnTo>
                  <a:lnTo>
                    <a:pt x="4734" y="3314"/>
                  </a:lnTo>
                  <a:lnTo>
                    <a:pt x="5065" y="3125"/>
                  </a:lnTo>
                  <a:lnTo>
                    <a:pt x="5160" y="3030"/>
                  </a:lnTo>
                  <a:lnTo>
                    <a:pt x="5254" y="2888"/>
                  </a:lnTo>
                  <a:lnTo>
                    <a:pt x="5444" y="2509"/>
                  </a:lnTo>
                  <a:lnTo>
                    <a:pt x="5444" y="2131"/>
                  </a:lnTo>
                  <a:lnTo>
                    <a:pt x="5396" y="1799"/>
                  </a:lnTo>
                  <a:lnTo>
                    <a:pt x="5302" y="1468"/>
                  </a:lnTo>
                  <a:lnTo>
                    <a:pt x="5160" y="1231"/>
                  </a:lnTo>
                  <a:lnTo>
                    <a:pt x="4971" y="995"/>
                  </a:lnTo>
                  <a:lnTo>
                    <a:pt x="4687" y="616"/>
                  </a:lnTo>
                  <a:lnTo>
                    <a:pt x="4497" y="379"/>
                  </a:lnTo>
                  <a:lnTo>
                    <a:pt x="4403" y="190"/>
                  </a:lnTo>
                  <a:lnTo>
                    <a:pt x="4355" y="95"/>
                  </a:lnTo>
                  <a:lnTo>
                    <a:pt x="4308" y="48"/>
                  </a:lnTo>
                  <a:lnTo>
                    <a:pt x="4119"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51"/>
            <p:cNvSpPr/>
            <p:nvPr/>
          </p:nvSpPr>
          <p:spPr>
            <a:xfrm>
              <a:off x="891300" y="2181800"/>
              <a:ext cx="237875" cy="153875"/>
            </a:xfrm>
            <a:custGeom>
              <a:avLst/>
              <a:gdLst/>
              <a:ahLst/>
              <a:cxnLst/>
              <a:rect l="l" t="t" r="r" b="b"/>
              <a:pathLst>
                <a:path w="9515" h="6155" extrusionOk="0">
                  <a:moveTo>
                    <a:pt x="7716" y="1"/>
                  </a:moveTo>
                  <a:lnTo>
                    <a:pt x="7148" y="48"/>
                  </a:lnTo>
                  <a:lnTo>
                    <a:pt x="6628" y="143"/>
                  </a:lnTo>
                  <a:lnTo>
                    <a:pt x="4214" y="522"/>
                  </a:lnTo>
                  <a:lnTo>
                    <a:pt x="1800" y="853"/>
                  </a:lnTo>
                  <a:lnTo>
                    <a:pt x="1326" y="900"/>
                  </a:lnTo>
                  <a:lnTo>
                    <a:pt x="948" y="1042"/>
                  </a:lnTo>
                  <a:lnTo>
                    <a:pt x="758" y="1090"/>
                  </a:lnTo>
                  <a:lnTo>
                    <a:pt x="569" y="1184"/>
                  </a:lnTo>
                  <a:lnTo>
                    <a:pt x="380" y="1326"/>
                  </a:lnTo>
                  <a:lnTo>
                    <a:pt x="285" y="1468"/>
                  </a:lnTo>
                  <a:lnTo>
                    <a:pt x="143" y="1752"/>
                  </a:lnTo>
                  <a:lnTo>
                    <a:pt x="48" y="2036"/>
                  </a:lnTo>
                  <a:lnTo>
                    <a:pt x="1" y="2368"/>
                  </a:lnTo>
                  <a:lnTo>
                    <a:pt x="1" y="2699"/>
                  </a:lnTo>
                  <a:lnTo>
                    <a:pt x="48" y="3456"/>
                  </a:lnTo>
                  <a:lnTo>
                    <a:pt x="96" y="3882"/>
                  </a:lnTo>
                  <a:lnTo>
                    <a:pt x="190" y="4261"/>
                  </a:lnTo>
                  <a:lnTo>
                    <a:pt x="285" y="4592"/>
                  </a:lnTo>
                  <a:lnTo>
                    <a:pt x="474" y="4971"/>
                  </a:lnTo>
                  <a:lnTo>
                    <a:pt x="711" y="5302"/>
                  </a:lnTo>
                  <a:lnTo>
                    <a:pt x="948" y="5539"/>
                  </a:lnTo>
                  <a:lnTo>
                    <a:pt x="1279" y="5775"/>
                  </a:lnTo>
                  <a:lnTo>
                    <a:pt x="1610" y="5917"/>
                  </a:lnTo>
                  <a:lnTo>
                    <a:pt x="1989" y="6012"/>
                  </a:lnTo>
                  <a:lnTo>
                    <a:pt x="2368" y="6107"/>
                  </a:lnTo>
                  <a:lnTo>
                    <a:pt x="2983" y="6154"/>
                  </a:lnTo>
                  <a:lnTo>
                    <a:pt x="3551" y="6154"/>
                  </a:lnTo>
                  <a:lnTo>
                    <a:pt x="4166" y="6059"/>
                  </a:lnTo>
                  <a:lnTo>
                    <a:pt x="4450" y="5965"/>
                  </a:lnTo>
                  <a:lnTo>
                    <a:pt x="4687" y="5823"/>
                  </a:lnTo>
                  <a:lnTo>
                    <a:pt x="5113" y="5586"/>
                  </a:lnTo>
                  <a:lnTo>
                    <a:pt x="5539" y="5255"/>
                  </a:lnTo>
                  <a:lnTo>
                    <a:pt x="5870" y="4876"/>
                  </a:lnTo>
                  <a:lnTo>
                    <a:pt x="6154" y="4498"/>
                  </a:lnTo>
                  <a:lnTo>
                    <a:pt x="6722" y="3646"/>
                  </a:lnTo>
                  <a:lnTo>
                    <a:pt x="7243" y="2794"/>
                  </a:lnTo>
                  <a:lnTo>
                    <a:pt x="7669" y="2178"/>
                  </a:lnTo>
                  <a:lnTo>
                    <a:pt x="7906" y="1942"/>
                  </a:lnTo>
                  <a:lnTo>
                    <a:pt x="8142" y="1705"/>
                  </a:lnTo>
                  <a:lnTo>
                    <a:pt x="8474" y="1516"/>
                  </a:lnTo>
                  <a:lnTo>
                    <a:pt x="8805" y="1374"/>
                  </a:lnTo>
                  <a:lnTo>
                    <a:pt x="9136" y="1326"/>
                  </a:lnTo>
                  <a:lnTo>
                    <a:pt x="9468" y="1326"/>
                  </a:lnTo>
                  <a:lnTo>
                    <a:pt x="9515" y="1137"/>
                  </a:lnTo>
                  <a:lnTo>
                    <a:pt x="9515" y="948"/>
                  </a:lnTo>
                  <a:lnTo>
                    <a:pt x="9468" y="806"/>
                  </a:lnTo>
                  <a:lnTo>
                    <a:pt x="9373" y="616"/>
                  </a:lnTo>
                  <a:lnTo>
                    <a:pt x="9231" y="474"/>
                  </a:lnTo>
                  <a:lnTo>
                    <a:pt x="9089" y="380"/>
                  </a:lnTo>
                  <a:lnTo>
                    <a:pt x="8758" y="190"/>
                  </a:lnTo>
                  <a:lnTo>
                    <a:pt x="8521" y="96"/>
                  </a:lnTo>
                  <a:lnTo>
                    <a:pt x="8237" y="48"/>
                  </a:lnTo>
                  <a:lnTo>
                    <a:pt x="7716"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51"/>
            <p:cNvSpPr/>
            <p:nvPr/>
          </p:nvSpPr>
          <p:spPr>
            <a:xfrm>
              <a:off x="866450" y="2033900"/>
              <a:ext cx="91150" cy="104150"/>
            </a:xfrm>
            <a:custGeom>
              <a:avLst/>
              <a:gdLst/>
              <a:ahLst/>
              <a:cxnLst/>
              <a:rect l="l" t="t" r="r" b="b"/>
              <a:pathLst>
                <a:path w="3646" h="4166" extrusionOk="0">
                  <a:moveTo>
                    <a:pt x="2131" y="0"/>
                  </a:moveTo>
                  <a:lnTo>
                    <a:pt x="1800" y="48"/>
                  </a:lnTo>
                  <a:lnTo>
                    <a:pt x="1468" y="142"/>
                  </a:lnTo>
                  <a:lnTo>
                    <a:pt x="1232" y="284"/>
                  </a:lnTo>
                  <a:lnTo>
                    <a:pt x="948" y="474"/>
                  </a:lnTo>
                  <a:lnTo>
                    <a:pt x="522" y="900"/>
                  </a:lnTo>
                  <a:lnTo>
                    <a:pt x="285" y="1136"/>
                  </a:lnTo>
                  <a:lnTo>
                    <a:pt x="143" y="1373"/>
                  </a:lnTo>
                  <a:lnTo>
                    <a:pt x="48" y="1610"/>
                  </a:lnTo>
                  <a:lnTo>
                    <a:pt x="1" y="1846"/>
                  </a:lnTo>
                  <a:lnTo>
                    <a:pt x="1" y="2083"/>
                  </a:lnTo>
                  <a:lnTo>
                    <a:pt x="96" y="2272"/>
                  </a:lnTo>
                  <a:lnTo>
                    <a:pt x="238" y="2556"/>
                  </a:lnTo>
                  <a:lnTo>
                    <a:pt x="427" y="2793"/>
                  </a:lnTo>
                  <a:lnTo>
                    <a:pt x="474" y="3077"/>
                  </a:lnTo>
                  <a:lnTo>
                    <a:pt x="522" y="3408"/>
                  </a:lnTo>
                  <a:lnTo>
                    <a:pt x="522" y="3692"/>
                  </a:lnTo>
                  <a:lnTo>
                    <a:pt x="569" y="3834"/>
                  </a:lnTo>
                  <a:lnTo>
                    <a:pt x="664" y="3929"/>
                  </a:lnTo>
                  <a:lnTo>
                    <a:pt x="806" y="4071"/>
                  </a:lnTo>
                  <a:lnTo>
                    <a:pt x="948" y="4118"/>
                  </a:lnTo>
                  <a:lnTo>
                    <a:pt x="1137" y="4166"/>
                  </a:lnTo>
                  <a:lnTo>
                    <a:pt x="1326" y="4166"/>
                  </a:lnTo>
                  <a:lnTo>
                    <a:pt x="1658" y="4024"/>
                  </a:lnTo>
                  <a:lnTo>
                    <a:pt x="1989" y="3834"/>
                  </a:lnTo>
                  <a:lnTo>
                    <a:pt x="2462" y="3550"/>
                  </a:lnTo>
                  <a:lnTo>
                    <a:pt x="2841" y="3219"/>
                  </a:lnTo>
                  <a:lnTo>
                    <a:pt x="3220" y="2840"/>
                  </a:lnTo>
                  <a:lnTo>
                    <a:pt x="3362" y="2651"/>
                  </a:lnTo>
                  <a:lnTo>
                    <a:pt x="3504" y="2414"/>
                  </a:lnTo>
                  <a:lnTo>
                    <a:pt x="3646" y="2036"/>
                  </a:lnTo>
                  <a:lnTo>
                    <a:pt x="3646" y="1610"/>
                  </a:lnTo>
                  <a:lnTo>
                    <a:pt x="3598" y="1231"/>
                  </a:lnTo>
                  <a:lnTo>
                    <a:pt x="3456" y="852"/>
                  </a:lnTo>
                  <a:lnTo>
                    <a:pt x="3172" y="521"/>
                  </a:lnTo>
                  <a:lnTo>
                    <a:pt x="2888" y="237"/>
                  </a:lnTo>
                  <a:lnTo>
                    <a:pt x="2510" y="95"/>
                  </a:lnTo>
                  <a:lnTo>
                    <a:pt x="2131" y="0"/>
                  </a:lnTo>
                  <a:close/>
                </a:path>
              </a:pathLst>
            </a:custGeom>
            <a:solidFill>
              <a:srgbClr val="BFD1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51"/>
            <p:cNvSpPr/>
            <p:nvPr/>
          </p:nvSpPr>
          <p:spPr>
            <a:xfrm>
              <a:off x="884200" y="1962900"/>
              <a:ext cx="210675" cy="279275"/>
            </a:xfrm>
            <a:custGeom>
              <a:avLst/>
              <a:gdLst/>
              <a:ahLst/>
              <a:cxnLst/>
              <a:rect l="l" t="t" r="r" b="b"/>
              <a:pathLst>
                <a:path w="8427" h="11171" extrusionOk="0">
                  <a:moveTo>
                    <a:pt x="3504" y="0"/>
                  </a:moveTo>
                  <a:lnTo>
                    <a:pt x="2936" y="48"/>
                  </a:lnTo>
                  <a:lnTo>
                    <a:pt x="2415" y="142"/>
                  </a:lnTo>
                  <a:lnTo>
                    <a:pt x="1894" y="379"/>
                  </a:lnTo>
                  <a:lnTo>
                    <a:pt x="1421" y="710"/>
                  </a:lnTo>
                  <a:lnTo>
                    <a:pt x="995" y="1089"/>
                  </a:lnTo>
                  <a:lnTo>
                    <a:pt x="616" y="1515"/>
                  </a:lnTo>
                  <a:lnTo>
                    <a:pt x="332" y="1988"/>
                  </a:lnTo>
                  <a:lnTo>
                    <a:pt x="143" y="2556"/>
                  </a:lnTo>
                  <a:lnTo>
                    <a:pt x="1" y="3077"/>
                  </a:lnTo>
                  <a:lnTo>
                    <a:pt x="1" y="3645"/>
                  </a:lnTo>
                  <a:lnTo>
                    <a:pt x="285" y="3456"/>
                  </a:lnTo>
                  <a:lnTo>
                    <a:pt x="569" y="3266"/>
                  </a:lnTo>
                  <a:lnTo>
                    <a:pt x="900" y="3124"/>
                  </a:lnTo>
                  <a:lnTo>
                    <a:pt x="1232" y="3030"/>
                  </a:lnTo>
                  <a:lnTo>
                    <a:pt x="1563" y="3030"/>
                  </a:lnTo>
                  <a:lnTo>
                    <a:pt x="1894" y="3124"/>
                  </a:lnTo>
                  <a:lnTo>
                    <a:pt x="2036" y="3219"/>
                  </a:lnTo>
                  <a:lnTo>
                    <a:pt x="2131" y="3314"/>
                  </a:lnTo>
                  <a:lnTo>
                    <a:pt x="2226" y="3456"/>
                  </a:lnTo>
                  <a:lnTo>
                    <a:pt x="2320" y="3598"/>
                  </a:lnTo>
                  <a:lnTo>
                    <a:pt x="2368" y="3929"/>
                  </a:lnTo>
                  <a:lnTo>
                    <a:pt x="2510" y="4166"/>
                  </a:lnTo>
                  <a:lnTo>
                    <a:pt x="2652" y="4355"/>
                  </a:lnTo>
                  <a:lnTo>
                    <a:pt x="2746" y="4544"/>
                  </a:lnTo>
                  <a:lnTo>
                    <a:pt x="2746" y="4686"/>
                  </a:lnTo>
                  <a:lnTo>
                    <a:pt x="2746" y="4876"/>
                  </a:lnTo>
                  <a:lnTo>
                    <a:pt x="2699" y="5018"/>
                  </a:lnTo>
                  <a:lnTo>
                    <a:pt x="2557" y="5160"/>
                  </a:lnTo>
                  <a:lnTo>
                    <a:pt x="2415" y="5254"/>
                  </a:lnTo>
                  <a:lnTo>
                    <a:pt x="2226" y="5302"/>
                  </a:lnTo>
                  <a:lnTo>
                    <a:pt x="2084" y="5349"/>
                  </a:lnTo>
                  <a:lnTo>
                    <a:pt x="1800" y="5396"/>
                  </a:lnTo>
                  <a:lnTo>
                    <a:pt x="1563" y="5444"/>
                  </a:lnTo>
                  <a:lnTo>
                    <a:pt x="1374" y="5586"/>
                  </a:lnTo>
                  <a:lnTo>
                    <a:pt x="1184" y="5775"/>
                  </a:lnTo>
                  <a:lnTo>
                    <a:pt x="1042" y="5964"/>
                  </a:lnTo>
                  <a:lnTo>
                    <a:pt x="995" y="6201"/>
                  </a:lnTo>
                  <a:lnTo>
                    <a:pt x="995" y="6438"/>
                  </a:lnTo>
                  <a:lnTo>
                    <a:pt x="1042" y="6674"/>
                  </a:lnTo>
                  <a:lnTo>
                    <a:pt x="1137" y="6911"/>
                  </a:lnTo>
                  <a:lnTo>
                    <a:pt x="1326" y="7100"/>
                  </a:lnTo>
                  <a:lnTo>
                    <a:pt x="1516" y="7195"/>
                  </a:lnTo>
                  <a:lnTo>
                    <a:pt x="1752" y="7195"/>
                  </a:lnTo>
                  <a:lnTo>
                    <a:pt x="1942" y="8757"/>
                  </a:lnTo>
                  <a:lnTo>
                    <a:pt x="2131" y="10319"/>
                  </a:lnTo>
                  <a:lnTo>
                    <a:pt x="2368" y="10508"/>
                  </a:lnTo>
                  <a:lnTo>
                    <a:pt x="2652" y="10745"/>
                  </a:lnTo>
                  <a:lnTo>
                    <a:pt x="2936" y="10887"/>
                  </a:lnTo>
                  <a:lnTo>
                    <a:pt x="3267" y="11029"/>
                  </a:lnTo>
                  <a:lnTo>
                    <a:pt x="3551" y="11124"/>
                  </a:lnTo>
                  <a:lnTo>
                    <a:pt x="3882" y="11171"/>
                  </a:lnTo>
                  <a:lnTo>
                    <a:pt x="4545" y="11171"/>
                  </a:lnTo>
                  <a:lnTo>
                    <a:pt x="4876" y="11124"/>
                  </a:lnTo>
                  <a:lnTo>
                    <a:pt x="5208" y="11029"/>
                  </a:lnTo>
                  <a:lnTo>
                    <a:pt x="5492" y="10887"/>
                  </a:lnTo>
                  <a:lnTo>
                    <a:pt x="5776" y="10698"/>
                  </a:lnTo>
                  <a:lnTo>
                    <a:pt x="6012" y="10508"/>
                  </a:lnTo>
                  <a:lnTo>
                    <a:pt x="6249" y="10272"/>
                  </a:lnTo>
                  <a:lnTo>
                    <a:pt x="6486" y="9988"/>
                  </a:lnTo>
                  <a:lnTo>
                    <a:pt x="6628" y="9704"/>
                  </a:lnTo>
                  <a:lnTo>
                    <a:pt x="6533" y="9467"/>
                  </a:lnTo>
                  <a:lnTo>
                    <a:pt x="6438" y="9230"/>
                  </a:lnTo>
                  <a:lnTo>
                    <a:pt x="6864" y="9088"/>
                  </a:lnTo>
                  <a:lnTo>
                    <a:pt x="7243" y="8852"/>
                  </a:lnTo>
                  <a:lnTo>
                    <a:pt x="7574" y="8568"/>
                  </a:lnTo>
                  <a:lnTo>
                    <a:pt x="7858" y="8236"/>
                  </a:lnTo>
                  <a:lnTo>
                    <a:pt x="8095" y="7858"/>
                  </a:lnTo>
                  <a:lnTo>
                    <a:pt x="8284" y="7479"/>
                  </a:lnTo>
                  <a:lnTo>
                    <a:pt x="8379" y="7006"/>
                  </a:lnTo>
                  <a:lnTo>
                    <a:pt x="8426" y="6580"/>
                  </a:lnTo>
                  <a:lnTo>
                    <a:pt x="8379" y="6201"/>
                  </a:lnTo>
                  <a:lnTo>
                    <a:pt x="8284" y="5822"/>
                  </a:lnTo>
                  <a:lnTo>
                    <a:pt x="8190" y="5491"/>
                  </a:lnTo>
                  <a:lnTo>
                    <a:pt x="8000" y="5112"/>
                  </a:lnTo>
                  <a:lnTo>
                    <a:pt x="7669" y="4450"/>
                  </a:lnTo>
                  <a:lnTo>
                    <a:pt x="7338" y="3740"/>
                  </a:lnTo>
                  <a:lnTo>
                    <a:pt x="6912" y="2651"/>
                  </a:lnTo>
                  <a:lnTo>
                    <a:pt x="6675" y="2083"/>
                  </a:lnTo>
                  <a:lnTo>
                    <a:pt x="6391" y="1562"/>
                  </a:lnTo>
                  <a:lnTo>
                    <a:pt x="6060" y="1136"/>
                  </a:lnTo>
                  <a:lnTo>
                    <a:pt x="5634" y="758"/>
                  </a:lnTo>
                  <a:lnTo>
                    <a:pt x="5160" y="426"/>
                  </a:lnTo>
                  <a:lnTo>
                    <a:pt x="4640" y="190"/>
                  </a:lnTo>
                  <a:lnTo>
                    <a:pt x="4072" y="48"/>
                  </a:lnTo>
                  <a:lnTo>
                    <a:pt x="3504" y="0"/>
                  </a:lnTo>
                  <a:close/>
                </a:path>
              </a:pathLst>
            </a:custGeom>
            <a:solidFill>
              <a:srgbClr val="EAB2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51"/>
            <p:cNvSpPr/>
            <p:nvPr/>
          </p:nvSpPr>
          <p:spPr>
            <a:xfrm>
              <a:off x="958750" y="2030350"/>
              <a:ext cx="40275" cy="21325"/>
            </a:xfrm>
            <a:custGeom>
              <a:avLst/>
              <a:gdLst/>
              <a:ahLst/>
              <a:cxnLst/>
              <a:rect l="l" t="t" r="r" b="b"/>
              <a:pathLst>
                <a:path w="1611" h="853" extrusionOk="0">
                  <a:moveTo>
                    <a:pt x="1042" y="0"/>
                  </a:moveTo>
                  <a:lnTo>
                    <a:pt x="664" y="95"/>
                  </a:lnTo>
                  <a:lnTo>
                    <a:pt x="332" y="237"/>
                  </a:lnTo>
                  <a:lnTo>
                    <a:pt x="190" y="379"/>
                  </a:lnTo>
                  <a:lnTo>
                    <a:pt x="48" y="521"/>
                  </a:lnTo>
                  <a:lnTo>
                    <a:pt x="1" y="568"/>
                  </a:lnTo>
                  <a:lnTo>
                    <a:pt x="1" y="663"/>
                  </a:lnTo>
                  <a:lnTo>
                    <a:pt x="96" y="805"/>
                  </a:lnTo>
                  <a:lnTo>
                    <a:pt x="238" y="852"/>
                  </a:lnTo>
                  <a:lnTo>
                    <a:pt x="380" y="852"/>
                  </a:lnTo>
                  <a:lnTo>
                    <a:pt x="616" y="663"/>
                  </a:lnTo>
                  <a:lnTo>
                    <a:pt x="853" y="521"/>
                  </a:lnTo>
                  <a:lnTo>
                    <a:pt x="1137" y="426"/>
                  </a:lnTo>
                  <a:lnTo>
                    <a:pt x="1421" y="379"/>
                  </a:lnTo>
                  <a:lnTo>
                    <a:pt x="1516" y="379"/>
                  </a:lnTo>
                  <a:lnTo>
                    <a:pt x="1563" y="332"/>
                  </a:lnTo>
                  <a:lnTo>
                    <a:pt x="1610" y="190"/>
                  </a:lnTo>
                  <a:lnTo>
                    <a:pt x="1563" y="95"/>
                  </a:lnTo>
                  <a:lnTo>
                    <a:pt x="1516" y="48"/>
                  </a:lnTo>
                  <a:lnTo>
                    <a:pt x="1421" y="0"/>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51"/>
            <p:cNvSpPr/>
            <p:nvPr/>
          </p:nvSpPr>
          <p:spPr>
            <a:xfrm>
              <a:off x="1036850" y="2119100"/>
              <a:ext cx="40275" cy="21325"/>
            </a:xfrm>
            <a:custGeom>
              <a:avLst/>
              <a:gdLst/>
              <a:ahLst/>
              <a:cxnLst/>
              <a:rect l="l" t="t" r="r" b="b"/>
              <a:pathLst>
                <a:path w="1611" h="853" extrusionOk="0">
                  <a:moveTo>
                    <a:pt x="1279" y="0"/>
                  </a:moveTo>
                  <a:lnTo>
                    <a:pt x="1232" y="48"/>
                  </a:lnTo>
                  <a:lnTo>
                    <a:pt x="995" y="190"/>
                  </a:lnTo>
                  <a:lnTo>
                    <a:pt x="758" y="332"/>
                  </a:lnTo>
                  <a:lnTo>
                    <a:pt x="474" y="426"/>
                  </a:lnTo>
                  <a:lnTo>
                    <a:pt x="190" y="474"/>
                  </a:lnTo>
                  <a:lnTo>
                    <a:pt x="96" y="521"/>
                  </a:lnTo>
                  <a:lnTo>
                    <a:pt x="48" y="568"/>
                  </a:lnTo>
                  <a:lnTo>
                    <a:pt x="1" y="663"/>
                  </a:lnTo>
                  <a:lnTo>
                    <a:pt x="48" y="805"/>
                  </a:lnTo>
                  <a:lnTo>
                    <a:pt x="96" y="852"/>
                  </a:lnTo>
                  <a:lnTo>
                    <a:pt x="569" y="852"/>
                  </a:lnTo>
                  <a:lnTo>
                    <a:pt x="948" y="805"/>
                  </a:lnTo>
                  <a:lnTo>
                    <a:pt x="1279" y="616"/>
                  </a:lnTo>
                  <a:lnTo>
                    <a:pt x="1421" y="521"/>
                  </a:lnTo>
                  <a:lnTo>
                    <a:pt x="1563" y="379"/>
                  </a:lnTo>
                  <a:lnTo>
                    <a:pt x="1610" y="284"/>
                  </a:lnTo>
                  <a:lnTo>
                    <a:pt x="1610" y="190"/>
                  </a:lnTo>
                  <a:lnTo>
                    <a:pt x="1516" y="95"/>
                  </a:lnTo>
                  <a:lnTo>
                    <a:pt x="1374" y="0"/>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51"/>
            <p:cNvSpPr/>
            <p:nvPr/>
          </p:nvSpPr>
          <p:spPr>
            <a:xfrm>
              <a:off x="1025025" y="2017325"/>
              <a:ext cx="33150" cy="14225"/>
            </a:xfrm>
            <a:custGeom>
              <a:avLst/>
              <a:gdLst/>
              <a:ahLst/>
              <a:cxnLst/>
              <a:rect l="l" t="t" r="r" b="b"/>
              <a:pathLst>
                <a:path w="1326" h="569" extrusionOk="0">
                  <a:moveTo>
                    <a:pt x="853" y="1"/>
                  </a:moveTo>
                  <a:lnTo>
                    <a:pt x="569" y="48"/>
                  </a:lnTo>
                  <a:lnTo>
                    <a:pt x="285" y="190"/>
                  </a:lnTo>
                  <a:lnTo>
                    <a:pt x="48" y="379"/>
                  </a:lnTo>
                  <a:lnTo>
                    <a:pt x="1" y="474"/>
                  </a:lnTo>
                  <a:lnTo>
                    <a:pt x="48" y="521"/>
                  </a:lnTo>
                  <a:lnTo>
                    <a:pt x="95" y="569"/>
                  </a:lnTo>
                  <a:lnTo>
                    <a:pt x="190" y="569"/>
                  </a:lnTo>
                  <a:lnTo>
                    <a:pt x="427" y="521"/>
                  </a:lnTo>
                  <a:lnTo>
                    <a:pt x="663" y="474"/>
                  </a:lnTo>
                  <a:lnTo>
                    <a:pt x="1184" y="474"/>
                  </a:lnTo>
                  <a:lnTo>
                    <a:pt x="1279" y="427"/>
                  </a:lnTo>
                  <a:lnTo>
                    <a:pt x="1326" y="285"/>
                  </a:lnTo>
                  <a:lnTo>
                    <a:pt x="1279" y="143"/>
                  </a:lnTo>
                  <a:lnTo>
                    <a:pt x="1231" y="95"/>
                  </a:lnTo>
                  <a:lnTo>
                    <a:pt x="1184" y="48"/>
                  </a:lnTo>
                  <a:lnTo>
                    <a:pt x="853" y="1"/>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51"/>
            <p:cNvSpPr/>
            <p:nvPr/>
          </p:nvSpPr>
          <p:spPr>
            <a:xfrm>
              <a:off x="1035675" y="2044550"/>
              <a:ext cx="22500" cy="14225"/>
            </a:xfrm>
            <a:custGeom>
              <a:avLst/>
              <a:gdLst/>
              <a:ahLst/>
              <a:cxnLst/>
              <a:rect l="l" t="t" r="r" b="b"/>
              <a:pathLst>
                <a:path w="900" h="569" extrusionOk="0">
                  <a:moveTo>
                    <a:pt x="616" y="0"/>
                  </a:moveTo>
                  <a:lnTo>
                    <a:pt x="379" y="48"/>
                  </a:lnTo>
                  <a:lnTo>
                    <a:pt x="190" y="142"/>
                  </a:lnTo>
                  <a:lnTo>
                    <a:pt x="1" y="284"/>
                  </a:lnTo>
                  <a:lnTo>
                    <a:pt x="1" y="379"/>
                  </a:lnTo>
                  <a:lnTo>
                    <a:pt x="1" y="474"/>
                  </a:lnTo>
                  <a:lnTo>
                    <a:pt x="95" y="568"/>
                  </a:lnTo>
                  <a:lnTo>
                    <a:pt x="190" y="521"/>
                  </a:lnTo>
                  <a:lnTo>
                    <a:pt x="332" y="474"/>
                  </a:lnTo>
                  <a:lnTo>
                    <a:pt x="427" y="426"/>
                  </a:lnTo>
                  <a:lnTo>
                    <a:pt x="616" y="474"/>
                  </a:lnTo>
                  <a:lnTo>
                    <a:pt x="758" y="426"/>
                  </a:lnTo>
                  <a:lnTo>
                    <a:pt x="805" y="379"/>
                  </a:lnTo>
                  <a:lnTo>
                    <a:pt x="853" y="284"/>
                  </a:lnTo>
                  <a:lnTo>
                    <a:pt x="900" y="190"/>
                  </a:lnTo>
                  <a:lnTo>
                    <a:pt x="805" y="95"/>
                  </a:lnTo>
                  <a:lnTo>
                    <a:pt x="758" y="48"/>
                  </a:lnTo>
                  <a:lnTo>
                    <a:pt x="616" y="0"/>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51"/>
            <p:cNvSpPr/>
            <p:nvPr/>
          </p:nvSpPr>
          <p:spPr>
            <a:xfrm>
              <a:off x="977700" y="2055200"/>
              <a:ext cx="28425" cy="14225"/>
            </a:xfrm>
            <a:custGeom>
              <a:avLst/>
              <a:gdLst/>
              <a:ahLst/>
              <a:cxnLst/>
              <a:rect l="l" t="t" r="r" b="b"/>
              <a:pathLst>
                <a:path w="1137" h="569" extrusionOk="0">
                  <a:moveTo>
                    <a:pt x="521" y="0"/>
                  </a:moveTo>
                  <a:lnTo>
                    <a:pt x="237" y="95"/>
                  </a:lnTo>
                  <a:lnTo>
                    <a:pt x="142" y="142"/>
                  </a:lnTo>
                  <a:lnTo>
                    <a:pt x="48" y="237"/>
                  </a:lnTo>
                  <a:lnTo>
                    <a:pt x="0" y="379"/>
                  </a:lnTo>
                  <a:lnTo>
                    <a:pt x="48" y="474"/>
                  </a:lnTo>
                  <a:lnTo>
                    <a:pt x="142" y="568"/>
                  </a:lnTo>
                  <a:lnTo>
                    <a:pt x="284" y="568"/>
                  </a:lnTo>
                  <a:lnTo>
                    <a:pt x="426" y="474"/>
                  </a:lnTo>
                  <a:lnTo>
                    <a:pt x="616" y="426"/>
                  </a:lnTo>
                  <a:lnTo>
                    <a:pt x="758" y="379"/>
                  </a:lnTo>
                  <a:lnTo>
                    <a:pt x="1089" y="379"/>
                  </a:lnTo>
                  <a:lnTo>
                    <a:pt x="1136" y="284"/>
                  </a:lnTo>
                  <a:lnTo>
                    <a:pt x="1136" y="142"/>
                  </a:lnTo>
                  <a:lnTo>
                    <a:pt x="1042" y="48"/>
                  </a:lnTo>
                  <a:lnTo>
                    <a:pt x="805" y="0"/>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51"/>
            <p:cNvSpPr/>
            <p:nvPr/>
          </p:nvSpPr>
          <p:spPr>
            <a:xfrm>
              <a:off x="1027400" y="2061100"/>
              <a:ext cx="24875" cy="35525"/>
            </a:xfrm>
            <a:custGeom>
              <a:avLst/>
              <a:gdLst/>
              <a:ahLst/>
              <a:cxnLst/>
              <a:rect l="l" t="t" r="r" b="b"/>
              <a:pathLst>
                <a:path w="995" h="1421" extrusionOk="0">
                  <a:moveTo>
                    <a:pt x="95" y="1"/>
                  </a:moveTo>
                  <a:lnTo>
                    <a:pt x="0" y="48"/>
                  </a:lnTo>
                  <a:lnTo>
                    <a:pt x="0" y="143"/>
                  </a:lnTo>
                  <a:lnTo>
                    <a:pt x="95" y="522"/>
                  </a:lnTo>
                  <a:lnTo>
                    <a:pt x="237" y="853"/>
                  </a:lnTo>
                  <a:lnTo>
                    <a:pt x="426" y="1137"/>
                  </a:lnTo>
                  <a:lnTo>
                    <a:pt x="710" y="1421"/>
                  </a:lnTo>
                  <a:lnTo>
                    <a:pt x="852" y="1421"/>
                  </a:lnTo>
                  <a:lnTo>
                    <a:pt x="947" y="1374"/>
                  </a:lnTo>
                  <a:lnTo>
                    <a:pt x="994" y="1232"/>
                  </a:lnTo>
                  <a:lnTo>
                    <a:pt x="994" y="1137"/>
                  </a:lnTo>
                  <a:lnTo>
                    <a:pt x="947" y="1090"/>
                  </a:lnTo>
                  <a:lnTo>
                    <a:pt x="710" y="853"/>
                  </a:lnTo>
                  <a:lnTo>
                    <a:pt x="521" y="616"/>
                  </a:lnTo>
                  <a:lnTo>
                    <a:pt x="284" y="96"/>
                  </a:lnTo>
                  <a:lnTo>
                    <a:pt x="190" y="48"/>
                  </a:lnTo>
                  <a:lnTo>
                    <a:pt x="95" y="1"/>
                  </a:lnTo>
                  <a:close/>
                </a:path>
              </a:pathLst>
            </a:custGeom>
            <a:solidFill>
              <a:srgbClr val="C685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51"/>
            <p:cNvSpPr/>
            <p:nvPr/>
          </p:nvSpPr>
          <p:spPr>
            <a:xfrm>
              <a:off x="931550" y="2747450"/>
              <a:ext cx="25" cy="25"/>
            </a:xfrm>
            <a:custGeom>
              <a:avLst/>
              <a:gdLst/>
              <a:ahLst/>
              <a:cxnLst/>
              <a:rect l="l" t="t" r="r" b="b"/>
              <a:pathLst>
                <a:path w="1" h="1" extrusionOk="0">
                  <a:moveTo>
                    <a:pt x="0" y="0"/>
                  </a:moveTo>
                  <a:lnTo>
                    <a:pt x="0" y="0"/>
                  </a:lnTo>
                  <a:lnTo>
                    <a:pt x="0" y="0"/>
                  </a:lnTo>
                  <a:lnTo>
                    <a:pt x="0" y="0"/>
                  </a:lnTo>
                  <a:lnTo>
                    <a:pt x="0" y="0"/>
                  </a:lnTo>
                  <a:lnTo>
                    <a:pt x="0"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51"/>
            <p:cNvSpPr/>
            <p:nvPr/>
          </p:nvSpPr>
          <p:spPr>
            <a:xfrm>
              <a:off x="907875" y="2655150"/>
              <a:ext cx="37900" cy="100600"/>
            </a:xfrm>
            <a:custGeom>
              <a:avLst/>
              <a:gdLst/>
              <a:ahLst/>
              <a:cxnLst/>
              <a:rect l="l" t="t" r="r" b="b"/>
              <a:pathLst>
                <a:path w="1516" h="4024" extrusionOk="0">
                  <a:moveTo>
                    <a:pt x="1326" y="0"/>
                  </a:moveTo>
                  <a:lnTo>
                    <a:pt x="1231" y="47"/>
                  </a:lnTo>
                  <a:lnTo>
                    <a:pt x="1184" y="95"/>
                  </a:lnTo>
                  <a:lnTo>
                    <a:pt x="1137" y="189"/>
                  </a:lnTo>
                  <a:lnTo>
                    <a:pt x="1089" y="710"/>
                  </a:lnTo>
                  <a:lnTo>
                    <a:pt x="1042" y="1231"/>
                  </a:lnTo>
                  <a:lnTo>
                    <a:pt x="900" y="1751"/>
                  </a:lnTo>
                  <a:lnTo>
                    <a:pt x="758" y="2272"/>
                  </a:lnTo>
                  <a:lnTo>
                    <a:pt x="569" y="2698"/>
                  </a:lnTo>
                  <a:lnTo>
                    <a:pt x="379" y="3124"/>
                  </a:lnTo>
                  <a:lnTo>
                    <a:pt x="190" y="3550"/>
                  </a:lnTo>
                  <a:lnTo>
                    <a:pt x="1" y="3976"/>
                  </a:lnTo>
                  <a:lnTo>
                    <a:pt x="1" y="4023"/>
                  </a:lnTo>
                  <a:lnTo>
                    <a:pt x="95" y="4023"/>
                  </a:lnTo>
                  <a:lnTo>
                    <a:pt x="427" y="3645"/>
                  </a:lnTo>
                  <a:lnTo>
                    <a:pt x="711" y="3219"/>
                  </a:lnTo>
                  <a:lnTo>
                    <a:pt x="995" y="2745"/>
                  </a:lnTo>
                  <a:lnTo>
                    <a:pt x="1184" y="2272"/>
                  </a:lnTo>
                  <a:lnTo>
                    <a:pt x="1326" y="1751"/>
                  </a:lnTo>
                  <a:lnTo>
                    <a:pt x="1421" y="1183"/>
                  </a:lnTo>
                  <a:lnTo>
                    <a:pt x="1468" y="663"/>
                  </a:lnTo>
                  <a:lnTo>
                    <a:pt x="1515" y="189"/>
                  </a:lnTo>
                  <a:lnTo>
                    <a:pt x="1515" y="95"/>
                  </a:lnTo>
                  <a:lnTo>
                    <a:pt x="1468" y="47"/>
                  </a:lnTo>
                  <a:lnTo>
                    <a:pt x="1326"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51"/>
            <p:cNvSpPr/>
            <p:nvPr/>
          </p:nvSpPr>
          <p:spPr>
            <a:xfrm>
              <a:off x="1220275" y="2778200"/>
              <a:ext cx="168050" cy="111250"/>
            </a:xfrm>
            <a:custGeom>
              <a:avLst/>
              <a:gdLst/>
              <a:ahLst/>
              <a:cxnLst/>
              <a:rect l="l" t="t" r="r" b="b"/>
              <a:pathLst>
                <a:path w="6722" h="4450" extrusionOk="0">
                  <a:moveTo>
                    <a:pt x="6580" y="1"/>
                  </a:moveTo>
                  <a:lnTo>
                    <a:pt x="6438" y="48"/>
                  </a:lnTo>
                  <a:lnTo>
                    <a:pt x="5775" y="758"/>
                  </a:lnTo>
                  <a:lnTo>
                    <a:pt x="5065" y="1421"/>
                  </a:lnTo>
                  <a:lnTo>
                    <a:pt x="4355" y="2036"/>
                  </a:lnTo>
                  <a:lnTo>
                    <a:pt x="3550" y="2651"/>
                  </a:lnTo>
                  <a:lnTo>
                    <a:pt x="2746" y="3125"/>
                  </a:lnTo>
                  <a:lnTo>
                    <a:pt x="1846" y="3598"/>
                  </a:lnTo>
                  <a:lnTo>
                    <a:pt x="994" y="3929"/>
                  </a:lnTo>
                  <a:lnTo>
                    <a:pt x="48" y="4261"/>
                  </a:lnTo>
                  <a:lnTo>
                    <a:pt x="0" y="4308"/>
                  </a:lnTo>
                  <a:lnTo>
                    <a:pt x="0" y="4355"/>
                  </a:lnTo>
                  <a:lnTo>
                    <a:pt x="48" y="4450"/>
                  </a:lnTo>
                  <a:lnTo>
                    <a:pt x="95" y="4450"/>
                  </a:lnTo>
                  <a:lnTo>
                    <a:pt x="1042" y="4166"/>
                  </a:lnTo>
                  <a:lnTo>
                    <a:pt x="1988" y="3835"/>
                  </a:lnTo>
                  <a:lnTo>
                    <a:pt x="2888" y="3456"/>
                  </a:lnTo>
                  <a:lnTo>
                    <a:pt x="3787" y="2935"/>
                  </a:lnTo>
                  <a:lnTo>
                    <a:pt x="4639" y="2415"/>
                  </a:lnTo>
                  <a:lnTo>
                    <a:pt x="5396" y="1752"/>
                  </a:lnTo>
                  <a:lnTo>
                    <a:pt x="5775" y="1421"/>
                  </a:lnTo>
                  <a:lnTo>
                    <a:pt x="6106" y="1042"/>
                  </a:lnTo>
                  <a:lnTo>
                    <a:pt x="6438" y="663"/>
                  </a:lnTo>
                  <a:lnTo>
                    <a:pt x="6722" y="285"/>
                  </a:lnTo>
                  <a:lnTo>
                    <a:pt x="6722" y="190"/>
                  </a:lnTo>
                  <a:lnTo>
                    <a:pt x="6722" y="143"/>
                  </a:lnTo>
                  <a:lnTo>
                    <a:pt x="6674" y="48"/>
                  </a:lnTo>
                  <a:lnTo>
                    <a:pt x="6580"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51"/>
            <p:cNvSpPr/>
            <p:nvPr/>
          </p:nvSpPr>
          <p:spPr>
            <a:xfrm>
              <a:off x="1385950" y="2803050"/>
              <a:ext cx="18950" cy="15425"/>
            </a:xfrm>
            <a:custGeom>
              <a:avLst/>
              <a:gdLst/>
              <a:ahLst/>
              <a:cxnLst/>
              <a:rect l="l" t="t" r="r" b="b"/>
              <a:pathLst>
                <a:path w="758" h="617" extrusionOk="0">
                  <a:moveTo>
                    <a:pt x="142" y="1"/>
                  </a:moveTo>
                  <a:lnTo>
                    <a:pt x="47" y="48"/>
                  </a:lnTo>
                  <a:lnTo>
                    <a:pt x="0" y="190"/>
                  </a:lnTo>
                  <a:lnTo>
                    <a:pt x="95" y="285"/>
                  </a:lnTo>
                  <a:lnTo>
                    <a:pt x="331" y="474"/>
                  </a:lnTo>
                  <a:lnTo>
                    <a:pt x="473" y="569"/>
                  </a:lnTo>
                  <a:lnTo>
                    <a:pt x="615" y="616"/>
                  </a:lnTo>
                  <a:lnTo>
                    <a:pt x="710" y="616"/>
                  </a:lnTo>
                  <a:lnTo>
                    <a:pt x="757" y="569"/>
                  </a:lnTo>
                  <a:lnTo>
                    <a:pt x="757" y="521"/>
                  </a:lnTo>
                  <a:lnTo>
                    <a:pt x="757" y="427"/>
                  </a:lnTo>
                  <a:lnTo>
                    <a:pt x="663" y="332"/>
                  </a:lnTo>
                  <a:lnTo>
                    <a:pt x="521" y="237"/>
                  </a:lnTo>
                  <a:lnTo>
                    <a:pt x="237"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51"/>
            <p:cNvSpPr/>
            <p:nvPr/>
          </p:nvSpPr>
          <p:spPr>
            <a:xfrm>
              <a:off x="1362275" y="2820800"/>
              <a:ext cx="20150" cy="14225"/>
            </a:xfrm>
            <a:custGeom>
              <a:avLst/>
              <a:gdLst/>
              <a:ahLst/>
              <a:cxnLst/>
              <a:rect l="l" t="t" r="r" b="b"/>
              <a:pathLst>
                <a:path w="806" h="569" extrusionOk="0">
                  <a:moveTo>
                    <a:pt x="95" y="1"/>
                  </a:moveTo>
                  <a:lnTo>
                    <a:pt x="48" y="48"/>
                  </a:lnTo>
                  <a:lnTo>
                    <a:pt x="0" y="143"/>
                  </a:lnTo>
                  <a:lnTo>
                    <a:pt x="48" y="237"/>
                  </a:lnTo>
                  <a:lnTo>
                    <a:pt x="332" y="427"/>
                  </a:lnTo>
                  <a:lnTo>
                    <a:pt x="616" y="569"/>
                  </a:lnTo>
                  <a:lnTo>
                    <a:pt x="805" y="569"/>
                  </a:lnTo>
                  <a:lnTo>
                    <a:pt x="805" y="474"/>
                  </a:lnTo>
                  <a:lnTo>
                    <a:pt x="758" y="379"/>
                  </a:lnTo>
                  <a:lnTo>
                    <a:pt x="474" y="190"/>
                  </a:lnTo>
                  <a:lnTo>
                    <a:pt x="190"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51"/>
            <p:cNvSpPr/>
            <p:nvPr/>
          </p:nvSpPr>
          <p:spPr>
            <a:xfrm>
              <a:off x="1345700" y="2833825"/>
              <a:ext cx="16600" cy="16575"/>
            </a:xfrm>
            <a:custGeom>
              <a:avLst/>
              <a:gdLst/>
              <a:ahLst/>
              <a:cxnLst/>
              <a:rect l="l" t="t" r="r" b="b"/>
              <a:pathLst>
                <a:path w="664" h="663" extrusionOk="0">
                  <a:moveTo>
                    <a:pt x="143" y="0"/>
                  </a:moveTo>
                  <a:lnTo>
                    <a:pt x="48" y="48"/>
                  </a:lnTo>
                  <a:lnTo>
                    <a:pt x="1" y="142"/>
                  </a:lnTo>
                  <a:lnTo>
                    <a:pt x="48" y="237"/>
                  </a:lnTo>
                  <a:lnTo>
                    <a:pt x="237" y="474"/>
                  </a:lnTo>
                  <a:lnTo>
                    <a:pt x="474" y="663"/>
                  </a:lnTo>
                  <a:lnTo>
                    <a:pt x="616" y="663"/>
                  </a:lnTo>
                  <a:lnTo>
                    <a:pt x="663" y="568"/>
                  </a:lnTo>
                  <a:lnTo>
                    <a:pt x="663" y="521"/>
                  </a:lnTo>
                  <a:lnTo>
                    <a:pt x="427" y="284"/>
                  </a:lnTo>
                  <a:lnTo>
                    <a:pt x="190" y="48"/>
                  </a:lnTo>
                  <a:lnTo>
                    <a:pt x="143"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51"/>
            <p:cNvSpPr/>
            <p:nvPr/>
          </p:nvSpPr>
          <p:spPr>
            <a:xfrm>
              <a:off x="1320850" y="2852750"/>
              <a:ext cx="17775" cy="21325"/>
            </a:xfrm>
            <a:custGeom>
              <a:avLst/>
              <a:gdLst/>
              <a:ahLst/>
              <a:cxnLst/>
              <a:rect l="l" t="t" r="r" b="b"/>
              <a:pathLst>
                <a:path w="711" h="853" extrusionOk="0">
                  <a:moveTo>
                    <a:pt x="48" y="1"/>
                  </a:moveTo>
                  <a:lnTo>
                    <a:pt x="1" y="95"/>
                  </a:lnTo>
                  <a:lnTo>
                    <a:pt x="48" y="190"/>
                  </a:lnTo>
                  <a:lnTo>
                    <a:pt x="332" y="569"/>
                  </a:lnTo>
                  <a:lnTo>
                    <a:pt x="427" y="711"/>
                  </a:lnTo>
                  <a:lnTo>
                    <a:pt x="521" y="805"/>
                  </a:lnTo>
                  <a:lnTo>
                    <a:pt x="569" y="853"/>
                  </a:lnTo>
                  <a:lnTo>
                    <a:pt x="711" y="853"/>
                  </a:lnTo>
                  <a:lnTo>
                    <a:pt x="711" y="805"/>
                  </a:lnTo>
                  <a:lnTo>
                    <a:pt x="663" y="616"/>
                  </a:lnTo>
                  <a:lnTo>
                    <a:pt x="521" y="427"/>
                  </a:lnTo>
                  <a:lnTo>
                    <a:pt x="237" y="48"/>
                  </a:lnTo>
                  <a:lnTo>
                    <a:pt x="143"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51"/>
            <p:cNvSpPr/>
            <p:nvPr/>
          </p:nvSpPr>
          <p:spPr>
            <a:xfrm>
              <a:off x="1298375" y="2872875"/>
              <a:ext cx="15400" cy="21325"/>
            </a:xfrm>
            <a:custGeom>
              <a:avLst/>
              <a:gdLst/>
              <a:ahLst/>
              <a:cxnLst/>
              <a:rect l="l" t="t" r="r" b="b"/>
              <a:pathLst>
                <a:path w="616" h="853" extrusionOk="0">
                  <a:moveTo>
                    <a:pt x="48" y="0"/>
                  </a:moveTo>
                  <a:lnTo>
                    <a:pt x="0" y="48"/>
                  </a:lnTo>
                  <a:lnTo>
                    <a:pt x="0" y="190"/>
                  </a:lnTo>
                  <a:lnTo>
                    <a:pt x="237" y="568"/>
                  </a:lnTo>
                  <a:lnTo>
                    <a:pt x="379" y="710"/>
                  </a:lnTo>
                  <a:lnTo>
                    <a:pt x="521" y="852"/>
                  </a:lnTo>
                  <a:lnTo>
                    <a:pt x="616" y="852"/>
                  </a:lnTo>
                  <a:lnTo>
                    <a:pt x="616" y="758"/>
                  </a:lnTo>
                  <a:lnTo>
                    <a:pt x="568" y="568"/>
                  </a:lnTo>
                  <a:lnTo>
                    <a:pt x="474" y="379"/>
                  </a:lnTo>
                  <a:lnTo>
                    <a:pt x="237" y="48"/>
                  </a:lnTo>
                  <a:lnTo>
                    <a:pt x="142"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51"/>
            <p:cNvSpPr/>
            <p:nvPr/>
          </p:nvSpPr>
          <p:spPr>
            <a:xfrm>
              <a:off x="1268800" y="2889425"/>
              <a:ext cx="15400" cy="22525"/>
            </a:xfrm>
            <a:custGeom>
              <a:avLst/>
              <a:gdLst/>
              <a:ahLst/>
              <a:cxnLst/>
              <a:rect l="l" t="t" r="r" b="b"/>
              <a:pathLst>
                <a:path w="616" h="901" extrusionOk="0">
                  <a:moveTo>
                    <a:pt x="95" y="1"/>
                  </a:moveTo>
                  <a:lnTo>
                    <a:pt x="47" y="48"/>
                  </a:lnTo>
                  <a:lnTo>
                    <a:pt x="0" y="143"/>
                  </a:lnTo>
                  <a:lnTo>
                    <a:pt x="95" y="380"/>
                  </a:lnTo>
                  <a:lnTo>
                    <a:pt x="142" y="569"/>
                  </a:lnTo>
                  <a:lnTo>
                    <a:pt x="284" y="758"/>
                  </a:lnTo>
                  <a:lnTo>
                    <a:pt x="473" y="853"/>
                  </a:lnTo>
                  <a:lnTo>
                    <a:pt x="521" y="900"/>
                  </a:lnTo>
                  <a:lnTo>
                    <a:pt x="568" y="853"/>
                  </a:lnTo>
                  <a:lnTo>
                    <a:pt x="615" y="806"/>
                  </a:lnTo>
                  <a:lnTo>
                    <a:pt x="615" y="758"/>
                  </a:lnTo>
                  <a:lnTo>
                    <a:pt x="379" y="427"/>
                  </a:lnTo>
                  <a:lnTo>
                    <a:pt x="331" y="285"/>
                  </a:lnTo>
                  <a:lnTo>
                    <a:pt x="284" y="96"/>
                  </a:lnTo>
                  <a:lnTo>
                    <a:pt x="189"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51"/>
            <p:cNvSpPr/>
            <p:nvPr/>
          </p:nvSpPr>
          <p:spPr>
            <a:xfrm>
              <a:off x="1245125" y="2897725"/>
              <a:ext cx="13050" cy="23675"/>
            </a:xfrm>
            <a:custGeom>
              <a:avLst/>
              <a:gdLst/>
              <a:ahLst/>
              <a:cxnLst/>
              <a:rect l="l" t="t" r="r" b="b"/>
              <a:pathLst>
                <a:path w="522" h="947" extrusionOk="0">
                  <a:moveTo>
                    <a:pt x="142" y="0"/>
                  </a:moveTo>
                  <a:lnTo>
                    <a:pt x="48" y="48"/>
                  </a:lnTo>
                  <a:lnTo>
                    <a:pt x="0" y="95"/>
                  </a:lnTo>
                  <a:lnTo>
                    <a:pt x="0" y="237"/>
                  </a:lnTo>
                  <a:lnTo>
                    <a:pt x="284" y="900"/>
                  </a:lnTo>
                  <a:lnTo>
                    <a:pt x="379" y="947"/>
                  </a:lnTo>
                  <a:lnTo>
                    <a:pt x="474" y="947"/>
                  </a:lnTo>
                  <a:lnTo>
                    <a:pt x="521" y="900"/>
                  </a:lnTo>
                  <a:lnTo>
                    <a:pt x="521" y="805"/>
                  </a:lnTo>
                  <a:lnTo>
                    <a:pt x="237" y="95"/>
                  </a:lnTo>
                  <a:lnTo>
                    <a:pt x="142"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51"/>
            <p:cNvSpPr/>
            <p:nvPr/>
          </p:nvSpPr>
          <p:spPr>
            <a:xfrm>
              <a:off x="1220275" y="2910725"/>
              <a:ext cx="14225" cy="21325"/>
            </a:xfrm>
            <a:custGeom>
              <a:avLst/>
              <a:gdLst/>
              <a:ahLst/>
              <a:cxnLst/>
              <a:rect l="l" t="t" r="r" b="b"/>
              <a:pathLst>
                <a:path w="569" h="853" extrusionOk="0">
                  <a:moveTo>
                    <a:pt x="48" y="1"/>
                  </a:moveTo>
                  <a:lnTo>
                    <a:pt x="0" y="96"/>
                  </a:lnTo>
                  <a:lnTo>
                    <a:pt x="0" y="190"/>
                  </a:lnTo>
                  <a:lnTo>
                    <a:pt x="237" y="522"/>
                  </a:lnTo>
                  <a:lnTo>
                    <a:pt x="332" y="664"/>
                  </a:lnTo>
                  <a:lnTo>
                    <a:pt x="426" y="806"/>
                  </a:lnTo>
                  <a:lnTo>
                    <a:pt x="474" y="853"/>
                  </a:lnTo>
                  <a:lnTo>
                    <a:pt x="521" y="806"/>
                  </a:lnTo>
                  <a:lnTo>
                    <a:pt x="568" y="758"/>
                  </a:lnTo>
                  <a:lnTo>
                    <a:pt x="568" y="711"/>
                  </a:lnTo>
                  <a:lnTo>
                    <a:pt x="521" y="522"/>
                  </a:lnTo>
                  <a:lnTo>
                    <a:pt x="426" y="380"/>
                  </a:lnTo>
                  <a:lnTo>
                    <a:pt x="237" y="48"/>
                  </a:lnTo>
                  <a:lnTo>
                    <a:pt x="142" y="1"/>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51"/>
            <p:cNvSpPr/>
            <p:nvPr/>
          </p:nvSpPr>
          <p:spPr>
            <a:xfrm>
              <a:off x="1200150" y="2919025"/>
              <a:ext cx="16600" cy="20125"/>
            </a:xfrm>
            <a:custGeom>
              <a:avLst/>
              <a:gdLst/>
              <a:ahLst/>
              <a:cxnLst/>
              <a:rect l="l" t="t" r="r" b="b"/>
              <a:pathLst>
                <a:path w="664" h="805" extrusionOk="0">
                  <a:moveTo>
                    <a:pt x="48" y="0"/>
                  </a:moveTo>
                  <a:lnTo>
                    <a:pt x="1" y="95"/>
                  </a:lnTo>
                  <a:lnTo>
                    <a:pt x="48" y="142"/>
                  </a:lnTo>
                  <a:lnTo>
                    <a:pt x="237" y="474"/>
                  </a:lnTo>
                  <a:lnTo>
                    <a:pt x="474" y="805"/>
                  </a:lnTo>
                  <a:lnTo>
                    <a:pt x="616" y="805"/>
                  </a:lnTo>
                  <a:lnTo>
                    <a:pt x="663" y="758"/>
                  </a:lnTo>
                  <a:lnTo>
                    <a:pt x="663" y="663"/>
                  </a:lnTo>
                  <a:lnTo>
                    <a:pt x="427" y="332"/>
                  </a:lnTo>
                  <a:lnTo>
                    <a:pt x="237" y="48"/>
                  </a:lnTo>
                  <a:lnTo>
                    <a:pt x="143" y="0"/>
                  </a:lnTo>
                  <a:close/>
                </a:path>
              </a:pathLst>
            </a:custGeom>
            <a:solidFill>
              <a:srgbClr val="E089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51"/>
            <p:cNvSpPr/>
            <p:nvPr/>
          </p:nvSpPr>
          <p:spPr>
            <a:xfrm>
              <a:off x="608500" y="2109625"/>
              <a:ext cx="157400" cy="389350"/>
            </a:xfrm>
            <a:custGeom>
              <a:avLst/>
              <a:gdLst/>
              <a:ahLst/>
              <a:cxnLst/>
              <a:rect l="l" t="t" r="r" b="b"/>
              <a:pathLst>
                <a:path w="6296" h="15574" extrusionOk="0">
                  <a:moveTo>
                    <a:pt x="48" y="1"/>
                  </a:moveTo>
                  <a:lnTo>
                    <a:pt x="0" y="48"/>
                  </a:lnTo>
                  <a:lnTo>
                    <a:pt x="0" y="143"/>
                  </a:lnTo>
                  <a:lnTo>
                    <a:pt x="48" y="237"/>
                  </a:lnTo>
                  <a:lnTo>
                    <a:pt x="379" y="332"/>
                  </a:lnTo>
                  <a:lnTo>
                    <a:pt x="663" y="474"/>
                  </a:lnTo>
                  <a:lnTo>
                    <a:pt x="900" y="663"/>
                  </a:lnTo>
                  <a:lnTo>
                    <a:pt x="1136" y="853"/>
                  </a:lnTo>
                  <a:lnTo>
                    <a:pt x="1326" y="1089"/>
                  </a:lnTo>
                  <a:lnTo>
                    <a:pt x="1515" y="1326"/>
                  </a:lnTo>
                  <a:lnTo>
                    <a:pt x="1846" y="1847"/>
                  </a:lnTo>
                  <a:lnTo>
                    <a:pt x="2130" y="2462"/>
                  </a:lnTo>
                  <a:lnTo>
                    <a:pt x="2320" y="3030"/>
                  </a:lnTo>
                  <a:lnTo>
                    <a:pt x="2698" y="4213"/>
                  </a:lnTo>
                  <a:lnTo>
                    <a:pt x="4734" y="10887"/>
                  </a:lnTo>
                  <a:lnTo>
                    <a:pt x="5302" y="12780"/>
                  </a:lnTo>
                  <a:lnTo>
                    <a:pt x="5444" y="13396"/>
                  </a:lnTo>
                  <a:lnTo>
                    <a:pt x="5633" y="14153"/>
                  </a:lnTo>
                  <a:lnTo>
                    <a:pt x="5822" y="14910"/>
                  </a:lnTo>
                  <a:lnTo>
                    <a:pt x="6012" y="15478"/>
                  </a:lnTo>
                  <a:lnTo>
                    <a:pt x="6106" y="15573"/>
                  </a:lnTo>
                  <a:lnTo>
                    <a:pt x="6201" y="15194"/>
                  </a:lnTo>
                  <a:lnTo>
                    <a:pt x="6296" y="14816"/>
                  </a:lnTo>
                  <a:lnTo>
                    <a:pt x="6296" y="14579"/>
                  </a:lnTo>
                  <a:lnTo>
                    <a:pt x="6201" y="14153"/>
                  </a:lnTo>
                  <a:lnTo>
                    <a:pt x="6059" y="13680"/>
                  </a:lnTo>
                  <a:lnTo>
                    <a:pt x="5775" y="12828"/>
                  </a:lnTo>
                  <a:lnTo>
                    <a:pt x="5207" y="11124"/>
                  </a:lnTo>
                  <a:lnTo>
                    <a:pt x="4166" y="7621"/>
                  </a:lnTo>
                  <a:lnTo>
                    <a:pt x="3077" y="4119"/>
                  </a:lnTo>
                  <a:lnTo>
                    <a:pt x="2651" y="2888"/>
                  </a:lnTo>
                  <a:lnTo>
                    <a:pt x="2414" y="2273"/>
                  </a:lnTo>
                  <a:lnTo>
                    <a:pt x="2130" y="1657"/>
                  </a:lnTo>
                  <a:lnTo>
                    <a:pt x="1752" y="1089"/>
                  </a:lnTo>
                  <a:lnTo>
                    <a:pt x="1515" y="853"/>
                  </a:lnTo>
                  <a:lnTo>
                    <a:pt x="1278" y="616"/>
                  </a:lnTo>
                  <a:lnTo>
                    <a:pt x="1042" y="379"/>
                  </a:lnTo>
                  <a:lnTo>
                    <a:pt x="758" y="237"/>
                  </a:lnTo>
                  <a:lnTo>
                    <a:pt x="474" y="95"/>
                  </a:lnTo>
                  <a:lnTo>
                    <a:pt x="142" y="1"/>
                  </a:lnTo>
                  <a:close/>
                </a:path>
              </a:pathLst>
            </a:custGeom>
            <a:solidFill>
              <a:srgbClr val="F9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51"/>
            <p:cNvSpPr/>
            <p:nvPr/>
          </p:nvSpPr>
          <p:spPr>
            <a:xfrm>
              <a:off x="1207250" y="3134375"/>
              <a:ext cx="37900" cy="182275"/>
            </a:xfrm>
            <a:custGeom>
              <a:avLst/>
              <a:gdLst/>
              <a:ahLst/>
              <a:cxnLst/>
              <a:rect l="l" t="t" r="r" b="b"/>
              <a:pathLst>
                <a:path w="1516" h="7291" extrusionOk="0">
                  <a:moveTo>
                    <a:pt x="48" y="1"/>
                  </a:moveTo>
                  <a:lnTo>
                    <a:pt x="1" y="48"/>
                  </a:lnTo>
                  <a:lnTo>
                    <a:pt x="1" y="96"/>
                  </a:lnTo>
                  <a:lnTo>
                    <a:pt x="616" y="3646"/>
                  </a:lnTo>
                  <a:lnTo>
                    <a:pt x="900" y="5397"/>
                  </a:lnTo>
                  <a:lnTo>
                    <a:pt x="1042" y="6296"/>
                  </a:lnTo>
                  <a:lnTo>
                    <a:pt x="1231" y="7196"/>
                  </a:lnTo>
                  <a:lnTo>
                    <a:pt x="1279" y="7290"/>
                  </a:lnTo>
                  <a:lnTo>
                    <a:pt x="1373" y="7290"/>
                  </a:lnTo>
                  <a:lnTo>
                    <a:pt x="1468" y="7243"/>
                  </a:lnTo>
                  <a:lnTo>
                    <a:pt x="1515" y="7148"/>
                  </a:lnTo>
                  <a:lnTo>
                    <a:pt x="1373" y="6249"/>
                  </a:lnTo>
                  <a:lnTo>
                    <a:pt x="1184" y="5397"/>
                  </a:lnTo>
                  <a:lnTo>
                    <a:pt x="853" y="3598"/>
                  </a:lnTo>
                  <a:lnTo>
                    <a:pt x="143" y="48"/>
                  </a:lnTo>
                  <a:lnTo>
                    <a:pt x="95" y="1"/>
                  </a:lnTo>
                  <a:close/>
                </a:path>
              </a:pathLst>
            </a:custGeom>
            <a:solidFill>
              <a:srgbClr val="F9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 name="Google Shape;1937;p51"/>
          <p:cNvGrpSpPr/>
          <p:nvPr/>
        </p:nvGrpSpPr>
        <p:grpSpPr>
          <a:xfrm rot="341022">
            <a:off x="6325219" y="2735901"/>
            <a:ext cx="1580141" cy="3444970"/>
            <a:chOff x="2086475" y="1858750"/>
            <a:chExt cx="847275" cy="1847200"/>
          </a:xfrm>
        </p:grpSpPr>
        <p:sp>
          <p:nvSpPr>
            <p:cNvPr id="1938" name="Google Shape;1938;p51"/>
            <p:cNvSpPr/>
            <p:nvPr/>
          </p:nvSpPr>
          <p:spPr>
            <a:xfrm>
              <a:off x="2492350" y="2059925"/>
              <a:ext cx="441400" cy="869775"/>
            </a:xfrm>
            <a:custGeom>
              <a:avLst/>
              <a:gdLst/>
              <a:ahLst/>
              <a:cxnLst/>
              <a:rect l="l" t="t" r="r" b="b"/>
              <a:pathLst>
                <a:path w="17656" h="34791" extrusionOk="0">
                  <a:moveTo>
                    <a:pt x="1" y="1"/>
                  </a:moveTo>
                  <a:lnTo>
                    <a:pt x="190" y="16851"/>
                  </a:lnTo>
                  <a:lnTo>
                    <a:pt x="332" y="31098"/>
                  </a:lnTo>
                  <a:lnTo>
                    <a:pt x="13727" y="34790"/>
                  </a:lnTo>
                  <a:lnTo>
                    <a:pt x="15763" y="17940"/>
                  </a:lnTo>
                  <a:lnTo>
                    <a:pt x="17609" y="1989"/>
                  </a:lnTo>
                  <a:lnTo>
                    <a:pt x="17656" y="1373"/>
                  </a:lnTo>
                  <a:lnTo>
                    <a:pt x="17656" y="1137"/>
                  </a:lnTo>
                  <a:lnTo>
                    <a:pt x="17561" y="900"/>
                  </a:lnTo>
                  <a:lnTo>
                    <a:pt x="17467" y="758"/>
                  </a:lnTo>
                  <a:lnTo>
                    <a:pt x="17277" y="616"/>
                  </a:lnTo>
                  <a:lnTo>
                    <a:pt x="17088" y="569"/>
                  </a:lnTo>
                  <a:lnTo>
                    <a:pt x="16757" y="521"/>
                  </a:lnTo>
                  <a:lnTo>
                    <a:pt x="12260" y="474"/>
                  </a:lnTo>
                  <a:lnTo>
                    <a:pt x="6722" y="379"/>
                  </a:lnTo>
                  <a:lnTo>
                    <a:pt x="4119" y="332"/>
                  </a:lnTo>
                  <a:lnTo>
                    <a:pt x="1989" y="237"/>
                  </a:lnTo>
                  <a:lnTo>
                    <a:pt x="521" y="95"/>
                  </a:lnTo>
                  <a:lnTo>
                    <a:pt x="143" y="48"/>
                  </a:lnTo>
                  <a:lnTo>
                    <a:pt x="48"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51"/>
            <p:cNvSpPr/>
            <p:nvPr/>
          </p:nvSpPr>
          <p:spPr>
            <a:xfrm>
              <a:off x="2769250" y="2083600"/>
              <a:ext cx="151500" cy="418925"/>
            </a:xfrm>
            <a:custGeom>
              <a:avLst/>
              <a:gdLst/>
              <a:ahLst/>
              <a:cxnLst/>
              <a:rect l="l" t="t" r="r" b="b"/>
              <a:pathLst>
                <a:path w="6060" h="16757" extrusionOk="0">
                  <a:moveTo>
                    <a:pt x="5965" y="0"/>
                  </a:moveTo>
                  <a:lnTo>
                    <a:pt x="5349" y="48"/>
                  </a:lnTo>
                  <a:lnTo>
                    <a:pt x="4829" y="95"/>
                  </a:lnTo>
                  <a:lnTo>
                    <a:pt x="4355" y="284"/>
                  </a:lnTo>
                  <a:lnTo>
                    <a:pt x="3929" y="474"/>
                  </a:lnTo>
                  <a:lnTo>
                    <a:pt x="3551" y="758"/>
                  </a:lnTo>
                  <a:lnTo>
                    <a:pt x="3219" y="1136"/>
                  </a:lnTo>
                  <a:lnTo>
                    <a:pt x="2888" y="1562"/>
                  </a:lnTo>
                  <a:lnTo>
                    <a:pt x="2651" y="2083"/>
                  </a:lnTo>
                  <a:lnTo>
                    <a:pt x="2273" y="3219"/>
                  </a:lnTo>
                  <a:lnTo>
                    <a:pt x="1989" y="4402"/>
                  </a:lnTo>
                  <a:lnTo>
                    <a:pt x="1705" y="5586"/>
                  </a:lnTo>
                  <a:lnTo>
                    <a:pt x="1468" y="6769"/>
                  </a:lnTo>
                  <a:lnTo>
                    <a:pt x="1042" y="9183"/>
                  </a:lnTo>
                  <a:lnTo>
                    <a:pt x="616" y="11644"/>
                  </a:lnTo>
                  <a:lnTo>
                    <a:pt x="285" y="14105"/>
                  </a:lnTo>
                  <a:lnTo>
                    <a:pt x="1" y="16567"/>
                  </a:lnTo>
                  <a:lnTo>
                    <a:pt x="1" y="16661"/>
                  </a:lnTo>
                  <a:lnTo>
                    <a:pt x="48" y="16709"/>
                  </a:lnTo>
                  <a:lnTo>
                    <a:pt x="190" y="16756"/>
                  </a:lnTo>
                  <a:lnTo>
                    <a:pt x="332" y="16709"/>
                  </a:lnTo>
                  <a:lnTo>
                    <a:pt x="379" y="16661"/>
                  </a:lnTo>
                  <a:lnTo>
                    <a:pt x="379" y="16567"/>
                  </a:lnTo>
                  <a:lnTo>
                    <a:pt x="663" y="14389"/>
                  </a:lnTo>
                  <a:lnTo>
                    <a:pt x="947" y="12165"/>
                  </a:lnTo>
                  <a:lnTo>
                    <a:pt x="1657" y="7810"/>
                  </a:lnTo>
                  <a:lnTo>
                    <a:pt x="1989" y="5964"/>
                  </a:lnTo>
                  <a:lnTo>
                    <a:pt x="2178" y="5018"/>
                  </a:lnTo>
                  <a:lnTo>
                    <a:pt x="2367" y="4118"/>
                  </a:lnTo>
                  <a:lnTo>
                    <a:pt x="2509" y="3456"/>
                  </a:lnTo>
                  <a:lnTo>
                    <a:pt x="2699" y="2793"/>
                  </a:lnTo>
                  <a:lnTo>
                    <a:pt x="2935" y="2130"/>
                  </a:lnTo>
                  <a:lnTo>
                    <a:pt x="3267" y="1468"/>
                  </a:lnTo>
                  <a:lnTo>
                    <a:pt x="3456" y="1136"/>
                  </a:lnTo>
                  <a:lnTo>
                    <a:pt x="3740" y="900"/>
                  </a:lnTo>
                  <a:lnTo>
                    <a:pt x="4071" y="663"/>
                  </a:lnTo>
                  <a:lnTo>
                    <a:pt x="4403" y="521"/>
                  </a:lnTo>
                  <a:lnTo>
                    <a:pt x="4781" y="379"/>
                  </a:lnTo>
                  <a:lnTo>
                    <a:pt x="5160" y="284"/>
                  </a:lnTo>
                  <a:lnTo>
                    <a:pt x="5539" y="237"/>
                  </a:lnTo>
                  <a:lnTo>
                    <a:pt x="5965" y="237"/>
                  </a:lnTo>
                  <a:lnTo>
                    <a:pt x="6012" y="190"/>
                  </a:lnTo>
                  <a:lnTo>
                    <a:pt x="6059" y="95"/>
                  </a:lnTo>
                  <a:lnTo>
                    <a:pt x="6012" y="48"/>
                  </a:lnTo>
                  <a:lnTo>
                    <a:pt x="5965" y="0"/>
                  </a:lnTo>
                  <a:close/>
                </a:path>
              </a:pathLst>
            </a:custGeom>
            <a:solidFill>
              <a:srgbClr val="F9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51"/>
            <p:cNvSpPr/>
            <p:nvPr/>
          </p:nvSpPr>
          <p:spPr>
            <a:xfrm>
              <a:off x="2202425" y="2995925"/>
              <a:ext cx="701750" cy="627200"/>
            </a:xfrm>
            <a:custGeom>
              <a:avLst/>
              <a:gdLst/>
              <a:ahLst/>
              <a:cxnLst/>
              <a:rect l="l" t="t" r="r" b="b"/>
              <a:pathLst>
                <a:path w="28070" h="25088" extrusionOk="0">
                  <a:moveTo>
                    <a:pt x="22532" y="1"/>
                  </a:moveTo>
                  <a:lnTo>
                    <a:pt x="24756" y="15053"/>
                  </a:lnTo>
                  <a:lnTo>
                    <a:pt x="1563" y="15053"/>
                  </a:lnTo>
                  <a:lnTo>
                    <a:pt x="1" y="17041"/>
                  </a:lnTo>
                  <a:lnTo>
                    <a:pt x="24756" y="17041"/>
                  </a:lnTo>
                  <a:lnTo>
                    <a:pt x="26224" y="25087"/>
                  </a:lnTo>
                  <a:lnTo>
                    <a:pt x="28070" y="25087"/>
                  </a:lnTo>
                  <a:lnTo>
                    <a:pt x="25845" y="285"/>
                  </a:lnTo>
                  <a:lnTo>
                    <a:pt x="22532" y="1"/>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51"/>
            <p:cNvSpPr/>
            <p:nvPr/>
          </p:nvSpPr>
          <p:spPr>
            <a:xfrm>
              <a:off x="2501825" y="2929675"/>
              <a:ext cx="129000" cy="693450"/>
            </a:xfrm>
            <a:custGeom>
              <a:avLst/>
              <a:gdLst/>
              <a:ahLst/>
              <a:cxnLst/>
              <a:rect l="l" t="t" r="r" b="b"/>
              <a:pathLst>
                <a:path w="5160" h="27738" extrusionOk="0">
                  <a:moveTo>
                    <a:pt x="5160" y="0"/>
                  </a:moveTo>
                  <a:lnTo>
                    <a:pt x="0" y="2509"/>
                  </a:lnTo>
                  <a:lnTo>
                    <a:pt x="142" y="27737"/>
                  </a:lnTo>
                  <a:lnTo>
                    <a:pt x="2840" y="27737"/>
                  </a:lnTo>
                  <a:lnTo>
                    <a:pt x="5160" y="0"/>
                  </a:lnTo>
                  <a:close/>
                </a:path>
              </a:pathLst>
            </a:custGeom>
            <a:solidFill>
              <a:srgbClr val="C67F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51"/>
            <p:cNvSpPr/>
            <p:nvPr/>
          </p:nvSpPr>
          <p:spPr>
            <a:xfrm>
              <a:off x="2232025" y="2897725"/>
              <a:ext cx="629550" cy="144375"/>
            </a:xfrm>
            <a:custGeom>
              <a:avLst/>
              <a:gdLst/>
              <a:ahLst/>
              <a:cxnLst/>
              <a:rect l="l" t="t" r="r" b="b"/>
              <a:pathLst>
                <a:path w="25182" h="5775" extrusionOk="0">
                  <a:moveTo>
                    <a:pt x="4734" y="0"/>
                  </a:moveTo>
                  <a:lnTo>
                    <a:pt x="0" y="3266"/>
                  </a:lnTo>
                  <a:lnTo>
                    <a:pt x="663" y="5775"/>
                  </a:lnTo>
                  <a:lnTo>
                    <a:pt x="13443" y="5775"/>
                  </a:lnTo>
                  <a:lnTo>
                    <a:pt x="25182" y="5538"/>
                  </a:lnTo>
                  <a:lnTo>
                    <a:pt x="25182" y="2840"/>
                  </a:lnTo>
                  <a:lnTo>
                    <a:pt x="4734"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51"/>
            <p:cNvSpPr/>
            <p:nvPr/>
          </p:nvSpPr>
          <p:spPr>
            <a:xfrm>
              <a:off x="2492350" y="2059925"/>
              <a:ext cx="25" cy="25"/>
            </a:xfrm>
            <a:custGeom>
              <a:avLst/>
              <a:gdLst/>
              <a:ahLst/>
              <a:cxnLst/>
              <a:rect l="l" t="t" r="r" b="b"/>
              <a:pathLst>
                <a:path w="1" h="1" fill="none" extrusionOk="0">
                  <a:moveTo>
                    <a:pt x="1" y="1"/>
                  </a:moveTo>
                  <a:lnTo>
                    <a:pt x="1" y="1"/>
                  </a:lnTo>
                  <a:lnTo>
                    <a:pt x="1" y="1"/>
                  </a:lnTo>
                  <a:lnTo>
                    <a:pt x="1" y="1"/>
                  </a:lnTo>
                  <a:lnTo>
                    <a:pt x="1" y="1"/>
                  </a:lnTo>
                  <a:lnTo>
                    <a:pt x="1" y="1"/>
                  </a:lnTo>
                  <a:close/>
                </a:path>
              </a:pathLst>
            </a:custGeom>
            <a:noFill/>
            <a:ln w="4725" cap="rnd" cmpd="sng">
              <a:solidFill>
                <a:srgbClr val="8E634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51"/>
            <p:cNvSpPr/>
            <p:nvPr/>
          </p:nvSpPr>
          <p:spPr>
            <a:xfrm>
              <a:off x="2268700" y="2817250"/>
              <a:ext cx="595250" cy="151500"/>
            </a:xfrm>
            <a:custGeom>
              <a:avLst/>
              <a:gdLst/>
              <a:ahLst/>
              <a:cxnLst/>
              <a:rect l="l" t="t" r="r" b="b"/>
              <a:pathLst>
                <a:path w="23810" h="6060" extrusionOk="0">
                  <a:moveTo>
                    <a:pt x="12923" y="1"/>
                  </a:moveTo>
                  <a:lnTo>
                    <a:pt x="11597" y="48"/>
                  </a:lnTo>
                  <a:lnTo>
                    <a:pt x="10319" y="143"/>
                  </a:lnTo>
                  <a:lnTo>
                    <a:pt x="9041" y="285"/>
                  </a:lnTo>
                  <a:lnTo>
                    <a:pt x="7811" y="427"/>
                  </a:lnTo>
                  <a:lnTo>
                    <a:pt x="6675" y="616"/>
                  </a:lnTo>
                  <a:lnTo>
                    <a:pt x="4592" y="995"/>
                  </a:lnTo>
                  <a:lnTo>
                    <a:pt x="2983" y="1373"/>
                  </a:lnTo>
                  <a:lnTo>
                    <a:pt x="1515" y="1752"/>
                  </a:lnTo>
                  <a:lnTo>
                    <a:pt x="1" y="6059"/>
                  </a:lnTo>
                  <a:lnTo>
                    <a:pt x="23809" y="6059"/>
                  </a:lnTo>
                  <a:lnTo>
                    <a:pt x="23762" y="5823"/>
                  </a:lnTo>
                  <a:lnTo>
                    <a:pt x="23620" y="5255"/>
                  </a:lnTo>
                  <a:lnTo>
                    <a:pt x="23525" y="4876"/>
                  </a:lnTo>
                  <a:lnTo>
                    <a:pt x="23336" y="4450"/>
                  </a:lnTo>
                  <a:lnTo>
                    <a:pt x="23099" y="3977"/>
                  </a:lnTo>
                  <a:lnTo>
                    <a:pt x="22768" y="3503"/>
                  </a:lnTo>
                  <a:lnTo>
                    <a:pt x="22389" y="2983"/>
                  </a:lnTo>
                  <a:lnTo>
                    <a:pt x="21916" y="2462"/>
                  </a:lnTo>
                  <a:lnTo>
                    <a:pt x="21348" y="1989"/>
                  </a:lnTo>
                  <a:lnTo>
                    <a:pt x="20685" y="1515"/>
                  </a:lnTo>
                  <a:lnTo>
                    <a:pt x="19928" y="1089"/>
                  </a:lnTo>
                  <a:lnTo>
                    <a:pt x="18981" y="758"/>
                  </a:lnTo>
                  <a:lnTo>
                    <a:pt x="17987" y="427"/>
                  </a:lnTo>
                  <a:lnTo>
                    <a:pt x="16804" y="237"/>
                  </a:lnTo>
                  <a:lnTo>
                    <a:pt x="15526" y="95"/>
                  </a:lnTo>
                  <a:lnTo>
                    <a:pt x="14248"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51"/>
            <p:cNvSpPr/>
            <p:nvPr/>
          </p:nvSpPr>
          <p:spPr>
            <a:xfrm>
              <a:off x="2182325" y="2385350"/>
              <a:ext cx="211825" cy="275725"/>
            </a:xfrm>
            <a:custGeom>
              <a:avLst/>
              <a:gdLst/>
              <a:ahLst/>
              <a:cxnLst/>
              <a:rect l="l" t="t" r="r" b="b"/>
              <a:pathLst>
                <a:path w="8473" h="11029" extrusionOk="0">
                  <a:moveTo>
                    <a:pt x="5018" y="0"/>
                  </a:moveTo>
                  <a:lnTo>
                    <a:pt x="0" y="2225"/>
                  </a:lnTo>
                  <a:lnTo>
                    <a:pt x="48" y="3029"/>
                  </a:lnTo>
                  <a:lnTo>
                    <a:pt x="237" y="4828"/>
                  </a:lnTo>
                  <a:lnTo>
                    <a:pt x="379" y="5917"/>
                  </a:lnTo>
                  <a:lnTo>
                    <a:pt x="568" y="6958"/>
                  </a:lnTo>
                  <a:lnTo>
                    <a:pt x="805" y="7857"/>
                  </a:lnTo>
                  <a:lnTo>
                    <a:pt x="900" y="8236"/>
                  </a:lnTo>
                  <a:lnTo>
                    <a:pt x="1042" y="8567"/>
                  </a:lnTo>
                  <a:lnTo>
                    <a:pt x="1326" y="9183"/>
                  </a:lnTo>
                  <a:lnTo>
                    <a:pt x="1704" y="9798"/>
                  </a:lnTo>
                  <a:lnTo>
                    <a:pt x="1894" y="10082"/>
                  </a:lnTo>
                  <a:lnTo>
                    <a:pt x="2130" y="10319"/>
                  </a:lnTo>
                  <a:lnTo>
                    <a:pt x="2367" y="10603"/>
                  </a:lnTo>
                  <a:lnTo>
                    <a:pt x="2651" y="10792"/>
                  </a:lnTo>
                  <a:lnTo>
                    <a:pt x="2935" y="10934"/>
                  </a:lnTo>
                  <a:lnTo>
                    <a:pt x="3266" y="10981"/>
                  </a:lnTo>
                  <a:lnTo>
                    <a:pt x="3598" y="11029"/>
                  </a:lnTo>
                  <a:lnTo>
                    <a:pt x="3976" y="10934"/>
                  </a:lnTo>
                  <a:lnTo>
                    <a:pt x="4355" y="10792"/>
                  </a:lnTo>
                  <a:lnTo>
                    <a:pt x="4781" y="10555"/>
                  </a:lnTo>
                  <a:lnTo>
                    <a:pt x="5207" y="10177"/>
                  </a:lnTo>
                  <a:lnTo>
                    <a:pt x="5680" y="9703"/>
                  </a:lnTo>
                  <a:lnTo>
                    <a:pt x="6154" y="9135"/>
                  </a:lnTo>
                  <a:lnTo>
                    <a:pt x="6532" y="8567"/>
                  </a:lnTo>
                  <a:lnTo>
                    <a:pt x="6911" y="7999"/>
                  </a:lnTo>
                  <a:lnTo>
                    <a:pt x="7242" y="7431"/>
                  </a:lnTo>
                  <a:lnTo>
                    <a:pt x="7479" y="6816"/>
                  </a:lnTo>
                  <a:lnTo>
                    <a:pt x="7716" y="6295"/>
                  </a:lnTo>
                  <a:lnTo>
                    <a:pt x="8047" y="5207"/>
                  </a:lnTo>
                  <a:lnTo>
                    <a:pt x="8284" y="4307"/>
                  </a:lnTo>
                  <a:lnTo>
                    <a:pt x="8378" y="3550"/>
                  </a:lnTo>
                  <a:lnTo>
                    <a:pt x="8473" y="2935"/>
                  </a:lnTo>
                  <a:lnTo>
                    <a:pt x="5018" y="0"/>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51"/>
            <p:cNvSpPr/>
            <p:nvPr/>
          </p:nvSpPr>
          <p:spPr>
            <a:xfrm>
              <a:off x="2269875" y="2451600"/>
              <a:ext cx="41450" cy="99425"/>
            </a:xfrm>
            <a:custGeom>
              <a:avLst/>
              <a:gdLst/>
              <a:ahLst/>
              <a:cxnLst/>
              <a:rect l="l" t="t" r="r" b="b"/>
              <a:pathLst>
                <a:path w="1658" h="3977" extrusionOk="0">
                  <a:moveTo>
                    <a:pt x="190" y="1"/>
                  </a:moveTo>
                  <a:lnTo>
                    <a:pt x="96" y="48"/>
                  </a:lnTo>
                  <a:lnTo>
                    <a:pt x="1" y="143"/>
                  </a:lnTo>
                  <a:lnTo>
                    <a:pt x="1" y="190"/>
                  </a:lnTo>
                  <a:lnTo>
                    <a:pt x="1" y="237"/>
                  </a:lnTo>
                  <a:lnTo>
                    <a:pt x="522" y="1089"/>
                  </a:lnTo>
                  <a:lnTo>
                    <a:pt x="711" y="1515"/>
                  </a:lnTo>
                  <a:lnTo>
                    <a:pt x="900" y="1989"/>
                  </a:lnTo>
                  <a:lnTo>
                    <a:pt x="1184" y="2888"/>
                  </a:lnTo>
                  <a:lnTo>
                    <a:pt x="1279" y="3361"/>
                  </a:lnTo>
                  <a:lnTo>
                    <a:pt x="1374" y="3835"/>
                  </a:lnTo>
                  <a:lnTo>
                    <a:pt x="1421" y="3929"/>
                  </a:lnTo>
                  <a:lnTo>
                    <a:pt x="1516" y="3977"/>
                  </a:lnTo>
                  <a:lnTo>
                    <a:pt x="1610" y="3929"/>
                  </a:lnTo>
                  <a:lnTo>
                    <a:pt x="1658" y="3882"/>
                  </a:lnTo>
                  <a:lnTo>
                    <a:pt x="1658" y="3835"/>
                  </a:lnTo>
                  <a:lnTo>
                    <a:pt x="1610" y="3361"/>
                  </a:lnTo>
                  <a:lnTo>
                    <a:pt x="1516" y="2841"/>
                  </a:lnTo>
                  <a:lnTo>
                    <a:pt x="1421" y="2367"/>
                  </a:lnTo>
                  <a:lnTo>
                    <a:pt x="1232" y="1847"/>
                  </a:lnTo>
                  <a:lnTo>
                    <a:pt x="1090" y="1373"/>
                  </a:lnTo>
                  <a:lnTo>
                    <a:pt x="853" y="947"/>
                  </a:lnTo>
                  <a:lnTo>
                    <a:pt x="616" y="474"/>
                  </a:lnTo>
                  <a:lnTo>
                    <a:pt x="332" y="95"/>
                  </a:lnTo>
                  <a:lnTo>
                    <a:pt x="285" y="48"/>
                  </a:lnTo>
                  <a:lnTo>
                    <a:pt x="190"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51"/>
            <p:cNvSpPr/>
            <p:nvPr/>
          </p:nvSpPr>
          <p:spPr>
            <a:xfrm>
              <a:off x="2387025" y="3586425"/>
              <a:ext cx="187000" cy="119525"/>
            </a:xfrm>
            <a:custGeom>
              <a:avLst/>
              <a:gdLst/>
              <a:ahLst/>
              <a:cxnLst/>
              <a:rect l="l" t="t" r="r" b="b"/>
              <a:pathLst>
                <a:path w="7480" h="4781" extrusionOk="0">
                  <a:moveTo>
                    <a:pt x="6391" y="0"/>
                  </a:moveTo>
                  <a:lnTo>
                    <a:pt x="3267" y="615"/>
                  </a:lnTo>
                  <a:lnTo>
                    <a:pt x="2604" y="2414"/>
                  </a:lnTo>
                  <a:lnTo>
                    <a:pt x="1705" y="2887"/>
                  </a:lnTo>
                  <a:lnTo>
                    <a:pt x="995" y="3266"/>
                  </a:lnTo>
                  <a:lnTo>
                    <a:pt x="380" y="3645"/>
                  </a:lnTo>
                  <a:lnTo>
                    <a:pt x="190" y="3787"/>
                  </a:lnTo>
                  <a:lnTo>
                    <a:pt x="96" y="3976"/>
                  </a:lnTo>
                  <a:lnTo>
                    <a:pt x="48" y="4165"/>
                  </a:lnTo>
                  <a:lnTo>
                    <a:pt x="1" y="4307"/>
                  </a:lnTo>
                  <a:lnTo>
                    <a:pt x="48" y="4591"/>
                  </a:lnTo>
                  <a:lnTo>
                    <a:pt x="96" y="4733"/>
                  </a:lnTo>
                  <a:lnTo>
                    <a:pt x="474" y="4781"/>
                  </a:lnTo>
                  <a:lnTo>
                    <a:pt x="900" y="4733"/>
                  </a:lnTo>
                  <a:lnTo>
                    <a:pt x="1989" y="4639"/>
                  </a:lnTo>
                  <a:lnTo>
                    <a:pt x="3220" y="4449"/>
                  </a:lnTo>
                  <a:lnTo>
                    <a:pt x="4450" y="4213"/>
                  </a:lnTo>
                  <a:lnTo>
                    <a:pt x="6580" y="3739"/>
                  </a:lnTo>
                  <a:lnTo>
                    <a:pt x="7480" y="3503"/>
                  </a:lnTo>
                  <a:lnTo>
                    <a:pt x="7480" y="3219"/>
                  </a:lnTo>
                  <a:lnTo>
                    <a:pt x="7480" y="2935"/>
                  </a:lnTo>
                  <a:lnTo>
                    <a:pt x="7385" y="2461"/>
                  </a:lnTo>
                  <a:lnTo>
                    <a:pt x="7196" y="1988"/>
                  </a:lnTo>
                  <a:lnTo>
                    <a:pt x="6959" y="1515"/>
                  </a:lnTo>
                  <a:lnTo>
                    <a:pt x="6722" y="1041"/>
                  </a:lnTo>
                  <a:lnTo>
                    <a:pt x="6533" y="521"/>
                  </a:lnTo>
                  <a:lnTo>
                    <a:pt x="6391" y="0"/>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51"/>
            <p:cNvSpPr/>
            <p:nvPr/>
          </p:nvSpPr>
          <p:spPr>
            <a:xfrm>
              <a:off x="2094750" y="3553275"/>
              <a:ext cx="187000" cy="119550"/>
            </a:xfrm>
            <a:custGeom>
              <a:avLst/>
              <a:gdLst/>
              <a:ahLst/>
              <a:cxnLst/>
              <a:rect l="l" t="t" r="r" b="b"/>
              <a:pathLst>
                <a:path w="7480" h="4782" extrusionOk="0">
                  <a:moveTo>
                    <a:pt x="6391" y="1"/>
                  </a:moveTo>
                  <a:lnTo>
                    <a:pt x="3219" y="616"/>
                  </a:lnTo>
                  <a:lnTo>
                    <a:pt x="2557" y="2415"/>
                  </a:lnTo>
                  <a:lnTo>
                    <a:pt x="1705" y="2888"/>
                  </a:lnTo>
                  <a:lnTo>
                    <a:pt x="947" y="3267"/>
                  </a:lnTo>
                  <a:lnTo>
                    <a:pt x="379" y="3645"/>
                  </a:lnTo>
                  <a:lnTo>
                    <a:pt x="190" y="3787"/>
                  </a:lnTo>
                  <a:lnTo>
                    <a:pt x="48" y="3977"/>
                  </a:lnTo>
                  <a:lnTo>
                    <a:pt x="1" y="4166"/>
                  </a:lnTo>
                  <a:lnTo>
                    <a:pt x="1" y="4308"/>
                  </a:lnTo>
                  <a:lnTo>
                    <a:pt x="48" y="4592"/>
                  </a:lnTo>
                  <a:lnTo>
                    <a:pt x="48" y="4734"/>
                  </a:lnTo>
                  <a:lnTo>
                    <a:pt x="427" y="4781"/>
                  </a:lnTo>
                  <a:lnTo>
                    <a:pt x="900" y="4734"/>
                  </a:lnTo>
                  <a:lnTo>
                    <a:pt x="1989" y="4639"/>
                  </a:lnTo>
                  <a:lnTo>
                    <a:pt x="3172" y="4450"/>
                  </a:lnTo>
                  <a:lnTo>
                    <a:pt x="4450" y="4213"/>
                  </a:lnTo>
                  <a:lnTo>
                    <a:pt x="6533" y="3740"/>
                  </a:lnTo>
                  <a:lnTo>
                    <a:pt x="7479" y="3503"/>
                  </a:lnTo>
                  <a:lnTo>
                    <a:pt x="7479" y="3219"/>
                  </a:lnTo>
                  <a:lnTo>
                    <a:pt x="7479" y="2935"/>
                  </a:lnTo>
                  <a:lnTo>
                    <a:pt x="7385" y="2462"/>
                  </a:lnTo>
                  <a:lnTo>
                    <a:pt x="7195" y="1989"/>
                  </a:lnTo>
                  <a:lnTo>
                    <a:pt x="6959" y="1515"/>
                  </a:lnTo>
                  <a:lnTo>
                    <a:pt x="6722" y="1042"/>
                  </a:lnTo>
                  <a:lnTo>
                    <a:pt x="6533" y="521"/>
                  </a:lnTo>
                  <a:lnTo>
                    <a:pt x="6391" y="1"/>
                  </a:lnTo>
                  <a:close/>
                </a:path>
              </a:pathLst>
            </a:custGeom>
            <a:solidFill>
              <a:srgbClr val="007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51"/>
            <p:cNvSpPr/>
            <p:nvPr/>
          </p:nvSpPr>
          <p:spPr>
            <a:xfrm>
              <a:off x="2086475" y="2695375"/>
              <a:ext cx="455600" cy="911175"/>
            </a:xfrm>
            <a:custGeom>
              <a:avLst/>
              <a:gdLst/>
              <a:ahLst/>
              <a:cxnLst/>
              <a:rect l="l" t="t" r="r" b="b"/>
              <a:pathLst>
                <a:path w="18224" h="36447" extrusionOk="0">
                  <a:moveTo>
                    <a:pt x="15147" y="0"/>
                  </a:moveTo>
                  <a:lnTo>
                    <a:pt x="14437" y="95"/>
                  </a:lnTo>
                  <a:lnTo>
                    <a:pt x="14106" y="190"/>
                  </a:lnTo>
                  <a:lnTo>
                    <a:pt x="13822" y="332"/>
                  </a:lnTo>
                  <a:lnTo>
                    <a:pt x="11124" y="1420"/>
                  </a:lnTo>
                  <a:lnTo>
                    <a:pt x="9798" y="1988"/>
                  </a:lnTo>
                  <a:lnTo>
                    <a:pt x="8473" y="2604"/>
                  </a:lnTo>
                  <a:lnTo>
                    <a:pt x="7148" y="3219"/>
                  </a:lnTo>
                  <a:lnTo>
                    <a:pt x="5822" y="3929"/>
                  </a:lnTo>
                  <a:lnTo>
                    <a:pt x="4497" y="4686"/>
                  </a:lnTo>
                  <a:lnTo>
                    <a:pt x="3172" y="5586"/>
                  </a:lnTo>
                  <a:lnTo>
                    <a:pt x="2604" y="5964"/>
                  </a:lnTo>
                  <a:lnTo>
                    <a:pt x="2036" y="6296"/>
                  </a:lnTo>
                  <a:lnTo>
                    <a:pt x="1515" y="6674"/>
                  </a:lnTo>
                  <a:lnTo>
                    <a:pt x="1042" y="7100"/>
                  </a:lnTo>
                  <a:lnTo>
                    <a:pt x="805" y="7337"/>
                  </a:lnTo>
                  <a:lnTo>
                    <a:pt x="616" y="7621"/>
                  </a:lnTo>
                  <a:lnTo>
                    <a:pt x="474" y="7905"/>
                  </a:lnTo>
                  <a:lnTo>
                    <a:pt x="332" y="8189"/>
                  </a:lnTo>
                  <a:lnTo>
                    <a:pt x="142" y="8852"/>
                  </a:lnTo>
                  <a:lnTo>
                    <a:pt x="95" y="9467"/>
                  </a:lnTo>
                  <a:lnTo>
                    <a:pt x="0" y="11171"/>
                  </a:lnTo>
                  <a:lnTo>
                    <a:pt x="0" y="12875"/>
                  </a:lnTo>
                  <a:lnTo>
                    <a:pt x="0" y="14532"/>
                  </a:lnTo>
                  <a:lnTo>
                    <a:pt x="48" y="16236"/>
                  </a:lnTo>
                  <a:lnTo>
                    <a:pt x="95" y="17892"/>
                  </a:lnTo>
                  <a:lnTo>
                    <a:pt x="190" y="19549"/>
                  </a:lnTo>
                  <a:lnTo>
                    <a:pt x="332" y="21206"/>
                  </a:lnTo>
                  <a:lnTo>
                    <a:pt x="474" y="22862"/>
                  </a:lnTo>
                  <a:lnTo>
                    <a:pt x="663" y="24519"/>
                  </a:lnTo>
                  <a:lnTo>
                    <a:pt x="852" y="26176"/>
                  </a:lnTo>
                  <a:lnTo>
                    <a:pt x="1136" y="27785"/>
                  </a:lnTo>
                  <a:lnTo>
                    <a:pt x="1420" y="29442"/>
                  </a:lnTo>
                  <a:lnTo>
                    <a:pt x="1704" y="31051"/>
                  </a:lnTo>
                  <a:lnTo>
                    <a:pt x="2083" y="32707"/>
                  </a:lnTo>
                  <a:lnTo>
                    <a:pt x="2462" y="34317"/>
                  </a:lnTo>
                  <a:lnTo>
                    <a:pt x="2840" y="35926"/>
                  </a:lnTo>
                  <a:lnTo>
                    <a:pt x="3266" y="36068"/>
                  </a:lnTo>
                  <a:lnTo>
                    <a:pt x="3787" y="36210"/>
                  </a:lnTo>
                  <a:lnTo>
                    <a:pt x="4355" y="36352"/>
                  </a:lnTo>
                  <a:lnTo>
                    <a:pt x="4970" y="36399"/>
                  </a:lnTo>
                  <a:lnTo>
                    <a:pt x="5633" y="36447"/>
                  </a:lnTo>
                  <a:lnTo>
                    <a:pt x="6201" y="36399"/>
                  </a:lnTo>
                  <a:lnTo>
                    <a:pt x="6769" y="36305"/>
                  </a:lnTo>
                  <a:lnTo>
                    <a:pt x="7242" y="36163"/>
                  </a:lnTo>
                  <a:lnTo>
                    <a:pt x="7716" y="33228"/>
                  </a:lnTo>
                  <a:lnTo>
                    <a:pt x="8047" y="30199"/>
                  </a:lnTo>
                  <a:lnTo>
                    <a:pt x="8378" y="27075"/>
                  </a:lnTo>
                  <a:lnTo>
                    <a:pt x="8568" y="23951"/>
                  </a:lnTo>
                  <a:lnTo>
                    <a:pt x="8710" y="20827"/>
                  </a:lnTo>
                  <a:lnTo>
                    <a:pt x="8757" y="17750"/>
                  </a:lnTo>
                  <a:lnTo>
                    <a:pt x="8710" y="16188"/>
                  </a:lnTo>
                  <a:lnTo>
                    <a:pt x="8662" y="14674"/>
                  </a:lnTo>
                  <a:lnTo>
                    <a:pt x="8568" y="13206"/>
                  </a:lnTo>
                  <a:lnTo>
                    <a:pt x="8426" y="11739"/>
                  </a:lnTo>
                  <a:lnTo>
                    <a:pt x="9325" y="11408"/>
                  </a:lnTo>
                  <a:lnTo>
                    <a:pt x="10177" y="11029"/>
                  </a:lnTo>
                  <a:lnTo>
                    <a:pt x="11029" y="10603"/>
                  </a:lnTo>
                  <a:lnTo>
                    <a:pt x="11834" y="10130"/>
                  </a:lnTo>
                  <a:lnTo>
                    <a:pt x="12638" y="9609"/>
                  </a:lnTo>
                  <a:lnTo>
                    <a:pt x="13443" y="9088"/>
                  </a:lnTo>
                  <a:lnTo>
                    <a:pt x="15005" y="8000"/>
                  </a:lnTo>
                  <a:lnTo>
                    <a:pt x="15242" y="7763"/>
                  </a:lnTo>
                  <a:lnTo>
                    <a:pt x="15431" y="7574"/>
                  </a:lnTo>
                  <a:lnTo>
                    <a:pt x="15857" y="7053"/>
                  </a:lnTo>
                  <a:lnTo>
                    <a:pt x="16188" y="6532"/>
                  </a:lnTo>
                  <a:lnTo>
                    <a:pt x="16472" y="5917"/>
                  </a:lnTo>
                  <a:lnTo>
                    <a:pt x="16993" y="4686"/>
                  </a:lnTo>
                  <a:lnTo>
                    <a:pt x="17277" y="4071"/>
                  </a:lnTo>
                  <a:lnTo>
                    <a:pt x="17608" y="3503"/>
                  </a:lnTo>
                  <a:lnTo>
                    <a:pt x="17845" y="3077"/>
                  </a:lnTo>
                  <a:lnTo>
                    <a:pt x="18034" y="2651"/>
                  </a:lnTo>
                  <a:lnTo>
                    <a:pt x="18176" y="2178"/>
                  </a:lnTo>
                  <a:lnTo>
                    <a:pt x="18224" y="1941"/>
                  </a:lnTo>
                  <a:lnTo>
                    <a:pt x="18176" y="1704"/>
                  </a:lnTo>
                  <a:lnTo>
                    <a:pt x="18129" y="1420"/>
                  </a:lnTo>
                  <a:lnTo>
                    <a:pt x="17987" y="1136"/>
                  </a:lnTo>
                  <a:lnTo>
                    <a:pt x="17845" y="852"/>
                  </a:lnTo>
                  <a:lnTo>
                    <a:pt x="17608" y="663"/>
                  </a:lnTo>
                  <a:lnTo>
                    <a:pt x="17372" y="474"/>
                  </a:lnTo>
                  <a:lnTo>
                    <a:pt x="17088" y="284"/>
                  </a:lnTo>
                  <a:lnTo>
                    <a:pt x="16804" y="190"/>
                  </a:lnTo>
                  <a:lnTo>
                    <a:pt x="16520" y="95"/>
                  </a:lnTo>
                  <a:lnTo>
                    <a:pt x="15857" y="0"/>
                  </a:lnTo>
                  <a:close/>
                </a:path>
              </a:pathLst>
            </a:custGeom>
            <a:solidFill>
              <a:srgbClr val="3A4F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51"/>
            <p:cNvSpPr/>
            <p:nvPr/>
          </p:nvSpPr>
          <p:spPr>
            <a:xfrm>
              <a:off x="2437925" y="3601800"/>
              <a:ext cx="7125" cy="4750"/>
            </a:xfrm>
            <a:custGeom>
              <a:avLst/>
              <a:gdLst/>
              <a:ahLst/>
              <a:cxnLst/>
              <a:rect l="l" t="t" r="r" b="b"/>
              <a:pathLst>
                <a:path w="285" h="190" extrusionOk="0">
                  <a:moveTo>
                    <a:pt x="95" y="0"/>
                  </a:moveTo>
                  <a:lnTo>
                    <a:pt x="48" y="48"/>
                  </a:lnTo>
                  <a:lnTo>
                    <a:pt x="0" y="142"/>
                  </a:lnTo>
                  <a:lnTo>
                    <a:pt x="48" y="190"/>
                  </a:lnTo>
                  <a:lnTo>
                    <a:pt x="142" y="190"/>
                  </a:lnTo>
                  <a:lnTo>
                    <a:pt x="237" y="142"/>
                  </a:lnTo>
                  <a:lnTo>
                    <a:pt x="284" y="48"/>
                  </a:lnTo>
                  <a:lnTo>
                    <a:pt x="237" y="48"/>
                  </a:lnTo>
                  <a:lnTo>
                    <a:pt x="190"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51"/>
            <p:cNvSpPr/>
            <p:nvPr/>
          </p:nvSpPr>
          <p:spPr>
            <a:xfrm>
              <a:off x="2359825" y="2706025"/>
              <a:ext cx="427200" cy="919475"/>
            </a:xfrm>
            <a:custGeom>
              <a:avLst/>
              <a:gdLst/>
              <a:ahLst/>
              <a:cxnLst/>
              <a:rect l="l" t="t" r="r" b="b"/>
              <a:pathLst>
                <a:path w="17088" h="36779" extrusionOk="0">
                  <a:moveTo>
                    <a:pt x="16993" y="0"/>
                  </a:moveTo>
                  <a:lnTo>
                    <a:pt x="5917" y="1420"/>
                  </a:lnTo>
                  <a:lnTo>
                    <a:pt x="4970" y="2320"/>
                  </a:lnTo>
                  <a:lnTo>
                    <a:pt x="4071" y="3266"/>
                  </a:lnTo>
                  <a:lnTo>
                    <a:pt x="3172" y="4213"/>
                  </a:lnTo>
                  <a:lnTo>
                    <a:pt x="2367" y="5207"/>
                  </a:lnTo>
                  <a:lnTo>
                    <a:pt x="1610" y="6248"/>
                  </a:lnTo>
                  <a:lnTo>
                    <a:pt x="1326" y="6816"/>
                  </a:lnTo>
                  <a:lnTo>
                    <a:pt x="994" y="7384"/>
                  </a:lnTo>
                  <a:lnTo>
                    <a:pt x="758" y="7952"/>
                  </a:lnTo>
                  <a:lnTo>
                    <a:pt x="521" y="8520"/>
                  </a:lnTo>
                  <a:lnTo>
                    <a:pt x="332" y="9136"/>
                  </a:lnTo>
                  <a:lnTo>
                    <a:pt x="190" y="9751"/>
                  </a:lnTo>
                  <a:lnTo>
                    <a:pt x="48" y="10745"/>
                  </a:lnTo>
                  <a:lnTo>
                    <a:pt x="0" y="11739"/>
                  </a:lnTo>
                  <a:lnTo>
                    <a:pt x="48" y="12733"/>
                  </a:lnTo>
                  <a:lnTo>
                    <a:pt x="142" y="13727"/>
                  </a:lnTo>
                  <a:lnTo>
                    <a:pt x="332" y="14674"/>
                  </a:lnTo>
                  <a:lnTo>
                    <a:pt x="521" y="15668"/>
                  </a:lnTo>
                  <a:lnTo>
                    <a:pt x="947" y="17656"/>
                  </a:lnTo>
                  <a:lnTo>
                    <a:pt x="1420" y="19880"/>
                  </a:lnTo>
                  <a:lnTo>
                    <a:pt x="1846" y="22152"/>
                  </a:lnTo>
                  <a:lnTo>
                    <a:pt x="2178" y="24424"/>
                  </a:lnTo>
                  <a:lnTo>
                    <a:pt x="2462" y="26696"/>
                  </a:lnTo>
                  <a:lnTo>
                    <a:pt x="2746" y="29016"/>
                  </a:lnTo>
                  <a:lnTo>
                    <a:pt x="2982" y="31287"/>
                  </a:lnTo>
                  <a:lnTo>
                    <a:pt x="3408" y="35879"/>
                  </a:lnTo>
                  <a:lnTo>
                    <a:pt x="3976" y="36257"/>
                  </a:lnTo>
                  <a:lnTo>
                    <a:pt x="4592" y="36541"/>
                  </a:lnTo>
                  <a:lnTo>
                    <a:pt x="5254" y="36683"/>
                  </a:lnTo>
                  <a:lnTo>
                    <a:pt x="5917" y="36778"/>
                  </a:lnTo>
                  <a:lnTo>
                    <a:pt x="6580" y="36778"/>
                  </a:lnTo>
                  <a:lnTo>
                    <a:pt x="7242" y="36683"/>
                  </a:lnTo>
                  <a:lnTo>
                    <a:pt x="7905" y="36494"/>
                  </a:lnTo>
                  <a:lnTo>
                    <a:pt x="8520" y="36257"/>
                  </a:lnTo>
                  <a:lnTo>
                    <a:pt x="8662" y="33181"/>
                  </a:lnTo>
                  <a:lnTo>
                    <a:pt x="8852" y="30104"/>
                  </a:lnTo>
                  <a:lnTo>
                    <a:pt x="8946" y="27075"/>
                  </a:lnTo>
                  <a:lnTo>
                    <a:pt x="9041" y="23998"/>
                  </a:lnTo>
                  <a:lnTo>
                    <a:pt x="9088" y="20969"/>
                  </a:lnTo>
                  <a:lnTo>
                    <a:pt x="9088" y="17892"/>
                  </a:lnTo>
                  <a:lnTo>
                    <a:pt x="9088" y="14816"/>
                  </a:lnTo>
                  <a:lnTo>
                    <a:pt x="8994" y="11739"/>
                  </a:lnTo>
                  <a:lnTo>
                    <a:pt x="10745" y="11266"/>
                  </a:lnTo>
                  <a:lnTo>
                    <a:pt x="11644" y="11029"/>
                  </a:lnTo>
                  <a:lnTo>
                    <a:pt x="12449" y="10698"/>
                  </a:lnTo>
                  <a:lnTo>
                    <a:pt x="13301" y="10319"/>
                  </a:lnTo>
                  <a:lnTo>
                    <a:pt x="14058" y="9893"/>
                  </a:lnTo>
                  <a:lnTo>
                    <a:pt x="14390" y="9609"/>
                  </a:lnTo>
                  <a:lnTo>
                    <a:pt x="14721" y="9325"/>
                  </a:lnTo>
                  <a:lnTo>
                    <a:pt x="15052" y="9041"/>
                  </a:lnTo>
                  <a:lnTo>
                    <a:pt x="15336" y="8710"/>
                  </a:lnTo>
                  <a:lnTo>
                    <a:pt x="15668" y="8284"/>
                  </a:lnTo>
                  <a:lnTo>
                    <a:pt x="15952" y="7858"/>
                  </a:lnTo>
                  <a:lnTo>
                    <a:pt x="16236" y="7384"/>
                  </a:lnTo>
                  <a:lnTo>
                    <a:pt x="16425" y="6864"/>
                  </a:lnTo>
                  <a:lnTo>
                    <a:pt x="16614" y="6343"/>
                  </a:lnTo>
                  <a:lnTo>
                    <a:pt x="16756" y="5822"/>
                  </a:lnTo>
                  <a:lnTo>
                    <a:pt x="16898" y="5302"/>
                  </a:lnTo>
                  <a:lnTo>
                    <a:pt x="16993" y="4781"/>
                  </a:lnTo>
                  <a:lnTo>
                    <a:pt x="17040" y="4213"/>
                  </a:lnTo>
                  <a:lnTo>
                    <a:pt x="17088" y="3645"/>
                  </a:lnTo>
                  <a:lnTo>
                    <a:pt x="17088" y="2414"/>
                  </a:lnTo>
                  <a:lnTo>
                    <a:pt x="16993"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51"/>
            <p:cNvSpPr/>
            <p:nvPr/>
          </p:nvSpPr>
          <p:spPr>
            <a:xfrm>
              <a:off x="2312475" y="2130925"/>
              <a:ext cx="478100" cy="633100"/>
            </a:xfrm>
            <a:custGeom>
              <a:avLst/>
              <a:gdLst/>
              <a:ahLst/>
              <a:cxnLst/>
              <a:rect l="l" t="t" r="r" b="b"/>
              <a:pathLst>
                <a:path w="19124" h="25324" extrusionOk="0">
                  <a:moveTo>
                    <a:pt x="10367" y="1"/>
                  </a:moveTo>
                  <a:lnTo>
                    <a:pt x="5066" y="995"/>
                  </a:lnTo>
                  <a:lnTo>
                    <a:pt x="4308" y="1373"/>
                  </a:lnTo>
                  <a:lnTo>
                    <a:pt x="3504" y="1752"/>
                  </a:lnTo>
                  <a:lnTo>
                    <a:pt x="2746" y="2178"/>
                  </a:lnTo>
                  <a:lnTo>
                    <a:pt x="2036" y="2651"/>
                  </a:lnTo>
                  <a:lnTo>
                    <a:pt x="1374" y="3219"/>
                  </a:lnTo>
                  <a:lnTo>
                    <a:pt x="1090" y="3503"/>
                  </a:lnTo>
                  <a:lnTo>
                    <a:pt x="806" y="3835"/>
                  </a:lnTo>
                  <a:lnTo>
                    <a:pt x="569" y="4213"/>
                  </a:lnTo>
                  <a:lnTo>
                    <a:pt x="332" y="4545"/>
                  </a:lnTo>
                  <a:lnTo>
                    <a:pt x="143" y="4923"/>
                  </a:lnTo>
                  <a:lnTo>
                    <a:pt x="1" y="5349"/>
                  </a:lnTo>
                  <a:lnTo>
                    <a:pt x="1374" y="9136"/>
                  </a:lnTo>
                  <a:lnTo>
                    <a:pt x="2036" y="10982"/>
                  </a:lnTo>
                  <a:lnTo>
                    <a:pt x="2652" y="12875"/>
                  </a:lnTo>
                  <a:lnTo>
                    <a:pt x="3220" y="14816"/>
                  </a:lnTo>
                  <a:lnTo>
                    <a:pt x="3693" y="16898"/>
                  </a:lnTo>
                  <a:lnTo>
                    <a:pt x="4166" y="19123"/>
                  </a:lnTo>
                  <a:lnTo>
                    <a:pt x="4545" y="21584"/>
                  </a:lnTo>
                  <a:lnTo>
                    <a:pt x="4356" y="21821"/>
                  </a:lnTo>
                  <a:lnTo>
                    <a:pt x="4214" y="22105"/>
                  </a:lnTo>
                  <a:lnTo>
                    <a:pt x="4166" y="22436"/>
                  </a:lnTo>
                  <a:lnTo>
                    <a:pt x="4166" y="22720"/>
                  </a:lnTo>
                  <a:lnTo>
                    <a:pt x="4261" y="23004"/>
                  </a:lnTo>
                  <a:lnTo>
                    <a:pt x="4403" y="23288"/>
                  </a:lnTo>
                  <a:lnTo>
                    <a:pt x="4592" y="23525"/>
                  </a:lnTo>
                  <a:lnTo>
                    <a:pt x="4876" y="23714"/>
                  </a:lnTo>
                  <a:lnTo>
                    <a:pt x="5539" y="24046"/>
                  </a:lnTo>
                  <a:lnTo>
                    <a:pt x="6249" y="24377"/>
                  </a:lnTo>
                  <a:lnTo>
                    <a:pt x="6959" y="24614"/>
                  </a:lnTo>
                  <a:lnTo>
                    <a:pt x="7669" y="24850"/>
                  </a:lnTo>
                  <a:lnTo>
                    <a:pt x="8426" y="25040"/>
                  </a:lnTo>
                  <a:lnTo>
                    <a:pt x="9184" y="25134"/>
                  </a:lnTo>
                  <a:lnTo>
                    <a:pt x="9988" y="25229"/>
                  </a:lnTo>
                  <a:lnTo>
                    <a:pt x="10746" y="25324"/>
                  </a:lnTo>
                  <a:lnTo>
                    <a:pt x="12308" y="25324"/>
                  </a:lnTo>
                  <a:lnTo>
                    <a:pt x="13112" y="25276"/>
                  </a:lnTo>
                  <a:lnTo>
                    <a:pt x="13870" y="25182"/>
                  </a:lnTo>
                  <a:lnTo>
                    <a:pt x="15432" y="24945"/>
                  </a:lnTo>
                  <a:lnTo>
                    <a:pt x="16946" y="24661"/>
                  </a:lnTo>
                  <a:lnTo>
                    <a:pt x="17656" y="24424"/>
                  </a:lnTo>
                  <a:lnTo>
                    <a:pt x="17988" y="24330"/>
                  </a:lnTo>
                  <a:lnTo>
                    <a:pt x="18272" y="24140"/>
                  </a:lnTo>
                  <a:lnTo>
                    <a:pt x="18556" y="23904"/>
                  </a:lnTo>
                  <a:lnTo>
                    <a:pt x="18792" y="23667"/>
                  </a:lnTo>
                  <a:lnTo>
                    <a:pt x="18982" y="23336"/>
                  </a:lnTo>
                  <a:lnTo>
                    <a:pt x="19076" y="23004"/>
                  </a:lnTo>
                  <a:lnTo>
                    <a:pt x="19124" y="22815"/>
                  </a:lnTo>
                  <a:lnTo>
                    <a:pt x="19076" y="22673"/>
                  </a:lnTo>
                  <a:lnTo>
                    <a:pt x="18982" y="22294"/>
                  </a:lnTo>
                  <a:lnTo>
                    <a:pt x="18887" y="22152"/>
                  </a:lnTo>
                  <a:lnTo>
                    <a:pt x="18745" y="22010"/>
                  </a:lnTo>
                  <a:lnTo>
                    <a:pt x="18650" y="21916"/>
                  </a:lnTo>
                  <a:lnTo>
                    <a:pt x="18461" y="21868"/>
                  </a:lnTo>
                  <a:lnTo>
                    <a:pt x="18414" y="20874"/>
                  </a:lnTo>
                  <a:lnTo>
                    <a:pt x="18414" y="19880"/>
                  </a:lnTo>
                  <a:lnTo>
                    <a:pt x="18461" y="18934"/>
                  </a:lnTo>
                  <a:lnTo>
                    <a:pt x="18508" y="17940"/>
                  </a:lnTo>
                  <a:lnTo>
                    <a:pt x="18650" y="15999"/>
                  </a:lnTo>
                  <a:lnTo>
                    <a:pt x="18698" y="15005"/>
                  </a:lnTo>
                  <a:lnTo>
                    <a:pt x="18745" y="14011"/>
                  </a:lnTo>
                  <a:lnTo>
                    <a:pt x="18745" y="13064"/>
                  </a:lnTo>
                  <a:lnTo>
                    <a:pt x="18745" y="12070"/>
                  </a:lnTo>
                  <a:lnTo>
                    <a:pt x="18650" y="11076"/>
                  </a:lnTo>
                  <a:lnTo>
                    <a:pt x="18508" y="10082"/>
                  </a:lnTo>
                  <a:lnTo>
                    <a:pt x="18319" y="9136"/>
                  </a:lnTo>
                  <a:lnTo>
                    <a:pt x="18082" y="8189"/>
                  </a:lnTo>
                  <a:lnTo>
                    <a:pt x="17704" y="7290"/>
                  </a:lnTo>
                  <a:lnTo>
                    <a:pt x="17278" y="6438"/>
                  </a:lnTo>
                  <a:lnTo>
                    <a:pt x="16852" y="5586"/>
                  </a:lnTo>
                  <a:lnTo>
                    <a:pt x="16473" y="4734"/>
                  </a:lnTo>
                  <a:lnTo>
                    <a:pt x="16094" y="3882"/>
                  </a:lnTo>
                  <a:lnTo>
                    <a:pt x="15858" y="3456"/>
                  </a:lnTo>
                  <a:lnTo>
                    <a:pt x="15621" y="3077"/>
                  </a:lnTo>
                  <a:lnTo>
                    <a:pt x="15100" y="2462"/>
                  </a:lnTo>
                  <a:lnTo>
                    <a:pt x="14580" y="1941"/>
                  </a:lnTo>
                  <a:lnTo>
                    <a:pt x="13964" y="1468"/>
                  </a:lnTo>
                  <a:lnTo>
                    <a:pt x="13302" y="1089"/>
                  </a:lnTo>
                  <a:lnTo>
                    <a:pt x="12592" y="711"/>
                  </a:lnTo>
                  <a:lnTo>
                    <a:pt x="11834" y="427"/>
                  </a:lnTo>
                  <a:lnTo>
                    <a:pt x="11077" y="190"/>
                  </a:lnTo>
                  <a:lnTo>
                    <a:pt x="10367"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51"/>
            <p:cNvSpPr/>
            <p:nvPr/>
          </p:nvSpPr>
          <p:spPr>
            <a:xfrm>
              <a:off x="2266325" y="1858750"/>
              <a:ext cx="282850" cy="155050"/>
            </a:xfrm>
            <a:custGeom>
              <a:avLst/>
              <a:gdLst/>
              <a:ahLst/>
              <a:cxnLst/>
              <a:rect l="l" t="t" r="r" b="b"/>
              <a:pathLst>
                <a:path w="11314" h="6202" extrusionOk="0">
                  <a:moveTo>
                    <a:pt x="7669" y="1"/>
                  </a:moveTo>
                  <a:lnTo>
                    <a:pt x="7432" y="48"/>
                  </a:lnTo>
                  <a:lnTo>
                    <a:pt x="7196" y="96"/>
                  </a:lnTo>
                  <a:lnTo>
                    <a:pt x="6912" y="238"/>
                  </a:lnTo>
                  <a:lnTo>
                    <a:pt x="6675" y="427"/>
                  </a:lnTo>
                  <a:lnTo>
                    <a:pt x="6391" y="569"/>
                  </a:lnTo>
                  <a:lnTo>
                    <a:pt x="6107" y="664"/>
                  </a:lnTo>
                  <a:lnTo>
                    <a:pt x="5870" y="664"/>
                  </a:lnTo>
                  <a:lnTo>
                    <a:pt x="5634" y="616"/>
                  </a:lnTo>
                  <a:lnTo>
                    <a:pt x="5160" y="474"/>
                  </a:lnTo>
                  <a:lnTo>
                    <a:pt x="4734" y="285"/>
                  </a:lnTo>
                  <a:lnTo>
                    <a:pt x="4261" y="285"/>
                  </a:lnTo>
                  <a:lnTo>
                    <a:pt x="3977" y="380"/>
                  </a:lnTo>
                  <a:lnTo>
                    <a:pt x="3740" y="522"/>
                  </a:lnTo>
                  <a:lnTo>
                    <a:pt x="3504" y="758"/>
                  </a:lnTo>
                  <a:lnTo>
                    <a:pt x="3267" y="995"/>
                  </a:lnTo>
                  <a:lnTo>
                    <a:pt x="3030" y="1232"/>
                  </a:lnTo>
                  <a:lnTo>
                    <a:pt x="2794" y="1421"/>
                  </a:lnTo>
                  <a:lnTo>
                    <a:pt x="2510" y="1563"/>
                  </a:lnTo>
                  <a:lnTo>
                    <a:pt x="2226" y="1658"/>
                  </a:lnTo>
                  <a:lnTo>
                    <a:pt x="1989" y="1610"/>
                  </a:lnTo>
                  <a:lnTo>
                    <a:pt x="1705" y="1563"/>
                  </a:lnTo>
                  <a:lnTo>
                    <a:pt x="1468" y="1516"/>
                  </a:lnTo>
                  <a:lnTo>
                    <a:pt x="1232" y="1516"/>
                  </a:lnTo>
                  <a:lnTo>
                    <a:pt x="995" y="1563"/>
                  </a:lnTo>
                  <a:lnTo>
                    <a:pt x="806" y="1658"/>
                  </a:lnTo>
                  <a:lnTo>
                    <a:pt x="664" y="1800"/>
                  </a:lnTo>
                  <a:lnTo>
                    <a:pt x="522" y="1989"/>
                  </a:lnTo>
                  <a:lnTo>
                    <a:pt x="285" y="2273"/>
                  </a:lnTo>
                  <a:lnTo>
                    <a:pt x="143" y="2557"/>
                  </a:lnTo>
                  <a:lnTo>
                    <a:pt x="48" y="2888"/>
                  </a:lnTo>
                  <a:lnTo>
                    <a:pt x="1" y="3267"/>
                  </a:lnTo>
                  <a:lnTo>
                    <a:pt x="1" y="3598"/>
                  </a:lnTo>
                  <a:lnTo>
                    <a:pt x="1" y="3977"/>
                  </a:lnTo>
                  <a:lnTo>
                    <a:pt x="143" y="4308"/>
                  </a:lnTo>
                  <a:lnTo>
                    <a:pt x="285" y="4592"/>
                  </a:lnTo>
                  <a:lnTo>
                    <a:pt x="474" y="4924"/>
                  </a:lnTo>
                  <a:lnTo>
                    <a:pt x="711" y="5160"/>
                  </a:lnTo>
                  <a:lnTo>
                    <a:pt x="995" y="5350"/>
                  </a:lnTo>
                  <a:lnTo>
                    <a:pt x="1326" y="5539"/>
                  </a:lnTo>
                  <a:lnTo>
                    <a:pt x="1610" y="5681"/>
                  </a:lnTo>
                  <a:lnTo>
                    <a:pt x="1989" y="5728"/>
                  </a:lnTo>
                  <a:lnTo>
                    <a:pt x="2320" y="5776"/>
                  </a:lnTo>
                  <a:lnTo>
                    <a:pt x="2699" y="5728"/>
                  </a:lnTo>
                  <a:lnTo>
                    <a:pt x="3267" y="5681"/>
                  </a:lnTo>
                  <a:lnTo>
                    <a:pt x="3882" y="5681"/>
                  </a:lnTo>
                  <a:lnTo>
                    <a:pt x="4545" y="5776"/>
                  </a:lnTo>
                  <a:lnTo>
                    <a:pt x="5160" y="5870"/>
                  </a:lnTo>
                  <a:lnTo>
                    <a:pt x="6391" y="6060"/>
                  </a:lnTo>
                  <a:lnTo>
                    <a:pt x="7054" y="6154"/>
                  </a:lnTo>
                  <a:lnTo>
                    <a:pt x="7669" y="6202"/>
                  </a:lnTo>
                  <a:lnTo>
                    <a:pt x="8710" y="6202"/>
                  </a:lnTo>
                  <a:lnTo>
                    <a:pt x="9042" y="6154"/>
                  </a:lnTo>
                  <a:lnTo>
                    <a:pt x="9420" y="6012"/>
                  </a:lnTo>
                  <a:lnTo>
                    <a:pt x="9799" y="5870"/>
                  </a:lnTo>
                  <a:lnTo>
                    <a:pt x="10083" y="5634"/>
                  </a:lnTo>
                  <a:lnTo>
                    <a:pt x="10367" y="5397"/>
                  </a:lnTo>
                  <a:lnTo>
                    <a:pt x="10272" y="5066"/>
                  </a:lnTo>
                  <a:lnTo>
                    <a:pt x="10320" y="4782"/>
                  </a:lnTo>
                  <a:lnTo>
                    <a:pt x="10414" y="4450"/>
                  </a:lnTo>
                  <a:lnTo>
                    <a:pt x="10556" y="4214"/>
                  </a:lnTo>
                  <a:lnTo>
                    <a:pt x="10888" y="3693"/>
                  </a:lnTo>
                  <a:lnTo>
                    <a:pt x="11077" y="3409"/>
                  </a:lnTo>
                  <a:lnTo>
                    <a:pt x="11219" y="3125"/>
                  </a:lnTo>
                  <a:lnTo>
                    <a:pt x="11314" y="2841"/>
                  </a:lnTo>
                  <a:lnTo>
                    <a:pt x="11314" y="2510"/>
                  </a:lnTo>
                  <a:lnTo>
                    <a:pt x="11266" y="2226"/>
                  </a:lnTo>
                  <a:lnTo>
                    <a:pt x="11172" y="2084"/>
                  </a:lnTo>
                  <a:lnTo>
                    <a:pt x="11077" y="1989"/>
                  </a:lnTo>
                  <a:lnTo>
                    <a:pt x="10935" y="1847"/>
                  </a:lnTo>
                  <a:lnTo>
                    <a:pt x="10746" y="1752"/>
                  </a:lnTo>
                  <a:lnTo>
                    <a:pt x="10367" y="1658"/>
                  </a:lnTo>
                  <a:lnTo>
                    <a:pt x="9941" y="1563"/>
                  </a:lnTo>
                  <a:lnTo>
                    <a:pt x="9752" y="1516"/>
                  </a:lnTo>
                  <a:lnTo>
                    <a:pt x="9562" y="1421"/>
                  </a:lnTo>
                  <a:lnTo>
                    <a:pt x="9373" y="1232"/>
                  </a:lnTo>
                  <a:lnTo>
                    <a:pt x="9231" y="995"/>
                  </a:lnTo>
                  <a:lnTo>
                    <a:pt x="8900" y="569"/>
                  </a:lnTo>
                  <a:lnTo>
                    <a:pt x="8758" y="380"/>
                  </a:lnTo>
                  <a:lnTo>
                    <a:pt x="8568" y="238"/>
                  </a:lnTo>
                  <a:lnTo>
                    <a:pt x="8332" y="143"/>
                  </a:lnTo>
                  <a:lnTo>
                    <a:pt x="8142" y="48"/>
                  </a:lnTo>
                  <a:lnTo>
                    <a:pt x="7906" y="1"/>
                  </a:lnTo>
                  <a:close/>
                </a:path>
              </a:pathLst>
            </a:custGeom>
            <a:solidFill>
              <a:srgbClr val="8E63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51"/>
            <p:cNvSpPr/>
            <p:nvPr/>
          </p:nvSpPr>
          <p:spPr>
            <a:xfrm>
              <a:off x="2330225" y="1954600"/>
              <a:ext cx="246175" cy="236700"/>
            </a:xfrm>
            <a:custGeom>
              <a:avLst/>
              <a:gdLst/>
              <a:ahLst/>
              <a:cxnLst/>
              <a:rect l="l" t="t" r="r" b="b"/>
              <a:pathLst>
                <a:path w="9847" h="9468" extrusionOk="0">
                  <a:moveTo>
                    <a:pt x="4924" y="1"/>
                  </a:moveTo>
                  <a:lnTo>
                    <a:pt x="4640" y="190"/>
                  </a:lnTo>
                  <a:lnTo>
                    <a:pt x="4356" y="332"/>
                  </a:lnTo>
                  <a:lnTo>
                    <a:pt x="4024" y="427"/>
                  </a:lnTo>
                  <a:lnTo>
                    <a:pt x="3693" y="522"/>
                  </a:lnTo>
                  <a:lnTo>
                    <a:pt x="3030" y="522"/>
                  </a:lnTo>
                  <a:lnTo>
                    <a:pt x="2699" y="427"/>
                  </a:lnTo>
                  <a:lnTo>
                    <a:pt x="2368" y="332"/>
                  </a:lnTo>
                  <a:lnTo>
                    <a:pt x="2178" y="616"/>
                  </a:lnTo>
                  <a:lnTo>
                    <a:pt x="1942" y="900"/>
                  </a:lnTo>
                  <a:lnTo>
                    <a:pt x="1658" y="1137"/>
                  </a:lnTo>
                  <a:lnTo>
                    <a:pt x="1374" y="1374"/>
                  </a:lnTo>
                  <a:lnTo>
                    <a:pt x="1042" y="1516"/>
                  </a:lnTo>
                  <a:lnTo>
                    <a:pt x="711" y="1658"/>
                  </a:lnTo>
                  <a:lnTo>
                    <a:pt x="332" y="1705"/>
                  </a:lnTo>
                  <a:lnTo>
                    <a:pt x="1" y="1752"/>
                  </a:lnTo>
                  <a:lnTo>
                    <a:pt x="427" y="2983"/>
                  </a:lnTo>
                  <a:lnTo>
                    <a:pt x="948" y="4214"/>
                  </a:lnTo>
                  <a:lnTo>
                    <a:pt x="1232" y="4829"/>
                  </a:lnTo>
                  <a:lnTo>
                    <a:pt x="1563" y="5397"/>
                  </a:lnTo>
                  <a:lnTo>
                    <a:pt x="1942" y="5918"/>
                  </a:lnTo>
                  <a:lnTo>
                    <a:pt x="2415" y="6391"/>
                  </a:lnTo>
                  <a:lnTo>
                    <a:pt x="3030" y="6912"/>
                  </a:lnTo>
                  <a:lnTo>
                    <a:pt x="3740" y="7385"/>
                  </a:lnTo>
                  <a:lnTo>
                    <a:pt x="4024" y="7480"/>
                  </a:lnTo>
                  <a:lnTo>
                    <a:pt x="4261" y="7527"/>
                  </a:lnTo>
                  <a:lnTo>
                    <a:pt x="4545" y="7527"/>
                  </a:lnTo>
                  <a:lnTo>
                    <a:pt x="4782" y="7432"/>
                  </a:lnTo>
                  <a:lnTo>
                    <a:pt x="4829" y="7432"/>
                  </a:lnTo>
                  <a:lnTo>
                    <a:pt x="4829" y="7480"/>
                  </a:lnTo>
                  <a:lnTo>
                    <a:pt x="4498" y="7858"/>
                  </a:lnTo>
                  <a:lnTo>
                    <a:pt x="4119" y="8190"/>
                  </a:lnTo>
                  <a:lnTo>
                    <a:pt x="4261" y="8426"/>
                  </a:lnTo>
                  <a:lnTo>
                    <a:pt x="4450" y="8663"/>
                  </a:lnTo>
                  <a:lnTo>
                    <a:pt x="4687" y="8852"/>
                  </a:lnTo>
                  <a:lnTo>
                    <a:pt x="4924" y="9042"/>
                  </a:lnTo>
                  <a:lnTo>
                    <a:pt x="5160" y="9184"/>
                  </a:lnTo>
                  <a:lnTo>
                    <a:pt x="5444" y="9326"/>
                  </a:lnTo>
                  <a:lnTo>
                    <a:pt x="5728" y="9373"/>
                  </a:lnTo>
                  <a:lnTo>
                    <a:pt x="6060" y="9420"/>
                  </a:lnTo>
                  <a:lnTo>
                    <a:pt x="6344" y="9468"/>
                  </a:lnTo>
                  <a:lnTo>
                    <a:pt x="6628" y="9420"/>
                  </a:lnTo>
                  <a:lnTo>
                    <a:pt x="7196" y="9326"/>
                  </a:lnTo>
                  <a:lnTo>
                    <a:pt x="7764" y="9089"/>
                  </a:lnTo>
                  <a:lnTo>
                    <a:pt x="8284" y="8805"/>
                  </a:lnTo>
                  <a:lnTo>
                    <a:pt x="8758" y="8474"/>
                  </a:lnTo>
                  <a:lnTo>
                    <a:pt x="9136" y="8048"/>
                  </a:lnTo>
                  <a:lnTo>
                    <a:pt x="9515" y="7622"/>
                  </a:lnTo>
                  <a:lnTo>
                    <a:pt x="9846" y="7148"/>
                  </a:lnTo>
                  <a:lnTo>
                    <a:pt x="9562" y="7054"/>
                  </a:lnTo>
                  <a:lnTo>
                    <a:pt x="9326" y="6912"/>
                  </a:lnTo>
                  <a:lnTo>
                    <a:pt x="8900" y="6533"/>
                  </a:lnTo>
                  <a:lnTo>
                    <a:pt x="8521" y="6107"/>
                  </a:lnTo>
                  <a:lnTo>
                    <a:pt x="8190" y="5586"/>
                  </a:lnTo>
                  <a:lnTo>
                    <a:pt x="7906" y="5066"/>
                  </a:lnTo>
                  <a:lnTo>
                    <a:pt x="7716" y="4545"/>
                  </a:lnTo>
                  <a:lnTo>
                    <a:pt x="7385" y="3409"/>
                  </a:lnTo>
                  <a:lnTo>
                    <a:pt x="7764" y="3125"/>
                  </a:lnTo>
                  <a:lnTo>
                    <a:pt x="8095" y="2794"/>
                  </a:lnTo>
                  <a:lnTo>
                    <a:pt x="8237" y="2604"/>
                  </a:lnTo>
                  <a:lnTo>
                    <a:pt x="8332" y="2415"/>
                  </a:lnTo>
                  <a:lnTo>
                    <a:pt x="8379" y="2178"/>
                  </a:lnTo>
                  <a:lnTo>
                    <a:pt x="8426" y="1989"/>
                  </a:lnTo>
                  <a:lnTo>
                    <a:pt x="8379" y="1752"/>
                  </a:lnTo>
                  <a:lnTo>
                    <a:pt x="8332" y="1516"/>
                  </a:lnTo>
                  <a:lnTo>
                    <a:pt x="8190" y="1326"/>
                  </a:lnTo>
                  <a:lnTo>
                    <a:pt x="8000" y="1184"/>
                  </a:lnTo>
                  <a:lnTo>
                    <a:pt x="7811" y="1137"/>
                  </a:lnTo>
                  <a:lnTo>
                    <a:pt x="7622" y="1090"/>
                  </a:lnTo>
                  <a:lnTo>
                    <a:pt x="7385" y="1137"/>
                  </a:lnTo>
                  <a:lnTo>
                    <a:pt x="7196" y="1184"/>
                  </a:lnTo>
                  <a:lnTo>
                    <a:pt x="7006" y="1279"/>
                  </a:lnTo>
                  <a:lnTo>
                    <a:pt x="6864" y="1421"/>
                  </a:lnTo>
                  <a:lnTo>
                    <a:pt x="6580" y="1752"/>
                  </a:lnTo>
                  <a:lnTo>
                    <a:pt x="6107" y="1421"/>
                  </a:lnTo>
                  <a:lnTo>
                    <a:pt x="5634" y="995"/>
                  </a:lnTo>
                  <a:lnTo>
                    <a:pt x="5255" y="522"/>
                  </a:lnTo>
                  <a:lnTo>
                    <a:pt x="4924" y="1"/>
                  </a:lnTo>
                  <a:close/>
                </a:path>
              </a:pathLst>
            </a:custGeom>
            <a:solidFill>
              <a:srgbClr val="BF7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51"/>
            <p:cNvSpPr/>
            <p:nvPr/>
          </p:nvSpPr>
          <p:spPr>
            <a:xfrm>
              <a:off x="2338525" y="2000750"/>
              <a:ext cx="31975" cy="18975"/>
            </a:xfrm>
            <a:custGeom>
              <a:avLst/>
              <a:gdLst/>
              <a:ahLst/>
              <a:cxnLst/>
              <a:rect l="l" t="t" r="r" b="b"/>
              <a:pathLst>
                <a:path w="1279" h="759" extrusionOk="0">
                  <a:moveTo>
                    <a:pt x="852" y="1"/>
                  </a:moveTo>
                  <a:lnTo>
                    <a:pt x="568" y="48"/>
                  </a:lnTo>
                  <a:lnTo>
                    <a:pt x="284" y="238"/>
                  </a:lnTo>
                  <a:lnTo>
                    <a:pt x="95" y="380"/>
                  </a:lnTo>
                  <a:lnTo>
                    <a:pt x="48" y="474"/>
                  </a:lnTo>
                  <a:lnTo>
                    <a:pt x="0" y="569"/>
                  </a:lnTo>
                  <a:lnTo>
                    <a:pt x="0" y="664"/>
                  </a:lnTo>
                  <a:lnTo>
                    <a:pt x="95" y="711"/>
                  </a:lnTo>
                  <a:lnTo>
                    <a:pt x="142" y="758"/>
                  </a:lnTo>
                  <a:lnTo>
                    <a:pt x="237" y="758"/>
                  </a:lnTo>
                  <a:lnTo>
                    <a:pt x="332" y="711"/>
                  </a:lnTo>
                  <a:lnTo>
                    <a:pt x="379" y="616"/>
                  </a:lnTo>
                  <a:lnTo>
                    <a:pt x="474" y="522"/>
                  </a:lnTo>
                  <a:lnTo>
                    <a:pt x="521" y="522"/>
                  </a:lnTo>
                  <a:lnTo>
                    <a:pt x="521" y="474"/>
                  </a:lnTo>
                  <a:lnTo>
                    <a:pt x="568" y="474"/>
                  </a:lnTo>
                  <a:lnTo>
                    <a:pt x="663" y="380"/>
                  </a:lnTo>
                  <a:lnTo>
                    <a:pt x="758" y="380"/>
                  </a:lnTo>
                  <a:lnTo>
                    <a:pt x="758" y="332"/>
                  </a:lnTo>
                  <a:lnTo>
                    <a:pt x="900" y="285"/>
                  </a:lnTo>
                  <a:lnTo>
                    <a:pt x="1136" y="238"/>
                  </a:lnTo>
                  <a:lnTo>
                    <a:pt x="1231" y="238"/>
                  </a:lnTo>
                  <a:lnTo>
                    <a:pt x="1278" y="143"/>
                  </a:lnTo>
                  <a:lnTo>
                    <a:pt x="1231" y="96"/>
                  </a:lnTo>
                  <a:lnTo>
                    <a:pt x="1184" y="48"/>
                  </a:lnTo>
                  <a:lnTo>
                    <a:pt x="104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51"/>
            <p:cNvSpPr/>
            <p:nvPr/>
          </p:nvSpPr>
          <p:spPr>
            <a:xfrm>
              <a:off x="2396500" y="1978275"/>
              <a:ext cx="31975" cy="15400"/>
            </a:xfrm>
            <a:custGeom>
              <a:avLst/>
              <a:gdLst/>
              <a:ahLst/>
              <a:cxnLst/>
              <a:rect l="l" t="t" r="r" b="b"/>
              <a:pathLst>
                <a:path w="1279" h="616" extrusionOk="0">
                  <a:moveTo>
                    <a:pt x="995" y="1"/>
                  </a:moveTo>
                  <a:lnTo>
                    <a:pt x="805" y="48"/>
                  </a:lnTo>
                  <a:lnTo>
                    <a:pt x="521" y="95"/>
                  </a:lnTo>
                  <a:lnTo>
                    <a:pt x="285" y="237"/>
                  </a:lnTo>
                  <a:lnTo>
                    <a:pt x="48" y="427"/>
                  </a:lnTo>
                  <a:lnTo>
                    <a:pt x="1" y="521"/>
                  </a:lnTo>
                  <a:lnTo>
                    <a:pt x="48" y="569"/>
                  </a:lnTo>
                  <a:lnTo>
                    <a:pt x="95" y="616"/>
                  </a:lnTo>
                  <a:lnTo>
                    <a:pt x="190" y="616"/>
                  </a:lnTo>
                  <a:lnTo>
                    <a:pt x="379" y="474"/>
                  </a:lnTo>
                  <a:lnTo>
                    <a:pt x="616" y="427"/>
                  </a:lnTo>
                  <a:lnTo>
                    <a:pt x="758" y="379"/>
                  </a:lnTo>
                  <a:lnTo>
                    <a:pt x="1184" y="379"/>
                  </a:lnTo>
                  <a:lnTo>
                    <a:pt x="1231" y="285"/>
                  </a:lnTo>
                  <a:lnTo>
                    <a:pt x="1279" y="190"/>
                  </a:lnTo>
                  <a:lnTo>
                    <a:pt x="1231" y="95"/>
                  </a:lnTo>
                  <a:lnTo>
                    <a:pt x="1184" y="48"/>
                  </a:lnTo>
                  <a:lnTo>
                    <a:pt x="108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51"/>
            <p:cNvSpPr/>
            <p:nvPr/>
          </p:nvSpPr>
          <p:spPr>
            <a:xfrm>
              <a:off x="2416625" y="2064650"/>
              <a:ext cx="28425" cy="22525"/>
            </a:xfrm>
            <a:custGeom>
              <a:avLst/>
              <a:gdLst/>
              <a:ahLst/>
              <a:cxnLst/>
              <a:rect l="l" t="t" r="r" b="b"/>
              <a:pathLst>
                <a:path w="1137" h="901" extrusionOk="0">
                  <a:moveTo>
                    <a:pt x="994" y="1"/>
                  </a:moveTo>
                  <a:lnTo>
                    <a:pt x="947" y="48"/>
                  </a:lnTo>
                  <a:lnTo>
                    <a:pt x="758" y="190"/>
                  </a:lnTo>
                  <a:lnTo>
                    <a:pt x="568" y="332"/>
                  </a:lnTo>
                  <a:lnTo>
                    <a:pt x="426" y="427"/>
                  </a:lnTo>
                  <a:lnTo>
                    <a:pt x="332" y="474"/>
                  </a:lnTo>
                  <a:lnTo>
                    <a:pt x="190" y="522"/>
                  </a:lnTo>
                  <a:lnTo>
                    <a:pt x="48" y="569"/>
                  </a:lnTo>
                  <a:lnTo>
                    <a:pt x="0" y="664"/>
                  </a:lnTo>
                  <a:lnTo>
                    <a:pt x="0" y="758"/>
                  </a:lnTo>
                  <a:lnTo>
                    <a:pt x="95" y="853"/>
                  </a:lnTo>
                  <a:lnTo>
                    <a:pt x="142" y="900"/>
                  </a:lnTo>
                  <a:lnTo>
                    <a:pt x="237" y="900"/>
                  </a:lnTo>
                  <a:lnTo>
                    <a:pt x="332" y="853"/>
                  </a:lnTo>
                  <a:lnTo>
                    <a:pt x="521" y="758"/>
                  </a:lnTo>
                  <a:lnTo>
                    <a:pt x="758" y="616"/>
                  </a:lnTo>
                  <a:lnTo>
                    <a:pt x="947" y="380"/>
                  </a:lnTo>
                  <a:lnTo>
                    <a:pt x="1136" y="143"/>
                  </a:lnTo>
                  <a:lnTo>
                    <a:pt x="1136" y="48"/>
                  </a:lnTo>
                  <a:lnTo>
                    <a:pt x="108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51"/>
            <p:cNvSpPr/>
            <p:nvPr/>
          </p:nvSpPr>
          <p:spPr>
            <a:xfrm>
              <a:off x="2409525" y="2000750"/>
              <a:ext cx="10675" cy="14225"/>
            </a:xfrm>
            <a:custGeom>
              <a:avLst/>
              <a:gdLst/>
              <a:ahLst/>
              <a:cxnLst/>
              <a:rect l="l" t="t" r="r" b="b"/>
              <a:pathLst>
                <a:path w="427" h="569" extrusionOk="0">
                  <a:moveTo>
                    <a:pt x="190" y="1"/>
                  </a:moveTo>
                  <a:lnTo>
                    <a:pt x="142" y="48"/>
                  </a:lnTo>
                  <a:lnTo>
                    <a:pt x="48" y="96"/>
                  </a:lnTo>
                  <a:lnTo>
                    <a:pt x="0" y="238"/>
                  </a:lnTo>
                  <a:lnTo>
                    <a:pt x="0" y="285"/>
                  </a:lnTo>
                  <a:lnTo>
                    <a:pt x="0" y="332"/>
                  </a:lnTo>
                  <a:lnTo>
                    <a:pt x="48" y="427"/>
                  </a:lnTo>
                  <a:lnTo>
                    <a:pt x="48" y="474"/>
                  </a:lnTo>
                  <a:lnTo>
                    <a:pt x="95" y="474"/>
                  </a:lnTo>
                  <a:lnTo>
                    <a:pt x="142" y="522"/>
                  </a:lnTo>
                  <a:lnTo>
                    <a:pt x="237" y="569"/>
                  </a:lnTo>
                  <a:lnTo>
                    <a:pt x="284" y="569"/>
                  </a:lnTo>
                  <a:lnTo>
                    <a:pt x="379" y="474"/>
                  </a:lnTo>
                  <a:lnTo>
                    <a:pt x="426" y="380"/>
                  </a:lnTo>
                  <a:lnTo>
                    <a:pt x="426" y="285"/>
                  </a:lnTo>
                  <a:lnTo>
                    <a:pt x="426" y="190"/>
                  </a:lnTo>
                  <a:lnTo>
                    <a:pt x="426" y="143"/>
                  </a:lnTo>
                  <a:lnTo>
                    <a:pt x="379" y="96"/>
                  </a:lnTo>
                  <a:lnTo>
                    <a:pt x="332" y="48"/>
                  </a:lnTo>
                  <a:lnTo>
                    <a:pt x="284" y="48"/>
                  </a:lnTo>
                  <a:lnTo>
                    <a:pt x="19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51"/>
            <p:cNvSpPr/>
            <p:nvPr/>
          </p:nvSpPr>
          <p:spPr>
            <a:xfrm>
              <a:off x="2362175" y="2022050"/>
              <a:ext cx="11875" cy="11875"/>
            </a:xfrm>
            <a:custGeom>
              <a:avLst/>
              <a:gdLst/>
              <a:ahLst/>
              <a:cxnLst/>
              <a:rect l="l" t="t" r="r" b="b"/>
              <a:pathLst>
                <a:path w="475" h="475" extrusionOk="0">
                  <a:moveTo>
                    <a:pt x="96" y="1"/>
                  </a:moveTo>
                  <a:lnTo>
                    <a:pt x="48" y="48"/>
                  </a:lnTo>
                  <a:lnTo>
                    <a:pt x="1" y="143"/>
                  </a:lnTo>
                  <a:lnTo>
                    <a:pt x="1" y="190"/>
                  </a:lnTo>
                  <a:lnTo>
                    <a:pt x="1" y="238"/>
                  </a:lnTo>
                  <a:lnTo>
                    <a:pt x="1" y="285"/>
                  </a:lnTo>
                  <a:lnTo>
                    <a:pt x="48" y="332"/>
                  </a:lnTo>
                  <a:lnTo>
                    <a:pt x="96" y="380"/>
                  </a:lnTo>
                  <a:lnTo>
                    <a:pt x="96" y="427"/>
                  </a:lnTo>
                  <a:lnTo>
                    <a:pt x="143" y="474"/>
                  </a:lnTo>
                  <a:lnTo>
                    <a:pt x="332" y="474"/>
                  </a:lnTo>
                  <a:lnTo>
                    <a:pt x="427" y="380"/>
                  </a:lnTo>
                  <a:lnTo>
                    <a:pt x="427" y="332"/>
                  </a:lnTo>
                  <a:lnTo>
                    <a:pt x="474" y="285"/>
                  </a:lnTo>
                  <a:lnTo>
                    <a:pt x="474" y="238"/>
                  </a:lnTo>
                  <a:lnTo>
                    <a:pt x="380" y="143"/>
                  </a:lnTo>
                  <a:lnTo>
                    <a:pt x="332" y="96"/>
                  </a:lnTo>
                  <a:lnTo>
                    <a:pt x="332" y="48"/>
                  </a:lnTo>
                  <a:lnTo>
                    <a:pt x="28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51"/>
            <p:cNvSpPr/>
            <p:nvPr/>
          </p:nvSpPr>
          <p:spPr>
            <a:xfrm>
              <a:off x="2388225" y="2017325"/>
              <a:ext cx="10675" cy="26050"/>
            </a:xfrm>
            <a:custGeom>
              <a:avLst/>
              <a:gdLst/>
              <a:ahLst/>
              <a:cxnLst/>
              <a:rect l="l" t="t" r="r" b="b"/>
              <a:pathLst>
                <a:path w="427" h="1042" extrusionOk="0">
                  <a:moveTo>
                    <a:pt x="48" y="1"/>
                  </a:moveTo>
                  <a:lnTo>
                    <a:pt x="0" y="48"/>
                  </a:lnTo>
                  <a:lnTo>
                    <a:pt x="0" y="95"/>
                  </a:lnTo>
                  <a:lnTo>
                    <a:pt x="0" y="190"/>
                  </a:lnTo>
                  <a:lnTo>
                    <a:pt x="48" y="332"/>
                  </a:lnTo>
                  <a:lnTo>
                    <a:pt x="95" y="521"/>
                  </a:lnTo>
                  <a:lnTo>
                    <a:pt x="95" y="663"/>
                  </a:lnTo>
                  <a:lnTo>
                    <a:pt x="95" y="711"/>
                  </a:lnTo>
                  <a:lnTo>
                    <a:pt x="142" y="853"/>
                  </a:lnTo>
                  <a:lnTo>
                    <a:pt x="190" y="995"/>
                  </a:lnTo>
                  <a:lnTo>
                    <a:pt x="284" y="1042"/>
                  </a:lnTo>
                  <a:lnTo>
                    <a:pt x="379" y="995"/>
                  </a:lnTo>
                  <a:lnTo>
                    <a:pt x="426" y="900"/>
                  </a:lnTo>
                  <a:lnTo>
                    <a:pt x="426" y="805"/>
                  </a:lnTo>
                  <a:lnTo>
                    <a:pt x="426" y="663"/>
                  </a:lnTo>
                  <a:lnTo>
                    <a:pt x="379" y="474"/>
                  </a:lnTo>
                  <a:lnTo>
                    <a:pt x="284" y="237"/>
                  </a:lnTo>
                  <a:lnTo>
                    <a:pt x="237" y="143"/>
                  </a:lnTo>
                  <a:lnTo>
                    <a:pt x="142" y="48"/>
                  </a:lnTo>
                  <a:lnTo>
                    <a:pt x="9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51"/>
            <p:cNvSpPr/>
            <p:nvPr/>
          </p:nvSpPr>
          <p:spPr>
            <a:xfrm>
              <a:off x="2125525" y="2240975"/>
              <a:ext cx="172775" cy="266275"/>
            </a:xfrm>
            <a:custGeom>
              <a:avLst/>
              <a:gdLst/>
              <a:ahLst/>
              <a:cxnLst/>
              <a:rect l="l" t="t" r="r" b="b"/>
              <a:pathLst>
                <a:path w="6911" h="10651" extrusionOk="0">
                  <a:moveTo>
                    <a:pt x="2178" y="1"/>
                  </a:moveTo>
                  <a:lnTo>
                    <a:pt x="1799" y="48"/>
                  </a:lnTo>
                  <a:lnTo>
                    <a:pt x="1420" y="143"/>
                  </a:lnTo>
                  <a:lnTo>
                    <a:pt x="1042" y="285"/>
                  </a:lnTo>
                  <a:lnTo>
                    <a:pt x="663" y="427"/>
                  </a:lnTo>
                  <a:lnTo>
                    <a:pt x="332" y="663"/>
                  </a:lnTo>
                  <a:lnTo>
                    <a:pt x="0" y="900"/>
                  </a:lnTo>
                  <a:lnTo>
                    <a:pt x="426" y="2131"/>
                  </a:lnTo>
                  <a:lnTo>
                    <a:pt x="1278" y="4923"/>
                  </a:lnTo>
                  <a:lnTo>
                    <a:pt x="1752" y="6580"/>
                  </a:lnTo>
                  <a:lnTo>
                    <a:pt x="2225" y="8189"/>
                  </a:lnTo>
                  <a:lnTo>
                    <a:pt x="2556" y="9562"/>
                  </a:lnTo>
                  <a:lnTo>
                    <a:pt x="2746" y="10650"/>
                  </a:lnTo>
                  <a:lnTo>
                    <a:pt x="3124" y="10461"/>
                  </a:lnTo>
                  <a:lnTo>
                    <a:pt x="3550" y="10319"/>
                  </a:lnTo>
                  <a:lnTo>
                    <a:pt x="4071" y="10177"/>
                  </a:lnTo>
                  <a:lnTo>
                    <a:pt x="4734" y="10082"/>
                  </a:lnTo>
                  <a:lnTo>
                    <a:pt x="5065" y="10035"/>
                  </a:lnTo>
                  <a:lnTo>
                    <a:pt x="5444" y="10082"/>
                  </a:lnTo>
                  <a:lnTo>
                    <a:pt x="5775" y="10130"/>
                  </a:lnTo>
                  <a:lnTo>
                    <a:pt x="6154" y="10224"/>
                  </a:lnTo>
                  <a:lnTo>
                    <a:pt x="6532" y="10319"/>
                  </a:lnTo>
                  <a:lnTo>
                    <a:pt x="6911" y="10508"/>
                  </a:lnTo>
                  <a:lnTo>
                    <a:pt x="6911" y="10508"/>
                  </a:lnTo>
                  <a:lnTo>
                    <a:pt x="4686" y="332"/>
                  </a:lnTo>
                  <a:lnTo>
                    <a:pt x="4213" y="190"/>
                  </a:lnTo>
                  <a:lnTo>
                    <a:pt x="3645" y="95"/>
                  </a:lnTo>
                  <a:lnTo>
                    <a:pt x="2935" y="1"/>
                  </a:lnTo>
                  <a:close/>
                </a:path>
              </a:pathLst>
            </a:custGeom>
            <a:solidFill>
              <a:srgbClr val="C3DA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51"/>
            <p:cNvSpPr/>
            <p:nvPr/>
          </p:nvSpPr>
          <p:spPr>
            <a:xfrm>
              <a:off x="2242675" y="2231500"/>
              <a:ext cx="188175" cy="272200"/>
            </a:xfrm>
            <a:custGeom>
              <a:avLst/>
              <a:gdLst/>
              <a:ahLst/>
              <a:cxnLst/>
              <a:rect l="l" t="t" r="r" b="b"/>
              <a:pathLst>
                <a:path w="7527" h="10888" extrusionOk="0">
                  <a:moveTo>
                    <a:pt x="2556" y="1"/>
                  </a:moveTo>
                  <a:lnTo>
                    <a:pt x="2036" y="48"/>
                  </a:lnTo>
                  <a:lnTo>
                    <a:pt x="1515" y="143"/>
                  </a:lnTo>
                  <a:lnTo>
                    <a:pt x="994" y="285"/>
                  </a:lnTo>
                  <a:lnTo>
                    <a:pt x="474" y="474"/>
                  </a:lnTo>
                  <a:lnTo>
                    <a:pt x="0" y="711"/>
                  </a:lnTo>
                  <a:lnTo>
                    <a:pt x="2225" y="10887"/>
                  </a:lnTo>
                  <a:lnTo>
                    <a:pt x="2793" y="10745"/>
                  </a:lnTo>
                  <a:lnTo>
                    <a:pt x="3408" y="10556"/>
                  </a:lnTo>
                  <a:lnTo>
                    <a:pt x="4166" y="10414"/>
                  </a:lnTo>
                  <a:lnTo>
                    <a:pt x="5018" y="10367"/>
                  </a:lnTo>
                  <a:lnTo>
                    <a:pt x="5444" y="10319"/>
                  </a:lnTo>
                  <a:lnTo>
                    <a:pt x="5917" y="10367"/>
                  </a:lnTo>
                  <a:lnTo>
                    <a:pt x="6343" y="10414"/>
                  </a:lnTo>
                  <a:lnTo>
                    <a:pt x="6769" y="10509"/>
                  </a:lnTo>
                  <a:lnTo>
                    <a:pt x="7148" y="10651"/>
                  </a:lnTo>
                  <a:lnTo>
                    <a:pt x="7526" y="10840"/>
                  </a:lnTo>
                  <a:lnTo>
                    <a:pt x="6248" y="474"/>
                  </a:lnTo>
                  <a:lnTo>
                    <a:pt x="5633" y="285"/>
                  </a:lnTo>
                  <a:lnTo>
                    <a:pt x="4923" y="143"/>
                  </a:lnTo>
                  <a:lnTo>
                    <a:pt x="4071" y="48"/>
                  </a:lnTo>
                  <a:lnTo>
                    <a:pt x="3077" y="1"/>
                  </a:lnTo>
                  <a:close/>
                </a:path>
              </a:pathLst>
            </a:custGeom>
            <a:solidFill>
              <a:srgbClr val="B2C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51"/>
            <p:cNvSpPr/>
            <p:nvPr/>
          </p:nvSpPr>
          <p:spPr>
            <a:xfrm>
              <a:off x="2319575" y="2326175"/>
              <a:ext cx="164525" cy="179900"/>
            </a:xfrm>
            <a:custGeom>
              <a:avLst/>
              <a:gdLst/>
              <a:ahLst/>
              <a:cxnLst/>
              <a:rect l="l" t="t" r="r" b="b"/>
              <a:pathLst>
                <a:path w="6581" h="7196" extrusionOk="0">
                  <a:moveTo>
                    <a:pt x="1042" y="0"/>
                  </a:moveTo>
                  <a:lnTo>
                    <a:pt x="853" y="48"/>
                  </a:lnTo>
                  <a:lnTo>
                    <a:pt x="806" y="95"/>
                  </a:lnTo>
                  <a:lnTo>
                    <a:pt x="711" y="190"/>
                  </a:lnTo>
                  <a:lnTo>
                    <a:pt x="711" y="284"/>
                  </a:lnTo>
                  <a:lnTo>
                    <a:pt x="711" y="379"/>
                  </a:lnTo>
                  <a:lnTo>
                    <a:pt x="806" y="474"/>
                  </a:lnTo>
                  <a:lnTo>
                    <a:pt x="900" y="521"/>
                  </a:lnTo>
                  <a:lnTo>
                    <a:pt x="2178" y="1184"/>
                  </a:lnTo>
                  <a:lnTo>
                    <a:pt x="1610" y="1184"/>
                  </a:lnTo>
                  <a:lnTo>
                    <a:pt x="995" y="1278"/>
                  </a:lnTo>
                  <a:lnTo>
                    <a:pt x="758" y="1326"/>
                  </a:lnTo>
                  <a:lnTo>
                    <a:pt x="522" y="1420"/>
                  </a:lnTo>
                  <a:lnTo>
                    <a:pt x="332" y="1515"/>
                  </a:lnTo>
                  <a:lnTo>
                    <a:pt x="143" y="1657"/>
                  </a:lnTo>
                  <a:lnTo>
                    <a:pt x="96" y="1799"/>
                  </a:lnTo>
                  <a:lnTo>
                    <a:pt x="48" y="1894"/>
                  </a:lnTo>
                  <a:lnTo>
                    <a:pt x="96" y="1941"/>
                  </a:lnTo>
                  <a:lnTo>
                    <a:pt x="143" y="2036"/>
                  </a:lnTo>
                  <a:lnTo>
                    <a:pt x="380" y="2036"/>
                  </a:lnTo>
                  <a:lnTo>
                    <a:pt x="238" y="2130"/>
                  </a:lnTo>
                  <a:lnTo>
                    <a:pt x="48" y="2367"/>
                  </a:lnTo>
                  <a:lnTo>
                    <a:pt x="1" y="2509"/>
                  </a:lnTo>
                  <a:lnTo>
                    <a:pt x="1" y="2556"/>
                  </a:lnTo>
                  <a:lnTo>
                    <a:pt x="1" y="2651"/>
                  </a:lnTo>
                  <a:lnTo>
                    <a:pt x="190" y="2651"/>
                  </a:lnTo>
                  <a:lnTo>
                    <a:pt x="2084" y="2556"/>
                  </a:lnTo>
                  <a:lnTo>
                    <a:pt x="2084" y="2556"/>
                  </a:lnTo>
                  <a:lnTo>
                    <a:pt x="1705" y="2698"/>
                  </a:lnTo>
                  <a:lnTo>
                    <a:pt x="1326" y="2888"/>
                  </a:lnTo>
                  <a:lnTo>
                    <a:pt x="995" y="3124"/>
                  </a:lnTo>
                  <a:lnTo>
                    <a:pt x="664" y="3361"/>
                  </a:lnTo>
                  <a:lnTo>
                    <a:pt x="569" y="3503"/>
                  </a:lnTo>
                  <a:lnTo>
                    <a:pt x="569" y="3550"/>
                  </a:lnTo>
                  <a:lnTo>
                    <a:pt x="569" y="3645"/>
                  </a:lnTo>
                  <a:lnTo>
                    <a:pt x="616" y="3740"/>
                  </a:lnTo>
                  <a:lnTo>
                    <a:pt x="900" y="3740"/>
                  </a:lnTo>
                  <a:lnTo>
                    <a:pt x="1516" y="3598"/>
                  </a:lnTo>
                  <a:lnTo>
                    <a:pt x="2084" y="3361"/>
                  </a:lnTo>
                  <a:lnTo>
                    <a:pt x="2320" y="3787"/>
                  </a:lnTo>
                  <a:lnTo>
                    <a:pt x="2462" y="4024"/>
                  </a:lnTo>
                  <a:lnTo>
                    <a:pt x="2652" y="4166"/>
                  </a:lnTo>
                  <a:lnTo>
                    <a:pt x="2841" y="4355"/>
                  </a:lnTo>
                  <a:lnTo>
                    <a:pt x="3078" y="4450"/>
                  </a:lnTo>
                  <a:lnTo>
                    <a:pt x="3362" y="4544"/>
                  </a:lnTo>
                  <a:lnTo>
                    <a:pt x="3598" y="4497"/>
                  </a:lnTo>
                  <a:lnTo>
                    <a:pt x="4072" y="5160"/>
                  </a:lnTo>
                  <a:lnTo>
                    <a:pt x="4498" y="5822"/>
                  </a:lnTo>
                  <a:lnTo>
                    <a:pt x="4876" y="6485"/>
                  </a:lnTo>
                  <a:lnTo>
                    <a:pt x="5208" y="7195"/>
                  </a:lnTo>
                  <a:lnTo>
                    <a:pt x="5492" y="7100"/>
                  </a:lnTo>
                  <a:lnTo>
                    <a:pt x="5728" y="6911"/>
                  </a:lnTo>
                  <a:lnTo>
                    <a:pt x="5965" y="6722"/>
                  </a:lnTo>
                  <a:lnTo>
                    <a:pt x="6154" y="6532"/>
                  </a:lnTo>
                  <a:lnTo>
                    <a:pt x="6344" y="6248"/>
                  </a:lnTo>
                  <a:lnTo>
                    <a:pt x="6438" y="6012"/>
                  </a:lnTo>
                  <a:lnTo>
                    <a:pt x="6533" y="5728"/>
                  </a:lnTo>
                  <a:lnTo>
                    <a:pt x="6580" y="5444"/>
                  </a:lnTo>
                  <a:lnTo>
                    <a:pt x="5018" y="3314"/>
                  </a:lnTo>
                  <a:lnTo>
                    <a:pt x="4261" y="2225"/>
                  </a:lnTo>
                  <a:lnTo>
                    <a:pt x="3882" y="1704"/>
                  </a:lnTo>
                  <a:lnTo>
                    <a:pt x="3409" y="1231"/>
                  </a:lnTo>
                  <a:lnTo>
                    <a:pt x="2936" y="805"/>
                  </a:lnTo>
                  <a:lnTo>
                    <a:pt x="2415" y="474"/>
                  </a:lnTo>
                  <a:lnTo>
                    <a:pt x="1847" y="190"/>
                  </a:lnTo>
                  <a:lnTo>
                    <a:pt x="1563" y="95"/>
                  </a:lnTo>
                  <a:lnTo>
                    <a:pt x="1232" y="48"/>
                  </a:lnTo>
                  <a:lnTo>
                    <a:pt x="1042" y="0"/>
                  </a:lnTo>
                  <a:close/>
                </a:path>
              </a:pathLst>
            </a:custGeom>
            <a:solidFill>
              <a:srgbClr val="BF7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51"/>
            <p:cNvSpPr/>
            <p:nvPr/>
          </p:nvSpPr>
          <p:spPr>
            <a:xfrm>
              <a:off x="2143275" y="2335650"/>
              <a:ext cx="61550" cy="108875"/>
            </a:xfrm>
            <a:custGeom>
              <a:avLst/>
              <a:gdLst/>
              <a:ahLst/>
              <a:cxnLst/>
              <a:rect l="l" t="t" r="r" b="b"/>
              <a:pathLst>
                <a:path w="2462" h="4355" extrusionOk="0">
                  <a:moveTo>
                    <a:pt x="1231" y="0"/>
                  </a:moveTo>
                  <a:lnTo>
                    <a:pt x="1089" y="47"/>
                  </a:lnTo>
                  <a:lnTo>
                    <a:pt x="994" y="142"/>
                  </a:lnTo>
                  <a:lnTo>
                    <a:pt x="900" y="284"/>
                  </a:lnTo>
                  <a:lnTo>
                    <a:pt x="521" y="994"/>
                  </a:lnTo>
                  <a:lnTo>
                    <a:pt x="332" y="1325"/>
                  </a:lnTo>
                  <a:lnTo>
                    <a:pt x="142" y="1657"/>
                  </a:lnTo>
                  <a:lnTo>
                    <a:pt x="48" y="1751"/>
                  </a:lnTo>
                  <a:lnTo>
                    <a:pt x="0" y="1893"/>
                  </a:lnTo>
                  <a:lnTo>
                    <a:pt x="0" y="2177"/>
                  </a:lnTo>
                  <a:lnTo>
                    <a:pt x="95" y="2414"/>
                  </a:lnTo>
                  <a:lnTo>
                    <a:pt x="190" y="2651"/>
                  </a:lnTo>
                  <a:lnTo>
                    <a:pt x="710" y="3787"/>
                  </a:lnTo>
                  <a:lnTo>
                    <a:pt x="852" y="4071"/>
                  </a:lnTo>
                  <a:lnTo>
                    <a:pt x="947" y="4165"/>
                  </a:lnTo>
                  <a:lnTo>
                    <a:pt x="1042" y="4260"/>
                  </a:lnTo>
                  <a:lnTo>
                    <a:pt x="1184" y="4355"/>
                  </a:lnTo>
                  <a:lnTo>
                    <a:pt x="1373" y="4355"/>
                  </a:lnTo>
                  <a:lnTo>
                    <a:pt x="1515" y="4307"/>
                  </a:lnTo>
                  <a:lnTo>
                    <a:pt x="1515" y="4260"/>
                  </a:lnTo>
                  <a:lnTo>
                    <a:pt x="1562" y="4213"/>
                  </a:lnTo>
                  <a:lnTo>
                    <a:pt x="1610" y="3976"/>
                  </a:lnTo>
                  <a:lnTo>
                    <a:pt x="1657" y="3787"/>
                  </a:lnTo>
                  <a:lnTo>
                    <a:pt x="1799" y="3597"/>
                  </a:lnTo>
                  <a:lnTo>
                    <a:pt x="1941" y="3408"/>
                  </a:lnTo>
                  <a:lnTo>
                    <a:pt x="2130" y="3171"/>
                  </a:lnTo>
                  <a:lnTo>
                    <a:pt x="2272" y="2982"/>
                  </a:lnTo>
                  <a:lnTo>
                    <a:pt x="2320" y="2887"/>
                  </a:lnTo>
                  <a:lnTo>
                    <a:pt x="2320" y="2840"/>
                  </a:lnTo>
                  <a:lnTo>
                    <a:pt x="2225" y="2745"/>
                  </a:lnTo>
                  <a:lnTo>
                    <a:pt x="2083" y="2745"/>
                  </a:lnTo>
                  <a:lnTo>
                    <a:pt x="1657" y="2887"/>
                  </a:lnTo>
                  <a:lnTo>
                    <a:pt x="1420" y="2982"/>
                  </a:lnTo>
                  <a:lnTo>
                    <a:pt x="1231" y="3077"/>
                  </a:lnTo>
                  <a:lnTo>
                    <a:pt x="1704" y="2651"/>
                  </a:lnTo>
                  <a:lnTo>
                    <a:pt x="2178" y="2177"/>
                  </a:lnTo>
                  <a:lnTo>
                    <a:pt x="2320" y="2083"/>
                  </a:lnTo>
                  <a:lnTo>
                    <a:pt x="2414" y="1988"/>
                  </a:lnTo>
                  <a:lnTo>
                    <a:pt x="2462" y="1893"/>
                  </a:lnTo>
                  <a:lnTo>
                    <a:pt x="2414" y="1799"/>
                  </a:lnTo>
                  <a:lnTo>
                    <a:pt x="2320" y="1751"/>
                  </a:lnTo>
                  <a:lnTo>
                    <a:pt x="2130" y="1799"/>
                  </a:lnTo>
                  <a:lnTo>
                    <a:pt x="1799" y="1893"/>
                  </a:lnTo>
                  <a:lnTo>
                    <a:pt x="1515" y="1988"/>
                  </a:lnTo>
                  <a:lnTo>
                    <a:pt x="1184" y="2130"/>
                  </a:lnTo>
                  <a:lnTo>
                    <a:pt x="947" y="2319"/>
                  </a:lnTo>
                  <a:lnTo>
                    <a:pt x="1610" y="1751"/>
                  </a:lnTo>
                  <a:lnTo>
                    <a:pt x="1941" y="1467"/>
                  </a:lnTo>
                  <a:lnTo>
                    <a:pt x="2272" y="1136"/>
                  </a:lnTo>
                  <a:lnTo>
                    <a:pt x="2320" y="1089"/>
                  </a:lnTo>
                  <a:lnTo>
                    <a:pt x="2320" y="994"/>
                  </a:lnTo>
                  <a:lnTo>
                    <a:pt x="2320" y="852"/>
                  </a:lnTo>
                  <a:lnTo>
                    <a:pt x="2272" y="805"/>
                  </a:lnTo>
                  <a:lnTo>
                    <a:pt x="2225" y="757"/>
                  </a:lnTo>
                  <a:lnTo>
                    <a:pt x="2083" y="757"/>
                  </a:lnTo>
                  <a:lnTo>
                    <a:pt x="1752" y="899"/>
                  </a:lnTo>
                  <a:lnTo>
                    <a:pt x="1420" y="1041"/>
                  </a:lnTo>
                  <a:lnTo>
                    <a:pt x="1089" y="1231"/>
                  </a:lnTo>
                  <a:lnTo>
                    <a:pt x="852" y="1515"/>
                  </a:lnTo>
                  <a:lnTo>
                    <a:pt x="852" y="1515"/>
                  </a:lnTo>
                  <a:lnTo>
                    <a:pt x="1136" y="947"/>
                  </a:lnTo>
                  <a:lnTo>
                    <a:pt x="1373" y="426"/>
                  </a:lnTo>
                  <a:lnTo>
                    <a:pt x="1420" y="237"/>
                  </a:lnTo>
                  <a:lnTo>
                    <a:pt x="1420" y="142"/>
                  </a:lnTo>
                  <a:lnTo>
                    <a:pt x="1373" y="47"/>
                  </a:lnTo>
                  <a:lnTo>
                    <a:pt x="1278" y="0"/>
                  </a:lnTo>
                  <a:close/>
                </a:path>
              </a:pathLst>
            </a:custGeom>
            <a:solidFill>
              <a:srgbClr val="BF7A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51"/>
            <p:cNvSpPr/>
            <p:nvPr/>
          </p:nvSpPr>
          <p:spPr>
            <a:xfrm>
              <a:off x="2429625" y="2439775"/>
              <a:ext cx="59200" cy="82850"/>
            </a:xfrm>
            <a:custGeom>
              <a:avLst/>
              <a:gdLst/>
              <a:ahLst/>
              <a:cxnLst/>
              <a:rect l="l" t="t" r="r" b="b"/>
              <a:pathLst>
                <a:path w="2368" h="3314" extrusionOk="0">
                  <a:moveTo>
                    <a:pt x="2226" y="0"/>
                  </a:moveTo>
                  <a:lnTo>
                    <a:pt x="2131" y="48"/>
                  </a:lnTo>
                  <a:lnTo>
                    <a:pt x="2036" y="142"/>
                  </a:lnTo>
                  <a:lnTo>
                    <a:pt x="1989" y="568"/>
                  </a:lnTo>
                  <a:lnTo>
                    <a:pt x="1847" y="994"/>
                  </a:lnTo>
                  <a:lnTo>
                    <a:pt x="1658" y="1420"/>
                  </a:lnTo>
                  <a:lnTo>
                    <a:pt x="1468" y="1799"/>
                  </a:lnTo>
                  <a:lnTo>
                    <a:pt x="1184" y="2130"/>
                  </a:lnTo>
                  <a:lnTo>
                    <a:pt x="853" y="2462"/>
                  </a:lnTo>
                  <a:lnTo>
                    <a:pt x="522" y="2746"/>
                  </a:lnTo>
                  <a:lnTo>
                    <a:pt x="96" y="2935"/>
                  </a:lnTo>
                  <a:lnTo>
                    <a:pt x="48" y="2982"/>
                  </a:lnTo>
                  <a:lnTo>
                    <a:pt x="1" y="3077"/>
                  </a:lnTo>
                  <a:lnTo>
                    <a:pt x="48" y="3172"/>
                  </a:lnTo>
                  <a:lnTo>
                    <a:pt x="143" y="3266"/>
                  </a:lnTo>
                  <a:lnTo>
                    <a:pt x="238" y="3314"/>
                  </a:lnTo>
                  <a:lnTo>
                    <a:pt x="285" y="3266"/>
                  </a:lnTo>
                  <a:lnTo>
                    <a:pt x="758" y="3030"/>
                  </a:lnTo>
                  <a:lnTo>
                    <a:pt x="1137" y="2746"/>
                  </a:lnTo>
                  <a:lnTo>
                    <a:pt x="1468" y="2367"/>
                  </a:lnTo>
                  <a:lnTo>
                    <a:pt x="1752" y="1988"/>
                  </a:lnTo>
                  <a:lnTo>
                    <a:pt x="1989" y="1562"/>
                  </a:lnTo>
                  <a:lnTo>
                    <a:pt x="2178" y="1136"/>
                  </a:lnTo>
                  <a:lnTo>
                    <a:pt x="2320" y="616"/>
                  </a:lnTo>
                  <a:lnTo>
                    <a:pt x="2368" y="142"/>
                  </a:lnTo>
                  <a:lnTo>
                    <a:pt x="2368" y="95"/>
                  </a:lnTo>
                  <a:lnTo>
                    <a:pt x="2320" y="48"/>
                  </a:lnTo>
                  <a:lnTo>
                    <a:pt x="2226"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51"/>
            <p:cNvSpPr/>
            <p:nvPr/>
          </p:nvSpPr>
          <p:spPr>
            <a:xfrm>
              <a:off x="2430825" y="2328550"/>
              <a:ext cx="308875" cy="381050"/>
            </a:xfrm>
            <a:custGeom>
              <a:avLst/>
              <a:gdLst/>
              <a:ahLst/>
              <a:cxnLst/>
              <a:rect l="l" t="t" r="r" b="b"/>
              <a:pathLst>
                <a:path w="12355" h="15242" extrusionOk="0">
                  <a:moveTo>
                    <a:pt x="12212" y="0"/>
                  </a:moveTo>
                  <a:lnTo>
                    <a:pt x="12118" y="47"/>
                  </a:lnTo>
                  <a:lnTo>
                    <a:pt x="12070" y="142"/>
                  </a:lnTo>
                  <a:lnTo>
                    <a:pt x="11834" y="3077"/>
                  </a:lnTo>
                  <a:lnTo>
                    <a:pt x="11644" y="6011"/>
                  </a:lnTo>
                  <a:lnTo>
                    <a:pt x="11408" y="8946"/>
                  </a:lnTo>
                  <a:lnTo>
                    <a:pt x="11313" y="10366"/>
                  </a:lnTo>
                  <a:lnTo>
                    <a:pt x="11218" y="11076"/>
                  </a:lnTo>
                  <a:lnTo>
                    <a:pt x="11124" y="11786"/>
                  </a:lnTo>
                  <a:lnTo>
                    <a:pt x="11029" y="12401"/>
                  </a:lnTo>
                  <a:lnTo>
                    <a:pt x="10840" y="12969"/>
                  </a:lnTo>
                  <a:lnTo>
                    <a:pt x="10556" y="13537"/>
                  </a:lnTo>
                  <a:lnTo>
                    <a:pt x="10366" y="13774"/>
                  </a:lnTo>
                  <a:lnTo>
                    <a:pt x="10177" y="14011"/>
                  </a:lnTo>
                  <a:lnTo>
                    <a:pt x="9988" y="14200"/>
                  </a:lnTo>
                  <a:lnTo>
                    <a:pt x="9751" y="14389"/>
                  </a:lnTo>
                  <a:lnTo>
                    <a:pt x="9514" y="14531"/>
                  </a:lnTo>
                  <a:lnTo>
                    <a:pt x="9278" y="14673"/>
                  </a:lnTo>
                  <a:lnTo>
                    <a:pt x="8994" y="14768"/>
                  </a:lnTo>
                  <a:lnTo>
                    <a:pt x="8710" y="14815"/>
                  </a:lnTo>
                  <a:lnTo>
                    <a:pt x="8142" y="14863"/>
                  </a:lnTo>
                  <a:lnTo>
                    <a:pt x="7526" y="14815"/>
                  </a:lnTo>
                  <a:lnTo>
                    <a:pt x="6958" y="14673"/>
                  </a:lnTo>
                  <a:lnTo>
                    <a:pt x="6390" y="14437"/>
                  </a:lnTo>
                  <a:lnTo>
                    <a:pt x="5870" y="14105"/>
                  </a:lnTo>
                  <a:lnTo>
                    <a:pt x="5396" y="13774"/>
                  </a:lnTo>
                  <a:lnTo>
                    <a:pt x="4923" y="13348"/>
                  </a:lnTo>
                  <a:lnTo>
                    <a:pt x="4497" y="12922"/>
                  </a:lnTo>
                  <a:lnTo>
                    <a:pt x="4118" y="12449"/>
                  </a:lnTo>
                  <a:lnTo>
                    <a:pt x="3077" y="11265"/>
                  </a:lnTo>
                  <a:lnTo>
                    <a:pt x="2083" y="10035"/>
                  </a:lnTo>
                  <a:lnTo>
                    <a:pt x="237" y="7526"/>
                  </a:lnTo>
                  <a:lnTo>
                    <a:pt x="142" y="7479"/>
                  </a:lnTo>
                  <a:lnTo>
                    <a:pt x="48" y="7479"/>
                  </a:lnTo>
                  <a:lnTo>
                    <a:pt x="0" y="7573"/>
                  </a:lnTo>
                  <a:lnTo>
                    <a:pt x="0" y="7668"/>
                  </a:lnTo>
                  <a:lnTo>
                    <a:pt x="379" y="8283"/>
                  </a:lnTo>
                  <a:lnTo>
                    <a:pt x="805" y="8899"/>
                  </a:lnTo>
                  <a:lnTo>
                    <a:pt x="1657" y="10082"/>
                  </a:lnTo>
                  <a:lnTo>
                    <a:pt x="2604" y="11218"/>
                  </a:lnTo>
                  <a:lnTo>
                    <a:pt x="3503" y="12354"/>
                  </a:lnTo>
                  <a:lnTo>
                    <a:pt x="4355" y="13301"/>
                  </a:lnTo>
                  <a:lnTo>
                    <a:pt x="4828" y="13774"/>
                  </a:lnTo>
                  <a:lnTo>
                    <a:pt x="5302" y="14153"/>
                  </a:lnTo>
                  <a:lnTo>
                    <a:pt x="5822" y="14531"/>
                  </a:lnTo>
                  <a:lnTo>
                    <a:pt x="6390" y="14815"/>
                  </a:lnTo>
                  <a:lnTo>
                    <a:pt x="6958" y="15052"/>
                  </a:lnTo>
                  <a:lnTo>
                    <a:pt x="7574" y="15194"/>
                  </a:lnTo>
                  <a:lnTo>
                    <a:pt x="8142" y="15241"/>
                  </a:lnTo>
                  <a:lnTo>
                    <a:pt x="8757" y="15194"/>
                  </a:lnTo>
                  <a:lnTo>
                    <a:pt x="9325" y="15052"/>
                  </a:lnTo>
                  <a:lnTo>
                    <a:pt x="9562" y="14910"/>
                  </a:lnTo>
                  <a:lnTo>
                    <a:pt x="9846" y="14768"/>
                  </a:lnTo>
                  <a:lnTo>
                    <a:pt x="10082" y="14626"/>
                  </a:lnTo>
                  <a:lnTo>
                    <a:pt x="10272" y="14437"/>
                  </a:lnTo>
                  <a:lnTo>
                    <a:pt x="10650" y="13963"/>
                  </a:lnTo>
                  <a:lnTo>
                    <a:pt x="10982" y="13490"/>
                  </a:lnTo>
                  <a:lnTo>
                    <a:pt x="11171" y="12922"/>
                  </a:lnTo>
                  <a:lnTo>
                    <a:pt x="11360" y="12259"/>
                  </a:lnTo>
                  <a:lnTo>
                    <a:pt x="11455" y="11549"/>
                  </a:lnTo>
                  <a:lnTo>
                    <a:pt x="11597" y="10177"/>
                  </a:lnTo>
                  <a:lnTo>
                    <a:pt x="11834" y="7100"/>
                  </a:lnTo>
                  <a:lnTo>
                    <a:pt x="12118" y="3597"/>
                  </a:lnTo>
                  <a:lnTo>
                    <a:pt x="12354" y="142"/>
                  </a:lnTo>
                  <a:lnTo>
                    <a:pt x="12307" y="47"/>
                  </a:lnTo>
                  <a:lnTo>
                    <a:pt x="12212"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51"/>
            <p:cNvSpPr/>
            <p:nvPr/>
          </p:nvSpPr>
          <p:spPr>
            <a:xfrm>
              <a:off x="2571625" y="2191275"/>
              <a:ext cx="82875" cy="332550"/>
            </a:xfrm>
            <a:custGeom>
              <a:avLst/>
              <a:gdLst/>
              <a:ahLst/>
              <a:cxnLst/>
              <a:rect l="l" t="t" r="r" b="b"/>
              <a:pathLst>
                <a:path w="3315" h="13302" extrusionOk="0">
                  <a:moveTo>
                    <a:pt x="3220" y="1"/>
                  </a:moveTo>
                  <a:lnTo>
                    <a:pt x="2936" y="48"/>
                  </a:lnTo>
                  <a:lnTo>
                    <a:pt x="2652" y="143"/>
                  </a:lnTo>
                  <a:lnTo>
                    <a:pt x="2368" y="237"/>
                  </a:lnTo>
                  <a:lnTo>
                    <a:pt x="2131" y="427"/>
                  </a:lnTo>
                  <a:lnTo>
                    <a:pt x="1894" y="569"/>
                  </a:lnTo>
                  <a:lnTo>
                    <a:pt x="1705" y="805"/>
                  </a:lnTo>
                  <a:lnTo>
                    <a:pt x="1326" y="1231"/>
                  </a:lnTo>
                  <a:lnTo>
                    <a:pt x="1042" y="1799"/>
                  </a:lnTo>
                  <a:lnTo>
                    <a:pt x="853" y="2320"/>
                  </a:lnTo>
                  <a:lnTo>
                    <a:pt x="664" y="2935"/>
                  </a:lnTo>
                  <a:lnTo>
                    <a:pt x="569" y="3503"/>
                  </a:lnTo>
                  <a:lnTo>
                    <a:pt x="522" y="4261"/>
                  </a:lnTo>
                  <a:lnTo>
                    <a:pt x="474" y="5018"/>
                  </a:lnTo>
                  <a:lnTo>
                    <a:pt x="380" y="6532"/>
                  </a:lnTo>
                  <a:lnTo>
                    <a:pt x="190" y="9609"/>
                  </a:lnTo>
                  <a:lnTo>
                    <a:pt x="1" y="13159"/>
                  </a:lnTo>
                  <a:lnTo>
                    <a:pt x="1" y="13206"/>
                  </a:lnTo>
                  <a:lnTo>
                    <a:pt x="48" y="13301"/>
                  </a:lnTo>
                  <a:lnTo>
                    <a:pt x="238" y="13301"/>
                  </a:lnTo>
                  <a:lnTo>
                    <a:pt x="285" y="13206"/>
                  </a:lnTo>
                  <a:lnTo>
                    <a:pt x="332" y="13159"/>
                  </a:lnTo>
                  <a:lnTo>
                    <a:pt x="664" y="7242"/>
                  </a:lnTo>
                  <a:lnTo>
                    <a:pt x="853" y="4308"/>
                  </a:lnTo>
                  <a:lnTo>
                    <a:pt x="853" y="3645"/>
                  </a:lnTo>
                  <a:lnTo>
                    <a:pt x="948" y="2983"/>
                  </a:lnTo>
                  <a:lnTo>
                    <a:pt x="1090" y="2320"/>
                  </a:lnTo>
                  <a:lnTo>
                    <a:pt x="1232" y="1989"/>
                  </a:lnTo>
                  <a:lnTo>
                    <a:pt x="1326" y="1705"/>
                  </a:lnTo>
                  <a:lnTo>
                    <a:pt x="1516" y="1421"/>
                  </a:lnTo>
                  <a:lnTo>
                    <a:pt x="1705" y="1184"/>
                  </a:lnTo>
                  <a:lnTo>
                    <a:pt x="1894" y="947"/>
                  </a:lnTo>
                  <a:lnTo>
                    <a:pt x="2131" y="711"/>
                  </a:lnTo>
                  <a:lnTo>
                    <a:pt x="2368" y="521"/>
                  </a:lnTo>
                  <a:lnTo>
                    <a:pt x="2652" y="379"/>
                  </a:lnTo>
                  <a:lnTo>
                    <a:pt x="2936" y="237"/>
                  </a:lnTo>
                  <a:lnTo>
                    <a:pt x="3267" y="190"/>
                  </a:lnTo>
                  <a:lnTo>
                    <a:pt x="3314" y="143"/>
                  </a:lnTo>
                  <a:lnTo>
                    <a:pt x="3314" y="95"/>
                  </a:lnTo>
                  <a:lnTo>
                    <a:pt x="331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51"/>
            <p:cNvSpPr/>
            <p:nvPr/>
          </p:nvSpPr>
          <p:spPr>
            <a:xfrm>
              <a:off x="2482875" y="2439775"/>
              <a:ext cx="166875" cy="127825"/>
            </a:xfrm>
            <a:custGeom>
              <a:avLst/>
              <a:gdLst/>
              <a:ahLst/>
              <a:cxnLst/>
              <a:rect l="l" t="t" r="r" b="b"/>
              <a:pathLst>
                <a:path w="6675" h="5113" extrusionOk="0">
                  <a:moveTo>
                    <a:pt x="143" y="0"/>
                  </a:moveTo>
                  <a:lnTo>
                    <a:pt x="48" y="48"/>
                  </a:lnTo>
                  <a:lnTo>
                    <a:pt x="1" y="142"/>
                  </a:lnTo>
                  <a:lnTo>
                    <a:pt x="48" y="237"/>
                  </a:lnTo>
                  <a:lnTo>
                    <a:pt x="711" y="994"/>
                  </a:lnTo>
                  <a:lnTo>
                    <a:pt x="1421" y="1704"/>
                  </a:lnTo>
                  <a:lnTo>
                    <a:pt x="2131" y="2367"/>
                  </a:lnTo>
                  <a:lnTo>
                    <a:pt x="2936" y="2982"/>
                  </a:lnTo>
                  <a:lnTo>
                    <a:pt x="3788" y="3503"/>
                  </a:lnTo>
                  <a:lnTo>
                    <a:pt x="4640" y="4024"/>
                  </a:lnTo>
                  <a:lnTo>
                    <a:pt x="5539" y="4497"/>
                  </a:lnTo>
                  <a:lnTo>
                    <a:pt x="5965" y="4781"/>
                  </a:lnTo>
                  <a:lnTo>
                    <a:pt x="6344" y="5065"/>
                  </a:lnTo>
                  <a:lnTo>
                    <a:pt x="6438" y="5112"/>
                  </a:lnTo>
                  <a:lnTo>
                    <a:pt x="6486" y="5112"/>
                  </a:lnTo>
                  <a:lnTo>
                    <a:pt x="6628" y="5065"/>
                  </a:lnTo>
                  <a:lnTo>
                    <a:pt x="6675" y="4970"/>
                  </a:lnTo>
                  <a:lnTo>
                    <a:pt x="6675" y="4876"/>
                  </a:lnTo>
                  <a:lnTo>
                    <a:pt x="6628" y="4828"/>
                  </a:lnTo>
                  <a:lnTo>
                    <a:pt x="6249" y="4497"/>
                  </a:lnTo>
                  <a:lnTo>
                    <a:pt x="5823" y="4213"/>
                  </a:lnTo>
                  <a:lnTo>
                    <a:pt x="4971" y="3740"/>
                  </a:lnTo>
                  <a:lnTo>
                    <a:pt x="4072" y="3266"/>
                  </a:lnTo>
                  <a:lnTo>
                    <a:pt x="3267" y="2746"/>
                  </a:lnTo>
                  <a:lnTo>
                    <a:pt x="2415" y="2130"/>
                  </a:lnTo>
                  <a:lnTo>
                    <a:pt x="1658" y="1515"/>
                  </a:lnTo>
                  <a:lnTo>
                    <a:pt x="900" y="805"/>
                  </a:lnTo>
                  <a:lnTo>
                    <a:pt x="238" y="48"/>
                  </a:lnTo>
                  <a:lnTo>
                    <a:pt x="143"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51"/>
            <p:cNvSpPr/>
            <p:nvPr/>
          </p:nvSpPr>
          <p:spPr>
            <a:xfrm>
              <a:off x="2575175" y="2498950"/>
              <a:ext cx="84050" cy="24875"/>
            </a:xfrm>
            <a:custGeom>
              <a:avLst/>
              <a:gdLst/>
              <a:ahLst/>
              <a:cxnLst/>
              <a:rect l="l" t="t" r="r" b="b"/>
              <a:pathLst>
                <a:path w="3362" h="995" extrusionOk="0">
                  <a:moveTo>
                    <a:pt x="3267" y="0"/>
                  </a:moveTo>
                  <a:lnTo>
                    <a:pt x="2415" y="47"/>
                  </a:lnTo>
                  <a:lnTo>
                    <a:pt x="1610" y="142"/>
                  </a:lnTo>
                  <a:lnTo>
                    <a:pt x="853" y="379"/>
                  </a:lnTo>
                  <a:lnTo>
                    <a:pt x="474" y="521"/>
                  </a:lnTo>
                  <a:lnTo>
                    <a:pt x="96" y="710"/>
                  </a:lnTo>
                  <a:lnTo>
                    <a:pt x="1" y="805"/>
                  </a:lnTo>
                  <a:lnTo>
                    <a:pt x="1" y="899"/>
                  </a:lnTo>
                  <a:lnTo>
                    <a:pt x="96" y="994"/>
                  </a:lnTo>
                  <a:lnTo>
                    <a:pt x="238" y="994"/>
                  </a:lnTo>
                  <a:lnTo>
                    <a:pt x="948" y="710"/>
                  </a:lnTo>
                  <a:lnTo>
                    <a:pt x="1705" y="473"/>
                  </a:lnTo>
                  <a:lnTo>
                    <a:pt x="2462" y="331"/>
                  </a:lnTo>
                  <a:lnTo>
                    <a:pt x="3267" y="284"/>
                  </a:lnTo>
                  <a:lnTo>
                    <a:pt x="3362" y="237"/>
                  </a:lnTo>
                  <a:lnTo>
                    <a:pt x="3362" y="142"/>
                  </a:lnTo>
                  <a:lnTo>
                    <a:pt x="3362" y="47"/>
                  </a:lnTo>
                  <a:lnTo>
                    <a:pt x="3267"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1863;p51">
            <a:extLst>
              <a:ext uri="{FF2B5EF4-FFF2-40B4-BE49-F238E27FC236}">
                <a16:creationId xmlns:a16="http://schemas.microsoft.com/office/drawing/2014/main" id="{4F55A753-E94B-63AE-C809-4F5076B32AF2}"/>
              </a:ext>
            </a:extLst>
          </p:cNvPr>
          <p:cNvSpPr txBox="1">
            <a:spLocks/>
          </p:cNvSpPr>
          <p:nvPr/>
        </p:nvSpPr>
        <p:spPr>
          <a:xfrm>
            <a:off x="497851" y="1413043"/>
            <a:ext cx="8469125" cy="12689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lt2"/>
              </a:buClr>
              <a:buSzPts val="1400"/>
              <a:buFont typeface="Nunito"/>
              <a:buNone/>
              <a:defRPr sz="2000" b="0" i="0" u="none" strike="noStrike" cap="none">
                <a:solidFill>
                  <a:schemeClr val="lt2"/>
                </a:solidFill>
                <a:latin typeface="Nunito"/>
                <a:ea typeface="Nunito"/>
                <a:cs typeface="Nunito"/>
                <a:sym typeface="Nunito"/>
              </a:defRPr>
            </a:lvl1pPr>
            <a:lvl2pPr marL="914400" marR="0" lvl="1" indent="-317500" algn="l" rtl="0">
              <a:lnSpc>
                <a:spcPct val="100000"/>
              </a:lnSpc>
              <a:spcBef>
                <a:spcPts val="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2pPr>
            <a:lvl3pPr marL="1371600" marR="0" lvl="2"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3pPr>
            <a:lvl4pPr marL="1828800" marR="0" lvl="3"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4pPr>
            <a:lvl5pPr marL="2286000" marR="0" lvl="4"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5pPr>
            <a:lvl6pPr marL="2743200" marR="0" lvl="5"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6pPr>
            <a:lvl7pPr marL="3200400" marR="0" lvl="6"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7pPr>
            <a:lvl8pPr marL="3657600" marR="0" lvl="7" indent="-317500" algn="l" rtl="0">
              <a:lnSpc>
                <a:spcPct val="100000"/>
              </a:lnSpc>
              <a:spcBef>
                <a:spcPts val="1600"/>
              </a:spcBef>
              <a:spcAft>
                <a:spcPts val="0"/>
              </a:spcAft>
              <a:buClr>
                <a:schemeClr val="lt2"/>
              </a:buClr>
              <a:buSzPts val="1400"/>
              <a:buFont typeface="Nunito"/>
              <a:buNone/>
              <a:defRPr sz="1400" b="0" i="0" u="none" strike="noStrike" cap="none">
                <a:solidFill>
                  <a:schemeClr val="lt2"/>
                </a:solidFill>
                <a:latin typeface="Nunito"/>
                <a:ea typeface="Nunito"/>
                <a:cs typeface="Nunito"/>
                <a:sym typeface="Nunito"/>
              </a:defRPr>
            </a:lvl8pPr>
            <a:lvl9pPr marL="4114800" marR="0" lvl="8" indent="-317500" algn="l" rtl="0">
              <a:lnSpc>
                <a:spcPct val="100000"/>
              </a:lnSpc>
              <a:spcBef>
                <a:spcPts val="1600"/>
              </a:spcBef>
              <a:spcAft>
                <a:spcPts val="1600"/>
              </a:spcAft>
              <a:buClr>
                <a:schemeClr val="lt2"/>
              </a:buClr>
              <a:buSzPts val="1400"/>
              <a:buFont typeface="Nunito"/>
              <a:buNone/>
              <a:defRPr sz="1400" b="0" i="0" u="none" strike="noStrike" cap="none">
                <a:solidFill>
                  <a:schemeClr val="lt2"/>
                </a:solidFill>
                <a:latin typeface="Nunito"/>
                <a:ea typeface="Nunito"/>
                <a:cs typeface="Nunito"/>
                <a:sym typeface="Nunito"/>
              </a:defRPr>
            </a:lvl9pPr>
          </a:lstStyle>
          <a:p>
            <a:pPr marL="0" indent="0" algn="l"/>
            <a:r>
              <a:rPr lang="en-US" sz="2400" dirty="0">
                <a:latin typeface="Calibri" panose="020F0502020204030204" pitchFamily="34" charset="0"/>
                <a:cs typeface="Calibri" panose="020F0502020204030204" pitchFamily="34" charset="0"/>
              </a:rPr>
              <a:t>- listen for specific information about some community activities and their benefits; </a:t>
            </a:r>
          </a:p>
          <a:p>
            <a:pPr marL="0" indent="0" algn="l"/>
            <a:r>
              <a:rPr lang="en-US" sz="2400" dirty="0">
                <a:latin typeface="Calibri" panose="020F0502020204030204" pitchFamily="34" charset="0"/>
                <a:cs typeface="Calibri" panose="020F0502020204030204" pitchFamily="34" charset="0"/>
              </a:rPr>
              <a:t>- write an email about community activities one did last summer. </a:t>
            </a:r>
          </a:p>
        </p:txBody>
      </p:sp>
    </p:spTree>
    <p:extLst>
      <p:ext uri="{BB962C8B-B14F-4D97-AF65-F5344CB8AC3E}">
        <p14:creationId xmlns:p14="http://schemas.microsoft.com/office/powerpoint/2010/main" val="381911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863">
                                            <p:txEl>
                                              <p:pRg st="0" end="0"/>
                                            </p:txEl>
                                          </p:spTgt>
                                        </p:tgtEl>
                                        <p:attrNameLst>
                                          <p:attrName>style.visibility</p:attrName>
                                        </p:attrNameLst>
                                      </p:cBhvr>
                                      <p:to>
                                        <p:strVal val="visible"/>
                                      </p:to>
                                    </p:set>
                                    <p:animEffect transition="in" filter="barn(inVertical)">
                                      <p:cBhvr>
                                        <p:cTn id="7" dur="500"/>
                                        <p:tgtEl>
                                          <p:spTgt spid="186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barn(inVertical)">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barn(inVertical)">
                                      <p:cBhvr>
                                        <p:cTn id="17" dur="500"/>
                                        <p:tgtEl>
                                          <p:spTgt spid="2">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3" grpId="0" build="p"/>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201"/>
        <p:cNvGrpSpPr/>
        <p:nvPr/>
      </p:nvGrpSpPr>
      <p:grpSpPr>
        <a:xfrm>
          <a:off x="0" y="0"/>
          <a:ext cx="0" cy="0"/>
          <a:chOff x="0" y="0"/>
          <a:chExt cx="0" cy="0"/>
        </a:xfrm>
      </p:grpSpPr>
      <p:sp>
        <p:nvSpPr>
          <p:cNvPr id="2202" name="Google Shape;2202;p60"/>
          <p:cNvSpPr/>
          <p:nvPr/>
        </p:nvSpPr>
        <p:spPr>
          <a:xfrm>
            <a:off x="2686794" y="2501200"/>
            <a:ext cx="1043100" cy="10431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0"/>
          <p:cNvSpPr/>
          <p:nvPr/>
        </p:nvSpPr>
        <p:spPr>
          <a:xfrm>
            <a:off x="4246763" y="3599700"/>
            <a:ext cx="1043100" cy="10431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0"/>
          <p:cNvSpPr/>
          <p:nvPr/>
        </p:nvSpPr>
        <p:spPr>
          <a:xfrm>
            <a:off x="1126825" y="1402700"/>
            <a:ext cx="1043100" cy="10431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0"/>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What Sets Us Apart</a:t>
            </a:r>
            <a:endParaRPr/>
          </a:p>
        </p:txBody>
      </p:sp>
      <p:sp>
        <p:nvSpPr>
          <p:cNvPr id="2206" name="Google Shape;2206;p60"/>
          <p:cNvSpPr txBox="1">
            <a:spLocks noGrp="1"/>
          </p:cNvSpPr>
          <p:nvPr>
            <p:ph type="subTitle" idx="1"/>
          </p:nvPr>
        </p:nvSpPr>
        <p:spPr>
          <a:xfrm>
            <a:off x="2430709" y="1402697"/>
            <a:ext cx="23103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207" name="Google Shape;2207;p60"/>
          <p:cNvSpPr txBox="1">
            <a:spLocks noGrp="1"/>
          </p:cNvSpPr>
          <p:nvPr>
            <p:ph type="subTitle" idx="2"/>
          </p:nvPr>
        </p:nvSpPr>
        <p:spPr>
          <a:xfrm>
            <a:off x="2430700" y="1786650"/>
            <a:ext cx="2310300" cy="54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a:t>
            </a:r>
            <a:endParaRPr/>
          </a:p>
          <a:p>
            <a:pPr marL="0" lvl="0" indent="0" algn="l" rtl="0">
              <a:spcBef>
                <a:spcPts val="0"/>
              </a:spcBef>
              <a:spcAft>
                <a:spcPts val="0"/>
              </a:spcAft>
              <a:buNone/>
            </a:pPr>
            <a:r>
              <a:rPr lang="en"/>
              <a:t>planet to the Sun</a:t>
            </a:r>
            <a:endParaRPr/>
          </a:p>
        </p:txBody>
      </p:sp>
      <p:sp>
        <p:nvSpPr>
          <p:cNvPr id="2208" name="Google Shape;2208;p60"/>
          <p:cNvSpPr txBox="1">
            <a:spLocks noGrp="1"/>
          </p:cNvSpPr>
          <p:nvPr>
            <p:ph type="subTitle" idx="3"/>
          </p:nvPr>
        </p:nvSpPr>
        <p:spPr>
          <a:xfrm>
            <a:off x="3992809" y="2501200"/>
            <a:ext cx="23103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209" name="Google Shape;2209;p60"/>
          <p:cNvSpPr txBox="1">
            <a:spLocks noGrp="1"/>
          </p:cNvSpPr>
          <p:nvPr>
            <p:ph type="subTitle" idx="4"/>
          </p:nvPr>
        </p:nvSpPr>
        <p:spPr>
          <a:xfrm>
            <a:off x="3992800" y="2885151"/>
            <a:ext cx="2310300" cy="54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very cold place</a:t>
            </a:r>
            <a:endParaRPr/>
          </a:p>
        </p:txBody>
      </p:sp>
      <p:sp>
        <p:nvSpPr>
          <p:cNvPr id="2210" name="Google Shape;2210;p60"/>
          <p:cNvSpPr txBox="1">
            <a:spLocks noGrp="1"/>
          </p:cNvSpPr>
          <p:nvPr>
            <p:ph type="subTitle" idx="5"/>
          </p:nvPr>
        </p:nvSpPr>
        <p:spPr>
          <a:xfrm>
            <a:off x="5554909" y="3599697"/>
            <a:ext cx="23103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2211" name="Google Shape;2211;p60"/>
          <p:cNvSpPr txBox="1">
            <a:spLocks noGrp="1"/>
          </p:cNvSpPr>
          <p:nvPr>
            <p:ph type="subTitle" idx="6"/>
          </p:nvPr>
        </p:nvSpPr>
        <p:spPr>
          <a:xfrm>
            <a:off x="5554900" y="3983550"/>
            <a:ext cx="2310300" cy="54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the farthest planet from the Sun</a:t>
            </a:r>
            <a:endParaRPr/>
          </a:p>
        </p:txBody>
      </p:sp>
      <p:grpSp>
        <p:nvGrpSpPr>
          <p:cNvPr id="2212" name="Google Shape;2212;p60"/>
          <p:cNvGrpSpPr/>
          <p:nvPr/>
        </p:nvGrpSpPr>
        <p:grpSpPr>
          <a:xfrm>
            <a:off x="1437968" y="1714991"/>
            <a:ext cx="420811" cy="418507"/>
            <a:chOff x="-5971525" y="3273750"/>
            <a:chExt cx="292250" cy="290650"/>
          </a:xfrm>
        </p:grpSpPr>
        <p:sp>
          <p:nvSpPr>
            <p:cNvPr id="2213" name="Google Shape;2213;p60"/>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0"/>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 name="Google Shape;2215;p60"/>
          <p:cNvGrpSpPr/>
          <p:nvPr/>
        </p:nvGrpSpPr>
        <p:grpSpPr>
          <a:xfrm>
            <a:off x="2996268" y="2825964"/>
            <a:ext cx="420775" cy="393561"/>
            <a:chOff x="-4118225" y="3990475"/>
            <a:chExt cx="292225" cy="273325"/>
          </a:xfrm>
        </p:grpSpPr>
        <p:sp>
          <p:nvSpPr>
            <p:cNvPr id="2216" name="Google Shape;2216;p60"/>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0"/>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0"/>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0"/>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0" name="Google Shape;2220;p60"/>
          <p:cNvGrpSpPr/>
          <p:nvPr/>
        </p:nvGrpSpPr>
        <p:grpSpPr>
          <a:xfrm>
            <a:off x="4554532" y="3910573"/>
            <a:ext cx="427578" cy="421351"/>
            <a:chOff x="-5254775" y="3631325"/>
            <a:chExt cx="296950" cy="292625"/>
          </a:xfrm>
        </p:grpSpPr>
        <p:sp>
          <p:nvSpPr>
            <p:cNvPr id="2221" name="Google Shape;2221;p60"/>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0"/>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0"/>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0"/>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0"/>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0"/>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0"/>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231"/>
        <p:cNvGrpSpPr/>
        <p:nvPr/>
      </p:nvGrpSpPr>
      <p:grpSpPr>
        <a:xfrm>
          <a:off x="0" y="0"/>
          <a:ext cx="0" cy="0"/>
          <a:chOff x="0" y="0"/>
          <a:chExt cx="0" cy="0"/>
        </a:xfrm>
      </p:grpSpPr>
      <p:sp>
        <p:nvSpPr>
          <p:cNvPr id="2232" name="Google Shape;2232;p61"/>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Core Values</a:t>
            </a:r>
            <a:endParaRPr/>
          </a:p>
        </p:txBody>
      </p:sp>
      <p:sp>
        <p:nvSpPr>
          <p:cNvPr id="2233" name="Google Shape;2233;p61"/>
          <p:cNvSpPr txBox="1">
            <a:spLocks noGrp="1"/>
          </p:cNvSpPr>
          <p:nvPr>
            <p:ph type="subTitle" idx="1"/>
          </p:nvPr>
        </p:nvSpPr>
        <p:spPr>
          <a:xfrm>
            <a:off x="5945289" y="2236675"/>
            <a:ext cx="19284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234" name="Google Shape;2234;p61"/>
          <p:cNvSpPr txBox="1">
            <a:spLocks noGrp="1"/>
          </p:cNvSpPr>
          <p:nvPr>
            <p:ph type="subTitle" idx="2"/>
          </p:nvPr>
        </p:nvSpPr>
        <p:spPr>
          <a:xfrm>
            <a:off x="5945288" y="2556808"/>
            <a:ext cx="2057400" cy="44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235" name="Google Shape;2235;p61"/>
          <p:cNvSpPr txBox="1">
            <a:spLocks noGrp="1"/>
          </p:cNvSpPr>
          <p:nvPr>
            <p:ph type="subTitle" idx="3"/>
          </p:nvPr>
        </p:nvSpPr>
        <p:spPr>
          <a:xfrm>
            <a:off x="3607700" y="1388950"/>
            <a:ext cx="1928400" cy="383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Jupiter</a:t>
            </a:r>
            <a:endParaRPr/>
          </a:p>
        </p:txBody>
      </p:sp>
      <p:sp>
        <p:nvSpPr>
          <p:cNvPr id="2236" name="Google Shape;2236;p61"/>
          <p:cNvSpPr txBox="1">
            <a:spLocks noGrp="1"/>
          </p:cNvSpPr>
          <p:nvPr>
            <p:ph type="subTitle" idx="4"/>
          </p:nvPr>
        </p:nvSpPr>
        <p:spPr>
          <a:xfrm>
            <a:off x="3543202" y="1703350"/>
            <a:ext cx="2057400" cy="442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a gas giant and </a:t>
            </a:r>
            <a:endParaRPr/>
          </a:p>
          <a:p>
            <a:pPr marL="0" lvl="0" indent="0" algn="ctr" rtl="0">
              <a:spcBef>
                <a:spcPts val="0"/>
              </a:spcBef>
              <a:spcAft>
                <a:spcPts val="0"/>
              </a:spcAft>
              <a:buNone/>
            </a:pPr>
            <a:r>
              <a:rPr lang="en"/>
              <a:t>the biggest planet</a:t>
            </a:r>
            <a:endParaRPr/>
          </a:p>
        </p:txBody>
      </p:sp>
      <p:sp>
        <p:nvSpPr>
          <p:cNvPr id="2237" name="Google Shape;2237;p61"/>
          <p:cNvSpPr txBox="1">
            <a:spLocks noGrp="1"/>
          </p:cNvSpPr>
          <p:nvPr>
            <p:ph type="subTitle" idx="5"/>
          </p:nvPr>
        </p:nvSpPr>
        <p:spPr>
          <a:xfrm>
            <a:off x="6274876" y="3088026"/>
            <a:ext cx="19284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2238" name="Google Shape;2238;p61"/>
          <p:cNvSpPr txBox="1">
            <a:spLocks noGrp="1"/>
          </p:cNvSpPr>
          <p:nvPr>
            <p:ph type="subTitle" idx="6"/>
          </p:nvPr>
        </p:nvSpPr>
        <p:spPr>
          <a:xfrm>
            <a:off x="6274875" y="3404787"/>
            <a:ext cx="2057400" cy="44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the farthest from the Sun</a:t>
            </a:r>
            <a:endParaRPr/>
          </a:p>
        </p:txBody>
      </p:sp>
      <p:sp>
        <p:nvSpPr>
          <p:cNvPr id="2239" name="Google Shape;2239;p61"/>
          <p:cNvSpPr txBox="1">
            <a:spLocks noGrp="1"/>
          </p:cNvSpPr>
          <p:nvPr>
            <p:ph type="subTitle" idx="7"/>
          </p:nvPr>
        </p:nvSpPr>
        <p:spPr>
          <a:xfrm>
            <a:off x="1270160" y="2236675"/>
            <a:ext cx="1928400" cy="383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Venus</a:t>
            </a:r>
            <a:endParaRPr/>
          </a:p>
        </p:txBody>
      </p:sp>
      <p:sp>
        <p:nvSpPr>
          <p:cNvPr id="2240" name="Google Shape;2240;p61"/>
          <p:cNvSpPr txBox="1">
            <a:spLocks noGrp="1"/>
          </p:cNvSpPr>
          <p:nvPr>
            <p:ph type="subTitle" idx="8"/>
          </p:nvPr>
        </p:nvSpPr>
        <p:spPr>
          <a:xfrm>
            <a:off x="1141338" y="2556808"/>
            <a:ext cx="2057400" cy="44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has a beautiful name, it’s terribly hot</a:t>
            </a:r>
            <a:endParaRPr/>
          </a:p>
        </p:txBody>
      </p:sp>
      <p:sp>
        <p:nvSpPr>
          <p:cNvPr id="2241" name="Google Shape;2241;p61"/>
          <p:cNvSpPr txBox="1">
            <a:spLocks noGrp="1"/>
          </p:cNvSpPr>
          <p:nvPr>
            <p:ph type="subTitle" idx="9"/>
          </p:nvPr>
        </p:nvSpPr>
        <p:spPr>
          <a:xfrm>
            <a:off x="940723" y="3088026"/>
            <a:ext cx="1928400" cy="383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Mercury</a:t>
            </a:r>
            <a:endParaRPr/>
          </a:p>
        </p:txBody>
      </p:sp>
      <p:sp>
        <p:nvSpPr>
          <p:cNvPr id="2242" name="Google Shape;2242;p61"/>
          <p:cNvSpPr txBox="1">
            <a:spLocks noGrp="1"/>
          </p:cNvSpPr>
          <p:nvPr>
            <p:ph type="subTitle" idx="13"/>
          </p:nvPr>
        </p:nvSpPr>
        <p:spPr>
          <a:xfrm>
            <a:off x="811725" y="3391188"/>
            <a:ext cx="2057400" cy="44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Mercury is the closest</a:t>
            </a:r>
            <a:endParaRPr/>
          </a:p>
          <a:p>
            <a:pPr marL="0" lvl="0" indent="0" algn="r" rtl="0">
              <a:spcBef>
                <a:spcPts val="0"/>
              </a:spcBef>
              <a:spcAft>
                <a:spcPts val="0"/>
              </a:spcAft>
              <a:buNone/>
            </a:pPr>
            <a:r>
              <a:rPr lang="en"/>
              <a:t>planet to the Sun</a:t>
            </a:r>
            <a:endParaRPr/>
          </a:p>
        </p:txBody>
      </p:sp>
      <p:grpSp>
        <p:nvGrpSpPr>
          <p:cNvPr id="2243" name="Google Shape;2243;p61"/>
          <p:cNvGrpSpPr/>
          <p:nvPr/>
        </p:nvGrpSpPr>
        <p:grpSpPr>
          <a:xfrm flipH="1">
            <a:off x="2475356" y="2703499"/>
            <a:ext cx="3883177" cy="3373402"/>
            <a:chOff x="1883550" y="982150"/>
            <a:chExt cx="1548625" cy="1345325"/>
          </a:xfrm>
        </p:grpSpPr>
        <p:sp>
          <p:nvSpPr>
            <p:cNvPr id="2244" name="Google Shape;2244;p61"/>
            <p:cNvSpPr/>
            <p:nvPr/>
          </p:nvSpPr>
          <p:spPr>
            <a:xfrm>
              <a:off x="1886750" y="1636700"/>
              <a:ext cx="162875" cy="120300"/>
            </a:xfrm>
            <a:custGeom>
              <a:avLst/>
              <a:gdLst/>
              <a:ahLst/>
              <a:cxnLst/>
              <a:rect l="l" t="t" r="r" b="b"/>
              <a:pathLst>
                <a:path w="6515" h="4812" extrusionOk="0">
                  <a:moveTo>
                    <a:pt x="4173" y="0"/>
                  </a:moveTo>
                  <a:lnTo>
                    <a:pt x="4002" y="43"/>
                  </a:lnTo>
                  <a:lnTo>
                    <a:pt x="3832" y="86"/>
                  </a:lnTo>
                  <a:lnTo>
                    <a:pt x="3619" y="171"/>
                  </a:lnTo>
                  <a:lnTo>
                    <a:pt x="3364" y="298"/>
                  </a:lnTo>
                  <a:lnTo>
                    <a:pt x="3194" y="341"/>
                  </a:lnTo>
                  <a:lnTo>
                    <a:pt x="3023" y="384"/>
                  </a:lnTo>
                  <a:lnTo>
                    <a:pt x="2683" y="384"/>
                  </a:lnTo>
                  <a:lnTo>
                    <a:pt x="2172" y="426"/>
                  </a:lnTo>
                  <a:lnTo>
                    <a:pt x="1661" y="554"/>
                  </a:lnTo>
                  <a:lnTo>
                    <a:pt x="1150" y="809"/>
                  </a:lnTo>
                  <a:lnTo>
                    <a:pt x="937" y="937"/>
                  </a:lnTo>
                  <a:lnTo>
                    <a:pt x="767" y="1107"/>
                  </a:lnTo>
                  <a:lnTo>
                    <a:pt x="554" y="1320"/>
                  </a:lnTo>
                  <a:lnTo>
                    <a:pt x="384" y="1533"/>
                  </a:lnTo>
                  <a:lnTo>
                    <a:pt x="256" y="1746"/>
                  </a:lnTo>
                  <a:lnTo>
                    <a:pt x="128" y="2001"/>
                  </a:lnTo>
                  <a:lnTo>
                    <a:pt x="43" y="2214"/>
                  </a:lnTo>
                  <a:lnTo>
                    <a:pt x="1" y="2470"/>
                  </a:lnTo>
                  <a:lnTo>
                    <a:pt x="1" y="2768"/>
                  </a:lnTo>
                  <a:lnTo>
                    <a:pt x="1" y="3023"/>
                  </a:lnTo>
                  <a:lnTo>
                    <a:pt x="43" y="3279"/>
                  </a:lnTo>
                  <a:lnTo>
                    <a:pt x="128" y="3534"/>
                  </a:lnTo>
                  <a:lnTo>
                    <a:pt x="213" y="3747"/>
                  </a:lnTo>
                  <a:lnTo>
                    <a:pt x="384" y="4002"/>
                  </a:lnTo>
                  <a:lnTo>
                    <a:pt x="554" y="4173"/>
                  </a:lnTo>
                  <a:lnTo>
                    <a:pt x="724" y="4343"/>
                  </a:lnTo>
                  <a:lnTo>
                    <a:pt x="937" y="4513"/>
                  </a:lnTo>
                  <a:lnTo>
                    <a:pt x="1193" y="4598"/>
                  </a:lnTo>
                  <a:lnTo>
                    <a:pt x="1405" y="4683"/>
                  </a:lnTo>
                  <a:lnTo>
                    <a:pt x="1661" y="4726"/>
                  </a:lnTo>
                  <a:lnTo>
                    <a:pt x="2172" y="4769"/>
                  </a:lnTo>
                  <a:lnTo>
                    <a:pt x="3194" y="4811"/>
                  </a:lnTo>
                  <a:lnTo>
                    <a:pt x="5194" y="4811"/>
                  </a:lnTo>
                  <a:lnTo>
                    <a:pt x="6216" y="4726"/>
                  </a:lnTo>
                  <a:lnTo>
                    <a:pt x="6514" y="1320"/>
                  </a:lnTo>
                  <a:lnTo>
                    <a:pt x="5876" y="809"/>
                  </a:lnTo>
                  <a:lnTo>
                    <a:pt x="5152" y="341"/>
                  </a:lnTo>
                  <a:lnTo>
                    <a:pt x="4854" y="171"/>
                  </a:lnTo>
                  <a:lnTo>
                    <a:pt x="4513" y="43"/>
                  </a:lnTo>
                  <a:lnTo>
                    <a:pt x="4173" y="0"/>
                  </a:lnTo>
                  <a:close/>
                </a:path>
              </a:pathLst>
            </a:custGeom>
            <a:solidFill>
              <a:srgbClr val="DE9E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1"/>
            <p:cNvSpPr/>
            <p:nvPr/>
          </p:nvSpPr>
          <p:spPr>
            <a:xfrm>
              <a:off x="1886750" y="1636700"/>
              <a:ext cx="162875" cy="120300"/>
            </a:xfrm>
            <a:custGeom>
              <a:avLst/>
              <a:gdLst/>
              <a:ahLst/>
              <a:cxnLst/>
              <a:rect l="l" t="t" r="r" b="b"/>
              <a:pathLst>
                <a:path w="6515" h="4812" fill="none" extrusionOk="0">
                  <a:moveTo>
                    <a:pt x="6514" y="1320"/>
                  </a:moveTo>
                  <a:lnTo>
                    <a:pt x="6514" y="1320"/>
                  </a:lnTo>
                  <a:lnTo>
                    <a:pt x="5876" y="809"/>
                  </a:lnTo>
                  <a:lnTo>
                    <a:pt x="5152" y="341"/>
                  </a:lnTo>
                  <a:lnTo>
                    <a:pt x="5152" y="341"/>
                  </a:lnTo>
                  <a:lnTo>
                    <a:pt x="4854" y="171"/>
                  </a:lnTo>
                  <a:lnTo>
                    <a:pt x="4513" y="43"/>
                  </a:lnTo>
                  <a:lnTo>
                    <a:pt x="4173" y="0"/>
                  </a:lnTo>
                  <a:lnTo>
                    <a:pt x="4002" y="43"/>
                  </a:lnTo>
                  <a:lnTo>
                    <a:pt x="3832" y="86"/>
                  </a:lnTo>
                  <a:lnTo>
                    <a:pt x="3832" y="86"/>
                  </a:lnTo>
                  <a:lnTo>
                    <a:pt x="3619" y="171"/>
                  </a:lnTo>
                  <a:lnTo>
                    <a:pt x="3364" y="298"/>
                  </a:lnTo>
                  <a:lnTo>
                    <a:pt x="3364" y="298"/>
                  </a:lnTo>
                  <a:lnTo>
                    <a:pt x="3194" y="341"/>
                  </a:lnTo>
                  <a:lnTo>
                    <a:pt x="3023" y="384"/>
                  </a:lnTo>
                  <a:lnTo>
                    <a:pt x="2683" y="384"/>
                  </a:lnTo>
                  <a:lnTo>
                    <a:pt x="2683" y="384"/>
                  </a:lnTo>
                  <a:lnTo>
                    <a:pt x="2172" y="426"/>
                  </a:lnTo>
                  <a:lnTo>
                    <a:pt x="1661" y="554"/>
                  </a:lnTo>
                  <a:lnTo>
                    <a:pt x="1150" y="809"/>
                  </a:lnTo>
                  <a:lnTo>
                    <a:pt x="937" y="937"/>
                  </a:lnTo>
                  <a:lnTo>
                    <a:pt x="767" y="1107"/>
                  </a:lnTo>
                  <a:lnTo>
                    <a:pt x="767" y="1107"/>
                  </a:lnTo>
                  <a:lnTo>
                    <a:pt x="554" y="1320"/>
                  </a:lnTo>
                  <a:lnTo>
                    <a:pt x="384" y="1533"/>
                  </a:lnTo>
                  <a:lnTo>
                    <a:pt x="256" y="1746"/>
                  </a:lnTo>
                  <a:lnTo>
                    <a:pt x="128" y="2001"/>
                  </a:lnTo>
                  <a:lnTo>
                    <a:pt x="43" y="2214"/>
                  </a:lnTo>
                  <a:lnTo>
                    <a:pt x="1" y="2470"/>
                  </a:lnTo>
                  <a:lnTo>
                    <a:pt x="1" y="2768"/>
                  </a:lnTo>
                  <a:lnTo>
                    <a:pt x="1" y="3023"/>
                  </a:lnTo>
                  <a:lnTo>
                    <a:pt x="1" y="3023"/>
                  </a:lnTo>
                  <a:lnTo>
                    <a:pt x="43" y="3279"/>
                  </a:lnTo>
                  <a:lnTo>
                    <a:pt x="128" y="3534"/>
                  </a:lnTo>
                  <a:lnTo>
                    <a:pt x="213" y="3747"/>
                  </a:lnTo>
                  <a:lnTo>
                    <a:pt x="384" y="4002"/>
                  </a:lnTo>
                  <a:lnTo>
                    <a:pt x="554" y="4173"/>
                  </a:lnTo>
                  <a:lnTo>
                    <a:pt x="724" y="4343"/>
                  </a:lnTo>
                  <a:lnTo>
                    <a:pt x="937" y="4513"/>
                  </a:lnTo>
                  <a:lnTo>
                    <a:pt x="1193" y="4598"/>
                  </a:lnTo>
                  <a:lnTo>
                    <a:pt x="1193" y="4598"/>
                  </a:lnTo>
                  <a:lnTo>
                    <a:pt x="1405" y="4683"/>
                  </a:lnTo>
                  <a:lnTo>
                    <a:pt x="1661" y="4726"/>
                  </a:lnTo>
                  <a:lnTo>
                    <a:pt x="2172" y="4769"/>
                  </a:lnTo>
                  <a:lnTo>
                    <a:pt x="2172" y="4769"/>
                  </a:lnTo>
                  <a:lnTo>
                    <a:pt x="3194" y="4811"/>
                  </a:lnTo>
                  <a:lnTo>
                    <a:pt x="4173" y="4811"/>
                  </a:lnTo>
                  <a:lnTo>
                    <a:pt x="5194" y="4811"/>
                  </a:lnTo>
                  <a:lnTo>
                    <a:pt x="6216" y="472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1"/>
            <p:cNvSpPr/>
            <p:nvPr/>
          </p:nvSpPr>
          <p:spPr>
            <a:xfrm>
              <a:off x="2024050" y="1363175"/>
              <a:ext cx="631175" cy="913200"/>
            </a:xfrm>
            <a:custGeom>
              <a:avLst/>
              <a:gdLst/>
              <a:ahLst/>
              <a:cxnLst/>
              <a:rect l="l" t="t" r="r" b="b"/>
              <a:pathLst>
                <a:path w="25247" h="36528" extrusionOk="0">
                  <a:moveTo>
                    <a:pt x="23501" y="34825"/>
                  </a:moveTo>
                  <a:lnTo>
                    <a:pt x="23458" y="34910"/>
                  </a:lnTo>
                  <a:lnTo>
                    <a:pt x="23458" y="35080"/>
                  </a:lnTo>
                  <a:lnTo>
                    <a:pt x="23501" y="34825"/>
                  </a:lnTo>
                  <a:close/>
                  <a:moveTo>
                    <a:pt x="19031" y="0"/>
                  </a:moveTo>
                  <a:lnTo>
                    <a:pt x="18477" y="43"/>
                  </a:lnTo>
                  <a:lnTo>
                    <a:pt x="17924" y="85"/>
                  </a:lnTo>
                  <a:lnTo>
                    <a:pt x="17370" y="170"/>
                  </a:lnTo>
                  <a:lnTo>
                    <a:pt x="16306" y="383"/>
                  </a:lnTo>
                  <a:lnTo>
                    <a:pt x="15284" y="554"/>
                  </a:lnTo>
                  <a:lnTo>
                    <a:pt x="14220" y="681"/>
                  </a:lnTo>
                  <a:lnTo>
                    <a:pt x="12134" y="681"/>
                  </a:lnTo>
                  <a:lnTo>
                    <a:pt x="11666" y="724"/>
                  </a:lnTo>
                  <a:lnTo>
                    <a:pt x="11155" y="852"/>
                  </a:lnTo>
                  <a:lnTo>
                    <a:pt x="10771" y="1064"/>
                  </a:lnTo>
                  <a:lnTo>
                    <a:pt x="10388" y="1320"/>
                  </a:lnTo>
                  <a:lnTo>
                    <a:pt x="10048" y="1618"/>
                  </a:lnTo>
                  <a:lnTo>
                    <a:pt x="9707" y="1959"/>
                  </a:lnTo>
                  <a:lnTo>
                    <a:pt x="9452" y="2342"/>
                  </a:lnTo>
                  <a:lnTo>
                    <a:pt x="9154" y="2725"/>
                  </a:lnTo>
                  <a:lnTo>
                    <a:pt x="8685" y="3534"/>
                  </a:lnTo>
                  <a:lnTo>
                    <a:pt x="8345" y="4130"/>
                  </a:lnTo>
                  <a:lnTo>
                    <a:pt x="8004" y="4768"/>
                  </a:lnTo>
                  <a:lnTo>
                    <a:pt x="7749" y="5407"/>
                  </a:lnTo>
                  <a:lnTo>
                    <a:pt x="7664" y="5747"/>
                  </a:lnTo>
                  <a:lnTo>
                    <a:pt x="7621" y="6088"/>
                  </a:lnTo>
                  <a:lnTo>
                    <a:pt x="7536" y="6854"/>
                  </a:lnTo>
                  <a:lnTo>
                    <a:pt x="7536" y="7195"/>
                  </a:lnTo>
                  <a:lnTo>
                    <a:pt x="7493" y="7578"/>
                  </a:lnTo>
                  <a:lnTo>
                    <a:pt x="7366" y="7919"/>
                  </a:lnTo>
                  <a:lnTo>
                    <a:pt x="7238" y="8302"/>
                  </a:lnTo>
                  <a:lnTo>
                    <a:pt x="6855" y="8940"/>
                  </a:lnTo>
                  <a:lnTo>
                    <a:pt x="6472" y="9579"/>
                  </a:lnTo>
                  <a:lnTo>
                    <a:pt x="6088" y="10260"/>
                  </a:lnTo>
                  <a:lnTo>
                    <a:pt x="5918" y="10643"/>
                  </a:lnTo>
                  <a:lnTo>
                    <a:pt x="5790" y="11027"/>
                  </a:lnTo>
                  <a:lnTo>
                    <a:pt x="5578" y="11835"/>
                  </a:lnTo>
                  <a:lnTo>
                    <a:pt x="5450" y="12687"/>
                  </a:lnTo>
                  <a:lnTo>
                    <a:pt x="5365" y="13538"/>
                  </a:lnTo>
                  <a:lnTo>
                    <a:pt x="3662" y="12815"/>
                  </a:lnTo>
                  <a:lnTo>
                    <a:pt x="2001" y="12091"/>
                  </a:lnTo>
                  <a:lnTo>
                    <a:pt x="1193" y="11750"/>
                  </a:lnTo>
                  <a:lnTo>
                    <a:pt x="767" y="11623"/>
                  </a:lnTo>
                  <a:lnTo>
                    <a:pt x="341" y="11452"/>
                  </a:lnTo>
                  <a:lnTo>
                    <a:pt x="426" y="11750"/>
                  </a:lnTo>
                  <a:lnTo>
                    <a:pt x="426" y="12091"/>
                  </a:lnTo>
                  <a:lnTo>
                    <a:pt x="384" y="12687"/>
                  </a:lnTo>
                  <a:lnTo>
                    <a:pt x="299" y="13325"/>
                  </a:lnTo>
                  <a:lnTo>
                    <a:pt x="171" y="13921"/>
                  </a:lnTo>
                  <a:lnTo>
                    <a:pt x="43" y="14560"/>
                  </a:lnTo>
                  <a:lnTo>
                    <a:pt x="1" y="15156"/>
                  </a:lnTo>
                  <a:lnTo>
                    <a:pt x="1" y="15454"/>
                  </a:lnTo>
                  <a:lnTo>
                    <a:pt x="1" y="15752"/>
                  </a:lnTo>
                  <a:lnTo>
                    <a:pt x="86" y="16050"/>
                  </a:lnTo>
                  <a:lnTo>
                    <a:pt x="171" y="16348"/>
                  </a:lnTo>
                  <a:lnTo>
                    <a:pt x="299" y="16604"/>
                  </a:lnTo>
                  <a:lnTo>
                    <a:pt x="426" y="16816"/>
                  </a:lnTo>
                  <a:lnTo>
                    <a:pt x="767" y="17200"/>
                  </a:lnTo>
                  <a:lnTo>
                    <a:pt x="1150" y="17583"/>
                  </a:lnTo>
                  <a:lnTo>
                    <a:pt x="1576" y="17923"/>
                  </a:lnTo>
                  <a:lnTo>
                    <a:pt x="2470" y="18562"/>
                  </a:lnTo>
                  <a:lnTo>
                    <a:pt x="3364" y="19115"/>
                  </a:lnTo>
                  <a:lnTo>
                    <a:pt x="4045" y="19499"/>
                  </a:lnTo>
                  <a:lnTo>
                    <a:pt x="4769" y="19839"/>
                  </a:lnTo>
                  <a:lnTo>
                    <a:pt x="5152" y="19967"/>
                  </a:lnTo>
                  <a:lnTo>
                    <a:pt x="5535" y="20095"/>
                  </a:lnTo>
                  <a:lnTo>
                    <a:pt x="5918" y="20180"/>
                  </a:lnTo>
                  <a:lnTo>
                    <a:pt x="6301" y="20265"/>
                  </a:lnTo>
                  <a:lnTo>
                    <a:pt x="6684" y="20265"/>
                  </a:lnTo>
                  <a:lnTo>
                    <a:pt x="7068" y="20222"/>
                  </a:lnTo>
                  <a:lnTo>
                    <a:pt x="7493" y="20180"/>
                  </a:lnTo>
                  <a:lnTo>
                    <a:pt x="7877" y="20052"/>
                  </a:lnTo>
                  <a:lnTo>
                    <a:pt x="8217" y="19924"/>
                  </a:lnTo>
                  <a:lnTo>
                    <a:pt x="8558" y="19711"/>
                  </a:lnTo>
                  <a:lnTo>
                    <a:pt x="8856" y="19456"/>
                  </a:lnTo>
                  <a:lnTo>
                    <a:pt x="9111" y="19158"/>
                  </a:lnTo>
                  <a:lnTo>
                    <a:pt x="9111" y="19839"/>
                  </a:lnTo>
                  <a:lnTo>
                    <a:pt x="9069" y="20520"/>
                  </a:lnTo>
                  <a:lnTo>
                    <a:pt x="8983" y="21201"/>
                  </a:lnTo>
                  <a:lnTo>
                    <a:pt x="8856" y="21840"/>
                  </a:lnTo>
                  <a:lnTo>
                    <a:pt x="8558" y="23202"/>
                  </a:lnTo>
                  <a:lnTo>
                    <a:pt x="8175" y="24480"/>
                  </a:lnTo>
                  <a:lnTo>
                    <a:pt x="7877" y="25586"/>
                  </a:lnTo>
                  <a:lnTo>
                    <a:pt x="7749" y="26182"/>
                  </a:lnTo>
                  <a:lnTo>
                    <a:pt x="7706" y="26736"/>
                  </a:lnTo>
                  <a:lnTo>
                    <a:pt x="7749" y="27204"/>
                  </a:lnTo>
                  <a:lnTo>
                    <a:pt x="7791" y="27715"/>
                  </a:lnTo>
                  <a:lnTo>
                    <a:pt x="7962" y="28694"/>
                  </a:lnTo>
                  <a:lnTo>
                    <a:pt x="8047" y="29290"/>
                  </a:lnTo>
                  <a:lnTo>
                    <a:pt x="8089" y="29929"/>
                  </a:lnTo>
                  <a:lnTo>
                    <a:pt x="8089" y="30567"/>
                  </a:lnTo>
                  <a:lnTo>
                    <a:pt x="8047" y="31206"/>
                  </a:lnTo>
                  <a:lnTo>
                    <a:pt x="7962" y="32483"/>
                  </a:lnTo>
                  <a:lnTo>
                    <a:pt x="7791" y="33760"/>
                  </a:lnTo>
                  <a:lnTo>
                    <a:pt x="7791" y="34058"/>
                  </a:lnTo>
                  <a:lnTo>
                    <a:pt x="7791" y="34314"/>
                  </a:lnTo>
                  <a:lnTo>
                    <a:pt x="7877" y="34442"/>
                  </a:lnTo>
                  <a:lnTo>
                    <a:pt x="7919" y="34569"/>
                  </a:lnTo>
                  <a:lnTo>
                    <a:pt x="8132" y="34825"/>
                  </a:lnTo>
                  <a:lnTo>
                    <a:pt x="8558" y="35165"/>
                  </a:lnTo>
                  <a:lnTo>
                    <a:pt x="8983" y="35463"/>
                  </a:lnTo>
                  <a:lnTo>
                    <a:pt x="9494" y="35719"/>
                  </a:lnTo>
                  <a:lnTo>
                    <a:pt x="10005" y="35932"/>
                  </a:lnTo>
                  <a:lnTo>
                    <a:pt x="10516" y="36059"/>
                  </a:lnTo>
                  <a:lnTo>
                    <a:pt x="11069" y="36187"/>
                  </a:lnTo>
                  <a:lnTo>
                    <a:pt x="12176" y="36357"/>
                  </a:lnTo>
                  <a:lnTo>
                    <a:pt x="13624" y="36485"/>
                  </a:lnTo>
                  <a:lnTo>
                    <a:pt x="15071" y="36528"/>
                  </a:lnTo>
                  <a:lnTo>
                    <a:pt x="16519" y="36485"/>
                  </a:lnTo>
                  <a:lnTo>
                    <a:pt x="17966" y="36357"/>
                  </a:lnTo>
                  <a:lnTo>
                    <a:pt x="19414" y="36145"/>
                  </a:lnTo>
                  <a:lnTo>
                    <a:pt x="20095" y="35974"/>
                  </a:lnTo>
                  <a:lnTo>
                    <a:pt x="20776" y="35804"/>
                  </a:lnTo>
                  <a:lnTo>
                    <a:pt x="21500" y="35591"/>
                  </a:lnTo>
                  <a:lnTo>
                    <a:pt x="22181" y="35378"/>
                  </a:lnTo>
                  <a:lnTo>
                    <a:pt x="22862" y="35123"/>
                  </a:lnTo>
                  <a:lnTo>
                    <a:pt x="23501" y="34825"/>
                  </a:lnTo>
                  <a:lnTo>
                    <a:pt x="23671" y="34612"/>
                  </a:lnTo>
                  <a:lnTo>
                    <a:pt x="23927" y="34399"/>
                  </a:lnTo>
                  <a:lnTo>
                    <a:pt x="24139" y="34186"/>
                  </a:lnTo>
                  <a:lnTo>
                    <a:pt x="24267" y="33973"/>
                  </a:lnTo>
                  <a:lnTo>
                    <a:pt x="24352" y="33718"/>
                  </a:lnTo>
                  <a:lnTo>
                    <a:pt x="24565" y="32994"/>
                  </a:lnTo>
                  <a:lnTo>
                    <a:pt x="24735" y="32270"/>
                  </a:lnTo>
                  <a:lnTo>
                    <a:pt x="24863" y="31547"/>
                  </a:lnTo>
                  <a:lnTo>
                    <a:pt x="24991" y="30780"/>
                  </a:lnTo>
                  <a:lnTo>
                    <a:pt x="25033" y="30014"/>
                  </a:lnTo>
                  <a:lnTo>
                    <a:pt x="25033" y="29248"/>
                  </a:lnTo>
                  <a:lnTo>
                    <a:pt x="25033" y="28524"/>
                  </a:lnTo>
                  <a:lnTo>
                    <a:pt x="24948" y="27800"/>
                  </a:lnTo>
                  <a:lnTo>
                    <a:pt x="24863" y="26991"/>
                  </a:lnTo>
                  <a:lnTo>
                    <a:pt x="24778" y="26182"/>
                  </a:lnTo>
                  <a:lnTo>
                    <a:pt x="24735" y="25416"/>
                  </a:lnTo>
                  <a:lnTo>
                    <a:pt x="24735" y="24607"/>
                  </a:lnTo>
                  <a:lnTo>
                    <a:pt x="24778" y="22990"/>
                  </a:lnTo>
                  <a:lnTo>
                    <a:pt x="24863" y="21414"/>
                  </a:lnTo>
                  <a:lnTo>
                    <a:pt x="25119" y="18179"/>
                  </a:lnTo>
                  <a:lnTo>
                    <a:pt x="25204" y="16604"/>
                  </a:lnTo>
                  <a:lnTo>
                    <a:pt x="25246" y="14986"/>
                  </a:lnTo>
                  <a:lnTo>
                    <a:pt x="25204" y="13879"/>
                  </a:lnTo>
                  <a:lnTo>
                    <a:pt x="25161" y="12772"/>
                  </a:lnTo>
                  <a:lnTo>
                    <a:pt x="25076" y="11665"/>
                  </a:lnTo>
                  <a:lnTo>
                    <a:pt x="24948" y="10558"/>
                  </a:lnTo>
                  <a:lnTo>
                    <a:pt x="24693" y="8344"/>
                  </a:lnTo>
                  <a:lnTo>
                    <a:pt x="24352" y="6131"/>
                  </a:lnTo>
                  <a:lnTo>
                    <a:pt x="24225" y="5322"/>
                  </a:lnTo>
                  <a:lnTo>
                    <a:pt x="24054" y="4555"/>
                  </a:lnTo>
                  <a:lnTo>
                    <a:pt x="23841" y="3789"/>
                  </a:lnTo>
                  <a:lnTo>
                    <a:pt x="23586" y="3023"/>
                  </a:lnTo>
                  <a:lnTo>
                    <a:pt x="23416" y="2682"/>
                  </a:lnTo>
                  <a:lnTo>
                    <a:pt x="23245" y="2299"/>
                  </a:lnTo>
                  <a:lnTo>
                    <a:pt x="23032" y="1959"/>
                  </a:lnTo>
                  <a:lnTo>
                    <a:pt x="22820" y="1661"/>
                  </a:lnTo>
                  <a:lnTo>
                    <a:pt x="22564" y="1362"/>
                  </a:lnTo>
                  <a:lnTo>
                    <a:pt x="22266" y="1064"/>
                  </a:lnTo>
                  <a:lnTo>
                    <a:pt x="21968" y="809"/>
                  </a:lnTo>
                  <a:lnTo>
                    <a:pt x="21628" y="596"/>
                  </a:lnTo>
                  <a:lnTo>
                    <a:pt x="21159" y="341"/>
                  </a:lnTo>
                  <a:lnTo>
                    <a:pt x="20648" y="170"/>
                  </a:lnTo>
                  <a:lnTo>
                    <a:pt x="20138" y="85"/>
                  </a:lnTo>
                  <a:lnTo>
                    <a:pt x="19584"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1"/>
            <p:cNvSpPr/>
            <p:nvPr/>
          </p:nvSpPr>
          <p:spPr>
            <a:xfrm>
              <a:off x="2024050" y="1363175"/>
              <a:ext cx="631175" cy="913200"/>
            </a:xfrm>
            <a:custGeom>
              <a:avLst/>
              <a:gdLst/>
              <a:ahLst/>
              <a:cxnLst/>
              <a:rect l="l" t="t" r="r" b="b"/>
              <a:pathLst>
                <a:path w="25247" h="36528" fill="none" extrusionOk="0">
                  <a:moveTo>
                    <a:pt x="23501" y="34825"/>
                  </a:moveTo>
                  <a:lnTo>
                    <a:pt x="23501" y="34825"/>
                  </a:lnTo>
                  <a:lnTo>
                    <a:pt x="22862" y="35123"/>
                  </a:lnTo>
                  <a:lnTo>
                    <a:pt x="22181" y="35378"/>
                  </a:lnTo>
                  <a:lnTo>
                    <a:pt x="21500" y="35591"/>
                  </a:lnTo>
                  <a:lnTo>
                    <a:pt x="20776" y="35804"/>
                  </a:lnTo>
                  <a:lnTo>
                    <a:pt x="20095" y="35974"/>
                  </a:lnTo>
                  <a:lnTo>
                    <a:pt x="19414" y="36145"/>
                  </a:lnTo>
                  <a:lnTo>
                    <a:pt x="17966" y="36357"/>
                  </a:lnTo>
                  <a:lnTo>
                    <a:pt x="16519" y="36485"/>
                  </a:lnTo>
                  <a:lnTo>
                    <a:pt x="15071" y="36528"/>
                  </a:lnTo>
                  <a:lnTo>
                    <a:pt x="13624" y="36485"/>
                  </a:lnTo>
                  <a:lnTo>
                    <a:pt x="12176" y="36357"/>
                  </a:lnTo>
                  <a:lnTo>
                    <a:pt x="12176" y="36357"/>
                  </a:lnTo>
                  <a:lnTo>
                    <a:pt x="11069" y="36187"/>
                  </a:lnTo>
                  <a:lnTo>
                    <a:pt x="10516" y="36059"/>
                  </a:lnTo>
                  <a:lnTo>
                    <a:pt x="10005" y="35932"/>
                  </a:lnTo>
                  <a:lnTo>
                    <a:pt x="9494" y="35719"/>
                  </a:lnTo>
                  <a:lnTo>
                    <a:pt x="8983" y="35463"/>
                  </a:lnTo>
                  <a:lnTo>
                    <a:pt x="8558" y="35165"/>
                  </a:lnTo>
                  <a:lnTo>
                    <a:pt x="8132" y="34825"/>
                  </a:lnTo>
                  <a:lnTo>
                    <a:pt x="8132" y="34825"/>
                  </a:lnTo>
                  <a:lnTo>
                    <a:pt x="7919" y="34569"/>
                  </a:lnTo>
                  <a:lnTo>
                    <a:pt x="7877" y="34442"/>
                  </a:lnTo>
                  <a:lnTo>
                    <a:pt x="7791" y="34314"/>
                  </a:lnTo>
                  <a:lnTo>
                    <a:pt x="7791" y="34314"/>
                  </a:lnTo>
                  <a:lnTo>
                    <a:pt x="7791" y="34058"/>
                  </a:lnTo>
                  <a:lnTo>
                    <a:pt x="7791" y="33760"/>
                  </a:lnTo>
                  <a:lnTo>
                    <a:pt x="7791" y="33760"/>
                  </a:lnTo>
                  <a:lnTo>
                    <a:pt x="7962" y="32483"/>
                  </a:lnTo>
                  <a:lnTo>
                    <a:pt x="8047" y="31206"/>
                  </a:lnTo>
                  <a:lnTo>
                    <a:pt x="8089" y="30567"/>
                  </a:lnTo>
                  <a:lnTo>
                    <a:pt x="8089" y="29929"/>
                  </a:lnTo>
                  <a:lnTo>
                    <a:pt x="8047" y="29290"/>
                  </a:lnTo>
                  <a:lnTo>
                    <a:pt x="7962" y="28694"/>
                  </a:lnTo>
                  <a:lnTo>
                    <a:pt x="7962" y="28694"/>
                  </a:lnTo>
                  <a:lnTo>
                    <a:pt x="7791" y="27715"/>
                  </a:lnTo>
                  <a:lnTo>
                    <a:pt x="7749" y="27204"/>
                  </a:lnTo>
                  <a:lnTo>
                    <a:pt x="7706" y="26736"/>
                  </a:lnTo>
                  <a:lnTo>
                    <a:pt x="7706" y="26736"/>
                  </a:lnTo>
                  <a:lnTo>
                    <a:pt x="7749" y="26182"/>
                  </a:lnTo>
                  <a:lnTo>
                    <a:pt x="7877" y="25586"/>
                  </a:lnTo>
                  <a:lnTo>
                    <a:pt x="8175" y="24480"/>
                  </a:lnTo>
                  <a:lnTo>
                    <a:pt x="8175" y="24480"/>
                  </a:lnTo>
                  <a:lnTo>
                    <a:pt x="8558" y="23202"/>
                  </a:lnTo>
                  <a:lnTo>
                    <a:pt x="8856" y="21840"/>
                  </a:lnTo>
                  <a:lnTo>
                    <a:pt x="8983" y="21201"/>
                  </a:lnTo>
                  <a:lnTo>
                    <a:pt x="9069" y="20520"/>
                  </a:lnTo>
                  <a:lnTo>
                    <a:pt x="9111" y="19839"/>
                  </a:lnTo>
                  <a:lnTo>
                    <a:pt x="9111" y="19158"/>
                  </a:lnTo>
                  <a:lnTo>
                    <a:pt x="9111" y="19158"/>
                  </a:lnTo>
                  <a:lnTo>
                    <a:pt x="8856" y="19456"/>
                  </a:lnTo>
                  <a:lnTo>
                    <a:pt x="8558" y="19711"/>
                  </a:lnTo>
                  <a:lnTo>
                    <a:pt x="8217" y="19924"/>
                  </a:lnTo>
                  <a:lnTo>
                    <a:pt x="7877" y="20052"/>
                  </a:lnTo>
                  <a:lnTo>
                    <a:pt x="7493" y="20180"/>
                  </a:lnTo>
                  <a:lnTo>
                    <a:pt x="7068" y="20222"/>
                  </a:lnTo>
                  <a:lnTo>
                    <a:pt x="6684" y="20265"/>
                  </a:lnTo>
                  <a:lnTo>
                    <a:pt x="6301" y="20265"/>
                  </a:lnTo>
                  <a:lnTo>
                    <a:pt x="6301" y="20265"/>
                  </a:lnTo>
                  <a:lnTo>
                    <a:pt x="5918" y="20180"/>
                  </a:lnTo>
                  <a:lnTo>
                    <a:pt x="5535" y="20095"/>
                  </a:lnTo>
                  <a:lnTo>
                    <a:pt x="5152" y="19967"/>
                  </a:lnTo>
                  <a:lnTo>
                    <a:pt x="4769" y="19839"/>
                  </a:lnTo>
                  <a:lnTo>
                    <a:pt x="4045" y="19499"/>
                  </a:lnTo>
                  <a:lnTo>
                    <a:pt x="3364" y="19115"/>
                  </a:lnTo>
                  <a:lnTo>
                    <a:pt x="3364" y="19115"/>
                  </a:lnTo>
                  <a:lnTo>
                    <a:pt x="2470" y="18562"/>
                  </a:lnTo>
                  <a:lnTo>
                    <a:pt x="1576" y="17923"/>
                  </a:lnTo>
                  <a:lnTo>
                    <a:pt x="1576" y="17923"/>
                  </a:lnTo>
                  <a:lnTo>
                    <a:pt x="1150" y="17583"/>
                  </a:lnTo>
                  <a:lnTo>
                    <a:pt x="767" y="17200"/>
                  </a:lnTo>
                  <a:lnTo>
                    <a:pt x="426" y="16816"/>
                  </a:lnTo>
                  <a:lnTo>
                    <a:pt x="299" y="16604"/>
                  </a:lnTo>
                  <a:lnTo>
                    <a:pt x="171" y="16348"/>
                  </a:lnTo>
                  <a:lnTo>
                    <a:pt x="171" y="16348"/>
                  </a:lnTo>
                  <a:lnTo>
                    <a:pt x="86" y="16050"/>
                  </a:lnTo>
                  <a:lnTo>
                    <a:pt x="1" y="15752"/>
                  </a:lnTo>
                  <a:lnTo>
                    <a:pt x="1" y="15454"/>
                  </a:lnTo>
                  <a:lnTo>
                    <a:pt x="1" y="15156"/>
                  </a:lnTo>
                  <a:lnTo>
                    <a:pt x="43" y="14560"/>
                  </a:lnTo>
                  <a:lnTo>
                    <a:pt x="171" y="13921"/>
                  </a:lnTo>
                  <a:lnTo>
                    <a:pt x="299" y="13325"/>
                  </a:lnTo>
                  <a:lnTo>
                    <a:pt x="384" y="12687"/>
                  </a:lnTo>
                  <a:lnTo>
                    <a:pt x="426" y="12091"/>
                  </a:lnTo>
                  <a:lnTo>
                    <a:pt x="426" y="11750"/>
                  </a:lnTo>
                  <a:lnTo>
                    <a:pt x="341" y="11452"/>
                  </a:lnTo>
                  <a:lnTo>
                    <a:pt x="341" y="11452"/>
                  </a:lnTo>
                  <a:lnTo>
                    <a:pt x="767" y="11623"/>
                  </a:lnTo>
                  <a:lnTo>
                    <a:pt x="1193" y="11750"/>
                  </a:lnTo>
                  <a:lnTo>
                    <a:pt x="2001" y="12091"/>
                  </a:lnTo>
                  <a:lnTo>
                    <a:pt x="2001" y="12091"/>
                  </a:lnTo>
                  <a:lnTo>
                    <a:pt x="3662" y="12815"/>
                  </a:lnTo>
                  <a:lnTo>
                    <a:pt x="5365" y="13538"/>
                  </a:lnTo>
                  <a:lnTo>
                    <a:pt x="5365" y="13538"/>
                  </a:lnTo>
                  <a:lnTo>
                    <a:pt x="5450" y="12687"/>
                  </a:lnTo>
                  <a:lnTo>
                    <a:pt x="5578" y="11835"/>
                  </a:lnTo>
                  <a:lnTo>
                    <a:pt x="5790" y="11027"/>
                  </a:lnTo>
                  <a:lnTo>
                    <a:pt x="5918" y="10643"/>
                  </a:lnTo>
                  <a:lnTo>
                    <a:pt x="6088" y="10260"/>
                  </a:lnTo>
                  <a:lnTo>
                    <a:pt x="6088" y="10260"/>
                  </a:lnTo>
                  <a:lnTo>
                    <a:pt x="6472" y="9579"/>
                  </a:lnTo>
                  <a:lnTo>
                    <a:pt x="6855" y="8940"/>
                  </a:lnTo>
                  <a:lnTo>
                    <a:pt x="7238" y="8302"/>
                  </a:lnTo>
                  <a:lnTo>
                    <a:pt x="7366" y="7919"/>
                  </a:lnTo>
                  <a:lnTo>
                    <a:pt x="7493" y="7578"/>
                  </a:lnTo>
                  <a:lnTo>
                    <a:pt x="7493" y="7578"/>
                  </a:lnTo>
                  <a:lnTo>
                    <a:pt x="7536" y="7195"/>
                  </a:lnTo>
                  <a:lnTo>
                    <a:pt x="7536" y="6854"/>
                  </a:lnTo>
                  <a:lnTo>
                    <a:pt x="7621" y="6088"/>
                  </a:lnTo>
                  <a:lnTo>
                    <a:pt x="7621" y="6088"/>
                  </a:lnTo>
                  <a:lnTo>
                    <a:pt x="7664" y="5747"/>
                  </a:lnTo>
                  <a:lnTo>
                    <a:pt x="7749" y="5407"/>
                  </a:lnTo>
                  <a:lnTo>
                    <a:pt x="8004" y="4768"/>
                  </a:lnTo>
                  <a:lnTo>
                    <a:pt x="8345" y="4130"/>
                  </a:lnTo>
                  <a:lnTo>
                    <a:pt x="8685" y="3534"/>
                  </a:lnTo>
                  <a:lnTo>
                    <a:pt x="8685" y="3534"/>
                  </a:lnTo>
                  <a:lnTo>
                    <a:pt x="9154" y="2725"/>
                  </a:lnTo>
                  <a:lnTo>
                    <a:pt x="9452" y="2342"/>
                  </a:lnTo>
                  <a:lnTo>
                    <a:pt x="9707" y="1959"/>
                  </a:lnTo>
                  <a:lnTo>
                    <a:pt x="10048" y="1618"/>
                  </a:lnTo>
                  <a:lnTo>
                    <a:pt x="10388" y="1320"/>
                  </a:lnTo>
                  <a:lnTo>
                    <a:pt x="10771" y="1064"/>
                  </a:lnTo>
                  <a:lnTo>
                    <a:pt x="11155" y="852"/>
                  </a:lnTo>
                  <a:lnTo>
                    <a:pt x="11155" y="852"/>
                  </a:lnTo>
                  <a:lnTo>
                    <a:pt x="11666" y="724"/>
                  </a:lnTo>
                  <a:lnTo>
                    <a:pt x="12134" y="681"/>
                  </a:lnTo>
                  <a:lnTo>
                    <a:pt x="12645" y="681"/>
                  </a:lnTo>
                  <a:lnTo>
                    <a:pt x="13156" y="681"/>
                  </a:lnTo>
                  <a:lnTo>
                    <a:pt x="13156" y="681"/>
                  </a:lnTo>
                  <a:lnTo>
                    <a:pt x="13709" y="681"/>
                  </a:lnTo>
                  <a:lnTo>
                    <a:pt x="14220" y="681"/>
                  </a:lnTo>
                  <a:lnTo>
                    <a:pt x="15284" y="554"/>
                  </a:lnTo>
                  <a:lnTo>
                    <a:pt x="16306" y="383"/>
                  </a:lnTo>
                  <a:lnTo>
                    <a:pt x="17370" y="170"/>
                  </a:lnTo>
                  <a:lnTo>
                    <a:pt x="17370" y="170"/>
                  </a:lnTo>
                  <a:lnTo>
                    <a:pt x="17924" y="85"/>
                  </a:lnTo>
                  <a:lnTo>
                    <a:pt x="18477" y="43"/>
                  </a:lnTo>
                  <a:lnTo>
                    <a:pt x="19031" y="0"/>
                  </a:lnTo>
                  <a:lnTo>
                    <a:pt x="19584" y="0"/>
                  </a:lnTo>
                  <a:lnTo>
                    <a:pt x="20138" y="85"/>
                  </a:lnTo>
                  <a:lnTo>
                    <a:pt x="20648" y="170"/>
                  </a:lnTo>
                  <a:lnTo>
                    <a:pt x="21159" y="341"/>
                  </a:lnTo>
                  <a:lnTo>
                    <a:pt x="21628" y="596"/>
                  </a:lnTo>
                  <a:lnTo>
                    <a:pt x="21628" y="596"/>
                  </a:lnTo>
                  <a:lnTo>
                    <a:pt x="21968" y="809"/>
                  </a:lnTo>
                  <a:lnTo>
                    <a:pt x="22266" y="1064"/>
                  </a:lnTo>
                  <a:lnTo>
                    <a:pt x="22564" y="1362"/>
                  </a:lnTo>
                  <a:lnTo>
                    <a:pt x="22820" y="1661"/>
                  </a:lnTo>
                  <a:lnTo>
                    <a:pt x="23032" y="1959"/>
                  </a:lnTo>
                  <a:lnTo>
                    <a:pt x="23245" y="2299"/>
                  </a:lnTo>
                  <a:lnTo>
                    <a:pt x="23416" y="2682"/>
                  </a:lnTo>
                  <a:lnTo>
                    <a:pt x="23586" y="3023"/>
                  </a:lnTo>
                  <a:lnTo>
                    <a:pt x="23586" y="3023"/>
                  </a:lnTo>
                  <a:lnTo>
                    <a:pt x="23841" y="3789"/>
                  </a:lnTo>
                  <a:lnTo>
                    <a:pt x="24054" y="4555"/>
                  </a:lnTo>
                  <a:lnTo>
                    <a:pt x="24225" y="5322"/>
                  </a:lnTo>
                  <a:lnTo>
                    <a:pt x="24352" y="6131"/>
                  </a:lnTo>
                  <a:lnTo>
                    <a:pt x="24352" y="6131"/>
                  </a:lnTo>
                  <a:lnTo>
                    <a:pt x="24693" y="8344"/>
                  </a:lnTo>
                  <a:lnTo>
                    <a:pt x="24948" y="10558"/>
                  </a:lnTo>
                  <a:lnTo>
                    <a:pt x="25076" y="11665"/>
                  </a:lnTo>
                  <a:lnTo>
                    <a:pt x="25161" y="12772"/>
                  </a:lnTo>
                  <a:lnTo>
                    <a:pt x="25204" y="13879"/>
                  </a:lnTo>
                  <a:lnTo>
                    <a:pt x="25246" y="14986"/>
                  </a:lnTo>
                  <a:lnTo>
                    <a:pt x="25246" y="14986"/>
                  </a:lnTo>
                  <a:lnTo>
                    <a:pt x="25204" y="16604"/>
                  </a:lnTo>
                  <a:lnTo>
                    <a:pt x="25119" y="18179"/>
                  </a:lnTo>
                  <a:lnTo>
                    <a:pt x="24863" y="21414"/>
                  </a:lnTo>
                  <a:lnTo>
                    <a:pt x="24778" y="22990"/>
                  </a:lnTo>
                  <a:lnTo>
                    <a:pt x="24735" y="24607"/>
                  </a:lnTo>
                  <a:lnTo>
                    <a:pt x="24735" y="25416"/>
                  </a:lnTo>
                  <a:lnTo>
                    <a:pt x="24778" y="26182"/>
                  </a:lnTo>
                  <a:lnTo>
                    <a:pt x="24863" y="26991"/>
                  </a:lnTo>
                  <a:lnTo>
                    <a:pt x="24948" y="27800"/>
                  </a:lnTo>
                  <a:lnTo>
                    <a:pt x="24948" y="27800"/>
                  </a:lnTo>
                  <a:lnTo>
                    <a:pt x="25033" y="28524"/>
                  </a:lnTo>
                  <a:lnTo>
                    <a:pt x="25033" y="29248"/>
                  </a:lnTo>
                  <a:lnTo>
                    <a:pt x="25033" y="30014"/>
                  </a:lnTo>
                  <a:lnTo>
                    <a:pt x="24991" y="30780"/>
                  </a:lnTo>
                  <a:lnTo>
                    <a:pt x="24863" y="31547"/>
                  </a:lnTo>
                  <a:lnTo>
                    <a:pt x="24735" y="32270"/>
                  </a:lnTo>
                  <a:lnTo>
                    <a:pt x="24565" y="32994"/>
                  </a:lnTo>
                  <a:lnTo>
                    <a:pt x="24352" y="33718"/>
                  </a:lnTo>
                  <a:lnTo>
                    <a:pt x="24352" y="33718"/>
                  </a:lnTo>
                  <a:lnTo>
                    <a:pt x="24267" y="33973"/>
                  </a:lnTo>
                  <a:lnTo>
                    <a:pt x="24139" y="34186"/>
                  </a:lnTo>
                  <a:lnTo>
                    <a:pt x="24139" y="34186"/>
                  </a:lnTo>
                  <a:lnTo>
                    <a:pt x="23927" y="34399"/>
                  </a:lnTo>
                  <a:lnTo>
                    <a:pt x="23671" y="34612"/>
                  </a:lnTo>
                  <a:lnTo>
                    <a:pt x="23501" y="34825"/>
                  </a:lnTo>
                  <a:lnTo>
                    <a:pt x="23458" y="34910"/>
                  </a:lnTo>
                  <a:lnTo>
                    <a:pt x="23458" y="3508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1"/>
            <p:cNvSpPr/>
            <p:nvPr/>
          </p:nvSpPr>
          <p:spPr>
            <a:xfrm>
              <a:off x="2280550" y="1130075"/>
              <a:ext cx="233125" cy="301225"/>
            </a:xfrm>
            <a:custGeom>
              <a:avLst/>
              <a:gdLst/>
              <a:ahLst/>
              <a:cxnLst/>
              <a:rect l="l" t="t" r="r" b="b"/>
              <a:pathLst>
                <a:path w="9325" h="12049" extrusionOk="0">
                  <a:moveTo>
                    <a:pt x="4982" y="1"/>
                  </a:moveTo>
                  <a:lnTo>
                    <a:pt x="4598" y="43"/>
                  </a:lnTo>
                  <a:lnTo>
                    <a:pt x="4002" y="128"/>
                  </a:lnTo>
                  <a:lnTo>
                    <a:pt x="3449" y="341"/>
                  </a:lnTo>
                  <a:lnTo>
                    <a:pt x="2896" y="554"/>
                  </a:lnTo>
                  <a:lnTo>
                    <a:pt x="2385" y="852"/>
                  </a:lnTo>
                  <a:lnTo>
                    <a:pt x="1916" y="1235"/>
                  </a:lnTo>
                  <a:lnTo>
                    <a:pt x="1491" y="1618"/>
                  </a:lnTo>
                  <a:lnTo>
                    <a:pt x="1107" y="2087"/>
                  </a:lnTo>
                  <a:lnTo>
                    <a:pt x="767" y="2555"/>
                  </a:lnTo>
                  <a:lnTo>
                    <a:pt x="554" y="2938"/>
                  </a:lnTo>
                  <a:lnTo>
                    <a:pt x="426" y="3321"/>
                  </a:lnTo>
                  <a:lnTo>
                    <a:pt x="256" y="3705"/>
                  </a:lnTo>
                  <a:lnTo>
                    <a:pt x="171" y="4130"/>
                  </a:lnTo>
                  <a:lnTo>
                    <a:pt x="86" y="4556"/>
                  </a:lnTo>
                  <a:lnTo>
                    <a:pt x="1" y="4982"/>
                  </a:lnTo>
                  <a:lnTo>
                    <a:pt x="1" y="5365"/>
                  </a:lnTo>
                  <a:lnTo>
                    <a:pt x="1" y="5791"/>
                  </a:lnTo>
                  <a:lnTo>
                    <a:pt x="43" y="6642"/>
                  </a:lnTo>
                  <a:lnTo>
                    <a:pt x="213" y="7494"/>
                  </a:lnTo>
                  <a:lnTo>
                    <a:pt x="469" y="8302"/>
                  </a:lnTo>
                  <a:lnTo>
                    <a:pt x="809" y="9111"/>
                  </a:lnTo>
                  <a:lnTo>
                    <a:pt x="1107" y="9580"/>
                  </a:lnTo>
                  <a:lnTo>
                    <a:pt x="1406" y="10048"/>
                  </a:lnTo>
                  <a:lnTo>
                    <a:pt x="1746" y="10516"/>
                  </a:lnTo>
                  <a:lnTo>
                    <a:pt x="2172" y="10899"/>
                  </a:lnTo>
                  <a:lnTo>
                    <a:pt x="2598" y="11283"/>
                  </a:lnTo>
                  <a:lnTo>
                    <a:pt x="3066" y="11581"/>
                  </a:lnTo>
                  <a:lnTo>
                    <a:pt x="3534" y="11793"/>
                  </a:lnTo>
                  <a:lnTo>
                    <a:pt x="4088" y="11964"/>
                  </a:lnTo>
                  <a:lnTo>
                    <a:pt x="4598" y="12049"/>
                  </a:lnTo>
                  <a:lnTo>
                    <a:pt x="5152" y="12049"/>
                  </a:lnTo>
                  <a:lnTo>
                    <a:pt x="5663" y="11964"/>
                  </a:lnTo>
                  <a:lnTo>
                    <a:pt x="6174" y="11836"/>
                  </a:lnTo>
                  <a:lnTo>
                    <a:pt x="6685" y="11623"/>
                  </a:lnTo>
                  <a:lnTo>
                    <a:pt x="7153" y="11325"/>
                  </a:lnTo>
                  <a:lnTo>
                    <a:pt x="7579" y="11027"/>
                  </a:lnTo>
                  <a:lnTo>
                    <a:pt x="7962" y="10644"/>
                  </a:lnTo>
                  <a:lnTo>
                    <a:pt x="8302" y="10218"/>
                  </a:lnTo>
                  <a:lnTo>
                    <a:pt x="8558" y="9792"/>
                  </a:lnTo>
                  <a:lnTo>
                    <a:pt x="8813" y="9324"/>
                  </a:lnTo>
                  <a:lnTo>
                    <a:pt x="9026" y="8813"/>
                  </a:lnTo>
                  <a:lnTo>
                    <a:pt x="9154" y="8302"/>
                  </a:lnTo>
                  <a:lnTo>
                    <a:pt x="9282" y="7749"/>
                  </a:lnTo>
                  <a:lnTo>
                    <a:pt x="9324" y="7238"/>
                  </a:lnTo>
                  <a:lnTo>
                    <a:pt x="9324" y="6685"/>
                  </a:lnTo>
                  <a:lnTo>
                    <a:pt x="9282" y="6174"/>
                  </a:lnTo>
                  <a:lnTo>
                    <a:pt x="9239" y="5620"/>
                  </a:lnTo>
                  <a:lnTo>
                    <a:pt x="9111" y="5109"/>
                  </a:lnTo>
                  <a:lnTo>
                    <a:pt x="8984" y="4599"/>
                  </a:lnTo>
                  <a:lnTo>
                    <a:pt x="8813" y="4088"/>
                  </a:lnTo>
                  <a:lnTo>
                    <a:pt x="8643" y="3577"/>
                  </a:lnTo>
                  <a:lnTo>
                    <a:pt x="8175" y="2598"/>
                  </a:lnTo>
                  <a:lnTo>
                    <a:pt x="7877" y="2002"/>
                  </a:lnTo>
                  <a:lnTo>
                    <a:pt x="7536" y="1491"/>
                  </a:lnTo>
                  <a:lnTo>
                    <a:pt x="7195" y="1022"/>
                  </a:lnTo>
                  <a:lnTo>
                    <a:pt x="6812" y="639"/>
                  </a:lnTo>
                  <a:lnTo>
                    <a:pt x="6599" y="469"/>
                  </a:lnTo>
                  <a:lnTo>
                    <a:pt x="6387" y="299"/>
                  </a:lnTo>
                  <a:lnTo>
                    <a:pt x="6131" y="214"/>
                  </a:lnTo>
                  <a:lnTo>
                    <a:pt x="5876" y="128"/>
                  </a:lnTo>
                  <a:lnTo>
                    <a:pt x="5620" y="43"/>
                  </a:lnTo>
                  <a:lnTo>
                    <a:pt x="5280" y="1"/>
                  </a:lnTo>
                  <a:close/>
                </a:path>
              </a:pathLst>
            </a:custGeom>
            <a:solidFill>
              <a:srgbClr val="DE9E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1"/>
            <p:cNvSpPr/>
            <p:nvPr/>
          </p:nvSpPr>
          <p:spPr>
            <a:xfrm>
              <a:off x="2347600" y="1306750"/>
              <a:ext cx="36225" cy="12800"/>
            </a:xfrm>
            <a:custGeom>
              <a:avLst/>
              <a:gdLst/>
              <a:ahLst/>
              <a:cxnLst/>
              <a:rect l="l" t="t" r="r" b="b"/>
              <a:pathLst>
                <a:path w="1449" h="512" extrusionOk="0">
                  <a:moveTo>
                    <a:pt x="1448" y="1"/>
                  </a:moveTo>
                  <a:lnTo>
                    <a:pt x="1278" y="129"/>
                  </a:lnTo>
                  <a:lnTo>
                    <a:pt x="1150" y="256"/>
                  </a:lnTo>
                  <a:lnTo>
                    <a:pt x="937" y="299"/>
                  </a:lnTo>
                  <a:lnTo>
                    <a:pt x="767" y="341"/>
                  </a:lnTo>
                  <a:lnTo>
                    <a:pt x="384" y="341"/>
                  </a:lnTo>
                  <a:lnTo>
                    <a:pt x="1" y="299"/>
                  </a:lnTo>
                  <a:lnTo>
                    <a:pt x="1" y="299"/>
                  </a:lnTo>
                  <a:lnTo>
                    <a:pt x="171" y="384"/>
                  </a:lnTo>
                  <a:lnTo>
                    <a:pt x="384" y="469"/>
                  </a:lnTo>
                  <a:lnTo>
                    <a:pt x="554" y="512"/>
                  </a:lnTo>
                  <a:lnTo>
                    <a:pt x="767" y="512"/>
                  </a:lnTo>
                  <a:lnTo>
                    <a:pt x="980" y="469"/>
                  </a:lnTo>
                  <a:lnTo>
                    <a:pt x="1193" y="384"/>
                  </a:lnTo>
                  <a:lnTo>
                    <a:pt x="1363" y="214"/>
                  </a:lnTo>
                  <a:lnTo>
                    <a:pt x="1406" y="129"/>
                  </a:lnTo>
                  <a:lnTo>
                    <a:pt x="1448"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1"/>
            <p:cNvSpPr/>
            <p:nvPr/>
          </p:nvSpPr>
          <p:spPr>
            <a:xfrm>
              <a:off x="2290125" y="1319525"/>
              <a:ext cx="23450" cy="10675"/>
            </a:xfrm>
            <a:custGeom>
              <a:avLst/>
              <a:gdLst/>
              <a:ahLst/>
              <a:cxnLst/>
              <a:rect l="l" t="t" r="r" b="b"/>
              <a:pathLst>
                <a:path w="938" h="427" extrusionOk="0">
                  <a:moveTo>
                    <a:pt x="937" y="1"/>
                  </a:moveTo>
                  <a:lnTo>
                    <a:pt x="767" y="171"/>
                  </a:lnTo>
                  <a:lnTo>
                    <a:pt x="512" y="256"/>
                  </a:lnTo>
                  <a:lnTo>
                    <a:pt x="256" y="214"/>
                  </a:lnTo>
                  <a:lnTo>
                    <a:pt x="1" y="128"/>
                  </a:lnTo>
                  <a:lnTo>
                    <a:pt x="86" y="256"/>
                  </a:lnTo>
                  <a:lnTo>
                    <a:pt x="171" y="341"/>
                  </a:lnTo>
                  <a:lnTo>
                    <a:pt x="256" y="384"/>
                  </a:lnTo>
                  <a:lnTo>
                    <a:pt x="384" y="426"/>
                  </a:lnTo>
                  <a:lnTo>
                    <a:pt x="554" y="426"/>
                  </a:lnTo>
                  <a:lnTo>
                    <a:pt x="682" y="384"/>
                  </a:lnTo>
                  <a:lnTo>
                    <a:pt x="767" y="299"/>
                  </a:lnTo>
                  <a:lnTo>
                    <a:pt x="895" y="214"/>
                  </a:lnTo>
                  <a:lnTo>
                    <a:pt x="937" y="128"/>
                  </a:lnTo>
                  <a:lnTo>
                    <a:pt x="93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1"/>
            <p:cNvSpPr/>
            <p:nvPr/>
          </p:nvSpPr>
          <p:spPr>
            <a:xfrm>
              <a:off x="2220950" y="1051325"/>
              <a:ext cx="334225" cy="265025"/>
            </a:xfrm>
            <a:custGeom>
              <a:avLst/>
              <a:gdLst/>
              <a:ahLst/>
              <a:cxnLst/>
              <a:rect l="l" t="t" r="r" b="b"/>
              <a:pathLst>
                <a:path w="13369" h="10601" extrusionOk="0">
                  <a:moveTo>
                    <a:pt x="6131" y="0"/>
                  </a:moveTo>
                  <a:lnTo>
                    <a:pt x="5705" y="43"/>
                  </a:lnTo>
                  <a:lnTo>
                    <a:pt x="5322" y="171"/>
                  </a:lnTo>
                  <a:lnTo>
                    <a:pt x="4939" y="341"/>
                  </a:lnTo>
                  <a:lnTo>
                    <a:pt x="4769" y="426"/>
                  </a:lnTo>
                  <a:lnTo>
                    <a:pt x="4598" y="596"/>
                  </a:lnTo>
                  <a:lnTo>
                    <a:pt x="4386" y="809"/>
                  </a:lnTo>
                  <a:lnTo>
                    <a:pt x="4173" y="979"/>
                  </a:lnTo>
                  <a:lnTo>
                    <a:pt x="4002" y="1107"/>
                  </a:lnTo>
                  <a:lnTo>
                    <a:pt x="3790" y="1150"/>
                  </a:lnTo>
                  <a:lnTo>
                    <a:pt x="3364" y="1235"/>
                  </a:lnTo>
                  <a:lnTo>
                    <a:pt x="2810" y="1448"/>
                  </a:lnTo>
                  <a:lnTo>
                    <a:pt x="2342" y="1703"/>
                  </a:lnTo>
                  <a:lnTo>
                    <a:pt x="1874" y="2001"/>
                  </a:lnTo>
                  <a:lnTo>
                    <a:pt x="1491" y="2427"/>
                  </a:lnTo>
                  <a:lnTo>
                    <a:pt x="1150" y="2853"/>
                  </a:lnTo>
                  <a:lnTo>
                    <a:pt x="852" y="3321"/>
                  </a:lnTo>
                  <a:lnTo>
                    <a:pt x="597" y="3874"/>
                  </a:lnTo>
                  <a:lnTo>
                    <a:pt x="426" y="4385"/>
                  </a:lnTo>
                  <a:lnTo>
                    <a:pt x="299" y="4896"/>
                  </a:lnTo>
                  <a:lnTo>
                    <a:pt x="256" y="5450"/>
                  </a:lnTo>
                  <a:lnTo>
                    <a:pt x="256" y="5705"/>
                  </a:lnTo>
                  <a:lnTo>
                    <a:pt x="299" y="5961"/>
                  </a:lnTo>
                  <a:lnTo>
                    <a:pt x="384" y="6173"/>
                  </a:lnTo>
                  <a:lnTo>
                    <a:pt x="511" y="6429"/>
                  </a:lnTo>
                  <a:lnTo>
                    <a:pt x="384" y="6514"/>
                  </a:lnTo>
                  <a:lnTo>
                    <a:pt x="256" y="6642"/>
                  </a:lnTo>
                  <a:lnTo>
                    <a:pt x="171" y="6812"/>
                  </a:lnTo>
                  <a:lnTo>
                    <a:pt x="86" y="6982"/>
                  </a:lnTo>
                  <a:lnTo>
                    <a:pt x="43" y="7153"/>
                  </a:lnTo>
                  <a:lnTo>
                    <a:pt x="1" y="7323"/>
                  </a:lnTo>
                  <a:lnTo>
                    <a:pt x="1" y="7493"/>
                  </a:lnTo>
                  <a:lnTo>
                    <a:pt x="43" y="7663"/>
                  </a:lnTo>
                  <a:lnTo>
                    <a:pt x="86" y="7834"/>
                  </a:lnTo>
                  <a:lnTo>
                    <a:pt x="171" y="8004"/>
                  </a:lnTo>
                  <a:lnTo>
                    <a:pt x="256" y="8132"/>
                  </a:lnTo>
                  <a:lnTo>
                    <a:pt x="384" y="8259"/>
                  </a:lnTo>
                  <a:lnTo>
                    <a:pt x="682" y="8430"/>
                  </a:lnTo>
                  <a:lnTo>
                    <a:pt x="1022" y="8600"/>
                  </a:lnTo>
                  <a:lnTo>
                    <a:pt x="1746" y="8813"/>
                  </a:lnTo>
                  <a:lnTo>
                    <a:pt x="2470" y="8983"/>
                  </a:lnTo>
                  <a:lnTo>
                    <a:pt x="2810" y="9026"/>
                  </a:lnTo>
                  <a:lnTo>
                    <a:pt x="3577" y="9026"/>
                  </a:lnTo>
                  <a:lnTo>
                    <a:pt x="3917" y="8983"/>
                  </a:lnTo>
                  <a:lnTo>
                    <a:pt x="4300" y="8941"/>
                  </a:lnTo>
                  <a:lnTo>
                    <a:pt x="4641" y="8813"/>
                  </a:lnTo>
                  <a:lnTo>
                    <a:pt x="4982" y="8728"/>
                  </a:lnTo>
                  <a:lnTo>
                    <a:pt x="5322" y="8557"/>
                  </a:lnTo>
                  <a:lnTo>
                    <a:pt x="5663" y="8387"/>
                  </a:lnTo>
                  <a:lnTo>
                    <a:pt x="5961" y="8174"/>
                  </a:lnTo>
                  <a:lnTo>
                    <a:pt x="6216" y="7919"/>
                  </a:lnTo>
                  <a:lnTo>
                    <a:pt x="6472" y="7663"/>
                  </a:lnTo>
                  <a:lnTo>
                    <a:pt x="6727" y="8174"/>
                  </a:lnTo>
                  <a:lnTo>
                    <a:pt x="7068" y="8643"/>
                  </a:lnTo>
                  <a:lnTo>
                    <a:pt x="7238" y="8855"/>
                  </a:lnTo>
                  <a:lnTo>
                    <a:pt x="7451" y="9026"/>
                  </a:lnTo>
                  <a:lnTo>
                    <a:pt x="7706" y="9196"/>
                  </a:lnTo>
                  <a:lnTo>
                    <a:pt x="7919" y="9366"/>
                  </a:lnTo>
                  <a:lnTo>
                    <a:pt x="8430" y="9537"/>
                  </a:lnTo>
                  <a:lnTo>
                    <a:pt x="8983" y="9664"/>
                  </a:lnTo>
                  <a:lnTo>
                    <a:pt x="9537" y="9664"/>
                  </a:lnTo>
                  <a:lnTo>
                    <a:pt x="10090" y="9579"/>
                  </a:lnTo>
                  <a:lnTo>
                    <a:pt x="10218" y="9537"/>
                  </a:lnTo>
                  <a:lnTo>
                    <a:pt x="10346" y="9537"/>
                  </a:lnTo>
                  <a:lnTo>
                    <a:pt x="10473" y="9622"/>
                  </a:lnTo>
                  <a:lnTo>
                    <a:pt x="10559" y="9707"/>
                  </a:lnTo>
                  <a:lnTo>
                    <a:pt x="11069" y="10133"/>
                  </a:lnTo>
                  <a:lnTo>
                    <a:pt x="11623" y="10516"/>
                  </a:lnTo>
                  <a:lnTo>
                    <a:pt x="11751" y="10558"/>
                  </a:lnTo>
                  <a:lnTo>
                    <a:pt x="11964" y="10558"/>
                  </a:lnTo>
                  <a:lnTo>
                    <a:pt x="12006" y="10473"/>
                  </a:lnTo>
                  <a:lnTo>
                    <a:pt x="12134" y="10601"/>
                  </a:lnTo>
                  <a:lnTo>
                    <a:pt x="12474" y="10260"/>
                  </a:lnTo>
                  <a:lnTo>
                    <a:pt x="12730" y="9877"/>
                  </a:lnTo>
                  <a:lnTo>
                    <a:pt x="12985" y="9451"/>
                  </a:lnTo>
                  <a:lnTo>
                    <a:pt x="13156" y="8983"/>
                  </a:lnTo>
                  <a:lnTo>
                    <a:pt x="13283" y="8515"/>
                  </a:lnTo>
                  <a:lnTo>
                    <a:pt x="13368" y="8047"/>
                  </a:lnTo>
                  <a:lnTo>
                    <a:pt x="13368" y="7578"/>
                  </a:lnTo>
                  <a:lnTo>
                    <a:pt x="13283" y="7067"/>
                  </a:lnTo>
                  <a:lnTo>
                    <a:pt x="13156" y="6599"/>
                  </a:lnTo>
                  <a:lnTo>
                    <a:pt x="13070" y="6344"/>
                  </a:lnTo>
                  <a:lnTo>
                    <a:pt x="12943" y="6131"/>
                  </a:lnTo>
                  <a:lnTo>
                    <a:pt x="12772" y="5961"/>
                  </a:lnTo>
                  <a:lnTo>
                    <a:pt x="12602" y="5748"/>
                  </a:lnTo>
                  <a:lnTo>
                    <a:pt x="12389" y="5620"/>
                  </a:lnTo>
                  <a:lnTo>
                    <a:pt x="12176" y="5535"/>
                  </a:lnTo>
                  <a:lnTo>
                    <a:pt x="12219" y="5024"/>
                  </a:lnTo>
                  <a:lnTo>
                    <a:pt x="12176" y="4556"/>
                  </a:lnTo>
                  <a:lnTo>
                    <a:pt x="12134" y="4087"/>
                  </a:lnTo>
                  <a:lnTo>
                    <a:pt x="12006" y="3619"/>
                  </a:lnTo>
                  <a:lnTo>
                    <a:pt x="11836" y="3151"/>
                  </a:lnTo>
                  <a:lnTo>
                    <a:pt x="11666" y="2725"/>
                  </a:lnTo>
                  <a:lnTo>
                    <a:pt x="11410" y="2299"/>
                  </a:lnTo>
                  <a:lnTo>
                    <a:pt x="11112" y="1916"/>
                  </a:lnTo>
                  <a:lnTo>
                    <a:pt x="10771" y="1618"/>
                  </a:lnTo>
                  <a:lnTo>
                    <a:pt x="10388" y="1320"/>
                  </a:lnTo>
                  <a:lnTo>
                    <a:pt x="10005" y="1065"/>
                  </a:lnTo>
                  <a:lnTo>
                    <a:pt x="9622" y="852"/>
                  </a:lnTo>
                  <a:lnTo>
                    <a:pt x="9196" y="639"/>
                  </a:lnTo>
                  <a:lnTo>
                    <a:pt x="8771" y="469"/>
                  </a:lnTo>
                  <a:lnTo>
                    <a:pt x="7834" y="256"/>
                  </a:lnTo>
                  <a:lnTo>
                    <a:pt x="6982" y="85"/>
                  </a:lnTo>
                  <a:lnTo>
                    <a:pt x="6557" y="0"/>
                  </a:lnTo>
                  <a:close/>
                </a:path>
              </a:pathLst>
            </a:custGeom>
            <a:solidFill>
              <a:srgbClr val="E8E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1"/>
            <p:cNvSpPr/>
            <p:nvPr/>
          </p:nvSpPr>
          <p:spPr>
            <a:xfrm>
              <a:off x="2220950" y="1051325"/>
              <a:ext cx="334225" cy="265025"/>
            </a:xfrm>
            <a:custGeom>
              <a:avLst/>
              <a:gdLst/>
              <a:ahLst/>
              <a:cxnLst/>
              <a:rect l="l" t="t" r="r" b="b"/>
              <a:pathLst>
                <a:path w="13369" h="10601" fill="none" extrusionOk="0">
                  <a:moveTo>
                    <a:pt x="12134" y="10601"/>
                  </a:moveTo>
                  <a:lnTo>
                    <a:pt x="12134" y="10601"/>
                  </a:lnTo>
                  <a:lnTo>
                    <a:pt x="12474" y="10260"/>
                  </a:lnTo>
                  <a:lnTo>
                    <a:pt x="12730" y="9877"/>
                  </a:lnTo>
                  <a:lnTo>
                    <a:pt x="12985" y="9451"/>
                  </a:lnTo>
                  <a:lnTo>
                    <a:pt x="13156" y="8983"/>
                  </a:lnTo>
                  <a:lnTo>
                    <a:pt x="13283" y="8515"/>
                  </a:lnTo>
                  <a:lnTo>
                    <a:pt x="13368" y="8047"/>
                  </a:lnTo>
                  <a:lnTo>
                    <a:pt x="13368" y="7578"/>
                  </a:lnTo>
                  <a:lnTo>
                    <a:pt x="13283" y="7067"/>
                  </a:lnTo>
                  <a:lnTo>
                    <a:pt x="13283" y="7067"/>
                  </a:lnTo>
                  <a:lnTo>
                    <a:pt x="13156" y="6599"/>
                  </a:lnTo>
                  <a:lnTo>
                    <a:pt x="13070" y="6344"/>
                  </a:lnTo>
                  <a:lnTo>
                    <a:pt x="12943" y="6131"/>
                  </a:lnTo>
                  <a:lnTo>
                    <a:pt x="12772" y="5961"/>
                  </a:lnTo>
                  <a:lnTo>
                    <a:pt x="12602" y="5748"/>
                  </a:lnTo>
                  <a:lnTo>
                    <a:pt x="12389" y="5620"/>
                  </a:lnTo>
                  <a:lnTo>
                    <a:pt x="12176" y="5535"/>
                  </a:lnTo>
                  <a:lnTo>
                    <a:pt x="12176" y="5535"/>
                  </a:lnTo>
                  <a:lnTo>
                    <a:pt x="12219" y="5024"/>
                  </a:lnTo>
                  <a:lnTo>
                    <a:pt x="12176" y="4556"/>
                  </a:lnTo>
                  <a:lnTo>
                    <a:pt x="12134" y="4087"/>
                  </a:lnTo>
                  <a:lnTo>
                    <a:pt x="12006" y="3619"/>
                  </a:lnTo>
                  <a:lnTo>
                    <a:pt x="11836" y="3151"/>
                  </a:lnTo>
                  <a:lnTo>
                    <a:pt x="11666" y="2725"/>
                  </a:lnTo>
                  <a:lnTo>
                    <a:pt x="11410" y="2299"/>
                  </a:lnTo>
                  <a:lnTo>
                    <a:pt x="11112" y="1916"/>
                  </a:lnTo>
                  <a:lnTo>
                    <a:pt x="11112" y="1916"/>
                  </a:lnTo>
                  <a:lnTo>
                    <a:pt x="10771" y="1618"/>
                  </a:lnTo>
                  <a:lnTo>
                    <a:pt x="10388" y="1320"/>
                  </a:lnTo>
                  <a:lnTo>
                    <a:pt x="10005" y="1065"/>
                  </a:lnTo>
                  <a:lnTo>
                    <a:pt x="9622" y="852"/>
                  </a:lnTo>
                  <a:lnTo>
                    <a:pt x="9196" y="639"/>
                  </a:lnTo>
                  <a:lnTo>
                    <a:pt x="8771" y="469"/>
                  </a:lnTo>
                  <a:lnTo>
                    <a:pt x="7834" y="256"/>
                  </a:lnTo>
                  <a:lnTo>
                    <a:pt x="7834" y="256"/>
                  </a:lnTo>
                  <a:lnTo>
                    <a:pt x="6982" y="85"/>
                  </a:lnTo>
                  <a:lnTo>
                    <a:pt x="6557" y="0"/>
                  </a:lnTo>
                  <a:lnTo>
                    <a:pt x="6131" y="0"/>
                  </a:lnTo>
                  <a:lnTo>
                    <a:pt x="6131" y="0"/>
                  </a:lnTo>
                  <a:lnTo>
                    <a:pt x="5705" y="43"/>
                  </a:lnTo>
                  <a:lnTo>
                    <a:pt x="5322" y="171"/>
                  </a:lnTo>
                  <a:lnTo>
                    <a:pt x="4939" y="341"/>
                  </a:lnTo>
                  <a:lnTo>
                    <a:pt x="4769" y="426"/>
                  </a:lnTo>
                  <a:lnTo>
                    <a:pt x="4598" y="596"/>
                  </a:lnTo>
                  <a:lnTo>
                    <a:pt x="4598" y="596"/>
                  </a:lnTo>
                  <a:lnTo>
                    <a:pt x="4386" y="809"/>
                  </a:lnTo>
                  <a:lnTo>
                    <a:pt x="4173" y="979"/>
                  </a:lnTo>
                  <a:lnTo>
                    <a:pt x="4173" y="979"/>
                  </a:lnTo>
                  <a:lnTo>
                    <a:pt x="4002" y="1107"/>
                  </a:lnTo>
                  <a:lnTo>
                    <a:pt x="3790" y="1150"/>
                  </a:lnTo>
                  <a:lnTo>
                    <a:pt x="3364" y="1235"/>
                  </a:lnTo>
                  <a:lnTo>
                    <a:pt x="3364" y="1235"/>
                  </a:lnTo>
                  <a:lnTo>
                    <a:pt x="2810" y="1448"/>
                  </a:lnTo>
                  <a:lnTo>
                    <a:pt x="2342" y="1703"/>
                  </a:lnTo>
                  <a:lnTo>
                    <a:pt x="1874" y="2001"/>
                  </a:lnTo>
                  <a:lnTo>
                    <a:pt x="1491" y="2427"/>
                  </a:lnTo>
                  <a:lnTo>
                    <a:pt x="1150" y="2853"/>
                  </a:lnTo>
                  <a:lnTo>
                    <a:pt x="852" y="3321"/>
                  </a:lnTo>
                  <a:lnTo>
                    <a:pt x="597" y="3874"/>
                  </a:lnTo>
                  <a:lnTo>
                    <a:pt x="426" y="4385"/>
                  </a:lnTo>
                  <a:lnTo>
                    <a:pt x="426" y="4385"/>
                  </a:lnTo>
                  <a:lnTo>
                    <a:pt x="299" y="4896"/>
                  </a:lnTo>
                  <a:lnTo>
                    <a:pt x="256" y="5450"/>
                  </a:lnTo>
                  <a:lnTo>
                    <a:pt x="256" y="5705"/>
                  </a:lnTo>
                  <a:lnTo>
                    <a:pt x="299" y="5961"/>
                  </a:lnTo>
                  <a:lnTo>
                    <a:pt x="384" y="6173"/>
                  </a:lnTo>
                  <a:lnTo>
                    <a:pt x="511" y="6429"/>
                  </a:lnTo>
                  <a:lnTo>
                    <a:pt x="511" y="6429"/>
                  </a:lnTo>
                  <a:lnTo>
                    <a:pt x="384" y="6514"/>
                  </a:lnTo>
                  <a:lnTo>
                    <a:pt x="256" y="6642"/>
                  </a:lnTo>
                  <a:lnTo>
                    <a:pt x="171" y="6812"/>
                  </a:lnTo>
                  <a:lnTo>
                    <a:pt x="86" y="6982"/>
                  </a:lnTo>
                  <a:lnTo>
                    <a:pt x="43" y="7153"/>
                  </a:lnTo>
                  <a:lnTo>
                    <a:pt x="1" y="7323"/>
                  </a:lnTo>
                  <a:lnTo>
                    <a:pt x="1" y="7493"/>
                  </a:lnTo>
                  <a:lnTo>
                    <a:pt x="43" y="7663"/>
                  </a:lnTo>
                  <a:lnTo>
                    <a:pt x="43" y="7663"/>
                  </a:lnTo>
                  <a:lnTo>
                    <a:pt x="86" y="7834"/>
                  </a:lnTo>
                  <a:lnTo>
                    <a:pt x="171" y="8004"/>
                  </a:lnTo>
                  <a:lnTo>
                    <a:pt x="256" y="8132"/>
                  </a:lnTo>
                  <a:lnTo>
                    <a:pt x="384" y="8259"/>
                  </a:lnTo>
                  <a:lnTo>
                    <a:pt x="682" y="8430"/>
                  </a:lnTo>
                  <a:lnTo>
                    <a:pt x="1022" y="8600"/>
                  </a:lnTo>
                  <a:lnTo>
                    <a:pt x="1022" y="8600"/>
                  </a:lnTo>
                  <a:lnTo>
                    <a:pt x="1746" y="8813"/>
                  </a:lnTo>
                  <a:lnTo>
                    <a:pt x="2470" y="8983"/>
                  </a:lnTo>
                  <a:lnTo>
                    <a:pt x="2810" y="9026"/>
                  </a:lnTo>
                  <a:lnTo>
                    <a:pt x="3193" y="9026"/>
                  </a:lnTo>
                  <a:lnTo>
                    <a:pt x="3577" y="9026"/>
                  </a:lnTo>
                  <a:lnTo>
                    <a:pt x="3917" y="8983"/>
                  </a:lnTo>
                  <a:lnTo>
                    <a:pt x="3917" y="8983"/>
                  </a:lnTo>
                  <a:lnTo>
                    <a:pt x="4300" y="8941"/>
                  </a:lnTo>
                  <a:lnTo>
                    <a:pt x="4641" y="8813"/>
                  </a:lnTo>
                  <a:lnTo>
                    <a:pt x="4982" y="8728"/>
                  </a:lnTo>
                  <a:lnTo>
                    <a:pt x="5322" y="8557"/>
                  </a:lnTo>
                  <a:lnTo>
                    <a:pt x="5663" y="8387"/>
                  </a:lnTo>
                  <a:lnTo>
                    <a:pt x="5961" y="8174"/>
                  </a:lnTo>
                  <a:lnTo>
                    <a:pt x="6216" y="7919"/>
                  </a:lnTo>
                  <a:lnTo>
                    <a:pt x="6472" y="7663"/>
                  </a:lnTo>
                  <a:lnTo>
                    <a:pt x="6472" y="7663"/>
                  </a:lnTo>
                  <a:lnTo>
                    <a:pt x="6727" y="8174"/>
                  </a:lnTo>
                  <a:lnTo>
                    <a:pt x="7068" y="8643"/>
                  </a:lnTo>
                  <a:lnTo>
                    <a:pt x="7238" y="8855"/>
                  </a:lnTo>
                  <a:lnTo>
                    <a:pt x="7451" y="9026"/>
                  </a:lnTo>
                  <a:lnTo>
                    <a:pt x="7706" y="9196"/>
                  </a:lnTo>
                  <a:lnTo>
                    <a:pt x="7919" y="9366"/>
                  </a:lnTo>
                  <a:lnTo>
                    <a:pt x="7919" y="9366"/>
                  </a:lnTo>
                  <a:lnTo>
                    <a:pt x="8430" y="9537"/>
                  </a:lnTo>
                  <a:lnTo>
                    <a:pt x="8983" y="9664"/>
                  </a:lnTo>
                  <a:lnTo>
                    <a:pt x="9537" y="9664"/>
                  </a:lnTo>
                  <a:lnTo>
                    <a:pt x="10090" y="9579"/>
                  </a:lnTo>
                  <a:lnTo>
                    <a:pt x="10090" y="9579"/>
                  </a:lnTo>
                  <a:lnTo>
                    <a:pt x="10218" y="9537"/>
                  </a:lnTo>
                  <a:lnTo>
                    <a:pt x="10346" y="9537"/>
                  </a:lnTo>
                  <a:lnTo>
                    <a:pt x="10346" y="9537"/>
                  </a:lnTo>
                  <a:lnTo>
                    <a:pt x="10473" y="9622"/>
                  </a:lnTo>
                  <a:lnTo>
                    <a:pt x="10559" y="9707"/>
                  </a:lnTo>
                  <a:lnTo>
                    <a:pt x="10559" y="9707"/>
                  </a:lnTo>
                  <a:lnTo>
                    <a:pt x="11069" y="10133"/>
                  </a:lnTo>
                  <a:lnTo>
                    <a:pt x="11623" y="10516"/>
                  </a:lnTo>
                  <a:lnTo>
                    <a:pt x="11623" y="10516"/>
                  </a:lnTo>
                  <a:lnTo>
                    <a:pt x="11751" y="10558"/>
                  </a:lnTo>
                  <a:lnTo>
                    <a:pt x="11878" y="10558"/>
                  </a:lnTo>
                  <a:lnTo>
                    <a:pt x="11964" y="10558"/>
                  </a:lnTo>
                  <a:lnTo>
                    <a:pt x="12006" y="1047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1"/>
            <p:cNvSpPr/>
            <p:nvPr/>
          </p:nvSpPr>
          <p:spPr>
            <a:xfrm>
              <a:off x="2232650" y="1565400"/>
              <a:ext cx="101150" cy="293775"/>
            </a:xfrm>
            <a:custGeom>
              <a:avLst/>
              <a:gdLst/>
              <a:ahLst/>
              <a:cxnLst/>
              <a:rect l="l" t="t" r="r" b="b"/>
              <a:pathLst>
                <a:path w="4046" h="11751" extrusionOk="0">
                  <a:moveTo>
                    <a:pt x="4045" y="0"/>
                  </a:moveTo>
                  <a:lnTo>
                    <a:pt x="3534" y="2044"/>
                  </a:lnTo>
                  <a:lnTo>
                    <a:pt x="3023" y="4044"/>
                  </a:lnTo>
                  <a:lnTo>
                    <a:pt x="2470" y="6045"/>
                  </a:lnTo>
                  <a:lnTo>
                    <a:pt x="1831" y="8046"/>
                  </a:lnTo>
                  <a:lnTo>
                    <a:pt x="1491" y="9025"/>
                  </a:lnTo>
                  <a:lnTo>
                    <a:pt x="1065" y="10005"/>
                  </a:lnTo>
                  <a:lnTo>
                    <a:pt x="852" y="10430"/>
                  </a:lnTo>
                  <a:lnTo>
                    <a:pt x="597" y="10899"/>
                  </a:lnTo>
                  <a:lnTo>
                    <a:pt x="299" y="11324"/>
                  </a:lnTo>
                  <a:lnTo>
                    <a:pt x="1" y="11750"/>
                  </a:lnTo>
                  <a:lnTo>
                    <a:pt x="214" y="11708"/>
                  </a:lnTo>
                  <a:lnTo>
                    <a:pt x="469" y="11665"/>
                  </a:lnTo>
                  <a:lnTo>
                    <a:pt x="725" y="11580"/>
                  </a:lnTo>
                  <a:lnTo>
                    <a:pt x="810" y="11495"/>
                  </a:lnTo>
                  <a:lnTo>
                    <a:pt x="852" y="11367"/>
                  </a:lnTo>
                  <a:lnTo>
                    <a:pt x="1363" y="10005"/>
                  </a:lnTo>
                  <a:lnTo>
                    <a:pt x="1874" y="8600"/>
                  </a:lnTo>
                  <a:lnTo>
                    <a:pt x="2300" y="7195"/>
                  </a:lnTo>
                  <a:lnTo>
                    <a:pt x="2725" y="5790"/>
                  </a:lnTo>
                  <a:lnTo>
                    <a:pt x="3109" y="4342"/>
                  </a:lnTo>
                  <a:lnTo>
                    <a:pt x="3449" y="2895"/>
                  </a:lnTo>
                  <a:lnTo>
                    <a:pt x="3747" y="1447"/>
                  </a:lnTo>
                  <a:lnTo>
                    <a:pt x="404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1"/>
            <p:cNvSpPr/>
            <p:nvPr/>
          </p:nvSpPr>
          <p:spPr>
            <a:xfrm>
              <a:off x="2157100" y="1694175"/>
              <a:ext cx="35150" cy="50050"/>
            </a:xfrm>
            <a:custGeom>
              <a:avLst/>
              <a:gdLst/>
              <a:ahLst/>
              <a:cxnLst/>
              <a:rect l="l" t="t" r="r" b="b"/>
              <a:pathLst>
                <a:path w="1406" h="2002" extrusionOk="0">
                  <a:moveTo>
                    <a:pt x="85" y="0"/>
                  </a:moveTo>
                  <a:lnTo>
                    <a:pt x="0" y="256"/>
                  </a:lnTo>
                  <a:lnTo>
                    <a:pt x="426" y="639"/>
                  </a:lnTo>
                  <a:lnTo>
                    <a:pt x="852" y="1022"/>
                  </a:lnTo>
                  <a:lnTo>
                    <a:pt x="1150" y="1490"/>
                  </a:lnTo>
                  <a:lnTo>
                    <a:pt x="1405" y="2001"/>
                  </a:lnTo>
                  <a:lnTo>
                    <a:pt x="1192" y="1533"/>
                  </a:lnTo>
                  <a:lnTo>
                    <a:pt x="937" y="1022"/>
                  </a:lnTo>
                  <a:lnTo>
                    <a:pt x="766" y="724"/>
                  </a:lnTo>
                  <a:lnTo>
                    <a:pt x="554" y="469"/>
                  </a:lnTo>
                  <a:lnTo>
                    <a:pt x="341" y="213"/>
                  </a:lnTo>
                  <a:lnTo>
                    <a:pt x="8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1"/>
            <p:cNvSpPr/>
            <p:nvPr/>
          </p:nvSpPr>
          <p:spPr>
            <a:xfrm>
              <a:off x="2334825" y="1282275"/>
              <a:ext cx="54325" cy="24500"/>
            </a:xfrm>
            <a:custGeom>
              <a:avLst/>
              <a:gdLst/>
              <a:ahLst/>
              <a:cxnLst/>
              <a:rect l="l" t="t" r="r" b="b"/>
              <a:pathLst>
                <a:path w="2173" h="980" extrusionOk="0">
                  <a:moveTo>
                    <a:pt x="1533" y="1"/>
                  </a:moveTo>
                  <a:lnTo>
                    <a:pt x="895" y="128"/>
                  </a:lnTo>
                  <a:lnTo>
                    <a:pt x="597" y="213"/>
                  </a:lnTo>
                  <a:lnTo>
                    <a:pt x="256" y="299"/>
                  </a:lnTo>
                  <a:lnTo>
                    <a:pt x="171" y="384"/>
                  </a:lnTo>
                  <a:lnTo>
                    <a:pt x="86" y="426"/>
                  </a:lnTo>
                  <a:lnTo>
                    <a:pt x="1" y="554"/>
                  </a:lnTo>
                  <a:lnTo>
                    <a:pt x="1" y="639"/>
                  </a:lnTo>
                  <a:lnTo>
                    <a:pt x="129" y="852"/>
                  </a:lnTo>
                  <a:lnTo>
                    <a:pt x="214" y="937"/>
                  </a:lnTo>
                  <a:lnTo>
                    <a:pt x="299" y="980"/>
                  </a:lnTo>
                  <a:lnTo>
                    <a:pt x="427" y="980"/>
                  </a:lnTo>
                  <a:lnTo>
                    <a:pt x="554" y="937"/>
                  </a:lnTo>
                  <a:lnTo>
                    <a:pt x="852" y="810"/>
                  </a:lnTo>
                  <a:lnTo>
                    <a:pt x="1193" y="724"/>
                  </a:lnTo>
                  <a:lnTo>
                    <a:pt x="1789" y="597"/>
                  </a:lnTo>
                  <a:lnTo>
                    <a:pt x="2002" y="511"/>
                  </a:lnTo>
                  <a:lnTo>
                    <a:pt x="2087" y="469"/>
                  </a:lnTo>
                  <a:lnTo>
                    <a:pt x="2129" y="426"/>
                  </a:lnTo>
                  <a:lnTo>
                    <a:pt x="2172" y="299"/>
                  </a:lnTo>
                  <a:lnTo>
                    <a:pt x="2129" y="213"/>
                  </a:lnTo>
                  <a:lnTo>
                    <a:pt x="2044" y="128"/>
                  </a:lnTo>
                  <a:lnTo>
                    <a:pt x="1959" y="43"/>
                  </a:lnTo>
                  <a:lnTo>
                    <a:pt x="1789" y="1"/>
                  </a:lnTo>
                  <a:close/>
                </a:path>
              </a:pathLst>
            </a:custGeom>
            <a:solidFill>
              <a:srgbClr val="E8E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1"/>
            <p:cNvSpPr/>
            <p:nvPr/>
          </p:nvSpPr>
          <p:spPr>
            <a:xfrm>
              <a:off x="2279500" y="1297175"/>
              <a:ext cx="40450" cy="14925"/>
            </a:xfrm>
            <a:custGeom>
              <a:avLst/>
              <a:gdLst/>
              <a:ahLst/>
              <a:cxnLst/>
              <a:rect l="l" t="t" r="r" b="b"/>
              <a:pathLst>
                <a:path w="1618" h="597" extrusionOk="0">
                  <a:moveTo>
                    <a:pt x="426" y="1"/>
                  </a:moveTo>
                  <a:lnTo>
                    <a:pt x="170" y="86"/>
                  </a:lnTo>
                  <a:lnTo>
                    <a:pt x="43" y="171"/>
                  </a:lnTo>
                  <a:lnTo>
                    <a:pt x="0" y="256"/>
                  </a:lnTo>
                  <a:lnTo>
                    <a:pt x="85" y="384"/>
                  </a:lnTo>
                  <a:lnTo>
                    <a:pt x="213" y="469"/>
                  </a:lnTo>
                  <a:lnTo>
                    <a:pt x="511" y="512"/>
                  </a:lnTo>
                  <a:lnTo>
                    <a:pt x="851" y="554"/>
                  </a:lnTo>
                  <a:lnTo>
                    <a:pt x="1320" y="597"/>
                  </a:lnTo>
                  <a:lnTo>
                    <a:pt x="1533" y="597"/>
                  </a:lnTo>
                  <a:lnTo>
                    <a:pt x="1575" y="554"/>
                  </a:lnTo>
                  <a:lnTo>
                    <a:pt x="1618" y="512"/>
                  </a:lnTo>
                  <a:lnTo>
                    <a:pt x="1618" y="341"/>
                  </a:lnTo>
                  <a:lnTo>
                    <a:pt x="1575" y="214"/>
                  </a:lnTo>
                  <a:lnTo>
                    <a:pt x="1448" y="128"/>
                  </a:lnTo>
                  <a:lnTo>
                    <a:pt x="1277" y="43"/>
                  </a:lnTo>
                  <a:lnTo>
                    <a:pt x="1149" y="43"/>
                  </a:lnTo>
                  <a:lnTo>
                    <a:pt x="639" y="1"/>
                  </a:lnTo>
                  <a:close/>
                </a:path>
              </a:pathLst>
            </a:custGeom>
            <a:solidFill>
              <a:srgbClr val="E8E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1"/>
            <p:cNvSpPr/>
            <p:nvPr/>
          </p:nvSpPr>
          <p:spPr>
            <a:xfrm>
              <a:off x="2345475" y="1374875"/>
              <a:ext cx="28775" cy="18125"/>
            </a:xfrm>
            <a:custGeom>
              <a:avLst/>
              <a:gdLst/>
              <a:ahLst/>
              <a:cxnLst/>
              <a:rect l="l" t="t" r="r" b="b"/>
              <a:pathLst>
                <a:path w="1151" h="725" extrusionOk="0">
                  <a:moveTo>
                    <a:pt x="1107" y="0"/>
                  </a:moveTo>
                  <a:lnTo>
                    <a:pt x="1022" y="128"/>
                  </a:lnTo>
                  <a:lnTo>
                    <a:pt x="895" y="256"/>
                  </a:lnTo>
                  <a:lnTo>
                    <a:pt x="639" y="469"/>
                  </a:lnTo>
                  <a:lnTo>
                    <a:pt x="341" y="596"/>
                  </a:lnTo>
                  <a:lnTo>
                    <a:pt x="171" y="639"/>
                  </a:lnTo>
                  <a:lnTo>
                    <a:pt x="1" y="639"/>
                  </a:lnTo>
                  <a:lnTo>
                    <a:pt x="128" y="682"/>
                  </a:lnTo>
                  <a:lnTo>
                    <a:pt x="299" y="724"/>
                  </a:lnTo>
                  <a:lnTo>
                    <a:pt x="469" y="724"/>
                  </a:lnTo>
                  <a:lnTo>
                    <a:pt x="597" y="682"/>
                  </a:lnTo>
                  <a:lnTo>
                    <a:pt x="767" y="639"/>
                  </a:lnTo>
                  <a:lnTo>
                    <a:pt x="895" y="554"/>
                  </a:lnTo>
                  <a:lnTo>
                    <a:pt x="980" y="426"/>
                  </a:lnTo>
                  <a:lnTo>
                    <a:pt x="1065" y="298"/>
                  </a:lnTo>
                  <a:lnTo>
                    <a:pt x="1150" y="171"/>
                  </a:lnTo>
                  <a:lnTo>
                    <a:pt x="1150" y="43"/>
                  </a:lnTo>
                  <a:lnTo>
                    <a:pt x="115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1"/>
            <p:cNvSpPr/>
            <p:nvPr/>
          </p:nvSpPr>
          <p:spPr>
            <a:xfrm>
              <a:off x="3116050" y="1709075"/>
              <a:ext cx="221400" cy="299100"/>
            </a:xfrm>
            <a:custGeom>
              <a:avLst/>
              <a:gdLst/>
              <a:ahLst/>
              <a:cxnLst/>
              <a:rect l="l" t="t" r="r" b="b"/>
              <a:pathLst>
                <a:path w="8856" h="11964" extrusionOk="0">
                  <a:moveTo>
                    <a:pt x="7706" y="0"/>
                  </a:moveTo>
                  <a:lnTo>
                    <a:pt x="7408" y="85"/>
                  </a:lnTo>
                  <a:lnTo>
                    <a:pt x="7153" y="213"/>
                  </a:lnTo>
                  <a:lnTo>
                    <a:pt x="6812" y="469"/>
                  </a:lnTo>
                  <a:lnTo>
                    <a:pt x="6472" y="724"/>
                  </a:lnTo>
                  <a:lnTo>
                    <a:pt x="6173" y="1022"/>
                  </a:lnTo>
                  <a:lnTo>
                    <a:pt x="5875" y="1320"/>
                  </a:lnTo>
                  <a:lnTo>
                    <a:pt x="5620" y="1661"/>
                  </a:lnTo>
                  <a:lnTo>
                    <a:pt x="5407" y="2001"/>
                  </a:lnTo>
                  <a:lnTo>
                    <a:pt x="5194" y="2384"/>
                  </a:lnTo>
                  <a:lnTo>
                    <a:pt x="5067" y="2768"/>
                  </a:lnTo>
                  <a:lnTo>
                    <a:pt x="4939" y="2597"/>
                  </a:lnTo>
                  <a:lnTo>
                    <a:pt x="4726" y="2512"/>
                  </a:lnTo>
                  <a:lnTo>
                    <a:pt x="4513" y="2512"/>
                  </a:lnTo>
                  <a:lnTo>
                    <a:pt x="4343" y="2555"/>
                  </a:lnTo>
                  <a:lnTo>
                    <a:pt x="4130" y="2597"/>
                  </a:lnTo>
                  <a:lnTo>
                    <a:pt x="3960" y="2725"/>
                  </a:lnTo>
                  <a:lnTo>
                    <a:pt x="3662" y="3023"/>
                  </a:lnTo>
                  <a:lnTo>
                    <a:pt x="3236" y="3576"/>
                  </a:lnTo>
                  <a:lnTo>
                    <a:pt x="2810" y="4172"/>
                  </a:lnTo>
                  <a:lnTo>
                    <a:pt x="2470" y="4769"/>
                  </a:lnTo>
                  <a:lnTo>
                    <a:pt x="2214" y="5407"/>
                  </a:lnTo>
                  <a:lnTo>
                    <a:pt x="2001" y="6088"/>
                  </a:lnTo>
                  <a:lnTo>
                    <a:pt x="1831" y="6769"/>
                  </a:lnTo>
                  <a:lnTo>
                    <a:pt x="1746" y="7493"/>
                  </a:lnTo>
                  <a:lnTo>
                    <a:pt x="1703" y="8174"/>
                  </a:lnTo>
                  <a:lnTo>
                    <a:pt x="1490" y="8217"/>
                  </a:lnTo>
                  <a:lnTo>
                    <a:pt x="1278" y="8302"/>
                  </a:lnTo>
                  <a:lnTo>
                    <a:pt x="937" y="8472"/>
                  </a:lnTo>
                  <a:lnTo>
                    <a:pt x="596" y="8728"/>
                  </a:lnTo>
                  <a:lnTo>
                    <a:pt x="341" y="9068"/>
                  </a:lnTo>
                  <a:lnTo>
                    <a:pt x="171" y="9409"/>
                  </a:lnTo>
                  <a:lnTo>
                    <a:pt x="43" y="9835"/>
                  </a:lnTo>
                  <a:lnTo>
                    <a:pt x="0" y="10218"/>
                  </a:lnTo>
                  <a:lnTo>
                    <a:pt x="43" y="10431"/>
                  </a:lnTo>
                  <a:lnTo>
                    <a:pt x="86" y="10644"/>
                  </a:lnTo>
                  <a:lnTo>
                    <a:pt x="171" y="10814"/>
                  </a:lnTo>
                  <a:lnTo>
                    <a:pt x="256" y="11027"/>
                  </a:lnTo>
                  <a:lnTo>
                    <a:pt x="511" y="11325"/>
                  </a:lnTo>
                  <a:lnTo>
                    <a:pt x="809" y="11623"/>
                  </a:lnTo>
                  <a:lnTo>
                    <a:pt x="1192" y="11793"/>
                  </a:lnTo>
                  <a:lnTo>
                    <a:pt x="1576" y="11921"/>
                  </a:lnTo>
                  <a:lnTo>
                    <a:pt x="2001" y="11963"/>
                  </a:lnTo>
                  <a:lnTo>
                    <a:pt x="2384" y="11921"/>
                  </a:lnTo>
                  <a:lnTo>
                    <a:pt x="2597" y="11878"/>
                  </a:lnTo>
                  <a:lnTo>
                    <a:pt x="2768" y="11793"/>
                  </a:lnTo>
                  <a:lnTo>
                    <a:pt x="3704" y="11836"/>
                  </a:lnTo>
                  <a:lnTo>
                    <a:pt x="4385" y="11325"/>
                  </a:lnTo>
                  <a:lnTo>
                    <a:pt x="5067" y="10814"/>
                  </a:lnTo>
                  <a:lnTo>
                    <a:pt x="5705" y="10260"/>
                  </a:lnTo>
                  <a:lnTo>
                    <a:pt x="6344" y="9664"/>
                  </a:lnTo>
                  <a:lnTo>
                    <a:pt x="6897" y="9026"/>
                  </a:lnTo>
                  <a:lnTo>
                    <a:pt x="7451" y="8387"/>
                  </a:lnTo>
                  <a:lnTo>
                    <a:pt x="7962" y="7706"/>
                  </a:lnTo>
                  <a:lnTo>
                    <a:pt x="8430" y="6982"/>
                  </a:lnTo>
                  <a:lnTo>
                    <a:pt x="8558" y="6727"/>
                  </a:lnTo>
                  <a:lnTo>
                    <a:pt x="8685" y="6471"/>
                  </a:lnTo>
                  <a:lnTo>
                    <a:pt x="8728" y="6216"/>
                  </a:lnTo>
                  <a:lnTo>
                    <a:pt x="8728" y="5961"/>
                  </a:lnTo>
                  <a:lnTo>
                    <a:pt x="8685" y="5833"/>
                  </a:lnTo>
                  <a:lnTo>
                    <a:pt x="8600" y="5705"/>
                  </a:lnTo>
                  <a:lnTo>
                    <a:pt x="8472" y="5620"/>
                  </a:lnTo>
                  <a:lnTo>
                    <a:pt x="8345" y="5535"/>
                  </a:lnTo>
                  <a:lnTo>
                    <a:pt x="8089" y="5535"/>
                  </a:lnTo>
                  <a:lnTo>
                    <a:pt x="8004" y="5577"/>
                  </a:lnTo>
                  <a:lnTo>
                    <a:pt x="7876" y="5663"/>
                  </a:lnTo>
                  <a:lnTo>
                    <a:pt x="8132" y="5067"/>
                  </a:lnTo>
                  <a:lnTo>
                    <a:pt x="8345" y="4471"/>
                  </a:lnTo>
                  <a:lnTo>
                    <a:pt x="8558" y="3874"/>
                  </a:lnTo>
                  <a:lnTo>
                    <a:pt x="8685" y="3278"/>
                  </a:lnTo>
                  <a:lnTo>
                    <a:pt x="8813" y="2682"/>
                  </a:lnTo>
                  <a:lnTo>
                    <a:pt x="8856" y="2044"/>
                  </a:lnTo>
                  <a:lnTo>
                    <a:pt x="8813" y="1448"/>
                  </a:lnTo>
                  <a:lnTo>
                    <a:pt x="8728" y="809"/>
                  </a:lnTo>
                  <a:lnTo>
                    <a:pt x="8685" y="596"/>
                  </a:lnTo>
                  <a:lnTo>
                    <a:pt x="8600" y="384"/>
                  </a:lnTo>
                  <a:lnTo>
                    <a:pt x="8472" y="213"/>
                  </a:lnTo>
                  <a:lnTo>
                    <a:pt x="8302" y="85"/>
                  </a:lnTo>
                  <a:lnTo>
                    <a:pt x="8174" y="0"/>
                  </a:lnTo>
                  <a:close/>
                </a:path>
              </a:pathLst>
            </a:custGeom>
            <a:solidFill>
              <a:srgbClr val="5266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1"/>
            <p:cNvSpPr/>
            <p:nvPr/>
          </p:nvSpPr>
          <p:spPr>
            <a:xfrm>
              <a:off x="3116050" y="1709075"/>
              <a:ext cx="221400" cy="299100"/>
            </a:xfrm>
            <a:custGeom>
              <a:avLst/>
              <a:gdLst/>
              <a:ahLst/>
              <a:cxnLst/>
              <a:rect l="l" t="t" r="r" b="b"/>
              <a:pathLst>
                <a:path w="8856" h="11964" fill="none" extrusionOk="0">
                  <a:moveTo>
                    <a:pt x="3704" y="11836"/>
                  </a:moveTo>
                  <a:lnTo>
                    <a:pt x="3704" y="11836"/>
                  </a:lnTo>
                  <a:lnTo>
                    <a:pt x="4385" y="11325"/>
                  </a:lnTo>
                  <a:lnTo>
                    <a:pt x="5067" y="10814"/>
                  </a:lnTo>
                  <a:lnTo>
                    <a:pt x="5705" y="10260"/>
                  </a:lnTo>
                  <a:lnTo>
                    <a:pt x="6344" y="9664"/>
                  </a:lnTo>
                  <a:lnTo>
                    <a:pt x="6897" y="9026"/>
                  </a:lnTo>
                  <a:lnTo>
                    <a:pt x="7451" y="8387"/>
                  </a:lnTo>
                  <a:lnTo>
                    <a:pt x="7962" y="7706"/>
                  </a:lnTo>
                  <a:lnTo>
                    <a:pt x="8430" y="6982"/>
                  </a:lnTo>
                  <a:lnTo>
                    <a:pt x="8430" y="6982"/>
                  </a:lnTo>
                  <a:lnTo>
                    <a:pt x="8558" y="6727"/>
                  </a:lnTo>
                  <a:lnTo>
                    <a:pt x="8685" y="6471"/>
                  </a:lnTo>
                  <a:lnTo>
                    <a:pt x="8728" y="6216"/>
                  </a:lnTo>
                  <a:lnTo>
                    <a:pt x="8728" y="5961"/>
                  </a:lnTo>
                  <a:lnTo>
                    <a:pt x="8728" y="5961"/>
                  </a:lnTo>
                  <a:lnTo>
                    <a:pt x="8685" y="5833"/>
                  </a:lnTo>
                  <a:lnTo>
                    <a:pt x="8600" y="5705"/>
                  </a:lnTo>
                  <a:lnTo>
                    <a:pt x="8472" y="5620"/>
                  </a:lnTo>
                  <a:lnTo>
                    <a:pt x="8345" y="5535"/>
                  </a:lnTo>
                  <a:lnTo>
                    <a:pt x="8217" y="5535"/>
                  </a:lnTo>
                  <a:lnTo>
                    <a:pt x="8089" y="5535"/>
                  </a:lnTo>
                  <a:lnTo>
                    <a:pt x="8004" y="5577"/>
                  </a:lnTo>
                  <a:lnTo>
                    <a:pt x="7876" y="5663"/>
                  </a:lnTo>
                  <a:lnTo>
                    <a:pt x="7876" y="5663"/>
                  </a:lnTo>
                  <a:lnTo>
                    <a:pt x="8132" y="5067"/>
                  </a:lnTo>
                  <a:lnTo>
                    <a:pt x="8345" y="4471"/>
                  </a:lnTo>
                  <a:lnTo>
                    <a:pt x="8558" y="3874"/>
                  </a:lnTo>
                  <a:lnTo>
                    <a:pt x="8685" y="3278"/>
                  </a:lnTo>
                  <a:lnTo>
                    <a:pt x="8813" y="2682"/>
                  </a:lnTo>
                  <a:lnTo>
                    <a:pt x="8856" y="2044"/>
                  </a:lnTo>
                  <a:lnTo>
                    <a:pt x="8813" y="1448"/>
                  </a:lnTo>
                  <a:lnTo>
                    <a:pt x="8728" y="809"/>
                  </a:lnTo>
                  <a:lnTo>
                    <a:pt x="8728" y="809"/>
                  </a:lnTo>
                  <a:lnTo>
                    <a:pt x="8685" y="596"/>
                  </a:lnTo>
                  <a:lnTo>
                    <a:pt x="8600" y="384"/>
                  </a:lnTo>
                  <a:lnTo>
                    <a:pt x="8472" y="213"/>
                  </a:lnTo>
                  <a:lnTo>
                    <a:pt x="8302" y="85"/>
                  </a:lnTo>
                  <a:lnTo>
                    <a:pt x="8302" y="85"/>
                  </a:lnTo>
                  <a:lnTo>
                    <a:pt x="8174" y="0"/>
                  </a:lnTo>
                  <a:lnTo>
                    <a:pt x="8004" y="0"/>
                  </a:lnTo>
                  <a:lnTo>
                    <a:pt x="7706" y="0"/>
                  </a:lnTo>
                  <a:lnTo>
                    <a:pt x="7408" y="85"/>
                  </a:lnTo>
                  <a:lnTo>
                    <a:pt x="7153" y="213"/>
                  </a:lnTo>
                  <a:lnTo>
                    <a:pt x="7153" y="213"/>
                  </a:lnTo>
                  <a:lnTo>
                    <a:pt x="6812" y="469"/>
                  </a:lnTo>
                  <a:lnTo>
                    <a:pt x="6472" y="724"/>
                  </a:lnTo>
                  <a:lnTo>
                    <a:pt x="6173" y="1022"/>
                  </a:lnTo>
                  <a:lnTo>
                    <a:pt x="5875" y="1320"/>
                  </a:lnTo>
                  <a:lnTo>
                    <a:pt x="5620" y="1661"/>
                  </a:lnTo>
                  <a:lnTo>
                    <a:pt x="5407" y="2001"/>
                  </a:lnTo>
                  <a:lnTo>
                    <a:pt x="5194" y="2384"/>
                  </a:lnTo>
                  <a:lnTo>
                    <a:pt x="5067" y="2768"/>
                  </a:lnTo>
                  <a:lnTo>
                    <a:pt x="5067" y="2768"/>
                  </a:lnTo>
                  <a:lnTo>
                    <a:pt x="4939" y="2597"/>
                  </a:lnTo>
                  <a:lnTo>
                    <a:pt x="4726" y="2512"/>
                  </a:lnTo>
                  <a:lnTo>
                    <a:pt x="4513" y="2512"/>
                  </a:lnTo>
                  <a:lnTo>
                    <a:pt x="4343" y="2555"/>
                  </a:lnTo>
                  <a:lnTo>
                    <a:pt x="4343" y="2555"/>
                  </a:lnTo>
                  <a:lnTo>
                    <a:pt x="4130" y="2597"/>
                  </a:lnTo>
                  <a:lnTo>
                    <a:pt x="3960" y="2725"/>
                  </a:lnTo>
                  <a:lnTo>
                    <a:pt x="3662" y="3023"/>
                  </a:lnTo>
                  <a:lnTo>
                    <a:pt x="3662" y="3023"/>
                  </a:lnTo>
                  <a:lnTo>
                    <a:pt x="3236" y="3576"/>
                  </a:lnTo>
                  <a:lnTo>
                    <a:pt x="2810" y="4172"/>
                  </a:lnTo>
                  <a:lnTo>
                    <a:pt x="2470" y="4769"/>
                  </a:lnTo>
                  <a:lnTo>
                    <a:pt x="2214" y="5407"/>
                  </a:lnTo>
                  <a:lnTo>
                    <a:pt x="2001" y="6088"/>
                  </a:lnTo>
                  <a:lnTo>
                    <a:pt x="1831" y="6769"/>
                  </a:lnTo>
                  <a:lnTo>
                    <a:pt x="1746" y="7493"/>
                  </a:lnTo>
                  <a:lnTo>
                    <a:pt x="1703" y="8174"/>
                  </a:lnTo>
                  <a:lnTo>
                    <a:pt x="1703" y="8174"/>
                  </a:lnTo>
                  <a:lnTo>
                    <a:pt x="1490" y="8217"/>
                  </a:lnTo>
                  <a:lnTo>
                    <a:pt x="1278" y="8302"/>
                  </a:lnTo>
                  <a:lnTo>
                    <a:pt x="937" y="8472"/>
                  </a:lnTo>
                  <a:lnTo>
                    <a:pt x="596" y="8728"/>
                  </a:lnTo>
                  <a:lnTo>
                    <a:pt x="341" y="9068"/>
                  </a:lnTo>
                  <a:lnTo>
                    <a:pt x="171" y="9409"/>
                  </a:lnTo>
                  <a:lnTo>
                    <a:pt x="43" y="9835"/>
                  </a:lnTo>
                  <a:lnTo>
                    <a:pt x="0" y="10218"/>
                  </a:lnTo>
                  <a:lnTo>
                    <a:pt x="43" y="10431"/>
                  </a:lnTo>
                  <a:lnTo>
                    <a:pt x="86" y="10644"/>
                  </a:lnTo>
                  <a:lnTo>
                    <a:pt x="86" y="10644"/>
                  </a:lnTo>
                  <a:lnTo>
                    <a:pt x="171" y="10814"/>
                  </a:lnTo>
                  <a:lnTo>
                    <a:pt x="256" y="11027"/>
                  </a:lnTo>
                  <a:lnTo>
                    <a:pt x="511" y="11325"/>
                  </a:lnTo>
                  <a:lnTo>
                    <a:pt x="809" y="11623"/>
                  </a:lnTo>
                  <a:lnTo>
                    <a:pt x="1192" y="11793"/>
                  </a:lnTo>
                  <a:lnTo>
                    <a:pt x="1576" y="11921"/>
                  </a:lnTo>
                  <a:lnTo>
                    <a:pt x="2001" y="11963"/>
                  </a:lnTo>
                  <a:lnTo>
                    <a:pt x="2384" y="11921"/>
                  </a:lnTo>
                  <a:lnTo>
                    <a:pt x="2597" y="11878"/>
                  </a:lnTo>
                  <a:lnTo>
                    <a:pt x="2768" y="1179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1"/>
            <p:cNvSpPr/>
            <p:nvPr/>
          </p:nvSpPr>
          <p:spPr>
            <a:xfrm>
              <a:off x="2012350" y="1844250"/>
              <a:ext cx="218200" cy="127725"/>
            </a:xfrm>
            <a:custGeom>
              <a:avLst/>
              <a:gdLst/>
              <a:ahLst/>
              <a:cxnLst/>
              <a:rect l="l" t="t" r="r" b="b"/>
              <a:pathLst>
                <a:path w="8728" h="5109" extrusionOk="0">
                  <a:moveTo>
                    <a:pt x="852" y="0"/>
                  </a:moveTo>
                  <a:lnTo>
                    <a:pt x="383" y="43"/>
                  </a:lnTo>
                  <a:lnTo>
                    <a:pt x="213" y="128"/>
                  </a:lnTo>
                  <a:lnTo>
                    <a:pt x="85" y="213"/>
                  </a:lnTo>
                  <a:lnTo>
                    <a:pt x="43" y="298"/>
                  </a:lnTo>
                  <a:lnTo>
                    <a:pt x="0" y="383"/>
                  </a:lnTo>
                  <a:lnTo>
                    <a:pt x="0" y="596"/>
                  </a:lnTo>
                  <a:lnTo>
                    <a:pt x="128" y="809"/>
                  </a:lnTo>
                  <a:lnTo>
                    <a:pt x="256" y="1022"/>
                  </a:lnTo>
                  <a:lnTo>
                    <a:pt x="1277" y="2299"/>
                  </a:lnTo>
                  <a:lnTo>
                    <a:pt x="2342" y="3576"/>
                  </a:lnTo>
                  <a:lnTo>
                    <a:pt x="2725" y="3959"/>
                  </a:lnTo>
                  <a:lnTo>
                    <a:pt x="3108" y="4343"/>
                  </a:lnTo>
                  <a:lnTo>
                    <a:pt x="3576" y="4641"/>
                  </a:lnTo>
                  <a:lnTo>
                    <a:pt x="3789" y="4768"/>
                  </a:lnTo>
                  <a:lnTo>
                    <a:pt x="4045" y="4896"/>
                  </a:lnTo>
                  <a:lnTo>
                    <a:pt x="4428" y="5024"/>
                  </a:lnTo>
                  <a:lnTo>
                    <a:pt x="4811" y="5066"/>
                  </a:lnTo>
                  <a:lnTo>
                    <a:pt x="5194" y="5109"/>
                  </a:lnTo>
                  <a:lnTo>
                    <a:pt x="5577" y="5109"/>
                  </a:lnTo>
                  <a:lnTo>
                    <a:pt x="6344" y="5066"/>
                  </a:lnTo>
                  <a:lnTo>
                    <a:pt x="7110" y="5024"/>
                  </a:lnTo>
                  <a:lnTo>
                    <a:pt x="7408" y="4981"/>
                  </a:lnTo>
                  <a:lnTo>
                    <a:pt x="7706" y="4896"/>
                  </a:lnTo>
                  <a:lnTo>
                    <a:pt x="8004" y="4768"/>
                  </a:lnTo>
                  <a:lnTo>
                    <a:pt x="8259" y="4598"/>
                  </a:lnTo>
                  <a:lnTo>
                    <a:pt x="8472" y="4385"/>
                  </a:lnTo>
                  <a:lnTo>
                    <a:pt x="8643" y="4130"/>
                  </a:lnTo>
                  <a:lnTo>
                    <a:pt x="8728" y="3832"/>
                  </a:lnTo>
                  <a:lnTo>
                    <a:pt x="8728" y="3491"/>
                  </a:lnTo>
                  <a:lnTo>
                    <a:pt x="8685" y="3278"/>
                  </a:lnTo>
                  <a:lnTo>
                    <a:pt x="8600" y="3108"/>
                  </a:lnTo>
                  <a:lnTo>
                    <a:pt x="8387" y="2767"/>
                  </a:lnTo>
                  <a:lnTo>
                    <a:pt x="8217" y="2554"/>
                  </a:lnTo>
                  <a:lnTo>
                    <a:pt x="8004" y="2384"/>
                  </a:lnTo>
                  <a:lnTo>
                    <a:pt x="7536" y="2044"/>
                  </a:lnTo>
                  <a:lnTo>
                    <a:pt x="6982" y="1746"/>
                  </a:lnTo>
                  <a:lnTo>
                    <a:pt x="6471" y="1533"/>
                  </a:lnTo>
                  <a:lnTo>
                    <a:pt x="5450" y="1107"/>
                  </a:lnTo>
                  <a:lnTo>
                    <a:pt x="4385" y="766"/>
                  </a:lnTo>
                  <a:lnTo>
                    <a:pt x="3363" y="468"/>
                  </a:lnTo>
                  <a:lnTo>
                    <a:pt x="2299" y="170"/>
                  </a:lnTo>
                  <a:lnTo>
                    <a:pt x="1831" y="85"/>
                  </a:lnTo>
                  <a:lnTo>
                    <a:pt x="1320" y="0"/>
                  </a:lnTo>
                  <a:close/>
                </a:path>
              </a:pathLst>
            </a:custGeom>
            <a:solidFill>
              <a:srgbClr val="C087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1"/>
            <p:cNvSpPr/>
            <p:nvPr/>
          </p:nvSpPr>
          <p:spPr>
            <a:xfrm>
              <a:off x="2595600" y="2050725"/>
              <a:ext cx="320375" cy="233100"/>
            </a:xfrm>
            <a:custGeom>
              <a:avLst/>
              <a:gdLst/>
              <a:ahLst/>
              <a:cxnLst/>
              <a:rect l="l" t="t" r="r" b="b"/>
              <a:pathLst>
                <a:path w="12815" h="9324" extrusionOk="0">
                  <a:moveTo>
                    <a:pt x="341" y="0"/>
                  </a:moveTo>
                  <a:lnTo>
                    <a:pt x="298" y="554"/>
                  </a:lnTo>
                  <a:lnTo>
                    <a:pt x="256" y="1065"/>
                  </a:lnTo>
                  <a:lnTo>
                    <a:pt x="341" y="2171"/>
                  </a:lnTo>
                  <a:lnTo>
                    <a:pt x="426" y="3236"/>
                  </a:lnTo>
                  <a:lnTo>
                    <a:pt x="426" y="3789"/>
                  </a:lnTo>
                  <a:lnTo>
                    <a:pt x="426" y="4300"/>
                  </a:lnTo>
                  <a:lnTo>
                    <a:pt x="341" y="4854"/>
                  </a:lnTo>
                  <a:lnTo>
                    <a:pt x="256" y="5407"/>
                  </a:lnTo>
                  <a:lnTo>
                    <a:pt x="85" y="6514"/>
                  </a:lnTo>
                  <a:lnTo>
                    <a:pt x="43" y="7110"/>
                  </a:lnTo>
                  <a:lnTo>
                    <a:pt x="0" y="7663"/>
                  </a:lnTo>
                  <a:lnTo>
                    <a:pt x="43" y="8259"/>
                  </a:lnTo>
                  <a:lnTo>
                    <a:pt x="128" y="8855"/>
                  </a:lnTo>
                  <a:lnTo>
                    <a:pt x="3236" y="9068"/>
                  </a:lnTo>
                  <a:lnTo>
                    <a:pt x="6344" y="9239"/>
                  </a:lnTo>
                  <a:lnTo>
                    <a:pt x="7919" y="9281"/>
                  </a:lnTo>
                  <a:lnTo>
                    <a:pt x="9494" y="9324"/>
                  </a:lnTo>
                  <a:lnTo>
                    <a:pt x="11069" y="9281"/>
                  </a:lnTo>
                  <a:lnTo>
                    <a:pt x="12602" y="9239"/>
                  </a:lnTo>
                  <a:lnTo>
                    <a:pt x="12602" y="8217"/>
                  </a:lnTo>
                  <a:lnTo>
                    <a:pt x="12602" y="7238"/>
                  </a:lnTo>
                  <a:lnTo>
                    <a:pt x="12730" y="5237"/>
                  </a:lnTo>
                  <a:lnTo>
                    <a:pt x="12815" y="4215"/>
                  </a:lnTo>
                  <a:lnTo>
                    <a:pt x="12815" y="3236"/>
                  </a:lnTo>
                  <a:lnTo>
                    <a:pt x="12772" y="2257"/>
                  </a:lnTo>
                  <a:lnTo>
                    <a:pt x="12687" y="1746"/>
                  </a:lnTo>
                  <a:lnTo>
                    <a:pt x="12602" y="1277"/>
                  </a:lnTo>
                  <a:lnTo>
                    <a:pt x="12559" y="1065"/>
                  </a:lnTo>
                  <a:lnTo>
                    <a:pt x="12432" y="894"/>
                  </a:lnTo>
                  <a:lnTo>
                    <a:pt x="12304" y="767"/>
                  </a:lnTo>
                  <a:lnTo>
                    <a:pt x="12176" y="724"/>
                  </a:lnTo>
                  <a:lnTo>
                    <a:pt x="11836" y="681"/>
                  </a:lnTo>
                  <a:lnTo>
                    <a:pt x="9366" y="469"/>
                  </a:lnTo>
                  <a:lnTo>
                    <a:pt x="6940" y="341"/>
                  </a:lnTo>
                  <a:lnTo>
                    <a:pt x="4470" y="213"/>
                  </a:lnTo>
                  <a:lnTo>
                    <a:pt x="2044" y="171"/>
                  </a:lnTo>
                  <a:lnTo>
                    <a:pt x="1575" y="128"/>
                  </a:lnTo>
                  <a:lnTo>
                    <a:pt x="1192" y="85"/>
                  </a:lnTo>
                  <a:lnTo>
                    <a:pt x="341"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1"/>
            <p:cNvSpPr/>
            <p:nvPr/>
          </p:nvSpPr>
          <p:spPr>
            <a:xfrm>
              <a:off x="2209250" y="1325925"/>
              <a:ext cx="979200" cy="767400"/>
            </a:xfrm>
            <a:custGeom>
              <a:avLst/>
              <a:gdLst/>
              <a:ahLst/>
              <a:cxnLst/>
              <a:rect l="l" t="t" r="r" b="b"/>
              <a:pathLst>
                <a:path w="39168" h="30696" extrusionOk="0">
                  <a:moveTo>
                    <a:pt x="31206" y="12900"/>
                  </a:moveTo>
                  <a:lnTo>
                    <a:pt x="31462" y="13155"/>
                  </a:lnTo>
                  <a:lnTo>
                    <a:pt x="31717" y="13411"/>
                  </a:lnTo>
                  <a:lnTo>
                    <a:pt x="31973" y="13666"/>
                  </a:lnTo>
                  <a:lnTo>
                    <a:pt x="32143" y="14007"/>
                  </a:lnTo>
                  <a:lnTo>
                    <a:pt x="32313" y="14347"/>
                  </a:lnTo>
                  <a:lnTo>
                    <a:pt x="32441" y="14688"/>
                  </a:lnTo>
                  <a:lnTo>
                    <a:pt x="32569" y="15028"/>
                  </a:lnTo>
                  <a:lnTo>
                    <a:pt x="32739" y="15326"/>
                  </a:lnTo>
                  <a:lnTo>
                    <a:pt x="32952" y="15624"/>
                  </a:lnTo>
                  <a:lnTo>
                    <a:pt x="33207" y="15922"/>
                  </a:lnTo>
                  <a:lnTo>
                    <a:pt x="33420" y="16178"/>
                  </a:lnTo>
                  <a:lnTo>
                    <a:pt x="33590" y="16518"/>
                  </a:lnTo>
                  <a:lnTo>
                    <a:pt x="33633" y="16646"/>
                  </a:lnTo>
                  <a:lnTo>
                    <a:pt x="33675" y="16774"/>
                  </a:lnTo>
                  <a:lnTo>
                    <a:pt x="33675" y="16944"/>
                  </a:lnTo>
                  <a:lnTo>
                    <a:pt x="33633" y="17072"/>
                  </a:lnTo>
                  <a:lnTo>
                    <a:pt x="33505" y="17157"/>
                  </a:lnTo>
                  <a:lnTo>
                    <a:pt x="33335" y="17242"/>
                  </a:lnTo>
                  <a:lnTo>
                    <a:pt x="32696" y="17455"/>
                  </a:lnTo>
                  <a:lnTo>
                    <a:pt x="32058" y="17625"/>
                  </a:lnTo>
                  <a:lnTo>
                    <a:pt x="31377" y="17753"/>
                  </a:lnTo>
                  <a:lnTo>
                    <a:pt x="30738" y="17838"/>
                  </a:lnTo>
                  <a:lnTo>
                    <a:pt x="30866" y="16604"/>
                  </a:lnTo>
                  <a:lnTo>
                    <a:pt x="30993" y="15369"/>
                  </a:lnTo>
                  <a:lnTo>
                    <a:pt x="31206" y="12900"/>
                  </a:lnTo>
                  <a:close/>
                  <a:moveTo>
                    <a:pt x="26523" y="0"/>
                  </a:moveTo>
                  <a:lnTo>
                    <a:pt x="25885" y="43"/>
                  </a:lnTo>
                  <a:lnTo>
                    <a:pt x="25629" y="85"/>
                  </a:lnTo>
                  <a:lnTo>
                    <a:pt x="25459" y="170"/>
                  </a:lnTo>
                  <a:lnTo>
                    <a:pt x="25374" y="256"/>
                  </a:lnTo>
                  <a:lnTo>
                    <a:pt x="25331" y="341"/>
                  </a:lnTo>
                  <a:lnTo>
                    <a:pt x="25289" y="383"/>
                  </a:lnTo>
                  <a:lnTo>
                    <a:pt x="25289" y="511"/>
                  </a:lnTo>
                  <a:lnTo>
                    <a:pt x="24352" y="979"/>
                  </a:lnTo>
                  <a:lnTo>
                    <a:pt x="23373" y="1362"/>
                  </a:lnTo>
                  <a:lnTo>
                    <a:pt x="22394" y="1746"/>
                  </a:lnTo>
                  <a:lnTo>
                    <a:pt x="21414" y="2044"/>
                  </a:lnTo>
                  <a:lnTo>
                    <a:pt x="20393" y="2299"/>
                  </a:lnTo>
                  <a:lnTo>
                    <a:pt x="19371" y="2512"/>
                  </a:lnTo>
                  <a:lnTo>
                    <a:pt x="18307" y="2682"/>
                  </a:lnTo>
                  <a:lnTo>
                    <a:pt x="17242" y="2810"/>
                  </a:lnTo>
                  <a:lnTo>
                    <a:pt x="17072" y="3065"/>
                  </a:lnTo>
                  <a:lnTo>
                    <a:pt x="16817" y="3278"/>
                  </a:lnTo>
                  <a:lnTo>
                    <a:pt x="16561" y="3449"/>
                  </a:lnTo>
                  <a:lnTo>
                    <a:pt x="16263" y="3619"/>
                  </a:lnTo>
                  <a:lnTo>
                    <a:pt x="15667" y="3917"/>
                  </a:lnTo>
                  <a:lnTo>
                    <a:pt x="15369" y="4087"/>
                  </a:lnTo>
                  <a:lnTo>
                    <a:pt x="15114" y="4300"/>
                  </a:lnTo>
                  <a:lnTo>
                    <a:pt x="14901" y="4555"/>
                  </a:lnTo>
                  <a:lnTo>
                    <a:pt x="14688" y="4853"/>
                  </a:lnTo>
                  <a:lnTo>
                    <a:pt x="14560" y="5151"/>
                  </a:lnTo>
                  <a:lnTo>
                    <a:pt x="14475" y="5492"/>
                  </a:lnTo>
                  <a:lnTo>
                    <a:pt x="14347" y="6173"/>
                  </a:lnTo>
                  <a:lnTo>
                    <a:pt x="14262" y="6897"/>
                  </a:lnTo>
                  <a:lnTo>
                    <a:pt x="14134" y="8515"/>
                  </a:lnTo>
                  <a:lnTo>
                    <a:pt x="13922" y="10132"/>
                  </a:lnTo>
                  <a:lnTo>
                    <a:pt x="13751" y="11793"/>
                  </a:lnTo>
                  <a:lnTo>
                    <a:pt x="13496" y="13411"/>
                  </a:lnTo>
                  <a:lnTo>
                    <a:pt x="13240" y="15028"/>
                  </a:lnTo>
                  <a:lnTo>
                    <a:pt x="12942" y="16604"/>
                  </a:lnTo>
                  <a:lnTo>
                    <a:pt x="12644" y="18221"/>
                  </a:lnTo>
                  <a:lnTo>
                    <a:pt x="12261" y="19839"/>
                  </a:lnTo>
                  <a:lnTo>
                    <a:pt x="12219" y="20180"/>
                  </a:lnTo>
                  <a:lnTo>
                    <a:pt x="12134" y="20520"/>
                  </a:lnTo>
                  <a:lnTo>
                    <a:pt x="11963" y="20861"/>
                  </a:lnTo>
                  <a:lnTo>
                    <a:pt x="11878" y="20989"/>
                  </a:lnTo>
                  <a:lnTo>
                    <a:pt x="11750" y="21116"/>
                  </a:lnTo>
                  <a:lnTo>
                    <a:pt x="11452" y="21287"/>
                  </a:lnTo>
                  <a:lnTo>
                    <a:pt x="11112" y="21414"/>
                  </a:lnTo>
                  <a:lnTo>
                    <a:pt x="10431" y="21542"/>
                  </a:lnTo>
                  <a:lnTo>
                    <a:pt x="7961" y="22010"/>
                  </a:lnTo>
                  <a:lnTo>
                    <a:pt x="6727" y="22181"/>
                  </a:lnTo>
                  <a:lnTo>
                    <a:pt x="5492" y="22351"/>
                  </a:lnTo>
                  <a:lnTo>
                    <a:pt x="4258" y="22521"/>
                  </a:lnTo>
                  <a:lnTo>
                    <a:pt x="3023" y="22606"/>
                  </a:lnTo>
                  <a:lnTo>
                    <a:pt x="1746" y="22649"/>
                  </a:lnTo>
                  <a:lnTo>
                    <a:pt x="511" y="22691"/>
                  </a:lnTo>
                  <a:lnTo>
                    <a:pt x="298" y="23202"/>
                  </a:lnTo>
                  <a:lnTo>
                    <a:pt x="170" y="23713"/>
                  </a:lnTo>
                  <a:lnTo>
                    <a:pt x="85" y="24267"/>
                  </a:lnTo>
                  <a:lnTo>
                    <a:pt x="43" y="24820"/>
                  </a:lnTo>
                  <a:lnTo>
                    <a:pt x="0" y="25374"/>
                  </a:lnTo>
                  <a:lnTo>
                    <a:pt x="85" y="25927"/>
                  </a:lnTo>
                  <a:lnTo>
                    <a:pt x="170" y="26438"/>
                  </a:lnTo>
                  <a:lnTo>
                    <a:pt x="298" y="26991"/>
                  </a:lnTo>
                  <a:lnTo>
                    <a:pt x="1277" y="27119"/>
                  </a:lnTo>
                  <a:lnTo>
                    <a:pt x="2214" y="27247"/>
                  </a:lnTo>
                  <a:lnTo>
                    <a:pt x="3151" y="27332"/>
                  </a:lnTo>
                  <a:lnTo>
                    <a:pt x="4087" y="27374"/>
                  </a:lnTo>
                  <a:lnTo>
                    <a:pt x="5066" y="27417"/>
                  </a:lnTo>
                  <a:lnTo>
                    <a:pt x="6003" y="27417"/>
                  </a:lnTo>
                  <a:lnTo>
                    <a:pt x="6940" y="27374"/>
                  </a:lnTo>
                  <a:lnTo>
                    <a:pt x="7876" y="27332"/>
                  </a:lnTo>
                  <a:lnTo>
                    <a:pt x="8813" y="27247"/>
                  </a:lnTo>
                  <a:lnTo>
                    <a:pt x="9749" y="27119"/>
                  </a:lnTo>
                  <a:lnTo>
                    <a:pt x="10686" y="26991"/>
                  </a:lnTo>
                  <a:lnTo>
                    <a:pt x="11623" y="26778"/>
                  </a:lnTo>
                  <a:lnTo>
                    <a:pt x="12559" y="26566"/>
                  </a:lnTo>
                  <a:lnTo>
                    <a:pt x="13453" y="26310"/>
                  </a:lnTo>
                  <a:lnTo>
                    <a:pt x="14347" y="26055"/>
                  </a:lnTo>
                  <a:lnTo>
                    <a:pt x="15284" y="25714"/>
                  </a:lnTo>
                  <a:lnTo>
                    <a:pt x="15241" y="26651"/>
                  </a:lnTo>
                  <a:lnTo>
                    <a:pt x="15156" y="27587"/>
                  </a:lnTo>
                  <a:lnTo>
                    <a:pt x="15071" y="28524"/>
                  </a:lnTo>
                  <a:lnTo>
                    <a:pt x="14901" y="29461"/>
                  </a:lnTo>
                  <a:lnTo>
                    <a:pt x="17029" y="29886"/>
                  </a:lnTo>
                  <a:lnTo>
                    <a:pt x="19115" y="30269"/>
                  </a:lnTo>
                  <a:lnTo>
                    <a:pt x="20180" y="30440"/>
                  </a:lnTo>
                  <a:lnTo>
                    <a:pt x="21202" y="30567"/>
                  </a:lnTo>
                  <a:lnTo>
                    <a:pt x="22266" y="30653"/>
                  </a:lnTo>
                  <a:lnTo>
                    <a:pt x="23330" y="30695"/>
                  </a:lnTo>
                  <a:lnTo>
                    <a:pt x="24437" y="30695"/>
                  </a:lnTo>
                  <a:lnTo>
                    <a:pt x="25501" y="30653"/>
                  </a:lnTo>
                  <a:lnTo>
                    <a:pt x="26608" y="30567"/>
                  </a:lnTo>
                  <a:lnTo>
                    <a:pt x="27673" y="30397"/>
                  </a:lnTo>
                  <a:lnTo>
                    <a:pt x="28694" y="30142"/>
                  </a:lnTo>
                  <a:lnTo>
                    <a:pt x="29759" y="29844"/>
                  </a:lnTo>
                  <a:lnTo>
                    <a:pt x="30738" y="29461"/>
                  </a:lnTo>
                  <a:lnTo>
                    <a:pt x="31717" y="28992"/>
                  </a:lnTo>
                  <a:lnTo>
                    <a:pt x="31887" y="28226"/>
                  </a:lnTo>
                  <a:lnTo>
                    <a:pt x="31973" y="27502"/>
                  </a:lnTo>
                  <a:lnTo>
                    <a:pt x="32058" y="26778"/>
                  </a:lnTo>
                  <a:lnTo>
                    <a:pt x="32058" y="26055"/>
                  </a:lnTo>
                  <a:lnTo>
                    <a:pt x="32058" y="25331"/>
                  </a:lnTo>
                  <a:lnTo>
                    <a:pt x="32015" y="24607"/>
                  </a:lnTo>
                  <a:lnTo>
                    <a:pt x="31930" y="23884"/>
                  </a:lnTo>
                  <a:lnTo>
                    <a:pt x="31802" y="23160"/>
                  </a:lnTo>
                  <a:lnTo>
                    <a:pt x="32867" y="22819"/>
                  </a:lnTo>
                  <a:lnTo>
                    <a:pt x="33931" y="22436"/>
                  </a:lnTo>
                  <a:lnTo>
                    <a:pt x="34995" y="22053"/>
                  </a:lnTo>
                  <a:lnTo>
                    <a:pt x="35506" y="21797"/>
                  </a:lnTo>
                  <a:lnTo>
                    <a:pt x="36017" y="21542"/>
                  </a:lnTo>
                  <a:lnTo>
                    <a:pt x="36528" y="21244"/>
                  </a:lnTo>
                  <a:lnTo>
                    <a:pt x="36996" y="20946"/>
                  </a:lnTo>
                  <a:lnTo>
                    <a:pt x="37464" y="20605"/>
                  </a:lnTo>
                  <a:lnTo>
                    <a:pt x="37933" y="20222"/>
                  </a:lnTo>
                  <a:lnTo>
                    <a:pt x="38316" y="19797"/>
                  </a:lnTo>
                  <a:lnTo>
                    <a:pt x="38656" y="19328"/>
                  </a:lnTo>
                  <a:lnTo>
                    <a:pt x="38912" y="18860"/>
                  </a:lnTo>
                  <a:lnTo>
                    <a:pt x="39082" y="18306"/>
                  </a:lnTo>
                  <a:lnTo>
                    <a:pt x="39167" y="17753"/>
                  </a:lnTo>
                  <a:lnTo>
                    <a:pt x="39167" y="17200"/>
                  </a:lnTo>
                  <a:lnTo>
                    <a:pt x="39082" y="16646"/>
                  </a:lnTo>
                  <a:lnTo>
                    <a:pt x="38912" y="16093"/>
                  </a:lnTo>
                  <a:lnTo>
                    <a:pt x="38742" y="15539"/>
                  </a:lnTo>
                  <a:lnTo>
                    <a:pt x="38486" y="14986"/>
                  </a:lnTo>
                  <a:lnTo>
                    <a:pt x="37933" y="13964"/>
                  </a:lnTo>
                  <a:lnTo>
                    <a:pt x="36826" y="11963"/>
                  </a:lnTo>
                  <a:lnTo>
                    <a:pt x="35719" y="9920"/>
                  </a:lnTo>
                  <a:lnTo>
                    <a:pt x="34655" y="7834"/>
                  </a:lnTo>
                  <a:lnTo>
                    <a:pt x="34186" y="6812"/>
                  </a:lnTo>
                  <a:lnTo>
                    <a:pt x="33718" y="5747"/>
                  </a:lnTo>
                  <a:lnTo>
                    <a:pt x="33207" y="4428"/>
                  </a:lnTo>
                  <a:lnTo>
                    <a:pt x="32909" y="3789"/>
                  </a:lnTo>
                  <a:lnTo>
                    <a:pt x="32611" y="3151"/>
                  </a:lnTo>
                  <a:lnTo>
                    <a:pt x="32228" y="2554"/>
                  </a:lnTo>
                  <a:lnTo>
                    <a:pt x="31845" y="1958"/>
                  </a:lnTo>
                  <a:lnTo>
                    <a:pt x="31377" y="1448"/>
                  </a:lnTo>
                  <a:lnTo>
                    <a:pt x="31121" y="1235"/>
                  </a:lnTo>
                  <a:lnTo>
                    <a:pt x="30866" y="1022"/>
                  </a:lnTo>
                  <a:lnTo>
                    <a:pt x="30312" y="681"/>
                  </a:lnTo>
                  <a:lnTo>
                    <a:pt x="29716" y="426"/>
                  </a:lnTo>
                  <a:lnTo>
                    <a:pt x="29120" y="213"/>
                  </a:lnTo>
                  <a:lnTo>
                    <a:pt x="28482" y="85"/>
                  </a:lnTo>
                  <a:lnTo>
                    <a:pt x="27843" y="43"/>
                  </a:lnTo>
                  <a:lnTo>
                    <a:pt x="2716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1"/>
            <p:cNvSpPr/>
            <p:nvPr/>
          </p:nvSpPr>
          <p:spPr>
            <a:xfrm>
              <a:off x="2434875" y="1110925"/>
              <a:ext cx="242700" cy="389575"/>
            </a:xfrm>
            <a:custGeom>
              <a:avLst/>
              <a:gdLst/>
              <a:ahLst/>
              <a:cxnLst/>
              <a:rect l="l" t="t" r="r" b="b"/>
              <a:pathLst>
                <a:path w="9708" h="15583" extrusionOk="0">
                  <a:moveTo>
                    <a:pt x="767" y="0"/>
                  </a:moveTo>
                  <a:lnTo>
                    <a:pt x="469" y="128"/>
                  </a:lnTo>
                  <a:lnTo>
                    <a:pt x="341" y="511"/>
                  </a:lnTo>
                  <a:lnTo>
                    <a:pt x="214" y="894"/>
                  </a:lnTo>
                  <a:lnTo>
                    <a:pt x="128" y="1278"/>
                  </a:lnTo>
                  <a:lnTo>
                    <a:pt x="43" y="1661"/>
                  </a:lnTo>
                  <a:lnTo>
                    <a:pt x="1" y="2427"/>
                  </a:lnTo>
                  <a:lnTo>
                    <a:pt x="43" y="3193"/>
                  </a:lnTo>
                  <a:lnTo>
                    <a:pt x="171" y="4002"/>
                  </a:lnTo>
                  <a:lnTo>
                    <a:pt x="384" y="4726"/>
                  </a:lnTo>
                  <a:lnTo>
                    <a:pt x="554" y="5109"/>
                  </a:lnTo>
                  <a:lnTo>
                    <a:pt x="724" y="5450"/>
                  </a:lnTo>
                  <a:lnTo>
                    <a:pt x="937" y="5790"/>
                  </a:lnTo>
                  <a:lnTo>
                    <a:pt x="1150" y="6088"/>
                  </a:lnTo>
                  <a:lnTo>
                    <a:pt x="1491" y="6557"/>
                  </a:lnTo>
                  <a:lnTo>
                    <a:pt x="1874" y="6982"/>
                  </a:lnTo>
                  <a:lnTo>
                    <a:pt x="2214" y="7451"/>
                  </a:lnTo>
                  <a:lnTo>
                    <a:pt x="2512" y="7962"/>
                  </a:lnTo>
                  <a:lnTo>
                    <a:pt x="2640" y="8260"/>
                  </a:lnTo>
                  <a:lnTo>
                    <a:pt x="2725" y="8558"/>
                  </a:lnTo>
                  <a:lnTo>
                    <a:pt x="2768" y="8856"/>
                  </a:lnTo>
                  <a:lnTo>
                    <a:pt x="2811" y="9154"/>
                  </a:lnTo>
                  <a:lnTo>
                    <a:pt x="2811" y="9792"/>
                  </a:lnTo>
                  <a:lnTo>
                    <a:pt x="2768" y="10431"/>
                  </a:lnTo>
                  <a:lnTo>
                    <a:pt x="2640" y="11069"/>
                  </a:lnTo>
                  <a:lnTo>
                    <a:pt x="2512" y="11708"/>
                  </a:lnTo>
                  <a:lnTo>
                    <a:pt x="2214" y="12985"/>
                  </a:lnTo>
                  <a:lnTo>
                    <a:pt x="2129" y="13368"/>
                  </a:lnTo>
                  <a:lnTo>
                    <a:pt x="2129" y="13539"/>
                  </a:lnTo>
                  <a:lnTo>
                    <a:pt x="2172" y="13709"/>
                  </a:lnTo>
                  <a:lnTo>
                    <a:pt x="2214" y="13922"/>
                  </a:lnTo>
                  <a:lnTo>
                    <a:pt x="2300" y="14092"/>
                  </a:lnTo>
                  <a:lnTo>
                    <a:pt x="2555" y="14433"/>
                  </a:lnTo>
                  <a:lnTo>
                    <a:pt x="2853" y="14688"/>
                  </a:lnTo>
                  <a:lnTo>
                    <a:pt x="3151" y="14943"/>
                  </a:lnTo>
                  <a:lnTo>
                    <a:pt x="3492" y="15156"/>
                  </a:lnTo>
                  <a:lnTo>
                    <a:pt x="3875" y="15284"/>
                  </a:lnTo>
                  <a:lnTo>
                    <a:pt x="4258" y="15412"/>
                  </a:lnTo>
                  <a:lnTo>
                    <a:pt x="4641" y="15497"/>
                  </a:lnTo>
                  <a:lnTo>
                    <a:pt x="5024" y="15582"/>
                  </a:lnTo>
                  <a:lnTo>
                    <a:pt x="5407" y="15582"/>
                  </a:lnTo>
                  <a:lnTo>
                    <a:pt x="5833" y="15539"/>
                  </a:lnTo>
                  <a:lnTo>
                    <a:pt x="6216" y="15497"/>
                  </a:lnTo>
                  <a:lnTo>
                    <a:pt x="6599" y="15412"/>
                  </a:lnTo>
                  <a:lnTo>
                    <a:pt x="6983" y="15284"/>
                  </a:lnTo>
                  <a:lnTo>
                    <a:pt x="7706" y="15029"/>
                  </a:lnTo>
                  <a:lnTo>
                    <a:pt x="8430" y="14645"/>
                  </a:lnTo>
                  <a:lnTo>
                    <a:pt x="8898" y="14305"/>
                  </a:lnTo>
                  <a:lnTo>
                    <a:pt x="9111" y="14135"/>
                  </a:lnTo>
                  <a:lnTo>
                    <a:pt x="9282" y="13879"/>
                  </a:lnTo>
                  <a:lnTo>
                    <a:pt x="9494" y="13539"/>
                  </a:lnTo>
                  <a:lnTo>
                    <a:pt x="9580" y="13198"/>
                  </a:lnTo>
                  <a:lnTo>
                    <a:pt x="9665" y="12815"/>
                  </a:lnTo>
                  <a:lnTo>
                    <a:pt x="9665" y="12432"/>
                  </a:lnTo>
                  <a:lnTo>
                    <a:pt x="9707" y="11878"/>
                  </a:lnTo>
                  <a:lnTo>
                    <a:pt x="9707" y="11325"/>
                  </a:lnTo>
                  <a:lnTo>
                    <a:pt x="9665" y="10771"/>
                  </a:lnTo>
                  <a:lnTo>
                    <a:pt x="9580" y="10218"/>
                  </a:lnTo>
                  <a:lnTo>
                    <a:pt x="9452" y="9707"/>
                  </a:lnTo>
                  <a:lnTo>
                    <a:pt x="9324" y="9154"/>
                  </a:lnTo>
                  <a:lnTo>
                    <a:pt x="9154" y="8643"/>
                  </a:lnTo>
                  <a:lnTo>
                    <a:pt x="8941" y="8132"/>
                  </a:lnTo>
                  <a:lnTo>
                    <a:pt x="8686" y="7706"/>
                  </a:lnTo>
                  <a:lnTo>
                    <a:pt x="8430" y="7280"/>
                  </a:lnTo>
                  <a:lnTo>
                    <a:pt x="8132" y="6855"/>
                  </a:lnTo>
                  <a:lnTo>
                    <a:pt x="7792" y="6429"/>
                  </a:lnTo>
                  <a:lnTo>
                    <a:pt x="7110" y="5663"/>
                  </a:lnTo>
                  <a:lnTo>
                    <a:pt x="6429" y="4896"/>
                  </a:lnTo>
                  <a:lnTo>
                    <a:pt x="5237" y="3704"/>
                  </a:lnTo>
                  <a:lnTo>
                    <a:pt x="4045" y="2512"/>
                  </a:lnTo>
                  <a:lnTo>
                    <a:pt x="3407" y="1916"/>
                  </a:lnTo>
                  <a:lnTo>
                    <a:pt x="2768" y="1363"/>
                  </a:lnTo>
                  <a:lnTo>
                    <a:pt x="2087" y="852"/>
                  </a:lnTo>
                  <a:lnTo>
                    <a:pt x="1406" y="384"/>
                  </a:lnTo>
                  <a:lnTo>
                    <a:pt x="767" y="0"/>
                  </a:lnTo>
                  <a:close/>
                </a:path>
              </a:pathLst>
            </a:custGeom>
            <a:solidFill>
              <a:srgbClr val="3423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1"/>
            <p:cNvSpPr/>
            <p:nvPr/>
          </p:nvSpPr>
          <p:spPr>
            <a:xfrm>
              <a:off x="2434875" y="1110925"/>
              <a:ext cx="242700" cy="389575"/>
            </a:xfrm>
            <a:custGeom>
              <a:avLst/>
              <a:gdLst/>
              <a:ahLst/>
              <a:cxnLst/>
              <a:rect l="l" t="t" r="r" b="b"/>
              <a:pathLst>
                <a:path w="9708" h="15583" fill="none" extrusionOk="0">
                  <a:moveTo>
                    <a:pt x="469" y="128"/>
                  </a:moveTo>
                  <a:lnTo>
                    <a:pt x="469" y="128"/>
                  </a:lnTo>
                  <a:lnTo>
                    <a:pt x="341" y="511"/>
                  </a:lnTo>
                  <a:lnTo>
                    <a:pt x="214" y="894"/>
                  </a:lnTo>
                  <a:lnTo>
                    <a:pt x="128" y="1278"/>
                  </a:lnTo>
                  <a:lnTo>
                    <a:pt x="43" y="1661"/>
                  </a:lnTo>
                  <a:lnTo>
                    <a:pt x="1" y="2427"/>
                  </a:lnTo>
                  <a:lnTo>
                    <a:pt x="43" y="3193"/>
                  </a:lnTo>
                  <a:lnTo>
                    <a:pt x="171" y="4002"/>
                  </a:lnTo>
                  <a:lnTo>
                    <a:pt x="384" y="4726"/>
                  </a:lnTo>
                  <a:lnTo>
                    <a:pt x="554" y="5109"/>
                  </a:lnTo>
                  <a:lnTo>
                    <a:pt x="724" y="5450"/>
                  </a:lnTo>
                  <a:lnTo>
                    <a:pt x="937" y="5790"/>
                  </a:lnTo>
                  <a:lnTo>
                    <a:pt x="1150" y="6088"/>
                  </a:lnTo>
                  <a:lnTo>
                    <a:pt x="1150" y="6088"/>
                  </a:lnTo>
                  <a:lnTo>
                    <a:pt x="1491" y="6557"/>
                  </a:lnTo>
                  <a:lnTo>
                    <a:pt x="1874" y="6982"/>
                  </a:lnTo>
                  <a:lnTo>
                    <a:pt x="2214" y="7451"/>
                  </a:lnTo>
                  <a:lnTo>
                    <a:pt x="2512" y="7962"/>
                  </a:lnTo>
                  <a:lnTo>
                    <a:pt x="2512" y="7962"/>
                  </a:lnTo>
                  <a:lnTo>
                    <a:pt x="2640" y="8260"/>
                  </a:lnTo>
                  <a:lnTo>
                    <a:pt x="2725" y="8558"/>
                  </a:lnTo>
                  <a:lnTo>
                    <a:pt x="2768" y="8856"/>
                  </a:lnTo>
                  <a:lnTo>
                    <a:pt x="2811" y="9154"/>
                  </a:lnTo>
                  <a:lnTo>
                    <a:pt x="2811" y="9792"/>
                  </a:lnTo>
                  <a:lnTo>
                    <a:pt x="2768" y="10431"/>
                  </a:lnTo>
                  <a:lnTo>
                    <a:pt x="2640" y="11069"/>
                  </a:lnTo>
                  <a:lnTo>
                    <a:pt x="2512" y="11708"/>
                  </a:lnTo>
                  <a:lnTo>
                    <a:pt x="2214" y="12985"/>
                  </a:lnTo>
                  <a:lnTo>
                    <a:pt x="2214" y="12985"/>
                  </a:lnTo>
                  <a:lnTo>
                    <a:pt x="2129" y="13368"/>
                  </a:lnTo>
                  <a:lnTo>
                    <a:pt x="2129" y="13539"/>
                  </a:lnTo>
                  <a:lnTo>
                    <a:pt x="2172" y="13709"/>
                  </a:lnTo>
                  <a:lnTo>
                    <a:pt x="2172" y="13709"/>
                  </a:lnTo>
                  <a:lnTo>
                    <a:pt x="2214" y="13922"/>
                  </a:lnTo>
                  <a:lnTo>
                    <a:pt x="2300" y="14092"/>
                  </a:lnTo>
                  <a:lnTo>
                    <a:pt x="2555" y="14433"/>
                  </a:lnTo>
                  <a:lnTo>
                    <a:pt x="2555" y="14433"/>
                  </a:lnTo>
                  <a:lnTo>
                    <a:pt x="2853" y="14688"/>
                  </a:lnTo>
                  <a:lnTo>
                    <a:pt x="3151" y="14943"/>
                  </a:lnTo>
                  <a:lnTo>
                    <a:pt x="3492" y="15156"/>
                  </a:lnTo>
                  <a:lnTo>
                    <a:pt x="3875" y="15284"/>
                  </a:lnTo>
                  <a:lnTo>
                    <a:pt x="4258" y="15412"/>
                  </a:lnTo>
                  <a:lnTo>
                    <a:pt x="4641" y="15497"/>
                  </a:lnTo>
                  <a:lnTo>
                    <a:pt x="5024" y="15582"/>
                  </a:lnTo>
                  <a:lnTo>
                    <a:pt x="5407" y="15582"/>
                  </a:lnTo>
                  <a:lnTo>
                    <a:pt x="5407" y="15582"/>
                  </a:lnTo>
                  <a:lnTo>
                    <a:pt x="5833" y="15539"/>
                  </a:lnTo>
                  <a:lnTo>
                    <a:pt x="6216" y="15497"/>
                  </a:lnTo>
                  <a:lnTo>
                    <a:pt x="6599" y="15412"/>
                  </a:lnTo>
                  <a:lnTo>
                    <a:pt x="6983" y="15284"/>
                  </a:lnTo>
                  <a:lnTo>
                    <a:pt x="7706" y="15029"/>
                  </a:lnTo>
                  <a:lnTo>
                    <a:pt x="8430" y="14645"/>
                  </a:lnTo>
                  <a:lnTo>
                    <a:pt x="8430" y="14645"/>
                  </a:lnTo>
                  <a:lnTo>
                    <a:pt x="8898" y="14305"/>
                  </a:lnTo>
                  <a:lnTo>
                    <a:pt x="9111" y="14135"/>
                  </a:lnTo>
                  <a:lnTo>
                    <a:pt x="9282" y="13879"/>
                  </a:lnTo>
                  <a:lnTo>
                    <a:pt x="9282" y="13879"/>
                  </a:lnTo>
                  <a:lnTo>
                    <a:pt x="9494" y="13539"/>
                  </a:lnTo>
                  <a:lnTo>
                    <a:pt x="9580" y="13198"/>
                  </a:lnTo>
                  <a:lnTo>
                    <a:pt x="9665" y="12815"/>
                  </a:lnTo>
                  <a:lnTo>
                    <a:pt x="9665" y="12432"/>
                  </a:lnTo>
                  <a:lnTo>
                    <a:pt x="9665" y="12432"/>
                  </a:lnTo>
                  <a:lnTo>
                    <a:pt x="9707" y="11878"/>
                  </a:lnTo>
                  <a:lnTo>
                    <a:pt x="9707" y="11325"/>
                  </a:lnTo>
                  <a:lnTo>
                    <a:pt x="9665" y="10771"/>
                  </a:lnTo>
                  <a:lnTo>
                    <a:pt x="9580" y="10218"/>
                  </a:lnTo>
                  <a:lnTo>
                    <a:pt x="9452" y="9707"/>
                  </a:lnTo>
                  <a:lnTo>
                    <a:pt x="9324" y="9154"/>
                  </a:lnTo>
                  <a:lnTo>
                    <a:pt x="9154" y="8643"/>
                  </a:lnTo>
                  <a:lnTo>
                    <a:pt x="8941" y="8132"/>
                  </a:lnTo>
                  <a:lnTo>
                    <a:pt x="8941" y="8132"/>
                  </a:lnTo>
                  <a:lnTo>
                    <a:pt x="8686" y="7706"/>
                  </a:lnTo>
                  <a:lnTo>
                    <a:pt x="8430" y="7280"/>
                  </a:lnTo>
                  <a:lnTo>
                    <a:pt x="8132" y="6855"/>
                  </a:lnTo>
                  <a:lnTo>
                    <a:pt x="7792" y="6429"/>
                  </a:lnTo>
                  <a:lnTo>
                    <a:pt x="7110" y="5663"/>
                  </a:lnTo>
                  <a:lnTo>
                    <a:pt x="6429" y="4896"/>
                  </a:lnTo>
                  <a:lnTo>
                    <a:pt x="6429" y="4896"/>
                  </a:lnTo>
                  <a:lnTo>
                    <a:pt x="5237" y="3704"/>
                  </a:lnTo>
                  <a:lnTo>
                    <a:pt x="4045" y="2512"/>
                  </a:lnTo>
                  <a:lnTo>
                    <a:pt x="3407" y="1916"/>
                  </a:lnTo>
                  <a:lnTo>
                    <a:pt x="2768" y="1363"/>
                  </a:lnTo>
                  <a:lnTo>
                    <a:pt x="2087" y="852"/>
                  </a:lnTo>
                  <a:lnTo>
                    <a:pt x="1406" y="384"/>
                  </a:lnTo>
                  <a:lnTo>
                    <a:pt x="1406" y="384"/>
                  </a:lnTo>
                  <a:lnTo>
                    <a:pt x="76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1"/>
            <p:cNvSpPr/>
            <p:nvPr/>
          </p:nvSpPr>
          <p:spPr>
            <a:xfrm>
              <a:off x="2445525" y="998100"/>
              <a:ext cx="306550" cy="525800"/>
            </a:xfrm>
            <a:custGeom>
              <a:avLst/>
              <a:gdLst/>
              <a:ahLst/>
              <a:cxnLst/>
              <a:rect l="l" t="t" r="r" b="b"/>
              <a:pathLst>
                <a:path w="12262" h="21032" extrusionOk="0">
                  <a:moveTo>
                    <a:pt x="4854" y="1"/>
                  </a:moveTo>
                  <a:lnTo>
                    <a:pt x="4215" y="86"/>
                  </a:lnTo>
                  <a:lnTo>
                    <a:pt x="3577" y="214"/>
                  </a:lnTo>
                  <a:lnTo>
                    <a:pt x="3066" y="426"/>
                  </a:lnTo>
                  <a:lnTo>
                    <a:pt x="2555" y="682"/>
                  </a:lnTo>
                  <a:lnTo>
                    <a:pt x="2129" y="980"/>
                  </a:lnTo>
                  <a:lnTo>
                    <a:pt x="1703" y="1363"/>
                  </a:lnTo>
                  <a:lnTo>
                    <a:pt x="1320" y="1789"/>
                  </a:lnTo>
                  <a:lnTo>
                    <a:pt x="980" y="2214"/>
                  </a:lnTo>
                  <a:lnTo>
                    <a:pt x="724" y="2683"/>
                  </a:lnTo>
                  <a:lnTo>
                    <a:pt x="469" y="3194"/>
                  </a:lnTo>
                  <a:lnTo>
                    <a:pt x="298" y="3704"/>
                  </a:lnTo>
                  <a:lnTo>
                    <a:pt x="171" y="4258"/>
                  </a:lnTo>
                  <a:lnTo>
                    <a:pt x="43" y="4811"/>
                  </a:lnTo>
                  <a:lnTo>
                    <a:pt x="0" y="5322"/>
                  </a:lnTo>
                  <a:lnTo>
                    <a:pt x="0" y="5876"/>
                  </a:lnTo>
                  <a:lnTo>
                    <a:pt x="0" y="6472"/>
                  </a:lnTo>
                  <a:lnTo>
                    <a:pt x="86" y="6983"/>
                  </a:lnTo>
                  <a:lnTo>
                    <a:pt x="171" y="7536"/>
                  </a:lnTo>
                  <a:lnTo>
                    <a:pt x="298" y="8090"/>
                  </a:lnTo>
                  <a:lnTo>
                    <a:pt x="426" y="8643"/>
                  </a:lnTo>
                  <a:lnTo>
                    <a:pt x="809" y="9665"/>
                  </a:lnTo>
                  <a:lnTo>
                    <a:pt x="1235" y="10686"/>
                  </a:lnTo>
                  <a:lnTo>
                    <a:pt x="1746" y="11666"/>
                  </a:lnTo>
                  <a:lnTo>
                    <a:pt x="2001" y="12177"/>
                  </a:lnTo>
                  <a:lnTo>
                    <a:pt x="2172" y="12432"/>
                  </a:lnTo>
                  <a:lnTo>
                    <a:pt x="2342" y="12645"/>
                  </a:lnTo>
                  <a:lnTo>
                    <a:pt x="2725" y="12985"/>
                  </a:lnTo>
                  <a:lnTo>
                    <a:pt x="3151" y="13283"/>
                  </a:lnTo>
                  <a:lnTo>
                    <a:pt x="3619" y="13454"/>
                  </a:lnTo>
                  <a:lnTo>
                    <a:pt x="4087" y="13624"/>
                  </a:lnTo>
                  <a:lnTo>
                    <a:pt x="4598" y="13667"/>
                  </a:lnTo>
                  <a:lnTo>
                    <a:pt x="5152" y="13709"/>
                  </a:lnTo>
                  <a:lnTo>
                    <a:pt x="5663" y="13709"/>
                  </a:lnTo>
                  <a:lnTo>
                    <a:pt x="6173" y="13624"/>
                  </a:lnTo>
                  <a:lnTo>
                    <a:pt x="6599" y="13624"/>
                  </a:lnTo>
                  <a:lnTo>
                    <a:pt x="6812" y="13709"/>
                  </a:lnTo>
                  <a:lnTo>
                    <a:pt x="6982" y="13837"/>
                  </a:lnTo>
                  <a:lnTo>
                    <a:pt x="7068" y="14007"/>
                  </a:lnTo>
                  <a:lnTo>
                    <a:pt x="7195" y="14220"/>
                  </a:lnTo>
                  <a:lnTo>
                    <a:pt x="7280" y="14603"/>
                  </a:lnTo>
                  <a:lnTo>
                    <a:pt x="7408" y="15284"/>
                  </a:lnTo>
                  <a:lnTo>
                    <a:pt x="7451" y="15923"/>
                  </a:lnTo>
                  <a:lnTo>
                    <a:pt x="7493" y="16604"/>
                  </a:lnTo>
                  <a:lnTo>
                    <a:pt x="7451" y="17243"/>
                  </a:lnTo>
                  <a:lnTo>
                    <a:pt x="7408" y="17924"/>
                  </a:lnTo>
                  <a:lnTo>
                    <a:pt x="7280" y="18562"/>
                  </a:lnTo>
                  <a:lnTo>
                    <a:pt x="7110" y="19201"/>
                  </a:lnTo>
                  <a:lnTo>
                    <a:pt x="6940" y="19840"/>
                  </a:lnTo>
                  <a:lnTo>
                    <a:pt x="7068" y="20138"/>
                  </a:lnTo>
                  <a:lnTo>
                    <a:pt x="7238" y="20393"/>
                  </a:lnTo>
                  <a:lnTo>
                    <a:pt x="7578" y="20606"/>
                  </a:lnTo>
                  <a:lnTo>
                    <a:pt x="7919" y="20819"/>
                  </a:lnTo>
                  <a:lnTo>
                    <a:pt x="8302" y="20947"/>
                  </a:lnTo>
                  <a:lnTo>
                    <a:pt x="8685" y="21032"/>
                  </a:lnTo>
                  <a:lnTo>
                    <a:pt x="9068" y="21032"/>
                  </a:lnTo>
                  <a:lnTo>
                    <a:pt x="9494" y="20989"/>
                  </a:lnTo>
                  <a:lnTo>
                    <a:pt x="9877" y="20904"/>
                  </a:lnTo>
                  <a:lnTo>
                    <a:pt x="10218" y="20776"/>
                  </a:lnTo>
                  <a:lnTo>
                    <a:pt x="10175" y="20819"/>
                  </a:lnTo>
                  <a:lnTo>
                    <a:pt x="10261" y="20819"/>
                  </a:lnTo>
                  <a:lnTo>
                    <a:pt x="10303" y="20776"/>
                  </a:lnTo>
                  <a:lnTo>
                    <a:pt x="11580" y="19456"/>
                  </a:lnTo>
                  <a:lnTo>
                    <a:pt x="11793" y="19244"/>
                  </a:lnTo>
                  <a:lnTo>
                    <a:pt x="12006" y="18988"/>
                  </a:lnTo>
                  <a:lnTo>
                    <a:pt x="12134" y="18733"/>
                  </a:lnTo>
                  <a:lnTo>
                    <a:pt x="12261" y="18435"/>
                  </a:lnTo>
                  <a:lnTo>
                    <a:pt x="12261" y="18052"/>
                  </a:lnTo>
                  <a:lnTo>
                    <a:pt x="12219" y="17711"/>
                  </a:lnTo>
                  <a:lnTo>
                    <a:pt x="12134" y="17370"/>
                  </a:lnTo>
                  <a:lnTo>
                    <a:pt x="12049" y="17030"/>
                  </a:lnTo>
                  <a:lnTo>
                    <a:pt x="11793" y="16349"/>
                  </a:lnTo>
                  <a:lnTo>
                    <a:pt x="11495" y="15667"/>
                  </a:lnTo>
                  <a:lnTo>
                    <a:pt x="11367" y="15327"/>
                  </a:lnTo>
                  <a:lnTo>
                    <a:pt x="11282" y="14944"/>
                  </a:lnTo>
                  <a:lnTo>
                    <a:pt x="10942" y="13496"/>
                  </a:lnTo>
                  <a:lnTo>
                    <a:pt x="10857" y="12858"/>
                  </a:lnTo>
                  <a:lnTo>
                    <a:pt x="10771" y="12219"/>
                  </a:lnTo>
                  <a:lnTo>
                    <a:pt x="10771" y="11580"/>
                  </a:lnTo>
                  <a:lnTo>
                    <a:pt x="10814" y="11240"/>
                  </a:lnTo>
                  <a:lnTo>
                    <a:pt x="10857" y="10942"/>
                  </a:lnTo>
                  <a:lnTo>
                    <a:pt x="11027" y="10388"/>
                  </a:lnTo>
                  <a:lnTo>
                    <a:pt x="11240" y="9835"/>
                  </a:lnTo>
                  <a:lnTo>
                    <a:pt x="11367" y="9196"/>
                  </a:lnTo>
                  <a:lnTo>
                    <a:pt x="11410" y="8515"/>
                  </a:lnTo>
                  <a:lnTo>
                    <a:pt x="11410" y="7877"/>
                  </a:lnTo>
                  <a:lnTo>
                    <a:pt x="11367" y="7195"/>
                  </a:lnTo>
                  <a:lnTo>
                    <a:pt x="11197" y="6216"/>
                  </a:lnTo>
                  <a:lnTo>
                    <a:pt x="11027" y="5237"/>
                  </a:lnTo>
                  <a:lnTo>
                    <a:pt x="10814" y="4513"/>
                  </a:lnTo>
                  <a:lnTo>
                    <a:pt x="10559" y="3790"/>
                  </a:lnTo>
                  <a:lnTo>
                    <a:pt x="10431" y="3449"/>
                  </a:lnTo>
                  <a:lnTo>
                    <a:pt x="10261" y="3151"/>
                  </a:lnTo>
                  <a:lnTo>
                    <a:pt x="10048" y="2853"/>
                  </a:lnTo>
                  <a:lnTo>
                    <a:pt x="9835" y="2555"/>
                  </a:lnTo>
                  <a:lnTo>
                    <a:pt x="9537" y="2257"/>
                  </a:lnTo>
                  <a:lnTo>
                    <a:pt x="9239" y="1959"/>
                  </a:lnTo>
                  <a:lnTo>
                    <a:pt x="8558" y="1448"/>
                  </a:lnTo>
                  <a:lnTo>
                    <a:pt x="8004" y="1065"/>
                  </a:lnTo>
                  <a:lnTo>
                    <a:pt x="7408" y="724"/>
                  </a:lnTo>
                  <a:lnTo>
                    <a:pt x="6812" y="426"/>
                  </a:lnTo>
                  <a:lnTo>
                    <a:pt x="6173" y="214"/>
                  </a:lnTo>
                  <a:lnTo>
                    <a:pt x="5535" y="86"/>
                  </a:lnTo>
                  <a:lnTo>
                    <a:pt x="4854" y="1"/>
                  </a:lnTo>
                  <a:close/>
                </a:path>
              </a:pathLst>
            </a:custGeom>
            <a:solidFill>
              <a:srgbClr val="C087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1"/>
            <p:cNvSpPr/>
            <p:nvPr/>
          </p:nvSpPr>
          <p:spPr>
            <a:xfrm>
              <a:off x="2418925" y="982150"/>
              <a:ext cx="451300" cy="564100"/>
            </a:xfrm>
            <a:custGeom>
              <a:avLst/>
              <a:gdLst/>
              <a:ahLst/>
              <a:cxnLst/>
              <a:rect l="l" t="t" r="r" b="b"/>
              <a:pathLst>
                <a:path w="18052" h="22564" extrusionOk="0">
                  <a:moveTo>
                    <a:pt x="6556" y="0"/>
                  </a:moveTo>
                  <a:lnTo>
                    <a:pt x="6173" y="43"/>
                  </a:lnTo>
                  <a:lnTo>
                    <a:pt x="5790" y="85"/>
                  </a:lnTo>
                  <a:lnTo>
                    <a:pt x="5407" y="170"/>
                  </a:lnTo>
                  <a:lnTo>
                    <a:pt x="5024" y="298"/>
                  </a:lnTo>
                  <a:lnTo>
                    <a:pt x="4470" y="511"/>
                  </a:lnTo>
                  <a:lnTo>
                    <a:pt x="3959" y="809"/>
                  </a:lnTo>
                  <a:lnTo>
                    <a:pt x="3491" y="1150"/>
                  </a:lnTo>
                  <a:lnTo>
                    <a:pt x="3023" y="1533"/>
                  </a:lnTo>
                  <a:lnTo>
                    <a:pt x="2129" y="2256"/>
                  </a:lnTo>
                  <a:lnTo>
                    <a:pt x="1703" y="2640"/>
                  </a:lnTo>
                  <a:lnTo>
                    <a:pt x="1320" y="3023"/>
                  </a:lnTo>
                  <a:lnTo>
                    <a:pt x="937" y="3448"/>
                  </a:lnTo>
                  <a:lnTo>
                    <a:pt x="596" y="3917"/>
                  </a:lnTo>
                  <a:lnTo>
                    <a:pt x="298" y="4385"/>
                  </a:lnTo>
                  <a:lnTo>
                    <a:pt x="0" y="4853"/>
                  </a:lnTo>
                  <a:lnTo>
                    <a:pt x="128" y="5066"/>
                  </a:lnTo>
                  <a:lnTo>
                    <a:pt x="256" y="5237"/>
                  </a:lnTo>
                  <a:lnTo>
                    <a:pt x="639" y="5535"/>
                  </a:lnTo>
                  <a:lnTo>
                    <a:pt x="1022" y="5790"/>
                  </a:lnTo>
                  <a:lnTo>
                    <a:pt x="1448" y="6003"/>
                  </a:lnTo>
                  <a:lnTo>
                    <a:pt x="2086" y="6258"/>
                  </a:lnTo>
                  <a:lnTo>
                    <a:pt x="2767" y="6429"/>
                  </a:lnTo>
                  <a:lnTo>
                    <a:pt x="3449" y="6556"/>
                  </a:lnTo>
                  <a:lnTo>
                    <a:pt x="4130" y="6641"/>
                  </a:lnTo>
                  <a:lnTo>
                    <a:pt x="4555" y="6684"/>
                  </a:lnTo>
                  <a:lnTo>
                    <a:pt x="4726" y="6727"/>
                  </a:lnTo>
                  <a:lnTo>
                    <a:pt x="4939" y="6769"/>
                  </a:lnTo>
                  <a:lnTo>
                    <a:pt x="5151" y="6897"/>
                  </a:lnTo>
                  <a:lnTo>
                    <a:pt x="5407" y="7067"/>
                  </a:lnTo>
                  <a:lnTo>
                    <a:pt x="5833" y="7450"/>
                  </a:lnTo>
                  <a:lnTo>
                    <a:pt x="6045" y="7621"/>
                  </a:lnTo>
                  <a:lnTo>
                    <a:pt x="6258" y="7791"/>
                  </a:lnTo>
                  <a:lnTo>
                    <a:pt x="6514" y="7876"/>
                  </a:lnTo>
                  <a:lnTo>
                    <a:pt x="6769" y="7919"/>
                  </a:lnTo>
                  <a:lnTo>
                    <a:pt x="6982" y="7876"/>
                  </a:lnTo>
                  <a:lnTo>
                    <a:pt x="7195" y="7791"/>
                  </a:lnTo>
                  <a:lnTo>
                    <a:pt x="7450" y="7706"/>
                  </a:lnTo>
                  <a:lnTo>
                    <a:pt x="7663" y="7663"/>
                  </a:lnTo>
                  <a:lnTo>
                    <a:pt x="8004" y="7663"/>
                  </a:lnTo>
                  <a:lnTo>
                    <a:pt x="8217" y="7706"/>
                  </a:lnTo>
                  <a:lnTo>
                    <a:pt x="8344" y="7791"/>
                  </a:lnTo>
                  <a:lnTo>
                    <a:pt x="8515" y="7919"/>
                  </a:lnTo>
                  <a:lnTo>
                    <a:pt x="8642" y="8046"/>
                  </a:lnTo>
                  <a:lnTo>
                    <a:pt x="8728" y="8174"/>
                  </a:lnTo>
                  <a:lnTo>
                    <a:pt x="8813" y="8344"/>
                  </a:lnTo>
                  <a:lnTo>
                    <a:pt x="8855" y="8515"/>
                  </a:lnTo>
                  <a:lnTo>
                    <a:pt x="8855" y="8728"/>
                  </a:lnTo>
                  <a:lnTo>
                    <a:pt x="8855" y="8898"/>
                  </a:lnTo>
                  <a:lnTo>
                    <a:pt x="8813" y="9068"/>
                  </a:lnTo>
                  <a:lnTo>
                    <a:pt x="8728" y="9238"/>
                  </a:lnTo>
                  <a:lnTo>
                    <a:pt x="8642" y="9366"/>
                  </a:lnTo>
                  <a:lnTo>
                    <a:pt x="8515" y="9494"/>
                  </a:lnTo>
                  <a:lnTo>
                    <a:pt x="8344" y="9622"/>
                  </a:lnTo>
                  <a:lnTo>
                    <a:pt x="8387" y="10132"/>
                  </a:lnTo>
                  <a:lnTo>
                    <a:pt x="8472" y="10643"/>
                  </a:lnTo>
                  <a:lnTo>
                    <a:pt x="8642" y="11112"/>
                  </a:lnTo>
                  <a:lnTo>
                    <a:pt x="8898" y="11580"/>
                  </a:lnTo>
                  <a:lnTo>
                    <a:pt x="9196" y="11963"/>
                  </a:lnTo>
                  <a:lnTo>
                    <a:pt x="9494" y="12304"/>
                  </a:lnTo>
                  <a:lnTo>
                    <a:pt x="9792" y="12687"/>
                  </a:lnTo>
                  <a:lnTo>
                    <a:pt x="10005" y="13070"/>
                  </a:lnTo>
                  <a:lnTo>
                    <a:pt x="10132" y="13453"/>
                  </a:lnTo>
                  <a:lnTo>
                    <a:pt x="10175" y="13879"/>
                  </a:lnTo>
                  <a:lnTo>
                    <a:pt x="10175" y="14305"/>
                  </a:lnTo>
                  <a:lnTo>
                    <a:pt x="10132" y="14688"/>
                  </a:lnTo>
                  <a:lnTo>
                    <a:pt x="10047" y="15156"/>
                  </a:lnTo>
                  <a:lnTo>
                    <a:pt x="9920" y="15624"/>
                  </a:lnTo>
                  <a:lnTo>
                    <a:pt x="9707" y="16093"/>
                  </a:lnTo>
                  <a:lnTo>
                    <a:pt x="9494" y="16476"/>
                  </a:lnTo>
                  <a:lnTo>
                    <a:pt x="9238" y="16902"/>
                  </a:lnTo>
                  <a:lnTo>
                    <a:pt x="8940" y="17242"/>
                  </a:lnTo>
                  <a:lnTo>
                    <a:pt x="8344" y="17966"/>
                  </a:lnTo>
                  <a:lnTo>
                    <a:pt x="8089" y="18349"/>
                  </a:lnTo>
                  <a:lnTo>
                    <a:pt x="7791" y="18732"/>
                  </a:lnTo>
                  <a:lnTo>
                    <a:pt x="7578" y="19115"/>
                  </a:lnTo>
                  <a:lnTo>
                    <a:pt x="7408" y="19541"/>
                  </a:lnTo>
                  <a:lnTo>
                    <a:pt x="7323" y="19882"/>
                  </a:lnTo>
                  <a:lnTo>
                    <a:pt x="7323" y="20222"/>
                  </a:lnTo>
                  <a:lnTo>
                    <a:pt x="7365" y="20520"/>
                  </a:lnTo>
                  <a:lnTo>
                    <a:pt x="7450" y="20861"/>
                  </a:lnTo>
                  <a:lnTo>
                    <a:pt x="7621" y="21159"/>
                  </a:lnTo>
                  <a:lnTo>
                    <a:pt x="7791" y="21457"/>
                  </a:lnTo>
                  <a:lnTo>
                    <a:pt x="8004" y="21712"/>
                  </a:lnTo>
                  <a:lnTo>
                    <a:pt x="8259" y="21925"/>
                  </a:lnTo>
                  <a:lnTo>
                    <a:pt x="8557" y="22095"/>
                  </a:lnTo>
                  <a:lnTo>
                    <a:pt x="8855" y="22223"/>
                  </a:lnTo>
                  <a:lnTo>
                    <a:pt x="9196" y="22308"/>
                  </a:lnTo>
                  <a:lnTo>
                    <a:pt x="9536" y="22351"/>
                  </a:lnTo>
                  <a:lnTo>
                    <a:pt x="9877" y="22308"/>
                  </a:lnTo>
                  <a:lnTo>
                    <a:pt x="10175" y="22223"/>
                  </a:lnTo>
                  <a:lnTo>
                    <a:pt x="10473" y="22095"/>
                  </a:lnTo>
                  <a:lnTo>
                    <a:pt x="10728" y="21883"/>
                  </a:lnTo>
                  <a:lnTo>
                    <a:pt x="11069" y="22138"/>
                  </a:lnTo>
                  <a:lnTo>
                    <a:pt x="11410" y="22351"/>
                  </a:lnTo>
                  <a:lnTo>
                    <a:pt x="11793" y="22479"/>
                  </a:lnTo>
                  <a:lnTo>
                    <a:pt x="12176" y="22564"/>
                  </a:lnTo>
                  <a:lnTo>
                    <a:pt x="12602" y="22564"/>
                  </a:lnTo>
                  <a:lnTo>
                    <a:pt x="12985" y="22521"/>
                  </a:lnTo>
                  <a:lnTo>
                    <a:pt x="13368" y="22436"/>
                  </a:lnTo>
                  <a:lnTo>
                    <a:pt x="13751" y="22266"/>
                  </a:lnTo>
                  <a:lnTo>
                    <a:pt x="14092" y="22095"/>
                  </a:lnTo>
                  <a:lnTo>
                    <a:pt x="14432" y="21840"/>
                  </a:lnTo>
                  <a:lnTo>
                    <a:pt x="14730" y="21542"/>
                  </a:lnTo>
                  <a:lnTo>
                    <a:pt x="14986" y="21244"/>
                  </a:lnTo>
                  <a:lnTo>
                    <a:pt x="15241" y="20903"/>
                  </a:lnTo>
                  <a:lnTo>
                    <a:pt x="15454" y="20563"/>
                  </a:lnTo>
                  <a:lnTo>
                    <a:pt x="15624" y="20180"/>
                  </a:lnTo>
                  <a:lnTo>
                    <a:pt x="15795" y="19796"/>
                  </a:lnTo>
                  <a:lnTo>
                    <a:pt x="15922" y="19456"/>
                  </a:lnTo>
                  <a:lnTo>
                    <a:pt x="16008" y="19115"/>
                  </a:lnTo>
                  <a:lnTo>
                    <a:pt x="16050" y="18732"/>
                  </a:lnTo>
                  <a:lnTo>
                    <a:pt x="16050" y="18392"/>
                  </a:lnTo>
                  <a:lnTo>
                    <a:pt x="16008" y="17966"/>
                  </a:lnTo>
                  <a:lnTo>
                    <a:pt x="15922" y="17583"/>
                  </a:lnTo>
                  <a:lnTo>
                    <a:pt x="15837" y="17157"/>
                  </a:lnTo>
                  <a:lnTo>
                    <a:pt x="15837" y="16987"/>
                  </a:lnTo>
                  <a:lnTo>
                    <a:pt x="15837" y="16774"/>
                  </a:lnTo>
                  <a:lnTo>
                    <a:pt x="15880" y="16561"/>
                  </a:lnTo>
                  <a:lnTo>
                    <a:pt x="15965" y="16391"/>
                  </a:lnTo>
                  <a:lnTo>
                    <a:pt x="16178" y="16007"/>
                  </a:lnTo>
                  <a:lnTo>
                    <a:pt x="16433" y="15667"/>
                  </a:lnTo>
                  <a:lnTo>
                    <a:pt x="16731" y="15369"/>
                  </a:lnTo>
                  <a:lnTo>
                    <a:pt x="17370" y="14815"/>
                  </a:lnTo>
                  <a:lnTo>
                    <a:pt x="17625" y="14517"/>
                  </a:lnTo>
                  <a:lnTo>
                    <a:pt x="17881" y="14177"/>
                  </a:lnTo>
                  <a:lnTo>
                    <a:pt x="17966" y="13964"/>
                  </a:lnTo>
                  <a:lnTo>
                    <a:pt x="18008" y="13751"/>
                  </a:lnTo>
                  <a:lnTo>
                    <a:pt x="18051" y="13538"/>
                  </a:lnTo>
                  <a:lnTo>
                    <a:pt x="18008" y="13325"/>
                  </a:lnTo>
                  <a:lnTo>
                    <a:pt x="18008" y="13155"/>
                  </a:lnTo>
                  <a:lnTo>
                    <a:pt x="17923" y="12942"/>
                  </a:lnTo>
                  <a:lnTo>
                    <a:pt x="17796" y="12772"/>
                  </a:lnTo>
                  <a:lnTo>
                    <a:pt x="17668" y="12644"/>
                  </a:lnTo>
                  <a:lnTo>
                    <a:pt x="17753" y="12559"/>
                  </a:lnTo>
                  <a:lnTo>
                    <a:pt x="17796" y="12389"/>
                  </a:lnTo>
                  <a:lnTo>
                    <a:pt x="17838" y="12261"/>
                  </a:lnTo>
                  <a:lnTo>
                    <a:pt x="17796" y="12091"/>
                  </a:lnTo>
                  <a:lnTo>
                    <a:pt x="17753" y="11920"/>
                  </a:lnTo>
                  <a:lnTo>
                    <a:pt x="17668" y="11793"/>
                  </a:lnTo>
                  <a:lnTo>
                    <a:pt x="17540" y="11665"/>
                  </a:lnTo>
                  <a:lnTo>
                    <a:pt x="17285" y="11452"/>
                  </a:lnTo>
                  <a:lnTo>
                    <a:pt x="16646" y="11069"/>
                  </a:lnTo>
                  <a:lnTo>
                    <a:pt x="16008" y="10686"/>
                  </a:lnTo>
                  <a:lnTo>
                    <a:pt x="15412" y="10260"/>
                  </a:lnTo>
                  <a:lnTo>
                    <a:pt x="15156" y="10047"/>
                  </a:lnTo>
                  <a:lnTo>
                    <a:pt x="14901" y="9792"/>
                  </a:lnTo>
                  <a:lnTo>
                    <a:pt x="14688" y="9494"/>
                  </a:lnTo>
                  <a:lnTo>
                    <a:pt x="14517" y="9196"/>
                  </a:lnTo>
                  <a:lnTo>
                    <a:pt x="14347" y="8855"/>
                  </a:lnTo>
                  <a:lnTo>
                    <a:pt x="14219" y="8557"/>
                  </a:lnTo>
                  <a:lnTo>
                    <a:pt x="14049" y="7876"/>
                  </a:lnTo>
                  <a:lnTo>
                    <a:pt x="13836" y="7152"/>
                  </a:lnTo>
                  <a:lnTo>
                    <a:pt x="13623" y="6386"/>
                  </a:lnTo>
                  <a:lnTo>
                    <a:pt x="13368" y="5662"/>
                  </a:lnTo>
                  <a:lnTo>
                    <a:pt x="13070" y="4896"/>
                  </a:lnTo>
                  <a:lnTo>
                    <a:pt x="12729" y="4215"/>
                  </a:lnTo>
                  <a:lnTo>
                    <a:pt x="12346" y="3534"/>
                  </a:lnTo>
                  <a:lnTo>
                    <a:pt x="11921" y="2852"/>
                  </a:lnTo>
                  <a:lnTo>
                    <a:pt x="11410" y="2256"/>
                  </a:lnTo>
                  <a:lnTo>
                    <a:pt x="10856" y="1703"/>
                  </a:lnTo>
                  <a:lnTo>
                    <a:pt x="10260" y="1192"/>
                  </a:lnTo>
                  <a:lnTo>
                    <a:pt x="9579" y="766"/>
                  </a:lnTo>
                  <a:lnTo>
                    <a:pt x="8855" y="426"/>
                  </a:lnTo>
                  <a:lnTo>
                    <a:pt x="8089" y="213"/>
                  </a:lnTo>
                  <a:lnTo>
                    <a:pt x="7706" y="128"/>
                  </a:lnTo>
                  <a:lnTo>
                    <a:pt x="7323" y="43"/>
                  </a:lnTo>
                  <a:lnTo>
                    <a:pt x="6939" y="0"/>
                  </a:lnTo>
                  <a:close/>
                </a:path>
              </a:pathLst>
            </a:custGeom>
            <a:solidFill>
              <a:srgbClr val="3423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1"/>
            <p:cNvSpPr/>
            <p:nvPr/>
          </p:nvSpPr>
          <p:spPr>
            <a:xfrm>
              <a:off x="2477450" y="1206700"/>
              <a:ext cx="16000" cy="22375"/>
            </a:xfrm>
            <a:custGeom>
              <a:avLst/>
              <a:gdLst/>
              <a:ahLst/>
              <a:cxnLst/>
              <a:rect l="l" t="t" r="r" b="b"/>
              <a:pathLst>
                <a:path w="640" h="895" extrusionOk="0">
                  <a:moveTo>
                    <a:pt x="171" y="1"/>
                  </a:moveTo>
                  <a:lnTo>
                    <a:pt x="43" y="86"/>
                  </a:lnTo>
                  <a:lnTo>
                    <a:pt x="1" y="214"/>
                  </a:lnTo>
                  <a:lnTo>
                    <a:pt x="1" y="384"/>
                  </a:lnTo>
                  <a:lnTo>
                    <a:pt x="86" y="554"/>
                  </a:lnTo>
                  <a:lnTo>
                    <a:pt x="171" y="725"/>
                  </a:lnTo>
                  <a:lnTo>
                    <a:pt x="256" y="852"/>
                  </a:lnTo>
                  <a:lnTo>
                    <a:pt x="384" y="895"/>
                  </a:lnTo>
                  <a:lnTo>
                    <a:pt x="511" y="895"/>
                  </a:lnTo>
                  <a:lnTo>
                    <a:pt x="597" y="810"/>
                  </a:lnTo>
                  <a:lnTo>
                    <a:pt x="639" y="682"/>
                  </a:lnTo>
                  <a:lnTo>
                    <a:pt x="639" y="512"/>
                  </a:lnTo>
                  <a:lnTo>
                    <a:pt x="597" y="342"/>
                  </a:lnTo>
                  <a:lnTo>
                    <a:pt x="511" y="171"/>
                  </a:lnTo>
                  <a:lnTo>
                    <a:pt x="384" y="44"/>
                  </a:lnTo>
                  <a:lnTo>
                    <a:pt x="25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1"/>
            <p:cNvSpPr/>
            <p:nvPr/>
          </p:nvSpPr>
          <p:spPr>
            <a:xfrm>
              <a:off x="2458300" y="1179050"/>
              <a:ext cx="42600" cy="23425"/>
            </a:xfrm>
            <a:custGeom>
              <a:avLst/>
              <a:gdLst/>
              <a:ahLst/>
              <a:cxnLst/>
              <a:rect l="l" t="t" r="r" b="b"/>
              <a:pathLst>
                <a:path w="1704" h="937" extrusionOk="0">
                  <a:moveTo>
                    <a:pt x="1065" y="0"/>
                  </a:moveTo>
                  <a:lnTo>
                    <a:pt x="809" y="85"/>
                  </a:lnTo>
                  <a:lnTo>
                    <a:pt x="511" y="213"/>
                  </a:lnTo>
                  <a:lnTo>
                    <a:pt x="171" y="383"/>
                  </a:lnTo>
                  <a:lnTo>
                    <a:pt x="43" y="511"/>
                  </a:lnTo>
                  <a:lnTo>
                    <a:pt x="0" y="639"/>
                  </a:lnTo>
                  <a:lnTo>
                    <a:pt x="0" y="724"/>
                  </a:lnTo>
                  <a:lnTo>
                    <a:pt x="43" y="766"/>
                  </a:lnTo>
                  <a:lnTo>
                    <a:pt x="213" y="894"/>
                  </a:lnTo>
                  <a:lnTo>
                    <a:pt x="298" y="937"/>
                  </a:lnTo>
                  <a:lnTo>
                    <a:pt x="383" y="937"/>
                  </a:lnTo>
                  <a:lnTo>
                    <a:pt x="596" y="894"/>
                  </a:lnTo>
                  <a:lnTo>
                    <a:pt x="1192" y="681"/>
                  </a:lnTo>
                  <a:lnTo>
                    <a:pt x="1448" y="553"/>
                  </a:lnTo>
                  <a:lnTo>
                    <a:pt x="1703" y="426"/>
                  </a:lnTo>
                  <a:lnTo>
                    <a:pt x="1661" y="255"/>
                  </a:lnTo>
                  <a:lnTo>
                    <a:pt x="1618" y="170"/>
                  </a:lnTo>
                  <a:lnTo>
                    <a:pt x="1490" y="43"/>
                  </a:lnTo>
                  <a:lnTo>
                    <a:pt x="1363" y="0"/>
                  </a:lnTo>
                  <a:close/>
                </a:path>
              </a:pathLst>
            </a:custGeom>
            <a:solidFill>
              <a:srgbClr val="3423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1"/>
            <p:cNvSpPr/>
            <p:nvPr/>
          </p:nvSpPr>
          <p:spPr>
            <a:xfrm>
              <a:off x="2596650" y="1307825"/>
              <a:ext cx="50050" cy="35150"/>
            </a:xfrm>
            <a:custGeom>
              <a:avLst/>
              <a:gdLst/>
              <a:ahLst/>
              <a:cxnLst/>
              <a:rect l="l" t="t" r="r" b="b"/>
              <a:pathLst>
                <a:path w="2002" h="1406" extrusionOk="0">
                  <a:moveTo>
                    <a:pt x="2002" y="0"/>
                  </a:moveTo>
                  <a:lnTo>
                    <a:pt x="1895" y="192"/>
                  </a:lnTo>
                  <a:lnTo>
                    <a:pt x="1917" y="171"/>
                  </a:lnTo>
                  <a:lnTo>
                    <a:pt x="2002" y="0"/>
                  </a:lnTo>
                  <a:close/>
                  <a:moveTo>
                    <a:pt x="1895" y="192"/>
                  </a:moveTo>
                  <a:lnTo>
                    <a:pt x="1746" y="341"/>
                  </a:lnTo>
                  <a:lnTo>
                    <a:pt x="1448" y="554"/>
                  </a:lnTo>
                  <a:lnTo>
                    <a:pt x="937" y="852"/>
                  </a:lnTo>
                  <a:lnTo>
                    <a:pt x="427" y="1150"/>
                  </a:lnTo>
                  <a:lnTo>
                    <a:pt x="1" y="1278"/>
                  </a:lnTo>
                  <a:lnTo>
                    <a:pt x="427" y="1235"/>
                  </a:lnTo>
                  <a:lnTo>
                    <a:pt x="682" y="1278"/>
                  </a:lnTo>
                  <a:lnTo>
                    <a:pt x="895" y="1405"/>
                  </a:lnTo>
                  <a:lnTo>
                    <a:pt x="1235" y="1107"/>
                  </a:lnTo>
                  <a:lnTo>
                    <a:pt x="1533" y="767"/>
                  </a:lnTo>
                  <a:lnTo>
                    <a:pt x="1789" y="384"/>
                  </a:lnTo>
                  <a:lnTo>
                    <a:pt x="1895" y="192"/>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1"/>
            <p:cNvSpPr/>
            <p:nvPr/>
          </p:nvSpPr>
          <p:spPr>
            <a:xfrm>
              <a:off x="2570050" y="1668625"/>
              <a:ext cx="41525" cy="307625"/>
            </a:xfrm>
            <a:custGeom>
              <a:avLst/>
              <a:gdLst/>
              <a:ahLst/>
              <a:cxnLst/>
              <a:rect l="l" t="t" r="r" b="b"/>
              <a:pathLst>
                <a:path w="1661" h="12305" extrusionOk="0">
                  <a:moveTo>
                    <a:pt x="1661" y="1"/>
                  </a:moveTo>
                  <a:lnTo>
                    <a:pt x="1574" y="1294"/>
                  </a:lnTo>
                  <a:lnTo>
                    <a:pt x="1576" y="1278"/>
                  </a:lnTo>
                  <a:lnTo>
                    <a:pt x="1661" y="1"/>
                  </a:lnTo>
                  <a:close/>
                  <a:moveTo>
                    <a:pt x="1574" y="1294"/>
                  </a:moveTo>
                  <a:lnTo>
                    <a:pt x="1363" y="3023"/>
                  </a:lnTo>
                  <a:lnTo>
                    <a:pt x="767" y="7110"/>
                  </a:lnTo>
                  <a:lnTo>
                    <a:pt x="0" y="12304"/>
                  </a:lnTo>
                  <a:lnTo>
                    <a:pt x="0" y="12304"/>
                  </a:lnTo>
                  <a:lnTo>
                    <a:pt x="852" y="12006"/>
                  </a:lnTo>
                  <a:lnTo>
                    <a:pt x="1574" y="1294"/>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1"/>
            <p:cNvSpPr/>
            <p:nvPr/>
          </p:nvSpPr>
          <p:spPr>
            <a:xfrm>
              <a:off x="2631775" y="1782500"/>
              <a:ext cx="316125" cy="102200"/>
            </a:xfrm>
            <a:custGeom>
              <a:avLst/>
              <a:gdLst/>
              <a:ahLst/>
              <a:cxnLst/>
              <a:rect l="l" t="t" r="r" b="b"/>
              <a:pathLst>
                <a:path w="12645" h="4088" extrusionOk="0">
                  <a:moveTo>
                    <a:pt x="1193" y="1"/>
                  </a:moveTo>
                  <a:lnTo>
                    <a:pt x="1108" y="86"/>
                  </a:lnTo>
                  <a:lnTo>
                    <a:pt x="1022" y="129"/>
                  </a:lnTo>
                  <a:lnTo>
                    <a:pt x="1022" y="256"/>
                  </a:lnTo>
                  <a:lnTo>
                    <a:pt x="1022" y="341"/>
                  </a:lnTo>
                  <a:lnTo>
                    <a:pt x="1065" y="427"/>
                  </a:lnTo>
                  <a:lnTo>
                    <a:pt x="1108" y="469"/>
                  </a:lnTo>
                  <a:lnTo>
                    <a:pt x="1125" y="486"/>
                  </a:lnTo>
                  <a:lnTo>
                    <a:pt x="1065" y="469"/>
                  </a:lnTo>
                  <a:lnTo>
                    <a:pt x="767" y="427"/>
                  </a:lnTo>
                  <a:lnTo>
                    <a:pt x="426" y="341"/>
                  </a:lnTo>
                  <a:lnTo>
                    <a:pt x="128" y="299"/>
                  </a:lnTo>
                  <a:lnTo>
                    <a:pt x="43" y="554"/>
                  </a:lnTo>
                  <a:lnTo>
                    <a:pt x="1" y="810"/>
                  </a:lnTo>
                  <a:lnTo>
                    <a:pt x="43" y="1108"/>
                  </a:lnTo>
                  <a:lnTo>
                    <a:pt x="86" y="1363"/>
                  </a:lnTo>
                  <a:lnTo>
                    <a:pt x="171" y="1661"/>
                  </a:lnTo>
                  <a:lnTo>
                    <a:pt x="256" y="1917"/>
                  </a:lnTo>
                  <a:lnTo>
                    <a:pt x="426" y="2172"/>
                  </a:lnTo>
                  <a:lnTo>
                    <a:pt x="554" y="2385"/>
                  </a:lnTo>
                  <a:lnTo>
                    <a:pt x="937" y="2811"/>
                  </a:lnTo>
                  <a:lnTo>
                    <a:pt x="1320" y="3194"/>
                  </a:lnTo>
                  <a:lnTo>
                    <a:pt x="1789" y="3492"/>
                  </a:lnTo>
                  <a:lnTo>
                    <a:pt x="2257" y="3747"/>
                  </a:lnTo>
                  <a:lnTo>
                    <a:pt x="2768" y="3918"/>
                  </a:lnTo>
                  <a:lnTo>
                    <a:pt x="3279" y="4045"/>
                  </a:lnTo>
                  <a:lnTo>
                    <a:pt x="3832" y="4088"/>
                  </a:lnTo>
                  <a:lnTo>
                    <a:pt x="4386" y="4045"/>
                  </a:lnTo>
                  <a:lnTo>
                    <a:pt x="4897" y="3960"/>
                  </a:lnTo>
                  <a:lnTo>
                    <a:pt x="5407" y="3832"/>
                  </a:lnTo>
                  <a:lnTo>
                    <a:pt x="6429" y="3534"/>
                  </a:lnTo>
                  <a:lnTo>
                    <a:pt x="7025" y="3407"/>
                  </a:lnTo>
                  <a:lnTo>
                    <a:pt x="7621" y="3322"/>
                  </a:lnTo>
                  <a:lnTo>
                    <a:pt x="8856" y="3194"/>
                  </a:lnTo>
                  <a:lnTo>
                    <a:pt x="12645" y="2896"/>
                  </a:lnTo>
                  <a:lnTo>
                    <a:pt x="12475" y="2385"/>
                  </a:lnTo>
                  <a:lnTo>
                    <a:pt x="12304" y="1832"/>
                  </a:lnTo>
                  <a:lnTo>
                    <a:pt x="12049" y="1278"/>
                  </a:lnTo>
                  <a:lnTo>
                    <a:pt x="11921" y="1023"/>
                  </a:lnTo>
                  <a:lnTo>
                    <a:pt x="11793" y="810"/>
                  </a:lnTo>
                  <a:lnTo>
                    <a:pt x="11581" y="597"/>
                  </a:lnTo>
                  <a:lnTo>
                    <a:pt x="11368" y="469"/>
                  </a:lnTo>
                  <a:lnTo>
                    <a:pt x="9409" y="767"/>
                  </a:lnTo>
                  <a:lnTo>
                    <a:pt x="7408" y="1023"/>
                  </a:lnTo>
                  <a:lnTo>
                    <a:pt x="7068" y="980"/>
                  </a:lnTo>
                  <a:lnTo>
                    <a:pt x="6770" y="895"/>
                  </a:lnTo>
                  <a:lnTo>
                    <a:pt x="6174" y="639"/>
                  </a:lnTo>
                  <a:lnTo>
                    <a:pt x="5620" y="427"/>
                  </a:lnTo>
                  <a:lnTo>
                    <a:pt x="5280" y="341"/>
                  </a:lnTo>
                  <a:lnTo>
                    <a:pt x="4982" y="299"/>
                  </a:lnTo>
                  <a:lnTo>
                    <a:pt x="4343" y="299"/>
                  </a:lnTo>
                  <a:lnTo>
                    <a:pt x="3705" y="384"/>
                  </a:lnTo>
                  <a:lnTo>
                    <a:pt x="3194" y="384"/>
                  </a:lnTo>
                  <a:lnTo>
                    <a:pt x="2640" y="299"/>
                  </a:lnTo>
                  <a:lnTo>
                    <a:pt x="2129" y="171"/>
                  </a:lnTo>
                  <a:lnTo>
                    <a:pt x="1618" y="43"/>
                  </a:lnTo>
                  <a:lnTo>
                    <a:pt x="1363" y="1"/>
                  </a:lnTo>
                  <a:close/>
                </a:path>
              </a:pathLst>
            </a:custGeom>
            <a:solidFill>
              <a:srgbClr val="C087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1"/>
            <p:cNvSpPr/>
            <p:nvPr/>
          </p:nvSpPr>
          <p:spPr>
            <a:xfrm>
              <a:off x="2912750" y="1858075"/>
              <a:ext cx="90500" cy="68150"/>
            </a:xfrm>
            <a:custGeom>
              <a:avLst/>
              <a:gdLst/>
              <a:ahLst/>
              <a:cxnLst/>
              <a:rect l="l" t="t" r="r" b="b"/>
              <a:pathLst>
                <a:path w="3620" h="2726" extrusionOk="0">
                  <a:moveTo>
                    <a:pt x="129" y="1"/>
                  </a:moveTo>
                  <a:lnTo>
                    <a:pt x="44" y="682"/>
                  </a:lnTo>
                  <a:lnTo>
                    <a:pt x="1" y="1363"/>
                  </a:lnTo>
                  <a:lnTo>
                    <a:pt x="44" y="1703"/>
                  </a:lnTo>
                  <a:lnTo>
                    <a:pt x="86" y="2044"/>
                  </a:lnTo>
                  <a:lnTo>
                    <a:pt x="129" y="2385"/>
                  </a:lnTo>
                  <a:lnTo>
                    <a:pt x="256" y="2683"/>
                  </a:lnTo>
                  <a:lnTo>
                    <a:pt x="469" y="2725"/>
                  </a:lnTo>
                  <a:lnTo>
                    <a:pt x="725" y="2725"/>
                  </a:lnTo>
                  <a:lnTo>
                    <a:pt x="1150" y="2683"/>
                  </a:lnTo>
                  <a:lnTo>
                    <a:pt x="3620" y="2299"/>
                  </a:lnTo>
                  <a:lnTo>
                    <a:pt x="3535" y="2172"/>
                  </a:lnTo>
                  <a:lnTo>
                    <a:pt x="3492" y="2044"/>
                  </a:lnTo>
                  <a:lnTo>
                    <a:pt x="3407" y="1959"/>
                  </a:lnTo>
                  <a:lnTo>
                    <a:pt x="3322" y="1959"/>
                  </a:lnTo>
                  <a:lnTo>
                    <a:pt x="2470" y="2087"/>
                  </a:lnTo>
                  <a:lnTo>
                    <a:pt x="1619" y="2214"/>
                  </a:lnTo>
                  <a:lnTo>
                    <a:pt x="1065" y="2257"/>
                  </a:lnTo>
                  <a:lnTo>
                    <a:pt x="767" y="2214"/>
                  </a:lnTo>
                  <a:lnTo>
                    <a:pt x="512" y="2172"/>
                  </a:lnTo>
                  <a:lnTo>
                    <a:pt x="299" y="1618"/>
                  </a:lnTo>
                  <a:lnTo>
                    <a:pt x="171" y="1107"/>
                  </a:lnTo>
                  <a:lnTo>
                    <a:pt x="129" y="554"/>
                  </a:lnTo>
                  <a:lnTo>
                    <a:pt x="12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1"/>
            <p:cNvSpPr/>
            <p:nvPr/>
          </p:nvSpPr>
          <p:spPr>
            <a:xfrm>
              <a:off x="2895725" y="1776125"/>
              <a:ext cx="58575" cy="119225"/>
            </a:xfrm>
            <a:custGeom>
              <a:avLst/>
              <a:gdLst/>
              <a:ahLst/>
              <a:cxnLst/>
              <a:rect l="l" t="t" r="r" b="b"/>
              <a:pathLst>
                <a:path w="2343" h="4769" extrusionOk="0">
                  <a:moveTo>
                    <a:pt x="1" y="0"/>
                  </a:moveTo>
                  <a:lnTo>
                    <a:pt x="256" y="171"/>
                  </a:lnTo>
                  <a:lnTo>
                    <a:pt x="554" y="384"/>
                  </a:lnTo>
                  <a:lnTo>
                    <a:pt x="767" y="639"/>
                  </a:lnTo>
                  <a:lnTo>
                    <a:pt x="1023" y="894"/>
                  </a:lnTo>
                  <a:lnTo>
                    <a:pt x="1193" y="1150"/>
                  </a:lnTo>
                  <a:lnTo>
                    <a:pt x="1406" y="1448"/>
                  </a:lnTo>
                  <a:lnTo>
                    <a:pt x="1704" y="2087"/>
                  </a:lnTo>
                  <a:lnTo>
                    <a:pt x="1917" y="2725"/>
                  </a:lnTo>
                  <a:lnTo>
                    <a:pt x="2087" y="3406"/>
                  </a:lnTo>
                  <a:lnTo>
                    <a:pt x="2172" y="4087"/>
                  </a:lnTo>
                  <a:lnTo>
                    <a:pt x="2215" y="4769"/>
                  </a:lnTo>
                  <a:lnTo>
                    <a:pt x="2257" y="4769"/>
                  </a:lnTo>
                  <a:lnTo>
                    <a:pt x="2300" y="4726"/>
                  </a:lnTo>
                  <a:lnTo>
                    <a:pt x="2342" y="4769"/>
                  </a:lnTo>
                  <a:lnTo>
                    <a:pt x="2342" y="4045"/>
                  </a:lnTo>
                  <a:lnTo>
                    <a:pt x="2300" y="3364"/>
                  </a:lnTo>
                  <a:lnTo>
                    <a:pt x="2129" y="2683"/>
                  </a:lnTo>
                  <a:lnTo>
                    <a:pt x="2044" y="2342"/>
                  </a:lnTo>
                  <a:lnTo>
                    <a:pt x="1874" y="2001"/>
                  </a:lnTo>
                  <a:lnTo>
                    <a:pt x="1746" y="1661"/>
                  </a:lnTo>
                  <a:lnTo>
                    <a:pt x="1576" y="1363"/>
                  </a:lnTo>
                  <a:lnTo>
                    <a:pt x="1363" y="1065"/>
                  </a:lnTo>
                  <a:lnTo>
                    <a:pt x="1108" y="809"/>
                  </a:lnTo>
                  <a:lnTo>
                    <a:pt x="852" y="554"/>
                  </a:lnTo>
                  <a:lnTo>
                    <a:pt x="597" y="341"/>
                  </a:lnTo>
                  <a:lnTo>
                    <a:pt x="299" y="12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1"/>
            <p:cNvSpPr/>
            <p:nvPr/>
          </p:nvSpPr>
          <p:spPr>
            <a:xfrm>
              <a:off x="2895725" y="1776125"/>
              <a:ext cx="58575" cy="119225"/>
            </a:xfrm>
            <a:custGeom>
              <a:avLst/>
              <a:gdLst/>
              <a:ahLst/>
              <a:cxnLst/>
              <a:rect l="l" t="t" r="r" b="b"/>
              <a:pathLst>
                <a:path w="2343" h="4769" fill="none" extrusionOk="0">
                  <a:moveTo>
                    <a:pt x="2215" y="4769"/>
                  </a:moveTo>
                  <a:lnTo>
                    <a:pt x="2215" y="4769"/>
                  </a:lnTo>
                  <a:lnTo>
                    <a:pt x="2172" y="4087"/>
                  </a:lnTo>
                  <a:lnTo>
                    <a:pt x="2087" y="3406"/>
                  </a:lnTo>
                  <a:lnTo>
                    <a:pt x="1917" y="2725"/>
                  </a:lnTo>
                  <a:lnTo>
                    <a:pt x="1704" y="2087"/>
                  </a:lnTo>
                  <a:lnTo>
                    <a:pt x="1704" y="2087"/>
                  </a:lnTo>
                  <a:lnTo>
                    <a:pt x="1406" y="1448"/>
                  </a:lnTo>
                  <a:lnTo>
                    <a:pt x="1193" y="1150"/>
                  </a:lnTo>
                  <a:lnTo>
                    <a:pt x="1023" y="894"/>
                  </a:lnTo>
                  <a:lnTo>
                    <a:pt x="767" y="639"/>
                  </a:lnTo>
                  <a:lnTo>
                    <a:pt x="554" y="384"/>
                  </a:lnTo>
                  <a:lnTo>
                    <a:pt x="256" y="171"/>
                  </a:lnTo>
                  <a:lnTo>
                    <a:pt x="1" y="0"/>
                  </a:lnTo>
                  <a:lnTo>
                    <a:pt x="1" y="0"/>
                  </a:lnTo>
                  <a:lnTo>
                    <a:pt x="299" y="128"/>
                  </a:lnTo>
                  <a:lnTo>
                    <a:pt x="597" y="341"/>
                  </a:lnTo>
                  <a:lnTo>
                    <a:pt x="852" y="554"/>
                  </a:lnTo>
                  <a:lnTo>
                    <a:pt x="1108" y="809"/>
                  </a:lnTo>
                  <a:lnTo>
                    <a:pt x="1363" y="1065"/>
                  </a:lnTo>
                  <a:lnTo>
                    <a:pt x="1576" y="1363"/>
                  </a:lnTo>
                  <a:lnTo>
                    <a:pt x="1746" y="1661"/>
                  </a:lnTo>
                  <a:lnTo>
                    <a:pt x="1874" y="2001"/>
                  </a:lnTo>
                  <a:lnTo>
                    <a:pt x="1874" y="2001"/>
                  </a:lnTo>
                  <a:lnTo>
                    <a:pt x="2044" y="2342"/>
                  </a:lnTo>
                  <a:lnTo>
                    <a:pt x="2129" y="2683"/>
                  </a:lnTo>
                  <a:lnTo>
                    <a:pt x="2300" y="3364"/>
                  </a:lnTo>
                  <a:lnTo>
                    <a:pt x="2342" y="4045"/>
                  </a:lnTo>
                  <a:lnTo>
                    <a:pt x="2342" y="4769"/>
                  </a:lnTo>
                  <a:lnTo>
                    <a:pt x="2342" y="4769"/>
                  </a:lnTo>
                  <a:lnTo>
                    <a:pt x="2300" y="4726"/>
                  </a:lnTo>
                  <a:lnTo>
                    <a:pt x="2257" y="4769"/>
                  </a:lnTo>
                  <a:lnTo>
                    <a:pt x="2257" y="4769"/>
                  </a:lnTo>
                  <a:lnTo>
                    <a:pt x="2342" y="476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1"/>
            <p:cNvSpPr/>
            <p:nvPr/>
          </p:nvSpPr>
          <p:spPr>
            <a:xfrm>
              <a:off x="2938300" y="1491950"/>
              <a:ext cx="53250" cy="189475"/>
            </a:xfrm>
            <a:custGeom>
              <a:avLst/>
              <a:gdLst/>
              <a:ahLst/>
              <a:cxnLst/>
              <a:rect l="l" t="t" r="r" b="b"/>
              <a:pathLst>
                <a:path w="2130" h="7579" extrusionOk="0">
                  <a:moveTo>
                    <a:pt x="1" y="0"/>
                  </a:moveTo>
                  <a:lnTo>
                    <a:pt x="128" y="980"/>
                  </a:lnTo>
                  <a:lnTo>
                    <a:pt x="299" y="1916"/>
                  </a:lnTo>
                  <a:lnTo>
                    <a:pt x="512" y="2895"/>
                  </a:lnTo>
                  <a:lnTo>
                    <a:pt x="767" y="3832"/>
                  </a:lnTo>
                  <a:lnTo>
                    <a:pt x="1320" y="5705"/>
                  </a:lnTo>
                  <a:lnTo>
                    <a:pt x="1916" y="7578"/>
                  </a:lnTo>
                  <a:lnTo>
                    <a:pt x="2002" y="7280"/>
                  </a:lnTo>
                  <a:lnTo>
                    <a:pt x="2087" y="6940"/>
                  </a:lnTo>
                  <a:lnTo>
                    <a:pt x="2129" y="6642"/>
                  </a:lnTo>
                  <a:lnTo>
                    <a:pt x="2129" y="6514"/>
                  </a:lnTo>
                  <a:lnTo>
                    <a:pt x="2087" y="6344"/>
                  </a:lnTo>
                  <a:lnTo>
                    <a:pt x="1406" y="4811"/>
                  </a:lnTo>
                  <a:lnTo>
                    <a:pt x="852" y="3236"/>
                  </a:lnTo>
                  <a:lnTo>
                    <a:pt x="384" y="161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1"/>
            <p:cNvSpPr/>
            <p:nvPr/>
          </p:nvSpPr>
          <p:spPr>
            <a:xfrm>
              <a:off x="2681800" y="2153950"/>
              <a:ext cx="52175" cy="127750"/>
            </a:xfrm>
            <a:custGeom>
              <a:avLst/>
              <a:gdLst/>
              <a:ahLst/>
              <a:cxnLst/>
              <a:rect l="l" t="t" r="r" b="b"/>
              <a:pathLst>
                <a:path w="2087" h="5110" extrusionOk="0">
                  <a:moveTo>
                    <a:pt x="1" y="1"/>
                  </a:moveTo>
                  <a:lnTo>
                    <a:pt x="43" y="171"/>
                  </a:lnTo>
                  <a:lnTo>
                    <a:pt x="64" y="214"/>
                  </a:lnTo>
                  <a:lnTo>
                    <a:pt x="1" y="1"/>
                  </a:lnTo>
                  <a:close/>
                  <a:moveTo>
                    <a:pt x="64" y="214"/>
                  </a:moveTo>
                  <a:lnTo>
                    <a:pt x="256" y="852"/>
                  </a:lnTo>
                  <a:lnTo>
                    <a:pt x="426" y="1278"/>
                  </a:lnTo>
                  <a:lnTo>
                    <a:pt x="639" y="1704"/>
                  </a:lnTo>
                  <a:lnTo>
                    <a:pt x="980" y="2215"/>
                  </a:lnTo>
                  <a:lnTo>
                    <a:pt x="1108" y="2470"/>
                  </a:lnTo>
                  <a:lnTo>
                    <a:pt x="1235" y="2768"/>
                  </a:lnTo>
                  <a:lnTo>
                    <a:pt x="1363" y="3322"/>
                  </a:lnTo>
                  <a:lnTo>
                    <a:pt x="1533" y="4216"/>
                  </a:lnTo>
                  <a:lnTo>
                    <a:pt x="1618" y="5067"/>
                  </a:lnTo>
                  <a:lnTo>
                    <a:pt x="2087" y="5110"/>
                  </a:lnTo>
                  <a:lnTo>
                    <a:pt x="2044" y="4514"/>
                  </a:lnTo>
                  <a:lnTo>
                    <a:pt x="1959" y="3875"/>
                  </a:lnTo>
                  <a:lnTo>
                    <a:pt x="1831" y="3279"/>
                  </a:lnTo>
                  <a:lnTo>
                    <a:pt x="1618" y="2683"/>
                  </a:lnTo>
                  <a:lnTo>
                    <a:pt x="1363" y="2215"/>
                  </a:lnTo>
                  <a:lnTo>
                    <a:pt x="1065" y="1789"/>
                  </a:lnTo>
                  <a:lnTo>
                    <a:pt x="341" y="682"/>
                  </a:lnTo>
                  <a:lnTo>
                    <a:pt x="128" y="341"/>
                  </a:lnTo>
                  <a:lnTo>
                    <a:pt x="64" y="214"/>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1"/>
            <p:cNvSpPr/>
            <p:nvPr/>
          </p:nvSpPr>
          <p:spPr>
            <a:xfrm>
              <a:off x="1894200" y="1665425"/>
              <a:ext cx="340600" cy="307625"/>
            </a:xfrm>
            <a:custGeom>
              <a:avLst/>
              <a:gdLst/>
              <a:ahLst/>
              <a:cxnLst/>
              <a:rect l="l" t="t" r="r" b="b"/>
              <a:pathLst>
                <a:path w="13624" h="12305" extrusionOk="0">
                  <a:moveTo>
                    <a:pt x="3747" y="1"/>
                  </a:moveTo>
                  <a:lnTo>
                    <a:pt x="3534" y="43"/>
                  </a:lnTo>
                  <a:lnTo>
                    <a:pt x="3108" y="171"/>
                  </a:lnTo>
                  <a:lnTo>
                    <a:pt x="2725" y="384"/>
                  </a:lnTo>
                  <a:lnTo>
                    <a:pt x="2214" y="725"/>
                  </a:lnTo>
                  <a:lnTo>
                    <a:pt x="1789" y="1108"/>
                  </a:lnTo>
                  <a:lnTo>
                    <a:pt x="1363" y="1491"/>
                  </a:lnTo>
                  <a:lnTo>
                    <a:pt x="980" y="1959"/>
                  </a:lnTo>
                  <a:lnTo>
                    <a:pt x="597" y="2470"/>
                  </a:lnTo>
                  <a:lnTo>
                    <a:pt x="341" y="3024"/>
                  </a:lnTo>
                  <a:lnTo>
                    <a:pt x="128" y="3620"/>
                  </a:lnTo>
                  <a:lnTo>
                    <a:pt x="1" y="4216"/>
                  </a:lnTo>
                  <a:lnTo>
                    <a:pt x="1661" y="5067"/>
                  </a:lnTo>
                  <a:lnTo>
                    <a:pt x="2470" y="5493"/>
                  </a:lnTo>
                  <a:lnTo>
                    <a:pt x="3279" y="5961"/>
                  </a:lnTo>
                  <a:lnTo>
                    <a:pt x="4045" y="6472"/>
                  </a:lnTo>
                  <a:lnTo>
                    <a:pt x="4769" y="7025"/>
                  </a:lnTo>
                  <a:lnTo>
                    <a:pt x="5450" y="7621"/>
                  </a:lnTo>
                  <a:lnTo>
                    <a:pt x="6089" y="8303"/>
                  </a:lnTo>
                  <a:lnTo>
                    <a:pt x="6557" y="8899"/>
                  </a:lnTo>
                  <a:lnTo>
                    <a:pt x="6983" y="9495"/>
                  </a:lnTo>
                  <a:lnTo>
                    <a:pt x="7451" y="10048"/>
                  </a:lnTo>
                  <a:lnTo>
                    <a:pt x="7962" y="10644"/>
                  </a:lnTo>
                  <a:lnTo>
                    <a:pt x="8217" y="10900"/>
                  </a:lnTo>
                  <a:lnTo>
                    <a:pt x="8515" y="11155"/>
                  </a:lnTo>
                  <a:lnTo>
                    <a:pt x="8813" y="11368"/>
                  </a:lnTo>
                  <a:lnTo>
                    <a:pt x="9111" y="11538"/>
                  </a:lnTo>
                  <a:lnTo>
                    <a:pt x="9452" y="11708"/>
                  </a:lnTo>
                  <a:lnTo>
                    <a:pt x="9792" y="11836"/>
                  </a:lnTo>
                  <a:lnTo>
                    <a:pt x="10176" y="11921"/>
                  </a:lnTo>
                  <a:lnTo>
                    <a:pt x="10516" y="11964"/>
                  </a:lnTo>
                  <a:lnTo>
                    <a:pt x="10729" y="12134"/>
                  </a:lnTo>
                  <a:lnTo>
                    <a:pt x="10984" y="12219"/>
                  </a:lnTo>
                  <a:lnTo>
                    <a:pt x="11240" y="12304"/>
                  </a:lnTo>
                  <a:lnTo>
                    <a:pt x="11495" y="12304"/>
                  </a:lnTo>
                  <a:lnTo>
                    <a:pt x="11666" y="12262"/>
                  </a:lnTo>
                  <a:lnTo>
                    <a:pt x="11836" y="12177"/>
                  </a:lnTo>
                  <a:lnTo>
                    <a:pt x="12134" y="11964"/>
                  </a:lnTo>
                  <a:lnTo>
                    <a:pt x="12389" y="11666"/>
                  </a:lnTo>
                  <a:lnTo>
                    <a:pt x="12602" y="11368"/>
                  </a:lnTo>
                  <a:lnTo>
                    <a:pt x="12687" y="11240"/>
                  </a:lnTo>
                  <a:lnTo>
                    <a:pt x="12900" y="10814"/>
                  </a:lnTo>
                  <a:lnTo>
                    <a:pt x="13113" y="10431"/>
                  </a:lnTo>
                  <a:lnTo>
                    <a:pt x="13283" y="10005"/>
                  </a:lnTo>
                  <a:lnTo>
                    <a:pt x="13411" y="9580"/>
                  </a:lnTo>
                  <a:lnTo>
                    <a:pt x="13496" y="9111"/>
                  </a:lnTo>
                  <a:lnTo>
                    <a:pt x="13581" y="8686"/>
                  </a:lnTo>
                  <a:lnTo>
                    <a:pt x="13624" y="8217"/>
                  </a:lnTo>
                  <a:lnTo>
                    <a:pt x="13624" y="7749"/>
                  </a:lnTo>
                  <a:lnTo>
                    <a:pt x="12985" y="6898"/>
                  </a:lnTo>
                  <a:lnTo>
                    <a:pt x="12304" y="6046"/>
                  </a:lnTo>
                  <a:lnTo>
                    <a:pt x="11580" y="5237"/>
                  </a:lnTo>
                  <a:lnTo>
                    <a:pt x="10814" y="4514"/>
                  </a:lnTo>
                  <a:lnTo>
                    <a:pt x="9963" y="3790"/>
                  </a:lnTo>
                  <a:lnTo>
                    <a:pt x="9111" y="3194"/>
                  </a:lnTo>
                  <a:lnTo>
                    <a:pt x="8175" y="2598"/>
                  </a:lnTo>
                  <a:lnTo>
                    <a:pt x="7238" y="2087"/>
                  </a:lnTo>
                  <a:lnTo>
                    <a:pt x="6685" y="1789"/>
                  </a:lnTo>
                  <a:lnTo>
                    <a:pt x="6089" y="1533"/>
                  </a:lnTo>
                  <a:lnTo>
                    <a:pt x="5578" y="1193"/>
                  </a:lnTo>
                  <a:lnTo>
                    <a:pt x="5322" y="980"/>
                  </a:lnTo>
                  <a:lnTo>
                    <a:pt x="5109" y="767"/>
                  </a:lnTo>
                  <a:lnTo>
                    <a:pt x="4726" y="384"/>
                  </a:lnTo>
                  <a:lnTo>
                    <a:pt x="4556" y="214"/>
                  </a:lnTo>
                  <a:lnTo>
                    <a:pt x="4343" y="86"/>
                  </a:lnTo>
                  <a:lnTo>
                    <a:pt x="4130" y="1"/>
                  </a:lnTo>
                  <a:close/>
                </a:path>
              </a:pathLst>
            </a:custGeom>
            <a:solidFill>
              <a:srgbClr val="FFC8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1"/>
            <p:cNvSpPr/>
            <p:nvPr/>
          </p:nvSpPr>
          <p:spPr>
            <a:xfrm>
              <a:off x="3139475" y="1851700"/>
              <a:ext cx="158600" cy="150075"/>
            </a:xfrm>
            <a:custGeom>
              <a:avLst/>
              <a:gdLst/>
              <a:ahLst/>
              <a:cxnLst/>
              <a:rect l="l" t="t" r="r" b="b"/>
              <a:pathLst>
                <a:path w="6344" h="6003" extrusionOk="0">
                  <a:moveTo>
                    <a:pt x="3023" y="0"/>
                  </a:moveTo>
                  <a:lnTo>
                    <a:pt x="2725" y="43"/>
                  </a:lnTo>
                  <a:lnTo>
                    <a:pt x="2427" y="128"/>
                  </a:lnTo>
                  <a:lnTo>
                    <a:pt x="2171" y="213"/>
                  </a:lnTo>
                  <a:lnTo>
                    <a:pt x="1916" y="341"/>
                  </a:lnTo>
                  <a:lnTo>
                    <a:pt x="1618" y="511"/>
                  </a:lnTo>
                  <a:lnTo>
                    <a:pt x="1362" y="681"/>
                  </a:lnTo>
                  <a:lnTo>
                    <a:pt x="1107" y="894"/>
                  </a:lnTo>
                  <a:lnTo>
                    <a:pt x="851" y="1150"/>
                  </a:lnTo>
                  <a:lnTo>
                    <a:pt x="681" y="1405"/>
                  </a:lnTo>
                  <a:lnTo>
                    <a:pt x="468" y="1703"/>
                  </a:lnTo>
                  <a:lnTo>
                    <a:pt x="341" y="2001"/>
                  </a:lnTo>
                  <a:lnTo>
                    <a:pt x="213" y="2299"/>
                  </a:lnTo>
                  <a:lnTo>
                    <a:pt x="85" y="2597"/>
                  </a:lnTo>
                  <a:lnTo>
                    <a:pt x="43" y="2938"/>
                  </a:lnTo>
                  <a:lnTo>
                    <a:pt x="0" y="3321"/>
                  </a:lnTo>
                  <a:lnTo>
                    <a:pt x="0" y="3661"/>
                  </a:lnTo>
                  <a:lnTo>
                    <a:pt x="0" y="4045"/>
                  </a:lnTo>
                  <a:lnTo>
                    <a:pt x="85" y="4385"/>
                  </a:lnTo>
                  <a:lnTo>
                    <a:pt x="255" y="4683"/>
                  </a:lnTo>
                  <a:lnTo>
                    <a:pt x="468" y="4939"/>
                  </a:lnTo>
                  <a:lnTo>
                    <a:pt x="681" y="5109"/>
                  </a:lnTo>
                  <a:lnTo>
                    <a:pt x="979" y="5279"/>
                  </a:lnTo>
                  <a:lnTo>
                    <a:pt x="1575" y="5620"/>
                  </a:lnTo>
                  <a:lnTo>
                    <a:pt x="2214" y="5833"/>
                  </a:lnTo>
                  <a:lnTo>
                    <a:pt x="2852" y="5960"/>
                  </a:lnTo>
                  <a:lnTo>
                    <a:pt x="3193" y="6003"/>
                  </a:lnTo>
                  <a:lnTo>
                    <a:pt x="3534" y="6003"/>
                  </a:lnTo>
                  <a:lnTo>
                    <a:pt x="3874" y="5960"/>
                  </a:lnTo>
                  <a:lnTo>
                    <a:pt x="4215" y="5875"/>
                  </a:lnTo>
                  <a:lnTo>
                    <a:pt x="4555" y="5747"/>
                  </a:lnTo>
                  <a:lnTo>
                    <a:pt x="4853" y="5620"/>
                  </a:lnTo>
                  <a:lnTo>
                    <a:pt x="5151" y="5449"/>
                  </a:lnTo>
                  <a:lnTo>
                    <a:pt x="5449" y="5237"/>
                  </a:lnTo>
                  <a:lnTo>
                    <a:pt x="5705" y="4981"/>
                  </a:lnTo>
                  <a:lnTo>
                    <a:pt x="5918" y="4726"/>
                  </a:lnTo>
                  <a:lnTo>
                    <a:pt x="6088" y="4385"/>
                  </a:lnTo>
                  <a:lnTo>
                    <a:pt x="6216" y="4087"/>
                  </a:lnTo>
                  <a:lnTo>
                    <a:pt x="6301" y="3747"/>
                  </a:lnTo>
                  <a:lnTo>
                    <a:pt x="6343" y="3406"/>
                  </a:lnTo>
                  <a:lnTo>
                    <a:pt x="6343" y="3065"/>
                  </a:lnTo>
                  <a:lnTo>
                    <a:pt x="6301" y="2725"/>
                  </a:lnTo>
                  <a:lnTo>
                    <a:pt x="6173" y="2384"/>
                  </a:lnTo>
                  <a:lnTo>
                    <a:pt x="6045" y="2086"/>
                  </a:lnTo>
                  <a:lnTo>
                    <a:pt x="5875" y="1746"/>
                  </a:lnTo>
                  <a:lnTo>
                    <a:pt x="5662" y="1448"/>
                  </a:lnTo>
                  <a:lnTo>
                    <a:pt x="5364" y="1064"/>
                  </a:lnTo>
                  <a:lnTo>
                    <a:pt x="4981" y="681"/>
                  </a:lnTo>
                  <a:lnTo>
                    <a:pt x="4598" y="383"/>
                  </a:lnTo>
                  <a:lnTo>
                    <a:pt x="4385" y="256"/>
                  </a:lnTo>
                  <a:lnTo>
                    <a:pt x="4130" y="128"/>
                  </a:lnTo>
                  <a:lnTo>
                    <a:pt x="3874" y="43"/>
                  </a:lnTo>
                  <a:lnTo>
                    <a:pt x="3576" y="0"/>
                  </a:lnTo>
                  <a:close/>
                </a:path>
              </a:pathLst>
            </a:custGeom>
            <a:solidFill>
              <a:srgbClr val="DF373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1"/>
            <p:cNvSpPr/>
            <p:nvPr/>
          </p:nvSpPr>
          <p:spPr>
            <a:xfrm>
              <a:off x="2991525" y="1901725"/>
              <a:ext cx="159675" cy="150075"/>
            </a:xfrm>
            <a:custGeom>
              <a:avLst/>
              <a:gdLst/>
              <a:ahLst/>
              <a:cxnLst/>
              <a:rect l="l" t="t" r="r" b="b"/>
              <a:pathLst>
                <a:path w="6387" h="6003" extrusionOk="0">
                  <a:moveTo>
                    <a:pt x="3023" y="0"/>
                  </a:moveTo>
                  <a:lnTo>
                    <a:pt x="2725" y="43"/>
                  </a:lnTo>
                  <a:lnTo>
                    <a:pt x="2470" y="128"/>
                  </a:lnTo>
                  <a:lnTo>
                    <a:pt x="2172" y="213"/>
                  </a:lnTo>
                  <a:lnTo>
                    <a:pt x="1916" y="341"/>
                  </a:lnTo>
                  <a:lnTo>
                    <a:pt x="1618" y="511"/>
                  </a:lnTo>
                  <a:lnTo>
                    <a:pt x="1363" y="681"/>
                  </a:lnTo>
                  <a:lnTo>
                    <a:pt x="1107" y="894"/>
                  </a:lnTo>
                  <a:lnTo>
                    <a:pt x="894" y="1150"/>
                  </a:lnTo>
                  <a:lnTo>
                    <a:pt x="682" y="1405"/>
                  </a:lnTo>
                  <a:lnTo>
                    <a:pt x="511" y="1703"/>
                  </a:lnTo>
                  <a:lnTo>
                    <a:pt x="341" y="2001"/>
                  </a:lnTo>
                  <a:lnTo>
                    <a:pt x="213" y="2299"/>
                  </a:lnTo>
                  <a:lnTo>
                    <a:pt x="128" y="2597"/>
                  </a:lnTo>
                  <a:lnTo>
                    <a:pt x="43" y="2938"/>
                  </a:lnTo>
                  <a:lnTo>
                    <a:pt x="0" y="3321"/>
                  </a:lnTo>
                  <a:lnTo>
                    <a:pt x="0" y="3661"/>
                  </a:lnTo>
                  <a:lnTo>
                    <a:pt x="43" y="4044"/>
                  </a:lnTo>
                  <a:lnTo>
                    <a:pt x="128" y="4385"/>
                  </a:lnTo>
                  <a:lnTo>
                    <a:pt x="256" y="4683"/>
                  </a:lnTo>
                  <a:lnTo>
                    <a:pt x="469" y="4939"/>
                  </a:lnTo>
                  <a:lnTo>
                    <a:pt x="724" y="5109"/>
                  </a:lnTo>
                  <a:lnTo>
                    <a:pt x="980" y="5279"/>
                  </a:lnTo>
                  <a:lnTo>
                    <a:pt x="1618" y="5620"/>
                  </a:lnTo>
                  <a:lnTo>
                    <a:pt x="2257" y="5833"/>
                  </a:lnTo>
                  <a:lnTo>
                    <a:pt x="2853" y="5960"/>
                  </a:lnTo>
                  <a:lnTo>
                    <a:pt x="3193" y="6003"/>
                  </a:lnTo>
                  <a:lnTo>
                    <a:pt x="3576" y="6003"/>
                  </a:lnTo>
                  <a:lnTo>
                    <a:pt x="3917" y="5960"/>
                  </a:lnTo>
                  <a:lnTo>
                    <a:pt x="4258" y="5875"/>
                  </a:lnTo>
                  <a:lnTo>
                    <a:pt x="4598" y="5747"/>
                  </a:lnTo>
                  <a:lnTo>
                    <a:pt x="4896" y="5620"/>
                  </a:lnTo>
                  <a:lnTo>
                    <a:pt x="5194" y="5449"/>
                  </a:lnTo>
                  <a:lnTo>
                    <a:pt x="5450" y="5237"/>
                  </a:lnTo>
                  <a:lnTo>
                    <a:pt x="5705" y="4981"/>
                  </a:lnTo>
                  <a:lnTo>
                    <a:pt x="5918" y="4726"/>
                  </a:lnTo>
                  <a:lnTo>
                    <a:pt x="6088" y="4385"/>
                  </a:lnTo>
                  <a:lnTo>
                    <a:pt x="6259" y="4087"/>
                  </a:lnTo>
                  <a:lnTo>
                    <a:pt x="6344" y="3746"/>
                  </a:lnTo>
                  <a:lnTo>
                    <a:pt x="6386" y="3406"/>
                  </a:lnTo>
                  <a:lnTo>
                    <a:pt x="6386" y="3065"/>
                  </a:lnTo>
                  <a:lnTo>
                    <a:pt x="6301" y="2725"/>
                  </a:lnTo>
                  <a:lnTo>
                    <a:pt x="6216" y="2384"/>
                  </a:lnTo>
                  <a:lnTo>
                    <a:pt x="6046" y="2086"/>
                  </a:lnTo>
                  <a:lnTo>
                    <a:pt x="5875" y="1746"/>
                  </a:lnTo>
                  <a:lnTo>
                    <a:pt x="5705" y="1448"/>
                  </a:lnTo>
                  <a:lnTo>
                    <a:pt x="5365" y="1064"/>
                  </a:lnTo>
                  <a:lnTo>
                    <a:pt x="5024" y="681"/>
                  </a:lnTo>
                  <a:lnTo>
                    <a:pt x="4598" y="383"/>
                  </a:lnTo>
                  <a:lnTo>
                    <a:pt x="4385" y="255"/>
                  </a:lnTo>
                  <a:lnTo>
                    <a:pt x="4173" y="128"/>
                  </a:lnTo>
                  <a:lnTo>
                    <a:pt x="3875" y="43"/>
                  </a:lnTo>
                  <a:lnTo>
                    <a:pt x="3619" y="0"/>
                  </a:lnTo>
                  <a:close/>
                </a:path>
              </a:pathLst>
            </a:custGeom>
            <a:solidFill>
              <a:srgbClr val="DF373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1"/>
            <p:cNvSpPr/>
            <p:nvPr/>
          </p:nvSpPr>
          <p:spPr>
            <a:xfrm>
              <a:off x="2845700" y="1731425"/>
              <a:ext cx="586475" cy="596050"/>
            </a:xfrm>
            <a:custGeom>
              <a:avLst/>
              <a:gdLst/>
              <a:ahLst/>
              <a:cxnLst/>
              <a:rect l="l" t="t" r="r" b="b"/>
              <a:pathLst>
                <a:path w="23459" h="23842" extrusionOk="0">
                  <a:moveTo>
                    <a:pt x="10644" y="0"/>
                  </a:moveTo>
                  <a:lnTo>
                    <a:pt x="10048" y="43"/>
                  </a:lnTo>
                  <a:lnTo>
                    <a:pt x="9452" y="86"/>
                  </a:lnTo>
                  <a:lnTo>
                    <a:pt x="8643" y="213"/>
                  </a:lnTo>
                  <a:lnTo>
                    <a:pt x="8260" y="298"/>
                  </a:lnTo>
                  <a:lnTo>
                    <a:pt x="7877" y="426"/>
                  </a:lnTo>
                  <a:lnTo>
                    <a:pt x="7494" y="596"/>
                  </a:lnTo>
                  <a:lnTo>
                    <a:pt x="7196" y="767"/>
                  </a:lnTo>
                  <a:lnTo>
                    <a:pt x="6898" y="1022"/>
                  </a:lnTo>
                  <a:lnTo>
                    <a:pt x="6642" y="1320"/>
                  </a:lnTo>
                  <a:lnTo>
                    <a:pt x="6813" y="1363"/>
                  </a:lnTo>
                  <a:lnTo>
                    <a:pt x="7025" y="1320"/>
                  </a:lnTo>
                  <a:lnTo>
                    <a:pt x="7238" y="1235"/>
                  </a:lnTo>
                  <a:lnTo>
                    <a:pt x="7409" y="1150"/>
                  </a:lnTo>
                  <a:lnTo>
                    <a:pt x="7707" y="894"/>
                  </a:lnTo>
                  <a:lnTo>
                    <a:pt x="8090" y="682"/>
                  </a:lnTo>
                  <a:lnTo>
                    <a:pt x="8473" y="511"/>
                  </a:lnTo>
                  <a:lnTo>
                    <a:pt x="8856" y="384"/>
                  </a:lnTo>
                  <a:lnTo>
                    <a:pt x="9282" y="341"/>
                  </a:lnTo>
                  <a:lnTo>
                    <a:pt x="9708" y="298"/>
                  </a:lnTo>
                  <a:lnTo>
                    <a:pt x="10133" y="341"/>
                  </a:lnTo>
                  <a:lnTo>
                    <a:pt x="10602" y="384"/>
                  </a:lnTo>
                  <a:lnTo>
                    <a:pt x="11027" y="469"/>
                  </a:lnTo>
                  <a:lnTo>
                    <a:pt x="11496" y="596"/>
                  </a:lnTo>
                  <a:lnTo>
                    <a:pt x="11921" y="767"/>
                  </a:lnTo>
                  <a:lnTo>
                    <a:pt x="12347" y="980"/>
                  </a:lnTo>
                  <a:lnTo>
                    <a:pt x="12773" y="1150"/>
                  </a:lnTo>
                  <a:lnTo>
                    <a:pt x="13156" y="1405"/>
                  </a:lnTo>
                  <a:lnTo>
                    <a:pt x="13539" y="1661"/>
                  </a:lnTo>
                  <a:lnTo>
                    <a:pt x="13880" y="1916"/>
                  </a:lnTo>
                  <a:lnTo>
                    <a:pt x="14178" y="2172"/>
                  </a:lnTo>
                  <a:lnTo>
                    <a:pt x="14433" y="2470"/>
                  </a:lnTo>
                  <a:lnTo>
                    <a:pt x="14689" y="2768"/>
                  </a:lnTo>
                  <a:lnTo>
                    <a:pt x="14901" y="3108"/>
                  </a:lnTo>
                  <a:lnTo>
                    <a:pt x="15285" y="3789"/>
                  </a:lnTo>
                  <a:lnTo>
                    <a:pt x="15625" y="4556"/>
                  </a:lnTo>
                  <a:lnTo>
                    <a:pt x="15838" y="5322"/>
                  </a:lnTo>
                  <a:lnTo>
                    <a:pt x="16051" y="6131"/>
                  </a:lnTo>
                  <a:lnTo>
                    <a:pt x="16221" y="6940"/>
                  </a:lnTo>
                  <a:lnTo>
                    <a:pt x="16349" y="7749"/>
                  </a:lnTo>
                  <a:lnTo>
                    <a:pt x="13922" y="8047"/>
                  </a:lnTo>
                  <a:lnTo>
                    <a:pt x="11453" y="8302"/>
                  </a:lnTo>
                  <a:lnTo>
                    <a:pt x="9026" y="8558"/>
                  </a:lnTo>
                  <a:lnTo>
                    <a:pt x="6557" y="8813"/>
                  </a:lnTo>
                  <a:lnTo>
                    <a:pt x="4854" y="9026"/>
                  </a:lnTo>
                  <a:lnTo>
                    <a:pt x="4726" y="8685"/>
                  </a:lnTo>
                  <a:lnTo>
                    <a:pt x="4684" y="8345"/>
                  </a:lnTo>
                  <a:lnTo>
                    <a:pt x="4641" y="8004"/>
                  </a:lnTo>
                  <a:lnTo>
                    <a:pt x="4599" y="7621"/>
                  </a:lnTo>
                  <a:lnTo>
                    <a:pt x="4258" y="7664"/>
                  </a:lnTo>
                  <a:lnTo>
                    <a:pt x="3875" y="7706"/>
                  </a:lnTo>
                  <a:lnTo>
                    <a:pt x="3875" y="8430"/>
                  </a:lnTo>
                  <a:lnTo>
                    <a:pt x="3960" y="9196"/>
                  </a:lnTo>
                  <a:lnTo>
                    <a:pt x="2002" y="9537"/>
                  </a:lnTo>
                  <a:lnTo>
                    <a:pt x="43" y="9962"/>
                  </a:lnTo>
                  <a:lnTo>
                    <a:pt x="1" y="12261"/>
                  </a:lnTo>
                  <a:lnTo>
                    <a:pt x="1" y="14560"/>
                  </a:lnTo>
                  <a:lnTo>
                    <a:pt x="86" y="16859"/>
                  </a:lnTo>
                  <a:lnTo>
                    <a:pt x="171" y="19158"/>
                  </a:lnTo>
                  <a:lnTo>
                    <a:pt x="256" y="19839"/>
                  </a:lnTo>
                  <a:lnTo>
                    <a:pt x="341" y="20180"/>
                  </a:lnTo>
                  <a:lnTo>
                    <a:pt x="469" y="20521"/>
                  </a:lnTo>
                  <a:lnTo>
                    <a:pt x="597" y="20776"/>
                  </a:lnTo>
                  <a:lnTo>
                    <a:pt x="767" y="20989"/>
                  </a:lnTo>
                  <a:lnTo>
                    <a:pt x="980" y="21202"/>
                  </a:lnTo>
                  <a:lnTo>
                    <a:pt x="1193" y="21415"/>
                  </a:lnTo>
                  <a:lnTo>
                    <a:pt x="1704" y="21713"/>
                  </a:lnTo>
                  <a:lnTo>
                    <a:pt x="2257" y="21968"/>
                  </a:lnTo>
                  <a:lnTo>
                    <a:pt x="3066" y="22351"/>
                  </a:lnTo>
                  <a:lnTo>
                    <a:pt x="3918" y="22649"/>
                  </a:lnTo>
                  <a:lnTo>
                    <a:pt x="4769" y="22905"/>
                  </a:lnTo>
                  <a:lnTo>
                    <a:pt x="5620" y="23160"/>
                  </a:lnTo>
                  <a:lnTo>
                    <a:pt x="6515" y="23373"/>
                  </a:lnTo>
                  <a:lnTo>
                    <a:pt x="7409" y="23543"/>
                  </a:lnTo>
                  <a:lnTo>
                    <a:pt x="8303" y="23671"/>
                  </a:lnTo>
                  <a:lnTo>
                    <a:pt x="9197" y="23756"/>
                  </a:lnTo>
                  <a:lnTo>
                    <a:pt x="10133" y="23841"/>
                  </a:lnTo>
                  <a:lnTo>
                    <a:pt x="11964" y="23841"/>
                  </a:lnTo>
                  <a:lnTo>
                    <a:pt x="12858" y="23799"/>
                  </a:lnTo>
                  <a:lnTo>
                    <a:pt x="13752" y="23671"/>
                  </a:lnTo>
                  <a:lnTo>
                    <a:pt x="14646" y="23543"/>
                  </a:lnTo>
                  <a:lnTo>
                    <a:pt x="15540" y="23330"/>
                  </a:lnTo>
                  <a:lnTo>
                    <a:pt x="16391" y="23117"/>
                  </a:lnTo>
                  <a:lnTo>
                    <a:pt x="17243" y="22819"/>
                  </a:lnTo>
                  <a:lnTo>
                    <a:pt x="18094" y="22521"/>
                  </a:lnTo>
                  <a:lnTo>
                    <a:pt x="18903" y="22138"/>
                  </a:lnTo>
                  <a:lnTo>
                    <a:pt x="19712" y="21713"/>
                  </a:lnTo>
                  <a:lnTo>
                    <a:pt x="20351" y="21287"/>
                  </a:lnTo>
                  <a:lnTo>
                    <a:pt x="20989" y="20861"/>
                  </a:lnTo>
                  <a:lnTo>
                    <a:pt x="21543" y="20350"/>
                  </a:lnTo>
                  <a:lnTo>
                    <a:pt x="22096" y="19839"/>
                  </a:lnTo>
                  <a:lnTo>
                    <a:pt x="22565" y="19243"/>
                  </a:lnTo>
                  <a:lnTo>
                    <a:pt x="22948" y="18605"/>
                  </a:lnTo>
                  <a:lnTo>
                    <a:pt x="23075" y="18264"/>
                  </a:lnTo>
                  <a:lnTo>
                    <a:pt x="23203" y="17924"/>
                  </a:lnTo>
                  <a:lnTo>
                    <a:pt x="23331" y="17583"/>
                  </a:lnTo>
                  <a:lnTo>
                    <a:pt x="23416" y="17200"/>
                  </a:lnTo>
                  <a:lnTo>
                    <a:pt x="23459" y="16859"/>
                  </a:lnTo>
                  <a:lnTo>
                    <a:pt x="23459" y="16476"/>
                  </a:lnTo>
                  <a:lnTo>
                    <a:pt x="23416" y="15752"/>
                  </a:lnTo>
                  <a:lnTo>
                    <a:pt x="23331" y="15029"/>
                  </a:lnTo>
                  <a:lnTo>
                    <a:pt x="23203" y="14305"/>
                  </a:lnTo>
                  <a:lnTo>
                    <a:pt x="22650" y="11410"/>
                  </a:lnTo>
                  <a:lnTo>
                    <a:pt x="22352" y="9962"/>
                  </a:lnTo>
                  <a:lnTo>
                    <a:pt x="21969" y="8515"/>
                  </a:lnTo>
                  <a:lnTo>
                    <a:pt x="21841" y="8004"/>
                  </a:lnTo>
                  <a:lnTo>
                    <a:pt x="21798" y="7706"/>
                  </a:lnTo>
                  <a:lnTo>
                    <a:pt x="21713" y="7493"/>
                  </a:lnTo>
                  <a:lnTo>
                    <a:pt x="21585" y="7280"/>
                  </a:lnTo>
                  <a:lnTo>
                    <a:pt x="21415" y="7110"/>
                  </a:lnTo>
                  <a:lnTo>
                    <a:pt x="21202" y="6982"/>
                  </a:lnTo>
                  <a:lnTo>
                    <a:pt x="20904" y="6940"/>
                  </a:lnTo>
                  <a:lnTo>
                    <a:pt x="20606" y="6940"/>
                  </a:lnTo>
                  <a:lnTo>
                    <a:pt x="20266" y="6982"/>
                  </a:lnTo>
                  <a:lnTo>
                    <a:pt x="19584" y="7110"/>
                  </a:lnTo>
                  <a:lnTo>
                    <a:pt x="18903" y="7323"/>
                  </a:lnTo>
                  <a:lnTo>
                    <a:pt x="18265" y="7451"/>
                  </a:lnTo>
                  <a:lnTo>
                    <a:pt x="17711" y="7536"/>
                  </a:lnTo>
                  <a:lnTo>
                    <a:pt x="17541" y="6557"/>
                  </a:lnTo>
                  <a:lnTo>
                    <a:pt x="17328" y="5620"/>
                  </a:lnTo>
                  <a:lnTo>
                    <a:pt x="17030" y="4641"/>
                  </a:lnTo>
                  <a:lnTo>
                    <a:pt x="16689" y="3747"/>
                  </a:lnTo>
                  <a:lnTo>
                    <a:pt x="16477" y="3278"/>
                  </a:lnTo>
                  <a:lnTo>
                    <a:pt x="16264" y="2810"/>
                  </a:lnTo>
                  <a:lnTo>
                    <a:pt x="15966" y="2384"/>
                  </a:lnTo>
                  <a:lnTo>
                    <a:pt x="15668" y="1959"/>
                  </a:lnTo>
                  <a:lnTo>
                    <a:pt x="15327" y="1576"/>
                  </a:lnTo>
                  <a:lnTo>
                    <a:pt x="14944" y="1235"/>
                  </a:lnTo>
                  <a:lnTo>
                    <a:pt x="14561" y="937"/>
                  </a:lnTo>
                  <a:lnTo>
                    <a:pt x="14135" y="682"/>
                  </a:lnTo>
                  <a:lnTo>
                    <a:pt x="13582" y="426"/>
                  </a:lnTo>
                  <a:lnTo>
                    <a:pt x="13028" y="213"/>
                  </a:lnTo>
                  <a:lnTo>
                    <a:pt x="12432" y="86"/>
                  </a:lnTo>
                  <a:lnTo>
                    <a:pt x="11879" y="0"/>
                  </a:lnTo>
                  <a:close/>
                </a:path>
              </a:pathLst>
            </a:custGeom>
            <a:solidFill>
              <a:srgbClr val="E6B4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1"/>
            <p:cNvSpPr/>
            <p:nvPr/>
          </p:nvSpPr>
          <p:spPr>
            <a:xfrm>
              <a:off x="1883550" y="1786775"/>
              <a:ext cx="2175" cy="5350"/>
            </a:xfrm>
            <a:custGeom>
              <a:avLst/>
              <a:gdLst/>
              <a:ahLst/>
              <a:cxnLst/>
              <a:rect l="l" t="t" r="r" b="b"/>
              <a:pathLst>
                <a:path w="87" h="214" extrusionOk="0">
                  <a:moveTo>
                    <a:pt x="86" y="0"/>
                  </a:moveTo>
                  <a:lnTo>
                    <a:pt x="29" y="142"/>
                  </a:lnTo>
                  <a:lnTo>
                    <a:pt x="43" y="128"/>
                  </a:lnTo>
                  <a:lnTo>
                    <a:pt x="86" y="0"/>
                  </a:lnTo>
                  <a:close/>
                  <a:moveTo>
                    <a:pt x="29" y="142"/>
                  </a:moveTo>
                  <a:lnTo>
                    <a:pt x="1" y="170"/>
                  </a:lnTo>
                  <a:lnTo>
                    <a:pt x="1" y="213"/>
                  </a:lnTo>
                  <a:lnTo>
                    <a:pt x="29" y="142"/>
                  </a:lnTo>
                  <a:close/>
                </a:path>
              </a:pathLst>
            </a:custGeom>
            <a:solidFill>
              <a:srgbClr val="DF373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1"/>
            <p:cNvSpPr/>
            <p:nvPr/>
          </p:nvSpPr>
          <p:spPr>
            <a:xfrm>
              <a:off x="1894200" y="1712275"/>
              <a:ext cx="317200" cy="260775"/>
            </a:xfrm>
            <a:custGeom>
              <a:avLst/>
              <a:gdLst/>
              <a:ahLst/>
              <a:cxnLst/>
              <a:rect l="l" t="t" r="r" b="b"/>
              <a:pathLst>
                <a:path w="12688" h="10431" extrusionOk="0">
                  <a:moveTo>
                    <a:pt x="1448" y="0"/>
                  </a:moveTo>
                  <a:lnTo>
                    <a:pt x="1193" y="43"/>
                  </a:lnTo>
                  <a:lnTo>
                    <a:pt x="980" y="85"/>
                  </a:lnTo>
                  <a:lnTo>
                    <a:pt x="597" y="596"/>
                  </a:lnTo>
                  <a:lnTo>
                    <a:pt x="341" y="1150"/>
                  </a:lnTo>
                  <a:lnTo>
                    <a:pt x="128" y="1746"/>
                  </a:lnTo>
                  <a:lnTo>
                    <a:pt x="1" y="2342"/>
                  </a:lnTo>
                  <a:lnTo>
                    <a:pt x="1661" y="3193"/>
                  </a:lnTo>
                  <a:lnTo>
                    <a:pt x="2470" y="3619"/>
                  </a:lnTo>
                  <a:lnTo>
                    <a:pt x="3279" y="4087"/>
                  </a:lnTo>
                  <a:lnTo>
                    <a:pt x="4045" y="4598"/>
                  </a:lnTo>
                  <a:lnTo>
                    <a:pt x="4769" y="5151"/>
                  </a:lnTo>
                  <a:lnTo>
                    <a:pt x="5450" y="5747"/>
                  </a:lnTo>
                  <a:lnTo>
                    <a:pt x="6089" y="6429"/>
                  </a:lnTo>
                  <a:lnTo>
                    <a:pt x="6557" y="7025"/>
                  </a:lnTo>
                  <a:lnTo>
                    <a:pt x="6983" y="7621"/>
                  </a:lnTo>
                  <a:lnTo>
                    <a:pt x="7451" y="8174"/>
                  </a:lnTo>
                  <a:lnTo>
                    <a:pt x="7962" y="8770"/>
                  </a:lnTo>
                  <a:lnTo>
                    <a:pt x="8217" y="9026"/>
                  </a:lnTo>
                  <a:lnTo>
                    <a:pt x="8515" y="9281"/>
                  </a:lnTo>
                  <a:lnTo>
                    <a:pt x="8813" y="9494"/>
                  </a:lnTo>
                  <a:lnTo>
                    <a:pt x="9111" y="9664"/>
                  </a:lnTo>
                  <a:lnTo>
                    <a:pt x="9452" y="9834"/>
                  </a:lnTo>
                  <a:lnTo>
                    <a:pt x="9792" y="9962"/>
                  </a:lnTo>
                  <a:lnTo>
                    <a:pt x="10176" y="10047"/>
                  </a:lnTo>
                  <a:lnTo>
                    <a:pt x="10516" y="10090"/>
                  </a:lnTo>
                  <a:lnTo>
                    <a:pt x="10729" y="10260"/>
                  </a:lnTo>
                  <a:lnTo>
                    <a:pt x="10984" y="10345"/>
                  </a:lnTo>
                  <a:lnTo>
                    <a:pt x="11240" y="10430"/>
                  </a:lnTo>
                  <a:lnTo>
                    <a:pt x="11495" y="10430"/>
                  </a:lnTo>
                  <a:lnTo>
                    <a:pt x="11666" y="10388"/>
                  </a:lnTo>
                  <a:lnTo>
                    <a:pt x="11836" y="10303"/>
                  </a:lnTo>
                  <a:lnTo>
                    <a:pt x="12134" y="10090"/>
                  </a:lnTo>
                  <a:lnTo>
                    <a:pt x="12389" y="9792"/>
                  </a:lnTo>
                  <a:lnTo>
                    <a:pt x="12602" y="9494"/>
                  </a:lnTo>
                  <a:lnTo>
                    <a:pt x="12645" y="9281"/>
                  </a:lnTo>
                  <a:lnTo>
                    <a:pt x="12687" y="9068"/>
                  </a:lnTo>
                  <a:lnTo>
                    <a:pt x="12645" y="8855"/>
                  </a:lnTo>
                  <a:lnTo>
                    <a:pt x="12602" y="8642"/>
                  </a:lnTo>
                  <a:lnTo>
                    <a:pt x="12560" y="8387"/>
                  </a:lnTo>
                  <a:lnTo>
                    <a:pt x="12474" y="8217"/>
                  </a:lnTo>
                  <a:lnTo>
                    <a:pt x="12219" y="7833"/>
                  </a:lnTo>
                  <a:lnTo>
                    <a:pt x="11878" y="7493"/>
                  </a:lnTo>
                  <a:lnTo>
                    <a:pt x="11495" y="7195"/>
                  </a:lnTo>
                  <a:lnTo>
                    <a:pt x="11070" y="6982"/>
                  </a:lnTo>
                  <a:lnTo>
                    <a:pt x="10644" y="6812"/>
                  </a:lnTo>
                  <a:lnTo>
                    <a:pt x="9750" y="6471"/>
                  </a:lnTo>
                  <a:lnTo>
                    <a:pt x="9324" y="6301"/>
                  </a:lnTo>
                  <a:lnTo>
                    <a:pt x="8856" y="6131"/>
                  </a:lnTo>
                  <a:lnTo>
                    <a:pt x="8387" y="5918"/>
                  </a:lnTo>
                  <a:lnTo>
                    <a:pt x="7962" y="5620"/>
                  </a:lnTo>
                  <a:lnTo>
                    <a:pt x="7493" y="5322"/>
                  </a:lnTo>
                  <a:lnTo>
                    <a:pt x="7110" y="4981"/>
                  </a:lnTo>
                  <a:lnTo>
                    <a:pt x="6387" y="4343"/>
                  </a:lnTo>
                  <a:lnTo>
                    <a:pt x="5705" y="3661"/>
                  </a:lnTo>
                  <a:lnTo>
                    <a:pt x="5024" y="2938"/>
                  </a:lnTo>
                  <a:lnTo>
                    <a:pt x="4386" y="2214"/>
                  </a:lnTo>
                  <a:lnTo>
                    <a:pt x="2896" y="511"/>
                  </a:lnTo>
                  <a:lnTo>
                    <a:pt x="2683" y="298"/>
                  </a:lnTo>
                  <a:lnTo>
                    <a:pt x="2470" y="128"/>
                  </a:lnTo>
                  <a:lnTo>
                    <a:pt x="2214" y="43"/>
                  </a:lnTo>
                  <a:lnTo>
                    <a:pt x="1959"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1"/>
            <p:cNvSpPr/>
            <p:nvPr/>
          </p:nvSpPr>
          <p:spPr>
            <a:xfrm>
              <a:off x="2517900" y="1267375"/>
              <a:ext cx="15975" cy="30900"/>
            </a:xfrm>
            <a:custGeom>
              <a:avLst/>
              <a:gdLst/>
              <a:ahLst/>
              <a:cxnLst/>
              <a:rect l="l" t="t" r="r" b="b"/>
              <a:pathLst>
                <a:path w="639" h="1236" extrusionOk="0">
                  <a:moveTo>
                    <a:pt x="426" y="1"/>
                  </a:moveTo>
                  <a:lnTo>
                    <a:pt x="469" y="171"/>
                  </a:lnTo>
                  <a:lnTo>
                    <a:pt x="469" y="341"/>
                  </a:lnTo>
                  <a:lnTo>
                    <a:pt x="384" y="682"/>
                  </a:lnTo>
                  <a:lnTo>
                    <a:pt x="256" y="980"/>
                  </a:lnTo>
                  <a:lnTo>
                    <a:pt x="128" y="1107"/>
                  </a:lnTo>
                  <a:lnTo>
                    <a:pt x="0" y="1235"/>
                  </a:lnTo>
                  <a:lnTo>
                    <a:pt x="171" y="1193"/>
                  </a:lnTo>
                  <a:lnTo>
                    <a:pt x="298" y="1107"/>
                  </a:lnTo>
                  <a:lnTo>
                    <a:pt x="426" y="980"/>
                  </a:lnTo>
                  <a:lnTo>
                    <a:pt x="511" y="852"/>
                  </a:lnTo>
                  <a:lnTo>
                    <a:pt x="596" y="724"/>
                  </a:lnTo>
                  <a:lnTo>
                    <a:pt x="639" y="554"/>
                  </a:lnTo>
                  <a:lnTo>
                    <a:pt x="639" y="426"/>
                  </a:lnTo>
                  <a:lnTo>
                    <a:pt x="596" y="256"/>
                  </a:lnTo>
                  <a:lnTo>
                    <a:pt x="554" y="128"/>
                  </a:lnTo>
                  <a:lnTo>
                    <a:pt x="46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287"/>
        <p:cNvGrpSpPr/>
        <p:nvPr/>
      </p:nvGrpSpPr>
      <p:grpSpPr>
        <a:xfrm>
          <a:off x="0" y="0"/>
          <a:ext cx="0" cy="0"/>
          <a:chOff x="0" y="0"/>
          <a:chExt cx="0" cy="0"/>
        </a:xfrm>
      </p:grpSpPr>
      <p:sp>
        <p:nvSpPr>
          <p:cNvPr id="2288" name="Google Shape;2288;p62"/>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Market Share</a:t>
            </a:r>
            <a:endParaRPr/>
          </a:p>
        </p:txBody>
      </p:sp>
      <p:sp>
        <p:nvSpPr>
          <p:cNvPr id="2289" name="Google Shape;2289;p62"/>
          <p:cNvSpPr txBox="1">
            <a:spLocks noGrp="1"/>
          </p:cNvSpPr>
          <p:nvPr>
            <p:ph type="subTitle" idx="1"/>
          </p:nvPr>
        </p:nvSpPr>
        <p:spPr>
          <a:xfrm>
            <a:off x="1366246" y="1500331"/>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Influencer</a:t>
            </a:r>
            <a:endParaRPr/>
          </a:p>
        </p:txBody>
      </p:sp>
      <p:sp>
        <p:nvSpPr>
          <p:cNvPr id="2290" name="Google Shape;2290;p62"/>
          <p:cNvSpPr txBox="1">
            <a:spLocks noGrp="1"/>
          </p:cNvSpPr>
          <p:nvPr>
            <p:ph type="subTitle" idx="2"/>
          </p:nvPr>
        </p:nvSpPr>
        <p:spPr>
          <a:xfrm>
            <a:off x="1366247" y="1884281"/>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ringed one. It’s a gas giant, composed</a:t>
            </a:r>
            <a:endParaRPr/>
          </a:p>
        </p:txBody>
      </p:sp>
      <p:sp>
        <p:nvSpPr>
          <p:cNvPr id="2291" name="Google Shape;2291;p62"/>
          <p:cNvSpPr txBox="1">
            <a:spLocks noGrp="1"/>
          </p:cNvSpPr>
          <p:nvPr>
            <p:ph type="subTitle" idx="3"/>
          </p:nvPr>
        </p:nvSpPr>
        <p:spPr>
          <a:xfrm>
            <a:off x="1366246" y="2825050"/>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Partnership</a:t>
            </a:r>
            <a:endParaRPr/>
          </a:p>
        </p:txBody>
      </p:sp>
      <p:sp>
        <p:nvSpPr>
          <p:cNvPr id="2292" name="Google Shape;2292;p62"/>
          <p:cNvSpPr txBox="1">
            <a:spLocks noGrp="1"/>
          </p:cNvSpPr>
          <p:nvPr>
            <p:ph type="subTitle" idx="4"/>
          </p:nvPr>
        </p:nvSpPr>
        <p:spPr>
          <a:xfrm>
            <a:off x="1366247" y="3228354"/>
            <a:ext cx="2148900" cy="43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but it’s very hot</a:t>
            </a:r>
            <a:endParaRPr/>
          </a:p>
        </p:txBody>
      </p:sp>
      <p:sp>
        <p:nvSpPr>
          <p:cNvPr id="2293" name="Google Shape;2293;p62"/>
          <p:cNvSpPr txBox="1">
            <a:spLocks noGrp="1"/>
          </p:cNvSpPr>
          <p:nvPr>
            <p:ph type="subTitle" idx="5"/>
          </p:nvPr>
        </p:nvSpPr>
        <p:spPr>
          <a:xfrm>
            <a:off x="5620729" y="1502713"/>
            <a:ext cx="2148900" cy="383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Sales</a:t>
            </a:r>
            <a:endParaRPr/>
          </a:p>
        </p:txBody>
      </p:sp>
      <p:sp>
        <p:nvSpPr>
          <p:cNvPr id="2294" name="Google Shape;2294;p62"/>
          <p:cNvSpPr txBox="1">
            <a:spLocks noGrp="1"/>
          </p:cNvSpPr>
          <p:nvPr>
            <p:ph type="subTitle" idx="6"/>
          </p:nvPr>
        </p:nvSpPr>
        <p:spPr>
          <a:xfrm>
            <a:off x="5620730" y="1886663"/>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Mercury is the closest planet to the Sun</a:t>
            </a:r>
            <a:endParaRPr/>
          </a:p>
        </p:txBody>
      </p:sp>
      <p:sp>
        <p:nvSpPr>
          <p:cNvPr id="2295" name="Google Shape;2295;p62"/>
          <p:cNvSpPr txBox="1">
            <a:spLocks noGrp="1"/>
          </p:cNvSpPr>
          <p:nvPr>
            <p:ph type="subTitle" idx="7"/>
          </p:nvPr>
        </p:nvSpPr>
        <p:spPr>
          <a:xfrm>
            <a:off x="5620729" y="2810763"/>
            <a:ext cx="2148900" cy="383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t>Buzzer</a:t>
            </a:r>
            <a:endParaRPr/>
          </a:p>
        </p:txBody>
      </p:sp>
      <p:sp>
        <p:nvSpPr>
          <p:cNvPr id="2296" name="Google Shape;2296;p62"/>
          <p:cNvSpPr txBox="1">
            <a:spLocks noGrp="1"/>
          </p:cNvSpPr>
          <p:nvPr>
            <p:ph type="subTitle" idx="8"/>
          </p:nvPr>
        </p:nvSpPr>
        <p:spPr>
          <a:xfrm>
            <a:off x="5620730" y="3189467"/>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Despite being red, Mars is a cold place</a:t>
            </a:r>
            <a:endParaRPr/>
          </a:p>
        </p:txBody>
      </p:sp>
      <p:sp>
        <p:nvSpPr>
          <p:cNvPr id="2297" name="Google Shape;2297;p62"/>
          <p:cNvSpPr/>
          <p:nvPr/>
        </p:nvSpPr>
        <p:spPr>
          <a:xfrm>
            <a:off x="684950" y="1556056"/>
            <a:ext cx="681300" cy="681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2"/>
          <p:cNvSpPr/>
          <p:nvPr/>
        </p:nvSpPr>
        <p:spPr>
          <a:xfrm>
            <a:off x="684950" y="2851118"/>
            <a:ext cx="681300" cy="681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2"/>
          <p:cNvSpPr/>
          <p:nvPr/>
        </p:nvSpPr>
        <p:spPr>
          <a:xfrm>
            <a:off x="7783125" y="1558438"/>
            <a:ext cx="681300" cy="681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2"/>
          <p:cNvSpPr/>
          <p:nvPr/>
        </p:nvSpPr>
        <p:spPr>
          <a:xfrm>
            <a:off x="7783125" y="2851118"/>
            <a:ext cx="681300" cy="6813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1" name="Google Shape;2301;p62"/>
          <p:cNvGrpSpPr/>
          <p:nvPr/>
        </p:nvGrpSpPr>
        <p:grpSpPr>
          <a:xfrm>
            <a:off x="897567" y="1760896"/>
            <a:ext cx="297394" cy="260603"/>
            <a:chOff x="899850" y="871450"/>
            <a:chExt cx="483175" cy="423400"/>
          </a:xfrm>
        </p:grpSpPr>
        <p:sp>
          <p:nvSpPr>
            <p:cNvPr id="2302" name="Google Shape;2302;p62"/>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03" name="Google Shape;2303;p62"/>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04" name="Google Shape;2304;p62"/>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05" name="Google Shape;2305;p62"/>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306" name="Google Shape;2306;p62"/>
          <p:cNvGrpSpPr/>
          <p:nvPr/>
        </p:nvGrpSpPr>
        <p:grpSpPr>
          <a:xfrm>
            <a:off x="7999305" y="1720716"/>
            <a:ext cx="297359" cy="298128"/>
            <a:chOff x="-3771675" y="3971775"/>
            <a:chExt cx="291300" cy="292025"/>
          </a:xfrm>
        </p:grpSpPr>
        <p:sp>
          <p:nvSpPr>
            <p:cNvPr id="2307" name="Google Shape;2307;p6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 name="Google Shape;2312;p62"/>
          <p:cNvGrpSpPr/>
          <p:nvPr/>
        </p:nvGrpSpPr>
        <p:grpSpPr>
          <a:xfrm>
            <a:off x="865833" y="3052420"/>
            <a:ext cx="340191" cy="337441"/>
            <a:chOff x="-4475825" y="3612425"/>
            <a:chExt cx="293825" cy="291450"/>
          </a:xfrm>
        </p:grpSpPr>
        <p:sp>
          <p:nvSpPr>
            <p:cNvPr id="2313" name="Google Shape;2313;p6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6" name="Google Shape;2316;p62"/>
          <p:cNvGrpSpPr/>
          <p:nvPr/>
        </p:nvGrpSpPr>
        <p:grpSpPr>
          <a:xfrm>
            <a:off x="7999291" y="3049807"/>
            <a:ext cx="297384" cy="293432"/>
            <a:chOff x="-1951475" y="3597450"/>
            <a:chExt cx="295375" cy="291450"/>
          </a:xfrm>
        </p:grpSpPr>
        <p:sp>
          <p:nvSpPr>
            <p:cNvPr id="2317" name="Google Shape;2317;p6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21" name="Google Shape;2321;p62" title="Gráfico">
            <a:hlinkClick r:id="rId3"/>
          </p:cNvPr>
          <p:cNvPicPr preferRelativeResize="0"/>
          <p:nvPr/>
        </p:nvPicPr>
        <p:blipFill>
          <a:blip r:embed="rId4">
            <a:alphaModFix/>
          </a:blip>
          <a:stretch>
            <a:fillRect/>
          </a:stretch>
        </p:blipFill>
        <p:spPr>
          <a:xfrm>
            <a:off x="2579413" y="1554243"/>
            <a:ext cx="3985174" cy="2114202"/>
          </a:xfrm>
          <a:prstGeom prst="rect">
            <a:avLst/>
          </a:prstGeom>
          <a:noFill/>
          <a:ln>
            <a:noFill/>
          </a:ln>
        </p:spPr>
      </p:pic>
      <p:sp>
        <p:nvSpPr>
          <p:cNvPr id="2322" name="Google Shape;2322;p62"/>
          <p:cNvSpPr txBox="1"/>
          <p:nvPr/>
        </p:nvSpPr>
        <p:spPr>
          <a:xfrm>
            <a:off x="1810800" y="3885225"/>
            <a:ext cx="5522400" cy="5850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300">
                <a:solidFill>
                  <a:schemeClr val="lt2"/>
                </a:solidFill>
                <a:latin typeface="Nunito"/>
                <a:ea typeface="Nunito"/>
                <a:cs typeface="Nunito"/>
                <a:sym typeface="Nunito"/>
              </a:rPr>
              <a:t>To modify this graph, click on it, follow the link, change the data and paste the new graph here, replacing this one</a:t>
            </a:r>
            <a:endParaRPr sz="1300">
              <a:solidFill>
                <a:schemeClr val="lt2"/>
              </a:solidFill>
              <a:latin typeface="Nunito"/>
              <a:ea typeface="Nunito"/>
              <a:cs typeface="Nunito"/>
              <a:sym typeface="Nunito"/>
            </a:endParaRPr>
          </a:p>
        </p:txBody>
      </p:sp>
      <p:sp>
        <p:nvSpPr>
          <p:cNvPr id="2323" name="Google Shape;2323;p62"/>
          <p:cNvSpPr txBox="1"/>
          <p:nvPr/>
        </p:nvSpPr>
        <p:spPr>
          <a:xfrm>
            <a:off x="3747122" y="1963349"/>
            <a:ext cx="5982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1"/>
                </a:solidFill>
                <a:latin typeface="Abril Fatface"/>
                <a:ea typeface="Abril Fatface"/>
                <a:cs typeface="Abril Fatface"/>
                <a:sym typeface="Abril Fatface"/>
              </a:rPr>
              <a:t>20%</a:t>
            </a:r>
            <a:endParaRPr>
              <a:solidFill>
                <a:schemeClr val="lt1"/>
              </a:solidFill>
              <a:latin typeface="Abril Fatface"/>
              <a:ea typeface="Abril Fatface"/>
              <a:cs typeface="Abril Fatface"/>
              <a:sym typeface="Abril Fatface"/>
            </a:endParaRPr>
          </a:p>
        </p:txBody>
      </p:sp>
      <p:sp>
        <p:nvSpPr>
          <p:cNvPr id="2324" name="Google Shape;2324;p62"/>
          <p:cNvSpPr txBox="1"/>
          <p:nvPr/>
        </p:nvSpPr>
        <p:spPr>
          <a:xfrm>
            <a:off x="3920178" y="2983872"/>
            <a:ext cx="5982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1"/>
                </a:solidFill>
                <a:latin typeface="Abril Fatface"/>
                <a:ea typeface="Abril Fatface"/>
                <a:cs typeface="Abril Fatface"/>
                <a:sym typeface="Abril Fatface"/>
              </a:rPr>
              <a:t>30%</a:t>
            </a:r>
            <a:endParaRPr>
              <a:solidFill>
                <a:schemeClr val="lt1"/>
              </a:solidFill>
              <a:latin typeface="Abril Fatface"/>
              <a:ea typeface="Abril Fatface"/>
              <a:cs typeface="Abril Fatface"/>
              <a:sym typeface="Abril Fatface"/>
            </a:endParaRPr>
          </a:p>
        </p:txBody>
      </p:sp>
      <p:sp>
        <p:nvSpPr>
          <p:cNvPr id="2325" name="Google Shape;2325;p62"/>
          <p:cNvSpPr txBox="1"/>
          <p:nvPr/>
        </p:nvSpPr>
        <p:spPr>
          <a:xfrm>
            <a:off x="4969329" y="2547328"/>
            <a:ext cx="5982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1"/>
                </a:solidFill>
                <a:latin typeface="Abril Fatface"/>
                <a:ea typeface="Abril Fatface"/>
                <a:cs typeface="Abril Fatface"/>
                <a:sym typeface="Abril Fatface"/>
              </a:rPr>
              <a:t>40%</a:t>
            </a:r>
            <a:endParaRPr>
              <a:solidFill>
                <a:schemeClr val="lt1"/>
              </a:solidFill>
              <a:latin typeface="Abril Fatface"/>
              <a:ea typeface="Abril Fatface"/>
              <a:cs typeface="Abril Fatface"/>
              <a:sym typeface="Abril Fatface"/>
            </a:endParaRPr>
          </a:p>
        </p:txBody>
      </p:sp>
      <p:sp>
        <p:nvSpPr>
          <p:cNvPr id="2326" name="Google Shape;2326;p62"/>
          <p:cNvSpPr txBox="1"/>
          <p:nvPr/>
        </p:nvSpPr>
        <p:spPr>
          <a:xfrm>
            <a:off x="4592528" y="1794440"/>
            <a:ext cx="5982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1"/>
                </a:solidFill>
                <a:latin typeface="Abril Fatface"/>
                <a:ea typeface="Abril Fatface"/>
                <a:cs typeface="Abril Fatface"/>
                <a:sym typeface="Abril Fatface"/>
              </a:rPr>
              <a:t>10%</a:t>
            </a:r>
            <a:endParaRPr>
              <a:solidFill>
                <a:schemeClr val="lt1"/>
              </a:solidFill>
              <a:latin typeface="Abril Fatface"/>
              <a:ea typeface="Abril Fatface"/>
              <a:cs typeface="Abril Fatface"/>
              <a:sym typeface="Abril Fatface"/>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330"/>
        <p:cNvGrpSpPr/>
        <p:nvPr/>
      </p:nvGrpSpPr>
      <p:grpSpPr>
        <a:xfrm>
          <a:off x="0" y="0"/>
          <a:ext cx="0" cy="0"/>
          <a:chOff x="0" y="0"/>
          <a:chExt cx="0" cy="0"/>
        </a:xfrm>
      </p:grpSpPr>
      <p:sp>
        <p:nvSpPr>
          <p:cNvPr id="2331" name="Google Shape;2331;p63"/>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Core Customer Audiences</a:t>
            </a:r>
            <a:endParaRPr/>
          </a:p>
        </p:txBody>
      </p:sp>
      <p:sp>
        <p:nvSpPr>
          <p:cNvPr id="2332" name="Google Shape;2332;p63"/>
          <p:cNvSpPr txBox="1"/>
          <p:nvPr/>
        </p:nvSpPr>
        <p:spPr>
          <a:xfrm>
            <a:off x="1161413" y="1335325"/>
            <a:ext cx="2721600" cy="39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Gender</a:t>
            </a:r>
            <a:endParaRPr sz="2000">
              <a:solidFill>
                <a:schemeClr val="dk1"/>
              </a:solidFill>
              <a:latin typeface="Abril Fatface"/>
              <a:ea typeface="Abril Fatface"/>
              <a:cs typeface="Abril Fatface"/>
              <a:sym typeface="Abril Fatface"/>
            </a:endParaRPr>
          </a:p>
        </p:txBody>
      </p:sp>
      <p:grpSp>
        <p:nvGrpSpPr>
          <p:cNvPr id="2333" name="Google Shape;2333;p63"/>
          <p:cNvGrpSpPr/>
          <p:nvPr/>
        </p:nvGrpSpPr>
        <p:grpSpPr>
          <a:xfrm>
            <a:off x="2117260" y="1808259"/>
            <a:ext cx="2231016" cy="246910"/>
            <a:chOff x="2012110" y="3478040"/>
            <a:chExt cx="1925282" cy="246910"/>
          </a:xfrm>
        </p:grpSpPr>
        <p:sp>
          <p:nvSpPr>
            <p:cNvPr id="2334" name="Google Shape;2334;p63"/>
            <p:cNvSpPr/>
            <p:nvPr/>
          </p:nvSpPr>
          <p:spPr>
            <a:xfrm>
              <a:off x="2848092" y="3478050"/>
              <a:ext cx="1089300" cy="246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7F"/>
                </a:solidFill>
              </a:endParaRPr>
            </a:p>
          </p:txBody>
        </p:sp>
        <p:sp>
          <p:nvSpPr>
            <p:cNvPr id="2335" name="Google Shape;2335;p63"/>
            <p:cNvSpPr/>
            <p:nvPr/>
          </p:nvSpPr>
          <p:spPr>
            <a:xfrm>
              <a:off x="2012110" y="3478040"/>
              <a:ext cx="1453500" cy="24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896"/>
                </a:solidFill>
              </a:endParaRPr>
            </a:p>
          </p:txBody>
        </p:sp>
      </p:grpSp>
      <p:grpSp>
        <p:nvGrpSpPr>
          <p:cNvPr id="2336" name="Google Shape;2336;p63"/>
          <p:cNvGrpSpPr/>
          <p:nvPr/>
        </p:nvGrpSpPr>
        <p:grpSpPr>
          <a:xfrm>
            <a:off x="2117251" y="2213723"/>
            <a:ext cx="2217624" cy="246910"/>
            <a:chOff x="2012102" y="3842190"/>
            <a:chExt cx="1913724" cy="246910"/>
          </a:xfrm>
        </p:grpSpPr>
        <p:sp>
          <p:nvSpPr>
            <p:cNvPr id="2337" name="Google Shape;2337;p63"/>
            <p:cNvSpPr/>
            <p:nvPr/>
          </p:nvSpPr>
          <p:spPr>
            <a:xfrm>
              <a:off x="2503526" y="3842200"/>
              <a:ext cx="1422300" cy="246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3"/>
            <p:cNvSpPr/>
            <p:nvPr/>
          </p:nvSpPr>
          <p:spPr>
            <a:xfrm>
              <a:off x="2012102" y="3842190"/>
              <a:ext cx="906300" cy="246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896"/>
                </a:solidFill>
              </a:endParaRPr>
            </a:p>
          </p:txBody>
        </p:sp>
      </p:grpSp>
      <p:sp>
        <p:nvSpPr>
          <p:cNvPr id="2339" name="Google Shape;2339;p63"/>
          <p:cNvSpPr txBox="1"/>
          <p:nvPr/>
        </p:nvSpPr>
        <p:spPr>
          <a:xfrm>
            <a:off x="1161413" y="1827900"/>
            <a:ext cx="856800" cy="206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Male</a:t>
            </a:r>
            <a:endParaRPr>
              <a:solidFill>
                <a:schemeClr val="lt2"/>
              </a:solidFill>
              <a:latin typeface="Nunito"/>
              <a:ea typeface="Nunito"/>
              <a:cs typeface="Nunito"/>
              <a:sym typeface="Nunito"/>
            </a:endParaRPr>
          </a:p>
        </p:txBody>
      </p:sp>
      <p:sp>
        <p:nvSpPr>
          <p:cNvPr id="2340" name="Google Shape;2340;p63"/>
          <p:cNvSpPr txBox="1"/>
          <p:nvPr/>
        </p:nvSpPr>
        <p:spPr>
          <a:xfrm>
            <a:off x="1161413" y="2214739"/>
            <a:ext cx="856800" cy="206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Female</a:t>
            </a:r>
            <a:endParaRPr>
              <a:solidFill>
                <a:schemeClr val="lt2"/>
              </a:solidFill>
              <a:latin typeface="Nunito"/>
              <a:ea typeface="Nunito"/>
              <a:cs typeface="Nunito"/>
              <a:sym typeface="Nunito"/>
            </a:endParaRPr>
          </a:p>
        </p:txBody>
      </p:sp>
      <p:sp>
        <p:nvSpPr>
          <p:cNvPr id="2341" name="Google Shape;2341;p63"/>
          <p:cNvSpPr/>
          <p:nvPr/>
        </p:nvSpPr>
        <p:spPr>
          <a:xfrm rot="5400000">
            <a:off x="1220693" y="3127073"/>
            <a:ext cx="1020393" cy="1021497"/>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3"/>
          <p:cNvSpPr/>
          <p:nvPr/>
        </p:nvSpPr>
        <p:spPr>
          <a:xfrm>
            <a:off x="1220667" y="3128840"/>
            <a:ext cx="1017300" cy="1017300"/>
          </a:xfrm>
          <a:prstGeom prst="blockArc">
            <a:avLst>
              <a:gd name="adj1" fmla="val 5377937"/>
              <a:gd name="adj2" fmla="val 12873195"/>
              <a:gd name="adj3" fmla="val 30884"/>
            </a:avLst>
          </a:pr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3"/>
          <p:cNvSpPr/>
          <p:nvPr/>
        </p:nvSpPr>
        <p:spPr>
          <a:xfrm rot="5400000">
            <a:off x="1411074" y="3317657"/>
            <a:ext cx="639647" cy="640331"/>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3"/>
          <p:cNvSpPr txBox="1"/>
          <p:nvPr/>
        </p:nvSpPr>
        <p:spPr>
          <a:xfrm>
            <a:off x="1452738" y="3369775"/>
            <a:ext cx="598200" cy="536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bril Fatface"/>
                <a:ea typeface="Abril Fatface"/>
                <a:cs typeface="Abril Fatface"/>
                <a:sym typeface="Abril Fatface"/>
              </a:rPr>
              <a:t>70%</a:t>
            </a:r>
            <a:endParaRPr>
              <a:solidFill>
                <a:schemeClr val="dk1"/>
              </a:solidFill>
              <a:latin typeface="Abril Fatface"/>
              <a:ea typeface="Abril Fatface"/>
              <a:cs typeface="Abril Fatface"/>
              <a:sym typeface="Abril Fatface"/>
            </a:endParaRPr>
          </a:p>
        </p:txBody>
      </p:sp>
      <p:sp>
        <p:nvSpPr>
          <p:cNvPr id="2345" name="Google Shape;2345;p63"/>
          <p:cNvSpPr txBox="1"/>
          <p:nvPr/>
        </p:nvSpPr>
        <p:spPr>
          <a:xfrm>
            <a:off x="1161413" y="2634625"/>
            <a:ext cx="2721600" cy="39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Ages</a:t>
            </a:r>
            <a:endParaRPr sz="2000">
              <a:solidFill>
                <a:schemeClr val="dk1"/>
              </a:solidFill>
              <a:latin typeface="Abril Fatface"/>
              <a:ea typeface="Abril Fatface"/>
              <a:cs typeface="Abril Fatface"/>
              <a:sym typeface="Abril Fatface"/>
            </a:endParaRPr>
          </a:p>
        </p:txBody>
      </p:sp>
      <p:sp>
        <p:nvSpPr>
          <p:cNvPr id="2346" name="Google Shape;2346;p63"/>
          <p:cNvSpPr txBox="1"/>
          <p:nvPr/>
        </p:nvSpPr>
        <p:spPr>
          <a:xfrm>
            <a:off x="1300913" y="4326325"/>
            <a:ext cx="856800" cy="20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17-25</a:t>
            </a:r>
            <a:endParaRPr>
              <a:solidFill>
                <a:schemeClr val="lt2"/>
              </a:solidFill>
              <a:latin typeface="Nunito"/>
              <a:ea typeface="Nunito"/>
              <a:cs typeface="Nunito"/>
              <a:sym typeface="Nunito"/>
            </a:endParaRPr>
          </a:p>
        </p:txBody>
      </p:sp>
      <p:sp>
        <p:nvSpPr>
          <p:cNvPr id="2347" name="Google Shape;2347;p63"/>
          <p:cNvSpPr/>
          <p:nvPr/>
        </p:nvSpPr>
        <p:spPr>
          <a:xfrm rot="5400000">
            <a:off x="2540718" y="3127073"/>
            <a:ext cx="1020393" cy="1021497"/>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3"/>
          <p:cNvSpPr/>
          <p:nvPr/>
        </p:nvSpPr>
        <p:spPr>
          <a:xfrm>
            <a:off x="2540692" y="3128840"/>
            <a:ext cx="1017300" cy="1017300"/>
          </a:xfrm>
          <a:prstGeom prst="blockArc">
            <a:avLst>
              <a:gd name="adj1" fmla="val 5377937"/>
              <a:gd name="adj2" fmla="val 10826297"/>
              <a:gd name="adj3" fmla="val 25388"/>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3"/>
          <p:cNvSpPr/>
          <p:nvPr/>
        </p:nvSpPr>
        <p:spPr>
          <a:xfrm rot="5400000">
            <a:off x="2731099" y="3317657"/>
            <a:ext cx="639647" cy="640331"/>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3"/>
          <p:cNvSpPr txBox="1"/>
          <p:nvPr/>
        </p:nvSpPr>
        <p:spPr>
          <a:xfrm>
            <a:off x="2772763" y="3369775"/>
            <a:ext cx="598200" cy="536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bril Fatface"/>
                <a:ea typeface="Abril Fatface"/>
                <a:cs typeface="Abril Fatface"/>
                <a:sym typeface="Abril Fatface"/>
              </a:rPr>
              <a:t>15%</a:t>
            </a:r>
            <a:endParaRPr>
              <a:solidFill>
                <a:schemeClr val="dk1"/>
              </a:solidFill>
              <a:latin typeface="Abril Fatface"/>
              <a:ea typeface="Abril Fatface"/>
              <a:cs typeface="Abril Fatface"/>
              <a:sym typeface="Abril Fatface"/>
            </a:endParaRPr>
          </a:p>
        </p:txBody>
      </p:sp>
      <p:sp>
        <p:nvSpPr>
          <p:cNvPr id="2351" name="Google Shape;2351;p63"/>
          <p:cNvSpPr txBox="1"/>
          <p:nvPr/>
        </p:nvSpPr>
        <p:spPr>
          <a:xfrm>
            <a:off x="2620938" y="4326325"/>
            <a:ext cx="856800" cy="20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26-35</a:t>
            </a:r>
            <a:endParaRPr>
              <a:solidFill>
                <a:schemeClr val="lt2"/>
              </a:solidFill>
              <a:latin typeface="Nunito"/>
              <a:ea typeface="Nunito"/>
              <a:cs typeface="Nunito"/>
              <a:sym typeface="Nunito"/>
            </a:endParaRPr>
          </a:p>
        </p:txBody>
      </p:sp>
      <p:sp>
        <p:nvSpPr>
          <p:cNvPr id="2352" name="Google Shape;2352;p63"/>
          <p:cNvSpPr txBox="1"/>
          <p:nvPr/>
        </p:nvSpPr>
        <p:spPr>
          <a:xfrm>
            <a:off x="5260988" y="1335325"/>
            <a:ext cx="2721600" cy="39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Interest</a:t>
            </a:r>
            <a:endParaRPr sz="2000">
              <a:solidFill>
                <a:schemeClr val="dk1"/>
              </a:solidFill>
              <a:latin typeface="Abril Fatface"/>
              <a:ea typeface="Abril Fatface"/>
              <a:cs typeface="Abril Fatface"/>
              <a:sym typeface="Abril Fatface"/>
            </a:endParaRPr>
          </a:p>
        </p:txBody>
      </p:sp>
      <p:sp>
        <p:nvSpPr>
          <p:cNvPr id="2353" name="Google Shape;2353;p63"/>
          <p:cNvSpPr/>
          <p:nvPr/>
        </p:nvSpPr>
        <p:spPr>
          <a:xfrm>
            <a:off x="5373838" y="1816197"/>
            <a:ext cx="681300" cy="681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3"/>
          <p:cNvSpPr/>
          <p:nvPr/>
        </p:nvSpPr>
        <p:spPr>
          <a:xfrm>
            <a:off x="5373838" y="2782322"/>
            <a:ext cx="681300" cy="681300"/>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3"/>
          <p:cNvSpPr/>
          <p:nvPr/>
        </p:nvSpPr>
        <p:spPr>
          <a:xfrm>
            <a:off x="5373838" y="3748447"/>
            <a:ext cx="681300" cy="681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3"/>
          <p:cNvSpPr/>
          <p:nvPr/>
        </p:nvSpPr>
        <p:spPr>
          <a:xfrm>
            <a:off x="5522592" y="1971718"/>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7" name="Google Shape;2357;p63"/>
          <p:cNvGrpSpPr/>
          <p:nvPr/>
        </p:nvGrpSpPr>
        <p:grpSpPr>
          <a:xfrm>
            <a:off x="5536450" y="2945740"/>
            <a:ext cx="356096" cy="354469"/>
            <a:chOff x="-9089725" y="3180200"/>
            <a:chExt cx="353550" cy="351900"/>
          </a:xfrm>
        </p:grpSpPr>
        <p:sp>
          <p:nvSpPr>
            <p:cNvPr id="2358" name="Google Shape;2358;p63"/>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3"/>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 name="Google Shape;2360;p63"/>
          <p:cNvGrpSpPr/>
          <p:nvPr/>
        </p:nvGrpSpPr>
        <p:grpSpPr>
          <a:xfrm>
            <a:off x="5565528" y="3929678"/>
            <a:ext cx="339235" cy="298186"/>
            <a:chOff x="898875" y="244725"/>
            <a:chExt cx="481800" cy="423500"/>
          </a:xfrm>
        </p:grpSpPr>
        <p:sp>
          <p:nvSpPr>
            <p:cNvPr id="2361" name="Google Shape;2361;p63"/>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2" name="Google Shape;2362;p63"/>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3" name="Google Shape;2363;p63"/>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4" name="Google Shape;2364;p63"/>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5" name="Google Shape;2365;p63"/>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366" name="Google Shape;2366;p63"/>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367" name="Google Shape;2367;p63"/>
          <p:cNvSpPr txBox="1"/>
          <p:nvPr/>
        </p:nvSpPr>
        <p:spPr>
          <a:xfrm>
            <a:off x="7327513" y="1897697"/>
            <a:ext cx="5790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2"/>
                </a:solidFill>
                <a:latin typeface="Nunito"/>
                <a:ea typeface="Nunito"/>
                <a:cs typeface="Nunito"/>
                <a:sym typeface="Nunito"/>
              </a:rPr>
              <a:t>75%</a:t>
            </a:r>
            <a:endParaRPr>
              <a:solidFill>
                <a:schemeClr val="lt2"/>
              </a:solidFill>
              <a:latin typeface="Nunito"/>
              <a:ea typeface="Nunito"/>
              <a:cs typeface="Nunito"/>
              <a:sym typeface="Nunito"/>
            </a:endParaRPr>
          </a:p>
        </p:txBody>
      </p:sp>
      <p:sp>
        <p:nvSpPr>
          <p:cNvPr id="2368" name="Google Shape;2368;p63"/>
          <p:cNvSpPr txBox="1"/>
          <p:nvPr/>
        </p:nvSpPr>
        <p:spPr>
          <a:xfrm>
            <a:off x="7327513" y="2893347"/>
            <a:ext cx="5790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2"/>
                </a:solidFill>
                <a:latin typeface="Nunito"/>
                <a:ea typeface="Nunito"/>
                <a:cs typeface="Nunito"/>
                <a:sym typeface="Nunito"/>
              </a:rPr>
              <a:t>25%</a:t>
            </a:r>
            <a:endParaRPr>
              <a:solidFill>
                <a:schemeClr val="lt2"/>
              </a:solidFill>
              <a:latin typeface="Nunito"/>
              <a:ea typeface="Nunito"/>
              <a:cs typeface="Nunito"/>
              <a:sym typeface="Nunito"/>
            </a:endParaRPr>
          </a:p>
        </p:txBody>
      </p:sp>
      <p:sp>
        <p:nvSpPr>
          <p:cNvPr id="2369" name="Google Shape;2369;p63"/>
          <p:cNvSpPr txBox="1"/>
          <p:nvPr/>
        </p:nvSpPr>
        <p:spPr>
          <a:xfrm>
            <a:off x="7327513" y="3888997"/>
            <a:ext cx="5790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2"/>
                </a:solidFill>
                <a:latin typeface="Nunito"/>
                <a:ea typeface="Nunito"/>
                <a:cs typeface="Nunito"/>
                <a:sym typeface="Nunito"/>
              </a:rPr>
              <a:t>80%</a:t>
            </a:r>
            <a:endParaRPr>
              <a:solidFill>
                <a:schemeClr val="lt2"/>
              </a:solidFill>
              <a:latin typeface="Nunito"/>
              <a:ea typeface="Nunito"/>
              <a:cs typeface="Nunito"/>
              <a:sym typeface="Nunito"/>
            </a:endParaRPr>
          </a:p>
        </p:txBody>
      </p:sp>
      <p:grpSp>
        <p:nvGrpSpPr>
          <p:cNvPr id="2370" name="Google Shape;2370;p63"/>
          <p:cNvGrpSpPr/>
          <p:nvPr/>
        </p:nvGrpSpPr>
        <p:grpSpPr>
          <a:xfrm>
            <a:off x="6202374" y="1974494"/>
            <a:ext cx="1021554" cy="246910"/>
            <a:chOff x="2012110" y="3478040"/>
            <a:chExt cx="1925282" cy="246910"/>
          </a:xfrm>
        </p:grpSpPr>
        <p:sp>
          <p:nvSpPr>
            <p:cNvPr id="2371" name="Google Shape;2371;p63"/>
            <p:cNvSpPr/>
            <p:nvPr/>
          </p:nvSpPr>
          <p:spPr>
            <a:xfrm>
              <a:off x="2848092" y="3478050"/>
              <a:ext cx="1089300" cy="246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7F"/>
                </a:solidFill>
              </a:endParaRPr>
            </a:p>
          </p:txBody>
        </p:sp>
        <p:sp>
          <p:nvSpPr>
            <p:cNvPr id="2372" name="Google Shape;2372;p63"/>
            <p:cNvSpPr/>
            <p:nvPr/>
          </p:nvSpPr>
          <p:spPr>
            <a:xfrm>
              <a:off x="2012110" y="3478040"/>
              <a:ext cx="1453500" cy="2469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896"/>
                </a:solidFill>
              </a:endParaRPr>
            </a:p>
          </p:txBody>
        </p:sp>
      </p:grpSp>
      <p:grpSp>
        <p:nvGrpSpPr>
          <p:cNvPr id="2373" name="Google Shape;2373;p63"/>
          <p:cNvGrpSpPr/>
          <p:nvPr/>
        </p:nvGrpSpPr>
        <p:grpSpPr>
          <a:xfrm>
            <a:off x="6202375" y="2970072"/>
            <a:ext cx="1021554" cy="246907"/>
            <a:chOff x="2012111" y="3478043"/>
            <a:chExt cx="1925280" cy="246907"/>
          </a:xfrm>
        </p:grpSpPr>
        <p:sp>
          <p:nvSpPr>
            <p:cNvPr id="2374" name="Google Shape;2374;p63"/>
            <p:cNvSpPr/>
            <p:nvPr/>
          </p:nvSpPr>
          <p:spPr>
            <a:xfrm>
              <a:off x="2848092" y="3478050"/>
              <a:ext cx="1089300" cy="246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7F"/>
                </a:solidFill>
              </a:endParaRPr>
            </a:p>
          </p:txBody>
        </p:sp>
        <p:sp>
          <p:nvSpPr>
            <p:cNvPr id="2375" name="Google Shape;2375;p63"/>
            <p:cNvSpPr/>
            <p:nvPr/>
          </p:nvSpPr>
          <p:spPr>
            <a:xfrm>
              <a:off x="2012111" y="3478043"/>
              <a:ext cx="836100" cy="2469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896"/>
                </a:solidFill>
              </a:endParaRPr>
            </a:p>
          </p:txBody>
        </p:sp>
      </p:grpSp>
      <p:grpSp>
        <p:nvGrpSpPr>
          <p:cNvPr id="2376" name="Google Shape;2376;p63"/>
          <p:cNvGrpSpPr/>
          <p:nvPr/>
        </p:nvGrpSpPr>
        <p:grpSpPr>
          <a:xfrm>
            <a:off x="6202375" y="3965647"/>
            <a:ext cx="1021553" cy="246907"/>
            <a:chOff x="2012112" y="3478043"/>
            <a:chExt cx="1925279" cy="246907"/>
          </a:xfrm>
        </p:grpSpPr>
        <p:sp>
          <p:nvSpPr>
            <p:cNvPr id="2377" name="Google Shape;2377;p63"/>
            <p:cNvSpPr/>
            <p:nvPr/>
          </p:nvSpPr>
          <p:spPr>
            <a:xfrm>
              <a:off x="2848092" y="3478050"/>
              <a:ext cx="1089300" cy="2469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7F"/>
                </a:solidFill>
              </a:endParaRPr>
            </a:p>
          </p:txBody>
        </p:sp>
        <p:sp>
          <p:nvSpPr>
            <p:cNvPr id="2378" name="Google Shape;2378;p63"/>
            <p:cNvSpPr/>
            <p:nvPr/>
          </p:nvSpPr>
          <p:spPr>
            <a:xfrm>
              <a:off x="2012112" y="3478043"/>
              <a:ext cx="1614900" cy="246900"/>
            </a:xfrm>
            <a:prstGeom prst="rect">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C94896"/>
                </a:solidFill>
              </a:endParaRPr>
            </a:p>
          </p:txBody>
        </p:sp>
      </p:grpSp>
      <p:sp>
        <p:nvSpPr>
          <p:cNvPr id="2379" name="Google Shape;2379;p63"/>
          <p:cNvSpPr/>
          <p:nvPr/>
        </p:nvSpPr>
        <p:spPr>
          <a:xfrm rot="5400000">
            <a:off x="3860743" y="3127073"/>
            <a:ext cx="1020393" cy="1021497"/>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3"/>
          <p:cNvSpPr/>
          <p:nvPr/>
        </p:nvSpPr>
        <p:spPr>
          <a:xfrm>
            <a:off x="3860717" y="3128840"/>
            <a:ext cx="1017300" cy="1017300"/>
          </a:xfrm>
          <a:prstGeom prst="blockArc">
            <a:avLst>
              <a:gd name="adj1" fmla="val 5377937"/>
              <a:gd name="adj2" fmla="val 10822727"/>
              <a:gd name="adj3" fmla="val 21523"/>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3"/>
          <p:cNvSpPr/>
          <p:nvPr/>
        </p:nvSpPr>
        <p:spPr>
          <a:xfrm rot="5400000">
            <a:off x="4051124" y="3317657"/>
            <a:ext cx="639647" cy="640331"/>
          </a:xfrm>
          <a:custGeom>
            <a:avLst/>
            <a:gdLst/>
            <a:ahLst/>
            <a:cxnLst/>
            <a:rect l="l" t="t" r="r" b="b"/>
            <a:pathLst>
              <a:path w="8643" h="8654" extrusionOk="0">
                <a:moveTo>
                  <a:pt x="4321" y="1"/>
                </a:moveTo>
                <a:lnTo>
                  <a:pt x="4091" y="12"/>
                </a:lnTo>
                <a:lnTo>
                  <a:pt x="3872" y="24"/>
                </a:lnTo>
                <a:lnTo>
                  <a:pt x="3664" y="47"/>
                </a:lnTo>
                <a:lnTo>
                  <a:pt x="3446" y="93"/>
                </a:lnTo>
                <a:lnTo>
                  <a:pt x="3238" y="139"/>
                </a:lnTo>
                <a:lnTo>
                  <a:pt x="3031" y="197"/>
                </a:lnTo>
                <a:lnTo>
                  <a:pt x="2835" y="266"/>
                </a:lnTo>
                <a:lnTo>
                  <a:pt x="2639" y="346"/>
                </a:lnTo>
                <a:lnTo>
                  <a:pt x="2443" y="427"/>
                </a:lnTo>
                <a:lnTo>
                  <a:pt x="2259" y="519"/>
                </a:lnTo>
                <a:lnTo>
                  <a:pt x="2074" y="623"/>
                </a:lnTo>
                <a:lnTo>
                  <a:pt x="1902" y="738"/>
                </a:lnTo>
                <a:lnTo>
                  <a:pt x="1729" y="865"/>
                </a:lnTo>
                <a:lnTo>
                  <a:pt x="1567" y="992"/>
                </a:lnTo>
                <a:lnTo>
                  <a:pt x="1406" y="1130"/>
                </a:lnTo>
                <a:lnTo>
                  <a:pt x="1256" y="1268"/>
                </a:lnTo>
                <a:lnTo>
                  <a:pt x="1118" y="1418"/>
                </a:lnTo>
                <a:lnTo>
                  <a:pt x="980" y="1579"/>
                </a:lnTo>
                <a:lnTo>
                  <a:pt x="853" y="1741"/>
                </a:lnTo>
                <a:lnTo>
                  <a:pt x="738" y="1913"/>
                </a:lnTo>
                <a:lnTo>
                  <a:pt x="623" y="2086"/>
                </a:lnTo>
                <a:lnTo>
                  <a:pt x="519" y="2271"/>
                </a:lnTo>
                <a:lnTo>
                  <a:pt x="427" y="2455"/>
                </a:lnTo>
                <a:lnTo>
                  <a:pt x="335" y="2639"/>
                </a:lnTo>
                <a:lnTo>
                  <a:pt x="254" y="2835"/>
                </a:lnTo>
                <a:lnTo>
                  <a:pt x="185" y="3043"/>
                </a:lnTo>
                <a:lnTo>
                  <a:pt x="127" y="3250"/>
                </a:lnTo>
                <a:lnTo>
                  <a:pt x="81" y="3457"/>
                </a:lnTo>
                <a:lnTo>
                  <a:pt x="46" y="3665"/>
                </a:lnTo>
                <a:lnTo>
                  <a:pt x="12" y="3884"/>
                </a:lnTo>
                <a:lnTo>
                  <a:pt x="0" y="4103"/>
                </a:lnTo>
                <a:lnTo>
                  <a:pt x="0" y="4322"/>
                </a:lnTo>
                <a:lnTo>
                  <a:pt x="0" y="4552"/>
                </a:lnTo>
                <a:lnTo>
                  <a:pt x="12" y="4771"/>
                </a:lnTo>
                <a:lnTo>
                  <a:pt x="46" y="4990"/>
                </a:lnTo>
                <a:lnTo>
                  <a:pt x="81" y="5197"/>
                </a:lnTo>
                <a:lnTo>
                  <a:pt x="127" y="5405"/>
                </a:lnTo>
                <a:lnTo>
                  <a:pt x="185" y="5612"/>
                </a:lnTo>
                <a:lnTo>
                  <a:pt x="254" y="5808"/>
                </a:lnTo>
                <a:lnTo>
                  <a:pt x="335" y="6004"/>
                </a:lnTo>
                <a:lnTo>
                  <a:pt x="427" y="6200"/>
                </a:lnTo>
                <a:lnTo>
                  <a:pt x="519" y="6384"/>
                </a:lnTo>
                <a:lnTo>
                  <a:pt x="623" y="6568"/>
                </a:lnTo>
                <a:lnTo>
                  <a:pt x="738" y="6741"/>
                </a:lnTo>
                <a:lnTo>
                  <a:pt x="853" y="6914"/>
                </a:lnTo>
                <a:lnTo>
                  <a:pt x="980" y="7075"/>
                </a:lnTo>
                <a:lnTo>
                  <a:pt x="1118" y="7237"/>
                </a:lnTo>
                <a:lnTo>
                  <a:pt x="1256" y="7386"/>
                </a:lnTo>
                <a:lnTo>
                  <a:pt x="1406" y="7525"/>
                </a:lnTo>
                <a:lnTo>
                  <a:pt x="1567" y="7663"/>
                </a:lnTo>
                <a:lnTo>
                  <a:pt x="1729" y="7790"/>
                </a:lnTo>
                <a:lnTo>
                  <a:pt x="1902" y="7905"/>
                </a:lnTo>
                <a:lnTo>
                  <a:pt x="2074" y="8020"/>
                </a:lnTo>
                <a:lnTo>
                  <a:pt x="2259" y="8124"/>
                </a:lnTo>
                <a:lnTo>
                  <a:pt x="2443" y="8228"/>
                </a:lnTo>
                <a:lnTo>
                  <a:pt x="2639" y="8308"/>
                </a:lnTo>
                <a:lnTo>
                  <a:pt x="2835" y="8389"/>
                </a:lnTo>
                <a:lnTo>
                  <a:pt x="3031" y="8458"/>
                </a:lnTo>
                <a:lnTo>
                  <a:pt x="3238" y="8516"/>
                </a:lnTo>
                <a:lnTo>
                  <a:pt x="3446" y="8562"/>
                </a:lnTo>
                <a:lnTo>
                  <a:pt x="3664" y="8596"/>
                </a:lnTo>
                <a:lnTo>
                  <a:pt x="3872" y="8631"/>
                </a:lnTo>
                <a:lnTo>
                  <a:pt x="4091" y="8642"/>
                </a:lnTo>
                <a:lnTo>
                  <a:pt x="4321" y="8654"/>
                </a:lnTo>
                <a:lnTo>
                  <a:pt x="4540" y="8642"/>
                </a:lnTo>
                <a:lnTo>
                  <a:pt x="4759" y="8631"/>
                </a:lnTo>
                <a:lnTo>
                  <a:pt x="4978" y="8596"/>
                </a:lnTo>
                <a:lnTo>
                  <a:pt x="5185" y="8562"/>
                </a:lnTo>
                <a:lnTo>
                  <a:pt x="5404" y="8516"/>
                </a:lnTo>
                <a:lnTo>
                  <a:pt x="5600" y="8458"/>
                </a:lnTo>
                <a:lnTo>
                  <a:pt x="5808" y="8389"/>
                </a:lnTo>
                <a:lnTo>
                  <a:pt x="6003" y="8308"/>
                </a:lnTo>
                <a:lnTo>
                  <a:pt x="6188" y="8228"/>
                </a:lnTo>
                <a:lnTo>
                  <a:pt x="6384" y="8124"/>
                </a:lnTo>
                <a:lnTo>
                  <a:pt x="6557" y="8020"/>
                </a:lnTo>
                <a:lnTo>
                  <a:pt x="6741" y="7905"/>
                </a:lnTo>
                <a:lnTo>
                  <a:pt x="6902" y="7790"/>
                </a:lnTo>
                <a:lnTo>
                  <a:pt x="7063" y="7663"/>
                </a:lnTo>
                <a:lnTo>
                  <a:pt x="7225" y="7525"/>
                </a:lnTo>
                <a:lnTo>
                  <a:pt x="7375" y="7386"/>
                </a:lnTo>
                <a:lnTo>
                  <a:pt x="7513" y="7237"/>
                </a:lnTo>
                <a:lnTo>
                  <a:pt x="7651" y="7075"/>
                </a:lnTo>
                <a:lnTo>
                  <a:pt x="7778" y="6914"/>
                </a:lnTo>
                <a:lnTo>
                  <a:pt x="7905" y="6741"/>
                </a:lnTo>
                <a:lnTo>
                  <a:pt x="8020" y="6568"/>
                </a:lnTo>
                <a:lnTo>
                  <a:pt x="8124" y="6384"/>
                </a:lnTo>
                <a:lnTo>
                  <a:pt x="8216" y="6200"/>
                </a:lnTo>
                <a:lnTo>
                  <a:pt x="8296" y="6004"/>
                </a:lnTo>
                <a:lnTo>
                  <a:pt x="8377" y="5808"/>
                </a:lnTo>
                <a:lnTo>
                  <a:pt x="8446" y="5612"/>
                </a:lnTo>
                <a:lnTo>
                  <a:pt x="8504" y="5405"/>
                </a:lnTo>
                <a:lnTo>
                  <a:pt x="8550" y="5197"/>
                </a:lnTo>
                <a:lnTo>
                  <a:pt x="8596" y="4990"/>
                </a:lnTo>
                <a:lnTo>
                  <a:pt x="8619" y="4771"/>
                </a:lnTo>
                <a:lnTo>
                  <a:pt x="8630" y="4552"/>
                </a:lnTo>
                <a:lnTo>
                  <a:pt x="8642" y="4322"/>
                </a:lnTo>
                <a:lnTo>
                  <a:pt x="8630" y="4103"/>
                </a:lnTo>
                <a:lnTo>
                  <a:pt x="8619" y="3884"/>
                </a:lnTo>
                <a:lnTo>
                  <a:pt x="8596" y="3665"/>
                </a:lnTo>
                <a:lnTo>
                  <a:pt x="8550" y="3457"/>
                </a:lnTo>
                <a:lnTo>
                  <a:pt x="8504" y="3250"/>
                </a:lnTo>
                <a:lnTo>
                  <a:pt x="8446" y="3043"/>
                </a:lnTo>
                <a:lnTo>
                  <a:pt x="8377" y="2835"/>
                </a:lnTo>
                <a:lnTo>
                  <a:pt x="8296" y="2639"/>
                </a:lnTo>
                <a:lnTo>
                  <a:pt x="8216" y="2455"/>
                </a:lnTo>
                <a:lnTo>
                  <a:pt x="8124" y="2271"/>
                </a:lnTo>
                <a:lnTo>
                  <a:pt x="8020" y="2086"/>
                </a:lnTo>
                <a:lnTo>
                  <a:pt x="7905" y="1913"/>
                </a:lnTo>
                <a:lnTo>
                  <a:pt x="7778" y="1741"/>
                </a:lnTo>
                <a:lnTo>
                  <a:pt x="7651" y="1579"/>
                </a:lnTo>
                <a:lnTo>
                  <a:pt x="7513" y="1418"/>
                </a:lnTo>
                <a:lnTo>
                  <a:pt x="7375" y="1268"/>
                </a:lnTo>
                <a:lnTo>
                  <a:pt x="7225" y="1130"/>
                </a:lnTo>
                <a:lnTo>
                  <a:pt x="7063" y="992"/>
                </a:lnTo>
                <a:lnTo>
                  <a:pt x="6902" y="865"/>
                </a:lnTo>
                <a:lnTo>
                  <a:pt x="6741" y="738"/>
                </a:lnTo>
                <a:lnTo>
                  <a:pt x="6557" y="623"/>
                </a:lnTo>
                <a:lnTo>
                  <a:pt x="6384" y="519"/>
                </a:lnTo>
                <a:lnTo>
                  <a:pt x="6188" y="427"/>
                </a:lnTo>
                <a:lnTo>
                  <a:pt x="6003" y="346"/>
                </a:lnTo>
                <a:lnTo>
                  <a:pt x="5808" y="266"/>
                </a:lnTo>
                <a:lnTo>
                  <a:pt x="5600" y="197"/>
                </a:lnTo>
                <a:lnTo>
                  <a:pt x="5404" y="139"/>
                </a:lnTo>
                <a:lnTo>
                  <a:pt x="5185" y="93"/>
                </a:lnTo>
                <a:lnTo>
                  <a:pt x="4978" y="47"/>
                </a:lnTo>
                <a:lnTo>
                  <a:pt x="4759" y="24"/>
                </a:lnTo>
                <a:lnTo>
                  <a:pt x="4540" y="12"/>
                </a:lnTo>
                <a:lnTo>
                  <a:pt x="43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3"/>
          <p:cNvSpPr txBox="1"/>
          <p:nvPr/>
        </p:nvSpPr>
        <p:spPr>
          <a:xfrm>
            <a:off x="4092788" y="3369775"/>
            <a:ext cx="598200" cy="536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Abril Fatface"/>
                <a:ea typeface="Abril Fatface"/>
                <a:cs typeface="Abril Fatface"/>
                <a:sym typeface="Abril Fatface"/>
              </a:rPr>
              <a:t>15%</a:t>
            </a:r>
            <a:endParaRPr>
              <a:solidFill>
                <a:schemeClr val="dk1"/>
              </a:solidFill>
              <a:latin typeface="Abril Fatface"/>
              <a:ea typeface="Abril Fatface"/>
              <a:cs typeface="Abril Fatface"/>
              <a:sym typeface="Abril Fatface"/>
            </a:endParaRPr>
          </a:p>
        </p:txBody>
      </p:sp>
      <p:sp>
        <p:nvSpPr>
          <p:cNvPr id="2383" name="Google Shape;2383;p63"/>
          <p:cNvSpPr txBox="1"/>
          <p:nvPr/>
        </p:nvSpPr>
        <p:spPr>
          <a:xfrm>
            <a:off x="3940963" y="4326325"/>
            <a:ext cx="856800" cy="20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36-45</a:t>
            </a:r>
            <a:endParaRPr>
              <a:solidFill>
                <a:schemeClr val="lt2"/>
              </a:solidFill>
              <a:latin typeface="Nunito"/>
              <a:ea typeface="Nunito"/>
              <a:cs typeface="Nunito"/>
              <a:sym typeface="Nunito"/>
            </a:endParaRPr>
          </a:p>
        </p:txBody>
      </p:sp>
      <p:sp>
        <p:nvSpPr>
          <p:cNvPr id="2384" name="Google Shape;2384;p63"/>
          <p:cNvSpPr txBox="1"/>
          <p:nvPr/>
        </p:nvSpPr>
        <p:spPr>
          <a:xfrm>
            <a:off x="4440861" y="1731613"/>
            <a:ext cx="5790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2"/>
                </a:solidFill>
                <a:latin typeface="Nunito"/>
                <a:ea typeface="Nunito"/>
                <a:cs typeface="Nunito"/>
                <a:sym typeface="Nunito"/>
              </a:rPr>
              <a:t>75%</a:t>
            </a:r>
            <a:endParaRPr>
              <a:solidFill>
                <a:schemeClr val="lt2"/>
              </a:solidFill>
              <a:latin typeface="Nunito"/>
              <a:ea typeface="Nunito"/>
              <a:cs typeface="Nunito"/>
              <a:sym typeface="Nunito"/>
            </a:endParaRPr>
          </a:p>
        </p:txBody>
      </p:sp>
      <p:sp>
        <p:nvSpPr>
          <p:cNvPr id="2385" name="Google Shape;2385;p63"/>
          <p:cNvSpPr txBox="1"/>
          <p:nvPr/>
        </p:nvSpPr>
        <p:spPr>
          <a:xfrm>
            <a:off x="4440861" y="2117976"/>
            <a:ext cx="5790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solidFill>
                  <a:schemeClr val="lt2"/>
                </a:solidFill>
                <a:latin typeface="Nunito"/>
                <a:ea typeface="Nunito"/>
                <a:cs typeface="Nunito"/>
                <a:sym typeface="Nunito"/>
              </a:rPr>
              <a:t>35%</a:t>
            </a:r>
            <a:endParaRPr>
              <a:solidFill>
                <a:schemeClr val="lt2"/>
              </a:solidFill>
              <a:latin typeface="Nunito"/>
              <a:ea typeface="Nunito"/>
              <a:cs typeface="Nunito"/>
              <a:sym typeface="Nunito"/>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389"/>
        <p:cNvGrpSpPr/>
        <p:nvPr/>
      </p:nvGrpSpPr>
      <p:grpSpPr>
        <a:xfrm>
          <a:off x="0" y="0"/>
          <a:ext cx="0" cy="0"/>
          <a:chOff x="0" y="0"/>
          <a:chExt cx="0" cy="0"/>
        </a:xfrm>
      </p:grpSpPr>
      <p:sp>
        <p:nvSpPr>
          <p:cNvPr id="2390" name="Google Shape;2390;p64"/>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Competitor Analysis</a:t>
            </a:r>
            <a:endParaRPr/>
          </a:p>
        </p:txBody>
      </p:sp>
      <p:graphicFrame>
        <p:nvGraphicFramePr>
          <p:cNvPr id="2391" name="Google Shape;2391;p64"/>
          <p:cNvGraphicFramePr/>
          <p:nvPr/>
        </p:nvGraphicFramePr>
        <p:xfrm>
          <a:off x="1267113" y="1476375"/>
          <a:ext cx="3000000" cy="3000000"/>
        </p:xfrm>
        <a:graphic>
          <a:graphicData uri="http://schemas.openxmlformats.org/drawingml/2006/table">
            <a:tbl>
              <a:tblPr>
                <a:noFill/>
                <a:tableStyleId>{3A524112-1BC0-48EA-AE5B-873E1152A4B6}</a:tableStyleId>
              </a:tblPr>
              <a:tblGrid>
                <a:gridCol w="1752400">
                  <a:extLst>
                    <a:ext uri="{9D8B030D-6E8A-4147-A177-3AD203B41FA5}">
                      <a16:colId xmlns:a16="http://schemas.microsoft.com/office/drawing/2014/main" val="20000"/>
                    </a:ext>
                  </a:extLst>
                </a:gridCol>
                <a:gridCol w="2396475">
                  <a:extLst>
                    <a:ext uri="{9D8B030D-6E8A-4147-A177-3AD203B41FA5}">
                      <a16:colId xmlns:a16="http://schemas.microsoft.com/office/drawing/2014/main" val="20001"/>
                    </a:ext>
                  </a:extLst>
                </a:gridCol>
                <a:gridCol w="2460900">
                  <a:extLst>
                    <a:ext uri="{9D8B030D-6E8A-4147-A177-3AD203B41FA5}">
                      <a16:colId xmlns:a16="http://schemas.microsoft.com/office/drawing/2014/main" val="20002"/>
                    </a:ext>
                  </a:extLst>
                </a:gridCol>
              </a:tblGrid>
              <a:tr h="409175">
                <a:tc>
                  <a:txBody>
                    <a:bodyPr/>
                    <a:lstStyle/>
                    <a:p>
                      <a:pPr marL="0" lvl="0" indent="0" algn="l" rtl="0">
                        <a:spcBef>
                          <a:spcPts val="0"/>
                        </a:spcBef>
                        <a:spcAft>
                          <a:spcPts val="0"/>
                        </a:spcAft>
                        <a:buNone/>
                      </a:pPr>
                      <a:endParaRPr/>
                    </a:p>
                  </a:txBody>
                  <a:tcPr marL="91425" marR="91425" marT="91425" marB="91425">
                    <a:lnL w="28575" cap="flat" cmpd="sng">
                      <a:solidFill>
                        <a:srgbClr val="F3F3F3">
                          <a:alpha val="0"/>
                        </a:srgbClr>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rgbClr val="F3F3F3">
                          <a:alpha val="0"/>
                        </a:srgbClr>
                      </a:solidFill>
                      <a:prstDash val="solid"/>
                      <a:round/>
                      <a:headEnd type="none" w="sm" len="sm"/>
                      <a:tailEnd type="none" w="sm" len="sm"/>
                    </a:lnT>
                    <a:lnB w="28575" cap="flat" cmpd="sng">
                      <a:solidFill>
                        <a:schemeClr val="dk2"/>
                      </a:solidFill>
                      <a:prstDash val="solid"/>
                      <a:round/>
                      <a:headEnd type="none" w="sm" len="sm"/>
                      <a:tailEnd type="none" w="sm" len="sm"/>
                    </a:lnB>
                  </a:tcPr>
                </a:tc>
                <a:tc>
                  <a:txBody>
                    <a:bodyPr/>
                    <a:lstStyle/>
                    <a:p>
                      <a:pPr marL="0" lvl="0" indent="0" algn="ctr" rtl="0">
                        <a:spcBef>
                          <a:spcPts val="0"/>
                        </a:spcBef>
                        <a:spcAft>
                          <a:spcPts val="0"/>
                        </a:spcAft>
                        <a:buNone/>
                      </a:pPr>
                      <a:r>
                        <a:rPr lang="en" sz="1900">
                          <a:solidFill>
                            <a:schemeClr val="dk1"/>
                          </a:solidFill>
                          <a:latin typeface="Abril Fatface"/>
                          <a:ea typeface="Abril Fatface"/>
                          <a:cs typeface="Abril Fatface"/>
                          <a:sym typeface="Abril Fatface"/>
                        </a:rPr>
                        <a:t>Strengths</a:t>
                      </a:r>
                      <a:endParaRPr sz="1900">
                        <a:solidFill>
                          <a:schemeClr val="dk1"/>
                        </a:solidFill>
                        <a:latin typeface="Abril Fatface"/>
                        <a:ea typeface="Abril Fatface"/>
                        <a:cs typeface="Abril Fatface"/>
                        <a:sym typeface="Abril Fatface"/>
                      </a:endParaRPr>
                    </a:p>
                  </a:txBody>
                  <a:tcPr marL="91425" marR="91425" marT="91425" marB="91425" anchor="b">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1900">
                          <a:solidFill>
                            <a:schemeClr val="dk1"/>
                          </a:solidFill>
                          <a:latin typeface="Abril Fatface"/>
                          <a:ea typeface="Abril Fatface"/>
                          <a:cs typeface="Abril Fatface"/>
                          <a:sym typeface="Abril Fatface"/>
                        </a:rPr>
                        <a:t>Weaknesses</a:t>
                      </a:r>
                      <a:endParaRPr sz="1900">
                        <a:solidFill>
                          <a:schemeClr val="dk1"/>
                        </a:solidFill>
                        <a:latin typeface="Abril Fatface"/>
                        <a:ea typeface="Abril Fatface"/>
                        <a:cs typeface="Abril Fatface"/>
                        <a:sym typeface="Abril Fatface"/>
                      </a:endParaRPr>
                    </a:p>
                  </a:txBody>
                  <a:tcPr marL="91425" marR="91425" marT="91425" marB="91425" anchor="b">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776500">
                <a:tc>
                  <a:txBody>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Competitor 1</a:t>
                      </a:r>
                      <a:endParaRPr sz="2000">
                        <a:solidFill>
                          <a:schemeClr val="dk1"/>
                        </a:solidFill>
                        <a:latin typeface="Abril Fatface"/>
                        <a:ea typeface="Abril Fatface"/>
                        <a:cs typeface="Abril Fatface"/>
                        <a:sym typeface="Abril Fatface"/>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lt1"/>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strengths</a:t>
                      </a:r>
                      <a:endParaRPr>
                        <a:solidFill>
                          <a:schemeClr val="lt2"/>
                        </a:solidFill>
                        <a:latin typeface="Nunito"/>
                        <a:ea typeface="Nunito"/>
                        <a:cs typeface="Nunito"/>
                        <a:sym typeface="Nunito"/>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lt1"/>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weaknesses</a:t>
                      </a:r>
                      <a:endParaRPr>
                        <a:solidFill>
                          <a:schemeClr val="lt2"/>
                        </a:solidFill>
                        <a:latin typeface="Nunito"/>
                        <a:ea typeface="Nunito"/>
                        <a:cs typeface="Nunito"/>
                        <a:sym typeface="Nunito"/>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lt1"/>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a16:rowId xmlns:a16="http://schemas.microsoft.com/office/drawing/2014/main" val="10001"/>
                  </a:ext>
                </a:extLst>
              </a:tr>
              <a:tr h="776500">
                <a:tc>
                  <a:txBody>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Competitor 2</a:t>
                      </a:r>
                      <a:endParaRPr sz="2000">
                        <a:solidFill>
                          <a:schemeClr val="dk1"/>
                        </a:solidFill>
                        <a:latin typeface="Abril Fatface"/>
                        <a:ea typeface="Abril Fatface"/>
                        <a:cs typeface="Abril Fatface"/>
                        <a:sym typeface="Abril Fatface"/>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lt1"/>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strengths</a:t>
                      </a:r>
                      <a:endParaRPr>
                        <a:solidFill>
                          <a:schemeClr val="lt2"/>
                        </a:solidFill>
                        <a:latin typeface="Nunito"/>
                        <a:ea typeface="Nunito"/>
                        <a:cs typeface="Nunito"/>
                        <a:sym typeface="Nunito"/>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weaknesses</a:t>
                      </a:r>
                      <a:endParaRPr>
                        <a:latin typeface="Nunito"/>
                        <a:ea typeface="Nunito"/>
                        <a:cs typeface="Nunito"/>
                        <a:sym typeface="Nunito"/>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a16:rowId xmlns:a16="http://schemas.microsoft.com/office/drawing/2014/main" val="10002"/>
                  </a:ext>
                </a:extLst>
              </a:tr>
              <a:tr h="776500">
                <a:tc>
                  <a:txBody>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Competitor 3</a:t>
                      </a:r>
                      <a:endParaRPr sz="2000">
                        <a:solidFill>
                          <a:schemeClr val="dk1"/>
                        </a:solidFill>
                        <a:latin typeface="Abril Fatface"/>
                        <a:ea typeface="Abril Fatface"/>
                        <a:cs typeface="Abril Fatface"/>
                        <a:sym typeface="Abril Fatface"/>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lt1"/>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strengths</a:t>
                      </a:r>
                      <a:endParaRPr>
                        <a:solidFill>
                          <a:schemeClr val="lt2"/>
                        </a:solidFill>
                        <a:latin typeface="Nunito"/>
                        <a:ea typeface="Nunito"/>
                        <a:cs typeface="Nunito"/>
                        <a:sym typeface="Nunito"/>
                      </a:endParaRPr>
                    </a:p>
                  </a:txBody>
                  <a:tcPr marL="91425" marR="91425" marT="91425" marB="91425" anchor="ctr">
                    <a:lnL w="28575" cap="flat" cmpd="sng">
                      <a:solidFill>
                        <a:schemeClr val="lt1"/>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Here you can list your</a:t>
                      </a:r>
                      <a:endParaRPr>
                        <a:solidFill>
                          <a:schemeClr val="lt2"/>
                        </a:solidFill>
                        <a:latin typeface="Nunito"/>
                        <a:ea typeface="Nunito"/>
                        <a:cs typeface="Nunito"/>
                        <a:sym typeface="Nunito"/>
                      </a:endParaRPr>
                    </a:p>
                    <a:p>
                      <a:pPr marL="0" lvl="0" indent="0" algn="ctr" rtl="0">
                        <a:spcBef>
                          <a:spcPts val="0"/>
                        </a:spcBef>
                        <a:spcAft>
                          <a:spcPts val="0"/>
                        </a:spcAft>
                        <a:buNone/>
                      </a:pPr>
                      <a:r>
                        <a:rPr lang="en">
                          <a:solidFill>
                            <a:schemeClr val="lt2"/>
                          </a:solidFill>
                          <a:latin typeface="Nunito"/>
                          <a:ea typeface="Nunito"/>
                          <a:cs typeface="Nunito"/>
                          <a:sym typeface="Nunito"/>
                        </a:rPr>
                        <a:t>competitor’s weaknesses</a:t>
                      </a:r>
                      <a:endParaRPr>
                        <a:latin typeface="Nunito"/>
                        <a:ea typeface="Nunito"/>
                        <a:cs typeface="Nunito"/>
                        <a:sym typeface="Nunito"/>
                      </a:endParaRPr>
                    </a:p>
                  </a:txBody>
                  <a:tcPr marL="91425" marR="91425" marT="91425" marB="91425" anchor="ctr">
                    <a:lnL w="28575" cap="flat" cmpd="sng">
                      <a:solidFill>
                        <a:schemeClr val="dk2"/>
                      </a:solidFill>
                      <a:prstDash val="solid"/>
                      <a:round/>
                      <a:headEnd type="none" w="sm" len="sm"/>
                      <a:tailEnd type="none" w="sm" len="sm"/>
                    </a:lnL>
                    <a:lnR w="28575" cap="flat" cmpd="sng">
                      <a:solidFill>
                        <a:schemeClr val="dk2"/>
                      </a:solidFill>
                      <a:prstDash val="solid"/>
                      <a:round/>
                      <a:headEnd type="none" w="sm" len="sm"/>
                      <a:tailEnd type="none" w="sm" len="sm"/>
                    </a:lnR>
                    <a:lnT w="28575" cap="flat" cmpd="sng">
                      <a:solidFill>
                        <a:schemeClr val="dk2"/>
                      </a:solidFill>
                      <a:prstDash val="solid"/>
                      <a:round/>
                      <a:headEnd type="none" w="sm" len="sm"/>
                      <a:tailEnd type="none" w="sm" len="sm"/>
                    </a:lnT>
                    <a:lnB w="28575" cap="flat" cmpd="sng">
                      <a:solidFill>
                        <a:schemeClr val="dk2"/>
                      </a:solidFill>
                      <a:prstDash val="solid"/>
                      <a:round/>
                      <a:headEnd type="none" w="sm" len="sm"/>
                      <a:tailEnd type="none" w="sm" len="sm"/>
                    </a:lnB>
                    <a:solidFill>
                      <a:schemeClr val="lt1"/>
                    </a:solidFill>
                  </a:tcPr>
                </a:tc>
                <a:extLst>
                  <a:ext uri="{0D108BD9-81ED-4DB2-BD59-A6C34878D82A}">
                    <a16:rowId xmlns:a16="http://schemas.microsoft.com/office/drawing/2014/main" val="10003"/>
                  </a:ext>
                </a:extLst>
              </a:tr>
            </a:tbl>
          </a:graphicData>
        </a:graphic>
      </p:graphicFrame>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454"/>
        <p:cNvGrpSpPr/>
        <p:nvPr/>
      </p:nvGrpSpPr>
      <p:grpSpPr>
        <a:xfrm>
          <a:off x="0" y="0"/>
          <a:ext cx="0" cy="0"/>
          <a:chOff x="0" y="0"/>
          <a:chExt cx="0" cy="0"/>
        </a:xfrm>
      </p:grpSpPr>
      <p:sp>
        <p:nvSpPr>
          <p:cNvPr id="2455" name="Google Shape;2455;p67"/>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Service Description</a:t>
            </a:r>
            <a:endParaRPr/>
          </a:p>
        </p:txBody>
      </p:sp>
      <p:sp>
        <p:nvSpPr>
          <p:cNvPr id="2456" name="Google Shape;2456;p67"/>
          <p:cNvSpPr txBox="1">
            <a:spLocks noGrp="1"/>
          </p:cNvSpPr>
          <p:nvPr>
            <p:ph type="subTitle" idx="1"/>
          </p:nvPr>
        </p:nvSpPr>
        <p:spPr>
          <a:xfrm>
            <a:off x="732475" y="1775838"/>
            <a:ext cx="2148900" cy="38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a:t>
            </a:r>
            <a:endParaRPr/>
          </a:p>
        </p:txBody>
      </p:sp>
      <p:sp>
        <p:nvSpPr>
          <p:cNvPr id="2457" name="Google Shape;2457;p67"/>
          <p:cNvSpPr txBox="1">
            <a:spLocks noGrp="1"/>
          </p:cNvSpPr>
          <p:nvPr>
            <p:ph type="subTitle" idx="2"/>
          </p:nvPr>
        </p:nvSpPr>
        <p:spPr>
          <a:xfrm>
            <a:off x="732475" y="2159788"/>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 is a gas giant and has several rings</a:t>
            </a:r>
            <a:endParaRPr/>
          </a:p>
        </p:txBody>
      </p:sp>
      <p:sp>
        <p:nvSpPr>
          <p:cNvPr id="2458" name="Google Shape;2458;p67"/>
          <p:cNvSpPr txBox="1">
            <a:spLocks noGrp="1"/>
          </p:cNvSpPr>
          <p:nvPr>
            <p:ph type="subTitle" idx="3"/>
          </p:nvPr>
        </p:nvSpPr>
        <p:spPr>
          <a:xfrm>
            <a:off x="6262625" y="3105150"/>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2459" name="Google Shape;2459;p67"/>
          <p:cNvSpPr txBox="1">
            <a:spLocks noGrp="1"/>
          </p:cNvSpPr>
          <p:nvPr>
            <p:ph type="subTitle" idx="4"/>
          </p:nvPr>
        </p:nvSpPr>
        <p:spPr>
          <a:xfrm>
            <a:off x="6262626" y="3486599"/>
            <a:ext cx="2148900" cy="48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a gas giant</a:t>
            </a:r>
            <a:endParaRPr/>
          </a:p>
          <a:p>
            <a:pPr marL="0" lvl="0" indent="0" algn="l" rtl="0">
              <a:spcBef>
                <a:spcPts val="0"/>
              </a:spcBef>
              <a:spcAft>
                <a:spcPts val="0"/>
              </a:spcAft>
              <a:buNone/>
            </a:pPr>
            <a:r>
              <a:rPr lang="en"/>
              <a:t>and the biggest planet</a:t>
            </a:r>
            <a:endParaRPr/>
          </a:p>
        </p:txBody>
      </p:sp>
      <p:sp>
        <p:nvSpPr>
          <p:cNvPr id="2460" name="Google Shape;2460;p67"/>
          <p:cNvSpPr txBox="1">
            <a:spLocks noGrp="1"/>
          </p:cNvSpPr>
          <p:nvPr>
            <p:ph type="subTitle" idx="5"/>
          </p:nvPr>
        </p:nvSpPr>
        <p:spPr>
          <a:xfrm>
            <a:off x="732475" y="3105150"/>
            <a:ext cx="2148900" cy="383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a:t>
            </a:r>
            <a:endParaRPr/>
          </a:p>
        </p:txBody>
      </p:sp>
      <p:sp>
        <p:nvSpPr>
          <p:cNvPr id="2461" name="Google Shape;2461;p67"/>
          <p:cNvSpPr txBox="1">
            <a:spLocks noGrp="1"/>
          </p:cNvSpPr>
          <p:nvPr>
            <p:ph type="subTitle" idx="6"/>
          </p:nvPr>
        </p:nvSpPr>
        <p:spPr>
          <a:xfrm>
            <a:off x="732475" y="3484799"/>
            <a:ext cx="2148900" cy="488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 is the farthest planet from the Sun</a:t>
            </a:r>
            <a:endParaRPr/>
          </a:p>
        </p:txBody>
      </p:sp>
      <p:sp>
        <p:nvSpPr>
          <p:cNvPr id="2462" name="Google Shape;2462;p67"/>
          <p:cNvSpPr txBox="1">
            <a:spLocks noGrp="1"/>
          </p:cNvSpPr>
          <p:nvPr>
            <p:ph type="subTitle" idx="7"/>
          </p:nvPr>
        </p:nvSpPr>
        <p:spPr>
          <a:xfrm>
            <a:off x="6262613" y="1775838"/>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463" name="Google Shape;2463;p67"/>
          <p:cNvSpPr txBox="1">
            <a:spLocks noGrp="1"/>
          </p:cNvSpPr>
          <p:nvPr>
            <p:ph type="subTitle" idx="8"/>
          </p:nvPr>
        </p:nvSpPr>
        <p:spPr>
          <a:xfrm>
            <a:off x="6262613" y="2159788"/>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a:t>
            </a:r>
            <a:endParaRPr/>
          </a:p>
          <a:p>
            <a:pPr marL="0" lvl="0" indent="0" algn="l" rtl="0">
              <a:spcBef>
                <a:spcPts val="0"/>
              </a:spcBef>
              <a:spcAft>
                <a:spcPts val="0"/>
              </a:spcAft>
              <a:buNone/>
            </a:pPr>
            <a:r>
              <a:rPr lang="en"/>
              <a:t>name, but it’s hot</a:t>
            </a:r>
            <a:endParaRPr/>
          </a:p>
        </p:txBody>
      </p:sp>
      <p:grpSp>
        <p:nvGrpSpPr>
          <p:cNvPr id="2464" name="Google Shape;2464;p67"/>
          <p:cNvGrpSpPr/>
          <p:nvPr/>
        </p:nvGrpSpPr>
        <p:grpSpPr>
          <a:xfrm>
            <a:off x="3139894" y="1115730"/>
            <a:ext cx="2857657" cy="4645360"/>
            <a:chOff x="3139894" y="1115730"/>
            <a:chExt cx="2857657" cy="4645360"/>
          </a:xfrm>
        </p:grpSpPr>
        <p:sp>
          <p:nvSpPr>
            <p:cNvPr id="2465" name="Google Shape;2465;p67"/>
            <p:cNvSpPr/>
            <p:nvPr/>
          </p:nvSpPr>
          <p:spPr>
            <a:xfrm rot="-468693">
              <a:off x="4248538" y="2592045"/>
              <a:ext cx="303576" cy="198244"/>
            </a:xfrm>
            <a:custGeom>
              <a:avLst/>
              <a:gdLst/>
              <a:ahLst/>
              <a:cxnLst/>
              <a:rect l="l" t="t" r="r" b="b"/>
              <a:pathLst>
                <a:path w="4173" h="2725" extrusionOk="0">
                  <a:moveTo>
                    <a:pt x="86" y="0"/>
                  </a:moveTo>
                  <a:lnTo>
                    <a:pt x="43" y="43"/>
                  </a:lnTo>
                  <a:lnTo>
                    <a:pt x="1" y="43"/>
                  </a:lnTo>
                  <a:lnTo>
                    <a:pt x="1" y="128"/>
                  </a:lnTo>
                  <a:lnTo>
                    <a:pt x="43" y="596"/>
                  </a:lnTo>
                  <a:lnTo>
                    <a:pt x="128" y="1022"/>
                  </a:lnTo>
                  <a:lnTo>
                    <a:pt x="256" y="1448"/>
                  </a:lnTo>
                  <a:lnTo>
                    <a:pt x="426" y="1788"/>
                  </a:lnTo>
                  <a:lnTo>
                    <a:pt x="554" y="2001"/>
                  </a:lnTo>
                  <a:lnTo>
                    <a:pt x="724" y="2214"/>
                  </a:lnTo>
                  <a:lnTo>
                    <a:pt x="937" y="2342"/>
                  </a:lnTo>
                  <a:lnTo>
                    <a:pt x="1108" y="2469"/>
                  </a:lnTo>
                  <a:lnTo>
                    <a:pt x="1321" y="2554"/>
                  </a:lnTo>
                  <a:lnTo>
                    <a:pt x="1533" y="2640"/>
                  </a:lnTo>
                  <a:lnTo>
                    <a:pt x="2002" y="2682"/>
                  </a:lnTo>
                  <a:lnTo>
                    <a:pt x="2555" y="2725"/>
                  </a:lnTo>
                  <a:lnTo>
                    <a:pt x="3109" y="2640"/>
                  </a:lnTo>
                  <a:lnTo>
                    <a:pt x="3662" y="2512"/>
                  </a:lnTo>
                  <a:lnTo>
                    <a:pt x="4173" y="2342"/>
                  </a:lnTo>
                  <a:lnTo>
                    <a:pt x="2555" y="1320"/>
                  </a:lnTo>
                  <a:lnTo>
                    <a:pt x="980" y="341"/>
                  </a:lnTo>
                  <a:lnTo>
                    <a:pt x="767" y="170"/>
                  </a:lnTo>
                  <a:lnTo>
                    <a:pt x="554" y="85"/>
                  </a:lnTo>
                  <a:lnTo>
                    <a:pt x="299"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7"/>
            <p:cNvSpPr/>
            <p:nvPr/>
          </p:nvSpPr>
          <p:spPr>
            <a:xfrm rot="-468693">
              <a:off x="4357737" y="4865865"/>
              <a:ext cx="325254" cy="613283"/>
            </a:xfrm>
            <a:custGeom>
              <a:avLst/>
              <a:gdLst/>
              <a:ahLst/>
              <a:cxnLst/>
              <a:rect l="l" t="t" r="r" b="b"/>
              <a:pathLst>
                <a:path w="4471" h="8430" extrusionOk="0">
                  <a:moveTo>
                    <a:pt x="2640" y="0"/>
                  </a:moveTo>
                  <a:lnTo>
                    <a:pt x="1746" y="426"/>
                  </a:lnTo>
                  <a:lnTo>
                    <a:pt x="1320" y="724"/>
                  </a:lnTo>
                  <a:lnTo>
                    <a:pt x="937" y="1022"/>
                  </a:lnTo>
                  <a:lnTo>
                    <a:pt x="596" y="1363"/>
                  </a:lnTo>
                  <a:lnTo>
                    <a:pt x="298" y="1788"/>
                  </a:lnTo>
                  <a:lnTo>
                    <a:pt x="171" y="2001"/>
                  </a:lnTo>
                  <a:lnTo>
                    <a:pt x="85" y="2214"/>
                  </a:lnTo>
                  <a:lnTo>
                    <a:pt x="43" y="2470"/>
                  </a:lnTo>
                  <a:lnTo>
                    <a:pt x="0" y="2683"/>
                  </a:lnTo>
                  <a:lnTo>
                    <a:pt x="43" y="3066"/>
                  </a:lnTo>
                  <a:lnTo>
                    <a:pt x="128" y="3406"/>
                  </a:lnTo>
                  <a:lnTo>
                    <a:pt x="341" y="4130"/>
                  </a:lnTo>
                  <a:lnTo>
                    <a:pt x="511" y="4769"/>
                  </a:lnTo>
                  <a:lnTo>
                    <a:pt x="639" y="5450"/>
                  </a:lnTo>
                  <a:lnTo>
                    <a:pt x="809" y="6429"/>
                  </a:lnTo>
                  <a:lnTo>
                    <a:pt x="937" y="6897"/>
                  </a:lnTo>
                  <a:lnTo>
                    <a:pt x="1107" y="7323"/>
                  </a:lnTo>
                  <a:lnTo>
                    <a:pt x="1235" y="7536"/>
                  </a:lnTo>
                  <a:lnTo>
                    <a:pt x="1363" y="7749"/>
                  </a:lnTo>
                  <a:lnTo>
                    <a:pt x="1533" y="7962"/>
                  </a:lnTo>
                  <a:lnTo>
                    <a:pt x="1703" y="8089"/>
                  </a:lnTo>
                  <a:lnTo>
                    <a:pt x="1916" y="8260"/>
                  </a:lnTo>
                  <a:lnTo>
                    <a:pt x="2129" y="8345"/>
                  </a:lnTo>
                  <a:lnTo>
                    <a:pt x="2342" y="8430"/>
                  </a:lnTo>
                  <a:lnTo>
                    <a:pt x="2810" y="8430"/>
                  </a:lnTo>
                  <a:lnTo>
                    <a:pt x="3023" y="8345"/>
                  </a:lnTo>
                  <a:lnTo>
                    <a:pt x="3449" y="8174"/>
                  </a:lnTo>
                  <a:lnTo>
                    <a:pt x="3534" y="8132"/>
                  </a:lnTo>
                  <a:lnTo>
                    <a:pt x="3619" y="8089"/>
                  </a:lnTo>
                  <a:lnTo>
                    <a:pt x="3619" y="7962"/>
                  </a:lnTo>
                  <a:lnTo>
                    <a:pt x="3619" y="7834"/>
                  </a:lnTo>
                  <a:lnTo>
                    <a:pt x="3576" y="6684"/>
                  </a:lnTo>
                  <a:lnTo>
                    <a:pt x="3576" y="5492"/>
                  </a:lnTo>
                  <a:lnTo>
                    <a:pt x="3576" y="4896"/>
                  </a:lnTo>
                  <a:lnTo>
                    <a:pt x="3662" y="4300"/>
                  </a:lnTo>
                  <a:lnTo>
                    <a:pt x="3747" y="3747"/>
                  </a:lnTo>
                  <a:lnTo>
                    <a:pt x="3960" y="3151"/>
                  </a:lnTo>
                  <a:lnTo>
                    <a:pt x="4215" y="2640"/>
                  </a:lnTo>
                  <a:lnTo>
                    <a:pt x="4385" y="2385"/>
                  </a:lnTo>
                  <a:lnTo>
                    <a:pt x="4471" y="2257"/>
                  </a:lnTo>
                  <a:lnTo>
                    <a:pt x="4471" y="2129"/>
                  </a:lnTo>
                  <a:lnTo>
                    <a:pt x="4428" y="2044"/>
                  </a:lnTo>
                  <a:lnTo>
                    <a:pt x="4300" y="1959"/>
                  </a:lnTo>
                  <a:lnTo>
                    <a:pt x="4045" y="1916"/>
                  </a:lnTo>
                  <a:lnTo>
                    <a:pt x="3789" y="1746"/>
                  </a:lnTo>
                  <a:lnTo>
                    <a:pt x="3534" y="1533"/>
                  </a:lnTo>
                  <a:lnTo>
                    <a:pt x="3236" y="1192"/>
                  </a:lnTo>
                  <a:lnTo>
                    <a:pt x="2980" y="852"/>
                  </a:lnTo>
                  <a:lnTo>
                    <a:pt x="2768" y="426"/>
                  </a:lnTo>
                  <a:lnTo>
                    <a:pt x="264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7"/>
            <p:cNvSpPr/>
            <p:nvPr/>
          </p:nvSpPr>
          <p:spPr>
            <a:xfrm rot="-468693">
              <a:off x="4348687" y="4954091"/>
              <a:ext cx="281897" cy="535877"/>
            </a:xfrm>
            <a:custGeom>
              <a:avLst/>
              <a:gdLst/>
              <a:ahLst/>
              <a:cxnLst/>
              <a:rect l="l" t="t" r="r" b="b"/>
              <a:pathLst>
                <a:path w="3875" h="7366" extrusionOk="0">
                  <a:moveTo>
                    <a:pt x="1022" y="1"/>
                  </a:moveTo>
                  <a:lnTo>
                    <a:pt x="767" y="214"/>
                  </a:lnTo>
                  <a:lnTo>
                    <a:pt x="511" y="512"/>
                  </a:lnTo>
                  <a:lnTo>
                    <a:pt x="341" y="810"/>
                  </a:lnTo>
                  <a:lnTo>
                    <a:pt x="171" y="1108"/>
                  </a:lnTo>
                  <a:lnTo>
                    <a:pt x="86" y="1448"/>
                  </a:lnTo>
                  <a:lnTo>
                    <a:pt x="43" y="1789"/>
                  </a:lnTo>
                  <a:lnTo>
                    <a:pt x="0" y="2130"/>
                  </a:lnTo>
                  <a:lnTo>
                    <a:pt x="43" y="2470"/>
                  </a:lnTo>
                  <a:lnTo>
                    <a:pt x="128" y="2768"/>
                  </a:lnTo>
                  <a:lnTo>
                    <a:pt x="213" y="3066"/>
                  </a:lnTo>
                  <a:lnTo>
                    <a:pt x="426" y="3662"/>
                  </a:lnTo>
                  <a:lnTo>
                    <a:pt x="597" y="4343"/>
                  </a:lnTo>
                  <a:lnTo>
                    <a:pt x="724" y="5024"/>
                  </a:lnTo>
                  <a:lnTo>
                    <a:pt x="852" y="5706"/>
                  </a:lnTo>
                  <a:lnTo>
                    <a:pt x="937" y="6046"/>
                  </a:lnTo>
                  <a:lnTo>
                    <a:pt x="1065" y="6387"/>
                  </a:lnTo>
                  <a:lnTo>
                    <a:pt x="1235" y="6685"/>
                  </a:lnTo>
                  <a:lnTo>
                    <a:pt x="1491" y="6983"/>
                  </a:lnTo>
                  <a:lnTo>
                    <a:pt x="1746" y="7153"/>
                  </a:lnTo>
                  <a:lnTo>
                    <a:pt x="2044" y="7281"/>
                  </a:lnTo>
                  <a:lnTo>
                    <a:pt x="2342" y="7366"/>
                  </a:lnTo>
                  <a:lnTo>
                    <a:pt x="2683" y="7366"/>
                  </a:lnTo>
                  <a:lnTo>
                    <a:pt x="3066" y="7323"/>
                  </a:lnTo>
                  <a:lnTo>
                    <a:pt x="3279" y="7281"/>
                  </a:lnTo>
                  <a:lnTo>
                    <a:pt x="3491" y="7153"/>
                  </a:lnTo>
                  <a:lnTo>
                    <a:pt x="3704" y="7025"/>
                  </a:lnTo>
                  <a:lnTo>
                    <a:pt x="3875" y="6855"/>
                  </a:lnTo>
                  <a:lnTo>
                    <a:pt x="3151" y="6940"/>
                  </a:lnTo>
                  <a:lnTo>
                    <a:pt x="2640" y="6940"/>
                  </a:lnTo>
                  <a:lnTo>
                    <a:pt x="2385" y="6855"/>
                  </a:lnTo>
                  <a:lnTo>
                    <a:pt x="2172" y="6770"/>
                  </a:lnTo>
                  <a:lnTo>
                    <a:pt x="1959" y="6600"/>
                  </a:lnTo>
                  <a:lnTo>
                    <a:pt x="1789" y="6387"/>
                  </a:lnTo>
                  <a:lnTo>
                    <a:pt x="1661" y="6131"/>
                  </a:lnTo>
                  <a:lnTo>
                    <a:pt x="1576" y="5876"/>
                  </a:lnTo>
                  <a:lnTo>
                    <a:pt x="1193" y="5067"/>
                  </a:lnTo>
                  <a:lnTo>
                    <a:pt x="1107" y="4769"/>
                  </a:lnTo>
                  <a:lnTo>
                    <a:pt x="1022" y="4471"/>
                  </a:lnTo>
                  <a:lnTo>
                    <a:pt x="895" y="3832"/>
                  </a:lnTo>
                  <a:lnTo>
                    <a:pt x="809" y="3194"/>
                  </a:lnTo>
                  <a:lnTo>
                    <a:pt x="724" y="2555"/>
                  </a:lnTo>
                  <a:lnTo>
                    <a:pt x="639" y="1917"/>
                  </a:lnTo>
                  <a:lnTo>
                    <a:pt x="597" y="1576"/>
                  </a:lnTo>
                  <a:lnTo>
                    <a:pt x="597" y="1278"/>
                  </a:lnTo>
                  <a:lnTo>
                    <a:pt x="639" y="937"/>
                  </a:lnTo>
                  <a:lnTo>
                    <a:pt x="724" y="597"/>
                  </a:lnTo>
                  <a:lnTo>
                    <a:pt x="852" y="299"/>
                  </a:lnTo>
                  <a:lnTo>
                    <a:pt x="1022"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7"/>
            <p:cNvSpPr/>
            <p:nvPr/>
          </p:nvSpPr>
          <p:spPr>
            <a:xfrm rot="-468693">
              <a:off x="3285855" y="3284621"/>
              <a:ext cx="1111946" cy="2223823"/>
            </a:xfrm>
            <a:custGeom>
              <a:avLst/>
              <a:gdLst/>
              <a:ahLst/>
              <a:cxnLst/>
              <a:rect l="l" t="t" r="r" b="b"/>
              <a:pathLst>
                <a:path w="15285" h="30568" extrusionOk="0">
                  <a:moveTo>
                    <a:pt x="3875" y="0"/>
                  </a:moveTo>
                  <a:lnTo>
                    <a:pt x="3662" y="469"/>
                  </a:lnTo>
                  <a:lnTo>
                    <a:pt x="3534" y="979"/>
                  </a:lnTo>
                  <a:lnTo>
                    <a:pt x="3407" y="1490"/>
                  </a:lnTo>
                  <a:lnTo>
                    <a:pt x="3321" y="2044"/>
                  </a:lnTo>
                  <a:lnTo>
                    <a:pt x="3236" y="2555"/>
                  </a:lnTo>
                  <a:lnTo>
                    <a:pt x="3236" y="3108"/>
                  </a:lnTo>
                  <a:lnTo>
                    <a:pt x="3236" y="3619"/>
                  </a:lnTo>
                  <a:lnTo>
                    <a:pt x="3279" y="4172"/>
                  </a:lnTo>
                  <a:lnTo>
                    <a:pt x="3407" y="5194"/>
                  </a:lnTo>
                  <a:lnTo>
                    <a:pt x="3619" y="6258"/>
                  </a:lnTo>
                  <a:lnTo>
                    <a:pt x="3917" y="7280"/>
                  </a:lnTo>
                  <a:lnTo>
                    <a:pt x="4215" y="8302"/>
                  </a:lnTo>
                  <a:lnTo>
                    <a:pt x="4471" y="9196"/>
                  </a:lnTo>
                  <a:lnTo>
                    <a:pt x="4599" y="9664"/>
                  </a:lnTo>
                  <a:lnTo>
                    <a:pt x="4684" y="10133"/>
                  </a:lnTo>
                  <a:lnTo>
                    <a:pt x="4769" y="10558"/>
                  </a:lnTo>
                  <a:lnTo>
                    <a:pt x="4897" y="11154"/>
                  </a:lnTo>
                  <a:lnTo>
                    <a:pt x="5109" y="12176"/>
                  </a:lnTo>
                  <a:lnTo>
                    <a:pt x="5195" y="12431"/>
                  </a:lnTo>
                  <a:lnTo>
                    <a:pt x="5280" y="12644"/>
                  </a:lnTo>
                  <a:lnTo>
                    <a:pt x="5493" y="12942"/>
                  </a:lnTo>
                  <a:lnTo>
                    <a:pt x="5706" y="13198"/>
                  </a:lnTo>
                  <a:lnTo>
                    <a:pt x="5791" y="13411"/>
                  </a:lnTo>
                  <a:lnTo>
                    <a:pt x="5918" y="13666"/>
                  </a:lnTo>
                  <a:lnTo>
                    <a:pt x="5961" y="13879"/>
                  </a:lnTo>
                  <a:lnTo>
                    <a:pt x="6004" y="14092"/>
                  </a:lnTo>
                  <a:lnTo>
                    <a:pt x="6004" y="14347"/>
                  </a:lnTo>
                  <a:lnTo>
                    <a:pt x="5961" y="14560"/>
                  </a:lnTo>
                  <a:lnTo>
                    <a:pt x="5833" y="15028"/>
                  </a:lnTo>
                  <a:lnTo>
                    <a:pt x="5663" y="15497"/>
                  </a:lnTo>
                  <a:lnTo>
                    <a:pt x="5407" y="15965"/>
                  </a:lnTo>
                  <a:lnTo>
                    <a:pt x="5152" y="16433"/>
                  </a:lnTo>
                  <a:lnTo>
                    <a:pt x="4641" y="17285"/>
                  </a:lnTo>
                  <a:lnTo>
                    <a:pt x="3960" y="18349"/>
                  </a:lnTo>
                  <a:lnTo>
                    <a:pt x="3321" y="19243"/>
                  </a:lnTo>
                  <a:lnTo>
                    <a:pt x="2725" y="20052"/>
                  </a:lnTo>
                  <a:lnTo>
                    <a:pt x="2172" y="20733"/>
                  </a:lnTo>
                  <a:lnTo>
                    <a:pt x="1618" y="21414"/>
                  </a:lnTo>
                  <a:lnTo>
                    <a:pt x="1108" y="22138"/>
                  </a:lnTo>
                  <a:lnTo>
                    <a:pt x="597" y="22904"/>
                  </a:lnTo>
                  <a:lnTo>
                    <a:pt x="128" y="23798"/>
                  </a:lnTo>
                  <a:lnTo>
                    <a:pt x="43" y="24054"/>
                  </a:lnTo>
                  <a:lnTo>
                    <a:pt x="1" y="24224"/>
                  </a:lnTo>
                  <a:lnTo>
                    <a:pt x="43" y="24309"/>
                  </a:lnTo>
                  <a:lnTo>
                    <a:pt x="299" y="24820"/>
                  </a:lnTo>
                  <a:lnTo>
                    <a:pt x="554" y="25289"/>
                  </a:lnTo>
                  <a:lnTo>
                    <a:pt x="852" y="25757"/>
                  </a:lnTo>
                  <a:lnTo>
                    <a:pt x="1150" y="26183"/>
                  </a:lnTo>
                  <a:lnTo>
                    <a:pt x="1491" y="26608"/>
                  </a:lnTo>
                  <a:lnTo>
                    <a:pt x="1917" y="26949"/>
                  </a:lnTo>
                  <a:lnTo>
                    <a:pt x="2342" y="27289"/>
                  </a:lnTo>
                  <a:lnTo>
                    <a:pt x="2811" y="27545"/>
                  </a:lnTo>
                  <a:lnTo>
                    <a:pt x="3109" y="27630"/>
                  </a:lnTo>
                  <a:lnTo>
                    <a:pt x="3279" y="27673"/>
                  </a:lnTo>
                  <a:lnTo>
                    <a:pt x="3492" y="27673"/>
                  </a:lnTo>
                  <a:lnTo>
                    <a:pt x="4045" y="27162"/>
                  </a:lnTo>
                  <a:lnTo>
                    <a:pt x="4641" y="26608"/>
                  </a:lnTo>
                  <a:lnTo>
                    <a:pt x="5748" y="25501"/>
                  </a:lnTo>
                  <a:lnTo>
                    <a:pt x="6812" y="24352"/>
                  </a:lnTo>
                  <a:lnTo>
                    <a:pt x="7877" y="23202"/>
                  </a:lnTo>
                  <a:lnTo>
                    <a:pt x="8217" y="22777"/>
                  </a:lnTo>
                  <a:lnTo>
                    <a:pt x="8600" y="22351"/>
                  </a:lnTo>
                  <a:lnTo>
                    <a:pt x="8941" y="21883"/>
                  </a:lnTo>
                  <a:lnTo>
                    <a:pt x="9196" y="21414"/>
                  </a:lnTo>
                  <a:lnTo>
                    <a:pt x="9154" y="22479"/>
                  </a:lnTo>
                  <a:lnTo>
                    <a:pt x="9026" y="23543"/>
                  </a:lnTo>
                  <a:lnTo>
                    <a:pt x="8856" y="24650"/>
                  </a:lnTo>
                  <a:lnTo>
                    <a:pt x="8600" y="25672"/>
                  </a:lnTo>
                  <a:lnTo>
                    <a:pt x="8388" y="26225"/>
                  </a:lnTo>
                  <a:lnTo>
                    <a:pt x="8175" y="26779"/>
                  </a:lnTo>
                  <a:lnTo>
                    <a:pt x="7792" y="27928"/>
                  </a:lnTo>
                  <a:lnTo>
                    <a:pt x="7621" y="28481"/>
                  </a:lnTo>
                  <a:lnTo>
                    <a:pt x="7536" y="29077"/>
                  </a:lnTo>
                  <a:lnTo>
                    <a:pt x="7494" y="29631"/>
                  </a:lnTo>
                  <a:lnTo>
                    <a:pt x="7536" y="29929"/>
                  </a:lnTo>
                  <a:lnTo>
                    <a:pt x="7579" y="30227"/>
                  </a:lnTo>
                  <a:lnTo>
                    <a:pt x="7792" y="30355"/>
                  </a:lnTo>
                  <a:lnTo>
                    <a:pt x="8004" y="30440"/>
                  </a:lnTo>
                  <a:lnTo>
                    <a:pt x="8260" y="30525"/>
                  </a:lnTo>
                  <a:lnTo>
                    <a:pt x="8473" y="30568"/>
                  </a:lnTo>
                  <a:lnTo>
                    <a:pt x="9495" y="30568"/>
                  </a:lnTo>
                  <a:lnTo>
                    <a:pt x="10389" y="30482"/>
                  </a:lnTo>
                  <a:lnTo>
                    <a:pt x="11283" y="30355"/>
                  </a:lnTo>
                  <a:lnTo>
                    <a:pt x="12177" y="30184"/>
                  </a:lnTo>
                  <a:lnTo>
                    <a:pt x="13028" y="29929"/>
                  </a:lnTo>
                  <a:lnTo>
                    <a:pt x="13071" y="29929"/>
                  </a:lnTo>
                  <a:lnTo>
                    <a:pt x="13156" y="29886"/>
                  </a:lnTo>
                  <a:lnTo>
                    <a:pt x="13156" y="29801"/>
                  </a:lnTo>
                  <a:lnTo>
                    <a:pt x="13113" y="29716"/>
                  </a:lnTo>
                  <a:lnTo>
                    <a:pt x="13411" y="28183"/>
                  </a:lnTo>
                  <a:lnTo>
                    <a:pt x="13709" y="26651"/>
                  </a:lnTo>
                  <a:lnTo>
                    <a:pt x="14092" y="24692"/>
                  </a:lnTo>
                  <a:lnTo>
                    <a:pt x="14476" y="22734"/>
                  </a:lnTo>
                  <a:lnTo>
                    <a:pt x="14816" y="20776"/>
                  </a:lnTo>
                  <a:lnTo>
                    <a:pt x="15072" y="18775"/>
                  </a:lnTo>
                  <a:lnTo>
                    <a:pt x="15157" y="17796"/>
                  </a:lnTo>
                  <a:lnTo>
                    <a:pt x="15242" y="16817"/>
                  </a:lnTo>
                  <a:lnTo>
                    <a:pt x="15284" y="15837"/>
                  </a:lnTo>
                  <a:lnTo>
                    <a:pt x="15284" y="14858"/>
                  </a:lnTo>
                  <a:lnTo>
                    <a:pt x="15284" y="13836"/>
                  </a:lnTo>
                  <a:lnTo>
                    <a:pt x="15242" y="12857"/>
                  </a:lnTo>
                  <a:lnTo>
                    <a:pt x="15114" y="11878"/>
                  </a:lnTo>
                  <a:lnTo>
                    <a:pt x="14986" y="10899"/>
                  </a:lnTo>
                  <a:lnTo>
                    <a:pt x="13709" y="3406"/>
                  </a:lnTo>
                  <a:lnTo>
                    <a:pt x="13667" y="2938"/>
                  </a:lnTo>
                  <a:lnTo>
                    <a:pt x="13667" y="2427"/>
                  </a:lnTo>
                  <a:lnTo>
                    <a:pt x="13709" y="2214"/>
                  </a:lnTo>
                  <a:lnTo>
                    <a:pt x="13752" y="1959"/>
                  </a:lnTo>
                  <a:lnTo>
                    <a:pt x="13880" y="1788"/>
                  </a:lnTo>
                  <a:lnTo>
                    <a:pt x="14046" y="1622"/>
                  </a:lnTo>
                  <a:lnTo>
                    <a:pt x="14007" y="1661"/>
                  </a:lnTo>
                  <a:lnTo>
                    <a:pt x="14007" y="1703"/>
                  </a:lnTo>
                  <a:lnTo>
                    <a:pt x="14092" y="1618"/>
                  </a:lnTo>
                  <a:lnTo>
                    <a:pt x="10814" y="979"/>
                  </a:lnTo>
                  <a:lnTo>
                    <a:pt x="9452" y="724"/>
                  </a:lnTo>
                  <a:lnTo>
                    <a:pt x="8132" y="511"/>
                  </a:lnTo>
                  <a:lnTo>
                    <a:pt x="6770" y="383"/>
                  </a:lnTo>
                  <a:lnTo>
                    <a:pt x="6089" y="341"/>
                  </a:lnTo>
                  <a:lnTo>
                    <a:pt x="5407" y="341"/>
                  </a:lnTo>
                  <a:lnTo>
                    <a:pt x="5024" y="298"/>
                  </a:lnTo>
                  <a:lnTo>
                    <a:pt x="4641" y="213"/>
                  </a:lnTo>
                  <a:lnTo>
                    <a:pt x="4258" y="128"/>
                  </a:lnTo>
                  <a:lnTo>
                    <a:pt x="3875" y="0"/>
                  </a:lnTo>
                  <a:close/>
                </a:path>
              </a:pathLst>
            </a:custGeom>
            <a:solidFill>
              <a:srgbClr val="DDC3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7"/>
            <p:cNvSpPr/>
            <p:nvPr/>
          </p:nvSpPr>
          <p:spPr>
            <a:xfrm rot="-468693">
              <a:off x="3284407" y="5073973"/>
              <a:ext cx="532730" cy="622595"/>
            </a:xfrm>
            <a:custGeom>
              <a:avLst/>
              <a:gdLst/>
              <a:ahLst/>
              <a:cxnLst/>
              <a:rect l="l" t="t" r="r" b="b"/>
              <a:pathLst>
                <a:path w="7323" h="8558" extrusionOk="0">
                  <a:moveTo>
                    <a:pt x="2044" y="0"/>
                  </a:moveTo>
                  <a:lnTo>
                    <a:pt x="1660" y="85"/>
                  </a:lnTo>
                  <a:lnTo>
                    <a:pt x="1277" y="213"/>
                  </a:lnTo>
                  <a:lnTo>
                    <a:pt x="979" y="426"/>
                  </a:lnTo>
                  <a:lnTo>
                    <a:pt x="681" y="681"/>
                  </a:lnTo>
                  <a:lnTo>
                    <a:pt x="511" y="894"/>
                  </a:lnTo>
                  <a:lnTo>
                    <a:pt x="341" y="1150"/>
                  </a:lnTo>
                  <a:lnTo>
                    <a:pt x="85" y="1661"/>
                  </a:lnTo>
                  <a:lnTo>
                    <a:pt x="43" y="1788"/>
                  </a:lnTo>
                  <a:lnTo>
                    <a:pt x="0" y="1916"/>
                  </a:lnTo>
                  <a:lnTo>
                    <a:pt x="0" y="2044"/>
                  </a:lnTo>
                  <a:lnTo>
                    <a:pt x="85" y="2171"/>
                  </a:lnTo>
                  <a:lnTo>
                    <a:pt x="468" y="2469"/>
                  </a:lnTo>
                  <a:lnTo>
                    <a:pt x="809" y="2767"/>
                  </a:lnTo>
                  <a:lnTo>
                    <a:pt x="1448" y="3449"/>
                  </a:lnTo>
                  <a:lnTo>
                    <a:pt x="2044" y="4215"/>
                  </a:lnTo>
                  <a:lnTo>
                    <a:pt x="2597" y="4981"/>
                  </a:lnTo>
                  <a:lnTo>
                    <a:pt x="3150" y="5790"/>
                  </a:lnTo>
                  <a:lnTo>
                    <a:pt x="3747" y="6556"/>
                  </a:lnTo>
                  <a:lnTo>
                    <a:pt x="4343" y="7280"/>
                  </a:lnTo>
                  <a:lnTo>
                    <a:pt x="4683" y="7621"/>
                  </a:lnTo>
                  <a:lnTo>
                    <a:pt x="5024" y="7961"/>
                  </a:lnTo>
                  <a:lnTo>
                    <a:pt x="5364" y="8259"/>
                  </a:lnTo>
                  <a:lnTo>
                    <a:pt x="5577" y="8387"/>
                  </a:lnTo>
                  <a:lnTo>
                    <a:pt x="5790" y="8515"/>
                  </a:lnTo>
                  <a:lnTo>
                    <a:pt x="6131" y="8557"/>
                  </a:lnTo>
                  <a:lnTo>
                    <a:pt x="6429" y="8557"/>
                  </a:lnTo>
                  <a:lnTo>
                    <a:pt x="6769" y="8472"/>
                  </a:lnTo>
                  <a:lnTo>
                    <a:pt x="7025" y="8302"/>
                  </a:lnTo>
                  <a:lnTo>
                    <a:pt x="7195" y="8132"/>
                  </a:lnTo>
                  <a:lnTo>
                    <a:pt x="7323" y="7961"/>
                  </a:lnTo>
                  <a:lnTo>
                    <a:pt x="7280" y="7663"/>
                  </a:lnTo>
                  <a:lnTo>
                    <a:pt x="7237" y="7408"/>
                  </a:lnTo>
                  <a:lnTo>
                    <a:pt x="7195" y="7152"/>
                  </a:lnTo>
                  <a:lnTo>
                    <a:pt x="7067" y="6897"/>
                  </a:lnTo>
                  <a:lnTo>
                    <a:pt x="6812" y="6599"/>
                  </a:lnTo>
                  <a:lnTo>
                    <a:pt x="6556" y="6301"/>
                  </a:lnTo>
                  <a:lnTo>
                    <a:pt x="6216" y="5748"/>
                  </a:lnTo>
                  <a:lnTo>
                    <a:pt x="5875" y="5279"/>
                  </a:lnTo>
                  <a:lnTo>
                    <a:pt x="5577" y="4726"/>
                  </a:lnTo>
                  <a:lnTo>
                    <a:pt x="5449" y="4470"/>
                  </a:lnTo>
                  <a:lnTo>
                    <a:pt x="5322" y="4172"/>
                  </a:lnTo>
                  <a:lnTo>
                    <a:pt x="5279" y="3917"/>
                  </a:lnTo>
                  <a:lnTo>
                    <a:pt x="5237" y="3619"/>
                  </a:lnTo>
                  <a:lnTo>
                    <a:pt x="4513" y="3023"/>
                  </a:lnTo>
                  <a:lnTo>
                    <a:pt x="4257" y="2767"/>
                  </a:lnTo>
                  <a:lnTo>
                    <a:pt x="4002" y="2469"/>
                  </a:lnTo>
                  <a:lnTo>
                    <a:pt x="3491" y="1873"/>
                  </a:lnTo>
                  <a:lnTo>
                    <a:pt x="2044"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7"/>
            <p:cNvSpPr/>
            <p:nvPr/>
          </p:nvSpPr>
          <p:spPr>
            <a:xfrm rot="-468693">
              <a:off x="3977439" y="5380838"/>
              <a:ext cx="709361" cy="257099"/>
            </a:xfrm>
            <a:custGeom>
              <a:avLst/>
              <a:gdLst/>
              <a:ahLst/>
              <a:cxnLst/>
              <a:rect l="l" t="t" r="r" b="b"/>
              <a:pathLst>
                <a:path w="9751" h="3534" extrusionOk="0">
                  <a:moveTo>
                    <a:pt x="3492" y="0"/>
                  </a:moveTo>
                  <a:lnTo>
                    <a:pt x="2896" y="86"/>
                  </a:lnTo>
                  <a:lnTo>
                    <a:pt x="2257" y="171"/>
                  </a:lnTo>
                  <a:lnTo>
                    <a:pt x="1619" y="298"/>
                  </a:lnTo>
                  <a:lnTo>
                    <a:pt x="341" y="554"/>
                  </a:lnTo>
                  <a:lnTo>
                    <a:pt x="171" y="1278"/>
                  </a:lnTo>
                  <a:lnTo>
                    <a:pt x="43" y="2001"/>
                  </a:lnTo>
                  <a:lnTo>
                    <a:pt x="1" y="2257"/>
                  </a:lnTo>
                  <a:lnTo>
                    <a:pt x="1" y="2427"/>
                  </a:lnTo>
                  <a:lnTo>
                    <a:pt x="43" y="2555"/>
                  </a:lnTo>
                  <a:lnTo>
                    <a:pt x="171" y="2768"/>
                  </a:lnTo>
                  <a:lnTo>
                    <a:pt x="341" y="2938"/>
                  </a:lnTo>
                  <a:lnTo>
                    <a:pt x="597" y="3023"/>
                  </a:lnTo>
                  <a:lnTo>
                    <a:pt x="810" y="3066"/>
                  </a:lnTo>
                  <a:lnTo>
                    <a:pt x="1065" y="3108"/>
                  </a:lnTo>
                  <a:lnTo>
                    <a:pt x="1321" y="3066"/>
                  </a:lnTo>
                  <a:lnTo>
                    <a:pt x="1831" y="2980"/>
                  </a:lnTo>
                  <a:lnTo>
                    <a:pt x="2555" y="2938"/>
                  </a:lnTo>
                  <a:lnTo>
                    <a:pt x="3279" y="2938"/>
                  </a:lnTo>
                  <a:lnTo>
                    <a:pt x="4003" y="3023"/>
                  </a:lnTo>
                  <a:lnTo>
                    <a:pt x="4726" y="3151"/>
                  </a:lnTo>
                  <a:lnTo>
                    <a:pt x="6217" y="3406"/>
                  </a:lnTo>
                  <a:lnTo>
                    <a:pt x="6940" y="3491"/>
                  </a:lnTo>
                  <a:lnTo>
                    <a:pt x="7664" y="3534"/>
                  </a:lnTo>
                  <a:lnTo>
                    <a:pt x="8047" y="3534"/>
                  </a:lnTo>
                  <a:lnTo>
                    <a:pt x="8430" y="3491"/>
                  </a:lnTo>
                  <a:lnTo>
                    <a:pt x="8813" y="3406"/>
                  </a:lnTo>
                  <a:lnTo>
                    <a:pt x="9197" y="3278"/>
                  </a:lnTo>
                  <a:lnTo>
                    <a:pt x="9452" y="3151"/>
                  </a:lnTo>
                  <a:lnTo>
                    <a:pt x="9580" y="3066"/>
                  </a:lnTo>
                  <a:lnTo>
                    <a:pt x="9665" y="2938"/>
                  </a:lnTo>
                  <a:lnTo>
                    <a:pt x="9707" y="2810"/>
                  </a:lnTo>
                  <a:lnTo>
                    <a:pt x="9750" y="2640"/>
                  </a:lnTo>
                  <a:lnTo>
                    <a:pt x="9707" y="2512"/>
                  </a:lnTo>
                  <a:lnTo>
                    <a:pt x="9622" y="2384"/>
                  </a:lnTo>
                  <a:lnTo>
                    <a:pt x="9452" y="2299"/>
                  </a:lnTo>
                  <a:lnTo>
                    <a:pt x="9239" y="2257"/>
                  </a:lnTo>
                  <a:lnTo>
                    <a:pt x="8388" y="2086"/>
                  </a:lnTo>
                  <a:lnTo>
                    <a:pt x="7536" y="1831"/>
                  </a:lnTo>
                  <a:lnTo>
                    <a:pt x="7238" y="1703"/>
                  </a:lnTo>
                  <a:lnTo>
                    <a:pt x="6940" y="1533"/>
                  </a:lnTo>
                  <a:lnTo>
                    <a:pt x="6770" y="1363"/>
                  </a:lnTo>
                  <a:lnTo>
                    <a:pt x="6600" y="1192"/>
                  </a:lnTo>
                  <a:lnTo>
                    <a:pt x="6302" y="852"/>
                  </a:lnTo>
                  <a:lnTo>
                    <a:pt x="6089" y="682"/>
                  </a:lnTo>
                  <a:lnTo>
                    <a:pt x="5833" y="511"/>
                  </a:lnTo>
                  <a:lnTo>
                    <a:pt x="5322" y="298"/>
                  </a:lnTo>
                  <a:lnTo>
                    <a:pt x="5024" y="171"/>
                  </a:lnTo>
                  <a:lnTo>
                    <a:pt x="4726" y="86"/>
                  </a:lnTo>
                  <a:lnTo>
                    <a:pt x="413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7"/>
            <p:cNvSpPr/>
            <p:nvPr/>
          </p:nvSpPr>
          <p:spPr>
            <a:xfrm rot="-468693">
              <a:off x="4799252" y="1235895"/>
              <a:ext cx="461511" cy="765112"/>
            </a:xfrm>
            <a:custGeom>
              <a:avLst/>
              <a:gdLst/>
              <a:ahLst/>
              <a:cxnLst/>
              <a:rect l="l" t="t" r="r" b="b"/>
              <a:pathLst>
                <a:path w="6344" h="10517" extrusionOk="0">
                  <a:moveTo>
                    <a:pt x="3662" y="1"/>
                  </a:moveTo>
                  <a:lnTo>
                    <a:pt x="3194" y="129"/>
                  </a:lnTo>
                  <a:lnTo>
                    <a:pt x="2725" y="341"/>
                  </a:lnTo>
                  <a:lnTo>
                    <a:pt x="2299" y="554"/>
                  </a:lnTo>
                  <a:lnTo>
                    <a:pt x="1874" y="852"/>
                  </a:lnTo>
                  <a:lnTo>
                    <a:pt x="1533" y="1150"/>
                  </a:lnTo>
                  <a:lnTo>
                    <a:pt x="1278" y="1448"/>
                  </a:lnTo>
                  <a:lnTo>
                    <a:pt x="1065" y="1746"/>
                  </a:lnTo>
                  <a:lnTo>
                    <a:pt x="852" y="2087"/>
                  </a:lnTo>
                  <a:lnTo>
                    <a:pt x="682" y="2428"/>
                  </a:lnTo>
                  <a:lnTo>
                    <a:pt x="384" y="3151"/>
                  </a:lnTo>
                  <a:lnTo>
                    <a:pt x="171" y="3875"/>
                  </a:lnTo>
                  <a:lnTo>
                    <a:pt x="86" y="4556"/>
                  </a:lnTo>
                  <a:lnTo>
                    <a:pt x="43" y="4939"/>
                  </a:lnTo>
                  <a:lnTo>
                    <a:pt x="86" y="5280"/>
                  </a:lnTo>
                  <a:lnTo>
                    <a:pt x="128" y="5621"/>
                  </a:lnTo>
                  <a:lnTo>
                    <a:pt x="256" y="5919"/>
                  </a:lnTo>
                  <a:lnTo>
                    <a:pt x="384" y="6217"/>
                  </a:lnTo>
                  <a:lnTo>
                    <a:pt x="597" y="6515"/>
                  </a:lnTo>
                  <a:lnTo>
                    <a:pt x="895" y="6770"/>
                  </a:lnTo>
                  <a:lnTo>
                    <a:pt x="852" y="6940"/>
                  </a:lnTo>
                  <a:lnTo>
                    <a:pt x="767" y="7196"/>
                  </a:lnTo>
                  <a:lnTo>
                    <a:pt x="511" y="7664"/>
                  </a:lnTo>
                  <a:lnTo>
                    <a:pt x="43" y="8558"/>
                  </a:lnTo>
                  <a:lnTo>
                    <a:pt x="1" y="8686"/>
                  </a:lnTo>
                  <a:lnTo>
                    <a:pt x="1" y="8813"/>
                  </a:lnTo>
                  <a:lnTo>
                    <a:pt x="1" y="8941"/>
                  </a:lnTo>
                  <a:lnTo>
                    <a:pt x="43" y="9069"/>
                  </a:lnTo>
                  <a:lnTo>
                    <a:pt x="213" y="9282"/>
                  </a:lnTo>
                  <a:lnTo>
                    <a:pt x="426" y="9452"/>
                  </a:lnTo>
                  <a:lnTo>
                    <a:pt x="937" y="9793"/>
                  </a:lnTo>
                  <a:lnTo>
                    <a:pt x="1235" y="9963"/>
                  </a:lnTo>
                  <a:lnTo>
                    <a:pt x="1491" y="10176"/>
                  </a:lnTo>
                  <a:lnTo>
                    <a:pt x="1831" y="10389"/>
                  </a:lnTo>
                  <a:lnTo>
                    <a:pt x="2001" y="10474"/>
                  </a:lnTo>
                  <a:lnTo>
                    <a:pt x="2214" y="10516"/>
                  </a:lnTo>
                  <a:lnTo>
                    <a:pt x="2555" y="10516"/>
                  </a:lnTo>
                  <a:lnTo>
                    <a:pt x="2853" y="10431"/>
                  </a:lnTo>
                  <a:lnTo>
                    <a:pt x="3194" y="10346"/>
                  </a:lnTo>
                  <a:lnTo>
                    <a:pt x="3492" y="10176"/>
                  </a:lnTo>
                  <a:lnTo>
                    <a:pt x="3790" y="10006"/>
                  </a:lnTo>
                  <a:lnTo>
                    <a:pt x="4088" y="9793"/>
                  </a:lnTo>
                  <a:lnTo>
                    <a:pt x="4215" y="9665"/>
                  </a:lnTo>
                  <a:lnTo>
                    <a:pt x="4300" y="9537"/>
                  </a:lnTo>
                  <a:lnTo>
                    <a:pt x="4386" y="9410"/>
                  </a:lnTo>
                  <a:lnTo>
                    <a:pt x="4428" y="9239"/>
                  </a:lnTo>
                  <a:lnTo>
                    <a:pt x="4173" y="8643"/>
                  </a:lnTo>
                  <a:lnTo>
                    <a:pt x="4002" y="8005"/>
                  </a:lnTo>
                  <a:lnTo>
                    <a:pt x="3917" y="7409"/>
                  </a:lnTo>
                  <a:lnTo>
                    <a:pt x="3917" y="7068"/>
                  </a:lnTo>
                  <a:lnTo>
                    <a:pt x="3960" y="6770"/>
                  </a:lnTo>
                  <a:lnTo>
                    <a:pt x="4386" y="6515"/>
                  </a:lnTo>
                  <a:lnTo>
                    <a:pt x="4811" y="6174"/>
                  </a:lnTo>
                  <a:lnTo>
                    <a:pt x="5194" y="5833"/>
                  </a:lnTo>
                  <a:lnTo>
                    <a:pt x="5535" y="5408"/>
                  </a:lnTo>
                  <a:lnTo>
                    <a:pt x="5833" y="4982"/>
                  </a:lnTo>
                  <a:lnTo>
                    <a:pt x="6046" y="4514"/>
                  </a:lnTo>
                  <a:lnTo>
                    <a:pt x="6216" y="4045"/>
                  </a:lnTo>
                  <a:lnTo>
                    <a:pt x="6344" y="3534"/>
                  </a:lnTo>
                  <a:lnTo>
                    <a:pt x="6344" y="3066"/>
                  </a:lnTo>
                  <a:lnTo>
                    <a:pt x="6344" y="2640"/>
                  </a:lnTo>
                  <a:lnTo>
                    <a:pt x="6259" y="2172"/>
                  </a:lnTo>
                  <a:lnTo>
                    <a:pt x="6088" y="1746"/>
                  </a:lnTo>
                  <a:lnTo>
                    <a:pt x="5876" y="1321"/>
                  </a:lnTo>
                  <a:lnTo>
                    <a:pt x="5663" y="980"/>
                  </a:lnTo>
                  <a:lnTo>
                    <a:pt x="5322" y="639"/>
                  </a:lnTo>
                  <a:lnTo>
                    <a:pt x="4982" y="341"/>
                  </a:lnTo>
                  <a:lnTo>
                    <a:pt x="4811" y="214"/>
                  </a:lnTo>
                  <a:lnTo>
                    <a:pt x="4556" y="86"/>
                  </a:lnTo>
                  <a:lnTo>
                    <a:pt x="4343" y="43"/>
                  </a:lnTo>
                  <a:lnTo>
                    <a:pt x="4130" y="1"/>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7"/>
            <p:cNvSpPr/>
            <p:nvPr/>
          </p:nvSpPr>
          <p:spPr>
            <a:xfrm rot="-468693">
              <a:off x="4328169" y="1812970"/>
              <a:ext cx="1195533" cy="1443361"/>
            </a:xfrm>
            <a:custGeom>
              <a:avLst/>
              <a:gdLst/>
              <a:ahLst/>
              <a:cxnLst/>
              <a:rect l="l" t="t" r="r" b="b"/>
              <a:pathLst>
                <a:path w="16434" h="19840" extrusionOk="0">
                  <a:moveTo>
                    <a:pt x="6684" y="0"/>
                  </a:moveTo>
                  <a:lnTo>
                    <a:pt x="6131" y="43"/>
                  </a:lnTo>
                  <a:lnTo>
                    <a:pt x="5535" y="128"/>
                  </a:lnTo>
                  <a:lnTo>
                    <a:pt x="4982" y="298"/>
                  </a:lnTo>
                  <a:lnTo>
                    <a:pt x="4471" y="554"/>
                  </a:lnTo>
                  <a:lnTo>
                    <a:pt x="4002" y="894"/>
                  </a:lnTo>
                  <a:lnTo>
                    <a:pt x="3619" y="1192"/>
                  </a:lnTo>
                  <a:lnTo>
                    <a:pt x="3321" y="1533"/>
                  </a:lnTo>
                  <a:lnTo>
                    <a:pt x="3023" y="1916"/>
                  </a:lnTo>
                  <a:lnTo>
                    <a:pt x="2768" y="2342"/>
                  </a:lnTo>
                  <a:lnTo>
                    <a:pt x="2257" y="3151"/>
                  </a:lnTo>
                  <a:lnTo>
                    <a:pt x="1831" y="4045"/>
                  </a:lnTo>
                  <a:lnTo>
                    <a:pt x="43" y="7791"/>
                  </a:lnTo>
                  <a:lnTo>
                    <a:pt x="1" y="7834"/>
                  </a:lnTo>
                  <a:lnTo>
                    <a:pt x="43" y="7919"/>
                  </a:lnTo>
                  <a:lnTo>
                    <a:pt x="128" y="8047"/>
                  </a:lnTo>
                  <a:lnTo>
                    <a:pt x="384" y="8302"/>
                  </a:lnTo>
                  <a:lnTo>
                    <a:pt x="639" y="8430"/>
                  </a:lnTo>
                  <a:lnTo>
                    <a:pt x="937" y="8558"/>
                  </a:lnTo>
                  <a:lnTo>
                    <a:pt x="1491" y="8770"/>
                  </a:lnTo>
                  <a:lnTo>
                    <a:pt x="2087" y="8898"/>
                  </a:lnTo>
                  <a:lnTo>
                    <a:pt x="2385" y="8941"/>
                  </a:lnTo>
                  <a:lnTo>
                    <a:pt x="2981" y="8941"/>
                  </a:lnTo>
                  <a:lnTo>
                    <a:pt x="3236" y="8898"/>
                  </a:lnTo>
                  <a:lnTo>
                    <a:pt x="2938" y="10729"/>
                  </a:lnTo>
                  <a:lnTo>
                    <a:pt x="2640" y="12602"/>
                  </a:lnTo>
                  <a:lnTo>
                    <a:pt x="2299" y="14475"/>
                  </a:lnTo>
                  <a:lnTo>
                    <a:pt x="2001" y="16306"/>
                  </a:lnTo>
                  <a:lnTo>
                    <a:pt x="2512" y="16689"/>
                  </a:lnTo>
                  <a:lnTo>
                    <a:pt x="3023" y="16987"/>
                  </a:lnTo>
                  <a:lnTo>
                    <a:pt x="3577" y="17242"/>
                  </a:lnTo>
                  <a:lnTo>
                    <a:pt x="4130" y="17498"/>
                  </a:lnTo>
                  <a:lnTo>
                    <a:pt x="5280" y="17924"/>
                  </a:lnTo>
                  <a:lnTo>
                    <a:pt x="6429" y="18307"/>
                  </a:lnTo>
                  <a:lnTo>
                    <a:pt x="8856" y="18945"/>
                  </a:lnTo>
                  <a:lnTo>
                    <a:pt x="10048" y="19243"/>
                  </a:lnTo>
                  <a:lnTo>
                    <a:pt x="11197" y="19627"/>
                  </a:lnTo>
                  <a:lnTo>
                    <a:pt x="11580" y="19712"/>
                  </a:lnTo>
                  <a:lnTo>
                    <a:pt x="11964" y="19797"/>
                  </a:lnTo>
                  <a:lnTo>
                    <a:pt x="12730" y="19839"/>
                  </a:lnTo>
                  <a:lnTo>
                    <a:pt x="13028" y="18477"/>
                  </a:lnTo>
                  <a:lnTo>
                    <a:pt x="13283" y="17072"/>
                  </a:lnTo>
                  <a:lnTo>
                    <a:pt x="13496" y="15667"/>
                  </a:lnTo>
                  <a:lnTo>
                    <a:pt x="13624" y="14220"/>
                  </a:lnTo>
                  <a:lnTo>
                    <a:pt x="13666" y="12815"/>
                  </a:lnTo>
                  <a:lnTo>
                    <a:pt x="13666" y="11367"/>
                  </a:lnTo>
                  <a:lnTo>
                    <a:pt x="13624" y="9963"/>
                  </a:lnTo>
                  <a:lnTo>
                    <a:pt x="13454" y="8558"/>
                  </a:lnTo>
                  <a:lnTo>
                    <a:pt x="13879" y="8430"/>
                  </a:lnTo>
                  <a:lnTo>
                    <a:pt x="14262" y="8260"/>
                  </a:lnTo>
                  <a:lnTo>
                    <a:pt x="15071" y="8004"/>
                  </a:lnTo>
                  <a:lnTo>
                    <a:pt x="15497" y="7834"/>
                  </a:lnTo>
                  <a:lnTo>
                    <a:pt x="15880" y="7578"/>
                  </a:lnTo>
                  <a:lnTo>
                    <a:pt x="16178" y="7280"/>
                  </a:lnTo>
                  <a:lnTo>
                    <a:pt x="16349" y="7110"/>
                  </a:lnTo>
                  <a:lnTo>
                    <a:pt x="16434" y="6940"/>
                  </a:lnTo>
                  <a:lnTo>
                    <a:pt x="16391" y="6684"/>
                  </a:lnTo>
                  <a:lnTo>
                    <a:pt x="16349" y="6386"/>
                  </a:lnTo>
                  <a:lnTo>
                    <a:pt x="16349" y="5790"/>
                  </a:lnTo>
                  <a:lnTo>
                    <a:pt x="16306" y="5109"/>
                  </a:lnTo>
                  <a:lnTo>
                    <a:pt x="16221" y="4385"/>
                  </a:lnTo>
                  <a:lnTo>
                    <a:pt x="16051" y="3704"/>
                  </a:lnTo>
                  <a:lnTo>
                    <a:pt x="15795" y="3066"/>
                  </a:lnTo>
                  <a:lnTo>
                    <a:pt x="15625" y="2725"/>
                  </a:lnTo>
                  <a:lnTo>
                    <a:pt x="15412" y="2427"/>
                  </a:lnTo>
                  <a:lnTo>
                    <a:pt x="15199" y="2129"/>
                  </a:lnTo>
                  <a:lnTo>
                    <a:pt x="14986" y="1874"/>
                  </a:lnTo>
                  <a:lnTo>
                    <a:pt x="14731" y="1618"/>
                  </a:lnTo>
                  <a:lnTo>
                    <a:pt x="14433" y="1405"/>
                  </a:lnTo>
                  <a:lnTo>
                    <a:pt x="14135" y="1192"/>
                  </a:lnTo>
                  <a:lnTo>
                    <a:pt x="13837" y="1065"/>
                  </a:lnTo>
                  <a:lnTo>
                    <a:pt x="13581" y="894"/>
                  </a:lnTo>
                  <a:lnTo>
                    <a:pt x="13411" y="852"/>
                  </a:lnTo>
                  <a:lnTo>
                    <a:pt x="13283" y="852"/>
                  </a:lnTo>
                  <a:lnTo>
                    <a:pt x="13070" y="1065"/>
                  </a:lnTo>
                  <a:lnTo>
                    <a:pt x="12858" y="1278"/>
                  </a:lnTo>
                  <a:lnTo>
                    <a:pt x="12432" y="1576"/>
                  </a:lnTo>
                  <a:lnTo>
                    <a:pt x="11921" y="1789"/>
                  </a:lnTo>
                  <a:lnTo>
                    <a:pt x="11623" y="1874"/>
                  </a:lnTo>
                  <a:lnTo>
                    <a:pt x="11368" y="1959"/>
                  </a:lnTo>
                  <a:lnTo>
                    <a:pt x="10814" y="1959"/>
                  </a:lnTo>
                  <a:lnTo>
                    <a:pt x="10261" y="1916"/>
                  </a:lnTo>
                  <a:lnTo>
                    <a:pt x="9707" y="1746"/>
                  </a:lnTo>
                  <a:lnTo>
                    <a:pt x="9452" y="1618"/>
                  </a:lnTo>
                  <a:lnTo>
                    <a:pt x="9196" y="1490"/>
                  </a:lnTo>
                  <a:lnTo>
                    <a:pt x="8941" y="1278"/>
                  </a:lnTo>
                  <a:lnTo>
                    <a:pt x="8685" y="1022"/>
                  </a:lnTo>
                  <a:lnTo>
                    <a:pt x="8473" y="724"/>
                  </a:lnTo>
                  <a:lnTo>
                    <a:pt x="8387" y="384"/>
                  </a:lnTo>
                  <a:lnTo>
                    <a:pt x="7834" y="171"/>
                  </a:lnTo>
                  <a:lnTo>
                    <a:pt x="7281" y="43"/>
                  </a:lnTo>
                  <a:lnTo>
                    <a:pt x="6684"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7"/>
            <p:cNvSpPr/>
            <p:nvPr/>
          </p:nvSpPr>
          <p:spPr>
            <a:xfrm rot="-468693">
              <a:off x="4393311" y="3013109"/>
              <a:ext cx="1071644" cy="2143362"/>
            </a:xfrm>
            <a:custGeom>
              <a:avLst/>
              <a:gdLst/>
              <a:ahLst/>
              <a:cxnLst/>
              <a:rect l="l" t="t" r="r" b="b"/>
              <a:pathLst>
                <a:path w="14731" h="29462" extrusionOk="0">
                  <a:moveTo>
                    <a:pt x="4428" y="1"/>
                  </a:moveTo>
                  <a:lnTo>
                    <a:pt x="4215" y="937"/>
                  </a:lnTo>
                  <a:lnTo>
                    <a:pt x="4045" y="1874"/>
                  </a:lnTo>
                  <a:lnTo>
                    <a:pt x="3960" y="2853"/>
                  </a:lnTo>
                  <a:lnTo>
                    <a:pt x="3917" y="3790"/>
                  </a:lnTo>
                  <a:lnTo>
                    <a:pt x="3917" y="4769"/>
                  </a:lnTo>
                  <a:lnTo>
                    <a:pt x="3960" y="5706"/>
                  </a:lnTo>
                  <a:lnTo>
                    <a:pt x="4002" y="6685"/>
                  </a:lnTo>
                  <a:lnTo>
                    <a:pt x="4130" y="7664"/>
                  </a:lnTo>
                  <a:lnTo>
                    <a:pt x="4386" y="9622"/>
                  </a:lnTo>
                  <a:lnTo>
                    <a:pt x="4641" y="11581"/>
                  </a:lnTo>
                  <a:lnTo>
                    <a:pt x="4896" y="13539"/>
                  </a:lnTo>
                  <a:lnTo>
                    <a:pt x="5024" y="14518"/>
                  </a:lnTo>
                  <a:lnTo>
                    <a:pt x="5067" y="15497"/>
                  </a:lnTo>
                  <a:lnTo>
                    <a:pt x="4556" y="16519"/>
                  </a:lnTo>
                  <a:lnTo>
                    <a:pt x="4002" y="17541"/>
                  </a:lnTo>
                  <a:lnTo>
                    <a:pt x="3406" y="18563"/>
                  </a:lnTo>
                  <a:lnTo>
                    <a:pt x="2810" y="19542"/>
                  </a:lnTo>
                  <a:lnTo>
                    <a:pt x="2172" y="20521"/>
                  </a:lnTo>
                  <a:lnTo>
                    <a:pt x="1491" y="21500"/>
                  </a:lnTo>
                  <a:lnTo>
                    <a:pt x="767" y="22437"/>
                  </a:lnTo>
                  <a:lnTo>
                    <a:pt x="43" y="23288"/>
                  </a:lnTo>
                  <a:lnTo>
                    <a:pt x="43" y="23884"/>
                  </a:lnTo>
                  <a:lnTo>
                    <a:pt x="1" y="24480"/>
                  </a:lnTo>
                  <a:lnTo>
                    <a:pt x="1" y="24778"/>
                  </a:lnTo>
                  <a:lnTo>
                    <a:pt x="43" y="25076"/>
                  </a:lnTo>
                  <a:lnTo>
                    <a:pt x="86" y="25332"/>
                  </a:lnTo>
                  <a:lnTo>
                    <a:pt x="213" y="25545"/>
                  </a:lnTo>
                  <a:lnTo>
                    <a:pt x="426" y="25757"/>
                  </a:lnTo>
                  <a:lnTo>
                    <a:pt x="639" y="25970"/>
                  </a:lnTo>
                  <a:lnTo>
                    <a:pt x="852" y="26141"/>
                  </a:lnTo>
                  <a:lnTo>
                    <a:pt x="1107" y="26268"/>
                  </a:lnTo>
                  <a:lnTo>
                    <a:pt x="1661" y="26481"/>
                  </a:lnTo>
                  <a:lnTo>
                    <a:pt x="2214" y="26651"/>
                  </a:lnTo>
                  <a:lnTo>
                    <a:pt x="3364" y="25757"/>
                  </a:lnTo>
                  <a:lnTo>
                    <a:pt x="3917" y="25289"/>
                  </a:lnTo>
                  <a:lnTo>
                    <a:pt x="4471" y="24821"/>
                  </a:lnTo>
                  <a:lnTo>
                    <a:pt x="4982" y="24310"/>
                  </a:lnTo>
                  <a:lnTo>
                    <a:pt x="5493" y="23757"/>
                  </a:lnTo>
                  <a:lnTo>
                    <a:pt x="5918" y="23203"/>
                  </a:lnTo>
                  <a:lnTo>
                    <a:pt x="6259" y="22726"/>
                  </a:lnTo>
                  <a:lnTo>
                    <a:pt x="6259" y="22726"/>
                  </a:lnTo>
                  <a:lnTo>
                    <a:pt x="6259" y="22820"/>
                  </a:lnTo>
                  <a:lnTo>
                    <a:pt x="6301" y="23118"/>
                  </a:lnTo>
                  <a:lnTo>
                    <a:pt x="6216" y="24651"/>
                  </a:lnTo>
                  <a:lnTo>
                    <a:pt x="6046" y="26183"/>
                  </a:lnTo>
                  <a:lnTo>
                    <a:pt x="5833" y="27716"/>
                  </a:lnTo>
                  <a:lnTo>
                    <a:pt x="5535" y="29206"/>
                  </a:lnTo>
                  <a:lnTo>
                    <a:pt x="6429" y="29334"/>
                  </a:lnTo>
                  <a:lnTo>
                    <a:pt x="7281" y="29419"/>
                  </a:lnTo>
                  <a:lnTo>
                    <a:pt x="8132" y="29461"/>
                  </a:lnTo>
                  <a:lnTo>
                    <a:pt x="9026" y="29419"/>
                  </a:lnTo>
                  <a:lnTo>
                    <a:pt x="9494" y="29376"/>
                  </a:lnTo>
                  <a:lnTo>
                    <a:pt x="9963" y="29291"/>
                  </a:lnTo>
                  <a:lnTo>
                    <a:pt x="10431" y="29163"/>
                  </a:lnTo>
                  <a:lnTo>
                    <a:pt x="10601" y="29036"/>
                  </a:lnTo>
                  <a:lnTo>
                    <a:pt x="10814" y="28908"/>
                  </a:lnTo>
                  <a:lnTo>
                    <a:pt x="10899" y="28397"/>
                  </a:lnTo>
                  <a:lnTo>
                    <a:pt x="10942" y="27886"/>
                  </a:lnTo>
                  <a:lnTo>
                    <a:pt x="11027" y="26907"/>
                  </a:lnTo>
                  <a:lnTo>
                    <a:pt x="11070" y="25885"/>
                  </a:lnTo>
                  <a:lnTo>
                    <a:pt x="11112" y="25374"/>
                  </a:lnTo>
                  <a:lnTo>
                    <a:pt x="11155" y="24906"/>
                  </a:lnTo>
                  <a:lnTo>
                    <a:pt x="11282" y="24267"/>
                  </a:lnTo>
                  <a:lnTo>
                    <a:pt x="11453" y="23629"/>
                  </a:lnTo>
                  <a:lnTo>
                    <a:pt x="11836" y="22394"/>
                  </a:lnTo>
                  <a:lnTo>
                    <a:pt x="12347" y="20649"/>
                  </a:lnTo>
                  <a:lnTo>
                    <a:pt x="12772" y="18861"/>
                  </a:lnTo>
                  <a:lnTo>
                    <a:pt x="13198" y="17115"/>
                  </a:lnTo>
                  <a:lnTo>
                    <a:pt x="13581" y="15327"/>
                  </a:lnTo>
                  <a:lnTo>
                    <a:pt x="13879" y="13794"/>
                  </a:lnTo>
                  <a:lnTo>
                    <a:pt x="14177" y="12262"/>
                  </a:lnTo>
                  <a:lnTo>
                    <a:pt x="14433" y="10729"/>
                  </a:lnTo>
                  <a:lnTo>
                    <a:pt x="14603" y="9154"/>
                  </a:lnTo>
                  <a:lnTo>
                    <a:pt x="14731" y="7621"/>
                  </a:lnTo>
                  <a:lnTo>
                    <a:pt x="14731" y="6855"/>
                  </a:lnTo>
                  <a:lnTo>
                    <a:pt x="14731" y="6089"/>
                  </a:lnTo>
                  <a:lnTo>
                    <a:pt x="14688" y="5322"/>
                  </a:lnTo>
                  <a:lnTo>
                    <a:pt x="14646" y="4556"/>
                  </a:lnTo>
                  <a:lnTo>
                    <a:pt x="14518" y="3790"/>
                  </a:lnTo>
                  <a:lnTo>
                    <a:pt x="14390" y="3024"/>
                  </a:lnTo>
                  <a:lnTo>
                    <a:pt x="13198" y="2513"/>
                  </a:lnTo>
                  <a:lnTo>
                    <a:pt x="11964" y="2002"/>
                  </a:lnTo>
                  <a:lnTo>
                    <a:pt x="10772" y="1576"/>
                  </a:lnTo>
                  <a:lnTo>
                    <a:pt x="9537" y="1150"/>
                  </a:lnTo>
                  <a:lnTo>
                    <a:pt x="8302" y="810"/>
                  </a:lnTo>
                  <a:lnTo>
                    <a:pt x="7025" y="469"/>
                  </a:lnTo>
                  <a:lnTo>
                    <a:pt x="5748" y="214"/>
                  </a:lnTo>
                  <a:lnTo>
                    <a:pt x="4428"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7"/>
            <p:cNvSpPr/>
            <p:nvPr/>
          </p:nvSpPr>
          <p:spPr>
            <a:xfrm rot="-468693">
              <a:off x="5493095" y="1972019"/>
              <a:ext cx="309832" cy="486334"/>
            </a:xfrm>
            <a:custGeom>
              <a:avLst/>
              <a:gdLst/>
              <a:ahLst/>
              <a:cxnLst/>
              <a:rect l="l" t="t" r="r" b="b"/>
              <a:pathLst>
                <a:path w="4259" h="6685" extrusionOk="0">
                  <a:moveTo>
                    <a:pt x="2300" y="1"/>
                  </a:moveTo>
                  <a:lnTo>
                    <a:pt x="2087" y="128"/>
                  </a:lnTo>
                  <a:lnTo>
                    <a:pt x="1874" y="299"/>
                  </a:lnTo>
                  <a:lnTo>
                    <a:pt x="1704" y="469"/>
                  </a:lnTo>
                  <a:lnTo>
                    <a:pt x="1533" y="639"/>
                  </a:lnTo>
                  <a:lnTo>
                    <a:pt x="1406" y="852"/>
                  </a:lnTo>
                  <a:lnTo>
                    <a:pt x="1278" y="1065"/>
                  </a:lnTo>
                  <a:lnTo>
                    <a:pt x="1193" y="1278"/>
                  </a:lnTo>
                  <a:lnTo>
                    <a:pt x="1108" y="1533"/>
                  </a:lnTo>
                  <a:lnTo>
                    <a:pt x="1108" y="1491"/>
                  </a:lnTo>
                  <a:lnTo>
                    <a:pt x="1108" y="1405"/>
                  </a:lnTo>
                  <a:lnTo>
                    <a:pt x="1023" y="1320"/>
                  </a:lnTo>
                  <a:lnTo>
                    <a:pt x="895" y="1278"/>
                  </a:lnTo>
                  <a:lnTo>
                    <a:pt x="767" y="1278"/>
                  </a:lnTo>
                  <a:lnTo>
                    <a:pt x="639" y="1363"/>
                  </a:lnTo>
                  <a:lnTo>
                    <a:pt x="597" y="1491"/>
                  </a:lnTo>
                  <a:lnTo>
                    <a:pt x="512" y="1746"/>
                  </a:lnTo>
                  <a:lnTo>
                    <a:pt x="384" y="2214"/>
                  </a:lnTo>
                  <a:lnTo>
                    <a:pt x="341" y="2640"/>
                  </a:lnTo>
                  <a:lnTo>
                    <a:pt x="341" y="2896"/>
                  </a:lnTo>
                  <a:lnTo>
                    <a:pt x="384" y="3108"/>
                  </a:lnTo>
                  <a:lnTo>
                    <a:pt x="469" y="3279"/>
                  </a:lnTo>
                  <a:lnTo>
                    <a:pt x="554" y="3492"/>
                  </a:lnTo>
                  <a:lnTo>
                    <a:pt x="341" y="3492"/>
                  </a:lnTo>
                  <a:lnTo>
                    <a:pt x="256" y="3577"/>
                  </a:lnTo>
                  <a:lnTo>
                    <a:pt x="214" y="3662"/>
                  </a:lnTo>
                  <a:lnTo>
                    <a:pt x="86" y="3875"/>
                  </a:lnTo>
                  <a:lnTo>
                    <a:pt x="43" y="4088"/>
                  </a:lnTo>
                  <a:lnTo>
                    <a:pt x="1" y="4684"/>
                  </a:lnTo>
                  <a:lnTo>
                    <a:pt x="1" y="5067"/>
                  </a:lnTo>
                  <a:lnTo>
                    <a:pt x="43" y="5450"/>
                  </a:lnTo>
                  <a:lnTo>
                    <a:pt x="129" y="5790"/>
                  </a:lnTo>
                  <a:lnTo>
                    <a:pt x="256" y="6131"/>
                  </a:lnTo>
                  <a:lnTo>
                    <a:pt x="427" y="6387"/>
                  </a:lnTo>
                  <a:lnTo>
                    <a:pt x="512" y="6514"/>
                  </a:lnTo>
                  <a:lnTo>
                    <a:pt x="639" y="6599"/>
                  </a:lnTo>
                  <a:lnTo>
                    <a:pt x="767" y="6642"/>
                  </a:lnTo>
                  <a:lnTo>
                    <a:pt x="937" y="6685"/>
                  </a:lnTo>
                  <a:lnTo>
                    <a:pt x="1235" y="6685"/>
                  </a:lnTo>
                  <a:lnTo>
                    <a:pt x="1533" y="6599"/>
                  </a:lnTo>
                  <a:lnTo>
                    <a:pt x="1874" y="6472"/>
                  </a:lnTo>
                  <a:lnTo>
                    <a:pt x="2172" y="6301"/>
                  </a:lnTo>
                  <a:lnTo>
                    <a:pt x="2470" y="6131"/>
                  </a:lnTo>
                  <a:lnTo>
                    <a:pt x="2683" y="5918"/>
                  </a:lnTo>
                  <a:lnTo>
                    <a:pt x="2896" y="5705"/>
                  </a:lnTo>
                  <a:lnTo>
                    <a:pt x="3024" y="5492"/>
                  </a:lnTo>
                  <a:lnTo>
                    <a:pt x="3066" y="5237"/>
                  </a:lnTo>
                  <a:lnTo>
                    <a:pt x="3066" y="5024"/>
                  </a:lnTo>
                  <a:lnTo>
                    <a:pt x="3024" y="4939"/>
                  </a:lnTo>
                  <a:lnTo>
                    <a:pt x="2938" y="4854"/>
                  </a:lnTo>
                  <a:lnTo>
                    <a:pt x="3364" y="4556"/>
                  </a:lnTo>
                  <a:lnTo>
                    <a:pt x="3705" y="4173"/>
                  </a:lnTo>
                  <a:lnTo>
                    <a:pt x="4003" y="3747"/>
                  </a:lnTo>
                  <a:lnTo>
                    <a:pt x="4216" y="3279"/>
                  </a:lnTo>
                  <a:lnTo>
                    <a:pt x="4258" y="3151"/>
                  </a:lnTo>
                  <a:lnTo>
                    <a:pt x="4258" y="3066"/>
                  </a:lnTo>
                  <a:lnTo>
                    <a:pt x="4216" y="3023"/>
                  </a:lnTo>
                  <a:lnTo>
                    <a:pt x="4130" y="2981"/>
                  </a:lnTo>
                  <a:lnTo>
                    <a:pt x="4003" y="2981"/>
                  </a:lnTo>
                  <a:lnTo>
                    <a:pt x="3790" y="3023"/>
                  </a:lnTo>
                  <a:lnTo>
                    <a:pt x="3620" y="3066"/>
                  </a:lnTo>
                  <a:lnTo>
                    <a:pt x="3407" y="3194"/>
                  </a:lnTo>
                  <a:lnTo>
                    <a:pt x="3236" y="3321"/>
                  </a:lnTo>
                  <a:lnTo>
                    <a:pt x="3236" y="3321"/>
                  </a:lnTo>
                  <a:lnTo>
                    <a:pt x="3492" y="3023"/>
                  </a:lnTo>
                  <a:lnTo>
                    <a:pt x="3662" y="2725"/>
                  </a:lnTo>
                  <a:lnTo>
                    <a:pt x="3832" y="2385"/>
                  </a:lnTo>
                  <a:lnTo>
                    <a:pt x="3960" y="2044"/>
                  </a:lnTo>
                  <a:lnTo>
                    <a:pt x="4045" y="1874"/>
                  </a:lnTo>
                  <a:lnTo>
                    <a:pt x="4045" y="1703"/>
                  </a:lnTo>
                  <a:lnTo>
                    <a:pt x="4003" y="1533"/>
                  </a:lnTo>
                  <a:lnTo>
                    <a:pt x="3960" y="1448"/>
                  </a:lnTo>
                  <a:lnTo>
                    <a:pt x="3875" y="1405"/>
                  </a:lnTo>
                  <a:lnTo>
                    <a:pt x="3705" y="1363"/>
                  </a:lnTo>
                  <a:lnTo>
                    <a:pt x="3577" y="1405"/>
                  </a:lnTo>
                  <a:lnTo>
                    <a:pt x="3407" y="1491"/>
                  </a:lnTo>
                  <a:lnTo>
                    <a:pt x="3279" y="1618"/>
                  </a:lnTo>
                  <a:lnTo>
                    <a:pt x="3407" y="1320"/>
                  </a:lnTo>
                  <a:lnTo>
                    <a:pt x="3492" y="980"/>
                  </a:lnTo>
                  <a:lnTo>
                    <a:pt x="3534" y="682"/>
                  </a:lnTo>
                  <a:lnTo>
                    <a:pt x="3577" y="341"/>
                  </a:lnTo>
                  <a:lnTo>
                    <a:pt x="3577" y="171"/>
                  </a:lnTo>
                  <a:lnTo>
                    <a:pt x="3534" y="86"/>
                  </a:lnTo>
                  <a:lnTo>
                    <a:pt x="3492" y="43"/>
                  </a:lnTo>
                  <a:lnTo>
                    <a:pt x="3364" y="1"/>
                  </a:lnTo>
                  <a:lnTo>
                    <a:pt x="3279" y="43"/>
                  </a:lnTo>
                  <a:lnTo>
                    <a:pt x="3024" y="128"/>
                  </a:lnTo>
                  <a:lnTo>
                    <a:pt x="2811" y="256"/>
                  </a:lnTo>
                  <a:lnTo>
                    <a:pt x="2640" y="426"/>
                  </a:lnTo>
                  <a:lnTo>
                    <a:pt x="2470" y="597"/>
                  </a:lnTo>
                  <a:lnTo>
                    <a:pt x="2428" y="299"/>
                  </a:lnTo>
                  <a:lnTo>
                    <a:pt x="2300" y="1"/>
                  </a:lnTo>
                  <a:close/>
                </a:path>
              </a:pathLst>
            </a:custGeom>
            <a:solidFill>
              <a:srgbClr val="7278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7"/>
            <p:cNvSpPr/>
            <p:nvPr/>
          </p:nvSpPr>
          <p:spPr>
            <a:xfrm rot="-468693">
              <a:off x="5748215" y="2201130"/>
              <a:ext cx="223044" cy="198244"/>
            </a:xfrm>
            <a:custGeom>
              <a:avLst/>
              <a:gdLst/>
              <a:ahLst/>
              <a:cxnLst/>
              <a:rect l="l" t="t" r="r" b="b"/>
              <a:pathLst>
                <a:path w="3066" h="2725" extrusionOk="0">
                  <a:moveTo>
                    <a:pt x="2683" y="0"/>
                  </a:moveTo>
                  <a:lnTo>
                    <a:pt x="2555" y="43"/>
                  </a:lnTo>
                  <a:lnTo>
                    <a:pt x="2214" y="170"/>
                  </a:lnTo>
                  <a:lnTo>
                    <a:pt x="1831" y="298"/>
                  </a:lnTo>
                  <a:lnTo>
                    <a:pt x="1491" y="468"/>
                  </a:lnTo>
                  <a:lnTo>
                    <a:pt x="1150" y="639"/>
                  </a:lnTo>
                  <a:lnTo>
                    <a:pt x="852" y="894"/>
                  </a:lnTo>
                  <a:lnTo>
                    <a:pt x="554" y="1107"/>
                  </a:lnTo>
                  <a:lnTo>
                    <a:pt x="256" y="1405"/>
                  </a:lnTo>
                  <a:lnTo>
                    <a:pt x="1" y="1660"/>
                  </a:lnTo>
                  <a:lnTo>
                    <a:pt x="256" y="1916"/>
                  </a:lnTo>
                  <a:lnTo>
                    <a:pt x="299" y="2171"/>
                  </a:lnTo>
                  <a:lnTo>
                    <a:pt x="341" y="2384"/>
                  </a:lnTo>
                  <a:lnTo>
                    <a:pt x="511" y="2597"/>
                  </a:lnTo>
                  <a:lnTo>
                    <a:pt x="597" y="2682"/>
                  </a:lnTo>
                  <a:lnTo>
                    <a:pt x="724" y="2725"/>
                  </a:lnTo>
                  <a:lnTo>
                    <a:pt x="895" y="2725"/>
                  </a:lnTo>
                  <a:lnTo>
                    <a:pt x="1107" y="2682"/>
                  </a:lnTo>
                  <a:lnTo>
                    <a:pt x="1278" y="2597"/>
                  </a:lnTo>
                  <a:lnTo>
                    <a:pt x="1448" y="2469"/>
                  </a:lnTo>
                  <a:lnTo>
                    <a:pt x="1916" y="2086"/>
                  </a:lnTo>
                  <a:lnTo>
                    <a:pt x="2342" y="1703"/>
                  </a:lnTo>
                  <a:lnTo>
                    <a:pt x="2597" y="1405"/>
                  </a:lnTo>
                  <a:lnTo>
                    <a:pt x="2853" y="1064"/>
                  </a:lnTo>
                  <a:lnTo>
                    <a:pt x="3023" y="681"/>
                  </a:lnTo>
                  <a:lnTo>
                    <a:pt x="3066" y="511"/>
                  </a:lnTo>
                  <a:lnTo>
                    <a:pt x="3066" y="298"/>
                  </a:lnTo>
                  <a:lnTo>
                    <a:pt x="3066" y="213"/>
                  </a:lnTo>
                  <a:lnTo>
                    <a:pt x="3023" y="128"/>
                  </a:lnTo>
                  <a:lnTo>
                    <a:pt x="2938" y="43"/>
                  </a:lnTo>
                  <a:lnTo>
                    <a:pt x="2853" y="0"/>
                  </a:lnTo>
                  <a:close/>
                </a:path>
              </a:pathLst>
            </a:custGeom>
            <a:solidFill>
              <a:srgbClr val="E37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7"/>
            <p:cNvSpPr/>
            <p:nvPr/>
          </p:nvSpPr>
          <p:spPr>
            <a:xfrm rot="-468693">
              <a:off x="5748215" y="2201130"/>
              <a:ext cx="223044" cy="198244"/>
            </a:xfrm>
            <a:custGeom>
              <a:avLst/>
              <a:gdLst/>
              <a:ahLst/>
              <a:cxnLst/>
              <a:rect l="l" t="t" r="r" b="b"/>
              <a:pathLst>
                <a:path w="3066" h="2725" fill="none" extrusionOk="0">
                  <a:moveTo>
                    <a:pt x="1" y="1660"/>
                  </a:moveTo>
                  <a:lnTo>
                    <a:pt x="1" y="1660"/>
                  </a:lnTo>
                  <a:lnTo>
                    <a:pt x="256" y="1405"/>
                  </a:lnTo>
                  <a:lnTo>
                    <a:pt x="554" y="1107"/>
                  </a:lnTo>
                  <a:lnTo>
                    <a:pt x="852" y="894"/>
                  </a:lnTo>
                  <a:lnTo>
                    <a:pt x="1150" y="639"/>
                  </a:lnTo>
                  <a:lnTo>
                    <a:pt x="1491" y="468"/>
                  </a:lnTo>
                  <a:lnTo>
                    <a:pt x="1831" y="298"/>
                  </a:lnTo>
                  <a:lnTo>
                    <a:pt x="2214" y="170"/>
                  </a:lnTo>
                  <a:lnTo>
                    <a:pt x="2555" y="43"/>
                  </a:lnTo>
                  <a:lnTo>
                    <a:pt x="2555" y="43"/>
                  </a:lnTo>
                  <a:lnTo>
                    <a:pt x="2683" y="0"/>
                  </a:lnTo>
                  <a:lnTo>
                    <a:pt x="2853" y="0"/>
                  </a:lnTo>
                  <a:lnTo>
                    <a:pt x="2938" y="43"/>
                  </a:lnTo>
                  <a:lnTo>
                    <a:pt x="3023" y="128"/>
                  </a:lnTo>
                  <a:lnTo>
                    <a:pt x="3023" y="128"/>
                  </a:lnTo>
                  <a:lnTo>
                    <a:pt x="3066" y="213"/>
                  </a:lnTo>
                  <a:lnTo>
                    <a:pt x="3066" y="298"/>
                  </a:lnTo>
                  <a:lnTo>
                    <a:pt x="3066" y="298"/>
                  </a:lnTo>
                  <a:lnTo>
                    <a:pt x="3066" y="511"/>
                  </a:lnTo>
                  <a:lnTo>
                    <a:pt x="3023" y="681"/>
                  </a:lnTo>
                  <a:lnTo>
                    <a:pt x="2853" y="1064"/>
                  </a:lnTo>
                  <a:lnTo>
                    <a:pt x="2597" y="1405"/>
                  </a:lnTo>
                  <a:lnTo>
                    <a:pt x="2342" y="1703"/>
                  </a:lnTo>
                  <a:lnTo>
                    <a:pt x="2342" y="1703"/>
                  </a:lnTo>
                  <a:lnTo>
                    <a:pt x="1916" y="2086"/>
                  </a:lnTo>
                  <a:lnTo>
                    <a:pt x="1448" y="2469"/>
                  </a:lnTo>
                  <a:lnTo>
                    <a:pt x="1448" y="2469"/>
                  </a:lnTo>
                  <a:lnTo>
                    <a:pt x="1278" y="2597"/>
                  </a:lnTo>
                  <a:lnTo>
                    <a:pt x="1107" y="2682"/>
                  </a:lnTo>
                  <a:lnTo>
                    <a:pt x="895" y="2725"/>
                  </a:lnTo>
                  <a:lnTo>
                    <a:pt x="724" y="2725"/>
                  </a:lnTo>
                  <a:lnTo>
                    <a:pt x="724" y="2725"/>
                  </a:lnTo>
                  <a:lnTo>
                    <a:pt x="597" y="2682"/>
                  </a:lnTo>
                  <a:lnTo>
                    <a:pt x="511" y="2597"/>
                  </a:lnTo>
                  <a:lnTo>
                    <a:pt x="341" y="2384"/>
                  </a:lnTo>
                  <a:lnTo>
                    <a:pt x="299" y="2171"/>
                  </a:lnTo>
                  <a:lnTo>
                    <a:pt x="256" y="19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7"/>
            <p:cNvSpPr/>
            <p:nvPr/>
          </p:nvSpPr>
          <p:spPr>
            <a:xfrm rot="-468693">
              <a:off x="5374236" y="2221255"/>
              <a:ext cx="223044" cy="219996"/>
            </a:xfrm>
            <a:custGeom>
              <a:avLst/>
              <a:gdLst/>
              <a:ahLst/>
              <a:cxnLst/>
              <a:rect l="l" t="t" r="r" b="b"/>
              <a:pathLst>
                <a:path w="3066" h="3024" extrusionOk="0">
                  <a:moveTo>
                    <a:pt x="1490" y="0"/>
                  </a:moveTo>
                  <a:lnTo>
                    <a:pt x="1235" y="43"/>
                  </a:lnTo>
                  <a:lnTo>
                    <a:pt x="1022" y="128"/>
                  </a:lnTo>
                  <a:lnTo>
                    <a:pt x="809" y="213"/>
                  </a:lnTo>
                  <a:lnTo>
                    <a:pt x="596" y="341"/>
                  </a:lnTo>
                  <a:lnTo>
                    <a:pt x="426" y="511"/>
                  </a:lnTo>
                  <a:lnTo>
                    <a:pt x="256" y="682"/>
                  </a:lnTo>
                  <a:lnTo>
                    <a:pt x="170" y="852"/>
                  </a:lnTo>
                  <a:lnTo>
                    <a:pt x="43" y="1065"/>
                  </a:lnTo>
                  <a:lnTo>
                    <a:pt x="0" y="1278"/>
                  </a:lnTo>
                  <a:lnTo>
                    <a:pt x="0" y="1533"/>
                  </a:lnTo>
                  <a:lnTo>
                    <a:pt x="43" y="1746"/>
                  </a:lnTo>
                  <a:lnTo>
                    <a:pt x="128" y="1959"/>
                  </a:lnTo>
                  <a:lnTo>
                    <a:pt x="341" y="2342"/>
                  </a:lnTo>
                  <a:lnTo>
                    <a:pt x="596" y="2725"/>
                  </a:lnTo>
                  <a:lnTo>
                    <a:pt x="724" y="2853"/>
                  </a:lnTo>
                  <a:lnTo>
                    <a:pt x="852" y="2938"/>
                  </a:lnTo>
                  <a:lnTo>
                    <a:pt x="1022" y="2980"/>
                  </a:lnTo>
                  <a:lnTo>
                    <a:pt x="1235" y="3023"/>
                  </a:lnTo>
                  <a:lnTo>
                    <a:pt x="1703" y="3023"/>
                  </a:lnTo>
                  <a:lnTo>
                    <a:pt x="1916" y="2980"/>
                  </a:lnTo>
                  <a:lnTo>
                    <a:pt x="2171" y="2895"/>
                  </a:lnTo>
                  <a:lnTo>
                    <a:pt x="2384" y="2768"/>
                  </a:lnTo>
                  <a:lnTo>
                    <a:pt x="2597" y="2597"/>
                  </a:lnTo>
                  <a:lnTo>
                    <a:pt x="2767" y="2427"/>
                  </a:lnTo>
                  <a:lnTo>
                    <a:pt x="2895" y="2172"/>
                  </a:lnTo>
                  <a:lnTo>
                    <a:pt x="3023" y="1959"/>
                  </a:lnTo>
                  <a:lnTo>
                    <a:pt x="3065" y="1703"/>
                  </a:lnTo>
                  <a:lnTo>
                    <a:pt x="3065" y="1448"/>
                  </a:lnTo>
                  <a:lnTo>
                    <a:pt x="3023" y="1192"/>
                  </a:lnTo>
                  <a:lnTo>
                    <a:pt x="2938" y="937"/>
                  </a:lnTo>
                  <a:lnTo>
                    <a:pt x="2810" y="682"/>
                  </a:lnTo>
                  <a:lnTo>
                    <a:pt x="2640" y="511"/>
                  </a:lnTo>
                  <a:lnTo>
                    <a:pt x="2469" y="341"/>
                  </a:lnTo>
                  <a:lnTo>
                    <a:pt x="2214" y="171"/>
                  </a:lnTo>
                  <a:lnTo>
                    <a:pt x="2001" y="86"/>
                  </a:lnTo>
                  <a:lnTo>
                    <a:pt x="1746" y="43"/>
                  </a:lnTo>
                  <a:lnTo>
                    <a:pt x="1490" y="0"/>
                  </a:lnTo>
                  <a:close/>
                </a:path>
              </a:pathLst>
            </a:custGeom>
            <a:solidFill>
              <a:srgbClr val="C73E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7"/>
            <p:cNvSpPr/>
            <p:nvPr/>
          </p:nvSpPr>
          <p:spPr>
            <a:xfrm rot="-468693">
              <a:off x="5625510" y="2272589"/>
              <a:ext cx="297392" cy="266411"/>
            </a:xfrm>
            <a:custGeom>
              <a:avLst/>
              <a:gdLst/>
              <a:ahLst/>
              <a:cxnLst/>
              <a:rect l="l" t="t" r="r" b="b"/>
              <a:pathLst>
                <a:path w="4088" h="3662" extrusionOk="0">
                  <a:moveTo>
                    <a:pt x="1916" y="0"/>
                  </a:moveTo>
                  <a:lnTo>
                    <a:pt x="1788" y="85"/>
                  </a:lnTo>
                  <a:lnTo>
                    <a:pt x="1661" y="128"/>
                  </a:lnTo>
                  <a:lnTo>
                    <a:pt x="1533" y="255"/>
                  </a:lnTo>
                  <a:lnTo>
                    <a:pt x="1448" y="383"/>
                  </a:lnTo>
                  <a:lnTo>
                    <a:pt x="1278" y="170"/>
                  </a:lnTo>
                  <a:lnTo>
                    <a:pt x="1107" y="85"/>
                  </a:lnTo>
                  <a:lnTo>
                    <a:pt x="852" y="43"/>
                  </a:lnTo>
                  <a:lnTo>
                    <a:pt x="639" y="43"/>
                  </a:lnTo>
                  <a:lnTo>
                    <a:pt x="426" y="170"/>
                  </a:lnTo>
                  <a:lnTo>
                    <a:pt x="256" y="298"/>
                  </a:lnTo>
                  <a:lnTo>
                    <a:pt x="128" y="511"/>
                  </a:lnTo>
                  <a:lnTo>
                    <a:pt x="43" y="681"/>
                  </a:lnTo>
                  <a:lnTo>
                    <a:pt x="0" y="851"/>
                  </a:lnTo>
                  <a:lnTo>
                    <a:pt x="0" y="979"/>
                  </a:lnTo>
                  <a:lnTo>
                    <a:pt x="43" y="1277"/>
                  </a:lnTo>
                  <a:lnTo>
                    <a:pt x="85" y="1533"/>
                  </a:lnTo>
                  <a:lnTo>
                    <a:pt x="128" y="1788"/>
                  </a:lnTo>
                  <a:lnTo>
                    <a:pt x="128" y="2044"/>
                  </a:lnTo>
                  <a:lnTo>
                    <a:pt x="43" y="2256"/>
                  </a:lnTo>
                  <a:lnTo>
                    <a:pt x="43" y="2469"/>
                  </a:lnTo>
                  <a:lnTo>
                    <a:pt x="85" y="2554"/>
                  </a:lnTo>
                  <a:lnTo>
                    <a:pt x="171" y="2682"/>
                  </a:lnTo>
                  <a:lnTo>
                    <a:pt x="298" y="2810"/>
                  </a:lnTo>
                  <a:lnTo>
                    <a:pt x="511" y="2852"/>
                  </a:lnTo>
                  <a:lnTo>
                    <a:pt x="681" y="2852"/>
                  </a:lnTo>
                  <a:lnTo>
                    <a:pt x="894" y="2767"/>
                  </a:lnTo>
                  <a:lnTo>
                    <a:pt x="1192" y="3108"/>
                  </a:lnTo>
                  <a:lnTo>
                    <a:pt x="1533" y="3363"/>
                  </a:lnTo>
                  <a:lnTo>
                    <a:pt x="1916" y="3576"/>
                  </a:lnTo>
                  <a:lnTo>
                    <a:pt x="2129" y="3619"/>
                  </a:lnTo>
                  <a:lnTo>
                    <a:pt x="2342" y="3661"/>
                  </a:lnTo>
                  <a:lnTo>
                    <a:pt x="2640" y="3619"/>
                  </a:lnTo>
                  <a:lnTo>
                    <a:pt x="2895" y="3576"/>
                  </a:lnTo>
                  <a:lnTo>
                    <a:pt x="3193" y="3448"/>
                  </a:lnTo>
                  <a:lnTo>
                    <a:pt x="3406" y="3321"/>
                  </a:lnTo>
                  <a:lnTo>
                    <a:pt x="3704" y="3108"/>
                  </a:lnTo>
                  <a:lnTo>
                    <a:pt x="3832" y="2980"/>
                  </a:lnTo>
                  <a:lnTo>
                    <a:pt x="3917" y="2810"/>
                  </a:lnTo>
                  <a:lnTo>
                    <a:pt x="3960" y="2640"/>
                  </a:lnTo>
                  <a:lnTo>
                    <a:pt x="3960" y="2469"/>
                  </a:lnTo>
                  <a:lnTo>
                    <a:pt x="3917" y="2299"/>
                  </a:lnTo>
                  <a:lnTo>
                    <a:pt x="3789" y="2171"/>
                  </a:lnTo>
                  <a:lnTo>
                    <a:pt x="3917" y="2086"/>
                  </a:lnTo>
                  <a:lnTo>
                    <a:pt x="4002" y="1958"/>
                  </a:lnTo>
                  <a:lnTo>
                    <a:pt x="4045" y="1831"/>
                  </a:lnTo>
                  <a:lnTo>
                    <a:pt x="4087" y="1703"/>
                  </a:lnTo>
                  <a:lnTo>
                    <a:pt x="4087" y="1575"/>
                  </a:lnTo>
                  <a:lnTo>
                    <a:pt x="4087" y="1447"/>
                  </a:lnTo>
                  <a:lnTo>
                    <a:pt x="4045" y="1320"/>
                  </a:lnTo>
                  <a:lnTo>
                    <a:pt x="3960" y="1192"/>
                  </a:lnTo>
                  <a:lnTo>
                    <a:pt x="3832" y="1107"/>
                  </a:lnTo>
                  <a:lnTo>
                    <a:pt x="3747" y="1022"/>
                  </a:lnTo>
                  <a:lnTo>
                    <a:pt x="3619" y="979"/>
                  </a:lnTo>
                  <a:lnTo>
                    <a:pt x="3449" y="937"/>
                  </a:lnTo>
                  <a:lnTo>
                    <a:pt x="3321" y="937"/>
                  </a:lnTo>
                  <a:lnTo>
                    <a:pt x="3193" y="979"/>
                  </a:lnTo>
                  <a:lnTo>
                    <a:pt x="3066" y="1064"/>
                  </a:lnTo>
                  <a:lnTo>
                    <a:pt x="2938" y="1149"/>
                  </a:lnTo>
                  <a:lnTo>
                    <a:pt x="2938" y="1149"/>
                  </a:lnTo>
                  <a:lnTo>
                    <a:pt x="2980" y="979"/>
                  </a:lnTo>
                  <a:lnTo>
                    <a:pt x="2980" y="809"/>
                  </a:lnTo>
                  <a:lnTo>
                    <a:pt x="2980" y="681"/>
                  </a:lnTo>
                  <a:lnTo>
                    <a:pt x="2938" y="511"/>
                  </a:lnTo>
                  <a:lnTo>
                    <a:pt x="2853" y="383"/>
                  </a:lnTo>
                  <a:lnTo>
                    <a:pt x="2768" y="255"/>
                  </a:lnTo>
                  <a:lnTo>
                    <a:pt x="2682" y="170"/>
                  </a:lnTo>
                  <a:lnTo>
                    <a:pt x="2512" y="85"/>
                  </a:lnTo>
                  <a:lnTo>
                    <a:pt x="2384" y="0"/>
                  </a:lnTo>
                  <a:close/>
                </a:path>
              </a:pathLst>
            </a:custGeom>
            <a:solidFill>
              <a:srgbClr val="6366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7"/>
            <p:cNvSpPr/>
            <p:nvPr/>
          </p:nvSpPr>
          <p:spPr>
            <a:xfrm rot="-468693">
              <a:off x="5300662" y="2266950"/>
              <a:ext cx="616390" cy="898245"/>
            </a:xfrm>
            <a:custGeom>
              <a:avLst/>
              <a:gdLst/>
              <a:ahLst/>
              <a:cxnLst/>
              <a:rect l="l" t="t" r="r" b="b"/>
              <a:pathLst>
                <a:path w="8473" h="12347" extrusionOk="0">
                  <a:moveTo>
                    <a:pt x="2002" y="0"/>
                  </a:moveTo>
                  <a:lnTo>
                    <a:pt x="1661" y="43"/>
                  </a:lnTo>
                  <a:lnTo>
                    <a:pt x="1320" y="85"/>
                  </a:lnTo>
                  <a:lnTo>
                    <a:pt x="1193" y="128"/>
                  </a:lnTo>
                  <a:lnTo>
                    <a:pt x="1022" y="213"/>
                  </a:lnTo>
                  <a:lnTo>
                    <a:pt x="937" y="298"/>
                  </a:lnTo>
                  <a:lnTo>
                    <a:pt x="852" y="426"/>
                  </a:lnTo>
                  <a:lnTo>
                    <a:pt x="767" y="639"/>
                  </a:lnTo>
                  <a:lnTo>
                    <a:pt x="724" y="894"/>
                  </a:lnTo>
                  <a:lnTo>
                    <a:pt x="639" y="2129"/>
                  </a:lnTo>
                  <a:lnTo>
                    <a:pt x="469" y="3321"/>
                  </a:lnTo>
                  <a:lnTo>
                    <a:pt x="171" y="5748"/>
                  </a:lnTo>
                  <a:lnTo>
                    <a:pt x="43" y="6940"/>
                  </a:lnTo>
                  <a:lnTo>
                    <a:pt x="1" y="8174"/>
                  </a:lnTo>
                  <a:lnTo>
                    <a:pt x="1" y="8770"/>
                  </a:lnTo>
                  <a:lnTo>
                    <a:pt x="43" y="9366"/>
                  </a:lnTo>
                  <a:lnTo>
                    <a:pt x="86" y="9962"/>
                  </a:lnTo>
                  <a:lnTo>
                    <a:pt x="171" y="10558"/>
                  </a:lnTo>
                  <a:lnTo>
                    <a:pt x="214" y="10643"/>
                  </a:lnTo>
                  <a:lnTo>
                    <a:pt x="256" y="10729"/>
                  </a:lnTo>
                  <a:lnTo>
                    <a:pt x="426" y="10856"/>
                  </a:lnTo>
                  <a:lnTo>
                    <a:pt x="1831" y="11878"/>
                  </a:lnTo>
                  <a:lnTo>
                    <a:pt x="2129" y="12091"/>
                  </a:lnTo>
                  <a:lnTo>
                    <a:pt x="2470" y="12261"/>
                  </a:lnTo>
                  <a:lnTo>
                    <a:pt x="2683" y="12304"/>
                  </a:lnTo>
                  <a:lnTo>
                    <a:pt x="2938" y="12346"/>
                  </a:lnTo>
                  <a:lnTo>
                    <a:pt x="3449" y="12346"/>
                  </a:lnTo>
                  <a:lnTo>
                    <a:pt x="4556" y="12304"/>
                  </a:lnTo>
                  <a:lnTo>
                    <a:pt x="5705" y="12261"/>
                  </a:lnTo>
                  <a:lnTo>
                    <a:pt x="5918" y="11836"/>
                  </a:lnTo>
                  <a:lnTo>
                    <a:pt x="6046" y="11367"/>
                  </a:lnTo>
                  <a:lnTo>
                    <a:pt x="6259" y="10431"/>
                  </a:lnTo>
                  <a:lnTo>
                    <a:pt x="6472" y="9622"/>
                  </a:lnTo>
                  <a:lnTo>
                    <a:pt x="6770" y="8813"/>
                  </a:lnTo>
                  <a:lnTo>
                    <a:pt x="7408" y="7195"/>
                  </a:lnTo>
                  <a:lnTo>
                    <a:pt x="7749" y="6386"/>
                  </a:lnTo>
                  <a:lnTo>
                    <a:pt x="8047" y="5577"/>
                  </a:lnTo>
                  <a:lnTo>
                    <a:pt x="8302" y="4768"/>
                  </a:lnTo>
                  <a:lnTo>
                    <a:pt x="8473" y="3917"/>
                  </a:lnTo>
                  <a:lnTo>
                    <a:pt x="8004" y="3406"/>
                  </a:lnTo>
                  <a:lnTo>
                    <a:pt x="7494" y="2895"/>
                  </a:lnTo>
                  <a:lnTo>
                    <a:pt x="6983" y="2470"/>
                  </a:lnTo>
                  <a:lnTo>
                    <a:pt x="6685" y="2299"/>
                  </a:lnTo>
                  <a:lnTo>
                    <a:pt x="6387" y="2129"/>
                  </a:lnTo>
                  <a:lnTo>
                    <a:pt x="5918" y="1959"/>
                  </a:lnTo>
                  <a:lnTo>
                    <a:pt x="5450" y="1831"/>
                  </a:lnTo>
                  <a:lnTo>
                    <a:pt x="4513" y="1618"/>
                  </a:lnTo>
                  <a:lnTo>
                    <a:pt x="4173" y="1490"/>
                  </a:lnTo>
                  <a:lnTo>
                    <a:pt x="3790" y="1320"/>
                  </a:lnTo>
                  <a:lnTo>
                    <a:pt x="3151" y="979"/>
                  </a:lnTo>
                  <a:lnTo>
                    <a:pt x="2555" y="554"/>
                  </a:lnTo>
                  <a:lnTo>
                    <a:pt x="2257" y="298"/>
                  </a:lnTo>
                  <a:lnTo>
                    <a:pt x="2002" y="0"/>
                  </a:lnTo>
                  <a:close/>
                </a:path>
              </a:pathLst>
            </a:custGeom>
            <a:solidFill>
              <a:srgbClr val="D9B2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7"/>
            <p:cNvSpPr/>
            <p:nvPr/>
          </p:nvSpPr>
          <p:spPr>
            <a:xfrm rot="-468693">
              <a:off x="5509967" y="2378129"/>
              <a:ext cx="436776" cy="777480"/>
            </a:xfrm>
            <a:custGeom>
              <a:avLst/>
              <a:gdLst/>
              <a:ahLst/>
              <a:cxnLst/>
              <a:rect l="l" t="t" r="r" b="b"/>
              <a:pathLst>
                <a:path w="6004" h="10687" extrusionOk="0">
                  <a:moveTo>
                    <a:pt x="3024" y="1"/>
                  </a:moveTo>
                  <a:lnTo>
                    <a:pt x="2811" y="171"/>
                  </a:lnTo>
                  <a:lnTo>
                    <a:pt x="2640" y="384"/>
                  </a:lnTo>
                  <a:lnTo>
                    <a:pt x="2513" y="639"/>
                  </a:lnTo>
                  <a:lnTo>
                    <a:pt x="2428" y="895"/>
                  </a:lnTo>
                  <a:lnTo>
                    <a:pt x="2300" y="1448"/>
                  </a:lnTo>
                  <a:lnTo>
                    <a:pt x="2172" y="2002"/>
                  </a:lnTo>
                  <a:lnTo>
                    <a:pt x="2044" y="3109"/>
                  </a:lnTo>
                  <a:lnTo>
                    <a:pt x="1832" y="4173"/>
                  </a:lnTo>
                  <a:lnTo>
                    <a:pt x="1619" y="5237"/>
                  </a:lnTo>
                  <a:lnTo>
                    <a:pt x="1406" y="6302"/>
                  </a:lnTo>
                  <a:lnTo>
                    <a:pt x="1150" y="7366"/>
                  </a:lnTo>
                  <a:lnTo>
                    <a:pt x="852" y="8430"/>
                  </a:lnTo>
                  <a:lnTo>
                    <a:pt x="512" y="9452"/>
                  </a:lnTo>
                  <a:lnTo>
                    <a:pt x="171" y="10516"/>
                  </a:lnTo>
                  <a:lnTo>
                    <a:pt x="1" y="10687"/>
                  </a:lnTo>
                  <a:lnTo>
                    <a:pt x="2853" y="10516"/>
                  </a:lnTo>
                  <a:lnTo>
                    <a:pt x="3066" y="10516"/>
                  </a:lnTo>
                  <a:lnTo>
                    <a:pt x="3237" y="10431"/>
                  </a:lnTo>
                  <a:lnTo>
                    <a:pt x="3364" y="10303"/>
                  </a:lnTo>
                  <a:lnTo>
                    <a:pt x="3449" y="10133"/>
                  </a:lnTo>
                  <a:lnTo>
                    <a:pt x="3833" y="9239"/>
                  </a:lnTo>
                  <a:lnTo>
                    <a:pt x="4173" y="8302"/>
                  </a:lnTo>
                  <a:lnTo>
                    <a:pt x="4812" y="6429"/>
                  </a:lnTo>
                  <a:lnTo>
                    <a:pt x="5408" y="4556"/>
                  </a:lnTo>
                  <a:lnTo>
                    <a:pt x="5961" y="2640"/>
                  </a:lnTo>
                  <a:lnTo>
                    <a:pt x="6004" y="2470"/>
                  </a:lnTo>
                  <a:lnTo>
                    <a:pt x="6004" y="2342"/>
                  </a:lnTo>
                  <a:lnTo>
                    <a:pt x="5919" y="2129"/>
                  </a:lnTo>
                  <a:lnTo>
                    <a:pt x="5791" y="2002"/>
                  </a:lnTo>
                  <a:lnTo>
                    <a:pt x="5237" y="1278"/>
                  </a:lnTo>
                  <a:lnTo>
                    <a:pt x="4939" y="980"/>
                  </a:lnTo>
                  <a:lnTo>
                    <a:pt x="4599" y="682"/>
                  </a:lnTo>
                  <a:lnTo>
                    <a:pt x="4258" y="426"/>
                  </a:lnTo>
                  <a:lnTo>
                    <a:pt x="3875" y="214"/>
                  </a:lnTo>
                  <a:lnTo>
                    <a:pt x="3449" y="43"/>
                  </a:lnTo>
                  <a:lnTo>
                    <a:pt x="3024" y="1"/>
                  </a:lnTo>
                  <a:close/>
                </a:path>
              </a:pathLst>
            </a:custGeom>
            <a:solidFill>
              <a:srgbClr val="C59D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7"/>
            <p:cNvSpPr/>
            <p:nvPr/>
          </p:nvSpPr>
          <p:spPr>
            <a:xfrm rot="-468693">
              <a:off x="5509967" y="2378129"/>
              <a:ext cx="436776" cy="777480"/>
            </a:xfrm>
            <a:custGeom>
              <a:avLst/>
              <a:gdLst/>
              <a:ahLst/>
              <a:cxnLst/>
              <a:rect l="l" t="t" r="r" b="b"/>
              <a:pathLst>
                <a:path w="6004" h="10687" fill="none" extrusionOk="0">
                  <a:moveTo>
                    <a:pt x="171" y="10516"/>
                  </a:moveTo>
                  <a:lnTo>
                    <a:pt x="171" y="10516"/>
                  </a:lnTo>
                  <a:lnTo>
                    <a:pt x="512" y="9452"/>
                  </a:lnTo>
                  <a:lnTo>
                    <a:pt x="852" y="8430"/>
                  </a:lnTo>
                  <a:lnTo>
                    <a:pt x="1150" y="7366"/>
                  </a:lnTo>
                  <a:lnTo>
                    <a:pt x="1406" y="6302"/>
                  </a:lnTo>
                  <a:lnTo>
                    <a:pt x="1619" y="5237"/>
                  </a:lnTo>
                  <a:lnTo>
                    <a:pt x="1832" y="4173"/>
                  </a:lnTo>
                  <a:lnTo>
                    <a:pt x="2044" y="3109"/>
                  </a:lnTo>
                  <a:lnTo>
                    <a:pt x="2172" y="2002"/>
                  </a:lnTo>
                  <a:lnTo>
                    <a:pt x="2172" y="2002"/>
                  </a:lnTo>
                  <a:lnTo>
                    <a:pt x="2300" y="1448"/>
                  </a:lnTo>
                  <a:lnTo>
                    <a:pt x="2428" y="895"/>
                  </a:lnTo>
                  <a:lnTo>
                    <a:pt x="2513" y="639"/>
                  </a:lnTo>
                  <a:lnTo>
                    <a:pt x="2640" y="384"/>
                  </a:lnTo>
                  <a:lnTo>
                    <a:pt x="2811" y="171"/>
                  </a:lnTo>
                  <a:lnTo>
                    <a:pt x="3024" y="1"/>
                  </a:lnTo>
                  <a:lnTo>
                    <a:pt x="3024" y="1"/>
                  </a:lnTo>
                  <a:lnTo>
                    <a:pt x="3449" y="43"/>
                  </a:lnTo>
                  <a:lnTo>
                    <a:pt x="3875" y="214"/>
                  </a:lnTo>
                  <a:lnTo>
                    <a:pt x="4258" y="426"/>
                  </a:lnTo>
                  <a:lnTo>
                    <a:pt x="4599" y="682"/>
                  </a:lnTo>
                  <a:lnTo>
                    <a:pt x="4939" y="980"/>
                  </a:lnTo>
                  <a:lnTo>
                    <a:pt x="5237" y="1278"/>
                  </a:lnTo>
                  <a:lnTo>
                    <a:pt x="5791" y="2002"/>
                  </a:lnTo>
                  <a:lnTo>
                    <a:pt x="5791" y="2002"/>
                  </a:lnTo>
                  <a:lnTo>
                    <a:pt x="5919" y="2129"/>
                  </a:lnTo>
                  <a:lnTo>
                    <a:pt x="6004" y="2342"/>
                  </a:lnTo>
                  <a:lnTo>
                    <a:pt x="6004" y="2342"/>
                  </a:lnTo>
                  <a:lnTo>
                    <a:pt x="6004" y="2470"/>
                  </a:lnTo>
                  <a:lnTo>
                    <a:pt x="5961" y="2640"/>
                  </a:lnTo>
                  <a:lnTo>
                    <a:pt x="5961" y="2640"/>
                  </a:lnTo>
                  <a:lnTo>
                    <a:pt x="5408" y="4556"/>
                  </a:lnTo>
                  <a:lnTo>
                    <a:pt x="4812" y="6429"/>
                  </a:lnTo>
                  <a:lnTo>
                    <a:pt x="4173" y="8302"/>
                  </a:lnTo>
                  <a:lnTo>
                    <a:pt x="3833" y="9239"/>
                  </a:lnTo>
                  <a:lnTo>
                    <a:pt x="3449" y="10133"/>
                  </a:lnTo>
                  <a:lnTo>
                    <a:pt x="3449" y="10133"/>
                  </a:lnTo>
                  <a:lnTo>
                    <a:pt x="3364" y="10303"/>
                  </a:lnTo>
                  <a:lnTo>
                    <a:pt x="3237" y="10431"/>
                  </a:lnTo>
                  <a:lnTo>
                    <a:pt x="3237" y="10431"/>
                  </a:lnTo>
                  <a:lnTo>
                    <a:pt x="3066" y="10516"/>
                  </a:lnTo>
                  <a:lnTo>
                    <a:pt x="2853" y="10516"/>
                  </a:lnTo>
                  <a:lnTo>
                    <a:pt x="2853" y="10516"/>
                  </a:lnTo>
                  <a:lnTo>
                    <a:pt x="1" y="1068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7"/>
            <p:cNvSpPr/>
            <p:nvPr/>
          </p:nvSpPr>
          <p:spPr>
            <a:xfrm rot="-468693">
              <a:off x="5691514" y="2937510"/>
              <a:ext cx="176558" cy="226107"/>
            </a:xfrm>
            <a:custGeom>
              <a:avLst/>
              <a:gdLst/>
              <a:ahLst/>
              <a:cxnLst/>
              <a:rect l="l" t="t" r="r" b="b"/>
              <a:pathLst>
                <a:path w="2427" h="3108" extrusionOk="0">
                  <a:moveTo>
                    <a:pt x="1831" y="0"/>
                  </a:moveTo>
                  <a:lnTo>
                    <a:pt x="1576" y="43"/>
                  </a:lnTo>
                  <a:lnTo>
                    <a:pt x="1405" y="128"/>
                  </a:lnTo>
                  <a:lnTo>
                    <a:pt x="1192" y="255"/>
                  </a:lnTo>
                  <a:lnTo>
                    <a:pt x="852" y="553"/>
                  </a:lnTo>
                  <a:lnTo>
                    <a:pt x="554" y="937"/>
                  </a:lnTo>
                  <a:lnTo>
                    <a:pt x="256" y="1277"/>
                  </a:lnTo>
                  <a:lnTo>
                    <a:pt x="128" y="1533"/>
                  </a:lnTo>
                  <a:lnTo>
                    <a:pt x="43" y="1746"/>
                  </a:lnTo>
                  <a:lnTo>
                    <a:pt x="0" y="1958"/>
                  </a:lnTo>
                  <a:lnTo>
                    <a:pt x="43" y="2129"/>
                  </a:lnTo>
                  <a:lnTo>
                    <a:pt x="128" y="2469"/>
                  </a:lnTo>
                  <a:lnTo>
                    <a:pt x="213" y="2640"/>
                  </a:lnTo>
                  <a:lnTo>
                    <a:pt x="298" y="2767"/>
                  </a:lnTo>
                  <a:lnTo>
                    <a:pt x="426" y="2895"/>
                  </a:lnTo>
                  <a:lnTo>
                    <a:pt x="554" y="3023"/>
                  </a:lnTo>
                  <a:lnTo>
                    <a:pt x="724" y="3065"/>
                  </a:lnTo>
                  <a:lnTo>
                    <a:pt x="894" y="3108"/>
                  </a:lnTo>
                  <a:lnTo>
                    <a:pt x="1150" y="3065"/>
                  </a:lnTo>
                  <a:lnTo>
                    <a:pt x="1405" y="2938"/>
                  </a:lnTo>
                  <a:lnTo>
                    <a:pt x="1618" y="2767"/>
                  </a:lnTo>
                  <a:lnTo>
                    <a:pt x="1788" y="2554"/>
                  </a:lnTo>
                  <a:lnTo>
                    <a:pt x="1959" y="2299"/>
                  </a:lnTo>
                  <a:lnTo>
                    <a:pt x="2129" y="1873"/>
                  </a:lnTo>
                  <a:lnTo>
                    <a:pt x="2299" y="1405"/>
                  </a:lnTo>
                  <a:lnTo>
                    <a:pt x="2384" y="894"/>
                  </a:lnTo>
                  <a:lnTo>
                    <a:pt x="2427" y="681"/>
                  </a:lnTo>
                  <a:lnTo>
                    <a:pt x="2427" y="468"/>
                  </a:lnTo>
                  <a:lnTo>
                    <a:pt x="2384" y="298"/>
                  </a:lnTo>
                  <a:lnTo>
                    <a:pt x="2299" y="128"/>
                  </a:lnTo>
                  <a:lnTo>
                    <a:pt x="2214" y="43"/>
                  </a:lnTo>
                  <a:lnTo>
                    <a:pt x="2044"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7"/>
            <p:cNvSpPr/>
            <p:nvPr/>
          </p:nvSpPr>
          <p:spPr>
            <a:xfrm rot="-468693">
              <a:off x="4862416" y="1144773"/>
              <a:ext cx="458455" cy="455342"/>
            </a:xfrm>
            <a:custGeom>
              <a:avLst/>
              <a:gdLst/>
              <a:ahLst/>
              <a:cxnLst/>
              <a:rect l="l" t="t" r="r" b="b"/>
              <a:pathLst>
                <a:path w="6302" h="6259" extrusionOk="0">
                  <a:moveTo>
                    <a:pt x="2725" y="0"/>
                  </a:moveTo>
                  <a:lnTo>
                    <a:pt x="2342" y="43"/>
                  </a:lnTo>
                  <a:lnTo>
                    <a:pt x="2001" y="128"/>
                  </a:lnTo>
                  <a:lnTo>
                    <a:pt x="1661" y="255"/>
                  </a:lnTo>
                  <a:lnTo>
                    <a:pt x="1363" y="426"/>
                  </a:lnTo>
                  <a:lnTo>
                    <a:pt x="1065" y="639"/>
                  </a:lnTo>
                  <a:lnTo>
                    <a:pt x="809" y="894"/>
                  </a:lnTo>
                  <a:lnTo>
                    <a:pt x="681" y="1064"/>
                  </a:lnTo>
                  <a:lnTo>
                    <a:pt x="639" y="1149"/>
                  </a:lnTo>
                  <a:lnTo>
                    <a:pt x="639" y="1235"/>
                  </a:lnTo>
                  <a:lnTo>
                    <a:pt x="511" y="1235"/>
                  </a:lnTo>
                  <a:lnTo>
                    <a:pt x="383" y="1320"/>
                  </a:lnTo>
                  <a:lnTo>
                    <a:pt x="171" y="1490"/>
                  </a:lnTo>
                  <a:lnTo>
                    <a:pt x="43" y="1703"/>
                  </a:lnTo>
                  <a:lnTo>
                    <a:pt x="43" y="1831"/>
                  </a:lnTo>
                  <a:lnTo>
                    <a:pt x="0" y="1958"/>
                  </a:lnTo>
                  <a:lnTo>
                    <a:pt x="43" y="2171"/>
                  </a:lnTo>
                  <a:lnTo>
                    <a:pt x="171" y="2384"/>
                  </a:lnTo>
                  <a:lnTo>
                    <a:pt x="298" y="2597"/>
                  </a:lnTo>
                  <a:lnTo>
                    <a:pt x="469" y="2725"/>
                  </a:lnTo>
                  <a:lnTo>
                    <a:pt x="724" y="2938"/>
                  </a:lnTo>
                  <a:lnTo>
                    <a:pt x="1022" y="3108"/>
                  </a:lnTo>
                  <a:lnTo>
                    <a:pt x="1320" y="3236"/>
                  </a:lnTo>
                  <a:lnTo>
                    <a:pt x="1661" y="3321"/>
                  </a:lnTo>
                  <a:lnTo>
                    <a:pt x="1959" y="3406"/>
                  </a:lnTo>
                  <a:lnTo>
                    <a:pt x="2299" y="3406"/>
                  </a:lnTo>
                  <a:lnTo>
                    <a:pt x="2640" y="3363"/>
                  </a:lnTo>
                  <a:lnTo>
                    <a:pt x="2980" y="3278"/>
                  </a:lnTo>
                  <a:lnTo>
                    <a:pt x="3236" y="3193"/>
                  </a:lnTo>
                  <a:lnTo>
                    <a:pt x="3662" y="3193"/>
                  </a:lnTo>
                  <a:lnTo>
                    <a:pt x="3747" y="3278"/>
                  </a:lnTo>
                  <a:lnTo>
                    <a:pt x="3874" y="3363"/>
                  </a:lnTo>
                  <a:lnTo>
                    <a:pt x="3917" y="3491"/>
                  </a:lnTo>
                  <a:lnTo>
                    <a:pt x="3960" y="3576"/>
                  </a:lnTo>
                  <a:lnTo>
                    <a:pt x="3960" y="3661"/>
                  </a:lnTo>
                  <a:lnTo>
                    <a:pt x="4002" y="3874"/>
                  </a:lnTo>
                  <a:lnTo>
                    <a:pt x="4002" y="4215"/>
                  </a:lnTo>
                  <a:lnTo>
                    <a:pt x="3960" y="4555"/>
                  </a:lnTo>
                  <a:lnTo>
                    <a:pt x="3917" y="4853"/>
                  </a:lnTo>
                  <a:lnTo>
                    <a:pt x="3832" y="5194"/>
                  </a:lnTo>
                  <a:lnTo>
                    <a:pt x="3704" y="5492"/>
                  </a:lnTo>
                  <a:lnTo>
                    <a:pt x="3662" y="5832"/>
                  </a:lnTo>
                  <a:lnTo>
                    <a:pt x="3662" y="5960"/>
                  </a:lnTo>
                  <a:lnTo>
                    <a:pt x="3662" y="6088"/>
                  </a:lnTo>
                  <a:lnTo>
                    <a:pt x="3747" y="6130"/>
                  </a:lnTo>
                  <a:lnTo>
                    <a:pt x="3832" y="6216"/>
                  </a:lnTo>
                  <a:lnTo>
                    <a:pt x="3960" y="6258"/>
                  </a:lnTo>
                  <a:lnTo>
                    <a:pt x="4300" y="6258"/>
                  </a:lnTo>
                  <a:lnTo>
                    <a:pt x="4428" y="6216"/>
                  </a:lnTo>
                  <a:lnTo>
                    <a:pt x="4726" y="6045"/>
                  </a:lnTo>
                  <a:lnTo>
                    <a:pt x="4939" y="5832"/>
                  </a:lnTo>
                  <a:lnTo>
                    <a:pt x="5066" y="5662"/>
                  </a:lnTo>
                  <a:lnTo>
                    <a:pt x="5194" y="5534"/>
                  </a:lnTo>
                  <a:lnTo>
                    <a:pt x="5492" y="5322"/>
                  </a:lnTo>
                  <a:lnTo>
                    <a:pt x="5790" y="5024"/>
                  </a:lnTo>
                  <a:lnTo>
                    <a:pt x="6003" y="4640"/>
                  </a:lnTo>
                  <a:lnTo>
                    <a:pt x="6173" y="4257"/>
                  </a:lnTo>
                  <a:lnTo>
                    <a:pt x="6259" y="3874"/>
                  </a:lnTo>
                  <a:lnTo>
                    <a:pt x="6301" y="3448"/>
                  </a:lnTo>
                  <a:lnTo>
                    <a:pt x="6216" y="3023"/>
                  </a:lnTo>
                  <a:lnTo>
                    <a:pt x="6088" y="2597"/>
                  </a:lnTo>
                  <a:lnTo>
                    <a:pt x="5875" y="2214"/>
                  </a:lnTo>
                  <a:lnTo>
                    <a:pt x="5748" y="2044"/>
                  </a:lnTo>
                  <a:lnTo>
                    <a:pt x="5620" y="1958"/>
                  </a:lnTo>
                  <a:lnTo>
                    <a:pt x="5492" y="1873"/>
                  </a:lnTo>
                  <a:lnTo>
                    <a:pt x="5364" y="1533"/>
                  </a:lnTo>
                  <a:lnTo>
                    <a:pt x="5194" y="1235"/>
                  </a:lnTo>
                  <a:lnTo>
                    <a:pt x="4981" y="979"/>
                  </a:lnTo>
                  <a:lnTo>
                    <a:pt x="4726" y="724"/>
                  </a:lnTo>
                  <a:lnTo>
                    <a:pt x="4428" y="468"/>
                  </a:lnTo>
                  <a:lnTo>
                    <a:pt x="4130" y="298"/>
                  </a:lnTo>
                  <a:lnTo>
                    <a:pt x="3789" y="170"/>
                  </a:lnTo>
                  <a:lnTo>
                    <a:pt x="3449" y="43"/>
                  </a:lnTo>
                  <a:lnTo>
                    <a:pt x="3066" y="0"/>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7"/>
            <p:cNvSpPr/>
            <p:nvPr/>
          </p:nvSpPr>
          <p:spPr>
            <a:xfrm rot="-468693">
              <a:off x="5151372" y="1514169"/>
              <a:ext cx="123962" cy="123893"/>
            </a:xfrm>
            <a:custGeom>
              <a:avLst/>
              <a:gdLst/>
              <a:ahLst/>
              <a:cxnLst/>
              <a:rect l="l" t="t" r="r" b="b"/>
              <a:pathLst>
                <a:path w="1704" h="1703" extrusionOk="0">
                  <a:moveTo>
                    <a:pt x="1320" y="0"/>
                  </a:moveTo>
                  <a:lnTo>
                    <a:pt x="1107" y="85"/>
                  </a:lnTo>
                  <a:lnTo>
                    <a:pt x="937" y="170"/>
                  </a:lnTo>
                  <a:lnTo>
                    <a:pt x="596" y="426"/>
                  </a:lnTo>
                  <a:lnTo>
                    <a:pt x="298" y="724"/>
                  </a:lnTo>
                  <a:lnTo>
                    <a:pt x="86" y="1064"/>
                  </a:lnTo>
                  <a:lnTo>
                    <a:pt x="43" y="1235"/>
                  </a:lnTo>
                  <a:lnTo>
                    <a:pt x="0" y="1448"/>
                  </a:lnTo>
                  <a:lnTo>
                    <a:pt x="128" y="1533"/>
                  </a:lnTo>
                  <a:lnTo>
                    <a:pt x="128" y="1618"/>
                  </a:lnTo>
                  <a:lnTo>
                    <a:pt x="171" y="1660"/>
                  </a:lnTo>
                  <a:lnTo>
                    <a:pt x="298" y="1703"/>
                  </a:lnTo>
                  <a:lnTo>
                    <a:pt x="469" y="1660"/>
                  </a:lnTo>
                  <a:lnTo>
                    <a:pt x="639" y="1660"/>
                  </a:lnTo>
                  <a:lnTo>
                    <a:pt x="809" y="1575"/>
                  </a:lnTo>
                  <a:lnTo>
                    <a:pt x="937" y="1490"/>
                  </a:lnTo>
                  <a:lnTo>
                    <a:pt x="1150" y="1320"/>
                  </a:lnTo>
                  <a:lnTo>
                    <a:pt x="1320" y="1150"/>
                  </a:lnTo>
                  <a:lnTo>
                    <a:pt x="1448" y="937"/>
                  </a:lnTo>
                  <a:lnTo>
                    <a:pt x="1576" y="766"/>
                  </a:lnTo>
                  <a:lnTo>
                    <a:pt x="1661" y="553"/>
                  </a:lnTo>
                  <a:lnTo>
                    <a:pt x="1703" y="341"/>
                  </a:lnTo>
                  <a:lnTo>
                    <a:pt x="1661" y="213"/>
                  </a:lnTo>
                  <a:lnTo>
                    <a:pt x="1618" y="128"/>
                  </a:lnTo>
                  <a:lnTo>
                    <a:pt x="1576" y="43"/>
                  </a:lnTo>
                  <a:lnTo>
                    <a:pt x="1490"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7"/>
            <p:cNvSpPr/>
            <p:nvPr/>
          </p:nvSpPr>
          <p:spPr>
            <a:xfrm rot="-468693">
              <a:off x="4873238" y="1735665"/>
              <a:ext cx="179759" cy="43432"/>
            </a:xfrm>
            <a:custGeom>
              <a:avLst/>
              <a:gdLst/>
              <a:ahLst/>
              <a:cxnLst/>
              <a:rect l="l" t="t" r="r" b="b"/>
              <a:pathLst>
                <a:path w="2471" h="597" extrusionOk="0">
                  <a:moveTo>
                    <a:pt x="1" y="0"/>
                  </a:moveTo>
                  <a:lnTo>
                    <a:pt x="1" y="298"/>
                  </a:lnTo>
                  <a:lnTo>
                    <a:pt x="299" y="469"/>
                  </a:lnTo>
                  <a:lnTo>
                    <a:pt x="427" y="554"/>
                  </a:lnTo>
                  <a:lnTo>
                    <a:pt x="597" y="554"/>
                  </a:lnTo>
                  <a:lnTo>
                    <a:pt x="895" y="596"/>
                  </a:lnTo>
                  <a:lnTo>
                    <a:pt x="1193" y="554"/>
                  </a:lnTo>
                  <a:lnTo>
                    <a:pt x="1831" y="511"/>
                  </a:lnTo>
                  <a:lnTo>
                    <a:pt x="2129" y="426"/>
                  </a:lnTo>
                  <a:lnTo>
                    <a:pt x="2470" y="341"/>
                  </a:lnTo>
                  <a:lnTo>
                    <a:pt x="2215" y="384"/>
                  </a:lnTo>
                  <a:lnTo>
                    <a:pt x="1491" y="384"/>
                  </a:lnTo>
                  <a:lnTo>
                    <a:pt x="980" y="341"/>
                  </a:lnTo>
                  <a:lnTo>
                    <a:pt x="469" y="213"/>
                  </a:lnTo>
                  <a:lnTo>
                    <a:pt x="256" y="12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7"/>
            <p:cNvSpPr/>
            <p:nvPr/>
          </p:nvSpPr>
          <p:spPr>
            <a:xfrm rot="-468693">
              <a:off x="4835383" y="1463018"/>
              <a:ext cx="37247" cy="46560"/>
            </a:xfrm>
            <a:custGeom>
              <a:avLst/>
              <a:gdLst/>
              <a:ahLst/>
              <a:cxnLst/>
              <a:rect l="l" t="t" r="r" b="b"/>
              <a:pathLst>
                <a:path w="512" h="640" extrusionOk="0">
                  <a:moveTo>
                    <a:pt x="256" y="1"/>
                  </a:moveTo>
                  <a:lnTo>
                    <a:pt x="129" y="86"/>
                  </a:lnTo>
                  <a:lnTo>
                    <a:pt x="86" y="214"/>
                  </a:lnTo>
                  <a:lnTo>
                    <a:pt x="43" y="341"/>
                  </a:lnTo>
                  <a:lnTo>
                    <a:pt x="1" y="469"/>
                  </a:lnTo>
                  <a:lnTo>
                    <a:pt x="43" y="554"/>
                  </a:lnTo>
                  <a:lnTo>
                    <a:pt x="129" y="597"/>
                  </a:lnTo>
                  <a:lnTo>
                    <a:pt x="214" y="639"/>
                  </a:lnTo>
                  <a:lnTo>
                    <a:pt x="299" y="597"/>
                  </a:lnTo>
                  <a:lnTo>
                    <a:pt x="384" y="512"/>
                  </a:lnTo>
                  <a:lnTo>
                    <a:pt x="469" y="426"/>
                  </a:lnTo>
                  <a:lnTo>
                    <a:pt x="512" y="299"/>
                  </a:lnTo>
                  <a:lnTo>
                    <a:pt x="512" y="171"/>
                  </a:lnTo>
                  <a:lnTo>
                    <a:pt x="512" y="43"/>
                  </a:lnTo>
                  <a:lnTo>
                    <a:pt x="42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7"/>
            <p:cNvSpPr/>
            <p:nvPr/>
          </p:nvSpPr>
          <p:spPr>
            <a:xfrm rot="-468693">
              <a:off x="4967955" y="1494837"/>
              <a:ext cx="37247" cy="46560"/>
            </a:xfrm>
            <a:custGeom>
              <a:avLst/>
              <a:gdLst/>
              <a:ahLst/>
              <a:cxnLst/>
              <a:rect l="l" t="t" r="r" b="b"/>
              <a:pathLst>
                <a:path w="512" h="640" extrusionOk="0">
                  <a:moveTo>
                    <a:pt x="341" y="1"/>
                  </a:moveTo>
                  <a:lnTo>
                    <a:pt x="256" y="43"/>
                  </a:lnTo>
                  <a:lnTo>
                    <a:pt x="128" y="129"/>
                  </a:lnTo>
                  <a:lnTo>
                    <a:pt x="85" y="214"/>
                  </a:lnTo>
                  <a:lnTo>
                    <a:pt x="43" y="341"/>
                  </a:lnTo>
                  <a:lnTo>
                    <a:pt x="0" y="469"/>
                  </a:lnTo>
                  <a:lnTo>
                    <a:pt x="43" y="597"/>
                  </a:lnTo>
                  <a:lnTo>
                    <a:pt x="128" y="639"/>
                  </a:lnTo>
                  <a:lnTo>
                    <a:pt x="298" y="639"/>
                  </a:lnTo>
                  <a:lnTo>
                    <a:pt x="383" y="554"/>
                  </a:lnTo>
                  <a:lnTo>
                    <a:pt x="469" y="427"/>
                  </a:lnTo>
                  <a:lnTo>
                    <a:pt x="511" y="299"/>
                  </a:lnTo>
                  <a:lnTo>
                    <a:pt x="511" y="171"/>
                  </a:lnTo>
                  <a:lnTo>
                    <a:pt x="511" y="86"/>
                  </a:lnTo>
                  <a:lnTo>
                    <a:pt x="426" y="43"/>
                  </a:lnTo>
                  <a:lnTo>
                    <a:pt x="34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7"/>
            <p:cNvSpPr/>
            <p:nvPr/>
          </p:nvSpPr>
          <p:spPr>
            <a:xfrm rot="-468693">
              <a:off x="4834211" y="1414145"/>
              <a:ext cx="68237" cy="34120"/>
            </a:xfrm>
            <a:custGeom>
              <a:avLst/>
              <a:gdLst/>
              <a:ahLst/>
              <a:cxnLst/>
              <a:rect l="l" t="t" r="r" b="b"/>
              <a:pathLst>
                <a:path w="938" h="469" extrusionOk="0">
                  <a:moveTo>
                    <a:pt x="86" y="0"/>
                  </a:moveTo>
                  <a:lnTo>
                    <a:pt x="44" y="43"/>
                  </a:lnTo>
                  <a:lnTo>
                    <a:pt x="1" y="128"/>
                  </a:lnTo>
                  <a:lnTo>
                    <a:pt x="1" y="170"/>
                  </a:lnTo>
                  <a:lnTo>
                    <a:pt x="44" y="213"/>
                  </a:lnTo>
                  <a:lnTo>
                    <a:pt x="129" y="298"/>
                  </a:lnTo>
                  <a:lnTo>
                    <a:pt x="342" y="383"/>
                  </a:lnTo>
                  <a:lnTo>
                    <a:pt x="554" y="468"/>
                  </a:lnTo>
                  <a:lnTo>
                    <a:pt x="852" y="468"/>
                  </a:lnTo>
                  <a:lnTo>
                    <a:pt x="895" y="426"/>
                  </a:lnTo>
                  <a:lnTo>
                    <a:pt x="938" y="341"/>
                  </a:lnTo>
                  <a:lnTo>
                    <a:pt x="895" y="256"/>
                  </a:lnTo>
                  <a:lnTo>
                    <a:pt x="810" y="170"/>
                  </a:lnTo>
                  <a:lnTo>
                    <a:pt x="725" y="128"/>
                  </a:lnTo>
                  <a:lnTo>
                    <a:pt x="469" y="43"/>
                  </a:lnTo>
                  <a:lnTo>
                    <a:pt x="256" y="0"/>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7"/>
            <p:cNvSpPr/>
            <p:nvPr/>
          </p:nvSpPr>
          <p:spPr>
            <a:xfrm rot="-468693">
              <a:off x="4973537" y="1441953"/>
              <a:ext cx="68237" cy="49616"/>
            </a:xfrm>
            <a:custGeom>
              <a:avLst/>
              <a:gdLst/>
              <a:ahLst/>
              <a:cxnLst/>
              <a:rect l="l" t="t" r="r" b="b"/>
              <a:pathLst>
                <a:path w="938" h="682" extrusionOk="0">
                  <a:moveTo>
                    <a:pt x="213" y="1"/>
                  </a:moveTo>
                  <a:lnTo>
                    <a:pt x="86" y="43"/>
                  </a:lnTo>
                  <a:lnTo>
                    <a:pt x="43" y="86"/>
                  </a:lnTo>
                  <a:lnTo>
                    <a:pt x="1" y="128"/>
                  </a:lnTo>
                  <a:lnTo>
                    <a:pt x="43" y="214"/>
                  </a:lnTo>
                  <a:lnTo>
                    <a:pt x="43" y="256"/>
                  </a:lnTo>
                  <a:lnTo>
                    <a:pt x="299" y="469"/>
                  </a:lnTo>
                  <a:lnTo>
                    <a:pt x="554" y="639"/>
                  </a:lnTo>
                  <a:lnTo>
                    <a:pt x="724" y="682"/>
                  </a:lnTo>
                  <a:lnTo>
                    <a:pt x="810" y="682"/>
                  </a:lnTo>
                  <a:lnTo>
                    <a:pt x="895" y="639"/>
                  </a:lnTo>
                  <a:lnTo>
                    <a:pt x="937" y="512"/>
                  </a:lnTo>
                  <a:lnTo>
                    <a:pt x="895" y="384"/>
                  </a:lnTo>
                  <a:lnTo>
                    <a:pt x="810" y="299"/>
                  </a:lnTo>
                  <a:lnTo>
                    <a:pt x="512" y="128"/>
                  </a:lnTo>
                  <a:lnTo>
                    <a:pt x="384" y="43"/>
                  </a:lnTo>
                  <a:lnTo>
                    <a:pt x="213" y="1"/>
                  </a:lnTo>
                  <a:close/>
                </a:path>
              </a:pathLst>
            </a:custGeom>
            <a:solidFill>
              <a:srgbClr val="3A30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7"/>
            <p:cNvSpPr/>
            <p:nvPr/>
          </p:nvSpPr>
          <p:spPr>
            <a:xfrm rot="-468693">
              <a:off x="4532057" y="2165158"/>
              <a:ext cx="182815" cy="362441"/>
            </a:xfrm>
            <a:custGeom>
              <a:avLst/>
              <a:gdLst/>
              <a:ahLst/>
              <a:cxnLst/>
              <a:rect l="l" t="t" r="r" b="b"/>
              <a:pathLst>
                <a:path w="2513" h="4982" extrusionOk="0">
                  <a:moveTo>
                    <a:pt x="2512" y="0"/>
                  </a:moveTo>
                  <a:lnTo>
                    <a:pt x="2129" y="554"/>
                  </a:lnTo>
                  <a:lnTo>
                    <a:pt x="1746" y="1107"/>
                  </a:lnTo>
                  <a:lnTo>
                    <a:pt x="1363" y="1703"/>
                  </a:lnTo>
                  <a:lnTo>
                    <a:pt x="1065" y="2299"/>
                  </a:lnTo>
                  <a:lnTo>
                    <a:pt x="724" y="2938"/>
                  </a:lnTo>
                  <a:lnTo>
                    <a:pt x="469" y="3576"/>
                  </a:lnTo>
                  <a:lnTo>
                    <a:pt x="213" y="4215"/>
                  </a:lnTo>
                  <a:lnTo>
                    <a:pt x="0" y="4854"/>
                  </a:lnTo>
                  <a:lnTo>
                    <a:pt x="86" y="4939"/>
                  </a:lnTo>
                  <a:lnTo>
                    <a:pt x="171" y="4981"/>
                  </a:lnTo>
                  <a:lnTo>
                    <a:pt x="682" y="3747"/>
                  </a:lnTo>
                  <a:lnTo>
                    <a:pt x="1235" y="2470"/>
                  </a:lnTo>
                  <a:lnTo>
                    <a:pt x="1874" y="1192"/>
                  </a:lnTo>
                  <a:lnTo>
                    <a:pt x="251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7"/>
            <p:cNvSpPr/>
            <p:nvPr/>
          </p:nvSpPr>
          <p:spPr>
            <a:xfrm rot="-468693">
              <a:off x="4333789" y="2431939"/>
              <a:ext cx="895159" cy="535877"/>
            </a:xfrm>
            <a:custGeom>
              <a:avLst/>
              <a:gdLst/>
              <a:ahLst/>
              <a:cxnLst/>
              <a:rect l="l" t="t" r="r" b="b"/>
              <a:pathLst>
                <a:path w="12305" h="7366" extrusionOk="0">
                  <a:moveTo>
                    <a:pt x="469" y="0"/>
                  </a:moveTo>
                  <a:lnTo>
                    <a:pt x="214" y="681"/>
                  </a:lnTo>
                  <a:lnTo>
                    <a:pt x="128" y="1064"/>
                  </a:lnTo>
                  <a:lnTo>
                    <a:pt x="43" y="1405"/>
                  </a:lnTo>
                  <a:lnTo>
                    <a:pt x="1" y="1788"/>
                  </a:lnTo>
                  <a:lnTo>
                    <a:pt x="43" y="2129"/>
                  </a:lnTo>
                  <a:lnTo>
                    <a:pt x="128" y="2512"/>
                  </a:lnTo>
                  <a:lnTo>
                    <a:pt x="256" y="2852"/>
                  </a:lnTo>
                  <a:lnTo>
                    <a:pt x="469" y="3150"/>
                  </a:lnTo>
                  <a:lnTo>
                    <a:pt x="682" y="3406"/>
                  </a:lnTo>
                  <a:lnTo>
                    <a:pt x="980" y="3661"/>
                  </a:lnTo>
                  <a:lnTo>
                    <a:pt x="1278" y="3874"/>
                  </a:lnTo>
                  <a:lnTo>
                    <a:pt x="1789" y="4087"/>
                  </a:lnTo>
                  <a:lnTo>
                    <a:pt x="2300" y="4300"/>
                  </a:lnTo>
                  <a:lnTo>
                    <a:pt x="2853" y="4428"/>
                  </a:lnTo>
                  <a:lnTo>
                    <a:pt x="3364" y="4555"/>
                  </a:lnTo>
                  <a:lnTo>
                    <a:pt x="6003" y="5151"/>
                  </a:lnTo>
                  <a:lnTo>
                    <a:pt x="8643" y="5620"/>
                  </a:lnTo>
                  <a:lnTo>
                    <a:pt x="9111" y="6343"/>
                  </a:lnTo>
                  <a:lnTo>
                    <a:pt x="9367" y="6684"/>
                  </a:lnTo>
                  <a:lnTo>
                    <a:pt x="9665" y="6982"/>
                  </a:lnTo>
                  <a:lnTo>
                    <a:pt x="10048" y="7195"/>
                  </a:lnTo>
                  <a:lnTo>
                    <a:pt x="10218" y="7280"/>
                  </a:lnTo>
                  <a:lnTo>
                    <a:pt x="10431" y="7323"/>
                  </a:lnTo>
                  <a:lnTo>
                    <a:pt x="10644" y="7365"/>
                  </a:lnTo>
                  <a:lnTo>
                    <a:pt x="10857" y="7365"/>
                  </a:lnTo>
                  <a:lnTo>
                    <a:pt x="11027" y="7323"/>
                  </a:lnTo>
                  <a:lnTo>
                    <a:pt x="11240" y="7237"/>
                  </a:lnTo>
                  <a:lnTo>
                    <a:pt x="11495" y="7067"/>
                  </a:lnTo>
                  <a:lnTo>
                    <a:pt x="11666" y="6854"/>
                  </a:lnTo>
                  <a:lnTo>
                    <a:pt x="11836" y="6599"/>
                  </a:lnTo>
                  <a:lnTo>
                    <a:pt x="11964" y="6343"/>
                  </a:lnTo>
                  <a:lnTo>
                    <a:pt x="12177" y="5833"/>
                  </a:lnTo>
                  <a:lnTo>
                    <a:pt x="12304" y="5364"/>
                  </a:lnTo>
                  <a:lnTo>
                    <a:pt x="12304" y="5066"/>
                  </a:lnTo>
                  <a:lnTo>
                    <a:pt x="12304" y="4853"/>
                  </a:lnTo>
                  <a:lnTo>
                    <a:pt x="12177" y="4555"/>
                  </a:lnTo>
                  <a:lnTo>
                    <a:pt x="12091" y="4470"/>
                  </a:lnTo>
                  <a:lnTo>
                    <a:pt x="12006" y="4428"/>
                  </a:lnTo>
                  <a:lnTo>
                    <a:pt x="11921" y="4257"/>
                  </a:lnTo>
                  <a:lnTo>
                    <a:pt x="11793" y="4087"/>
                  </a:lnTo>
                  <a:lnTo>
                    <a:pt x="11495" y="3832"/>
                  </a:lnTo>
                  <a:lnTo>
                    <a:pt x="11240" y="3661"/>
                  </a:lnTo>
                  <a:lnTo>
                    <a:pt x="10984" y="3534"/>
                  </a:lnTo>
                  <a:lnTo>
                    <a:pt x="10474" y="3534"/>
                  </a:lnTo>
                  <a:lnTo>
                    <a:pt x="10218" y="3619"/>
                  </a:lnTo>
                  <a:lnTo>
                    <a:pt x="9963" y="3746"/>
                  </a:lnTo>
                  <a:lnTo>
                    <a:pt x="9069" y="3491"/>
                  </a:lnTo>
                  <a:lnTo>
                    <a:pt x="8217" y="3236"/>
                  </a:lnTo>
                  <a:lnTo>
                    <a:pt x="7323" y="2938"/>
                  </a:lnTo>
                  <a:lnTo>
                    <a:pt x="6514" y="2597"/>
                  </a:lnTo>
                  <a:lnTo>
                    <a:pt x="5705" y="2214"/>
                  </a:lnTo>
                  <a:lnTo>
                    <a:pt x="4939" y="1746"/>
                  </a:lnTo>
                  <a:lnTo>
                    <a:pt x="4173" y="1235"/>
                  </a:lnTo>
                  <a:lnTo>
                    <a:pt x="3449" y="681"/>
                  </a:lnTo>
                  <a:lnTo>
                    <a:pt x="2640" y="596"/>
                  </a:lnTo>
                  <a:lnTo>
                    <a:pt x="1874" y="426"/>
                  </a:lnTo>
                  <a:lnTo>
                    <a:pt x="1150" y="255"/>
                  </a:lnTo>
                  <a:lnTo>
                    <a:pt x="469" y="0"/>
                  </a:lnTo>
                  <a:close/>
                </a:path>
              </a:pathLst>
            </a:custGeom>
            <a:solidFill>
              <a:srgbClr val="DFA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7"/>
            <p:cNvSpPr/>
            <p:nvPr/>
          </p:nvSpPr>
          <p:spPr>
            <a:xfrm rot="-468693">
              <a:off x="4589422" y="2505113"/>
              <a:ext cx="250906" cy="195188"/>
            </a:xfrm>
            <a:custGeom>
              <a:avLst/>
              <a:gdLst/>
              <a:ahLst/>
              <a:cxnLst/>
              <a:rect l="l" t="t" r="r" b="b"/>
              <a:pathLst>
                <a:path w="3449" h="2683" extrusionOk="0">
                  <a:moveTo>
                    <a:pt x="1831" y="0"/>
                  </a:moveTo>
                  <a:lnTo>
                    <a:pt x="1448" y="43"/>
                  </a:lnTo>
                  <a:lnTo>
                    <a:pt x="1107" y="128"/>
                  </a:lnTo>
                  <a:lnTo>
                    <a:pt x="639" y="298"/>
                  </a:lnTo>
                  <a:lnTo>
                    <a:pt x="426" y="426"/>
                  </a:lnTo>
                  <a:lnTo>
                    <a:pt x="213" y="511"/>
                  </a:lnTo>
                  <a:lnTo>
                    <a:pt x="86" y="639"/>
                  </a:lnTo>
                  <a:lnTo>
                    <a:pt x="1" y="766"/>
                  </a:lnTo>
                  <a:lnTo>
                    <a:pt x="1" y="894"/>
                  </a:lnTo>
                  <a:lnTo>
                    <a:pt x="86" y="1064"/>
                  </a:lnTo>
                  <a:lnTo>
                    <a:pt x="213" y="1235"/>
                  </a:lnTo>
                  <a:lnTo>
                    <a:pt x="384" y="1405"/>
                  </a:lnTo>
                  <a:lnTo>
                    <a:pt x="724" y="1660"/>
                  </a:lnTo>
                  <a:lnTo>
                    <a:pt x="980" y="1873"/>
                  </a:lnTo>
                  <a:lnTo>
                    <a:pt x="1533" y="2299"/>
                  </a:lnTo>
                  <a:lnTo>
                    <a:pt x="1703" y="2427"/>
                  </a:lnTo>
                  <a:lnTo>
                    <a:pt x="1916" y="2554"/>
                  </a:lnTo>
                  <a:lnTo>
                    <a:pt x="2172" y="2640"/>
                  </a:lnTo>
                  <a:lnTo>
                    <a:pt x="2427" y="2682"/>
                  </a:lnTo>
                  <a:lnTo>
                    <a:pt x="2683" y="2597"/>
                  </a:lnTo>
                  <a:lnTo>
                    <a:pt x="2938" y="2512"/>
                  </a:lnTo>
                  <a:lnTo>
                    <a:pt x="3151" y="2342"/>
                  </a:lnTo>
                  <a:lnTo>
                    <a:pt x="3279" y="2129"/>
                  </a:lnTo>
                  <a:lnTo>
                    <a:pt x="3406" y="1873"/>
                  </a:lnTo>
                  <a:lnTo>
                    <a:pt x="3449" y="1618"/>
                  </a:lnTo>
                  <a:lnTo>
                    <a:pt x="3406" y="1448"/>
                  </a:lnTo>
                  <a:lnTo>
                    <a:pt x="3364" y="1235"/>
                  </a:lnTo>
                  <a:lnTo>
                    <a:pt x="3321" y="979"/>
                  </a:lnTo>
                  <a:lnTo>
                    <a:pt x="3193" y="766"/>
                  </a:lnTo>
                  <a:lnTo>
                    <a:pt x="3066" y="553"/>
                  </a:lnTo>
                  <a:lnTo>
                    <a:pt x="2938" y="383"/>
                  </a:lnTo>
                  <a:lnTo>
                    <a:pt x="2768" y="255"/>
                  </a:lnTo>
                  <a:lnTo>
                    <a:pt x="2597" y="170"/>
                  </a:lnTo>
                  <a:lnTo>
                    <a:pt x="2214" y="43"/>
                  </a:lnTo>
                  <a:lnTo>
                    <a:pt x="1831"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7"/>
            <p:cNvSpPr/>
            <p:nvPr/>
          </p:nvSpPr>
          <p:spPr>
            <a:xfrm rot="-468693">
              <a:off x="5241984" y="2176234"/>
              <a:ext cx="49614" cy="216868"/>
            </a:xfrm>
            <a:custGeom>
              <a:avLst/>
              <a:gdLst/>
              <a:ahLst/>
              <a:cxnLst/>
              <a:rect l="l" t="t" r="r" b="b"/>
              <a:pathLst>
                <a:path w="682" h="2981" extrusionOk="0">
                  <a:moveTo>
                    <a:pt x="0" y="1"/>
                  </a:moveTo>
                  <a:lnTo>
                    <a:pt x="298" y="1448"/>
                  </a:lnTo>
                  <a:lnTo>
                    <a:pt x="511" y="2981"/>
                  </a:lnTo>
                  <a:lnTo>
                    <a:pt x="681" y="2810"/>
                  </a:lnTo>
                  <a:lnTo>
                    <a:pt x="596" y="2087"/>
                  </a:lnTo>
                  <a:lnTo>
                    <a:pt x="469" y="1363"/>
                  </a:lnTo>
                  <a:lnTo>
                    <a:pt x="256" y="682"/>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7"/>
            <p:cNvSpPr/>
            <p:nvPr/>
          </p:nvSpPr>
          <p:spPr>
            <a:xfrm rot="-468693">
              <a:off x="4844674" y="3402135"/>
              <a:ext cx="319071" cy="1297788"/>
            </a:xfrm>
            <a:custGeom>
              <a:avLst/>
              <a:gdLst/>
              <a:ahLst/>
              <a:cxnLst/>
              <a:rect l="l" t="t" r="r" b="b"/>
              <a:pathLst>
                <a:path w="4386" h="17839" extrusionOk="0">
                  <a:moveTo>
                    <a:pt x="3534" y="1"/>
                  </a:moveTo>
                  <a:lnTo>
                    <a:pt x="3662" y="2172"/>
                  </a:lnTo>
                  <a:lnTo>
                    <a:pt x="3747" y="4428"/>
                  </a:lnTo>
                  <a:lnTo>
                    <a:pt x="3832" y="8856"/>
                  </a:lnTo>
                  <a:lnTo>
                    <a:pt x="3832" y="9793"/>
                  </a:lnTo>
                  <a:lnTo>
                    <a:pt x="3832" y="10431"/>
                  </a:lnTo>
                  <a:lnTo>
                    <a:pt x="3747" y="11027"/>
                  </a:lnTo>
                  <a:lnTo>
                    <a:pt x="3534" y="11708"/>
                  </a:lnTo>
                  <a:lnTo>
                    <a:pt x="3279" y="12304"/>
                  </a:lnTo>
                  <a:lnTo>
                    <a:pt x="2938" y="12986"/>
                  </a:lnTo>
                  <a:lnTo>
                    <a:pt x="2257" y="14220"/>
                  </a:lnTo>
                  <a:lnTo>
                    <a:pt x="1746" y="15029"/>
                  </a:lnTo>
                  <a:lnTo>
                    <a:pt x="1193" y="15753"/>
                  </a:lnTo>
                  <a:lnTo>
                    <a:pt x="1" y="17243"/>
                  </a:lnTo>
                  <a:lnTo>
                    <a:pt x="43" y="17583"/>
                  </a:lnTo>
                  <a:lnTo>
                    <a:pt x="43" y="17839"/>
                  </a:lnTo>
                  <a:lnTo>
                    <a:pt x="2640" y="14220"/>
                  </a:lnTo>
                  <a:lnTo>
                    <a:pt x="3151" y="13539"/>
                  </a:lnTo>
                  <a:lnTo>
                    <a:pt x="3577" y="12815"/>
                  </a:lnTo>
                  <a:lnTo>
                    <a:pt x="3960" y="12091"/>
                  </a:lnTo>
                  <a:lnTo>
                    <a:pt x="4088" y="11708"/>
                  </a:lnTo>
                  <a:lnTo>
                    <a:pt x="4216" y="11325"/>
                  </a:lnTo>
                  <a:lnTo>
                    <a:pt x="4343" y="10814"/>
                  </a:lnTo>
                  <a:lnTo>
                    <a:pt x="4386" y="10261"/>
                  </a:lnTo>
                  <a:lnTo>
                    <a:pt x="4386" y="9154"/>
                  </a:lnTo>
                  <a:lnTo>
                    <a:pt x="4343" y="8004"/>
                  </a:lnTo>
                  <a:lnTo>
                    <a:pt x="4301" y="6855"/>
                  </a:lnTo>
                  <a:lnTo>
                    <a:pt x="4130" y="4556"/>
                  </a:lnTo>
                  <a:lnTo>
                    <a:pt x="3875" y="2300"/>
                  </a:lnTo>
                  <a:lnTo>
                    <a:pt x="353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7"/>
            <p:cNvSpPr/>
            <p:nvPr/>
          </p:nvSpPr>
          <p:spPr>
            <a:xfrm rot="-468693">
              <a:off x="5024765" y="3324120"/>
              <a:ext cx="108467" cy="173509"/>
            </a:xfrm>
            <a:custGeom>
              <a:avLst/>
              <a:gdLst/>
              <a:ahLst/>
              <a:cxnLst/>
              <a:rect l="l" t="t" r="r" b="b"/>
              <a:pathLst>
                <a:path w="1491" h="2385" extrusionOk="0">
                  <a:moveTo>
                    <a:pt x="1490" y="0"/>
                  </a:moveTo>
                  <a:lnTo>
                    <a:pt x="1192" y="554"/>
                  </a:lnTo>
                  <a:lnTo>
                    <a:pt x="894" y="1150"/>
                  </a:lnTo>
                  <a:lnTo>
                    <a:pt x="511" y="1661"/>
                  </a:lnTo>
                  <a:lnTo>
                    <a:pt x="298" y="1916"/>
                  </a:lnTo>
                  <a:lnTo>
                    <a:pt x="85" y="2129"/>
                  </a:lnTo>
                  <a:lnTo>
                    <a:pt x="43" y="2214"/>
                  </a:lnTo>
                  <a:lnTo>
                    <a:pt x="0" y="2257"/>
                  </a:lnTo>
                  <a:lnTo>
                    <a:pt x="0" y="2342"/>
                  </a:lnTo>
                  <a:lnTo>
                    <a:pt x="85" y="2384"/>
                  </a:lnTo>
                  <a:lnTo>
                    <a:pt x="170" y="2384"/>
                  </a:lnTo>
                  <a:lnTo>
                    <a:pt x="256" y="2299"/>
                  </a:lnTo>
                  <a:lnTo>
                    <a:pt x="426" y="2172"/>
                  </a:lnTo>
                  <a:lnTo>
                    <a:pt x="724" y="1788"/>
                  </a:lnTo>
                  <a:lnTo>
                    <a:pt x="979" y="1363"/>
                  </a:lnTo>
                  <a:lnTo>
                    <a:pt x="1150" y="1022"/>
                  </a:lnTo>
                  <a:lnTo>
                    <a:pt x="1277" y="681"/>
                  </a:lnTo>
                  <a:lnTo>
                    <a:pt x="14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7"/>
            <p:cNvSpPr/>
            <p:nvPr/>
          </p:nvSpPr>
          <p:spPr>
            <a:xfrm rot="-468693">
              <a:off x="4548637" y="2757523"/>
              <a:ext cx="427465" cy="86791"/>
            </a:xfrm>
            <a:custGeom>
              <a:avLst/>
              <a:gdLst/>
              <a:ahLst/>
              <a:cxnLst/>
              <a:rect l="l" t="t" r="r" b="b"/>
              <a:pathLst>
                <a:path w="5876" h="1193" extrusionOk="0">
                  <a:moveTo>
                    <a:pt x="86" y="1"/>
                  </a:moveTo>
                  <a:lnTo>
                    <a:pt x="1" y="426"/>
                  </a:lnTo>
                  <a:lnTo>
                    <a:pt x="5876" y="1193"/>
                  </a:lnTo>
                  <a:lnTo>
                    <a:pt x="8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7"/>
            <p:cNvSpPr/>
            <p:nvPr/>
          </p:nvSpPr>
          <p:spPr>
            <a:xfrm rot="-468693">
              <a:off x="5185109" y="1525077"/>
              <a:ext cx="77549" cy="96103"/>
            </a:xfrm>
            <a:custGeom>
              <a:avLst/>
              <a:gdLst/>
              <a:ahLst/>
              <a:cxnLst/>
              <a:rect l="l" t="t" r="r" b="b"/>
              <a:pathLst>
                <a:path w="1066" h="1321" extrusionOk="0">
                  <a:moveTo>
                    <a:pt x="852" y="0"/>
                  </a:moveTo>
                  <a:lnTo>
                    <a:pt x="682" y="43"/>
                  </a:lnTo>
                  <a:lnTo>
                    <a:pt x="512" y="85"/>
                  </a:lnTo>
                  <a:lnTo>
                    <a:pt x="384" y="171"/>
                  </a:lnTo>
                  <a:lnTo>
                    <a:pt x="256" y="256"/>
                  </a:lnTo>
                  <a:lnTo>
                    <a:pt x="171" y="383"/>
                  </a:lnTo>
                  <a:lnTo>
                    <a:pt x="341" y="256"/>
                  </a:lnTo>
                  <a:lnTo>
                    <a:pt x="512" y="128"/>
                  </a:lnTo>
                  <a:lnTo>
                    <a:pt x="724" y="128"/>
                  </a:lnTo>
                  <a:lnTo>
                    <a:pt x="810" y="171"/>
                  </a:lnTo>
                  <a:lnTo>
                    <a:pt x="852" y="256"/>
                  </a:lnTo>
                  <a:lnTo>
                    <a:pt x="895" y="383"/>
                  </a:lnTo>
                  <a:lnTo>
                    <a:pt x="852" y="511"/>
                  </a:lnTo>
                  <a:lnTo>
                    <a:pt x="724" y="724"/>
                  </a:lnTo>
                  <a:lnTo>
                    <a:pt x="554" y="852"/>
                  </a:lnTo>
                  <a:lnTo>
                    <a:pt x="1" y="1278"/>
                  </a:lnTo>
                  <a:lnTo>
                    <a:pt x="1" y="1320"/>
                  </a:lnTo>
                  <a:lnTo>
                    <a:pt x="299" y="1192"/>
                  </a:lnTo>
                  <a:lnTo>
                    <a:pt x="597" y="1022"/>
                  </a:lnTo>
                  <a:lnTo>
                    <a:pt x="810" y="809"/>
                  </a:lnTo>
                  <a:lnTo>
                    <a:pt x="980" y="511"/>
                  </a:lnTo>
                  <a:lnTo>
                    <a:pt x="1022" y="426"/>
                  </a:lnTo>
                  <a:lnTo>
                    <a:pt x="1065" y="298"/>
                  </a:lnTo>
                  <a:lnTo>
                    <a:pt x="1022" y="171"/>
                  </a:lnTo>
                  <a:lnTo>
                    <a:pt x="980" y="85"/>
                  </a:lnTo>
                  <a:lnTo>
                    <a:pt x="895" y="43"/>
                  </a:lnTo>
                  <a:lnTo>
                    <a:pt x="852"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7"/>
            <p:cNvSpPr/>
            <p:nvPr/>
          </p:nvSpPr>
          <p:spPr>
            <a:xfrm rot="-468693">
              <a:off x="4911327" y="5107438"/>
              <a:ext cx="690738" cy="337633"/>
            </a:xfrm>
            <a:custGeom>
              <a:avLst/>
              <a:gdLst/>
              <a:ahLst/>
              <a:cxnLst/>
              <a:rect l="l" t="t" r="r" b="b"/>
              <a:pathLst>
                <a:path w="9495" h="4641" extrusionOk="0">
                  <a:moveTo>
                    <a:pt x="938" y="0"/>
                  </a:moveTo>
                  <a:lnTo>
                    <a:pt x="852" y="554"/>
                  </a:lnTo>
                  <a:lnTo>
                    <a:pt x="725" y="1107"/>
                  </a:lnTo>
                  <a:lnTo>
                    <a:pt x="512" y="1618"/>
                  </a:lnTo>
                  <a:lnTo>
                    <a:pt x="299" y="2129"/>
                  </a:lnTo>
                  <a:lnTo>
                    <a:pt x="86" y="2555"/>
                  </a:lnTo>
                  <a:lnTo>
                    <a:pt x="43" y="2768"/>
                  </a:lnTo>
                  <a:lnTo>
                    <a:pt x="1" y="2938"/>
                  </a:lnTo>
                  <a:lnTo>
                    <a:pt x="43" y="3364"/>
                  </a:lnTo>
                  <a:lnTo>
                    <a:pt x="129" y="3747"/>
                  </a:lnTo>
                  <a:lnTo>
                    <a:pt x="256" y="4130"/>
                  </a:lnTo>
                  <a:lnTo>
                    <a:pt x="2385" y="4258"/>
                  </a:lnTo>
                  <a:lnTo>
                    <a:pt x="4556" y="4385"/>
                  </a:lnTo>
                  <a:lnTo>
                    <a:pt x="6685" y="4471"/>
                  </a:lnTo>
                  <a:lnTo>
                    <a:pt x="8856" y="4641"/>
                  </a:lnTo>
                  <a:lnTo>
                    <a:pt x="9112" y="4641"/>
                  </a:lnTo>
                  <a:lnTo>
                    <a:pt x="9197" y="4598"/>
                  </a:lnTo>
                  <a:lnTo>
                    <a:pt x="9324" y="4556"/>
                  </a:lnTo>
                  <a:lnTo>
                    <a:pt x="9452" y="4428"/>
                  </a:lnTo>
                  <a:lnTo>
                    <a:pt x="9495" y="4258"/>
                  </a:lnTo>
                  <a:lnTo>
                    <a:pt x="9495" y="4045"/>
                  </a:lnTo>
                  <a:lnTo>
                    <a:pt x="9452" y="3875"/>
                  </a:lnTo>
                  <a:lnTo>
                    <a:pt x="9324" y="3704"/>
                  </a:lnTo>
                  <a:lnTo>
                    <a:pt x="9154" y="3577"/>
                  </a:lnTo>
                  <a:lnTo>
                    <a:pt x="8814" y="3406"/>
                  </a:lnTo>
                  <a:lnTo>
                    <a:pt x="8388" y="3236"/>
                  </a:lnTo>
                  <a:lnTo>
                    <a:pt x="7962" y="3066"/>
                  </a:lnTo>
                  <a:lnTo>
                    <a:pt x="7068" y="2810"/>
                  </a:lnTo>
                  <a:lnTo>
                    <a:pt x="6174" y="2512"/>
                  </a:lnTo>
                  <a:lnTo>
                    <a:pt x="5748" y="2342"/>
                  </a:lnTo>
                  <a:lnTo>
                    <a:pt x="5323" y="2129"/>
                  </a:lnTo>
                  <a:lnTo>
                    <a:pt x="5067" y="1959"/>
                  </a:lnTo>
                  <a:lnTo>
                    <a:pt x="4854" y="1703"/>
                  </a:lnTo>
                  <a:lnTo>
                    <a:pt x="4727" y="1533"/>
                  </a:lnTo>
                  <a:lnTo>
                    <a:pt x="4641" y="1363"/>
                  </a:lnTo>
                  <a:lnTo>
                    <a:pt x="4641" y="1150"/>
                  </a:lnTo>
                  <a:lnTo>
                    <a:pt x="4599" y="937"/>
                  </a:lnTo>
                  <a:lnTo>
                    <a:pt x="4641" y="469"/>
                  </a:lnTo>
                  <a:lnTo>
                    <a:pt x="4769" y="43"/>
                  </a:lnTo>
                  <a:lnTo>
                    <a:pt x="285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7"/>
            <p:cNvSpPr/>
            <p:nvPr/>
          </p:nvSpPr>
          <p:spPr>
            <a:xfrm rot="-468693">
              <a:off x="4928997" y="5353805"/>
              <a:ext cx="693866" cy="102287"/>
            </a:xfrm>
            <a:custGeom>
              <a:avLst/>
              <a:gdLst/>
              <a:ahLst/>
              <a:cxnLst/>
              <a:rect l="l" t="t" r="r" b="b"/>
              <a:pathLst>
                <a:path w="9538" h="1406" extrusionOk="0">
                  <a:moveTo>
                    <a:pt x="1" y="0"/>
                  </a:moveTo>
                  <a:lnTo>
                    <a:pt x="256" y="724"/>
                  </a:lnTo>
                  <a:lnTo>
                    <a:pt x="4641" y="1107"/>
                  </a:lnTo>
                  <a:lnTo>
                    <a:pt x="7707" y="1320"/>
                  </a:lnTo>
                  <a:lnTo>
                    <a:pt x="8771" y="1405"/>
                  </a:lnTo>
                  <a:lnTo>
                    <a:pt x="9239" y="1405"/>
                  </a:lnTo>
                  <a:lnTo>
                    <a:pt x="9367" y="1320"/>
                  </a:lnTo>
                  <a:lnTo>
                    <a:pt x="9452" y="1235"/>
                  </a:lnTo>
                  <a:lnTo>
                    <a:pt x="9495" y="1022"/>
                  </a:lnTo>
                  <a:lnTo>
                    <a:pt x="9537" y="809"/>
                  </a:lnTo>
                  <a:lnTo>
                    <a:pt x="9537" y="724"/>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7"/>
            <p:cNvSpPr/>
            <p:nvPr/>
          </p:nvSpPr>
          <p:spPr>
            <a:xfrm rot="-468693">
              <a:off x="3989942" y="1550510"/>
              <a:ext cx="545170" cy="727864"/>
            </a:xfrm>
            <a:custGeom>
              <a:avLst/>
              <a:gdLst/>
              <a:ahLst/>
              <a:cxnLst/>
              <a:rect l="l" t="t" r="r" b="b"/>
              <a:pathLst>
                <a:path w="7494" h="10005" extrusionOk="0">
                  <a:moveTo>
                    <a:pt x="3364" y="0"/>
                  </a:moveTo>
                  <a:lnTo>
                    <a:pt x="3066" y="85"/>
                  </a:lnTo>
                  <a:lnTo>
                    <a:pt x="2768" y="171"/>
                  </a:lnTo>
                  <a:lnTo>
                    <a:pt x="2470" y="256"/>
                  </a:lnTo>
                  <a:lnTo>
                    <a:pt x="2172" y="426"/>
                  </a:lnTo>
                  <a:lnTo>
                    <a:pt x="1916" y="639"/>
                  </a:lnTo>
                  <a:lnTo>
                    <a:pt x="1746" y="894"/>
                  </a:lnTo>
                  <a:lnTo>
                    <a:pt x="1576" y="1150"/>
                  </a:lnTo>
                  <a:lnTo>
                    <a:pt x="1406" y="1448"/>
                  </a:lnTo>
                  <a:lnTo>
                    <a:pt x="1193" y="2086"/>
                  </a:lnTo>
                  <a:lnTo>
                    <a:pt x="1065" y="2725"/>
                  </a:lnTo>
                  <a:lnTo>
                    <a:pt x="937" y="3364"/>
                  </a:lnTo>
                  <a:lnTo>
                    <a:pt x="767" y="4002"/>
                  </a:lnTo>
                  <a:lnTo>
                    <a:pt x="639" y="4300"/>
                  </a:lnTo>
                  <a:lnTo>
                    <a:pt x="512" y="4556"/>
                  </a:lnTo>
                  <a:lnTo>
                    <a:pt x="341" y="4854"/>
                  </a:lnTo>
                  <a:lnTo>
                    <a:pt x="128" y="5066"/>
                  </a:lnTo>
                  <a:lnTo>
                    <a:pt x="43" y="5279"/>
                  </a:lnTo>
                  <a:lnTo>
                    <a:pt x="1" y="5492"/>
                  </a:lnTo>
                  <a:lnTo>
                    <a:pt x="1" y="5705"/>
                  </a:lnTo>
                  <a:lnTo>
                    <a:pt x="43" y="5918"/>
                  </a:lnTo>
                  <a:lnTo>
                    <a:pt x="128" y="6258"/>
                  </a:lnTo>
                  <a:lnTo>
                    <a:pt x="214" y="6642"/>
                  </a:lnTo>
                  <a:lnTo>
                    <a:pt x="384" y="6982"/>
                  </a:lnTo>
                  <a:lnTo>
                    <a:pt x="512" y="7323"/>
                  </a:lnTo>
                  <a:lnTo>
                    <a:pt x="724" y="7621"/>
                  </a:lnTo>
                  <a:lnTo>
                    <a:pt x="937" y="7919"/>
                  </a:lnTo>
                  <a:lnTo>
                    <a:pt x="1193" y="8174"/>
                  </a:lnTo>
                  <a:lnTo>
                    <a:pt x="1491" y="8430"/>
                  </a:lnTo>
                  <a:lnTo>
                    <a:pt x="1874" y="8685"/>
                  </a:lnTo>
                  <a:lnTo>
                    <a:pt x="2044" y="8813"/>
                  </a:lnTo>
                  <a:lnTo>
                    <a:pt x="2214" y="9026"/>
                  </a:lnTo>
                  <a:lnTo>
                    <a:pt x="2214" y="8941"/>
                  </a:lnTo>
                  <a:lnTo>
                    <a:pt x="2300" y="8941"/>
                  </a:lnTo>
                  <a:lnTo>
                    <a:pt x="2342" y="9068"/>
                  </a:lnTo>
                  <a:lnTo>
                    <a:pt x="2512" y="9494"/>
                  </a:lnTo>
                  <a:lnTo>
                    <a:pt x="2640" y="9877"/>
                  </a:lnTo>
                  <a:lnTo>
                    <a:pt x="2683" y="9962"/>
                  </a:lnTo>
                  <a:lnTo>
                    <a:pt x="2725" y="10005"/>
                  </a:lnTo>
                  <a:lnTo>
                    <a:pt x="2725" y="9962"/>
                  </a:lnTo>
                  <a:lnTo>
                    <a:pt x="2896" y="9494"/>
                  </a:lnTo>
                  <a:lnTo>
                    <a:pt x="3109" y="9068"/>
                  </a:lnTo>
                  <a:lnTo>
                    <a:pt x="3109" y="8898"/>
                  </a:lnTo>
                  <a:lnTo>
                    <a:pt x="3066" y="8557"/>
                  </a:lnTo>
                  <a:lnTo>
                    <a:pt x="3023" y="8259"/>
                  </a:lnTo>
                  <a:lnTo>
                    <a:pt x="3023" y="8132"/>
                  </a:lnTo>
                  <a:lnTo>
                    <a:pt x="3023" y="8089"/>
                  </a:lnTo>
                  <a:lnTo>
                    <a:pt x="3279" y="8047"/>
                  </a:lnTo>
                  <a:lnTo>
                    <a:pt x="3534" y="7961"/>
                  </a:lnTo>
                  <a:lnTo>
                    <a:pt x="3790" y="7834"/>
                  </a:lnTo>
                  <a:lnTo>
                    <a:pt x="4045" y="7663"/>
                  </a:lnTo>
                  <a:lnTo>
                    <a:pt x="4173" y="7578"/>
                  </a:lnTo>
                  <a:lnTo>
                    <a:pt x="4343" y="7536"/>
                  </a:lnTo>
                  <a:lnTo>
                    <a:pt x="4471" y="7493"/>
                  </a:lnTo>
                  <a:lnTo>
                    <a:pt x="4599" y="7536"/>
                  </a:lnTo>
                  <a:lnTo>
                    <a:pt x="4982" y="7578"/>
                  </a:lnTo>
                  <a:lnTo>
                    <a:pt x="5322" y="7578"/>
                  </a:lnTo>
                  <a:lnTo>
                    <a:pt x="5663" y="7536"/>
                  </a:lnTo>
                  <a:lnTo>
                    <a:pt x="6003" y="7408"/>
                  </a:lnTo>
                  <a:lnTo>
                    <a:pt x="6216" y="7238"/>
                  </a:lnTo>
                  <a:lnTo>
                    <a:pt x="6387" y="7025"/>
                  </a:lnTo>
                  <a:lnTo>
                    <a:pt x="6557" y="6812"/>
                  </a:lnTo>
                  <a:lnTo>
                    <a:pt x="6685" y="6557"/>
                  </a:lnTo>
                  <a:lnTo>
                    <a:pt x="7025" y="5875"/>
                  </a:lnTo>
                  <a:lnTo>
                    <a:pt x="7281" y="5152"/>
                  </a:lnTo>
                  <a:lnTo>
                    <a:pt x="7451" y="4428"/>
                  </a:lnTo>
                  <a:lnTo>
                    <a:pt x="7494" y="4045"/>
                  </a:lnTo>
                  <a:lnTo>
                    <a:pt x="7494" y="3662"/>
                  </a:lnTo>
                  <a:lnTo>
                    <a:pt x="7494" y="3278"/>
                  </a:lnTo>
                  <a:lnTo>
                    <a:pt x="7451" y="2895"/>
                  </a:lnTo>
                  <a:lnTo>
                    <a:pt x="7366" y="2555"/>
                  </a:lnTo>
                  <a:lnTo>
                    <a:pt x="7238" y="2171"/>
                  </a:lnTo>
                  <a:lnTo>
                    <a:pt x="7110" y="1831"/>
                  </a:lnTo>
                  <a:lnTo>
                    <a:pt x="6898" y="1533"/>
                  </a:lnTo>
                  <a:lnTo>
                    <a:pt x="6685" y="1192"/>
                  </a:lnTo>
                  <a:lnTo>
                    <a:pt x="6429" y="937"/>
                  </a:lnTo>
                  <a:lnTo>
                    <a:pt x="6131" y="681"/>
                  </a:lnTo>
                  <a:lnTo>
                    <a:pt x="5791" y="426"/>
                  </a:lnTo>
                  <a:lnTo>
                    <a:pt x="5407" y="256"/>
                  </a:lnTo>
                  <a:lnTo>
                    <a:pt x="5024" y="128"/>
                  </a:lnTo>
                  <a:lnTo>
                    <a:pt x="4641" y="43"/>
                  </a:lnTo>
                  <a:lnTo>
                    <a:pt x="4215" y="0"/>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7"/>
            <p:cNvSpPr/>
            <p:nvPr/>
          </p:nvSpPr>
          <p:spPr>
            <a:xfrm rot="-468693">
              <a:off x="3994466" y="1530001"/>
              <a:ext cx="489446" cy="337633"/>
            </a:xfrm>
            <a:custGeom>
              <a:avLst/>
              <a:gdLst/>
              <a:ahLst/>
              <a:cxnLst/>
              <a:rect l="l" t="t" r="r" b="b"/>
              <a:pathLst>
                <a:path w="6728" h="4641" extrusionOk="0">
                  <a:moveTo>
                    <a:pt x="2683" y="0"/>
                  </a:moveTo>
                  <a:lnTo>
                    <a:pt x="2130" y="85"/>
                  </a:lnTo>
                  <a:lnTo>
                    <a:pt x="1832" y="171"/>
                  </a:lnTo>
                  <a:lnTo>
                    <a:pt x="1576" y="256"/>
                  </a:lnTo>
                  <a:lnTo>
                    <a:pt x="1278" y="426"/>
                  </a:lnTo>
                  <a:lnTo>
                    <a:pt x="1023" y="596"/>
                  </a:lnTo>
                  <a:lnTo>
                    <a:pt x="810" y="809"/>
                  </a:lnTo>
                  <a:lnTo>
                    <a:pt x="597" y="1022"/>
                  </a:lnTo>
                  <a:lnTo>
                    <a:pt x="427" y="1277"/>
                  </a:lnTo>
                  <a:lnTo>
                    <a:pt x="299" y="1575"/>
                  </a:lnTo>
                  <a:lnTo>
                    <a:pt x="171" y="1831"/>
                  </a:lnTo>
                  <a:lnTo>
                    <a:pt x="86" y="2129"/>
                  </a:lnTo>
                  <a:lnTo>
                    <a:pt x="44" y="2469"/>
                  </a:lnTo>
                  <a:lnTo>
                    <a:pt x="1" y="2768"/>
                  </a:lnTo>
                  <a:lnTo>
                    <a:pt x="1" y="3066"/>
                  </a:lnTo>
                  <a:lnTo>
                    <a:pt x="1" y="3406"/>
                  </a:lnTo>
                  <a:lnTo>
                    <a:pt x="44" y="3704"/>
                  </a:lnTo>
                  <a:lnTo>
                    <a:pt x="129" y="4045"/>
                  </a:lnTo>
                  <a:lnTo>
                    <a:pt x="214" y="4343"/>
                  </a:lnTo>
                  <a:lnTo>
                    <a:pt x="342" y="4598"/>
                  </a:lnTo>
                  <a:lnTo>
                    <a:pt x="469" y="4641"/>
                  </a:lnTo>
                  <a:lnTo>
                    <a:pt x="597" y="4598"/>
                  </a:lnTo>
                  <a:lnTo>
                    <a:pt x="725" y="4556"/>
                  </a:lnTo>
                  <a:lnTo>
                    <a:pt x="810" y="4470"/>
                  </a:lnTo>
                  <a:lnTo>
                    <a:pt x="938" y="4258"/>
                  </a:lnTo>
                  <a:lnTo>
                    <a:pt x="1023" y="4045"/>
                  </a:lnTo>
                  <a:lnTo>
                    <a:pt x="1108" y="3874"/>
                  </a:lnTo>
                  <a:lnTo>
                    <a:pt x="1278" y="3704"/>
                  </a:lnTo>
                  <a:lnTo>
                    <a:pt x="1491" y="3576"/>
                  </a:lnTo>
                  <a:lnTo>
                    <a:pt x="1704" y="3491"/>
                  </a:lnTo>
                  <a:lnTo>
                    <a:pt x="1917" y="3491"/>
                  </a:lnTo>
                  <a:lnTo>
                    <a:pt x="2130" y="3534"/>
                  </a:lnTo>
                  <a:lnTo>
                    <a:pt x="2513" y="3619"/>
                  </a:lnTo>
                  <a:lnTo>
                    <a:pt x="2683" y="3662"/>
                  </a:lnTo>
                  <a:lnTo>
                    <a:pt x="2811" y="3619"/>
                  </a:lnTo>
                  <a:lnTo>
                    <a:pt x="2896" y="3491"/>
                  </a:lnTo>
                  <a:lnTo>
                    <a:pt x="2939" y="3278"/>
                  </a:lnTo>
                  <a:lnTo>
                    <a:pt x="2981" y="2768"/>
                  </a:lnTo>
                  <a:lnTo>
                    <a:pt x="3024" y="2299"/>
                  </a:lnTo>
                  <a:lnTo>
                    <a:pt x="3066" y="2171"/>
                  </a:lnTo>
                  <a:lnTo>
                    <a:pt x="3109" y="2129"/>
                  </a:lnTo>
                  <a:lnTo>
                    <a:pt x="3194" y="2129"/>
                  </a:lnTo>
                  <a:lnTo>
                    <a:pt x="3875" y="2171"/>
                  </a:lnTo>
                  <a:lnTo>
                    <a:pt x="4599" y="2299"/>
                  </a:lnTo>
                  <a:lnTo>
                    <a:pt x="5280" y="2427"/>
                  </a:lnTo>
                  <a:lnTo>
                    <a:pt x="6004" y="2597"/>
                  </a:lnTo>
                  <a:lnTo>
                    <a:pt x="6259" y="2682"/>
                  </a:lnTo>
                  <a:lnTo>
                    <a:pt x="6387" y="2682"/>
                  </a:lnTo>
                  <a:lnTo>
                    <a:pt x="6515" y="2597"/>
                  </a:lnTo>
                  <a:lnTo>
                    <a:pt x="6642" y="2469"/>
                  </a:lnTo>
                  <a:lnTo>
                    <a:pt x="6728" y="2299"/>
                  </a:lnTo>
                  <a:lnTo>
                    <a:pt x="6728" y="2086"/>
                  </a:lnTo>
                  <a:lnTo>
                    <a:pt x="6685" y="1916"/>
                  </a:lnTo>
                  <a:lnTo>
                    <a:pt x="6600" y="1746"/>
                  </a:lnTo>
                  <a:lnTo>
                    <a:pt x="6472" y="1575"/>
                  </a:lnTo>
                  <a:lnTo>
                    <a:pt x="6174" y="1277"/>
                  </a:lnTo>
                  <a:lnTo>
                    <a:pt x="5833" y="1065"/>
                  </a:lnTo>
                  <a:lnTo>
                    <a:pt x="5365" y="767"/>
                  </a:lnTo>
                  <a:lnTo>
                    <a:pt x="4854" y="511"/>
                  </a:lnTo>
                  <a:lnTo>
                    <a:pt x="4343" y="298"/>
                  </a:lnTo>
                  <a:lnTo>
                    <a:pt x="3790" y="128"/>
                  </a:lnTo>
                  <a:lnTo>
                    <a:pt x="3237" y="43"/>
                  </a:lnTo>
                  <a:lnTo>
                    <a:pt x="2683" y="0"/>
                  </a:lnTo>
                  <a:close/>
                </a:path>
              </a:pathLst>
            </a:custGeom>
            <a:solidFill>
              <a:srgbClr val="E8D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7"/>
            <p:cNvSpPr/>
            <p:nvPr/>
          </p:nvSpPr>
          <p:spPr>
            <a:xfrm rot="-468693">
              <a:off x="3951688" y="1407558"/>
              <a:ext cx="675243" cy="356184"/>
            </a:xfrm>
            <a:custGeom>
              <a:avLst/>
              <a:gdLst/>
              <a:ahLst/>
              <a:cxnLst/>
              <a:rect l="l" t="t" r="r" b="b"/>
              <a:pathLst>
                <a:path w="9282" h="4896" extrusionOk="0">
                  <a:moveTo>
                    <a:pt x="3024" y="0"/>
                  </a:moveTo>
                  <a:lnTo>
                    <a:pt x="2300" y="85"/>
                  </a:lnTo>
                  <a:lnTo>
                    <a:pt x="1789" y="128"/>
                  </a:lnTo>
                  <a:lnTo>
                    <a:pt x="1533" y="213"/>
                  </a:lnTo>
                  <a:lnTo>
                    <a:pt x="1321" y="341"/>
                  </a:lnTo>
                  <a:lnTo>
                    <a:pt x="1150" y="468"/>
                  </a:lnTo>
                  <a:lnTo>
                    <a:pt x="980" y="596"/>
                  </a:lnTo>
                  <a:lnTo>
                    <a:pt x="682" y="937"/>
                  </a:lnTo>
                  <a:lnTo>
                    <a:pt x="469" y="1320"/>
                  </a:lnTo>
                  <a:lnTo>
                    <a:pt x="256" y="1703"/>
                  </a:lnTo>
                  <a:lnTo>
                    <a:pt x="86" y="2129"/>
                  </a:lnTo>
                  <a:lnTo>
                    <a:pt x="1" y="2554"/>
                  </a:lnTo>
                  <a:lnTo>
                    <a:pt x="1" y="2980"/>
                  </a:lnTo>
                  <a:lnTo>
                    <a:pt x="86" y="3363"/>
                  </a:lnTo>
                  <a:lnTo>
                    <a:pt x="299" y="3704"/>
                  </a:lnTo>
                  <a:lnTo>
                    <a:pt x="427" y="3874"/>
                  </a:lnTo>
                  <a:lnTo>
                    <a:pt x="597" y="4002"/>
                  </a:lnTo>
                  <a:lnTo>
                    <a:pt x="767" y="4130"/>
                  </a:lnTo>
                  <a:lnTo>
                    <a:pt x="937" y="4215"/>
                  </a:lnTo>
                  <a:lnTo>
                    <a:pt x="1150" y="4257"/>
                  </a:lnTo>
                  <a:lnTo>
                    <a:pt x="1363" y="4257"/>
                  </a:lnTo>
                  <a:lnTo>
                    <a:pt x="1789" y="4215"/>
                  </a:lnTo>
                  <a:lnTo>
                    <a:pt x="2215" y="4087"/>
                  </a:lnTo>
                  <a:lnTo>
                    <a:pt x="2981" y="3789"/>
                  </a:lnTo>
                  <a:lnTo>
                    <a:pt x="3364" y="3661"/>
                  </a:lnTo>
                  <a:lnTo>
                    <a:pt x="3747" y="3619"/>
                  </a:lnTo>
                  <a:lnTo>
                    <a:pt x="4045" y="3619"/>
                  </a:lnTo>
                  <a:lnTo>
                    <a:pt x="4343" y="3704"/>
                  </a:lnTo>
                  <a:lnTo>
                    <a:pt x="4641" y="3789"/>
                  </a:lnTo>
                  <a:lnTo>
                    <a:pt x="4939" y="3917"/>
                  </a:lnTo>
                  <a:lnTo>
                    <a:pt x="5493" y="4172"/>
                  </a:lnTo>
                  <a:lnTo>
                    <a:pt x="6046" y="4470"/>
                  </a:lnTo>
                  <a:lnTo>
                    <a:pt x="6387" y="4598"/>
                  </a:lnTo>
                  <a:lnTo>
                    <a:pt x="6770" y="4726"/>
                  </a:lnTo>
                  <a:lnTo>
                    <a:pt x="7153" y="4811"/>
                  </a:lnTo>
                  <a:lnTo>
                    <a:pt x="7536" y="4853"/>
                  </a:lnTo>
                  <a:lnTo>
                    <a:pt x="7834" y="4896"/>
                  </a:lnTo>
                  <a:lnTo>
                    <a:pt x="8132" y="4896"/>
                  </a:lnTo>
                  <a:lnTo>
                    <a:pt x="8430" y="4811"/>
                  </a:lnTo>
                  <a:lnTo>
                    <a:pt x="8686" y="4726"/>
                  </a:lnTo>
                  <a:lnTo>
                    <a:pt x="8941" y="4555"/>
                  </a:lnTo>
                  <a:lnTo>
                    <a:pt x="9111" y="4343"/>
                  </a:lnTo>
                  <a:lnTo>
                    <a:pt x="9239" y="4130"/>
                  </a:lnTo>
                  <a:lnTo>
                    <a:pt x="9282" y="3959"/>
                  </a:lnTo>
                  <a:lnTo>
                    <a:pt x="9282" y="3832"/>
                  </a:lnTo>
                  <a:lnTo>
                    <a:pt x="9239" y="3576"/>
                  </a:lnTo>
                  <a:lnTo>
                    <a:pt x="9111" y="3363"/>
                  </a:lnTo>
                  <a:lnTo>
                    <a:pt x="8941" y="3150"/>
                  </a:lnTo>
                  <a:lnTo>
                    <a:pt x="8728" y="2980"/>
                  </a:lnTo>
                  <a:lnTo>
                    <a:pt x="8515" y="2852"/>
                  </a:lnTo>
                  <a:lnTo>
                    <a:pt x="8260" y="2725"/>
                  </a:lnTo>
                  <a:lnTo>
                    <a:pt x="7792" y="2554"/>
                  </a:lnTo>
                  <a:lnTo>
                    <a:pt x="7111" y="2214"/>
                  </a:lnTo>
                  <a:lnTo>
                    <a:pt x="6429" y="1831"/>
                  </a:lnTo>
                  <a:lnTo>
                    <a:pt x="5833" y="1405"/>
                  </a:lnTo>
                  <a:lnTo>
                    <a:pt x="5195" y="937"/>
                  </a:lnTo>
                  <a:lnTo>
                    <a:pt x="4897" y="681"/>
                  </a:lnTo>
                  <a:lnTo>
                    <a:pt x="4514" y="468"/>
                  </a:lnTo>
                  <a:lnTo>
                    <a:pt x="4173" y="256"/>
                  </a:lnTo>
                  <a:lnTo>
                    <a:pt x="3790" y="85"/>
                  </a:lnTo>
                  <a:lnTo>
                    <a:pt x="3407" y="43"/>
                  </a:lnTo>
                  <a:lnTo>
                    <a:pt x="3024" y="0"/>
                  </a:lnTo>
                  <a:close/>
                </a:path>
              </a:pathLst>
            </a:custGeom>
            <a:solidFill>
              <a:srgbClr val="554F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7"/>
            <p:cNvSpPr/>
            <p:nvPr/>
          </p:nvSpPr>
          <p:spPr>
            <a:xfrm rot="-468693">
              <a:off x="4385357" y="1811576"/>
              <a:ext cx="92971" cy="31064"/>
            </a:xfrm>
            <a:custGeom>
              <a:avLst/>
              <a:gdLst/>
              <a:ahLst/>
              <a:cxnLst/>
              <a:rect l="l" t="t" r="r" b="b"/>
              <a:pathLst>
                <a:path w="1278" h="427" extrusionOk="0">
                  <a:moveTo>
                    <a:pt x="469" y="1"/>
                  </a:moveTo>
                  <a:lnTo>
                    <a:pt x="299" y="44"/>
                  </a:lnTo>
                  <a:lnTo>
                    <a:pt x="171" y="129"/>
                  </a:lnTo>
                  <a:lnTo>
                    <a:pt x="86" y="256"/>
                  </a:lnTo>
                  <a:lnTo>
                    <a:pt x="1" y="342"/>
                  </a:lnTo>
                  <a:lnTo>
                    <a:pt x="1" y="384"/>
                  </a:lnTo>
                  <a:lnTo>
                    <a:pt x="1" y="427"/>
                  </a:lnTo>
                  <a:lnTo>
                    <a:pt x="171" y="299"/>
                  </a:lnTo>
                  <a:lnTo>
                    <a:pt x="299" y="256"/>
                  </a:lnTo>
                  <a:lnTo>
                    <a:pt x="639" y="171"/>
                  </a:lnTo>
                  <a:lnTo>
                    <a:pt x="980" y="214"/>
                  </a:lnTo>
                  <a:lnTo>
                    <a:pt x="1150" y="256"/>
                  </a:lnTo>
                  <a:lnTo>
                    <a:pt x="1278" y="342"/>
                  </a:lnTo>
                  <a:lnTo>
                    <a:pt x="1193" y="214"/>
                  </a:lnTo>
                  <a:lnTo>
                    <a:pt x="1065" y="129"/>
                  </a:lnTo>
                  <a:lnTo>
                    <a:pt x="937" y="44"/>
                  </a:lnTo>
                  <a:lnTo>
                    <a:pt x="767"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7"/>
            <p:cNvSpPr/>
            <p:nvPr/>
          </p:nvSpPr>
          <p:spPr>
            <a:xfrm rot="-468693">
              <a:off x="4385350" y="1967941"/>
              <a:ext cx="92971" cy="37248"/>
            </a:xfrm>
            <a:custGeom>
              <a:avLst/>
              <a:gdLst/>
              <a:ahLst/>
              <a:cxnLst/>
              <a:rect l="l" t="t" r="r" b="b"/>
              <a:pathLst>
                <a:path w="1278" h="512" extrusionOk="0">
                  <a:moveTo>
                    <a:pt x="1" y="1"/>
                  </a:moveTo>
                  <a:lnTo>
                    <a:pt x="43" y="171"/>
                  </a:lnTo>
                  <a:lnTo>
                    <a:pt x="171" y="299"/>
                  </a:lnTo>
                  <a:lnTo>
                    <a:pt x="299" y="384"/>
                  </a:lnTo>
                  <a:lnTo>
                    <a:pt x="426" y="469"/>
                  </a:lnTo>
                  <a:lnTo>
                    <a:pt x="597" y="512"/>
                  </a:lnTo>
                  <a:lnTo>
                    <a:pt x="724" y="512"/>
                  </a:lnTo>
                  <a:lnTo>
                    <a:pt x="895" y="469"/>
                  </a:lnTo>
                  <a:lnTo>
                    <a:pt x="1022" y="426"/>
                  </a:lnTo>
                  <a:lnTo>
                    <a:pt x="1150" y="341"/>
                  </a:lnTo>
                  <a:lnTo>
                    <a:pt x="1278" y="256"/>
                  </a:lnTo>
                  <a:lnTo>
                    <a:pt x="1235" y="213"/>
                  </a:lnTo>
                  <a:lnTo>
                    <a:pt x="1108" y="256"/>
                  </a:lnTo>
                  <a:lnTo>
                    <a:pt x="937" y="299"/>
                  </a:lnTo>
                  <a:lnTo>
                    <a:pt x="597" y="299"/>
                  </a:lnTo>
                  <a:lnTo>
                    <a:pt x="256" y="213"/>
                  </a:lnTo>
                  <a:lnTo>
                    <a:pt x="128" y="128"/>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7"/>
            <p:cNvSpPr/>
            <p:nvPr/>
          </p:nvSpPr>
          <p:spPr>
            <a:xfrm rot="-468693">
              <a:off x="4375148" y="1756333"/>
              <a:ext cx="99155" cy="37248"/>
            </a:xfrm>
            <a:custGeom>
              <a:avLst/>
              <a:gdLst/>
              <a:ahLst/>
              <a:cxnLst/>
              <a:rect l="l" t="t" r="r" b="b"/>
              <a:pathLst>
                <a:path w="1363" h="512" extrusionOk="0">
                  <a:moveTo>
                    <a:pt x="341" y="1"/>
                  </a:moveTo>
                  <a:lnTo>
                    <a:pt x="170" y="43"/>
                  </a:lnTo>
                  <a:lnTo>
                    <a:pt x="43" y="171"/>
                  </a:lnTo>
                  <a:lnTo>
                    <a:pt x="0" y="299"/>
                  </a:lnTo>
                  <a:lnTo>
                    <a:pt x="43" y="384"/>
                  </a:lnTo>
                  <a:lnTo>
                    <a:pt x="85" y="426"/>
                  </a:lnTo>
                  <a:lnTo>
                    <a:pt x="128" y="469"/>
                  </a:lnTo>
                  <a:lnTo>
                    <a:pt x="383" y="512"/>
                  </a:lnTo>
                  <a:lnTo>
                    <a:pt x="639" y="512"/>
                  </a:lnTo>
                  <a:lnTo>
                    <a:pt x="1107" y="469"/>
                  </a:lnTo>
                  <a:lnTo>
                    <a:pt x="1192" y="469"/>
                  </a:lnTo>
                  <a:lnTo>
                    <a:pt x="1320" y="426"/>
                  </a:lnTo>
                  <a:lnTo>
                    <a:pt x="1363" y="341"/>
                  </a:lnTo>
                  <a:lnTo>
                    <a:pt x="1363" y="256"/>
                  </a:lnTo>
                  <a:lnTo>
                    <a:pt x="1277" y="171"/>
                  </a:lnTo>
                  <a:lnTo>
                    <a:pt x="1150" y="128"/>
                  </a:lnTo>
                  <a:lnTo>
                    <a:pt x="894" y="43"/>
                  </a:lnTo>
                  <a:lnTo>
                    <a:pt x="681" y="1"/>
                  </a:lnTo>
                  <a:close/>
                </a:path>
              </a:pathLst>
            </a:custGeom>
            <a:solidFill>
              <a:srgbClr val="E8D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7"/>
            <p:cNvSpPr/>
            <p:nvPr/>
          </p:nvSpPr>
          <p:spPr>
            <a:xfrm rot="-468693">
              <a:off x="4210035" y="2031633"/>
              <a:ext cx="111522" cy="86791"/>
            </a:xfrm>
            <a:custGeom>
              <a:avLst/>
              <a:gdLst/>
              <a:ahLst/>
              <a:cxnLst/>
              <a:rect l="l" t="t" r="r" b="b"/>
              <a:pathLst>
                <a:path w="1533" h="1193" extrusionOk="0">
                  <a:moveTo>
                    <a:pt x="0" y="0"/>
                  </a:moveTo>
                  <a:lnTo>
                    <a:pt x="213" y="383"/>
                  </a:lnTo>
                  <a:lnTo>
                    <a:pt x="469" y="724"/>
                  </a:lnTo>
                  <a:lnTo>
                    <a:pt x="596" y="894"/>
                  </a:lnTo>
                  <a:lnTo>
                    <a:pt x="767" y="1022"/>
                  </a:lnTo>
                  <a:lnTo>
                    <a:pt x="937" y="1150"/>
                  </a:lnTo>
                  <a:lnTo>
                    <a:pt x="1107" y="1192"/>
                  </a:lnTo>
                  <a:lnTo>
                    <a:pt x="1533" y="894"/>
                  </a:lnTo>
                  <a:lnTo>
                    <a:pt x="1320" y="894"/>
                  </a:lnTo>
                  <a:lnTo>
                    <a:pt x="1065" y="852"/>
                  </a:lnTo>
                  <a:lnTo>
                    <a:pt x="852" y="766"/>
                  </a:lnTo>
                  <a:lnTo>
                    <a:pt x="682" y="639"/>
                  </a:lnTo>
                  <a:lnTo>
                    <a:pt x="298" y="341"/>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7"/>
            <p:cNvSpPr/>
            <p:nvPr/>
          </p:nvSpPr>
          <p:spPr>
            <a:xfrm rot="-468693">
              <a:off x="4103912" y="1824708"/>
              <a:ext cx="58853" cy="96103"/>
            </a:xfrm>
            <a:custGeom>
              <a:avLst/>
              <a:gdLst/>
              <a:ahLst/>
              <a:cxnLst/>
              <a:rect l="l" t="t" r="r" b="b"/>
              <a:pathLst>
                <a:path w="809" h="1321" extrusionOk="0">
                  <a:moveTo>
                    <a:pt x="468" y="1"/>
                  </a:moveTo>
                  <a:lnTo>
                    <a:pt x="341" y="86"/>
                  </a:lnTo>
                  <a:lnTo>
                    <a:pt x="213" y="171"/>
                  </a:lnTo>
                  <a:lnTo>
                    <a:pt x="85" y="384"/>
                  </a:lnTo>
                  <a:lnTo>
                    <a:pt x="0" y="639"/>
                  </a:lnTo>
                  <a:lnTo>
                    <a:pt x="0" y="937"/>
                  </a:lnTo>
                  <a:lnTo>
                    <a:pt x="43" y="1193"/>
                  </a:lnTo>
                  <a:lnTo>
                    <a:pt x="128" y="1278"/>
                  </a:lnTo>
                  <a:lnTo>
                    <a:pt x="170" y="1321"/>
                  </a:lnTo>
                  <a:lnTo>
                    <a:pt x="213" y="1321"/>
                  </a:lnTo>
                  <a:lnTo>
                    <a:pt x="170" y="1278"/>
                  </a:lnTo>
                  <a:lnTo>
                    <a:pt x="170" y="1235"/>
                  </a:lnTo>
                  <a:lnTo>
                    <a:pt x="128" y="937"/>
                  </a:lnTo>
                  <a:lnTo>
                    <a:pt x="170" y="597"/>
                  </a:lnTo>
                  <a:lnTo>
                    <a:pt x="213" y="469"/>
                  </a:lnTo>
                  <a:lnTo>
                    <a:pt x="255" y="299"/>
                  </a:lnTo>
                  <a:lnTo>
                    <a:pt x="383" y="171"/>
                  </a:lnTo>
                  <a:lnTo>
                    <a:pt x="553" y="129"/>
                  </a:lnTo>
                  <a:lnTo>
                    <a:pt x="681" y="171"/>
                  </a:lnTo>
                  <a:lnTo>
                    <a:pt x="766" y="214"/>
                  </a:lnTo>
                  <a:lnTo>
                    <a:pt x="766" y="256"/>
                  </a:lnTo>
                  <a:lnTo>
                    <a:pt x="809" y="214"/>
                  </a:lnTo>
                  <a:lnTo>
                    <a:pt x="809" y="129"/>
                  </a:lnTo>
                  <a:lnTo>
                    <a:pt x="724" y="43"/>
                  </a:lnTo>
                  <a:lnTo>
                    <a:pt x="596"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7"/>
            <p:cNvSpPr/>
            <p:nvPr/>
          </p:nvSpPr>
          <p:spPr>
            <a:xfrm rot="-468693">
              <a:off x="3323237" y="1923964"/>
              <a:ext cx="1133553" cy="1477408"/>
            </a:xfrm>
            <a:custGeom>
              <a:avLst/>
              <a:gdLst/>
              <a:ahLst/>
              <a:cxnLst/>
              <a:rect l="l" t="t" r="r" b="b"/>
              <a:pathLst>
                <a:path w="15582" h="20308" extrusionOk="0">
                  <a:moveTo>
                    <a:pt x="10899" y="1"/>
                  </a:moveTo>
                  <a:lnTo>
                    <a:pt x="10814" y="43"/>
                  </a:lnTo>
                  <a:lnTo>
                    <a:pt x="10686" y="128"/>
                  </a:lnTo>
                  <a:lnTo>
                    <a:pt x="9792" y="682"/>
                  </a:lnTo>
                  <a:lnTo>
                    <a:pt x="9536" y="639"/>
                  </a:lnTo>
                  <a:lnTo>
                    <a:pt x="9281" y="597"/>
                  </a:lnTo>
                  <a:lnTo>
                    <a:pt x="8770" y="554"/>
                  </a:lnTo>
                  <a:lnTo>
                    <a:pt x="8344" y="554"/>
                  </a:lnTo>
                  <a:lnTo>
                    <a:pt x="7876" y="639"/>
                  </a:lnTo>
                  <a:lnTo>
                    <a:pt x="7450" y="767"/>
                  </a:lnTo>
                  <a:lnTo>
                    <a:pt x="7025" y="937"/>
                  </a:lnTo>
                  <a:lnTo>
                    <a:pt x="6769" y="1108"/>
                  </a:lnTo>
                  <a:lnTo>
                    <a:pt x="6514" y="1278"/>
                  </a:lnTo>
                  <a:lnTo>
                    <a:pt x="6088" y="1704"/>
                  </a:lnTo>
                  <a:lnTo>
                    <a:pt x="5662" y="2172"/>
                  </a:lnTo>
                  <a:lnTo>
                    <a:pt x="5279" y="2640"/>
                  </a:lnTo>
                  <a:lnTo>
                    <a:pt x="2640" y="6131"/>
                  </a:lnTo>
                  <a:lnTo>
                    <a:pt x="2299" y="6600"/>
                  </a:lnTo>
                  <a:lnTo>
                    <a:pt x="2129" y="6855"/>
                  </a:lnTo>
                  <a:lnTo>
                    <a:pt x="2044" y="7110"/>
                  </a:lnTo>
                  <a:lnTo>
                    <a:pt x="2342" y="7366"/>
                  </a:lnTo>
                  <a:lnTo>
                    <a:pt x="2682" y="7536"/>
                  </a:lnTo>
                  <a:lnTo>
                    <a:pt x="3363" y="7877"/>
                  </a:lnTo>
                  <a:lnTo>
                    <a:pt x="3619" y="8047"/>
                  </a:lnTo>
                  <a:lnTo>
                    <a:pt x="3832" y="8260"/>
                  </a:lnTo>
                  <a:lnTo>
                    <a:pt x="4002" y="8515"/>
                  </a:lnTo>
                  <a:lnTo>
                    <a:pt x="4130" y="8771"/>
                  </a:lnTo>
                  <a:lnTo>
                    <a:pt x="4257" y="9069"/>
                  </a:lnTo>
                  <a:lnTo>
                    <a:pt x="4343" y="9367"/>
                  </a:lnTo>
                  <a:lnTo>
                    <a:pt x="4130" y="9622"/>
                  </a:lnTo>
                  <a:lnTo>
                    <a:pt x="3874" y="9878"/>
                  </a:lnTo>
                  <a:lnTo>
                    <a:pt x="3321" y="10346"/>
                  </a:lnTo>
                  <a:lnTo>
                    <a:pt x="2810" y="10857"/>
                  </a:lnTo>
                  <a:lnTo>
                    <a:pt x="2555" y="11070"/>
                  </a:lnTo>
                  <a:lnTo>
                    <a:pt x="2342" y="11368"/>
                  </a:lnTo>
                  <a:lnTo>
                    <a:pt x="2171" y="11623"/>
                  </a:lnTo>
                  <a:lnTo>
                    <a:pt x="2001" y="11921"/>
                  </a:lnTo>
                  <a:lnTo>
                    <a:pt x="1873" y="12219"/>
                  </a:lnTo>
                  <a:lnTo>
                    <a:pt x="1788" y="12517"/>
                  </a:lnTo>
                  <a:lnTo>
                    <a:pt x="1660" y="13156"/>
                  </a:lnTo>
                  <a:lnTo>
                    <a:pt x="1533" y="13794"/>
                  </a:lnTo>
                  <a:lnTo>
                    <a:pt x="1448" y="14476"/>
                  </a:lnTo>
                  <a:lnTo>
                    <a:pt x="1320" y="15114"/>
                  </a:lnTo>
                  <a:lnTo>
                    <a:pt x="1235" y="15412"/>
                  </a:lnTo>
                  <a:lnTo>
                    <a:pt x="1107" y="15710"/>
                  </a:lnTo>
                  <a:lnTo>
                    <a:pt x="937" y="16008"/>
                  </a:lnTo>
                  <a:lnTo>
                    <a:pt x="766" y="16264"/>
                  </a:lnTo>
                  <a:lnTo>
                    <a:pt x="554" y="16519"/>
                  </a:lnTo>
                  <a:lnTo>
                    <a:pt x="341" y="16817"/>
                  </a:lnTo>
                  <a:lnTo>
                    <a:pt x="256" y="17030"/>
                  </a:lnTo>
                  <a:lnTo>
                    <a:pt x="170" y="17243"/>
                  </a:lnTo>
                  <a:lnTo>
                    <a:pt x="85" y="17711"/>
                  </a:lnTo>
                  <a:lnTo>
                    <a:pt x="85" y="18179"/>
                  </a:lnTo>
                  <a:lnTo>
                    <a:pt x="0" y="18648"/>
                  </a:lnTo>
                  <a:lnTo>
                    <a:pt x="128" y="18733"/>
                  </a:lnTo>
                  <a:lnTo>
                    <a:pt x="298" y="18775"/>
                  </a:lnTo>
                  <a:lnTo>
                    <a:pt x="639" y="18818"/>
                  </a:lnTo>
                  <a:lnTo>
                    <a:pt x="1362" y="18775"/>
                  </a:lnTo>
                  <a:lnTo>
                    <a:pt x="1959" y="18775"/>
                  </a:lnTo>
                  <a:lnTo>
                    <a:pt x="2512" y="18861"/>
                  </a:lnTo>
                  <a:lnTo>
                    <a:pt x="3108" y="18946"/>
                  </a:lnTo>
                  <a:lnTo>
                    <a:pt x="3704" y="19116"/>
                  </a:lnTo>
                  <a:lnTo>
                    <a:pt x="4853" y="19457"/>
                  </a:lnTo>
                  <a:lnTo>
                    <a:pt x="6003" y="19755"/>
                  </a:lnTo>
                  <a:lnTo>
                    <a:pt x="7025" y="20010"/>
                  </a:lnTo>
                  <a:lnTo>
                    <a:pt x="8089" y="20180"/>
                  </a:lnTo>
                  <a:lnTo>
                    <a:pt x="9153" y="20308"/>
                  </a:lnTo>
                  <a:lnTo>
                    <a:pt x="10218" y="20308"/>
                  </a:lnTo>
                  <a:lnTo>
                    <a:pt x="10558" y="19925"/>
                  </a:lnTo>
                  <a:lnTo>
                    <a:pt x="10856" y="19499"/>
                  </a:lnTo>
                  <a:lnTo>
                    <a:pt x="11112" y="19031"/>
                  </a:lnTo>
                  <a:lnTo>
                    <a:pt x="11367" y="18562"/>
                  </a:lnTo>
                  <a:lnTo>
                    <a:pt x="11537" y="18052"/>
                  </a:lnTo>
                  <a:lnTo>
                    <a:pt x="11665" y="17541"/>
                  </a:lnTo>
                  <a:lnTo>
                    <a:pt x="11750" y="17030"/>
                  </a:lnTo>
                  <a:lnTo>
                    <a:pt x="11793" y="16519"/>
                  </a:lnTo>
                  <a:lnTo>
                    <a:pt x="11793" y="15880"/>
                  </a:lnTo>
                  <a:lnTo>
                    <a:pt x="11793" y="15242"/>
                  </a:lnTo>
                  <a:lnTo>
                    <a:pt x="11793" y="14603"/>
                  </a:lnTo>
                  <a:lnTo>
                    <a:pt x="11835" y="14305"/>
                  </a:lnTo>
                  <a:lnTo>
                    <a:pt x="11878" y="14007"/>
                  </a:lnTo>
                  <a:lnTo>
                    <a:pt x="11921" y="13581"/>
                  </a:lnTo>
                  <a:lnTo>
                    <a:pt x="11963" y="13369"/>
                  </a:lnTo>
                  <a:lnTo>
                    <a:pt x="12006" y="13156"/>
                  </a:lnTo>
                  <a:lnTo>
                    <a:pt x="12219" y="12687"/>
                  </a:lnTo>
                  <a:lnTo>
                    <a:pt x="12474" y="12262"/>
                  </a:lnTo>
                  <a:lnTo>
                    <a:pt x="12815" y="11836"/>
                  </a:lnTo>
                  <a:lnTo>
                    <a:pt x="13155" y="11453"/>
                  </a:lnTo>
                  <a:lnTo>
                    <a:pt x="13453" y="11112"/>
                  </a:lnTo>
                  <a:lnTo>
                    <a:pt x="13751" y="10729"/>
                  </a:lnTo>
                  <a:lnTo>
                    <a:pt x="14134" y="10090"/>
                  </a:lnTo>
                  <a:lnTo>
                    <a:pt x="14475" y="9409"/>
                  </a:lnTo>
                  <a:lnTo>
                    <a:pt x="14816" y="8771"/>
                  </a:lnTo>
                  <a:lnTo>
                    <a:pt x="15114" y="8090"/>
                  </a:lnTo>
                  <a:lnTo>
                    <a:pt x="15326" y="7366"/>
                  </a:lnTo>
                  <a:lnTo>
                    <a:pt x="15497" y="6685"/>
                  </a:lnTo>
                  <a:lnTo>
                    <a:pt x="15582" y="5961"/>
                  </a:lnTo>
                  <a:lnTo>
                    <a:pt x="15582" y="5237"/>
                  </a:lnTo>
                  <a:lnTo>
                    <a:pt x="15582" y="4897"/>
                  </a:lnTo>
                  <a:lnTo>
                    <a:pt x="15497" y="4556"/>
                  </a:lnTo>
                  <a:lnTo>
                    <a:pt x="15369" y="4215"/>
                  </a:lnTo>
                  <a:lnTo>
                    <a:pt x="15199" y="3960"/>
                  </a:lnTo>
                  <a:lnTo>
                    <a:pt x="15071" y="3832"/>
                  </a:lnTo>
                  <a:lnTo>
                    <a:pt x="14816" y="3747"/>
                  </a:lnTo>
                  <a:lnTo>
                    <a:pt x="14518" y="3705"/>
                  </a:lnTo>
                  <a:lnTo>
                    <a:pt x="14220" y="3662"/>
                  </a:lnTo>
                  <a:lnTo>
                    <a:pt x="13964" y="3705"/>
                  </a:lnTo>
                  <a:lnTo>
                    <a:pt x="13709" y="3747"/>
                  </a:lnTo>
                  <a:lnTo>
                    <a:pt x="13538" y="3875"/>
                  </a:lnTo>
                  <a:lnTo>
                    <a:pt x="13496" y="3917"/>
                  </a:lnTo>
                  <a:lnTo>
                    <a:pt x="13496" y="4003"/>
                  </a:lnTo>
                  <a:lnTo>
                    <a:pt x="13538" y="4556"/>
                  </a:lnTo>
                  <a:lnTo>
                    <a:pt x="13538" y="4897"/>
                  </a:lnTo>
                  <a:lnTo>
                    <a:pt x="13496" y="5024"/>
                  </a:lnTo>
                  <a:lnTo>
                    <a:pt x="13453" y="5109"/>
                  </a:lnTo>
                  <a:lnTo>
                    <a:pt x="13198" y="5450"/>
                  </a:lnTo>
                  <a:lnTo>
                    <a:pt x="13240" y="5067"/>
                  </a:lnTo>
                  <a:lnTo>
                    <a:pt x="13240" y="4684"/>
                  </a:lnTo>
                  <a:lnTo>
                    <a:pt x="13198" y="4343"/>
                  </a:lnTo>
                  <a:lnTo>
                    <a:pt x="13070" y="4003"/>
                  </a:lnTo>
                  <a:lnTo>
                    <a:pt x="12857" y="3705"/>
                  </a:lnTo>
                  <a:lnTo>
                    <a:pt x="12687" y="3449"/>
                  </a:lnTo>
                  <a:lnTo>
                    <a:pt x="12431" y="3109"/>
                  </a:lnTo>
                  <a:lnTo>
                    <a:pt x="12219" y="2725"/>
                  </a:lnTo>
                  <a:lnTo>
                    <a:pt x="11878" y="1959"/>
                  </a:lnTo>
                  <a:lnTo>
                    <a:pt x="11282" y="341"/>
                  </a:lnTo>
                  <a:lnTo>
                    <a:pt x="11154" y="128"/>
                  </a:lnTo>
                  <a:lnTo>
                    <a:pt x="11069" y="43"/>
                  </a:lnTo>
                  <a:lnTo>
                    <a:pt x="10984"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7"/>
            <p:cNvSpPr/>
            <p:nvPr/>
          </p:nvSpPr>
          <p:spPr>
            <a:xfrm rot="-468693">
              <a:off x="3618498" y="2354407"/>
              <a:ext cx="254034" cy="377936"/>
            </a:xfrm>
            <a:custGeom>
              <a:avLst/>
              <a:gdLst/>
              <a:ahLst/>
              <a:cxnLst/>
              <a:rect l="l" t="t" r="r" b="b"/>
              <a:pathLst>
                <a:path w="3492" h="5195" extrusionOk="0">
                  <a:moveTo>
                    <a:pt x="3491" y="1"/>
                  </a:moveTo>
                  <a:lnTo>
                    <a:pt x="2938" y="512"/>
                  </a:lnTo>
                  <a:lnTo>
                    <a:pt x="2384" y="1108"/>
                  </a:lnTo>
                  <a:lnTo>
                    <a:pt x="1873" y="1704"/>
                  </a:lnTo>
                  <a:lnTo>
                    <a:pt x="1362" y="2342"/>
                  </a:lnTo>
                  <a:lnTo>
                    <a:pt x="639" y="3322"/>
                  </a:lnTo>
                  <a:lnTo>
                    <a:pt x="341" y="3747"/>
                  </a:lnTo>
                  <a:lnTo>
                    <a:pt x="170" y="4003"/>
                  </a:lnTo>
                  <a:lnTo>
                    <a:pt x="43" y="4301"/>
                  </a:lnTo>
                  <a:lnTo>
                    <a:pt x="0" y="4556"/>
                  </a:lnTo>
                  <a:lnTo>
                    <a:pt x="0" y="4769"/>
                  </a:lnTo>
                  <a:lnTo>
                    <a:pt x="43" y="5067"/>
                  </a:lnTo>
                  <a:lnTo>
                    <a:pt x="85" y="5195"/>
                  </a:lnTo>
                  <a:lnTo>
                    <a:pt x="170" y="4897"/>
                  </a:lnTo>
                  <a:lnTo>
                    <a:pt x="341" y="4556"/>
                  </a:lnTo>
                  <a:lnTo>
                    <a:pt x="766" y="3747"/>
                  </a:lnTo>
                  <a:lnTo>
                    <a:pt x="1320" y="2896"/>
                  </a:lnTo>
                  <a:lnTo>
                    <a:pt x="1916" y="2044"/>
                  </a:lnTo>
                  <a:lnTo>
                    <a:pt x="3023" y="597"/>
                  </a:lnTo>
                  <a:lnTo>
                    <a:pt x="349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7"/>
            <p:cNvSpPr/>
            <p:nvPr/>
          </p:nvSpPr>
          <p:spPr>
            <a:xfrm rot="-468693">
              <a:off x="3919315" y="1944809"/>
              <a:ext cx="195182" cy="300530"/>
            </a:xfrm>
            <a:custGeom>
              <a:avLst/>
              <a:gdLst/>
              <a:ahLst/>
              <a:cxnLst/>
              <a:rect l="l" t="t" r="r" b="b"/>
              <a:pathLst>
                <a:path w="2683" h="4131" extrusionOk="0">
                  <a:moveTo>
                    <a:pt x="0" y="1"/>
                  </a:moveTo>
                  <a:lnTo>
                    <a:pt x="682" y="1363"/>
                  </a:lnTo>
                  <a:lnTo>
                    <a:pt x="1278" y="2385"/>
                  </a:lnTo>
                  <a:lnTo>
                    <a:pt x="1746" y="3109"/>
                  </a:lnTo>
                  <a:lnTo>
                    <a:pt x="2087" y="3619"/>
                  </a:lnTo>
                  <a:lnTo>
                    <a:pt x="2299" y="3832"/>
                  </a:lnTo>
                  <a:lnTo>
                    <a:pt x="2299" y="3832"/>
                  </a:lnTo>
                  <a:lnTo>
                    <a:pt x="2129" y="3577"/>
                  </a:lnTo>
                  <a:lnTo>
                    <a:pt x="1916" y="3321"/>
                  </a:lnTo>
                  <a:lnTo>
                    <a:pt x="1576" y="2640"/>
                  </a:lnTo>
                  <a:lnTo>
                    <a:pt x="1235" y="1959"/>
                  </a:lnTo>
                  <a:lnTo>
                    <a:pt x="767" y="639"/>
                  </a:lnTo>
                  <a:lnTo>
                    <a:pt x="554" y="86"/>
                  </a:lnTo>
                  <a:lnTo>
                    <a:pt x="0" y="1"/>
                  </a:lnTo>
                  <a:close/>
                  <a:moveTo>
                    <a:pt x="2299" y="3832"/>
                  </a:moveTo>
                  <a:lnTo>
                    <a:pt x="2470" y="4003"/>
                  </a:lnTo>
                  <a:lnTo>
                    <a:pt x="2385" y="3917"/>
                  </a:lnTo>
                  <a:lnTo>
                    <a:pt x="2299" y="3832"/>
                  </a:lnTo>
                  <a:close/>
                  <a:moveTo>
                    <a:pt x="2470" y="4003"/>
                  </a:moveTo>
                  <a:lnTo>
                    <a:pt x="2555" y="4088"/>
                  </a:lnTo>
                  <a:lnTo>
                    <a:pt x="2683" y="4130"/>
                  </a:lnTo>
                  <a:lnTo>
                    <a:pt x="2683" y="4130"/>
                  </a:lnTo>
                  <a:lnTo>
                    <a:pt x="2470" y="4003"/>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7"/>
            <p:cNvSpPr/>
            <p:nvPr/>
          </p:nvSpPr>
          <p:spPr>
            <a:xfrm rot="-468693">
              <a:off x="3732072" y="3312570"/>
              <a:ext cx="418226" cy="2431379"/>
            </a:xfrm>
            <a:custGeom>
              <a:avLst/>
              <a:gdLst/>
              <a:ahLst/>
              <a:cxnLst/>
              <a:rect l="l" t="t" r="r" b="b"/>
              <a:pathLst>
                <a:path w="5749" h="33421" extrusionOk="0">
                  <a:moveTo>
                    <a:pt x="2853" y="1"/>
                  </a:moveTo>
                  <a:lnTo>
                    <a:pt x="2427" y="43"/>
                  </a:lnTo>
                  <a:lnTo>
                    <a:pt x="2087" y="171"/>
                  </a:lnTo>
                  <a:lnTo>
                    <a:pt x="1789" y="341"/>
                  </a:lnTo>
                  <a:lnTo>
                    <a:pt x="1491" y="597"/>
                  </a:lnTo>
                  <a:lnTo>
                    <a:pt x="1278" y="852"/>
                  </a:lnTo>
                  <a:lnTo>
                    <a:pt x="1108" y="1150"/>
                  </a:lnTo>
                  <a:lnTo>
                    <a:pt x="937" y="1491"/>
                  </a:lnTo>
                  <a:lnTo>
                    <a:pt x="810" y="1831"/>
                  </a:lnTo>
                  <a:lnTo>
                    <a:pt x="639" y="2470"/>
                  </a:lnTo>
                  <a:lnTo>
                    <a:pt x="554" y="3066"/>
                  </a:lnTo>
                  <a:lnTo>
                    <a:pt x="512" y="3619"/>
                  </a:lnTo>
                  <a:lnTo>
                    <a:pt x="1235" y="3619"/>
                  </a:lnTo>
                  <a:lnTo>
                    <a:pt x="1321" y="3108"/>
                  </a:lnTo>
                  <a:lnTo>
                    <a:pt x="1406" y="2640"/>
                  </a:lnTo>
                  <a:lnTo>
                    <a:pt x="1619" y="2044"/>
                  </a:lnTo>
                  <a:lnTo>
                    <a:pt x="1789" y="1789"/>
                  </a:lnTo>
                  <a:lnTo>
                    <a:pt x="1959" y="1533"/>
                  </a:lnTo>
                  <a:lnTo>
                    <a:pt x="2172" y="1278"/>
                  </a:lnTo>
                  <a:lnTo>
                    <a:pt x="2427" y="1065"/>
                  </a:lnTo>
                  <a:lnTo>
                    <a:pt x="2725" y="937"/>
                  </a:lnTo>
                  <a:lnTo>
                    <a:pt x="3023" y="810"/>
                  </a:lnTo>
                  <a:lnTo>
                    <a:pt x="3407" y="767"/>
                  </a:lnTo>
                  <a:lnTo>
                    <a:pt x="3875" y="810"/>
                  </a:lnTo>
                  <a:lnTo>
                    <a:pt x="3960" y="895"/>
                  </a:lnTo>
                  <a:lnTo>
                    <a:pt x="4088" y="980"/>
                  </a:lnTo>
                  <a:lnTo>
                    <a:pt x="4173" y="1108"/>
                  </a:lnTo>
                  <a:lnTo>
                    <a:pt x="4216" y="1278"/>
                  </a:lnTo>
                  <a:lnTo>
                    <a:pt x="4343" y="1746"/>
                  </a:lnTo>
                  <a:lnTo>
                    <a:pt x="4386" y="2342"/>
                  </a:lnTo>
                  <a:lnTo>
                    <a:pt x="4428" y="3108"/>
                  </a:lnTo>
                  <a:lnTo>
                    <a:pt x="4428" y="3960"/>
                  </a:lnTo>
                  <a:lnTo>
                    <a:pt x="4386" y="4982"/>
                  </a:lnTo>
                  <a:lnTo>
                    <a:pt x="4301" y="6046"/>
                  </a:lnTo>
                  <a:lnTo>
                    <a:pt x="4045" y="8515"/>
                  </a:lnTo>
                  <a:lnTo>
                    <a:pt x="3705" y="11240"/>
                  </a:lnTo>
                  <a:lnTo>
                    <a:pt x="3321" y="14135"/>
                  </a:lnTo>
                  <a:lnTo>
                    <a:pt x="2853" y="17115"/>
                  </a:lnTo>
                  <a:lnTo>
                    <a:pt x="1874" y="22990"/>
                  </a:lnTo>
                  <a:lnTo>
                    <a:pt x="937" y="28099"/>
                  </a:lnTo>
                  <a:lnTo>
                    <a:pt x="1" y="33080"/>
                  </a:lnTo>
                  <a:lnTo>
                    <a:pt x="86" y="33122"/>
                  </a:lnTo>
                  <a:lnTo>
                    <a:pt x="384" y="33293"/>
                  </a:lnTo>
                  <a:lnTo>
                    <a:pt x="682" y="33378"/>
                  </a:lnTo>
                  <a:lnTo>
                    <a:pt x="852" y="33420"/>
                  </a:lnTo>
                  <a:lnTo>
                    <a:pt x="980" y="33378"/>
                  </a:lnTo>
                  <a:lnTo>
                    <a:pt x="1704" y="29121"/>
                  </a:lnTo>
                  <a:lnTo>
                    <a:pt x="3321" y="19542"/>
                  </a:lnTo>
                  <a:lnTo>
                    <a:pt x="4939" y="9580"/>
                  </a:lnTo>
                  <a:lnTo>
                    <a:pt x="5450" y="6046"/>
                  </a:lnTo>
                  <a:lnTo>
                    <a:pt x="5620" y="4897"/>
                  </a:lnTo>
                  <a:lnTo>
                    <a:pt x="5663" y="4258"/>
                  </a:lnTo>
                  <a:lnTo>
                    <a:pt x="5706" y="3449"/>
                  </a:lnTo>
                  <a:lnTo>
                    <a:pt x="5748" y="2683"/>
                  </a:lnTo>
                  <a:lnTo>
                    <a:pt x="5748" y="1959"/>
                  </a:lnTo>
                  <a:lnTo>
                    <a:pt x="5706" y="1618"/>
                  </a:lnTo>
                  <a:lnTo>
                    <a:pt x="5620" y="1320"/>
                  </a:lnTo>
                  <a:lnTo>
                    <a:pt x="5535" y="1022"/>
                  </a:lnTo>
                  <a:lnTo>
                    <a:pt x="5365" y="767"/>
                  </a:lnTo>
                  <a:lnTo>
                    <a:pt x="5110" y="554"/>
                  </a:lnTo>
                  <a:lnTo>
                    <a:pt x="4812" y="384"/>
                  </a:lnTo>
                  <a:lnTo>
                    <a:pt x="4471" y="214"/>
                  </a:lnTo>
                  <a:lnTo>
                    <a:pt x="4003" y="86"/>
                  </a:lnTo>
                  <a:lnTo>
                    <a:pt x="3492" y="43"/>
                  </a:lnTo>
                  <a:lnTo>
                    <a:pt x="2853"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7"/>
            <p:cNvSpPr/>
            <p:nvPr/>
          </p:nvSpPr>
          <p:spPr>
            <a:xfrm rot="-468693">
              <a:off x="3418654" y="2487455"/>
              <a:ext cx="492501" cy="1056258"/>
            </a:xfrm>
            <a:custGeom>
              <a:avLst/>
              <a:gdLst/>
              <a:ahLst/>
              <a:cxnLst/>
              <a:rect l="l" t="t" r="r" b="b"/>
              <a:pathLst>
                <a:path w="6770" h="14519" extrusionOk="0">
                  <a:moveTo>
                    <a:pt x="1788" y="1"/>
                  </a:moveTo>
                  <a:lnTo>
                    <a:pt x="1661" y="43"/>
                  </a:lnTo>
                  <a:lnTo>
                    <a:pt x="1065" y="639"/>
                  </a:lnTo>
                  <a:lnTo>
                    <a:pt x="511" y="1278"/>
                  </a:lnTo>
                  <a:lnTo>
                    <a:pt x="256" y="1533"/>
                  </a:lnTo>
                  <a:lnTo>
                    <a:pt x="85" y="1874"/>
                  </a:lnTo>
                  <a:lnTo>
                    <a:pt x="0" y="2214"/>
                  </a:lnTo>
                  <a:lnTo>
                    <a:pt x="0" y="2555"/>
                  </a:lnTo>
                  <a:lnTo>
                    <a:pt x="43" y="2896"/>
                  </a:lnTo>
                  <a:lnTo>
                    <a:pt x="128" y="3236"/>
                  </a:lnTo>
                  <a:lnTo>
                    <a:pt x="298" y="3960"/>
                  </a:lnTo>
                  <a:lnTo>
                    <a:pt x="511" y="4641"/>
                  </a:lnTo>
                  <a:lnTo>
                    <a:pt x="724" y="5322"/>
                  </a:lnTo>
                  <a:lnTo>
                    <a:pt x="1022" y="6003"/>
                  </a:lnTo>
                  <a:lnTo>
                    <a:pt x="1278" y="6642"/>
                  </a:lnTo>
                  <a:lnTo>
                    <a:pt x="1618" y="7323"/>
                  </a:lnTo>
                  <a:lnTo>
                    <a:pt x="1916" y="7962"/>
                  </a:lnTo>
                  <a:lnTo>
                    <a:pt x="2299" y="8558"/>
                  </a:lnTo>
                  <a:lnTo>
                    <a:pt x="2853" y="9452"/>
                  </a:lnTo>
                  <a:lnTo>
                    <a:pt x="3108" y="9920"/>
                  </a:lnTo>
                  <a:lnTo>
                    <a:pt x="3321" y="10388"/>
                  </a:lnTo>
                  <a:lnTo>
                    <a:pt x="3534" y="10899"/>
                  </a:lnTo>
                  <a:lnTo>
                    <a:pt x="3662" y="11410"/>
                  </a:lnTo>
                  <a:lnTo>
                    <a:pt x="3747" y="11921"/>
                  </a:lnTo>
                  <a:lnTo>
                    <a:pt x="3704" y="12432"/>
                  </a:lnTo>
                  <a:lnTo>
                    <a:pt x="3662" y="12815"/>
                  </a:lnTo>
                  <a:lnTo>
                    <a:pt x="3662" y="12985"/>
                  </a:lnTo>
                  <a:lnTo>
                    <a:pt x="3704" y="13156"/>
                  </a:lnTo>
                  <a:lnTo>
                    <a:pt x="3747" y="13241"/>
                  </a:lnTo>
                  <a:lnTo>
                    <a:pt x="3832" y="13326"/>
                  </a:lnTo>
                  <a:lnTo>
                    <a:pt x="4002" y="13369"/>
                  </a:lnTo>
                  <a:lnTo>
                    <a:pt x="4172" y="13369"/>
                  </a:lnTo>
                  <a:lnTo>
                    <a:pt x="4258" y="13326"/>
                  </a:lnTo>
                  <a:lnTo>
                    <a:pt x="4300" y="13241"/>
                  </a:lnTo>
                  <a:lnTo>
                    <a:pt x="4343" y="13411"/>
                  </a:lnTo>
                  <a:lnTo>
                    <a:pt x="4385" y="13539"/>
                  </a:lnTo>
                  <a:lnTo>
                    <a:pt x="4470" y="13709"/>
                  </a:lnTo>
                  <a:lnTo>
                    <a:pt x="4598" y="13794"/>
                  </a:lnTo>
                  <a:lnTo>
                    <a:pt x="4854" y="13794"/>
                  </a:lnTo>
                  <a:lnTo>
                    <a:pt x="4939" y="13752"/>
                  </a:lnTo>
                  <a:lnTo>
                    <a:pt x="5067" y="13709"/>
                  </a:lnTo>
                  <a:lnTo>
                    <a:pt x="5109" y="13879"/>
                  </a:lnTo>
                  <a:lnTo>
                    <a:pt x="5194" y="14050"/>
                  </a:lnTo>
                  <a:lnTo>
                    <a:pt x="5279" y="14135"/>
                  </a:lnTo>
                  <a:lnTo>
                    <a:pt x="5365" y="14177"/>
                  </a:lnTo>
                  <a:lnTo>
                    <a:pt x="5535" y="14177"/>
                  </a:lnTo>
                  <a:lnTo>
                    <a:pt x="5620" y="14135"/>
                  </a:lnTo>
                  <a:lnTo>
                    <a:pt x="5705" y="14092"/>
                  </a:lnTo>
                  <a:lnTo>
                    <a:pt x="5790" y="14135"/>
                  </a:lnTo>
                  <a:lnTo>
                    <a:pt x="5833" y="14220"/>
                  </a:lnTo>
                  <a:lnTo>
                    <a:pt x="5918" y="14390"/>
                  </a:lnTo>
                  <a:lnTo>
                    <a:pt x="6003" y="14475"/>
                  </a:lnTo>
                  <a:lnTo>
                    <a:pt x="6131" y="14518"/>
                  </a:lnTo>
                  <a:lnTo>
                    <a:pt x="6259" y="14518"/>
                  </a:lnTo>
                  <a:lnTo>
                    <a:pt x="6344" y="14475"/>
                  </a:lnTo>
                  <a:lnTo>
                    <a:pt x="6471" y="14433"/>
                  </a:lnTo>
                  <a:lnTo>
                    <a:pt x="6557" y="14348"/>
                  </a:lnTo>
                  <a:lnTo>
                    <a:pt x="6642" y="14135"/>
                  </a:lnTo>
                  <a:lnTo>
                    <a:pt x="6727" y="13879"/>
                  </a:lnTo>
                  <a:lnTo>
                    <a:pt x="6769" y="13624"/>
                  </a:lnTo>
                  <a:lnTo>
                    <a:pt x="6769" y="13326"/>
                  </a:lnTo>
                  <a:lnTo>
                    <a:pt x="6727" y="13071"/>
                  </a:lnTo>
                  <a:lnTo>
                    <a:pt x="6599" y="12560"/>
                  </a:lnTo>
                  <a:lnTo>
                    <a:pt x="6386" y="12049"/>
                  </a:lnTo>
                  <a:lnTo>
                    <a:pt x="6003" y="11368"/>
                  </a:lnTo>
                  <a:lnTo>
                    <a:pt x="5833" y="10984"/>
                  </a:lnTo>
                  <a:lnTo>
                    <a:pt x="5705" y="10644"/>
                  </a:lnTo>
                  <a:lnTo>
                    <a:pt x="3832" y="4173"/>
                  </a:lnTo>
                  <a:lnTo>
                    <a:pt x="3704" y="3662"/>
                  </a:lnTo>
                  <a:lnTo>
                    <a:pt x="3662" y="3364"/>
                  </a:lnTo>
                  <a:lnTo>
                    <a:pt x="3619" y="3109"/>
                  </a:lnTo>
                  <a:lnTo>
                    <a:pt x="3662" y="2810"/>
                  </a:lnTo>
                  <a:lnTo>
                    <a:pt x="3704" y="2555"/>
                  </a:lnTo>
                  <a:lnTo>
                    <a:pt x="3789" y="2342"/>
                  </a:lnTo>
                  <a:lnTo>
                    <a:pt x="3960" y="2129"/>
                  </a:lnTo>
                  <a:lnTo>
                    <a:pt x="3874" y="1874"/>
                  </a:lnTo>
                  <a:lnTo>
                    <a:pt x="3747" y="1533"/>
                  </a:lnTo>
                  <a:lnTo>
                    <a:pt x="3576" y="1193"/>
                  </a:lnTo>
                  <a:lnTo>
                    <a:pt x="3321" y="895"/>
                  </a:lnTo>
                  <a:lnTo>
                    <a:pt x="3066" y="639"/>
                  </a:lnTo>
                  <a:lnTo>
                    <a:pt x="2768" y="426"/>
                  </a:lnTo>
                  <a:lnTo>
                    <a:pt x="2384" y="171"/>
                  </a:lnTo>
                  <a:lnTo>
                    <a:pt x="2172" y="43"/>
                  </a:lnTo>
                  <a:lnTo>
                    <a:pt x="1959" y="1"/>
                  </a:lnTo>
                  <a:close/>
                </a:path>
              </a:pathLst>
            </a:custGeom>
            <a:solidFill>
              <a:srgbClr val="8B4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7"/>
            <p:cNvSpPr/>
            <p:nvPr/>
          </p:nvSpPr>
          <p:spPr>
            <a:xfrm rot="-468693">
              <a:off x="3939991" y="3732982"/>
              <a:ext cx="207549" cy="1080993"/>
            </a:xfrm>
            <a:custGeom>
              <a:avLst/>
              <a:gdLst/>
              <a:ahLst/>
              <a:cxnLst/>
              <a:rect l="l" t="t" r="r" b="b"/>
              <a:pathLst>
                <a:path w="2853" h="14859" extrusionOk="0">
                  <a:moveTo>
                    <a:pt x="2427" y="0"/>
                  </a:moveTo>
                  <a:lnTo>
                    <a:pt x="2470" y="809"/>
                  </a:lnTo>
                  <a:lnTo>
                    <a:pt x="2512" y="2810"/>
                  </a:lnTo>
                  <a:lnTo>
                    <a:pt x="2470" y="5237"/>
                  </a:lnTo>
                  <a:lnTo>
                    <a:pt x="2427" y="6429"/>
                  </a:lnTo>
                  <a:lnTo>
                    <a:pt x="2342" y="7408"/>
                  </a:lnTo>
                  <a:lnTo>
                    <a:pt x="2257" y="8132"/>
                  </a:lnTo>
                  <a:lnTo>
                    <a:pt x="2129" y="8856"/>
                  </a:lnTo>
                  <a:lnTo>
                    <a:pt x="1789" y="10175"/>
                  </a:lnTo>
                  <a:lnTo>
                    <a:pt x="1405" y="11453"/>
                  </a:lnTo>
                  <a:lnTo>
                    <a:pt x="1022" y="12559"/>
                  </a:lnTo>
                  <a:lnTo>
                    <a:pt x="639" y="13496"/>
                  </a:lnTo>
                  <a:lnTo>
                    <a:pt x="299" y="14220"/>
                  </a:lnTo>
                  <a:lnTo>
                    <a:pt x="0" y="14858"/>
                  </a:lnTo>
                  <a:lnTo>
                    <a:pt x="341" y="14348"/>
                  </a:lnTo>
                  <a:lnTo>
                    <a:pt x="724" y="13751"/>
                  </a:lnTo>
                  <a:lnTo>
                    <a:pt x="1150" y="12943"/>
                  </a:lnTo>
                  <a:lnTo>
                    <a:pt x="1618" y="11963"/>
                  </a:lnTo>
                  <a:lnTo>
                    <a:pt x="2044" y="10814"/>
                  </a:lnTo>
                  <a:lnTo>
                    <a:pt x="2257" y="10218"/>
                  </a:lnTo>
                  <a:lnTo>
                    <a:pt x="2427" y="9579"/>
                  </a:lnTo>
                  <a:lnTo>
                    <a:pt x="2555" y="8898"/>
                  </a:lnTo>
                  <a:lnTo>
                    <a:pt x="2683" y="8217"/>
                  </a:lnTo>
                  <a:lnTo>
                    <a:pt x="2768" y="7493"/>
                  </a:lnTo>
                  <a:lnTo>
                    <a:pt x="2810" y="6770"/>
                  </a:lnTo>
                  <a:lnTo>
                    <a:pt x="2853" y="5365"/>
                  </a:lnTo>
                  <a:lnTo>
                    <a:pt x="2810" y="3960"/>
                  </a:lnTo>
                  <a:lnTo>
                    <a:pt x="2725" y="2683"/>
                  </a:lnTo>
                  <a:lnTo>
                    <a:pt x="2640" y="1618"/>
                  </a:lnTo>
                  <a:lnTo>
                    <a:pt x="2555" y="767"/>
                  </a:lnTo>
                  <a:lnTo>
                    <a:pt x="2427"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7"/>
            <p:cNvSpPr/>
            <p:nvPr/>
          </p:nvSpPr>
          <p:spPr>
            <a:xfrm rot="-468693">
              <a:off x="4849831" y="1616589"/>
              <a:ext cx="92971" cy="37248"/>
            </a:xfrm>
            <a:custGeom>
              <a:avLst/>
              <a:gdLst/>
              <a:ahLst/>
              <a:cxnLst/>
              <a:rect l="l" t="t" r="r" b="b"/>
              <a:pathLst>
                <a:path w="1278" h="512" extrusionOk="0">
                  <a:moveTo>
                    <a:pt x="1" y="1"/>
                  </a:moveTo>
                  <a:lnTo>
                    <a:pt x="86" y="129"/>
                  </a:lnTo>
                  <a:lnTo>
                    <a:pt x="171" y="256"/>
                  </a:lnTo>
                  <a:lnTo>
                    <a:pt x="299" y="384"/>
                  </a:lnTo>
                  <a:lnTo>
                    <a:pt x="426" y="427"/>
                  </a:lnTo>
                  <a:lnTo>
                    <a:pt x="554" y="512"/>
                  </a:lnTo>
                  <a:lnTo>
                    <a:pt x="895" y="512"/>
                  </a:lnTo>
                  <a:lnTo>
                    <a:pt x="1022" y="469"/>
                  </a:lnTo>
                  <a:lnTo>
                    <a:pt x="1150" y="384"/>
                  </a:lnTo>
                  <a:lnTo>
                    <a:pt x="1278" y="299"/>
                  </a:lnTo>
                  <a:lnTo>
                    <a:pt x="1278" y="256"/>
                  </a:lnTo>
                  <a:lnTo>
                    <a:pt x="1108" y="299"/>
                  </a:lnTo>
                  <a:lnTo>
                    <a:pt x="597" y="299"/>
                  </a:lnTo>
                  <a:lnTo>
                    <a:pt x="256" y="171"/>
                  </a:lnTo>
                  <a:lnTo>
                    <a:pt x="128" y="86"/>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395"/>
        <p:cNvGrpSpPr/>
        <p:nvPr/>
      </p:nvGrpSpPr>
      <p:grpSpPr>
        <a:xfrm>
          <a:off x="0" y="0"/>
          <a:ext cx="0" cy="0"/>
          <a:chOff x="0" y="0"/>
          <a:chExt cx="0" cy="0"/>
        </a:xfrm>
      </p:grpSpPr>
      <p:sp>
        <p:nvSpPr>
          <p:cNvPr id="2396" name="Google Shape;2396;p65"/>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Market Segmentation</a:t>
            </a:r>
            <a:endParaRPr/>
          </a:p>
        </p:txBody>
      </p:sp>
      <p:sp>
        <p:nvSpPr>
          <p:cNvPr id="2397" name="Google Shape;2397;p65"/>
          <p:cNvSpPr txBox="1">
            <a:spLocks noGrp="1"/>
          </p:cNvSpPr>
          <p:nvPr>
            <p:ph type="subTitle" idx="1"/>
          </p:nvPr>
        </p:nvSpPr>
        <p:spPr>
          <a:xfrm>
            <a:off x="1403049" y="1345550"/>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2398" name="Google Shape;2398;p65"/>
          <p:cNvSpPr txBox="1">
            <a:spLocks noGrp="1"/>
          </p:cNvSpPr>
          <p:nvPr>
            <p:ph type="subTitle" idx="2"/>
          </p:nvPr>
        </p:nvSpPr>
        <p:spPr>
          <a:xfrm>
            <a:off x="1403050" y="1653300"/>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composed of hydrogen and helium</a:t>
            </a:r>
            <a:endParaRPr/>
          </a:p>
        </p:txBody>
      </p:sp>
      <p:sp>
        <p:nvSpPr>
          <p:cNvPr id="2399" name="Google Shape;2399;p65"/>
          <p:cNvSpPr txBox="1">
            <a:spLocks noGrp="1"/>
          </p:cNvSpPr>
          <p:nvPr>
            <p:ph type="subTitle" idx="3"/>
          </p:nvPr>
        </p:nvSpPr>
        <p:spPr>
          <a:xfrm>
            <a:off x="1403049" y="2363088"/>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2400" name="Google Shape;2400;p65"/>
          <p:cNvSpPr txBox="1">
            <a:spLocks noGrp="1"/>
          </p:cNvSpPr>
          <p:nvPr>
            <p:ph type="subTitle" idx="4"/>
          </p:nvPr>
        </p:nvSpPr>
        <p:spPr>
          <a:xfrm>
            <a:off x="1403050" y="2695438"/>
            <a:ext cx="2148900" cy="43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a:t>
            </a:r>
            <a:endParaRPr/>
          </a:p>
          <a:p>
            <a:pPr marL="0" lvl="0" indent="0" algn="l" rtl="0">
              <a:spcBef>
                <a:spcPts val="0"/>
              </a:spcBef>
              <a:spcAft>
                <a:spcPts val="0"/>
              </a:spcAft>
              <a:buNone/>
            </a:pPr>
            <a:r>
              <a:rPr lang="en"/>
              <a:t>name, but it’s hot</a:t>
            </a:r>
            <a:endParaRPr/>
          </a:p>
        </p:txBody>
      </p:sp>
      <p:sp>
        <p:nvSpPr>
          <p:cNvPr id="2401" name="Google Shape;2401;p65"/>
          <p:cNvSpPr txBox="1">
            <a:spLocks noGrp="1"/>
          </p:cNvSpPr>
          <p:nvPr>
            <p:ph type="subTitle" idx="5"/>
          </p:nvPr>
        </p:nvSpPr>
        <p:spPr>
          <a:xfrm>
            <a:off x="1403049" y="3380625"/>
            <a:ext cx="2148900" cy="383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2402" name="Google Shape;2402;p65"/>
          <p:cNvSpPr txBox="1">
            <a:spLocks noGrp="1"/>
          </p:cNvSpPr>
          <p:nvPr>
            <p:ph type="subTitle" idx="6"/>
          </p:nvPr>
        </p:nvSpPr>
        <p:spPr>
          <a:xfrm>
            <a:off x="1403049" y="3688375"/>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a:t>
            </a:r>
            <a:endParaRPr/>
          </a:p>
          <a:p>
            <a:pPr marL="0" lvl="0" indent="0" algn="l" rtl="0">
              <a:spcBef>
                <a:spcPts val="0"/>
              </a:spcBef>
              <a:spcAft>
                <a:spcPts val="0"/>
              </a:spcAft>
              <a:buNone/>
            </a:pPr>
            <a:r>
              <a:rPr lang="en"/>
              <a:t>planet to the Sun</a:t>
            </a:r>
            <a:endParaRPr/>
          </a:p>
        </p:txBody>
      </p:sp>
      <p:sp>
        <p:nvSpPr>
          <p:cNvPr id="2403" name="Google Shape;2403;p65"/>
          <p:cNvSpPr txBox="1"/>
          <p:nvPr/>
        </p:nvSpPr>
        <p:spPr>
          <a:xfrm>
            <a:off x="4099476" y="4166950"/>
            <a:ext cx="3679800" cy="5541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200">
                <a:solidFill>
                  <a:schemeClr val="lt2"/>
                </a:solidFill>
                <a:latin typeface="Nunito"/>
                <a:ea typeface="Nunito"/>
                <a:cs typeface="Nunito"/>
                <a:sym typeface="Nunito"/>
              </a:rPr>
              <a:t>To modify this graph, click on it, follow the link, change the data and paste the new graph here</a:t>
            </a:r>
            <a:endParaRPr sz="1200">
              <a:solidFill>
                <a:schemeClr val="lt2"/>
              </a:solidFill>
              <a:latin typeface="Nunito"/>
              <a:ea typeface="Nunito"/>
              <a:cs typeface="Nunito"/>
              <a:sym typeface="Nunito"/>
            </a:endParaRPr>
          </a:p>
        </p:txBody>
      </p:sp>
      <p:pic>
        <p:nvPicPr>
          <p:cNvPr id="2404" name="Google Shape;2404;p65" title="Chart">
            <a:hlinkClick r:id="rId3"/>
          </p:cNvPr>
          <p:cNvPicPr preferRelativeResize="0"/>
          <p:nvPr/>
        </p:nvPicPr>
        <p:blipFill>
          <a:blip r:embed="rId4">
            <a:alphaModFix/>
          </a:blip>
          <a:stretch>
            <a:fillRect/>
          </a:stretch>
        </p:blipFill>
        <p:spPr>
          <a:xfrm>
            <a:off x="3762750" y="1387475"/>
            <a:ext cx="4132725" cy="2555400"/>
          </a:xfrm>
          <a:prstGeom prst="rect">
            <a:avLst/>
          </a:prstGeom>
          <a:noFill/>
          <a:ln>
            <a:noFill/>
          </a:ln>
        </p:spPr>
      </p:pic>
      <p:sp>
        <p:nvSpPr>
          <p:cNvPr id="2405" name="Google Shape;2405;p65"/>
          <p:cNvSpPr/>
          <p:nvPr/>
        </p:nvSpPr>
        <p:spPr>
          <a:xfrm>
            <a:off x="986275" y="1433373"/>
            <a:ext cx="284100" cy="284100"/>
          </a:xfrm>
          <a:prstGeom prst="roundRect">
            <a:avLst>
              <a:gd name="adj" fmla="val 0"/>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5"/>
          <p:cNvSpPr/>
          <p:nvPr/>
        </p:nvSpPr>
        <p:spPr>
          <a:xfrm>
            <a:off x="986275" y="2455673"/>
            <a:ext cx="284100" cy="284100"/>
          </a:xfrm>
          <a:prstGeom prst="roundRect">
            <a:avLst>
              <a:gd name="adj" fmla="val 0"/>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5"/>
          <p:cNvSpPr/>
          <p:nvPr/>
        </p:nvSpPr>
        <p:spPr>
          <a:xfrm>
            <a:off x="986275" y="3477973"/>
            <a:ext cx="284100" cy="284100"/>
          </a:xfrm>
          <a:prstGeom prst="roundRect">
            <a:avLst>
              <a:gd name="adj" fmla="val 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411"/>
        <p:cNvGrpSpPr/>
        <p:nvPr/>
      </p:nvGrpSpPr>
      <p:grpSpPr>
        <a:xfrm>
          <a:off x="0" y="0"/>
          <a:ext cx="0" cy="0"/>
          <a:chOff x="0" y="0"/>
          <a:chExt cx="0" cy="0"/>
        </a:xfrm>
      </p:grpSpPr>
      <p:sp>
        <p:nvSpPr>
          <p:cNvPr id="2412" name="Google Shape;2412;p66"/>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Strategy</a:t>
            </a:r>
            <a:endParaRPr/>
          </a:p>
        </p:txBody>
      </p:sp>
      <p:sp>
        <p:nvSpPr>
          <p:cNvPr id="2413" name="Google Shape;2413;p66"/>
          <p:cNvSpPr txBox="1">
            <a:spLocks noGrp="1"/>
          </p:cNvSpPr>
          <p:nvPr>
            <p:ph type="subTitle" idx="1"/>
          </p:nvPr>
        </p:nvSpPr>
        <p:spPr>
          <a:xfrm>
            <a:off x="2313071" y="2502531"/>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Jupiter</a:t>
            </a:r>
            <a:endParaRPr/>
          </a:p>
        </p:txBody>
      </p:sp>
      <p:sp>
        <p:nvSpPr>
          <p:cNvPr id="2414" name="Google Shape;2414;p66"/>
          <p:cNvSpPr txBox="1">
            <a:spLocks noGrp="1"/>
          </p:cNvSpPr>
          <p:nvPr>
            <p:ph type="subTitle" idx="2"/>
          </p:nvPr>
        </p:nvSpPr>
        <p:spPr>
          <a:xfrm>
            <a:off x="2313072" y="2886481"/>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 of them all</a:t>
            </a:r>
            <a:endParaRPr/>
          </a:p>
        </p:txBody>
      </p:sp>
      <p:sp>
        <p:nvSpPr>
          <p:cNvPr id="2415" name="Google Shape;2415;p66"/>
          <p:cNvSpPr txBox="1">
            <a:spLocks noGrp="1"/>
          </p:cNvSpPr>
          <p:nvPr>
            <p:ph type="subTitle" idx="3"/>
          </p:nvPr>
        </p:nvSpPr>
        <p:spPr>
          <a:xfrm>
            <a:off x="2313071" y="3666288"/>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Venus</a:t>
            </a:r>
            <a:endParaRPr/>
          </a:p>
        </p:txBody>
      </p:sp>
      <p:sp>
        <p:nvSpPr>
          <p:cNvPr id="2416" name="Google Shape;2416;p66"/>
          <p:cNvSpPr txBox="1">
            <a:spLocks noGrp="1"/>
          </p:cNvSpPr>
          <p:nvPr>
            <p:ph type="subTitle" idx="4"/>
          </p:nvPr>
        </p:nvSpPr>
        <p:spPr>
          <a:xfrm>
            <a:off x="2313072" y="4069592"/>
            <a:ext cx="2148900" cy="43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but it’s hot</a:t>
            </a:r>
            <a:endParaRPr/>
          </a:p>
        </p:txBody>
      </p:sp>
      <p:sp>
        <p:nvSpPr>
          <p:cNvPr id="2417" name="Google Shape;2417;p66"/>
          <p:cNvSpPr txBox="1">
            <a:spLocks noGrp="1"/>
          </p:cNvSpPr>
          <p:nvPr>
            <p:ph type="subTitle" idx="5"/>
          </p:nvPr>
        </p:nvSpPr>
        <p:spPr>
          <a:xfrm>
            <a:off x="5861604" y="2504913"/>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Mercury</a:t>
            </a:r>
            <a:endParaRPr/>
          </a:p>
        </p:txBody>
      </p:sp>
      <p:sp>
        <p:nvSpPr>
          <p:cNvPr id="2418" name="Google Shape;2418;p66"/>
          <p:cNvSpPr txBox="1">
            <a:spLocks noGrp="1"/>
          </p:cNvSpPr>
          <p:nvPr>
            <p:ph type="subTitle" idx="6"/>
          </p:nvPr>
        </p:nvSpPr>
        <p:spPr>
          <a:xfrm>
            <a:off x="5861605" y="2888863"/>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a:t>
            </a:r>
            <a:endParaRPr/>
          </a:p>
        </p:txBody>
      </p:sp>
      <p:sp>
        <p:nvSpPr>
          <p:cNvPr id="2419" name="Google Shape;2419;p66"/>
          <p:cNvSpPr txBox="1">
            <a:spLocks noGrp="1"/>
          </p:cNvSpPr>
          <p:nvPr>
            <p:ph type="subTitle" idx="7"/>
          </p:nvPr>
        </p:nvSpPr>
        <p:spPr>
          <a:xfrm>
            <a:off x="5861604" y="3652000"/>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Neptune</a:t>
            </a:r>
            <a:endParaRPr/>
          </a:p>
        </p:txBody>
      </p:sp>
      <p:sp>
        <p:nvSpPr>
          <p:cNvPr id="2420" name="Google Shape;2420;p66"/>
          <p:cNvSpPr txBox="1">
            <a:spLocks noGrp="1"/>
          </p:cNvSpPr>
          <p:nvPr>
            <p:ph type="subTitle" idx="8"/>
          </p:nvPr>
        </p:nvSpPr>
        <p:spPr>
          <a:xfrm>
            <a:off x="5861605" y="4030704"/>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the farthest planet from the Sun</a:t>
            </a:r>
            <a:endParaRPr/>
          </a:p>
        </p:txBody>
      </p:sp>
      <p:sp>
        <p:nvSpPr>
          <p:cNvPr id="2421" name="Google Shape;2421;p66"/>
          <p:cNvSpPr txBox="1">
            <a:spLocks noGrp="1"/>
          </p:cNvSpPr>
          <p:nvPr>
            <p:ph type="subTitle" idx="9"/>
          </p:nvPr>
        </p:nvSpPr>
        <p:spPr>
          <a:xfrm>
            <a:off x="4113904" y="1389463"/>
            <a:ext cx="2148900" cy="383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Mars</a:t>
            </a:r>
            <a:endParaRPr/>
          </a:p>
        </p:txBody>
      </p:sp>
      <p:sp>
        <p:nvSpPr>
          <p:cNvPr id="2422" name="Google Shape;2422;p66"/>
          <p:cNvSpPr txBox="1">
            <a:spLocks noGrp="1"/>
          </p:cNvSpPr>
          <p:nvPr>
            <p:ph type="subTitle" idx="13"/>
          </p:nvPr>
        </p:nvSpPr>
        <p:spPr>
          <a:xfrm>
            <a:off x="4113905" y="1768167"/>
            <a:ext cx="2148900" cy="488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2423" name="Google Shape;2423;p66"/>
          <p:cNvSpPr/>
          <p:nvPr/>
        </p:nvSpPr>
        <p:spPr>
          <a:xfrm>
            <a:off x="3066294" y="1337325"/>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6"/>
          <p:cNvSpPr/>
          <p:nvPr/>
        </p:nvSpPr>
        <p:spPr>
          <a:xfrm>
            <a:off x="1265487" y="2425800"/>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6"/>
          <p:cNvSpPr/>
          <p:nvPr/>
        </p:nvSpPr>
        <p:spPr>
          <a:xfrm>
            <a:off x="1265487" y="3571070"/>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6"/>
          <p:cNvSpPr/>
          <p:nvPr/>
        </p:nvSpPr>
        <p:spPr>
          <a:xfrm>
            <a:off x="4814012" y="2533057"/>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6"/>
          <p:cNvSpPr/>
          <p:nvPr/>
        </p:nvSpPr>
        <p:spPr>
          <a:xfrm>
            <a:off x="4814012" y="3599857"/>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8" name="Google Shape;2428;p66"/>
          <p:cNvGrpSpPr/>
          <p:nvPr/>
        </p:nvGrpSpPr>
        <p:grpSpPr>
          <a:xfrm>
            <a:off x="1539641" y="3846787"/>
            <a:ext cx="423079" cy="419659"/>
            <a:chOff x="-4475825" y="3612425"/>
            <a:chExt cx="293825" cy="291450"/>
          </a:xfrm>
        </p:grpSpPr>
        <p:sp>
          <p:nvSpPr>
            <p:cNvPr id="2429" name="Google Shape;2429;p66"/>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6"/>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6"/>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66"/>
          <p:cNvGrpSpPr/>
          <p:nvPr/>
        </p:nvGrpSpPr>
        <p:grpSpPr>
          <a:xfrm>
            <a:off x="5087611" y="2808780"/>
            <a:ext cx="424195" cy="419659"/>
            <a:chOff x="-5611575" y="3272950"/>
            <a:chExt cx="294600" cy="291450"/>
          </a:xfrm>
        </p:grpSpPr>
        <p:sp>
          <p:nvSpPr>
            <p:cNvPr id="2433" name="Google Shape;2433;p66"/>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6"/>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6"/>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6"/>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6"/>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 name="Google Shape;2438;p66"/>
          <p:cNvGrpSpPr/>
          <p:nvPr/>
        </p:nvGrpSpPr>
        <p:grpSpPr>
          <a:xfrm>
            <a:off x="3339905" y="1578432"/>
            <a:ext cx="424195" cy="418507"/>
            <a:chOff x="-5613150" y="3632900"/>
            <a:chExt cx="294600" cy="290650"/>
          </a:xfrm>
        </p:grpSpPr>
        <p:sp>
          <p:nvSpPr>
            <p:cNvPr id="2439" name="Google Shape;2439;p66"/>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6"/>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 name="Google Shape;2441;p66"/>
          <p:cNvGrpSpPr/>
          <p:nvPr/>
        </p:nvGrpSpPr>
        <p:grpSpPr>
          <a:xfrm>
            <a:off x="5089991" y="3875169"/>
            <a:ext cx="419443" cy="420487"/>
            <a:chOff x="-3771675" y="3971775"/>
            <a:chExt cx="291300" cy="292025"/>
          </a:xfrm>
        </p:grpSpPr>
        <p:sp>
          <p:nvSpPr>
            <p:cNvPr id="2442" name="Google Shape;2442;p66"/>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6"/>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6"/>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6"/>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6"/>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 name="Google Shape;2447;p66"/>
          <p:cNvGrpSpPr/>
          <p:nvPr/>
        </p:nvGrpSpPr>
        <p:grpSpPr>
          <a:xfrm>
            <a:off x="1541048" y="2750974"/>
            <a:ext cx="420271" cy="320774"/>
            <a:chOff x="-1951475" y="3273100"/>
            <a:chExt cx="291875" cy="222775"/>
          </a:xfrm>
        </p:grpSpPr>
        <p:sp>
          <p:nvSpPr>
            <p:cNvPr id="2448" name="Google Shape;2448;p66"/>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6"/>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6"/>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2518"/>
        <p:cNvGrpSpPr/>
        <p:nvPr/>
      </p:nvGrpSpPr>
      <p:grpSpPr>
        <a:xfrm>
          <a:off x="0" y="0"/>
          <a:ext cx="0" cy="0"/>
          <a:chOff x="0" y="0"/>
          <a:chExt cx="0" cy="0"/>
        </a:xfrm>
      </p:grpSpPr>
      <p:sp>
        <p:nvSpPr>
          <p:cNvPr id="2519" name="Google Shape;2519;p68"/>
          <p:cNvSpPr/>
          <p:nvPr/>
        </p:nvSpPr>
        <p:spPr>
          <a:xfrm>
            <a:off x="4058250" y="1266488"/>
            <a:ext cx="1027500" cy="1027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8"/>
          <p:cNvSpPr/>
          <p:nvPr/>
        </p:nvSpPr>
        <p:spPr>
          <a:xfrm>
            <a:off x="6439675" y="1266488"/>
            <a:ext cx="1027500" cy="1027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8"/>
          <p:cNvSpPr/>
          <p:nvPr/>
        </p:nvSpPr>
        <p:spPr>
          <a:xfrm>
            <a:off x="1676825" y="1266488"/>
            <a:ext cx="1027500" cy="10275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8"/>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Pricing</a:t>
            </a:r>
            <a:endParaRPr/>
          </a:p>
        </p:txBody>
      </p:sp>
      <p:sp>
        <p:nvSpPr>
          <p:cNvPr id="2523" name="Google Shape;2523;p68"/>
          <p:cNvSpPr txBox="1"/>
          <p:nvPr/>
        </p:nvSpPr>
        <p:spPr>
          <a:xfrm>
            <a:off x="3630600" y="2493569"/>
            <a:ext cx="1882800" cy="1356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Saturn is a gas giant and has rings</a:t>
            </a:r>
            <a:br>
              <a:rPr lang="en">
                <a:solidFill>
                  <a:schemeClr val="lt2"/>
                </a:solidFill>
                <a:latin typeface="Nunito"/>
                <a:ea typeface="Nunito"/>
                <a:cs typeface="Nunito"/>
                <a:sym typeface="Nunito"/>
              </a:rPr>
            </a:b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1</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2</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3</a:t>
            </a:r>
            <a:endParaRPr>
              <a:solidFill>
                <a:schemeClr val="lt2"/>
              </a:solidFill>
              <a:latin typeface="Nunito"/>
              <a:ea typeface="Nunito"/>
              <a:cs typeface="Nunito"/>
              <a:sym typeface="Nunito"/>
            </a:endParaRPr>
          </a:p>
        </p:txBody>
      </p:sp>
      <p:sp>
        <p:nvSpPr>
          <p:cNvPr id="2524" name="Google Shape;2524;p68"/>
          <p:cNvSpPr txBox="1"/>
          <p:nvPr/>
        </p:nvSpPr>
        <p:spPr>
          <a:xfrm>
            <a:off x="6012025" y="2493450"/>
            <a:ext cx="1882800" cy="1356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It’s the biggest planet of them all</a:t>
            </a:r>
            <a:br>
              <a:rPr lang="en">
                <a:solidFill>
                  <a:schemeClr val="lt2"/>
                </a:solidFill>
                <a:latin typeface="Nunito"/>
                <a:ea typeface="Nunito"/>
                <a:cs typeface="Nunito"/>
                <a:sym typeface="Nunito"/>
              </a:rPr>
            </a:b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1</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2</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3</a:t>
            </a:r>
            <a:endParaRPr>
              <a:solidFill>
                <a:schemeClr val="lt2"/>
              </a:solidFill>
              <a:latin typeface="Nunito"/>
              <a:ea typeface="Nunito"/>
              <a:cs typeface="Nunito"/>
              <a:sym typeface="Nunito"/>
            </a:endParaRPr>
          </a:p>
        </p:txBody>
      </p:sp>
      <p:sp>
        <p:nvSpPr>
          <p:cNvPr id="2525" name="Google Shape;2525;p68"/>
          <p:cNvSpPr txBox="1"/>
          <p:nvPr/>
        </p:nvSpPr>
        <p:spPr>
          <a:xfrm>
            <a:off x="1249175" y="2493620"/>
            <a:ext cx="1882800" cy="1356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Despite being red, Mars is a cold place</a:t>
            </a:r>
            <a:br>
              <a:rPr lang="en">
                <a:solidFill>
                  <a:schemeClr val="lt2"/>
                </a:solidFill>
                <a:latin typeface="Nunito"/>
                <a:ea typeface="Nunito"/>
                <a:cs typeface="Nunito"/>
                <a:sym typeface="Nunito"/>
              </a:rPr>
            </a:b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1</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2</a:t>
            </a:r>
            <a:endParaRPr>
              <a:solidFill>
                <a:schemeClr val="lt2"/>
              </a:solidFill>
              <a:latin typeface="Nunito"/>
              <a:ea typeface="Nunito"/>
              <a:cs typeface="Nunito"/>
              <a:sym typeface="Nunito"/>
            </a:endParaRPr>
          </a:p>
          <a:p>
            <a:pPr marL="182880" lvl="0" indent="-317500" algn="ctr"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Feature 3</a:t>
            </a:r>
            <a:endParaRPr>
              <a:solidFill>
                <a:schemeClr val="lt2"/>
              </a:solidFill>
              <a:latin typeface="Nunito"/>
              <a:ea typeface="Nunito"/>
              <a:cs typeface="Nunito"/>
              <a:sym typeface="Nunito"/>
            </a:endParaRPr>
          </a:p>
          <a:p>
            <a:pPr marL="457200" lvl="0" indent="0" algn="ctr" rtl="0">
              <a:spcBef>
                <a:spcPts val="0"/>
              </a:spcBef>
              <a:spcAft>
                <a:spcPts val="0"/>
              </a:spcAft>
              <a:buNone/>
            </a:pPr>
            <a:endParaRPr>
              <a:solidFill>
                <a:schemeClr val="lt2"/>
              </a:solidFill>
              <a:latin typeface="Nunito"/>
              <a:ea typeface="Nunito"/>
              <a:cs typeface="Nunito"/>
              <a:sym typeface="Nunito"/>
            </a:endParaRPr>
          </a:p>
        </p:txBody>
      </p:sp>
      <p:sp>
        <p:nvSpPr>
          <p:cNvPr id="2526" name="Google Shape;2526;p68"/>
          <p:cNvSpPr txBox="1"/>
          <p:nvPr/>
        </p:nvSpPr>
        <p:spPr>
          <a:xfrm>
            <a:off x="1769075" y="1546025"/>
            <a:ext cx="8430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$ 39</a:t>
            </a:r>
            <a:endParaRPr sz="2000">
              <a:solidFill>
                <a:schemeClr val="dk1"/>
              </a:solidFill>
              <a:latin typeface="Abril Fatface"/>
              <a:ea typeface="Abril Fatface"/>
              <a:cs typeface="Abril Fatface"/>
              <a:sym typeface="Abril Fatface"/>
            </a:endParaRPr>
          </a:p>
        </p:txBody>
      </p:sp>
      <p:sp>
        <p:nvSpPr>
          <p:cNvPr id="2527" name="Google Shape;2527;p68"/>
          <p:cNvSpPr txBox="1"/>
          <p:nvPr/>
        </p:nvSpPr>
        <p:spPr>
          <a:xfrm>
            <a:off x="4150500" y="1546025"/>
            <a:ext cx="8430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$ 69</a:t>
            </a:r>
            <a:endParaRPr sz="2000">
              <a:solidFill>
                <a:schemeClr val="dk1"/>
              </a:solidFill>
              <a:latin typeface="Abril Fatface"/>
              <a:ea typeface="Abril Fatface"/>
              <a:cs typeface="Abril Fatface"/>
              <a:sym typeface="Abril Fatface"/>
            </a:endParaRPr>
          </a:p>
        </p:txBody>
      </p:sp>
      <p:sp>
        <p:nvSpPr>
          <p:cNvPr id="2528" name="Google Shape;2528;p68"/>
          <p:cNvSpPr txBox="1"/>
          <p:nvPr/>
        </p:nvSpPr>
        <p:spPr>
          <a:xfrm>
            <a:off x="6531925" y="1546025"/>
            <a:ext cx="843000" cy="4683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$ 99</a:t>
            </a:r>
            <a:endParaRPr sz="2000">
              <a:solidFill>
                <a:schemeClr val="dk1"/>
              </a:solidFill>
              <a:latin typeface="Abril Fatface"/>
              <a:ea typeface="Abril Fatface"/>
              <a:cs typeface="Abril Fatface"/>
              <a:sym typeface="Abril Fatface"/>
            </a:endParaRPr>
          </a:p>
        </p:txBody>
      </p:sp>
      <p:sp>
        <p:nvSpPr>
          <p:cNvPr id="2529" name="Google Shape;2529;p68"/>
          <p:cNvSpPr txBox="1">
            <a:spLocks noGrp="1"/>
          </p:cNvSpPr>
          <p:nvPr>
            <p:ph type="subTitle" idx="4294967295"/>
          </p:nvPr>
        </p:nvSpPr>
        <p:spPr>
          <a:xfrm>
            <a:off x="1249175" y="4059275"/>
            <a:ext cx="1882800" cy="383400"/>
          </a:xfrm>
          <a:prstGeom prst="rect">
            <a:avLst/>
          </a:prstGeom>
          <a:solidFill>
            <a:schemeClr val="dk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Basic</a:t>
            </a:r>
            <a:endParaRPr sz="2000">
              <a:solidFill>
                <a:schemeClr val="dk1"/>
              </a:solidFill>
              <a:latin typeface="Abril Fatface"/>
              <a:ea typeface="Abril Fatface"/>
              <a:cs typeface="Abril Fatface"/>
              <a:sym typeface="Abril Fatface"/>
            </a:endParaRPr>
          </a:p>
        </p:txBody>
      </p:sp>
      <p:sp>
        <p:nvSpPr>
          <p:cNvPr id="2530" name="Google Shape;2530;p68"/>
          <p:cNvSpPr txBox="1">
            <a:spLocks noGrp="1"/>
          </p:cNvSpPr>
          <p:nvPr>
            <p:ph type="subTitle" idx="4294967295"/>
          </p:nvPr>
        </p:nvSpPr>
        <p:spPr>
          <a:xfrm>
            <a:off x="3630600" y="4059275"/>
            <a:ext cx="1882800" cy="383400"/>
          </a:xfrm>
          <a:prstGeom prst="rect">
            <a:avLst/>
          </a:prstGeom>
          <a:solidFill>
            <a:schemeClr val="dk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Pro</a:t>
            </a:r>
            <a:endParaRPr sz="2000">
              <a:solidFill>
                <a:schemeClr val="dk1"/>
              </a:solidFill>
              <a:latin typeface="Abril Fatface"/>
              <a:ea typeface="Abril Fatface"/>
              <a:cs typeface="Abril Fatface"/>
              <a:sym typeface="Abril Fatface"/>
            </a:endParaRPr>
          </a:p>
        </p:txBody>
      </p:sp>
      <p:sp>
        <p:nvSpPr>
          <p:cNvPr id="2531" name="Google Shape;2531;p68"/>
          <p:cNvSpPr txBox="1">
            <a:spLocks noGrp="1"/>
          </p:cNvSpPr>
          <p:nvPr>
            <p:ph type="subTitle" idx="4294967295"/>
          </p:nvPr>
        </p:nvSpPr>
        <p:spPr>
          <a:xfrm>
            <a:off x="6012025" y="4059275"/>
            <a:ext cx="1882800" cy="383400"/>
          </a:xfrm>
          <a:prstGeom prst="rect">
            <a:avLst/>
          </a:prstGeom>
          <a:solidFill>
            <a:schemeClr val="dk2"/>
          </a:solidFill>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Premium</a:t>
            </a:r>
            <a:endParaRPr sz="2000">
              <a:solidFill>
                <a:schemeClr val="dk1"/>
              </a:solidFill>
              <a:latin typeface="Abril Fatface"/>
              <a:ea typeface="Abril Fatface"/>
              <a:cs typeface="Abril Fatface"/>
              <a:sym typeface="Abril Fatface"/>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2535"/>
        <p:cNvGrpSpPr/>
        <p:nvPr/>
      </p:nvGrpSpPr>
      <p:grpSpPr>
        <a:xfrm>
          <a:off x="0" y="0"/>
          <a:ext cx="0" cy="0"/>
          <a:chOff x="0" y="0"/>
          <a:chExt cx="0" cy="0"/>
        </a:xfrm>
      </p:grpSpPr>
      <p:sp>
        <p:nvSpPr>
          <p:cNvPr id="2536" name="Google Shape;2536;p69"/>
          <p:cNvSpPr/>
          <p:nvPr/>
        </p:nvSpPr>
        <p:spPr>
          <a:xfrm>
            <a:off x="3755194" y="2965429"/>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9"/>
          <p:cNvSpPr/>
          <p:nvPr/>
        </p:nvSpPr>
        <p:spPr>
          <a:xfrm>
            <a:off x="6190850" y="2965425"/>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9"/>
          <p:cNvSpPr/>
          <p:nvPr/>
        </p:nvSpPr>
        <p:spPr>
          <a:xfrm>
            <a:off x="1319549" y="2965425"/>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9"/>
          <p:cNvSpPr/>
          <p:nvPr/>
        </p:nvSpPr>
        <p:spPr>
          <a:xfrm>
            <a:off x="3755199" y="1231104"/>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9"/>
          <p:cNvSpPr/>
          <p:nvPr/>
        </p:nvSpPr>
        <p:spPr>
          <a:xfrm>
            <a:off x="6190850" y="1231100"/>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9"/>
          <p:cNvSpPr/>
          <p:nvPr/>
        </p:nvSpPr>
        <p:spPr>
          <a:xfrm>
            <a:off x="1319549" y="1231100"/>
            <a:ext cx="1641000" cy="16410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9"/>
          <p:cNvSpPr txBox="1">
            <a:spLocks noGrp="1"/>
          </p:cNvSpPr>
          <p:nvPr>
            <p:ph type="subTitle" idx="1"/>
          </p:nvPr>
        </p:nvSpPr>
        <p:spPr>
          <a:xfrm>
            <a:off x="1469406" y="1555850"/>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2543" name="Google Shape;2543;p69"/>
          <p:cNvSpPr txBox="1">
            <a:spLocks noGrp="1"/>
          </p:cNvSpPr>
          <p:nvPr>
            <p:ph type="subTitle" idx="2"/>
          </p:nvPr>
        </p:nvSpPr>
        <p:spPr>
          <a:xfrm>
            <a:off x="3901349" y="1555850"/>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2544" name="Google Shape;2544;p69"/>
          <p:cNvSpPr txBox="1">
            <a:spLocks noGrp="1"/>
          </p:cNvSpPr>
          <p:nvPr>
            <p:ph type="subTitle" idx="3"/>
          </p:nvPr>
        </p:nvSpPr>
        <p:spPr>
          <a:xfrm>
            <a:off x="6333225" y="1555850"/>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2545" name="Google Shape;2545;p69"/>
          <p:cNvSpPr txBox="1">
            <a:spLocks noGrp="1"/>
          </p:cNvSpPr>
          <p:nvPr>
            <p:ph type="subTitle" idx="4"/>
          </p:nvPr>
        </p:nvSpPr>
        <p:spPr>
          <a:xfrm>
            <a:off x="1469401" y="3313501"/>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2546" name="Google Shape;2546;p69"/>
          <p:cNvSpPr txBox="1">
            <a:spLocks noGrp="1"/>
          </p:cNvSpPr>
          <p:nvPr>
            <p:ph type="subTitle" idx="5"/>
          </p:nvPr>
        </p:nvSpPr>
        <p:spPr>
          <a:xfrm>
            <a:off x="3901356" y="3313501"/>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Saturn</a:t>
            </a:r>
            <a:endParaRPr/>
          </a:p>
        </p:txBody>
      </p:sp>
      <p:sp>
        <p:nvSpPr>
          <p:cNvPr id="2547" name="Google Shape;2547;p69"/>
          <p:cNvSpPr txBox="1">
            <a:spLocks noGrp="1"/>
          </p:cNvSpPr>
          <p:nvPr>
            <p:ph type="subTitle" idx="6"/>
          </p:nvPr>
        </p:nvSpPr>
        <p:spPr>
          <a:xfrm>
            <a:off x="6333225" y="3308724"/>
            <a:ext cx="1341300" cy="429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Neptune</a:t>
            </a:r>
            <a:endParaRPr/>
          </a:p>
        </p:txBody>
      </p:sp>
      <p:sp>
        <p:nvSpPr>
          <p:cNvPr id="2548" name="Google Shape;2548;p69"/>
          <p:cNvSpPr txBox="1">
            <a:spLocks noGrp="1"/>
          </p:cNvSpPr>
          <p:nvPr>
            <p:ph type="subTitle" idx="7"/>
          </p:nvPr>
        </p:nvSpPr>
        <p:spPr>
          <a:xfrm>
            <a:off x="1279438" y="1897384"/>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smallest planet</a:t>
            </a:r>
            <a:endParaRPr/>
          </a:p>
        </p:txBody>
      </p:sp>
      <p:sp>
        <p:nvSpPr>
          <p:cNvPr id="2549" name="Google Shape;2549;p69"/>
          <p:cNvSpPr txBox="1">
            <a:spLocks noGrp="1"/>
          </p:cNvSpPr>
          <p:nvPr>
            <p:ph type="subTitle" idx="8"/>
          </p:nvPr>
        </p:nvSpPr>
        <p:spPr>
          <a:xfrm>
            <a:off x="3711300" y="1897384"/>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rgbClr val="D63E3D"/>
              </a:buClr>
              <a:buFont typeface="Arial"/>
              <a:buNone/>
            </a:pPr>
            <a:r>
              <a:rPr lang="en"/>
              <a:t>Venus has a</a:t>
            </a:r>
            <a:endParaRPr/>
          </a:p>
          <a:p>
            <a:pPr marL="0" lvl="0" indent="0" algn="ctr" rtl="0">
              <a:spcBef>
                <a:spcPts val="0"/>
              </a:spcBef>
              <a:spcAft>
                <a:spcPts val="0"/>
              </a:spcAft>
              <a:buNone/>
            </a:pPr>
            <a:r>
              <a:rPr lang="en"/>
              <a:t>beautiful name</a:t>
            </a:r>
            <a:endParaRPr/>
          </a:p>
        </p:txBody>
      </p:sp>
      <p:sp>
        <p:nvSpPr>
          <p:cNvPr id="2550" name="Google Shape;2550;p69"/>
          <p:cNvSpPr txBox="1">
            <a:spLocks noGrp="1"/>
          </p:cNvSpPr>
          <p:nvPr>
            <p:ph type="subTitle" idx="9"/>
          </p:nvPr>
        </p:nvSpPr>
        <p:spPr>
          <a:xfrm>
            <a:off x="6143175" y="1897384"/>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cold</a:t>
            </a:r>
            <a:endParaRPr/>
          </a:p>
        </p:txBody>
      </p:sp>
      <p:sp>
        <p:nvSpPr>
          <p:cNvPr id="2551" name="Google Shape;2551;p69"/>
          <p:cNvSpPr txBox="1">
            <a:spLocks noGrp="1"/>
          </p:cNvSpPr>
          <p:nvPr>
            <p:ph type="subTitle" idx="13"/>
          </p:nvPr>
        </p:nvSpPr>
        <p:spPr>
          <a:xfrm>
            <a:off x="1279431" y="3653682"/>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Font typeface="Arial"/>
              <a:buNone/>
            </a:pPr>
            <a:r>
              <a:rPr lang="en"/>
              <a:t>It’s the biggest planet of them all</a:t>
            </a:r>
            <a:endParaRPr/>
          </a:p>
        </p:txBody>
      </p:sp>
      <p:sp>
        <p:nvSpPr>
          <p:cNvPr id="2552" name="Google Shape;2552;p69"/>
          <p:cNvSpPr txBox="1">
            <a:spLocks noGrp="1"/>
          </p:cNvSpPr>
          <p:nvPr>
            <p:ph type="subTitle" idx="14"/>
          </p:nvPr>
        </p:nvSpPr>
        <p:spPr>
          <a:xfrm>
            <a:off x="3711300" y="3653682"/>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rgbClr val="D63E3D"/>
              </a:buClr>
              <a:buFont typeface="Arial"/>
              <a:buNone/>
            </a:pPr>
            <a:r>
              <a:rPr lang="en"/>
              <a:t>Saturn is the ringed planet</a:t>
            </a:r>
            <a:endParaRPr/>
          </a:p>
        </p:txBody>
      </p:sp>
      <p:sp>
        <p:nvSpPr>
          <p:cNvPr id="2553" name="Google Shape;2553;p69"/>
          <p:cNvSpPr txBox="1">
            <a:spLocks noGrp="1"/>
          </p:cNvSpPr>
          <p:nvPr>
            <p:ph type="subTitle" idx="15"/>
          </p:nvPr>
        </p:nvSpPr>
        <p:spPr>
          <a:xfrm>
            <a:off x="6143175" y="3653682"/>
            <a:ext cx="1721400" cy="643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Font typeface="Arial"/>
              <a:buNone/>
            </a:pPr>
            <a:r>
              <a:rPr lang="en"/>
              <a:t>Neptune is the farthest planet</a:t>
            </a:r>
            <a:endParaRPr/>
          </a:p>
        </p:txBody>
      </p:sp>
      <p:sp>
        <p:nvSpPr>
          <p:cNvPr id="2554" name="Google Shape;2554;p69"/>
          <p:cNvSpPr txBox="1">
            <a:spLocks noGrp="1"/>
          </p:cNvSpPr>
          <p:nvPr>
            <p:ph type="title"/>
          </p:nvPr>
        </p:nvSpPr>
        <p:spPr>
          <a:xfrm>
            <a:off x="712650" y="368825"/>
            <a:ext cx="77187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Objectives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105"/>
        <p:cNvGrpSpPr/>
        <p:nvPr/>
      </p:nvGrpSpPr>
      <p:grpSpPr>
        <a:xfrm>
          <a:off x="0" y="0"/>
          <a:ext cx="0" cy="0"/>
          <a:chOff x="0" y="0"/>
          <a:chExt cx="0" cy="0"/>
        </a:xfrm>
      </p:grpSpPr>
      <p:grpSp>
        <p:nvGrpSpPr>
          <p:cNvPr id="2108" name="Google Shape;2108;p54"/>
          <p:cNvGrpSpPr/>
          <p:nvPr/>
        </p:nvGrpSpPr>
        <p:grpSpPr>
          <a:xfrm>
            <a:off x="5453247" y="1252952"/>
            <a:ext cx="2917224" cy="4294767"/>
            <a:chOff x="535050" y="2590325"/>
            <a:chExt cx="1034550" cy="1523075"/>
          </a:xfrm>
        </p:grpSpPr>
        <p:sp>
          <p:nvSpPr>
            <p:cNvPr id="2109" name="Google Shape;2109;p54"/>
            <p:cNvSpPr/>
            <p:nvPr/>
          </p:nvSpPr>
          <p:spPr>
            <a:xfrm>
              <a:off x="1130025" y="3244900"/>
              <a:ext cx="439575" cy="832325"/>
            </a:xfrm>
            <a:custGeom>
              <a:avLst/>
              <a:gdLst/>
              <a:ahLst/>
              <a:cxnLst/>
              <a:rect l="l" t="t" r="r" b="b"/>
              <a:pathLst>
                <a:path w="17583" h="33293" extrusionOk="0">
                  <a:moveTo>
                    <a:pt x="10218" y="0"/>
                  </a:moveTo>
                  <a:lnTo>
                    <a:pt x="9749" y="43"/>
                  </a:lnTo>
                  <a:lnTo>
                    <a:pt x="9324" y="128"/>
                  </a:lnTo>
                  <a:lnTo>
                    <a:pt x="8898" y="213"/>
                  </a:lnTo>
                  <a:lnTo>
                    <a:pt x="8472" y="383"/>
                  </a:lnTo>
                  <a:lnTo>
                    <a:pt x="8089" y="553"/>
                  </a:lnTo>
                  <a:lnTo>
                    <a:pt x="7663" y="809"/>
                  </a:lnTo>
                  <a:lnTo>
                    <a:pt x="7280" y="1064"/>
                  </a:lnTo>
                  <a:lnTo>
                    <a:pt x="6642" y="1660"/>
                  </a:lnTo>
                  <a:lnTo>
                    <a:pt x="6003" y="2342"/>
                  </a:lnTo>
                  <a:lnTo>
                    <a:pt x="5492" y="3023"/>
                  </a:lnTo>
                  <a:lnTo>
                    <a:pt x="4981" y="3789"/>
                  </a:lnTo>
                  <a:lnTo>
                    <a:pt x="4513" y="4555"/>
                  </a:lnTo>
                  <a:lnTo>
                    <a:pt x="4087" y="5322"/>
                  </a:lnTo>
                  <a:lnTo>
                    <a:pt x="3704" y="6131"/>
                  </a:lnTo>
                  <a:lnTo>
                    <a:pt x="3363" y="6939"/>
                  </a:lnTo>
                  <a:lnTo>
                    <a:pt x="2853" y="8131"/>
                  </a:lnTo>
                  <a:lnTo>
                    <a:pt x="2384" y="9324"/>
                  </a:lnTo>
                  <a:lnTo>
                    <a:pt x="1959" y="10516"/>
                  </a:lnTo>
                  <a:lnTo>
                    <a:pt x="1533" y="11708"/>
                  </a:lnTo>
                  <a:lnTo>
                    <a:pt x="1192" y="12942"/>
                  </a:lnTo>
                  <a:lnTo>
                    <a:pt x="852" y="14177"/>
                  </a:lnTo>
                  <a:lnTo>
                    <a:pt x="596" y="15411"/>
                  </a:lnTo>
                  <a:lnTo>
                    <a:pt x="383" y="16646"/>
                  </a:lnTo>
                  <a:lnTo>
                    <a:pt x="213" y="17923"/>
                  </a:lnTo>
                  <a:lnTo>
                    <a:pt x="85" y="19158"/>
                  </a:lnTo>
                  <a:lnTo>
                    <a:pt x="0" y="20435"/>
                  </a:lnTo>
                  <a:lnTo>
                    <a:pt x="0" y="21670"/>
                  </a:lnTo>
                  <a:lnTo>
                    <a:pt x="85" y="22947"/>
                  </a:lnTo>
                  <a:lnTo>
                    <a:pt x="213" y="24181"/>
                  </a:lnTo>
                  <a:lnTo>
                    <a:pt x="426" y="25416"/>
                  </a:lnTo>
                  <a:lnTo>
                    <a:pt x="681" y="26651"/>
                  </a:lnTo>
                  <a:lnTo>
                    <a:pt x="894" y="27417"/>
                  </a:lnTo>
                  <a:lnTo>
                    <a:pt x="1192" y="28141"/>
                  </a:lnTo>
                  <a:lnTo>
                    <a:pt x="1363" y="28481"/>
                  </a:lnTo>
                  <a:lnTo>
                    <a:pt x="1575" y="28822"/>
                  </a:lnTo>
                  <a:lnTo>
                    <a:pt x="1788" y="29162"/>
                  </a:lnTo>
                  <a:lnTo>
                    <a:pt x="2044" y="29418"/>
                  </a:lnTo>
                  <a:lnTo>
                    <a:pt x="2469" y="29801"/>
                  </a:lnTo>
                  <a:lnTo>
                    <a:pt x="2938" y="30142"/>
                  </a:lnTo>
                  <a:lnTo>
                    <a:pt x="3406" y="30440"/>
                  </a:lnTo>
                  <a:lnTo>
                    <a:pt x="3917" y="30695"/>
                  </a:lnTo>
                  <a:lnTo>
                    <a:pt x="5024" y="31163"/>
                  </a:lnTo>
                  <a:lnTo>
                    <a:pt x="6131" y="31632"/>
                  </a:lnTo>
                  <a:lnTo>
                    <a:pt x="7280" y="32015"/>
                  </a:lnTo>
                  <a:lnTo>
                    <a:pt x="8430" y="32355"/>
                  </a:lnTo>
                  <a:lnTo>
                    <a:pt x="9622" y="32653"/>
                  </a:lnTo>
                  <a:lnTo>
                    <a:pt x="10771" y="32909"/>
                  </a:lnTo>
                  <a:lnTo>
                    <a:pt x="11963" y="33079"/>
                  </a:lnTo>
                  <a:lnTo>
                    <a:pt x="13155" y="33207"/>
                  </a:lnTo>
                  <a:lnTo>
                    <a:pt x="14007" y="33292"/>
                  </a:lnTo>
                  <a:lnTo>
                    <a:pt x="14432" y="33249"/>
                  </a:lnTo>
                  <a:lnTo>
                    <a:pt x="14858" y="33207"/>
                  </a:lnTo>
                  <a:lnTo>
                    <a:pt x="15241" y="33164"/>
                  </a:lnTo>
                  <a:lnTo>
                    <a:pt x="15624" y="33037"/>
                  </a:lnTo>
                  <a:lnTo>
                    <a:pt x="16008" y="32824"/>
                  </a:lnTo>
                  <a:lnTo>
                    <a:pt x="16348" y="32611"/>
                  </a:lnTo>
                  <a:lnTo>
                    <a:pt x="16561" y="32355"/>
                  </a:lnTo>
                  <a:lnTo>
                    <a:pt x="16774" y="32057"/>
                  </a:lnTo>
                  <a:lnTo>
                    <a:pt x="16944" y="31759"/>
                  </a:lnTo>
                  <a:lnTo>
                    <a:pt x="17072" y="31419"/>
                  </a:lnTo>
                  <a:lnTo>
                    <a:pt x="17200" y="31078"/>
                  </a:lnTo>
                  <a:lnTo>
                    <a:pt x="17242" y="30738"/>
                  </a:lnTo>
                  <a:lnTo>
                    <a:pt x="17370" y="30014"/>
                  </a:lnTo>
                  <a:lnTo>
                    <a:pt x="17413" y="29162"/>
                  </a:lnTo>
                  <a:lnTo>
                    <a:pt x="17370" y="28268"/>
                  </a:lnTo>
                  <a:lnTo>
                    <a:pt x="17327" y="27417"/>
                  </a:lnTo>
                  <a:lnTo>
                    <a:pt x="17200" y="26566"/>
                  </a:lnTo>
                  <a:lnTo>
                    <a:pt x="17072" y="25714"/>
                  </a:lnTo>
                  <a:lnTo>
                    <a:pt x="16859" y="24863"/>
                  </a:lnTo>
                  <a:lnTo>
                    <a:pt x="16646" y="24011"/>
                  </a:lnTo>
                  <a:lnTo>
                    <a:pt x="16391" y="23202"/>
                  </a:lnTo>
                  <a:lnTo>
                    <a:pt x="16008" y="22138"/>
                  </a:lnTo>
                  <a:lnTo>
                    <a:pt x="15667" y="21074"/>
                  </a:lnTo>
                  <a:lnTo>
                    <a:pt x="15497" y="20520"/>
                  </a:lnTo>
                  <a:lnTo>
                    <a:pt x="15369" y="19967"/>
                  </a:lnTo>
                  <a:lnTo>
                    <a:pt x="15284" y="19413"/>
                  </a:lnTo>
                  <a:lnTo>
                    <a:pt x="15199" y="18860"/>
                  </a:lnTo>
                  <a:lnTo>
                    <a:pt x="15199" y="18008"/>
                  </a:lnTo>
                  <a:lnTo>
                    <a:pt x="15284" y="17199"/>
                  </a:lnTo>
                  <a:lnTo>
                    <a:pt x="15369" y="16348"/>
                  </a:lnTo>
                  <a:lnTo>
                    <a:pt x="15539" y="15539"/>
                  </a:lnTo>
                  <a:lnTo>
                    <a:pt x="17413" y="5109"/>
                  </a:lnTo>
                  <a:lnTo>
                    <a:pt x="17498" y="4470"/>
                  </a:lnTo>
                  <a:lnTo>
                    <a:pt x="17583" y="3832"/>
                  </a:lnTo>
                  <a:lnTo>
                    <a:pt x="17583" y="3491"/>
                  </a:lnTo>
                  <a:lnTo>
                    <a:pt x="17540" y="3193"/>
                  </a:lnTo>
                  <a:lnTo>
                    <a:pt x="17455" y="2852"/>
                  </a:lnTo>
                  <a:lnTo>
                    <a:pt x="17370" y="2554"/>
                  </a:lnTo>
                  <a:lnTo>
                    <a:pt x="17115" y="2171"/>
                  </a:lnTo>
                  <a:lnTo>
                    <a:pt x="16859" y="1831"/>
                  </a:lnTo>
                  <a:lnTo>
                    <a:pt x="16476" y="1533"/>
                  </a:lnTo>
                  <a:lnTo>
                    <a:pt x="16093" y="1277"/>
                  </a:lnTo>
                  <a:lnTo>
                    <a:pt x="15667" y="1064"/>
                  </a:lnTo>
                  <a:lnTo>
                    <a:pt x="15241" y="894"/>
                  </a:lnTo>
                  <a:lnTo>
                    <a:pt x="14773" y="766"/>
                  </a:lnTo>
                  <a:lnTo>
                    <a:pt x="14305" y="639"/>
                  </a:lnTo>
                  <a:lnTo>
                    <a:pt x="13411" y="426"/>
                  </a:lnTo>
                  <a:lnTo>
                    <a:pt x="12474" y="213"/>
                  </a:lnTo>
                  <a:lnTo>
                    <a:pt x="11580" y="85"/>
                  </a:lnTo>
                  <a:lnTo>
                    <a:pt x="10643" y="0"/>
                  </a:lnTo>
                  <a:close/>
                </a:path>
              </a:pathLst>
            </a:custGeom>
            <a:solidFill>
              <a:srgbClr val="C487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4"/>
            <p:cNvSpPr/>
            <p:nvPr/>
          </p:nvSpPr>
          <p:spPr>
            <a:xfrm>
              <a:off x="535050" y="2595650"/>
              <a:ext cx="317200" cy="451300"/>
            </a:xfrm>
            <a:custGeom>
              <a:avLst/>
              <a:gdLst/>
              <a:ahLst/>
              <a:cxnLst/>
              <a:rect l="l" t="t" r="r" b="b"/>
              <a:pathLst>
                <a:path w="12688" h="18052" extrusionOk="0">
                  <a:moveTo>
                    <a:pt x="11751" y="1"/>
                  </a:moveTo>
                  <a:lnTo>
                    <a:pt x="11325" y="43"/>
                  </a:lnTo>
                  <a:lnTo>
                    <a:pt x="10900" y="171"/>
                  </a:lnTo>
                  <a:lnTo>
                    <a:pt x="10431" y="384"/>
                  </a:lnTo>
                  <a:lnTo>
                    <a:pt x="10006" y="597"/>
                  </a:lnTo>
                  <a:lnTo>
                    <a:pt x="9324" y="937"/>
                  </a:lnTo>
                  <a:lnTo>
                    <a:pt x="8941" y="1193"/>
                  </a:lnTo>
                  <a:lnTo>
                    <a:pt x="8601" y="1405"/>
                  </a:lnTo>
                  <a:lnTo>
                    <a:pt x="8260" y="1703"/>
                  </a:lnTo>
                  <a:lnTo>
                    <a:pt x="7962" y="2001"/>
                  </a:lnTo>
                  <a:lnTo>
                    <a:pt x="7664" y="2300"/>
                  </a:lnTo>
                  <a:lnTo>
                    <a:pt x="7409" y="2683"/>
                  </a:lnTo>
                  <a:lnTo>
                    <a:pt x="7238" y="3023"/>
                  </a:lnTo>
                  <a:lnTo>
                    <a:pt x="7068" y="3449"/>
                  </a:lnTo>
                  <a:lnTo>
                    <a:pt x="6940" y="3832"/>
                  </a:lnTo>
                  <a:lnTo>
                    <a:pt x="6855" y="4215"/>
                  </a:lnTo>
                  <a:lnTo>
                    <a:pt x="6727" y="5024"/>
                  </a:lnTo>
                  <a:lnTo>
                    <a:pt x="6685" y="5407"/>
                  </a:lnTo>
                  <a:lnTo>
                    <a:pt x="6557" y="5790"/>
                  </a:lnTo>
                  <a:lnTo>
                    <a:pt x="6429" y="6174"/>
                  </a:lnTo>
                  <a:lnTo>
                    <a:pt x="6259" y="6514"/>
                  </a:lnTo>
                  <a:lnTo>
                    <a:pt x="6004" y="6812"/>
                  </a:lnTo>
                  <a:lnTo>
                    <a:pt x="5748" y="7068"/>
                  </a:lnTo>
                  <a:lnTo>
                    <a:pt x="5450" y="7323"/>
                  </a:lnTo>
                  <a:lnTo>
                    <a:pt x="5110" y="7493"/>
                  </a:lnTo>
                  <a:lnTo>
                    <a:pt x="4386" y="7834"/>
                  </a:lnTo>
                  <a:lnTo>
                    <a:pt x="3662" y="8132"/>
                  </a:lnTo>
                  <a:lnTo>
                    <a:pt x="3109" y="8387"/>
                  </a:lnTo>
                  <a:lnTo>
                    <a:pt x="2555" y="8685"/>
                  </a:lnTo>
                  <a:lnTo>
                    <a:pt x="2044" y="9026"/>
                  </a:lnTo>
                  <a:lnTo>
                    <a:pt x="1576" y="9409"/>
                  </a:lnTo>
                  <a:lnTo>
                    <a:pt x="1150" y="9877"/>
                  </a:lnTo>
                  <a:lnTo>
                    <a:pt x="937" y="10133"/>
                  </a:lnTo>
                  <a:lnTo>
                    <a:pt x="810" y="10388"/>
                  </a:lnTo>
                  <a:lnTo>
                    <a:pt x="639" y="10686"/>
                  </a:lnTo>
                  <a:lnTo>
                    <a:pt x="554" y="10984"/>
                  </a:lnTo>
                  <a:lnTo>
                    <a:pt x="469" y="11282"/>
                  </a:lnTo>
                  <a:lnTo>
                    <a:pt x="427" y="11580"/>
                  </a:lnTo>
                  <a:lnTo>
                    <a:pt x="427" y="12176"/>
                  </a:lnTo>
                  <a:lnTo>
                    <a:pt x="427" y="12815"/>
                  </a:lnTo>
                  <a:lnTo>
                    <a:pt x="341" y="13198"/>
                  </a:lnTo>
                  <a:lnTo>
                    <a:pt x="256" y="13581"/>
                  </a:lnTo>
                  <a:lnTo>
                    <a:pt x="129" y="13964"/>
                  </a:lnTo>
                  <a:lnTo>
                    <a:pt x="43" y="14390"/>
                  </a:lnTo>
                  <a:lnTo>
                    <a:pt x="1" y="14859"/>
                  </a:lnTo>
                  <a:lnTo>
                    <a:pt x="43" y="15369"/>
                  </a:lnTo>
                  <a:lnTo>
                    <a:pt x="129" y="15838"/>
                  </a:lnTo>
                  <a:lnTo>
                    <a:pt x="299" y="16306"/>
                  </a:lnTo>
                  <a:lnTo>
                    <a:pt x="554" y="16774"/>
                  </a:lnTo>
                  <a:lnTo>
                    <a:pt x="852" y="17157"/>
                  </a:lnTo>
                  <a:lnTo>
                    <a:pt x="1235" y="17541"/>
                  </a:lnTo>
                  <a:lnTo>
                    <a:pt x="1448" y="17668"/>
                  </a:lnTo>
                  <a:lnTo>
                    <a:pt x="1704" y="17796"/>
                  </a:lnTo>
                  <a:lnTo>
                    <a:pt x="1959" y="17881"/>
                  </a:lnTo>
                  <a:lnTo>
                    <a:pt x="2215" y="17966"/>
                  </a:lnTo>
                  <a:lnTo>
                    <a:pt x="2726" y="18051"/>
                  </a:lnTo>
                  <a:lnTo>
                    <a:pt x="3236" y="18051"/>
                  </a:lnTo>
                  <a:lnTo>
                    <a:pt x="3790" y="18009"/>
                  </a:lnTo>
                  <a:lnTo>
                    <a:pt x="4514" y="17839"/>
                  </a:lnTo>
                  <a:lnTo>
                    <a:pt x="5237" y="17583"/>
                  </a:lnTo>
                  <a:lnTo>
                    <a:pt x="5919" y="17285"/>
                  </a:lnTo>
                  <a:lnTo>
                    <a:pt x="6557" y="16859"/>
                  </a:lnTo>
                  <a:lnTo>
                    <a:pt x="7153" y="16391"/>
                  </a:lnTo>
                  <a:lnTo>
                    <a:pt x="7707" y="15880"/>
                  </a:lnTo>
                  <a:lnTo>
                    <a:pt x="8217" y="15327"/>
                  </a:lnTo>
                  <a:lnTo>
                    <a:pt x="8686" y="14731"/>
                  </a:lnTo>
                  <a:lnTo>
                    <a:pt x="9111" y="14092"/>
                  </a:lnTo>
                  <a:lnTo>
                    <a:pt x="9495" y="13411"/>
                  </a:lnTo>
                  <a:lnTo>
                    <a:pt x="9835" y="12772"/>
                  </a:lnTo>
                  <a:lnTo>
                    <a:pt x="10133" y="12049"/>
                  </a:lnTo>
                  <a:lnTo>
                    <a:pt x="10431" y="11368"/>
                  </a:lnTo>
                  <a:lnTo>
                    <a:pt x="10687" y="10644"/>
                  </a:lnTo>
                  <a:lnTo>
                    <a:pt x="11112" y="9196"/>
                  </a:lnTo>
                  <a:lnTo>
                    <a:pt x="11453" y="7919"/>
                  </a:lnTo>
                  <a:lnTo>
                    <a:pt x="11794" y="6685"/>
                  </a:lnTo>
                  <a:lnTo>
                    <a:pt x="12092" y="5407"/>
                  </a:lnTo>
                  <a:lnTo>
                    <a:pt x="12347" y="4173"/>
                  </a:lnTo>
                  <a:lnTo>
                    <a:pt x="12560" y="2896"/>
                  </a:lnTo>
                  <a:lnTo>
                    <a:pt x="12688" y="1661"/>
                  </a:lnTo>
                  <a:lnTo>
                    <a:pt x="12688" y="1278"/>
                  </a:lnTo>
                  <a:lnTo>
                    <a:pt x="12688" y="937"/>
                  </a:lnTo>
                  <a:lnTo>
                    <a:pt x="12602" y="597"/>
                  </a:lnTo>
                  <a:lnTo>
                    <a:pt x="12517" y="426"/>
                  </a:lnTo>
                  <a:lnTo>
                    <a:pt x="12432" y="256"/>
                  </a:lnTo>
                  <a:lnTo>
                    <a:pt x="12304" y="171"/>
                  </a:lnTo>
                  <a:lnTo>
                    <a:pt x="12134" y="86"/>
                  </a:lnTo>
                  <a:lnTo>
                    <a:pt x="11964" y="1"/>
                  </a:lnTo>
                  <a:close/>
                </a:path>
              </a:pathLst>
            </a:custGeom>
            <a:solidFill>
              <a:srgbClr val="804F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4"/>
            <p:cNvSpPr/>
            <p:nvPr/>
          </p:nvSpPr>
          <p:spPr>
            <a:xfrm>
              <a:off x="688325" y="3360900"/>
              <a:ext cx="399150" cy="483225"/>
            </a:xfrm>
            <a:custGeom>
              <a:avLst/>
              <a:gdLst/>
              <a:ahLst/>
              <a:cxnLst/>
              <a:rect l="l" t="t" r="r" b="b"/>
              <a:pathLst>
                <a:path w="15966" h="19329" extrusionOk="0">
                  <a:moveTo>
                    <a:pt x="15880" y="0"/>
                  </a:moveTo>
                  <a:lnTo>
                    <a:pt x="8047" y="682"/>
                  </a:lnTo>
                  <a:lnTo>
                    <a:pt x="213" y="1405"/>
                  </a:lnTo>
                  <a:lnTo>
                    <a:pt x="128" y="1874"/>
                  </a:lnTo>
                  <a:lnTo>
                    <a:pt x="43" y="2385"/>
                  </a:lnTo>
                  <a:lnTo>
                    <a:pt x="0" y="3321"/>
                  </a:lnTo>
                  <a:lnTo>
                    <a:pt x="43" y="4258"/>
                  </a:lnTo>
                  <a:lnTo>
                    <a:pt x="171" y="5237"/>
                  </a:lnTo>
                  <a:lnTo>
                    <a:pt x="341" y="6174"/>
                  </a:lnTo>
                  <a:lnTo>
                    <a:pt x="511" y="7153"/>
                  </a:lnTo>
                  <a:lnTo>
                    <a:pt x="894" y="9069"/>
                  </a:lnTo>
                  <a:lnTo>
                    <a:pt x="1107" y="10303"/>
                  </a:lnTo>
                  <a:lnTo>
                    <a:pt x="1235" y="11538"/>
                  </a:lnTo>
                  <a:lnTo>
                    <a:pt x="1363" y="12815"/>
                  </a:lnTo>
                  <a:lnTo>
                    <a:pt x="1448" y="14050"/>
                  </a:lnTo>
                  <a:lnTo>
                    <a:pt x="1533" y="16561"/>
                  </a:lnTo>
                  <a:lnTo>
                    <a:pt x="1576" y="19116"/>
                  </a:lnTo>
                  <a:lnTo>
                    <a:pt x="2384" y="19201"/>
                  </a:lnTo>
                  <a:lnTo>
                    <a:pt x="3236" y="19286"/>
                  </a:lnTo>
                  <a:lnTo>
                    <a:pt x="4045" y="19329"/>
                  </a:lnTo>
                  <a:lnTo>
                    <a:pt x="4896" y="19329"/>
                  </a:lnTo>
                  <a:lnTo>
                    <a:pt x="5705" y="19286"/>
                  </a:lnTo>
                  <a:lnTo>
                    <a:pt x="6557" y="19201"/>
                  </a:lnTo>
                  <a:lnTo>
                    <a:pt x="7366" y="19116"/>
                  </a:lnTo>
                  <a:lnTo>
                    <a:pt x="8174" y="18945"/>
                  </a:lnTo>
                  <a:lnTo>
                    <a:pt x="8983" y="18775"/>
                  </a:lnTo>
                  <a:lnTo>
                    <a:pt x="9792" y="18562"/>
                  </a:lnTo>
                  <a:lnTo>
                    <a:pt x="10558" y="18349"/>
                  </a:lnTo>
                  <a:lnTo>
                    <a:pt x="11367" y="18051"/>
                  </a:lnTo>
                  <a:lnTo>
                    <a:pt x="12134" y="17753"/>
                  </a:lnTo>
                  <a:lnTo>
                    <a:pt x="12900" y="17413"/>
                  </a:lnTo>
                  <a:lnTo>
                    <a:pt x="13624" y="17072"/>
                  </a:lnTo>
                  <a:lnTo>
                    <a:pt x="14390" y="16646"/>
                  </a:lnTo>
                  <a:lnTo>
                    <a:pt x="15667" y="5663"/>
                  </a:lnTo>
                  <a:lnTo>
                    <a:pt x="15838" y="4215"/>
                  </a:lnTo>
                  <a:lnTo>
                    <a:pt x="15965" y="2810"/>
                  </a:lnTo>
                  <a:lnTo>
                    <a:pt x="15965" y="2087"/>
                  </a:lnTo>
                  <a:lnTo>
                    <a:pt x="15965" y="1405"/>
                  </a:lnTo>
                  <a:lnTo>
                    <a:pt x="15965" y="682"/>
                  </a:lnTo>
                  <a:lnTo>
                    <a:pt x="15880"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4"/>
            <p:cNvSpPr/>
            <p:nvPr/>
          </p:nvSpPr>
          <p:spPr>
            <a:xfrm>
              <a:off x="629775" y="2781900"/>
              <a:ext cx="567325" cy="702475"/>
            </a:xfrm>
            <a:custGeom>
              <a:avLst/>
              <a:gdLst/>
              <a:ahLst/>
              <a:cxnLst/>
              <a:rect l="l" t="t" r="r" b="b"/>
              <a:pathLst>
                <a:path w="22693" h="28099" extrusionOk="0">
                  <a:moveTo>
                    <a:pt x="12134" y="1"/>
                  </a:moveTo>
                  <a:lnTo>
                    <a:pt x="11368" y="43"/>
                  </a:lnTo>
                  <a:lnTo>
                    <a:pt x="10644" y="129"/>
                  </a:lnTo>
                  <a:lnTo>
                    <a:pt x="9154" y="341"/>
                  </a:lnTo>
                  <a:lnTo>
                    <a:pt x="7664" y="597"/>
                  </a:lnTo>
                  <a:lnTo>
                    <a:pt x="6940" y="725"/>
                  </a:lnTo>
                  <a:lnTo>
                    <a:pt x="6217" y="895"/>
                  </a:lnTo>
                  <a:lnTo>
                    <a:pt x="5535" y="1150"/>
                  </a:lnTo>
                  <a:lnTo>
                    <a:pt x="4854" y="1406"/>
                  </a:lnTo>
                  <a:lnTo>
                    <a:pt x="3492" y="2002"/>
                  </a:lnTo>
                  <a:lnTo>
                    <a:pt x="3024" y="2257"/>
                  </a:lnTo>
                  <a:lnTo>
                    <a:pt x="2555" y="2470"/>
                  </a:lnTo>
                  <a:lnTo>
                    <a:pt x="2087" y="2768"/>
                  </a:lnTo>
                  <a:lnTo>
                    <a:pt x="1661" y="3109"/>
                  </a:lnTo>
                  <a:lnTo>
                    <a:pt x="1363" y="3449"/>
                  </a:lnTo>
                  <a:lnTo>
                    <a:pt x="1108" y="3790"/>
                  </a:lnTo>
                  <a:lnTo>
                    <a:pt x="895" y="4173"/>
                  </a:lnTo>
                  <a:lnTo>
                    <a:pt x="725" y="4556"/>
                  </a:lnTo>
                  <a:lnTo>
                    <a:pt x="427" y="5365"/>
                  </a:lnTo>
                  <a:lnTo>
                    <a:pt x="214" y="6174"/>
                  </a:lnTo>
                  <a:lnTo>
                    <a:pt x="86" y="7025"/>
                  </a:lnTo>
                  <a:lnTo>
                    <a:pt x="1" y="7834"/>
                  </a:lnTo>
                  <a:lnTo>
                    <a:pt x="1" y="8686"/>
                  </a:lnTo>
                  <a:lnTo>
                    <a:pt x="43" y="9537"/>
                  </a:lnTo>
                  <a:lnTo>
                    <a:pt x="129" y="10389"/>
                  </a:lnTo>
                  <a:lnTo>
                    <a:pt x="256" y="11240"/>
                  </a:lnTo>
                  <a:lnTo>
                    <a:pt x="512" y="12560"/>
                  </a:lnTo>
                  <a:lnTo>
                    <a:pt x="767" y="13880"/>
                  </a:lnTo>
                  <a:lnTo>
                    <a:pt x="1406" y="16477"/>
                  </a:lnTo>
                  <a:lnTo>
                    <a:pt x="2513" y="20819"/>
                  </a:lnTo>
                  <a:lnTo>
                    <a:pt x="2598" y="21202"/>
                  </a:lnTo>
                  <a:lnTo>
                    <a:pt x="2598" y="21585"/>
                  </a:lnTo>
                  <a:lnTo>
                    <a:pt x="2598" y="21968"/>
                  </a:lnTo>
                  <a:lnTo>
                    <a:pt x="2513" y="22352"/>
                  </a:lnTo>
                  <a:lnTo>
                    <a:pt x="2385" y="23160"/>
                  </a:lnTo>
                  <a:lnTo>
                    <a:pt x="2300" y="23927"/>
                  </a:lnTo>
                  <a:lnTo>
                    <a:pt x="2300" y="24310"/>
                  </a:lnTo>
                  <a:lnTo>
                    <a:pt x="2300" y="24736"/>
                  </a:lnTo>
                  <a:lnTo>
                    <a:pt x="2385" y="25119"/>
                  </a:lnTo>
                  <a:lnTo>
                    <a:pt x="2513" y="25502"/>
                  </a:lnTo>
                  <a:lnTo>
                    <a:pt x="2598" y="25630"/>
                  </a:lnTo>
                  <a:lnTo>
                    <a:pt x="2683" y="25757"/>
                  </a:lnTo>
                  <a:lnTo>
                    <a:pt x="2896" y="25970"/>
                  </a:lnTo>
                  <a:lnTo>
                    <a:pt x="3449" y="26268"/>
                  </a:lnTo>
                  <a:lnTo>
                    <a:pt x="4216" y="26822"/>
                  </a:lnTo>
                  <a:lnTo>
                    <a:pt x="4982" y="27290"/>
                  </a:lnTo>
                  <a:lnTo>
                    <a:pt x="5365" y="27503"/>
                  </a:lnTo>
                  <a:lnTo>
                    <a:pt x="5791" y="27716"/>
                  </a:lnTo>
                  <a:lnTo>
                    <a:pt x="6217" y="27844"/>
                  </a:lnTo>
                  <a:lnTo>
                    <a:pt x="6642" y="27971"/>
                  </a:lnTo>
                  <a:lnTo>
                    <a:pt x="7025" y="28056"/>
                  </a:lnTo>
                  <a:lnTo>
                    <a:pt x="7409" y="28099"/>
                  </a:lnTo>
                  <a:lnTo>
                    <a:pt x="8217" y="28099"/>
                  </a:lnTo>
                  <a:lnTo>
                    <a:pt x="8984" y="28014"/>
                  </a:lnTo>
                  <a:lnTo>
                    <a:pt x="9750" y="27844"/>
                  </a:lnTo>
                  <a:lnTo>
                    <a:pt x="10559" y="27631"/>
                  </a:lnTo>
                  <a:lnTo>
                    <a:pt x="11368" y="27375"/>
                  </a:lnTo>
                  <a:lnTo>
                    <a:pt x="12134" y="27035"/>
                  </a:lnTo>
                  <a:lnTo>
                    <a:pt x="12900" y="26651"/>
                  </a:lnTo>
                  <a:lnTo>
                    <a:pt x="13795" y="26141"/>
                  </a:lnTo>
                  <a:lnTo>
                    <a:pt x="14646" y="25630"/>
                  </a:lnTo>
                  <a:lnTo>
                    <a:pt x="15114" y="25374"/>
                  </a:lnTo>
                  <a:lnTo>
                    <a:pt x="15540" y="25161"/>
                  </a:lnTo>
                  <a:lnTo>
                    <a:pt x="16008" y="24949"/>
                  </a:lnTo>
                  <a:lnTo>
                    <a:pt x="16519" y="24821"/>
                  </a:lnTo>
                  <a:lnTo>
                    <a:pt x="17328" y="24608"/>
                  </a:lnTo>
                  <a:lnTo>
                    <a:pt x="17711" y="24523"/>
                  </a:lnTo>
                  <a:lnTo>
                    <a:pt x="18094" y="24395"/>
                  </a:lnTo>
                  <a:lnTo>
                    <a:pt x="18478" y="24225"/>
                  </a:lnTo>
                  <a:lnTo>
                    <a:pt x="18818" y="23969"/>
                  </a:lnTo>
                  <a:lnTo>
                    <a:pt x="18946" y="23799"/>
                  </a:lnTo>
                  <a:lnTo>
                    <a:pt x="19074" y="23629"/>
                  </a:lnTo>
                  <a:lnTo>
                    <a:pt x="19159" y="23458"/>
                  </a:lnTo>
                  <a:lnTo>
                    <a:pt x="19201" y="23246"/>
                  </a:lnTo>
                  <a:lnTo>
                    <a:pt x="19244" y="23033"/>
                  </a:lnTo>
                  <a:lnTo>
                    <a:pt x="19244" y="22777"/>
                  </a:lnTo>
                  <a:lnTo>
                    <a:pt x="19201" y="22266"/>
                  </a:lnTo>
                  <a:lnTo>
                    <a:pt x="19074" y="21756"/>
                  </a:lnTo>
                  <a:lnTo>
                    <a:pt x="19031" y="21245"/>
                  </a:lnTo>
                  <a:lnTo>
                    <a:pt x="19031" y="20606"/>
                  </a:lnTo>
                  <a:lnTo>
                    <a:pt x="18988" y="19968"/>
                  </a:lnTo>
                  <a:lnTo>
                    <a:pt x="18946" y="19286"/>
                  </a:lnTo>
                  <a:lnTo>
                    <a:pt x="18861" y="18648"/>
                  </a:lnTo>
                  <a:lnTo>
                    <a:pt x="18733" y="18009"/>
                  </a:lnTo>
                  <a:lnTo>
                    <a:pt x="18605" y="17328"/>
                  </a:lnTo>
                  <a:lnTo>
                    <a:pt x="18435" y="16732"/>
                  </a:lnTo>
                  <a:lnTo>
                    <a:pt x="18265" y="16093"/>
                  </a:lnTo>
                  <a:lnTo>
                    <a:pt x="17796" y="14731"/>
                  </a:lnTo>
                  <a:lnTo>
                    <a:pt x="17584" y="14050"/>
                  </a:lnTo>
                  <a:lnTo>
                    <a:pt x="17371" y="13369"/>
                  </a:lnTo>
                  <a:lnTo>
                    <a:pt x="17243" y="12645"/>
                  </a:lnTo>
                  <a:lnTo>
                    <a:pt x="17200" y="11921"/>
                  </a:lnTo>
                  <a:lnTo>
                    <a:pt x="17243" y="11538"/>
                  </a:lnTo>
                  <a:lnTo>
                    <a:pt x="17286" y="11197"/>
                  </a:lnTo>
                  <a:lnTo>
                    <a:pt x="17371" y="10857"/>
                  </a:lnTo>
                  <a:lnTo>
                    <a:pt x="17498" y="10516"/>
                  </a:lnTo>
                  <a:lnTo>
                    <a:pt x="17796" y="10899"/>
                  </a:lnTo>
                  <a:lnTo>
                    <a:pt x="18052" y="11325"/>
                  </a:lnTo>
                  <a:lnTo>
                    <a:pt x="18307" y="11708"/>
                  </a:lnTo>
                  <a:lnTo>
                    <a:pt x="18563" y="12177"/>
                  </a:lnTo>
                  <a:lnTo>
                    <a:pt x="18733" y="12602"/>
                  </a:lnTo>
                  <a:lnTo>
                    <a:pt x="18903" y="13071"/>
                  </a:lnTo>
                  <a:lnTo>
                    <a:pt x="19074" y="13539"/>
                  </a:lnTo>
                  <a:lnTo>
                    <a:pt x="19201" y="14007"/>
                  </a:lnTo>
                  <a:lnTo>
                    <a:pt x="19286" y="14518"/>
                  </a:lnTo>
                  <a:lnTo>
                    <a:pt x="19329" y="14986"/>
                  </a:lnTo>
                  <a:lnTo>
                    <a:pt x="19372" y="15497"/>
                  </a:lnTo>
                  <a:lnTo>
                    <a:pt x="19372" y="15966"/>
                  </a:lnTo>
                  <a:lnTo>
                    <a:pt x="19372" y="16477"/>
                  </a:lnTo>
                  <a:lnTo>
                    <a:pt x="19286" y="16945"/>
                  </a:lnTo>
                  <a:lnTo>
                    <a:pt x="19201" y="17413"/>
                  </a:lnTo>
                  <a:lnTo>
                    <a:pt x="19074" y="17881"/>
                  </a:lnTo>
                  <a:lnTo>
                    <a:pt x="19755" y="18307"/>
                  </a:lnTo>
                  <a:lnTo>
                    <a:pt x="20478" y="18733"/>
                  </a:lnTo>
                  <a:lnTo>
                    <a:pt x="20776" y="18861"/>
                  </a:lnTo>
                  <a:lnTo>
                    <a:pt x="21075" y="18946"/>
                  </a:lnTo>
                  <a:lnTo>
                    <a:pt x="21373" y="18946"/>
                  </a:lnTo>
                  <a:lnTo>
                    <a:pt x="21500" y="18861"/>
                  </a:lnTo>
                  <a:lnTo>
                    <a:pt x="21585" y="18775"/>
                  </a:lnTo>
                  <a:lnTo>
                    <a:pt x="21969" y="18052"/>
                  </a:lnTo>
                  <a:lnTo>
                    <a:pt x="22267" y="17328"/>
                  </a:lnTo>
                  <a:lnTo>
                    <a:pt x="22522" y="16604"/>
                  </a:lnTo>
                  <a:lnTo>
                    <a:pt x="22607" y="16221"/>
                  </a:lnTo>
                  <a:lnTo>
                    <a:pt x="22692" y="15838"/>
                  </a:lnTo>
                  <a:lnTo>
                    <a:pt x="22692" y="15284"/>
                  </a:lnTo>
                  <a:lnTo>
                    <a:pt x="22692" y="14731"/>
                  </a:lnTo>
                  <a:lnTo>
                    <a:pt x="22565" y="13582"/>
                  </a:lnTo>
                  <a:lnTo>
                    <a:pt x="22437" y="12390"/>
                  </a:lnTo>
                  <a:lnTo>
                    <a:pt x="22352" y="11155"/>
                  </a:lnTo>
                  <a:lnTo>
                    <a:pt x="22224" y="9963"/>
                  </a:lnTo>
                  <a:lnTo>
                    <a:pt x="22139" y="9367"/>
                  </a:lnTo>
                  <a:lnTo>
                    <a:pt x="22011" y="8771"/>
                  </a:lnTo>
                  <a:lnTo>
                    <a:pt x="21756" y="7792"/>
                  </a:lnTo>
                  <a:lnTo>
                    <a:pt x="21415" y="6812"/>
                  </a:lnTo>
                  <a:lnTo>
                    <a:pt x="21032" y="5876"/>
                  </a:lnTo>
                  <a:lnTo>
                    <a:pt x="20521" y="4982"/>
                  </a:lnTo>
                  <a:lnTo>
                    <a:pt x="19968" y="4130"/>
                  </a:lnTo>
                  <a:lnTo>
                    <a:pt x="19329" y="3322"/>
                  </a:lnTo>
                  <a:lnTo>
                    <a:pt x="18648" y="2555"/>
                  </a:lnTo>
                  <a:lnTo>
                    <a:pt x="17924" y="1874"/>
                  </a:lnTo>
                  <a:lnTo>
                    <a:pt x="17200" y="1321"/>
                  </a:lnTo>
                  <a:lnTo>
                    <a:pt x="16817" y="1065"/>
                  </a:lnTo>
                  <a:lnTo>
                    <a:pt x="16434" y="852"/>
                  </a:lnTo>
                  <a:lnTo>
                    <a:pt x="15753" y="554"/>
                  </a:lnTo>
                  <a:lnTo>
                    <a:pt x="15072" y="299"/>
                  </a:lnTo>
                  <a:lnTo>
                    <a:pt x="14348" y="129"/>
                  </a:lnTo>
                  <a:lnTo>
                    <a:pt x="13624" y="43"/>
                  </a:lnTo>
                  <a:lnTo>
                    <a:pt x="12858"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54"/>
            <p:cNvSpPr/>
            <p:nvPr/>
          </p:nvSpPr>
          <p:spPr>
            <a:xfrm>
              <a:off x="784100" y="2625450"/>
              <a:ext cx="183100" cy="269300"/>
            </a:xfrm>
            <a:custGeom>
              <a:avLst/>
              <a:gdLst/>
              <a:ahLst/>
              <a:cxnLst/>
              <a:rect l="l" t="t" r="r" b="b"/>
              <a:pathLst>
                <a:path w="7324" h="10772" extrusionOk="0">
                  <a:moveTo>
                    <a:pt x="3535" y="1"/>
                  </a:moveTo>
                  <a:lnTo>
                    <a:pt x="3109" y="128"/>
                  </a:lnTo>
                  <a:lnTo>
                    <a:pt x="2726" y="299"/>
                  </a:lnTo>
                  <a:lnTo>
                    <a:pt x="2342" y="511"/>
                  </a:lnTo>
                  <a:lnTo>
                    <a:pt x="2002" y="767"/>
                  </a:lnTo>
                  <a:lnTo>
                    <a:pt x="1661" y="1065"/>
                  </a:lnTo>
                  <a:lnTo>
                    <a:pt x="1321" y="1406"/>
                  </a:lnTo>
                  <a:lnTo>
                    <a:pt x="1065" y="1746"/>
                  </a:lnTo>
                  <a:lnTo>
                    <a:pt x="810" y="2129"/>
                  </a:lnTo>
                  <a:lnTo>
                    <a:pt x="597" y="2512"/>
                  </a:lnTo>
                  <a:lnTo>
                    <a:pt x="384" y="2938"/>
                  </a:lnTo>
                  <a:lnTo>
                    <a:pt x="256" y="3321"/>
                  </a:lnTo>
                  <a:lnTo>
                    <a:pt x="171" y="3747"/>
                  </a:lnTo>
                  <a:lnTo>
                    <a:pt x="86" y="4173"/>
                  </a:lnTo>
                  <a:lnTo>
                    <a:pt x="44" y="4641"/>
                  </a:lnTo>
                  <a:lnTo>
                    <a:pt x="1" y="5067"/>
                  </a:lnTo>
                  <a:lnTo>
                    <a:pt x="1" y="5535"/>
                  </a:lnTo>
                  <a:lnTo>
                    <a:pt x="44" y="5961"/>
                  </a:lnTo>
                  <a:lnTo>
                    <a:pt x="86" y="6387"/>
                  </a:lnTo>
                  <a:lnTo>
                    <a:pt x="171" y="6812"/>
                  </a:lnTo>
                  <a:lnTo>
                    <a:pt x="299" y="7238"/>
                  </a:lnTo>
                  <a:lnTo>
                    <a:pt x="427" y="7664"/>
                  </a:lnTo>
                  <a:lnTo>
                    <a:pt x="597" y="8047"/>
                  </a:lnTo>
                  <a:lnTo>
                    <a:pt x="810" y="8473"/>
                  </a:lnTo>
                  <a:lnTo>
                    <a:pt x="1023" y="8813"/>
                  </a:lnTo>
                  <a:lnTo>
                    <a:pt x="1321" y="9154"/>
                  </a:lnTo>
                  <a:lnTo>
                    <a:pt x="1576" y="9494"/>
                  </a:lnTo>
                  <a:lnTo>
                    <a:pt x="1917" y="9792"/>
                  </a:lnTo>
                  <a:lnTo>
                    <a:pt x="2300" y="10133"/>
                  </a:lnTo>
                  <a:lnTo>
                    <a:pt x="2768" y="10388"/>
                  </a:lnTo>
                  <a:lnTo>
                    <a:pt x="3237" y="10601"/>
                  </a:lnTo>
                  <a:lnTo>
                    <a:pt x="3705" y="10729"/>
                  </a:lnTo>
                  <a:lnTo>
                    <a:pt x="4216" y="10772"/>
                  </a:lnTo>
                  <a:lnTo>
                    <a:pt x="4727" y="10772"/>
                  </a:lnTo>
                  <a:lnTo>
                    <a:pt x="5195" y="10686"/>
                  </a:lnTo>
                  <a:lnTo>
                    <a:pt x="5408" y="10601"/>
                  </a:lnTo>
                  <a:lnTo>
                    <a:pt x="5663" y="10474"/>
                  </a:lnTo>
                  <a:lnTo>
                    <a:pt x="6046" y="10176"/>
                  </a:lnTo>
                  <a:lnTo>
                    <a:pt x="6387" y="9835"/>
                  </a:lnTo>
                  <a:lnTo>
                    <a:pt x="6685" y="9452"/>
                  </a:lnTo>
                  <a:lnTo>
                    <a:pt x="6898" y="8983"/>
                  </a:lnTo>
                  <a:lnTo>
                    <a:pt x="7068" y="8515"/>
                  </a:lnTo>
                  <a:lnTo>
                    <a:pt x="7196" y="8004"/>
                  </a:lnTo>
                  <a:lnTo>
                    <a:pt x="7281" y="7493"/>
                  </a:lnTo>
                  <a:lnTo>
                    <a:pt x="7324" y="6983"/>
                  </a:lnTo>
                  <a:lnTo>
                    <a:pt x="7324" y="6003"/>
                  </a:lnTo>
                  <a:lnTo>
                    <a:pt x="7238" y="4982"/>
                  </a:lnTo>
                  <a:lnTo>
                    <a:pt x="7111" y="3960"/>
                  </a:lnTo>
                  <a:lnTo>
                    <a:pt x="6855" y="2981"/>
                  </a:lnTo>
                  <a:lnTo>
                    <a:pt x="6642" y="2342"/>
                  </a:lnTo>
                  <a:lnTo>
                    <a:pt x="6387" y="1746"/>
                  </a:lnTo>
                  <a:lnTo>
                    <a:pt x="6217" y="1448"/>
                  </a:lnTo>
                  <a:lnTo>
                    <a:pt x="6046" y="1150"/>
                  </a:lnTo>
                  <a:lnTo>
                    <a:pt x="5833" y="895"/>
                  </a:lnTo>
                  <a:lnTo>
                    <a:pt x="5578" y="682"/>
                  </a:lnTo>
                  <a:lnTo>
                    <a:pt x="5195" y="341"/>
                  </a:lnTo>
                  <a:lnTo>
                    <a:pt x="4769" y="128"/>
                  </a:lnTo>
                  <a:lnTo>
                    <a:pt x="4343" y="43"/>
                  </a:lnTo>
                  <a:lnTo>
                    <a:pt x="3918" y="1"/>
                  </a:lnTo>
                  <a:close/>
                </a:path>
              </a:pathLst>
            </a:custGeom>
            <a:solidFill>
              <a:srgbClr val="D2A2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54"/>
            <p:cNvSpPr/>
            <p:nvPr/>
          </p:nvSpPr>
          <p:spPr>
            <a:xfrm>
              <a:off x="775600" y="2809575"/>
              <a:ext cx="179900" cy="228850"/>
            </a:xfrm>
            <a:custGeom>
              <a:avLst/>
              <a:gdLst/>
              <a:ahLst/>
              <a:cxnLst/>
              <a:rect l="l" t="t" r="r" b="b"/>
              <a:pathLst>
                <a:path w="7196" h="9154" extrusionOk="0">
                  <a:moveTo>
                    <a:pt x="1022" y="1"/>
                  </a:moveTo>
                  <a:lnTo>
                    <a:pt x="937" y="43"/>
                  </a:lnTo>
                  <a:lnTo>
                    <a:pt x="894" y="128"/>
                  </a:lnTo>
                  <a:lnTo>
                    <a:pt x="852" y="384"/>
                  </a:lnTo>
                  <a:lnTo>
                    <a:pt x="852" y="682"/>
                  </a:lnTo>
                  <a:lnTo>
                    <a:pt x="852" y="937"/>
                  </a:lnTo>
                  <a:lnTo>
                    <a:pt x="767" y="1278"/>
                  </a:lnTo>
                  <a:lnTo>
                    <a:pt x="639" y="1618"/>
                  </a:lnTo>
                  <a:lnTo>
                    <a:pt x="511" y="1959"/>
                  </a:lnTo>
                  <a:lnTo>
                    <a:pt x="298" y="2300"/>
                  </a:lnTo>
                  <a:lnTo>
                    <a:pt x="128" y="2598"/>
                  </a:lnTo>
                  <a:lnTo>
                    <a:pt x="43" y="2938"/>
                  </a:lnTo>
                  <a:lnTo>
                    <a:pt x="0" y="3279"/>
                  </a:lnTo>
                  <a:lnTo>
                    <a:pt x="43" y="3619"/>
                  </a:lnTo>
                  <a:lnTo>
                    <a:pt x="298" y="4343"/>
                  </a:lnTo>
                  <a:lnTo>
                    <a:pt x="596" y="5067"/>
                  </a:lnTo>
                  <a:lnTo>
                    <a:pt x="894" y="5748"/>
                  </a:lnTo>
                  <a:lnTo>
                    <a:pt x="1278" y="6387"/>
                  </a:lnTo>
                  <a:lnTo>
                    <a:pt x="1661" y="7025"/>
                  </a:lnTo>
                  <a:lnTo>
                    <a:pt x="2129" y="7579"/>
                  </a:lnTo>
                  <a:lnTo>
                    <a:pt x="2640" y="8132"/>
                  </a:lnTo>
                  <a:lnTo>
                    <a:pt x="3236" y="8600"/>
                  </a:lnTo>
                  <a:lnTo>
                    <a:pt x="3534" y="8813"/>
                  </a:lnTo>
                  <a:lnTo>
                    <a:pt x="3875" y="8984"/>
                  </a:lnTo>
                  <a:lnTo>
                    <a:pt x="4215" y="9111"/>
                  </a:lnTo>
                  <a:lnTo>
                    <a:pt x="4598" y="9154"/>
                  </a:lnTo>
                  <a:lnTo>
                    <a:pt x="4939" y="9111"/>
                  </a:lnTo>
                  <a:lnTo>
                    <a:pt x="5237" y="8984"/>
                  </a:lnTo>
                  <a:lnTo>
                    <a:pt x="5492" y="8813"/>
                  </a:lnTo>
                  <a:lnTo>
                    <a:pt x="5748" y="8558"/>
                  </a:lnTo>
                  <a:lnTo>
                    <a:pt x="5961" y="8302"/>
                  </a:lnTo>
                  <a:lnTo>
                    <a:pt x="6131" y="7962"/>
                  </a:lnTo>
                  <a:lnTo>
                    <a:pt x="6301" y="7664"/>
                  </a:lnTo>
                  <a:lnTo>
                    <a:pt x="6429" y="7323"/>
                  </a:lnTo>
                  <a:lnTo>
                    <a:pt x="6727" y="6429"/>
                  </a:lnTo>
                  <a:lnTo>
                    <a:pt x="6940" y="5493"/>
                  </a:lnTo>
                  <a:lnTo>
                    <a:pt x="7067" y="4513"/>
                  </a:lnTo>
                  <a:lnTo>
                    <a:pt x="7110" y="3577"/>
                  </a:lnTo>
                  <a:lnTo>
                    <a:pt x="7153" y="2811"/>
                  </a:lnTo>
                  <a:lnTo>
                    <a:pt x="7195" y="2087"/>
                  </a:lnTo>
                  <a:lnTo>
                    <a:pt x="7195" y="1704"/>
                  </a:lnTo>
                  <a:lnTo>
                    <a:pt x="7153" y="1320"/>
                  </a:lnTo>
                  <a:lnTo>
                    <a:pt x="7110" y="937"/>
                  </a:lnTo>
                  <a:lnTo>
                    <a:pt x="7025" y="597"/>
                  </a:lnTo>
                  <a:lnTo>
                    <a:pt x="6684" y="639"/>
                  </a:lnTo>
                  <a:lnTo>
                    <a:pt x="5875" y="724"/>
                  </a:lnTo>
                  <a:lnTo>
                    <a:pt x="4598" y="767"/>
                  </a:lnTo>
                  <a:lnTo>
                    <a:pt x="3960" y="724"/>
                  </a:lnTo>
                  <a:lnTo>
                    <a:pt x="3321" y="639"/>
                  </a:lnTo>
                  <a:lnTo>
                    <a:pt x="2725" y="512"/>
                  </a:lnTo>
                  <a:lnTo>
                    <a:pt x="2086" y="341"/>
                  </a:lnTo>
                  <a:lnTo>
                    <a:pt x="1533" y="128"/>
                  </a:lnTo>
                  <a:lnTo>
                    <a:pt x="1235" y="1"/>
                  </a:lnTo>
                  <a:close/>
                </a:path>
              </a:pathLst>
            </a:custGeom>
            <a:solidFill>
              <a:srgbClr val="D2A2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4"/>
            <p:cNvSpPr/>
            <p:nvPr/>
          </p:nvSpPr>
          <p:spPr>
            <a:xfrm>
              <a:off x="832000" y="2856400"/>
              <a:ext cx="121375" cy="50050"/>
            </a:xfrm>
            <a:custGeom>
              <a:avLst/>
              <a:gdLst/>
              <a:ahLst/>
              <a:cxnLst/>
              <a:rect l="l" t="t" r="r" b="b"/>
              <a:pathLst>
                <a:path w="4855" h="2002" extrusionOk="0">
                  <a:moveTo>
                    <a:pt x="4854" y="1"/>
                  </a:moveTo>
                  <a:lnTo>
                    <a:pt x="4513" y="512"/>
                  </a:lnTo>
                  <a:lnTo>
                    <a:pt x="4173" y="938"/>
                  </a:lnTo>
                  <a:lnTo>
                    <a:pt x="3790" y="1236"/>
                  </a:lnTo>
                  <a:lnTo>
                    <a:pt x="3364" y="1448"/>
                  </a:lnTo>
                  <a:lnTo>
                    <a:pt x="2981" y="1534"/>
                  </a:lnTo>
                  <a:lnTo>
                    <a:pt x="2555" y="1576"/>
                  </a:lnTo>
                  <a:lnTo>
                    <a:pt x="2172" y="1576"/>
                  </a:lnTo>
                  <a:lnTo>
                    <a:pt x="1789" y="1491"/>
                  </a:lnTo>
                  <a:lnTo>
                    <a:pt x="1406" y="1363"/>
                  </a:lnTo>
                  <a:lnTo>
                    <a:pt x="1065" y="1236"/>
                  </a:lnTo>
                  <a:lnTo>
                    <a:pt x="512" y="938"/>
                  </a:lnTo>
                  <a:lnTo>
                    <a:pt x="128" y="682"/>
                  </a:lnTo>
                  <a:lnTo>
                    <a:pt x="1" y="554"/>
                  </a:lnTo>
                  <a:lnTo>
                    <a:pt x="171" y="810"/>
                  </a:lnTo>
                  <a:lnTo>
                    <a:pt x="426" y="1065"/>
                  </a:lnTo>
                  <a:lnTo>
                    <a:pt x="767" y="1363"/>
                  </a:lnTo>
                  <a:lnTo>
                    <a:pt x="1193" y="1619"/>
                  </a:lnTo>
                  <a:lnTo>
                    <a:pt x="1406" y="1746"/>
                  </a:lnTo>
                  <a:lnTo>
                    <a:pt x="1661" y="1874"/>
                  </a:lnTo>
                  <a:lnTo>
                    <a:pt x="1959" y="1917"/>
                  </a:lnTo>
                  <a:lnTo>
                    <a:pt x="2215" y="1959"/>
                  </a:lnTo>
                  <a:lnTo>
                    <a:pt x="2513" y="2002"/>
                  </a:lnTo>
                  <a:lnTo>
                    <a:pt x="2811" y="1959"/>
                  </a:lnTo>
                  <a:lnTo>
                    <a:pt x="3151" y="1874"/>
                  </a:lnTo>
                  <a:lnTo>
                    <a:pt x="3407" y="1789"/>
                  </a:lnTo>
                  <a:lnTo>
                    <a:pt x="3662" y="1661"/>
                  </a:lnTo>
                  <a:lnTo>
                    <a:pt x="3875" y="1534"/>
                  </a:lnTo>
                  <a:lnTo>
                    <a:pt x="4215" y="1193"/>
                  </a:lnTo>
                  <a:lnTo>
                    <a:pt x="4471" y="852"/>
                  </a:lnTo>
                  <a:lnTo>
                    <a:pt x="4684" y="554"/>
                  </a:lnTo>
                  <a:lnTo>
                    <a:pt x="4769" y="256"/>
                  </a:lnTo>
                  <a:lnTo>
                    <a:pt x="4854"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4"/>
            <p:cNvSpPr/>
            <p:nvPr/>
          </p:nvSpPr>
          <p:spPr>
            <a:xfrm>
              <a:off x="795825" y="2821300"/>
              <a:ext cx="22375" cy="35125"/>
            </a:xfrm>
            <a:custGeom>
              <a:avLst/>
              <a:gdLst/>
              <a:ahLst/>
              <a:cxnLst/>
              <a:rect l="l" t="t" r="r" b="b"/>
              <a:pathLst>
                <a:path w="895" h="1405" extrusionOk="0">
                  <a:moveTo>
                    <a:pt x="43" y="0"/>
                  </a:moveTo>
                  <a:lnTo>
                    <a:pt x="0" y="681"/>
                  </a:lnTo>
                  <a:lnTo>
                    <a:pt x="894" y="1405"/>
                  </a:lnTo>
                  <a:lnTo>
                    <a:pt x="681" y="1149"/>
                  </a:lnTo>
                  <a:lnTo>
                    <a:pt x="511" y="937"/>
                  </a:lnTo>
                  <a:lnTo>
                    <a:pt x="256" y="468"/>
                  </a:lnTo>
                  <a:lnTo>
                    <a:pt x="85" y="128"/>
                  </a:lnTo>
                  <a:lnTo>
                    <a:pt x="43"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4"/>
            <p:cNvSpPr/>
            <p:nvPr/>
          </p:nvSpPr>
          <p:spPr>
            <a:xfrm>
              <a:off x="684075" y="2590325"/>
              <a:ext cx="277800" cy="254400"/>
            </a:xfrm>
            <a:custGeom>
              <a:avLst/>
              <a:gdLst/>
              <a:ahLst/>
              <a:cxnLst/>
              <a:rect l="l" t="t" r="r" b="b"/>
              <a:pathLst>
                <a:path w="11112" h="10176" extrusionOk="0">
                  <a:moveTo>
                    <a:pt x="6386" y="1"/>
                  </a:moveTo>
                  <a:lnTo>
                    <a:pt x="5918" y="86"/>
                  </a:lnTo>
                  <a:lnTo>
                    <a:pt x="5449" y="214"/>
                  </a:lnTo>
                  <a:lnTo>
                    <a:pt x="4981" y="341"/>
                  </a:lnTo>
                  <a:lnTo>
                    <a:pt x="4555" y="554"/>
                  </a:lnTo>
                  <a:lnTo>
                    <a:pt x="4130" y="767"/>
                  </a:lnTo>
                  <a:lnTo>
                    <a:pt x="3704" y="1065"/>
                  </a:lnTo>
                  <a:lnTo>
                    <a:pt x="3321" y="1363"/>
                  </a:lnTo>
                  <a:lnTo>
                    <a:pt x="2938" y="1704"/>
                  </a:lnTo>
                  <a:lnTo>
                    <a:pt x="2597" y="2087"/>
                  </a:lnTo>
                  <a:lnTo>
                    <a:pt x="2256" y="2470"/>
                  </a:lnTo>
                  <a:lnTo>
                    <a:pt x="1958" y="2938"/>
                  </a:lnTo>
                  <a:lnTo>
                    <a:pt x="1703" y="3407"/>
                  </a:lnTo>
                  <a:lnTo>
                    <a:pt x="1490" y="3875"/>
                  </a:lnTo>
                  <a:lnTo>
                    <a:pt x="1362" y="4386"/>
                  </a:lnTo>
                  <a:lnTo>
                    <a:pt x="1235" y="4897"/>
                  </a:lnTo>
                  <a:lnTo>
                    <a:pt x="1192" y="5450"/>
                  </a:lnTo>
                  <a:lnTo>
                    <a:pt x="1192" y="6216"/>
                  </a:lnTo>
                  <a:lnTo>
                    <a:pt x="1150" y="6600"/>
                  </a:lnTo>
                  <a:lnTo>
                    <a:pt x="1064" y="6983"/>
                  </a:lnTo>
                  <a:lnTo>
                    <a:pt x="937" y="7238"/>
                  </a:lnTo>
                  <a:lnTo>
                    <a:pt x="766" y="7536"/>
                  </a:lnTo>
                  <a:lnTo>
                    <a:pt x="383" y="8004"/>
                  </a:lnTo>
                  <a:lnTo>
                    <a:pt x="213" y="8260"/>
                  </a:lnTo>
                  <a:lnTo>
                    <a:pt x="85" y="8515"/>
                  </a:lnTo>
                  <a:lnTo>
                    <a:pt x="0" y="8813"/>
                  </a:lnTo>
                  <a:lnTo>
                    <a:pt x="0" y="9069"/>
                  </a:lnTo>
                  <a:lnTo>
                    <a:pt x="85" y="9324"/>
                  </a:lnTo>
                  <a:lnTo>
                    <a:pt x="256" y="9537"/>
                  </a:lnTo>
                  <a:lnTo>
                    <a:pt x="426" y="9707"/>
                  </a:lnTo>
                  <a:lnTo>
                    <a:pt x="681" y="9835"/>
                  </a:lnTo>
                  <a:lnTo>
                    <a:pt x="937" y="9878"/>
                  </a:lnTo>
                  <a:lnTo>
                    <a:pt x="1235" y="9835"/>
                  </a:lnTo>
                  <a:lnTo>
                    <a:pt x="1490" y="9750"/>
                  </a:lnTo>
                  <a:lnTo>
                    <a:pt x="1618" y="9665"/>
                  </a:lnTo>
                  <a:lnTo>
                    <a:pt x="1703" y="9580"/>
                  </a:lnTo>
                  <a:lnTo>
                    <a:pt x="2086" y="9835"/>
                  </a:lnTo>
                  <a:lnTo>
                    <a:pt x="2512" y="10048"/>
                  </a:lnTo>
                  <a:lnTo>
                    <a:pt x="2938" y="10176"/>
                  </a:lnTo>
                  <a:lnTo>
                    <a:pt x="3406" y="10176"/>
                  </a:lnTo>
                  <a:lnTo>
                    <a:pt x="3619" y="10133"/>
                  </a:lnTo>
                  <a:lnTo>
                    <a:pt x="3874" y="10090"/>
                  </a:lnTo>
                  <a:lnTo>
                    <a:pt x="4087" y="9963"/>
                  </a:lnTo>
                  <a:lnTo>
                    <a:pt x="4257" y="9835"/>
                  </a:lnTo>
                  <a:lnTo>
                    <a:pt x="4385" y="9622"/>
                  </a:lnTo>
                  <a:lnTo>
                    <a:pt x="4470" y="9409"/>
                  </a:lnTo>
                  <a:lnTo>
                    <a:pt x="4513" y="9154"/>
                  </a:lnTo>
                  <a:lnTo>
                    <a:pt x="4513" y="8898"/>
                  </a:lnTo>
                  <a:lnTo>
                    <a:pt x="4555" y="8388"/>
                  </a:lnTo>
                  <a:lnTo>
                    <a:pt x="4555" y="8132"/>
                  </a:lnTo>
                  <a:lnTo>
                    <a:pt x="4641" y="7877"/>
                  </a:lnTo>
                  <a:lnTo>
                    <a:pt x="4768" y="7621"/>
                  </a:lnTo>
                  <a:lnTo>
                    <a:pt x="4939" y="7408"/>
                  </a:lnTo>
                  <a:lnTo>
                    <a:pt x="5109" y="7238"/>
                  </a:lnTo>
                  <a:lnTo>
                    <a:pt x="5364" y="7068"/>
                  </a:lnTo>
                  <a:lnTo>
                    <a:pt x="5875" y="6812"/>
                  </a:lnTo>
                  <a:lnTo>
                    <a:pt x="6386" y="6557"/>
                  </a:lnTo>
                  <a:lnTo>
                    <a:pt x="6982" y="6216"/>
                  </a:lnTo>
                  <a:lnTo>
                    <a:pt x="7578" y="5833"/>
                  </a:lnTo>
                  <a:lnTo>
                    <a:pt x="7834" y="5620"/>
                  </a:lnTo>
                  <a:lnTo>
                    <a:pt x="8089" y="5365"/>
                  </a:lnTo>
                  <a:lnTo>
                    <a:pt x="8302" y="5109"/>
                  </a:lnTo>
                  <a:lnTo>
                    <a:pt x="8515" y="4811"/>
                  </a:lnTo>
                  <a:lnTo>
                    <a:pt x="8685" y="4513"/>
                  </a:lnTo>
                  <a:lnTo>
                    <a:pt x="8855" y="4215"/>
                  </a:lnTo>
                  <a:lnTo>
                    <a:pt x="8983" y="3875"/>
                  </a:lnTo>
                  <a:lnTo>
                    <a:pt x="9068" y="3534"/>
                  </a:lnTo>
                  <a:lnTo>
                    <a:pt x="9111" y="3194"/>
                  </a:lnTo>
                  <a:lnTo>
                    <a:pt x="9111" y="2853"/>
                  </a:lnTo>
                  <a:lnTo>
                    <a:pt x="9068" y="2513"/>
                  </a:lnTo>
                  <a:lnTo>
                    <a:pt x="8983" y="2172"/>
                  </a:lnTo>
                  <a:lnTo>
                    <a:pt x="9153" y="2513"/>
                  </a:lnTo>
                  <a:lnTo>
                    <a:pt x="9324" y="2896"/>
                  </a:lnTo>
                  <a:lnTo>
                    <a:pt x="9579" y="3534"/>
                  </a:lnTo>
                  <a:lnTo>
                    <a:pt x="9707" y="3832"/>
                  </a:lnTo>
                  <a:lnTo>
                    <a:pt x="9877" y="4130"/>
                  </a:lnTo>
                  <a:lnTo>
                    <a:pt x="10132" y="4386"/>
                  </a:lnTo>
                  <a:lnTo>
                    <a:pt x="10388" y="4599"/>
                  </a:lnTo>
                  <a:lnTo>
                    <a:pt x="10686" y="4726"/>
                  </a:lnTo>
                  <a:lnTo>
                    <a:pt x="11026" y="4811"/>
                  </a:lnTo>
                  <a:lnTo>
                    <a:pt x="11112" y="4343"/>
                  </a:lnTo>
                  <a:lnTo>
                    <a:pt x="11112" y="3832"/>
                  </a:lnTo>
                  <a:lnTo>
                    <a:pt x="11069" y="3364"/>
                  </a:lnTo>
                  <a:lnTo>
                    <a:pt x="10984" y="2853"/>
                  </a:lnTo>
                  <a:lnTo>
                    <a:pt x="10814" y="2385"/>
                  </a:lnTo>
                  <a:lnTo>
                    <a:pt x="10601" y="1959"/>
                  </a:lnTo>
                  <a:lnTo>
                    <a:pt x="10303" y="1576"/>
                  </a:lnTo>
                  <a:lnTo>
                    <a:pt x="10005" y="1193"/>
                  </a:lnTo>
                  <a:lnTo>
                    <a:pt x="9622" y="895"/>
                  </a:lnTo>
                  <a:lnTo>
                    <a:pt x="9238" y="597"/>
                  </a:lnTo>
                  <a:lnTo>
                    <a:pt x="8770" y="384"/>
                  </a:lnTo>
                  <a:lnTo>
                    <a:pt x="8344" y="214"/>
                  </a:lnTo>
                  <a:lnTo>
                    <a:pt x="7876" y="86"/>
                  </a:lnTo>
                  <a:lnTo>
                    <a:pt x="7365" y="1"/>
                  </a:lnTo>
                  <a:close/>
                </a:path>
              </a:pathLst>
            </a:custGeom>
            <a:solidFill>
              <a:srgbClr val="804F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4"/>
            <p:cNvSpPr/>
            <p:nvPr/>
          </p:nvSpPr>
          <p:spPr>
            <a:xfrm>
              <a:off x="843725" y="2767000"/>
              <a:ext cx="36200" cy="20250"/>
            </a:xfrm>
            <a:custGeom>
              <a:avLst/>
              <a:gdLst/>
              <a:ahLst/>
              <a:cxnLst/>
              <a:rect l="l" t="t" r="r" b="b"/>
              <a:pathLst>
                <a:path w="1448" h="810" extrusionOk="0">
                  <a:moveTo>
                    <a:pt x="809" y="1"/>
                  </a:moveTo>
                  <a:lnTo>
                    <a:pt x="553" y="43"/>
                  </a:lnTo>
                  <a:lnTo>
                    <a:pt x="341" y="171"/>
                  </a:lnTo>
                  <a:lnTo>
                    <a:pt x="170" y="341"/>
                  </a:lnTo>
                  <a:lnTo>
                    <a:pt x="43" y="554"/>
                  </a:lnTo>
                  <a:lnTo>
                    <a:pt x="0" y="810"/>
                  </a:lnTo>
                  <a:lnTo>
                    <a:pt x="85" y="639"/>
                  </a:lnTo>
                  <a:lnTo>
                    <a:pt x="213" y="469"/>
                  </a:lnTo>
                  <a:lnTo>
                    <a:pt x="383" y="384"/>
                  </a:lnTo>
                  <a:lnTo>
                    <a:pt x="596" y="299"/>
                  </a:lnTo>
                  <a:lnTo>
                    <a:pt x="1022" y="299"/>
                  </a:lnTo>
                  <a:lnTo>
                    <a:pt x="1235" y="341"/>
                  </a:lnTo>
                  <a:lnTo>
                    <a:pt x="1448" y="427"/>
                  </a:lnTo>
                  <a:lnTo>
                    <a:pt x="1277" y="214"/>
                  </a:lnTo>
                  <a:lnTo>
                    <a:pt x="1064" y="86"/>
                  </a:lnTo>
                  <a:lnTo>
                    <a:pt x="809"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4"/>
            <p:cNvSpPr/>
            <p:nvPr/>
          </p:nvSpPr>
          <p:spPr>
            <a:xfrm>
              <a:off x="926725" y="2746775"/>
              <a:ext cx="35150" cy="20250"/>
            </a:xfrm>
            <a:custGeom>
              <a:avLst/>
              <a:gdLst/>
              <a:ahLst/>
              <a:cxnLst/>
              <a:rect l="l" t="t" r="r" b="b"/>
              <a:pathLst>
                <a:path w="1406" h="810" extrusionOk="0">
                  <a:moveTo>
                    <a:pt x="810" y="1"/>
                  </a:moveTo>
                  <a:lnTo>
                    <a:pt x="554" y="43"/>
                  </a:lnTo>
                  <a:lnTo>
                    <a:pt x="299" y="171"/>
                  </a:lnTo>
                  <a:lnTo>
                    <a:pt x="128" y="342"/>
                  </a:lnTo>
                  <a:lnTo>
                    <a:pt x="1" y="554"/>
                  </a:lnTo>
                  <a:lnTo>
                    <a:pt x="1" y="810"/>
                  </a:lnTo>
                  <a:lnTo>
                    <a:pt x="43" y="640"/>
                  </a:lnTo>
                  <a:lnTo>
                    <a:pt x="214" y="469"/>
                  </a:lnTo>
                  <a:lnTo>
                    <a:pt x="384" y="384"/>
                  </a:lnTo>
                  <a:lnTo>
                    <a:pt x="597" y="299"/>
                  </a:lnTo>
                  <a:lnTo>
                    <a:pt x="1022" y="299"/>
                  </a:lnTo>
                  <a:lnTo>
                    <a:pt x="1235" y="342"/>
                  </a:lnTo>
                  <a:lnTo>
                    <a:pt x="1406" y="427"/>
                  </a:lnTo>
                  <a:lnTo>
                    <a:pt x="1406" y="427"/>
                  </a:lnTo>
                  <a:lnTo>
                    <a:pt x="1278" y="214"/>
                  </a:lnTo>
                  <a:lnTo>
                    <a:pt x="1065" y="86"/>
                  </a:lnTo>
                  <a:lnTo>
                    <a:pt x="81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4"/>
            <p:cNvSpPr/>
            <p:nvPr/>
          </p:nvSpPr>
          <p:spPr>
            <a:xfrm>
              <a:off x="909700" y="2716975"/>
              <a:ext cx="48975" cy="20250"/>
            </a:xfrm>
            <a:custGeom>
              <a:avLst/>
              <a:gdLst/>
              <a:ahLst/>
              <a:cxnLst/>
              <a:rect l="l" t="t" r="r" b="b"/>
              <a:pathLst>
                <a:path w="1959" h="810" extrusionOk="0">
                  <a:moveTo>
                    <a:pt x="1405" y="1"/>
                  </a:moveTo>
                  <a:lnTo>
                    <a:pt x="1065" y="43"/>
                  </a:lnTo>
                  <a:lnTo>
                    <a:pt x="767" y="86"/>
                  </a:lnTo>
                  <a:lnTo>
                    <a:pt x="469" y="214"/>
                  </a:lnTo>
                  <a:lnTo>
                    <a:pt x="213" y="341"/>
                  </a:lnTo>
                  <a:lnTo>
                    <a:pt x="128" y="384"/>
                  </a:lnTo>
                  <a:lnTo>
                    <a:pt x="86" y="427"/>
                  </a:lnTo>
                  <a:lnTo>
                    <a:pt x="43" y="469"/>
                  </a:lnTo>
                  <a:lnTo>
                    <a:pt x="1" y="597"/>
                  </a:lnTo>
                  <a:lnTo>
                    <a:pt x="43" y="682"/>
                  </a:lnTo>
                  <a:lnTo>
                    <a:pt x="171" y="767"/>
                  </a:lnTo>
                  <a:lnTo>
                    <a:pt x="299" y="810"/>
                  </a:lnTo>
                  <a:lnTo>
                    <a:pt x="980" y="810"/>
                  </a:lnTo>
                  <a:lnTo>
                    <a:pt x="1363" y="767"/>
                  </a:lnTo>
                  <a:lnTo>
                    <a:pt x="1533" y="767"/>
                  </a:lnTo>
                  <a:lnTo>
                    <a:pt x="1703" y="682"/>
                  </a:lnTo>
                  <a:lnTo>
                    <a:pt x="1874" y="639"/>
                  </a:lnTo>
                  <a:lnTo>
                    <a:pt x="1959" y="469"/>
                  </a:lnTo>
                  <a:lnTo>
                    <a:pt x="1959" y="384"/>
                  </a:lnTo>
                  <a:lnTo>
                    <a:pt x="1959" y="299"/>
                  </a:lnTo>
                  <a:lnTo>
                    <a:pt x="1874" y="171"/>
                  </a:lnTo>
                  <a:lnTo>
                    <a:pt x="1831" y="129"/>
                  </a:lnTo>
                  <a:lnTo>
                    <a:pt x="1618" y="43"/>
                  </a:lnTo>
                  <a:lnTo>
                    <a:pt x="1405" y="1"/>
                  </a:lnTo>
                  <a:close/>
                </a:path>
              </a:pathLst>
            </a:custGeom>
            <a:solidFill>
              <a:srgbClr val="804F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4"/>
            <p:cNvSpPr/>
            <p:nvPr/>
          </p:nvSpPr>
          <p:spPr>
            <a:xfrm>
              <a:off x="909700" y="2716975"/>
              <a:ext cx="48975" cy="20250"/>
            </a:xfrm>
            <a:custGeom>
              <a:avLst/>
              <a:gdLst/>
              <a:ahLst/>
              <a:cxnLst/>
              <a:rect l="l" t="t" r="r" b="b"/>
              <a:pathLst>
                <a:path w="1959" h="810" fill="none" extrusionOk="0">
                  <a:moveTo>
                    <a:pt x="213" y="341"/>
                  </a:moveTo>
                  <a:lnTo>
                    <a:pt x="213" y="341"/>
                  </a:lnTo>
                  <a:lnTo>
                    <a:pt x="469" y="214"/>
                  </a:lnTo>
                  <a:lnTo>
                    <a:pt x="767" y="86"/>
                  </a:lnTo>
                  <a:lnTo>
                    <a:pt x="1065" y="43"/>
                  </a:lnTo>
                  <a:lnTo>
                    <a:pt x="1405" y="1"/>
                  </a:lnTo>
                  <a:lnTo>
                    <a:pt x="1405" y="1"/>
                  </a:lnTo>
                  <a:lnTo>
                    <a:pt x="1618" y="43"/>
                  </a:lnTo>
                  <a:lnTo>
                    <a:pt x="1831" y="129"/>
                  </a:lnTo>
                  <a:lnTo>
                    <a:pt x="1831" y="129"/>
                  </a:lnTo>
                  <a:lnTo>
                    <a:pt x="1874" y="171"/>
                  </a:lnTo>
                  <a:lnTo>
                    <a:pt x="1959" y="299"/>
                  </a:lnTo>
                  <a:lnTo>
                    <a:pt x="1959" y="384"/>
                  </a:lnTo>
                  <a:lnTo>
                    <a:pt x="1959" y="469"/>
                  </a:lnTo>
                  <a:lnTo>
                    <a:pt x="1959" y="469"/>
                  </a:lnTo>
                  <a:lnTo>
                    <a:pt x="1874" y="639"/>
                  </a:lnTo>
                  <a:lnTo>
                    <a:pt x="1703" y="682"/>
                  </a:lnTo>
                  <a:lnTo>
                    <a:pt x="1703" y="682"/>
                  </a:lnTo>
                  <a:lnTo>
                    <a:pt x="1533" y="767"/>
                  </a:lnTo>
                  <a:lnTo>
                    <a:pt x="1363" y="767"/>
                  </a:lnTo>
                  <a:lnTo>
                    <a:pt x="980" y="810"/>
                  </a:lnTo>
                  <a:lnTo>
                    <a:pt x="980" y="810"/>
                  </a:lnTo>
                  <a:lnTo>
                    <a:pt x="426" y="810"/>
                  </a:lnTo>
                  <a:lnTo>
                    <a:pt x="426" y="810"/>
                  </a:lnTo>
                  <a:lnTo>
                    <a:pt x="299" y="810"/>
                  </a:lnTo>
                  <a:lnTo>
                    <a:pt x="171" y="767"/>
                  </a:lnTo>
                  <a:lnTo>
                    <a:pt x="171" y="767"/>
                  </a:lnTo>
                  <a:lnTo>
                    <a:pt x="43" y="682"/>
                  </a:lnTo>
                  <a:lnTo>
                    <a:pt x="1" y="597"/>
                  </a:lnTo>
                  <a:lnTo>
                    <a:pt x="1" y="597"/>
                  </a:lnTo>
                  <a:lnTo>
                    <a:pt x="43" y="469"/>
                  </a:lnTo>
                  <a:lnTo>
                    <a:pt x="86" y="427"/>
                  </a:lnTo>
                  <a:lnTo>
                    <a:pt x="128" y="38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4"/>
            <p:cNvSpPr/>
            <p:nvPr/>
          </p:nvSpPr>
          <p:spPr>
            <a:xfrm>
              <a:off x="827750" y="2737200"/>
              <a:ext cx="44725" cy="27700"/>
            </a:xfrm>
            <a:custGeom>
              <a:avLst/>
              <a:gdLst/>
              <a:ahLst/>
              <a:cxnLst/>
              <a:rect l="l" t="t" r="r" b="b"/>
              <a:pathLst>
                <a:path w="1789" h="1108" extrusionOk="0">
                  <a:moveTo>
                    <a:pt x="1618" y="1"/>
                  </a:moveTo>
                  <a:lnTo>
                    <a:pt x="1363" y="43"/>
                  </a:lnTo>
                  <a:lnTo>
                    <a:pt x="1150" y="128"/>
                  </a:lnTo>
                  <a:lnTo>
                    <a:pt x="639" y="341"/>
                  </a:lnTo>
                  <a:lnTo>
                    <a:pt x="298" y="512"/>
                  </a:lnTo>
                  <a:lnTo>
                    <a:pt x="171" y="597"/>
                  </a:lnTo>
                  <a:lnTo>
                    <a:pt x="43" y="725"/>
                  </a:lnTo>
                  <a:lnTo>
                    <a:pt x="0" y="895"/>
                  </a:lnTo>
                  <a:lnTo>
                    <a:pt x="0" y="980"/>
                  </a:lnTo>
                  <a:lnTo>
                    <a:pt x="43" y="1065"/>
                  </a:lnTo>
                  <a:lnTo>
                    <a:pt x="128" y="1108"/>
                  </a:lnTo>
                  <a:lnTo>
                    <a:pt x="426" y="1108"/>
                  </a:lnTo>
                  <a:lnTo>
                    <a:pt x="767" y="980"/>
                  </a:lnTo>
                  <a:lnTo>
                    <a:pt x="1150" y="852"/>
                  </a:lnTo>
                  <a:lnTo>
                    <a:pt x="1491" y="639"/>
                  </a:lnTo>
                  <a:lnTo>
                    <a:pt x="1618" y="512"/>
                  </a:lnTo>
                  <a:lnTo>
                    <a:pt x="1746" y="341"/>
                  </a:lnTo>
                  <a:lnTo>
                    <a:pt x="1789" y="256"/>
                  </a:lnTo>
                  <a:lnTo>
                    <a:pt x="1789" y="171"/>
                  </a:lnTo>
                  <a:lnTo>
                    <a:pt x="1789" y="86"/>
                  </a:lnTo>
                  <a:lnTo>
                    <a:pt x="1746" y="43"/>
                  </a:lnTo>
                  <a:lnTo>
                    <a:pt x="1618" y="1"/>
                  </a:lnTo>
                  <a:close/>
                </a:path>
              </a:pathLst>
            </a:custGeom>
            <a:solidFill>
              <a:srgbClr val="804F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4"/>
            <p:cNvSpPr/>
            <p:nvPr/>
          </p:nvSpPr>
          <p:spPr>
            <a:xfrm>
              <a:off x="837325" y="3318325"/>
              <a:ext cx="172450" cy="40475"/>
            </a:xfrm>
            <a:custGeom>
              <a:avLst/>
              <a:gdLst/>
              <a:ahLst/>
              <a:cxnLst/>
              <a:rect l="l" t="t" r="r" b="b"/>
              <a:pathLst>
                <a:path w="6898" h="1619" extrusionOk="0">
                  <a:moveTo>
                    <a:pt x="3066" y="1"/>
                  </a:moveTo>
                  <a:lnTo>
                    <a:pt x="43" y="43"/>
                  </a:lnTo>
                  <a:lnTo>
                    <a:pt x="1" y="213"/>
                  </a:lnTo>
                  <a:lnTo>
                    <a:pt x="43" y="341"/>
                  </a:lnTo>
                  <a:lnTo>
                    <a:pt x="86" y="469"/>
                  </a:lnTo>
                  <a:lnTo>
                    <a:pt x="128" y="597"/>
                  </a:lnTo>
                  <a:lnTo>
                    <a:pt x="384" y="767"/>
                  </a:lnTo>
                  <a:lnTo>
                    <a:pt x="639" y="937"/>
                  </a:lnTo>
                  <a:lnTo>
                    <a:pt x="937" y="1065"/>
                  </a:lnTo>
                  <a:lnTo>
                    <a:pt x="1193" y="1150"/>
                  </a:lnTo>
                  <a:lnTo>
                    <a:pt x="1491" y="1235"/>
                  </a:lnTo>
                  <a:lnTo>
                    <a:pt x="1533" y="1618"/>
                  </a:lnTo>
                  <a:lnTo>
                    <a:pt x="5535" y="1618"/>
                  </a:lnTo>
                  <a:lnTo>
                    <a:pt x="5535" y="1278"/>
                  </a:lnTo>
                  <a:lnTo>
                    <a:pt x="5833" y="1107"/>
                  </a:lnTo>
                  <a:lnTo>
                    <a:pt x="6429" y="724"/>
                  </a:lnTo>
                  <a:lnTo>
                    <a:pt x="6685" y="511"/>
                  </a:lnTo>
                  <a:lnTo>
                    <a:pt x="6855" y="341"/>
                  </a:lnTo>
                  <a:lnTo>
                    <a:pt x="6897" y="256"/>
                  </a:lnTo>
                  <a:lnTo>
                    <a:pt x="6855" y="171"/>
                  </a:lnTo>
                  <a:lnTo>
                    <a:pt x="6812" y="86"/>
                  </a:lnTo>
                  <a:lnTo>
                    <a:pt x="6685" y="43"/>
                  </a:lnTo>
                  <a:lnTo>
                    <a:pt x="6174" y="1"/>
                  </a:lnTo>
                  <a:close/>
                </a:path>
              </a:pathLst>
            </a:custGeom>
            <a:solidFill>
              <a:srgbClr val="F4EA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4"/>
            <p:cNvSpPr/>
            <p:nvPr/>
          </p:nvSpPr>
          <p:spPr>
            <a:xfrm>
              <a:off x="776650" y="3274700"/>
              <a:ext cx="116050" cy="101125"/>
            </a:xfrm>
            <a:custGeom>
              <a:avLst/>
              <a:gdLst/>
              <a:ahLst/>
              <a:cxnLst/>
              <a:rect l="l" t="t" r="r" b="b"/>
              <a:pathLst>
                <a:path w="4642" h="4045" extrusionOk="0">
                  <a:moveTo>
                    <a:pt x="1363" y="0"/>
                  </a:moveTo>
                  <a:lnTo>
                    <a:pt x="1193" y="43"/>
                  </a:lnTo>
                  <a:lnTo>
                    <a:pt x="895" y="341"/>
                  </a:lnTo>
                  <a:lnTo>
                    <a:pt x="682" y="639"/>
                  </a:lnTo>
                  <a:lnTo>
                    <a:pt x="469" y="979"/>
                  </a:lnTo>
                  <a:lnTo>
                    <a:pt x="256" y="1362"/>
                  </a:lnTo>
                  <a:lnTo>
                    <a:pt x="129" y="1703"/>
                  </a:lnTo>
                  <a:lnTo>
                    <a:pt x="44" y="2086"/>
                  </a:lnTo>
                  <a:lnTo>
                    <a:pt x="1" y="2512"/>
                  </a:lnTo>
                  <a:lnTo>
                    <a:pt x="1" y="2895"/>
                  </a:lnTo>
                  <a:lnTo>
                    <a:pt x="44" y="3236"/>
                  </a:lnTo>
                  <a:lnTo>
                    <a:pt x="86" y="3363"/>
                  </a:lnTo>
                  <a:lnTo>
                    <a:pt x="129" y="3491"/>
                  </a:lnTo>
                  <a:lnTo>
                    <a:pt x="256" y="3619"/>
                  </a:lnTo>
                  <a:lnTo>
                    <a:pt x="384" y="3746"/>
                  </a:lnTo>
                  <a:lnTo>
                    <a:pt x="682" y="3874"/>
                  </a:lnTo>
                  <a:lnTo>
                    <a:pt x="1023" y="3959"/>
                  </a:lnTo>
                  <a:lnTo>
                    <a:pt x="1363" y="4002"/>
                  </a:lnTo>
                  <a:lnTo>
                    <a:pt x="2555" y="4045"/>
                  </a:lnTo>
                  <a:lnTo>
                    <a:pt x="3747" y="4002"/>
                  </a:lnTo>
                  <a:lnTo>
                    <a:pt x="4088" y="4002"/>
                  </a:lnTo>
                  <a:lnTo>
                    <a:pt x="4258" y="3959"/>
                  </a:lnTo>
                  <a:lnTo>
                    <a:pt x="4429" y="3874"/>
                  </a:lnTo>
                  <a:lnTo>
                    <a:pt x="4514" y="3832"/>
                  </a:lnTo>
                  <a:lnTo>
                    <a:pt x="4599" y="3789"/>
                  </a:lnTo>
                  <a:lnTo>
                    <a:pt x="4641" y="3619"/>
                  </a:lnTo>
                  <a:lnTo>
                    <a:pt x="4599" y="3491"/>
                  </a:lnTo>
                  <a:lnTo>
                    <a:pt x="4556" y="3363"/>
                  </a:lnTo>
                  <a:lnTo>
                    <a:pt x="4429" y="3278"/>
                  </a:lnTo>
                  <a:lnTo>
                    <a:pt x="4301" y="3193"/>
                  </a:lnTo>
                  <a:lnTo>
                    <a:pt x="4173" y="3150"/>
                  </a:lnTo>
                  <a:lnTo>
                    <a:pt x="3875" y="3108"/>
                  </a:lnTo>
                  <a:lnTo>
                    <a:pt x="3492" y="3065"/>
                  </a:lnTo>
                  <a:lnTo>
                    <a:pt x="3109" y="3023"/>
                  </a:lnTo>
                  <a:lnTo>
                    <a:pt x="2726" y="2895"/>
                  </a:lnTo>
                  <a:lnTo>
                    <a:pt x="2385" y="2725"/>
                  </a:lnTo>
                  <a:lnTo>
                    <a:pt x="2087" y="2512"/>
                  </a:lnTo>
                  <a:lnTo>
                    <a:pt x="1874" y="2256"/>
                  </a:lnTo>
                  <a:lnTo>
                    <a:pt x="1746" y="1916"/>
                  </a:lnTo>
                  <a:lnTo>
                    <a:pt x="1661" y="1575"/>
                  </a:lnTo>
                  <a:lnTo>
                    <a:pt x="2513" y="2299"/>
                  </a:lnTo>
                  <a:lnTo>
                    <a:pt x="2811" y="2554"/>
                  </a:lnTo>
                  <a:lnTo>
                    <a:pt x="2981" y="2597"/>
                  </a:lnTo>
                  <a:lnTo>
                    <a:pt x="3236" y="2597"/>
                  </a:lnTo>
                  <a:lnTo>
                    <a:pt x="3322" y="2512"/>
                  </a:lnTo>
                  <a:lnTo>
                    <a:pt x="3364" y="2427"/>
                  </a:lnTo>
                  <a:lnTo>
                    <a:pt x="3364" y="2342"/>
                  </a:lnTo>
                  <a:lnTo>
                    <a:pt x="3279" y="2171"/>
                  </a:lnTo>
                  <a:lnTo>
                    <a:pt x="3066" y="1618"/>
                  </a:lnTo>
                  <a:lnTo>
                    <a:pt x="2768" y="1022"/>
                  </a:lnTo>
                  <a:lnTo>
                    <a:pt x="2598" y="724"/>
                  </a:lnTo>
                  <a:lnTo>
                    <a:pt x="2385" y="468"/>
                  </a:lnTo>
                  <a:lnTo>
                    <a:pt x="2130" y="256"/>
                  </a:lnTo>
                  <a:lnTo>
                    <a:pt x="1832" y="85"/>
                  </a:lnTo>
                  <a:lnTo>
                    <a:pt x="1534" y="0"/>
                  </a:lnTo>
                  <a:close/>
                </a:path>
              </a:pathLst>
            </a:custGeom>
            <a:solidFill>
              <a:srgbClr val="D2A2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4"/>
            <p:cNvSpPr/>
            <p:nvPr/>
          </p:nvSpPr>
          <p:spPr>
            <a:xfrm>
              <a:off x="860750" y="3236375"/>
              <a:ext cx="109650" cy="94750"/>
            </a:xfrm>
            <a:custGeom>
              <a:avLst/>
              <a:gdLst/>
              <a:ahLst/>
              <a:cxnLst/>
              <a:rect l="l" t="t" r="r" b="b"/>
              <a:pathLst>
                <a:path w="4386" h="3790" extrusionOk="0">
                  <a:moveTo>
                    <a:pt x="1107" y="0"/>
                  </a:moveTo>
                  <a:lnTo>
                    <a:pt x="43" y="86"/>
                  </a:lnTo>
                  <a:lnTo>
                    <a:pt x="0" y="554"/>
                  </a:lnTo>
                  <a:lnTo>
                    <a:pt x="0" y="980"/>
                  </a:lnTo>
                  <a:lnTo>
                    <a:pt x="43" y="1448"/>
                  </a:lnTo>
                  <a:lnTo>
                    <a:pt x="128" y="1916"/>
                  </a:lnTo>
                  <a:lnTo>
                    <a:pt x="256" y="2342"/>
                  </a:lnTo>
                  <a:lnTo>
                    <a:pt x="383" y="2810"/>
                  </a:lnTo>
                  <a:lnTo>
                    <a:pt x="596" y="3236"/>
                  </a:lnTo>
                  <a:lnTo>
                    <a:pt x="809" y="3619"/>
                  </a:lnTo>
                  <a:lnTo>
                    <a:pt x="1575" y="3747"/>
                  </a:lnTo>
                  <a:lnTo>
                    <a:pt x="2384" y="3789"/>
                  </a:lnTo>
                  <a:lnTo>
                    <a:pt x="3193" y="3789"/>
                  </a:lnTo>
                  <a:lnTo>
                    <a:pt x="3959" y="3704"/>
                  </a:lnTo>
                  <a:lnTo>
                    <a:pt x="3874" y="3704"/>
                  </a:lnTo>
                  <a:lnTo>
                    <a:pt x="4002" y="3279"/>
                  </a:lnTo>
                  <a:lnTo>
                    <a:pt x="4130" y="2853"/>
                  </a:lnTo>
                  <a:lnTo>
                    <a:pt x="4258" y="2427"/>
                  </a:lnTo>
                  <a:lnTo>
                    <a:pt x="4300" y="1959"/>
                  </a:lnTo>
                  <a:lnTo>
                    <a:pt x="4343" y="1533"/>
                  </a:lnTo>
                  <a:lnTo>
                    <a:pt x="4385" y="1065"/>
                  </a:lnTo>
                  <a:lnTo>
                    <a:pt x="4385" y="639"/>
                  </a:lnTo>
                  <a:lnTo>
                    <a:pt x="4343" y="171"/>
                  </a:lnTo>
                  <a:lnTo>
                    <a:pt x="3278" y="86"/>
                  </a:lnTo>
                  <a:lnTo>
                    <a:pt x="2214" y="0"/>
                  </a:lnTo>
                  <a:close/>
                </a:path>
              </a:pathLst>
            </a:custGeom>
            <a:solidFill>
              <a:srgbClr val="F4EA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54"/>
            <p:cNvSpPr/>
            <p:nvPr/>
          </p:nvSpPr>
          <p:spPr>
            <a:xfrm>
              <a:off x="860750" y="3236375"/>
              <a:ext cx="109650" cy="94750"/>
            </a:xfrm>
            <a:custGeom>
              <a:avLst/>
              <a:gdLst/>
              <a:ahLst/>
              <a:cxnLst/>
              <a:rect l="l" t="t" r="r" b="b"/>
              <a:pathLst>
                <a:path w="4386" h="3790" fill="none" extrusionOk="0">
                  <a:moveTo>
                    <a:pt x="3874" y="3704"/>
                  </a:moveTo>
                  <a:lnTo>
                    <a:pt x="3874" y="3704"/>
                  </a:lnTo>
                  <a:lnTo>
                    <a:pt x="4002" y="3279"/>
                  </a:lnTo>
                  <a:lnTo>
                    <a:pt x="4130" y="2853"/>
                  </a:lnTo>
                  <a:lnTo>
                    <a:pt x="4258" y="2427"/>
                  </a:lnTo>
                  <a:lnTo>
                    <a:pt x="4300" y="1959"/>
                  </a:lnTo>
                  <a:lnTo>
                    <a:pt x="4343" y="1533"/>
                  </a:lnTo>
                  <a:lnTo>
                    <a:pt x="4385" y="1065"/>
                  </a:lnTo>
                  <a:lnTo>
                    <a:pt x="4385" y="639"/>
                  </a:lnTo>
                  <a:lnTo>
                    <a:pt x="4343" y="171"/>
                  </a:lnTo>
                  <a:lnTo>
                    <a:pt x="4343" y="171"/>
                  </a:lnTo>
                  <a:lnTo>
                    <a:pt x="3278" y="86"/>
                  </a:lnTo>
                  <a:lnTo>
                    <a:pt x="2214" y="0"/>
                  </a:lnTo>
                  <a:lnTo>
                    <a:pt x="1107" y="0"/>
                  </a:lnTo>
                  <a:lnTo>
                    <a:pt x="43" y="86"/>
                  </a:lnTo>
                  <a:lnTo>
                    <a:pt x="43" y="86"/>
                  </a:lnTo>
                  <a:lnTo>
                    <a:pt x="0" y="554"/>
                  </a:lnTo>
                  <a:lnTo>
                    <a:pt x="0" y="980"/>
                  </a:lnTo>
                  <a:lnTo>
                    <a:pt x="43" y="1448"/>
                  </a:lnTo>
                  <a:lnTo>
                    <a:pt x="128" y="1916"/>
                  </a:lnTo>
                  <a:lnTo>
                    <a:pt x="256" y="2342"/>
                  </a:lnTo>
                  <a:lnTo>
                    <a:pt x="383" y="2810"/>
                  </a:lnTo>
                  <a:lnTo>
                    <a:pt x="596" y="3236"/>
                  </a:lnTo>
                  <a:lnTo>
                    <a:pt x="809" y="3619"/>
                  </a:lnTo>
                  <a:lnTo>
                    <a:pt x="809" y="3619"/>
                  </a:lnTo>
                  <a:lnTo>
                    <a:pt x="1575" y="3747"/>
                  </a:lnTo>
                  <a:lnTo>
                    <a:pt x="2384" y="3789"/>
                  </a:lnTo>
                  <a:lnTo>
                    <a:pt x="3193" y="3789"/>
                  </a:lnTo>
                  <a:lnTo>
                    <a:pt x="3959" y="370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54"/>
            <p:cNvSpPr/>
            <p:nvPr/>
          </p:nvSpPr>
          <p:spPr>
            <a:xfrm>
              <a:off x="839450" y="3243825"/>
              <a:ext cx="37275" cy="66000"/>
            </a:xfrm>
            <a:custGeom>
              <a:avLst/>
              <a:gdLst/>
              <a:ahLst/>
              <a:cxnLst/>
              <a:rect l="l" t="t" r="r" b="b"/>
              <a:pathLst>
                <a:path w="1491" h="2640" extrusionOk="0">
                  <a:moveTo>
                    <a:pt x="469" y="0"/>
                  </a:moveTo>
                  <a:lnTo>
                    <a:pt x="341" y="43"/>
                  </a:lnTo>
                  <a:lnTo>
                    <a:pt x="214" y="86"/>
                  </a:lnTo>
                  <a:lnTo>
                    <a:pt x="128" y="171"/>
                  </a:lnTo>
                  <a:lnTo>
                    <a:pt x="43" y="341"/>
                  </a:lnTo>
                  <a:lnTo>
                    <a:pt x="1" y="511"/>
                  </a:lnTo>
                  <a:lnTo>
                    <a:pt x="1" y="682"/>
                  </a:lnTo>
                  <a:lnTo>
                    <a:pt x="86" y="1065"/>
                  </a:lnTo>
                  <a:lnTo>
                    <a:pt x="128" y="1235"/>
                  </a:lnTo>
                  <a:lnTo>
                    <a:pt x="214" y="1405"/>
                  </a:lnTo>
                  <a:lnTo>
                    <a:pt x="426" y="1618"/>
                  </a:lnTo>
                  <a:lnTo>
                    <a:pt x="682" y="1831"/>
                  </a:lnTo>
                  <a:lnTo>
                    <a:pt x="895" y="2087"/>
                  </a:lnTo>
                  <a:lnTo>
                    <a:pt x="1108" y="2385"/>
                  </a:lnTo>
                  <a:lnTo>
                    <a:pt x="1235" y="2555"/>
                  </a:lnTo>
                  <a:lnTo>
                    <a:pt x="1321" y="2640"/>
                  </a:lnTo>
                  <a:lnTo>
                    <a:pt x="1406" y="2640"/>
                  </a:lnTo>
                  <a:lnTo>
                    <a:pt x="1491" y="2555"/>
                  </a:lnTo>
                  <a:lnTo>
                    <a:pt x="1193" y="2001"/>
                  </a:lnTo>
                  <a:lnTo>
                    <a:pt x="1023" y="1746"/>
                  </a:lnTo>
                  <a:lnTo>
                    <a:pt x="810" y="1491"/>
                  </a:lnTo>
                  <a:lnTo>
                    <a:pt x="597" y="1278"/>
                  </a:lnTo>
                  <a:lnTo>
                    <a:pt x="469" y="1150"/>
                  </a:lnTo>
                  <a:lnTo>
                    <a:pt x="384" y="1022"/>
                  </a:lnTo>
                  <a:lnTo>
                    <a:pt x="341" y="894"/>
                  </a:lnTo>
                  <a:lnTo>
                    <a:pt x="299" y="767"/>
                  </a:lnTo>
                  <a:lnTo>
                    <a:pt x="299" y="639"/>
                  </a:lnTo>
                  <a:lnTo>
                    <a:pt x="341" y="469"/>
                  </a:lnTo>
                  <a:lnTo>
                    <a:pt x="384" y="384"/>
                  </a:lnTo>
                  <a:lnTo>
                    <a:pt x="426" y="341"/>
                  </a:lnTo>
                  <a:lnTo>
                    <a:pt x="554" y="341"/>
                  </a:lnTo>
                  <a:lnTo>
                    <a:pt x="682" y="384"/>
                  </a:lnTo>
                  <a:lnTo>
                    <a:pt x="895" y="469"/>
                  </a:lnTo>
                  <a:lnTo>
                    <a:pt x="980" y="554"/>
                  </a:lnTo>
                  <a:lnTo>
                    <a:pt x="1023" y="639"/>
                  </a:lnTo>
                  <a:lnTo>
                    <a:pt x="1023" y="384"/>
                  </a:lnTo>
                  <a:lnTo>
                    <a:pt x="852" y="213"/>
                  </a:lnTo>
                  <a:lnTo>
                    <a:pt x="682" y="86"/>
                  </a:lnTo>
                  <a:lnTo>
                    <a:pt x="469" y="0"/>
                  </a:lnTo>
                  <a:close/>
                </a:path>
              </a:pathLst>
            </a:custGeom>
            <a:solidFill>
              <a:srgbClr val="F4EA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54"/>
            <p:cNvSpPr/>
            <p:nvPr/>
          </p:nvSpPr>
          <p:spPr>
            <a:xfrm>
              <a:off x="839450" y="3243825"/>
              <a:ext cx="37275" cy="66000"/>
            </a:xfrm>
            <a:custGeom>
              <a:avLst/>
              <a:gdLst/>
              <a:ahLst/>
              <a:cxnLst/>
              <a:rect l="l" t="t" r="r" b="b"/>
              <a:pathLst>
                <a:path w="1491" h="2640" fill="none" extrusionOk="0">
                  <a:moveTo>
                    <a:pt x="1406" y="2640"/>
                  </a:moveTo>
                  <a:lnTo>
                    <a:pt x="1406" y="2640"/>
                  </a:lnTo>
                  <a:lnTo>
                    <a:pt x="1321" y="2640"/>
                  </a:lnTo>
                  <a:lnTo>
                    <a:pt x="1235" y="2555"/>
                  </a:lnTo>
                  <a:lnTo>
                    <a:pt x="1108" y="2385"/>
                  </a:lnTo>
                  <a:lnTo>
                    <a:pt x="1108" y="2385"/>
                  </a:lnTo>
                  <a:lnTo>
                    <a:pt x="895" y="2087"/>
                  </a:lnTo>
                  <a:lnTo>
                    <a:pt x="682" y="1831"/>
                  </a:lnTo>
                  <a:lnTo>
                    <a:pt x="682" y="1831"/>
                  </a:lnTo>
                  <a:lnTo>
                    <a:pt x="426" y="1618"/>
                  </a:lnTo>
                  <a:lnTo>
                    <a:pt x="214" y="1405"/>
                  </a:lnTo>
                  <a:lnTo>
                    <a:pt x="214" y="1405"/>
                  </a:lnTo>
                  <a:lnTo>
                    <a:pt x="128" y="1235"/>
                  </a:lnTo>
                  <a:lnTo>
                    <a:pt x="86" y="1065"/>
                  </a:lnTo>
                  <a:lnTo>
                    <a:pt x="1" y="682"/>
                  </a:lnTo>
                  <a:lnTo>
                    <a:pt x="1" y="682"/>
                  </a:lnTo>
                  <a:lnTo>
                    <a:pt x="1" y="511"/>
                  </a:lnTo>
                  <a:lnTo>
                    <a:pt x="43" y="341"/>
                  </a:lnTo>
                  <a:lnTo>
                    <a:pt x="128" y="171"/>
                  </a:lnTo>
                  <a:lnTo>
                    <a:pt x="214" y="86"/>
                  </a:lnTo>
                  <a:lnTo>
                    <a:pt x="214" y="86"/>
                  </a:lnTo>
                  <a:lnTo>
                    <a:pt x="341" y="43"/>
                  </a:lnTo>
                  <a:lnTo>
                    <a:pt x="469" y="0"/>
                  </a:lnTo>
                  <a:lnTo>
                    <a:pt x="682" y="86"/>
                  </a:lnTo>
                  <a:lnTo>
                    <a:pt x="682" y="86"/>
                  </a:lnTo>
                  <a:lnTo>
                    <a:pt x="852" y="213"/>
                  </a:lnTo>
                  <a:lnTo>
                    <a:pt x="1023" y="384"/>
                  </a:lnTo>
                  <a:lnTo>
                    <a:pt x="1023" y="384"/>
                  </a:lnTo>
                  <a:lnTo>
                    <a:pt x="1023" y="639"/>
                  </a:lnTo>
                  <a:lnTo>
                    <a:pt x="1023" y="639"/>
                  </a:lnTo>
                  <a:lnTo>
                    <a:pt x="980" y="554"/>
                  </a:lnTo>
                  <a:lnTo>
                    <a:pt x="895" y="469"/>
                  </a:lnTo>
                  <a:lnTo>
                    <a:pt x="682" y="384"/>
                  </a:lnTo>
                  <a:lnTo>
                    <a:pt x="682" y="384"/>
                  </a:lnTo>
                  <a:lnTo>
                    <a:pt x="554" y="341"/>
                  </a:lnTo>
                  <a:lnTo>
                    <a:pt x="426" y="341"/>
                  </a:lnTo>
                  <a:lnTo>
                    <a:pt x="426" y="341"/>
                  </a:lnTo>
                  <a:lnTo>
                    <a:pt x="384" y="384"/>
                  </a:lnTo>
                  <a:lnTo>
                    <a:pt x="341" y="469"/>
                  </a:lnTo>
                  <a:lnTo>
                    <a:pt x="341" y="469"/>
                  </a:lnTo>
                  <a:lnTo>
                    <a:pt x="299" y="639"/>
                  </a:lnTo>
                  <a:lnTo>
                    <a:pt x="299" y="767"/>
                  </a:lnTo>
                  <a:lnTo>
                    <a:pt x="341" y="894"/>
                  </a:lnTo>
                  <a:lnTo>
                    <a:pt x="384" y="1022"/>
                  </a:lnTo>
                  <a:lnTo>
                    <a:pt x="384" y="1022"/>
                  </a:lnTo>
                  <a:lnTo>
                    <a:pt x="469" y="1150"/>
                  </a:lnTo>
                  <a:lnTo>
                    <a:pt x="597" y="1278"/>
                  </a:lnTo>
                  <a:lnTo>
                    <a:pt x="810" y="1491"/>
                  </a:lnTo>
                  <a:lnTo>
                    <a:pt x="810" y="1491"/>
                  </a:lnTo>
                  <a:lnTo>
                    <a:pt x="1023" y="1746"/>
                  </a:lnTo>
                  <a:lnTo>
                    <a:pt x="1193" y="2001"/>
                  </a:lnTo>
                  <a:lnTo>
                    <a:pt x="1491" y="255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4"/>
            <p:cNvSpPr/>
            <p:nvPr/>
          </p:nvSpPr>
          <p:spPr>
            <a:xfrm>
              <a:off x="728775" y="3083100"/>
              <a:ext cx="40450" cy="171400"/>
            </a:xfrm>
            <a:custGeom>
              <a:avLst/>
              <a:gdLst/>
              <a:ahLst/>
              <a:cxnLst/>
              <a:rect l="l" t="t" r="r" b="b"/>
              <a:pathLst>
                <a:path w="1618" h="6856" extrusionOk="0">
                  <a:moveTo>
                    <a:pt x="0" y="1"/>
                  </a:moveTo>
                  <a:lnTo>
                    <a:pt x="341" y="725"/>
                  </a:lnTo>
                  <a:lnTo>
                    <a:pt x="639" y="1534"/>
                  </a:lnTo>
                  <a:lnTo>
                    <a:pt x="894" y="2300"/>
                  </a:lnTo>
                  <a:lnTo>
                    <a:pt x="1107" y="3109"/>
                  </a:lnTo>
                  <a:lnTo>
                    <a:pt x="1277" y="3918"/>
                  </a:lnTo>
                  <a:lnTo>
                    <a:pt x="1405" y="4769"/>
                  </a:lnTo>
                  <a:lnTo>
                    <a:pt x="1448" y="5578"/>
                  </a:lnTo>
                  <a:lnTo>
                    <a:pt x="1489" y="6402"/>
                  </a:lnTo>
                  <a:lnTo>
                    <a:pt x="1489" y="6402"/>
                  </a:lnTo>
                  <a:lnTo>
                    <a:pt x="1490" y="6387"/>
                  </a:lnTo>
                  <a:lnTo>
                    <a:pt x="1533" y="5919"/>
                  </a:lnTo>
                  <a:lnTo>
                    <a:pt x="1618" y="5067"/>
                  </a:lnTo>
                  <a:lnTo>
                    <a:pt x="1618" y="4301"/>
                  </a:lnTo>
                  <a:lnTo>
                    <a:pt x="1533" y="3535"/>
                  </a:lnTo>
                  <a:lnTo>
                    <a:pt x="1362" y="2811"/>
                  </a:lnTo>
                  <a:lnTo>
                    <a:pt x="1150" y="2087"/>
                  </a:lnTo>
                  <a:lnTo>
                    <a:pt x="809" y="1406"/>
                  </a:lnTo>
                  <a:lnTo>
                    <a:pt x="426" y="682"/>
                  </a:lnTo>
                  <a:lnTo>
                    <a:pt x="0" y="1"/>
                  </a:lnTo>
                  <a:close/>
                  <a:moveTo>
                    <a:pt x="1489" y="6402"/>
                  </a:moveTo>
                  <a:lnTo>
                    <a:pt x="1448" y="6855"/>
                  </a:lnTo>
                  <a:lnTo>
                    <a:pt x="1490" y="6429"/>
                  </a:lnTo>
                  <a:lnTo>
                    <a:pt x="1489" y="6402"/>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4"/>
            <p:cNvSpPr/>
            <p:nvPr/>
          </p:nvSpPr>
          <p:spPr>
            <a:xfrm>
              <a:off x="728775" y="3083100"/>
              <a:ext cx="40450" cy="171400"/>
            </a:xfrm>
            <a:custGeom>
              <a:avLst/>
              <a:gdLst/>
              <a:ahLst/>
              <a:cxnLst/>
              <a:rect l="l" t="t" r="r" b="b"/>
              <a:pathLst>
                <a:path w="1618" h="6856" fill="none" extrusionOk="0">
                  <a:moveTo>
                    <a:pt x="1448" y="6855"/>
                  </a:moveTo>
                  <a:lnTo>
                    <a:pt x="1448" y="6855"/>
                  </a:lnTo>
                  <a:lnTo>
                    <a:pt x="1490" y="6387"/>
                  </a:lnTo>
                  <a:lnTo>
                    <a:pt x="1533" y="5919"/>
                  </a:lnTo>
                  <a:lnTo>
                    <a:pt x="1533" y="5919"/>
                  </a:lnTo>
                  <a:lnTo>
                    <a:pt x="1618" y="5067"/>
                  </a:lnTo>
                  <a:lnTo>
                    <a:pt x="1618" y="4301"/>
                  </a:lnTo>
                  <a:lnTo>
                    <a:pt x="1533" y="3535"/>
                  </a:lnTo>
                  <a:lnTo>
                    <a:pt x="1362" y="2811"/>
                  </a:lnTo>
                  <a:lnTo>
                    <a:pt x="1150" y="2087"/>
                  </a:lnTo>
                  <a:lnTo>
                    <a:pt x="809" y="1406"/>
                  </a:lnTo>
                  <a:lnTo>
                    <a:pt x="426" y="682"/>
                  </a:lnTo>
                  <a:lnTo>
                    <a:pt x="0" y="1"/>
                  </a:lnTo>
                  <a:lnTo>
                    <a:pt x="0" y="1"/>
                  </a:lnTo>
                  <a:lnTo>
                    <a:pt x="341" y="725"/>
                  </a:lnTo>
                  <a:lnTo>
                    <a:pt x="639" y="1534"/>
                  </a:lnTo>
                  <a:lnTo>
                    <a:pt x="894" y="2300"/>
                  </a:lnTo>
                  <a:lnTo>
                    <a:pt x="1107" y="3109"/>
                  </a:lnTo>
                  <a:lnTo>
                    <a:pt x="1277" y="3918"/>
                  </a:lnTo>
                  <a:lnTo>
                    <a:pt x="1405" y="4769"/>
                  </a:lnTo>
                  <a:lnTo>
                    <a:pt x="1448" y="5578"/>
                  </a:lnTo>
                  <a:lnTo>
                    <a:pt x="1490" y="642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4"/>
            <p:cNvSpPr/>
            <p:nvPr/>
          </p:nvSpPr>
          <p:spPr>
            <a:xfrm>
              <a:off x="1065100" y="2930925"/>
              <a:ext cx="42600" cy="120275"/>
            </a:xfrm>
            <a:custGeom>
              <a:avLst/>
              <a:gdLst/>
              <a:ahLst/>
              <a:cxnLst/>
              <a:rect l="l" t="t" r="r" b="b"/>
              <a:pathLst>
                <a:path w="1704" h="4811" extrusionOk="0">
                  <a:moveTo>
                    <a:pt x="0" y="0"/>
                  </a:moveTo>
                  <a:lnTo>
                    <a:pt x="171" y="1192"/>
                  </a:lnTo>
                  <a:lnTo>
                    <a:pt x="256" y="2384"/>
                  </a:lnTo>
                  <a:lnTo>
                    <a:pt x="256" y="2980"/>
                  </a:lnTo>
                  <a:lnTo>
                    <a:pt x="213" y="3576"/>
                  </a:lnTo>
                  <a:lnTo>
                    <a:pt x="171" y="4130"/>
                  </a:lnTo>
                  <a:lnTo>
                    <a:pt x="0" y="4726"/>
                  </a:lnTo>
                  <a:lnTo>
                    <a:pt x="128" y="4768"/>
                  </a:lnTo>
                  <a:lnTo>
                    <a:pt x="256" y="4811"/>
                  </a:lnTo>
                  <a:lnTo>
                    <a:pt x="298" y="4768"/>
                  </a:lnTo>
                  <a:lnTo>
                    <a:pt x="383" y="4300"/>
                  </a:lnTo>
                  <a:lnTo>
                    <a:pt x="469" y="3789"/>
                  </a:lnTo>
                  <a:lnTo>
                    <a:pt x="469" y="3278"/>
                  </a:lnTo>
                  <a:lnTo>
                    <a:pt x="383" y="2810"/>
                  </a:lnTo>
                  <a:lnTo>
                    <a:pt x="809" y="2427"/>
                  </a:lnTo>
                  <a:lnTo>
                    <a:pt x="1150" y="2001"/>
                  </a:lnTo>
                  <a:lnTo>
                    <a:pt x="1448" y="1575"/>
                  </a:lnTo>
                  <a:lnTo>
                    <a:pt x="1703" y="1064"/>
                  </a:lnTo>
                  <a:lnTo>
                    <a:pt x="1703" y="1064"/>
                  </a:lnTo>
                  <a:lnTo>
                    <a:pt x="1490" y="1362"/>
                  </a:lnTo>
                  <a:lnTo>
                    <a:pt x="1235" y="1660"/>
                  </a:lnTo>
                  <a:lnTo>
                    <a:pt x="979" y="1916"/>
                  </a:lnTo>
                  <a:lnTo>
                    <a:pt x="681" y="2171"/>
                  </a:lnTo>
                  <a:lnTo>
                    <a:pt x="596" y="2214"/>
                  </a:lnTo>
                  <a:lnTo>
                    <a:pt x="469" y="2256"/>
                  </a:lnTo>
                  <a:lnTo>
                    <a:pt x="383" y="1660"/>
                  </a:lnTo>
                  <a:lnTo>
                    <a:pt x="298" y="1107"/>
                  </a:lnTo>
                  <a:lnTo>
                    <a:pt x="171" y="553"/>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54"/>
            <p:cNvSpPr/>
            <p:nvPr/>
          </p:nvSpPr>
          <p:spPr>
            <a:xfrm>
              <a:off x="694700" y="3315125"/>
              <a:ext cx="81975" cy="31975"/>
            </a:xfrm>
            <a:custGeom>
              <a:avLst/>
              <a:gdLst/>
              <a:ahLst/>
              <a:cxnLst/>
              <a:rect l="l" t="t" r="r" b="b"/>
              <a:pathLst>
                <a:path w="3279" h="1279" extrusionOk="0">
                  <a:moveTo>
                    <a:pt x="1" y="1"/>
                  </a:moveTo>
                  <a:lnTo>
                    <a:pt x="767" y="341"/>
                  </a:lnTo>
                  <a:lnTo>
                    <a:pt x="1619" y="682"/>
                  </a:lnTo>
                  <a:lnTo>
                    <a:pt x="3279" y="1278"/>
                  </a:lnTo>
                  <a:lnTo>
                    <a:pt x="2640" y="895"/>
                  </a:lnTo>
                  <a:lnTo>
                    <a:pt x="1789" y="554"/>
                  </a:lnTo>
                  <a:lnTo>
                    <a:pt x="1363" y="384"/>
                  </a:lnTo>
                  <a:lnTo>
                    <a:pt x="895" y="256"/>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54"/>
            <p:cNvSpPr/>
            <p:nvPr/>
          </p:nvSpPr>
          <p:spPr>
            <a:xfrm>
              <a:off x="1183225" y="3007550"/>
              <a:ext cx="238450" cy="384250"/>
            </a:xfrm>
            <a:custGeom>
              <a:avLst/>
              <a:gdLst/>
              <a:ahLst/>
              <a:cxnLst/>
              <a:rect l="l" t="t" r="r" b="b"/>
              <a:pathLst>
                <a:path w="9538" h="15370" extrusionOk="0">
                  <a:moveTo>
                    <a:pt x="4386" y="0"/>
                  </a:moveTo>
                  <a:lnTo>
                    <a:pt x="3918" y="85"/>
                  </a:lnTo>
                  <a:lnTo>
                    <a:pt x="3449" y="213"/>
                  </a:lnTo>
                  <a:lnTo>
                    <a:pt x="2981" y="426"/>
                  </a:lnTo>
                  <a:lnTo>
                    <a:pt x="2683" y="639"/>
                  </a:lnTo>
                  <a:lnTo>
                    <a:pt x="2385" y="852"/>
                  </a:lnTo>
                  <a:lnTo>
                    <a:pt x="2087" y="1065"/>
                  </a:lnTo>
                  <a:lnTo>
                    <a:pt x="1831" y="1363"/>
                  </a:lnTo>
                  <a:lnTo>
                    <a:pt x="1576" y="1618"/>
                  </a:lnTo>
                  <a:lnTo>
                    <a:pt x="1363" y="1959"/>
                  </a:lnTo>
                  <a:lnTo>
                    <a:pt x="980" y="2597"/>
                  </a:lnTo>
                  <a:lnTo>
                    <a:pt x="682" y="3278"/>
                  </a:lnTo>
                  <a:lnTo>
                    <a:pt x="469" y="4002"/>
                  </a:lnTo>
                  <a:lnTo>
                    <a:pt x="299" y="4726"/>
                  </a:lnTo>
                  <a:lnTo>
                    <a:pt x="129" y="5450"/>
                  </a:lnTo>
                  <a:lnTo>
                    <a:pt x="43" y="6216"/>
                  </a:lnTo>
                  <a:lnTo>
                    <a:pt x="1" y="6599"/>
                  </a:lnTo>
                  <a:lnTo>
                    <a:pt x="1" y="6982"/>
                  </a:lnTo>
                  <a:lnTo>
                    <a:pt x="43" y="7323"/>
                  </a:lnTo>
                  <a:lnTo>
                    <a:pt x="171" y="7706"/>
                  </a:lnTo>
                  <a:lnTo>
                    <a:pt x="299" y="8047"/>
                  </a:lnTo>
                  <a:lnTo>
                    <a:pt x="512" y="8345"/>
                  </a:lnTo>
                  <a:lnTo>
                    <a:pt x="682" y="8515"/>
                  </a:lnTo>
                  <a:lnTo>
                    <a:pt x="895" y="8685"/>
                  </a:lnTo>
                  <a:lnTo>
                    <a:pt x="1278" y="9026"/>
                  </a:lnTo>
                  <a:lnTo>
                    <a:pt x="1448" y="9239"/>
                  </a:lnTo>
                  <a:lnTo>
                    <a:pt x="1576" y="9451"/>
                  </a:lnTo>
                  <a:lnTo>
                    <a:pt x="1789" y="9920"/>
                  </a:lnTo>
                  <a:lnTo>
                    <a:pt x="1959" y="10388"/>
                  </a:lnTo>
                  <a:lnTo>
                    <a:pt x="2002" y="10899"/>
                  </a:lnTo>
                  <a:lnTo>
                    <a:pt x="2002" y="11410"/>
                  </a:lnTo>
                  <a:lnTo>
                    <a:pt x="1959" y="11921"/>
                  </a:lnTo>
                  <a:lnTo>
                    <a:pt x="1874" y="12432"/>
                  </a:lnTo>
                  <a:lnTo>
                    <a:pt x="1704" y="12942"/>
                  </a:lnTo>
                  <a:lnTo>
                    <a:pt x="1406" y="13624"/>
                  </a:lnTo>
                  <a:lnTo>
                    <a:pt x="1150" y="14305"/>
                  </a:lnTo>
                  <a:lnTo>
                    <a:pt x="1108" y="14518"/>
                  </a:lnTo>
                  <a:lnTo>
                    <a:pt x="1065" y="14731"/>
                  </a:lnTo>
                  <a:lnTo>
                    <a:pt x="1108" y="14901"/>
                  </a:lnTo>
                  <a:lnTo>
                    <a:pt x="1193" y="15114"/>
                  </a:lnTo>
                  <a:lnTo>
                    <a:pt x="1278" y="15199"/>
                  </a:lnTo>
                  <a:lnTo>
                    <a:pt x="1363" y="15241"/>
                  </a:lnTo>
                  <a:lnTo>
                    <a:pt x="1619" y="15327"/>
                  </a:lnTo>
                  <a:lnTo>
                    <a:pt x="1789" y="15369"/>
                  </a:lnTo>
                  <a:lnTo>
                    <a:pt x="2002" y="15327"/>
                  </a:lnTo>
                  <a:lnTo>
                    <a:pt x="2342" y="15241"/>
                  </a:lnTo>
                  <a:lnTo>
                    <a:pt x="2683" y="15114"/>
                  </a:lnTo>
                  <a:lnTo>
                    <a:pt x="2981" y="14901"/>
                  </a:lnTo>
                  <a:lnTo>
                    <a:pt x="3449" y="14603"/>
                  </a:lnTo>
                  <a:lnTo>
                    <a:pt x="3832" y="14262"/>
                  </a:lnTo>
                  <a:lnTo>
                    <a:pt x="4216" y="13879"/>
                  </a:lnTo>
                  <a:lnTo>
                    <a:pt x="4599" y="13496"/>
                  </a:lnTo>
                  <a:lnTo>
                    <a:pt x="4897" y="13028"/>
                  </a:lnTo>
                  <a:lnTo>
                    <a:pt x="5195" y="12602"/>
                  </a:lnTo>
                  <a:lnTo>
                    <a:pt x="5450" y="12134"/>
                  </a:lnTo>
                  <a:lnTo>
                    <a:pt x="5706" y="11623"/>
                  </a:lnTo>
                  <a:lnTo>
                    <a:pt x="5876" y="11538"/>
                  </a:lnTo>
                  <a:lnTo>
                    <a:pt x="6046" y="11027"/>
                  </a:lnTo>
                  <a:lnTo>
                    <a:pt x="6302" y="10516"/>
                  </a:lnTo>
                  <a:lnTo>
                    <a:pt x="6600" y="10090"/>
                  </a:lnTo>
                  <a:lnTo>
                    <a:pt x="6940" y="9664"/>
                  </a:lnTo>
                  <a:lnTo>
                    <a:pt x="7536" y="9196"/>
                  </a:lnTo>
                  <a:lnTo>
                    <a:pt x="8090" y="8728"/>
                  </a:lnTo>
                  <a:lnTo>
                    <a:pt x="8345" y="8472"/>
                  </a:lnTo>
                  <a:lnTo>
                    <a:pt x="8558" y="8174"/>
                  </a:lnTo>
                  <a:lnTo>
                    <a:pt x="8771" y="7876"/>
                  </a:lnTo>
                  <a:lnTo>
                    <a:pt x="8941" y="7578"/>
                  </a:lnTo>
                  <a:lnTo>
                    <a:pt x="9111" y="7280"/>
                  </a:lnTo>
                  <a:lnTo>
                    <a:pt x="9239" y="6940"/>
                  </a:lnTo>
                  <a:lnTo>
                    <a:pt x="9452" y="6258"/>
                  </a:lnTo>
                  <a:lnTo>
                    <a:pt x="9537" y="5535"/>
                  </a:lnTo>
                  <a:lnTo>
                    <a:pt x="9537" y="4854"/>
                  </a:lnTo>
                  <a:lnTo>
                    <a:pt x="9452" y="4130"/>
                  </a:lnTo>
                  <a:lnTo>
                    <a:pt x="9282" y="3449"/>
                  </a:lnTo>
                  <a:lnTo>
                    <a:pt x="9069" y="2980"/>
                  </a:lnTo>
                  <a:lnTo>
                    <a:pt x="8856" y="2512"/>
                  </a:lnTo>
                  <a:lnTo>
                    <a:pt x="8601" y="2129"/>
                  </a:lnTo>
                  <a:lnTo>
                    <a:pt x="8303" y="1703"/>
                  </a:lnTo>
                  <a:lnTo>
                    <a:pt x="8005" y="1363"/>
                  </a:lnTo>
                  <a:lnTo>
                    <a:pt x="7621" y="1022"/>
                  </a:lnTo>
                  <a:lnTo>
                    <a:pt x="7238" y="724"/>
                  </a:lnTo>
                  <a:lnTo>
                    <a:pt x="6813" y="469"/>
                  </a:lnTo>
                  <a:lnTo>
                    <a:pt x="6344" y="256"/>
                  </a:lnTo>
                  <a:lnTo>
                    <a:pt x="5876" y="128"/>
                  </a:lnTo>
                  <a:lnTo>
                    <a:pt x="5408" y="43"/>
                  </a:lnTo>
                  <a:lnTo>
                    <a:pt x="4897" y="0"/>
                  </a:lnTo>
                  <a:close/>
                </a:path>
              </a:pathLst>
            </a:custGeom>
            <a:solidFill>
              <a:srgbClr val="FDBC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4"/>
            <p:cNvSpPr/>
            <p:nvPr/>
          </p:nvSpPr>
          <p:spPr>
            <a:xfrm>
              <a:off x="1183225" y="3007550"/>
              <a:ext cx="238450" cy="384250"/>
            </a:xfrm>
            <a:custGeom>
              <a:avLst/>
              <a:gdLst/>
              <a:ahLst/>
              <a:cxnLst/>
              <a:rect l="l" t="t" r="r" b="b"/>
              <a:pathLst>
                <a:path w="9538" h="15370" fill="none" extrusionOk="0">
                  <a:moveTo>
                    <a:pt x="5876" y="11538"/>
                  </a:moveTo>
                  <a:lnTo>
                    <a:pt x="5876" y="11538"/>
                  </a:lnTo>
                  <a:lnTo>
                    <a:pt x="6046" y="11027"/>
                  </a:lnTo>
                  <a:lnTo>
                    <a:pt x="6302" y="10516"/>
                  </a:lnTo>
                  <a:lnTo>
                    <a:pt x="6600" y="10090"/>
                  </a:lnTo>
                  <a:lnTo>
                    <a:pt x="6940" y="9664"/>
                  </a:lnTo>
                  <a:lnTo>
                    <a:pt x="6940" y="9664"/>
                  </a:lnTo>
                  <a:lnTo>
                    <a:pt x="7536" y="9196"/>
                  </a:lnTo>
                  <a:lnTo>
                    <a:pt x="8090" y="8728"/>
                  </a:lnTo>
                  <a:lnTo>
                    <a:pt x="8090" y="8728"/>
                  </a:lnTo>
                  <a:lnTo>
                    <a:pt x="8345" y="8472"/>
                  </a:lnTo>
                  <a:lnTo>
                    <a:pt x="8558" y="8174"/>
                  </a:lnTo>
                  <a:lnTo>
                    <a:pt x="8771" y="7876"/>
                  </a:lnTo>
                  <a:lnTo>
                    <a:pt x="8941" y="7578"/>
                  </a:lnTo>
                  <a:lnTo>
                    <a:pt x="9111" y="7280"/>
                  </a:lnTo>
                  <a:lnTo>
                    <a:pt x="9239" y="6940"/>
                  </a:lnTo>
                  <a:lnTo>
                    <a:pt x="9452" y="6258"/>
                  </a:lnTo>
                  <a:lnTo>
                    <a:pt x="9537" y="5535"/>
                  </a:lnTo>
                  <a:lnTo>
                    <a:pt x="9537" y="4854"/>
                  </a:lnTo>
                  <a:lnTo>
                    <a:pt x="9452" y="4130"/>
                  </a:lnTo>
                  <a:lnTo>
                    <a:pt x="9282" y="3449"/>
                  </a:lnTo>
                  <a:lnTo>
                    <a:pt x="9282" y="3449"/>
                  </a:lnTo>
                  <a:lnTo>
                    <a:pt x="9069" y="2980"/>
                  </a:lnTo>
                  <a:lnTo>
                    <a:pt x="8856" y="2512"/>
                  </a:lnTo>
                  <a:lnTo>
                    <a:pt x="8601" y="2129"/>
                  </a:lnTo>
                  <a:lnTo>
                    <a:pt x="8303" y="1703"/>
                  </a:lnTo>
                  <a:lnTo>
                    <a:pt x="8005" y="1363"/>
                  </a:lnTo>
                  <a:lnTo>
                    <a:pt x="7621" y="1022"/>
                  </a:lnTo>
                  <a:lnTo>
                    <a:pt x="7238" y="724"/>
                  </a:lnTo>
                  <a:lnTo>
                    <a:pt x="6813" y="469"/>
                  </a:lnTo>
                  <a:lnTo>
                    <a:pt x="6813" y="469"/>
                  </a:lnTo>
                  <a:lnTo>
                    <a:pt x="6344" y="256"/>
                  </a:lnTo>
                  <a:lnTo>
                    <a:pt x="5876" y="128"/>
                  </a:lnTo>
                  <a:lnTo>
                    <a:pt x="5408" y="43"/>
                  </a:lnTo>
                  <a:lnTo>
                    <a:pt x="4897" y="0"/>
                  </a:lnTo>
                  <a:lnTo>
                    <a:pt x="4386" y="0"/>
                  </a:lnTo>
                  <a:lnTo>
                    <a:pt x="3918" y="85"/>
                  </a:lnTo>
                  <a:lnTo>
                    <a:pt x="3449" y="213"/>
                  </a:lnTo>
                  <a:lnTo>
                    <a:pt x="2981" y="426"/>
                  </a:lnTo>
                  <a:lnTo>
                    <a:pt x="2981" y="426"/>
                  </a:lnTo>
                  <a:lnTo>
                    <a:pt x="2683" y="639"/>
                  </a:lnTo>
                  <a:lnTo>
                    <a:pt x="2385" y="852"/>
                  </a:lnTo>
                  <a:lnTo>
                    <a:pt x="2087" y="1065"/>
                  </a:lnTo>
                  <a:lnTo>
                    <a:pt x="1831" y="1363"/>
                  </a:lnTo>
                  <a:lnTo>
                    <a:pt x="1576" y="1618"/>
                  </a:lnTo>
                  <a:lnTo>
                    <a:pt x="1363" y="1959"/>
                  </a:lnTo>
                  <a:lnTo>
                    <a:pt x="980" y="2597"/>
                  </a:lnTo>
                  <a:lnTo>
                    <a:pt x="980" y="2597"/>
                  </a:lnTo>
                  <a:lnTo>
                    <a:pt x="682" y="3278"/>
                  </a:lnTo>
                  <a:lnTo>
                    <a:pt x="469" y="4002"/>
                  </a:lnTo>
                  <a:lnTo>
                    <a:pt x="299" y="4726"/>
                  </a:lnTo>
                  <a:lnTo>
                    <a:pt x="129" y="5450"/>
                  </a:lnTo>
                  <a:lnTo>
                    <a:pt x="129" y="5450"/>
                  </a:lnTo>
                  <a:lnTo>
                    <a:pt x="43" y="6216"/>
                  </a:lnTo>
                  <a:lnTo>
                    <a:pt x="1" y="6599"/>
                  </a:lnTo>
                  <a:lnTo>
                    <a:pt x="1" y="6982"/>
                  </a:lnTo>
                  <a:lnTo>
                    <a:pt x="43" y="7323"/>
                  </a:lnTo>
                  <a:lnTo>
                    <a:pt x="171" y="7706"/>
                  </a:lnTo>
                  <a:lnTo>
                    <a:pt x="299" y="8047"/>
                  </a:lnTo>
                  <a:lnTo>
                    <a:pt x="512" y="8345"/>
                  </a:lnTo>
                  <a:lnTo>
                    <a:pt x="512" y="8345"/>
                  </a:lnTo>
                  <a:lnTo>
                    <a:pt x="682" y="8515"/>
                  </a:lnTo>
                  <a:lnTo>
                    <a:pt x="895" y="8685"/>
                  </a:lnTo>
                  <a:lnTo>
                    <a:pt x="1278" y="9026"/>
                  </a:lnTo>
                  <a:lnTo>
                    <a:pt x="1278" y="9026"/>
                  </a:lnTo>
                  <a:lnTo>
                    <a:pt x="1448" y="9239"/>
                  </a:lnTo>
                  <a:lnTo>
                    <a:pt x="1576" y="9451"/>
                  </a:lnTo>
                  <a:lnTo>
                    <a:pt x="1789" y="9920"/>
                  </a:lnTo>
                  <a:lnTo>
                    <a:pt x="1959" y="10388"/>
                  </a:lnTo>
                  <a:lnTo>
                    <a:pt x="2002" y="10899"/>
                  </a:lnTo>
                  <a:lnTo>
                    <a:pt x="2002" y="10899"/>
                  </a:lnTo>
                  <a:lnTo>
                    <a:pt x="2002" y="11410"/>
                  </a:lnTo>
                  <a:lnTo>
                    <a:pt x="1959" y="11921"/>
                  </a:lnTo>
                  <a:lnTo>
                    <a:pt x="1874" y="12432"/>
                  </a:lnTo>
                  <a:lnTo>
                    <a:pt x="1704" y="12942"/>
                  </a:lnTo>
                  <a:lnTo>
                    <a:pt x="1704" y="12942"/>
                  </a:lnTo>
                  <a:lnTo>
                    <a:pt x="1406" y="13624"/>
                  </a:lnTo>
                  <a:lnTo>
                    <a:pt x="1150" y="14305"/>
                  </a:lnTo>
                  <a:lnTo>
                    <a:pt x="1150" y="14305"/>
                  </a:lnTo>
                  <a:lnTo>
                    <a:pt x="1108" y="14518"/>
                  </a:lnTo>
                  <a:lnTo>
                    <a:pt x="1065" y="14731"/>
                  </a:lnTo>
                  <a:lnTo>
                    <a:pt x="1108" y="14901"/>
                  </a:lnTo>
                  <a:lnTo>
                    <a:pt x="1193" y="15114"/>
                  </a:lnTo>
                  <a:lnTo>
                    <a:pt x="1193" y="15114"/>
                  </a:lnTo>
                  <a:lnTo>
                    <a:pt x="1278" y="15199"/>
                  </a:lnTo>
                  <a:lnTo>
                    <a:pt x="1363" y="15241"/>
                  </a:lnTo>
                  <a:lnTo>
                    <a:pt x="1619" y="15327"/>
                  </a:lnTo>
                  <a:lnTo>
                    <a:pt x="1619" y="15327"/>
                  </a:lnTo>
                  <a:lnTo>
                    <a:pt x="1789" y="15369"/>
                  </a:lnTo>
                  <a:lnTo>
                    <a:pt x="2002" y="15327"/>
                  </a:lnTo>
                  <a:lnTo>
                    <a:pt x="2342" y="15241"/>
                  </a:lnTo>
                  <a:lnTo>
                    <a:pt x="2683" y="15114"/>
                  </a:lnTo>
                  <a:lnTo>
                    <a:pt x="2981" y="14901"/>
                  </a:lnTo>
                  <a:lnTo>
                    <a:pt x="2981" y="14901"/>
                  </a:lnTo>
                  <a:lnTo>
                    <a:pt x="3449" y="14603"/>
                  </a:lnTo>
                  <a:lnTo>
                    <a:pt x="3832" y="14262"/>
                  </a:lnTo>
                  <a:lnTo>
                    <a:pt x="4216" y="13879"/>
                  </a:lnTo>
                  <a:lnTo>
                    <a:pt x="4599" y="13496"/>
                  </a:lnTo>
                  <a:lnTo>
                    <a:pt x="4897" y="13028"/>
                  </a:lnTo>
                  <a:lnTo>
                    <a:pt x="5195" y="12602"/>
                  </a:lnTo>
                  <a:lnTo>
                    <a:pt x="5450" y="12134"/>
                  </a:lnTo>
                  <a:lnTo>
                    <a:pt x="5706" y="1162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4"/>
            <p:cNvSpPr/>
            <p:nvPr/>
          </p:nvSpPr>
          <p:spPr>
            <a:xfrm>
              <a:off x="1208775" y="2957525"/>
              <a:ext cx="269300" cy="290575"/>
            </a:xfrm>
            <a:custGeom>
              <a:avLst/>
              <a:gdLst/>
              <a:ahLst/>
              <a:cxnLst/>
              <a:rect l="l" t="t" r="r" b="b"/>
              <a:pathLst>
                <a:path w="10772" h="11623" extrusionOk="0">
                  <a:moveTo>
                    <a:pt x="2896" y="0"/>
                  </a:moveTo>
                  <a:lnTo>
                    <a:pt x="2640" y="43"/>
                  </a:lnTo>
                  <a:lnTo>
                    <a:pt x="2385" y="86"/>
                  </a:lnTo>
                  <a:lnTo>
                    <a:pt x="2129" y="171"/>
                  </a:lnTo>
                  <a:lnTo>
                    <a:pt x="1874" y="298"/>
                  </a:lnTo>
                  <a:lnTo>
                    <a:pt x="1661" y="426"/>
                  </a:lnTo>
                  <a:lnTo>
                    <a:pt x="1491" y="639"/>
                  </a:lnTo>
                  <a:lnTo>
                    <a:pt x="1320" y="852"/>
                  </a:lnTo>
                  <a:lnTo>
                    <a:pt x="1150" y="1065"/>
                  </a:lnTo>
                  <a:lnTo>
                    <a:pt x="1065" y="1320"/>
                  </a:lnTo>
                  <a:lnTo>
                    <a:pt x="980" y="1576"/>
                  </a:lnTo>
                  <a:lnTo>
                    <a:pt x="809" y="1831"/>
                  </a:lnTo>
                  <a:lnTo>
                    <a:pt x="724" y="1916"/>
                  </a:lnTo>
                  <a:lnTo>
                    <a:pt x="597" y="2044"/>
                  </a:lnTo>
                  <a:lnTo>
                    <a:pt x="299" y="2214"/>
                  </a:lnTo>
                  <a:lnTo>
                    <a:pt x="213" y="2342"/>
                  </a:lnTo>
                  <a:lnTo>
                    <a:pt x="128" y="2470"/>
                  </a:lnTo>
                  <a:lnTo>
                    <a:pt x="43" y="2640"/>
                  </a:lnTo>
                  <a:lnTo>
                    <a:pt x="1" y="2810"/>
                  </a:lnTo>
                  <a:lnTo>
                    <a:pt x="1" y="2938"/>
                  </a:lnTo>
                  <a:lnTo>
                    <a:pt x="1" y="3108"/>
                  </a:lnTo>
                  <a:lnTo>
                    <a:pt x="43" y="3278"/>
                  </a:lnTo>
                  <a:lnTo>
                    <a:pt x="86" y="3449"/>
                  </a:lnTo>
                  <a:lnTo>
                    <a:pt x="213" y="3576"/>
                  </a:lnTo>
                  <a:lnTo>
                    <a:pt x="299" y="3704"/>
                  </a:lnTo>
                  <a:lnTo>
                    <a:pt x="469" y="3789"/>
                  </a:lnTo>
                  <a:lnTo>
                    <a:pt x="597" y="3874"/>
                  </a:lnTo>
                  <a:lnTo>
                    <a:pt x="767" y="3917"/>
                  </a:lnTo>
                  <a:lnTo>
                    <a:pt x="937" y="3960"/>
                  </a:lnTo>
                  <a:lnTo>
                    <a:pt x="1107" y="3917"/>
                  </a:lnTo>
                  <a:lnTo>
                    <a:pt x="1235" y="3917"/>
                  </a:lnTo>
                  <a:lnTo>
                    <a:pt x="1874" y="3662"/>
                  </a:lnTo>
                  <a:lnTo>
                    <a:pt x="2172" y="3576"/>
                  </a:lnTo>
                  <a:lnTo>
                    <a:pt x="2470" y="3534"/>
                  </a:lnTo>
                  <a:lnTo>
                    <a:pt x="2725" y="3534"/>
                  </a:lnTo>
                  <a:lnTo>
                    <a:pt x="2938" y="3576"/>
                  </a:lnTo>
                  <a:lnTo>
                    <a:pt x="3151" y="3662"/>
                  </a:lnTo>
                  <a:lnTo>
                    <a:pt x="3321" y="3789"/>
                  </a:lnTo>
                  <a:lnTo>
                    <a:pt x="3492" y="4002"/>
                  </a:lnTo>
                  <a:lnTo>
                    <a:pt x="3534" y="4258"/>
                  </a:lnTo>
                  <a:lnTo>
                    <a:pt x="3577" y="4556"/>
                  </a:lnTo>
                  <a:lnTo>
                    <a:pt x="3534" y="4854"/>
                  </a:lnTo>
                  <a:lnTo>
                    <a:pt x="3492" y="5407"/>
                  </a:lnTo>
                  <a:lnTo>
                    <a:pt x="3449" y="5663"/>
                  </a:lnTo>
                  <a:lnTo>
                    <a:pt x="3406" y="5961"/>
                  </a:lnTo>
                  <a:lnTo>
                    <a:pt x="3236" y="6301"/>
                  </a:lnTo>
                  <a:lnTo>
                    <a:pt x="3194" y="6514"/>
                  </a:lnTo>
                  <a:lnTo>
                    <a:pt x="3194" y="6684"/>
                  </a:lnTo>
                  <a:lnTo>
                    <a:pt x="3236" y="6812"/>
                  </a:lnTo>
                  <a:lnTo>
                    <a:pt x="3279" y="6897"/>
                  </a:lnTo>
                  <a:lnTo>
                    <a:pt x="3449" y="7067"/>
                  </a:lnTo>
                  <a:lnTo>
                    <a:pt x="3662" y="7153"/>
                  </a:lnTo>
                  <a:lnTo>
                    <a:pt x="3790" y="7195"/>
                  </a:lnTo>
                  <a:lnTo>
                    <a:pt x="3917" y="7153"/>
                  </a:lnTo>
                  <a:lnTo>
                    <a:pt x="4343" y="6769"/>
                  </a:lnTo>
                  <a:lnTo>
                    <a:pt x="4811" y="6429"/>
                  </a:lnTo>
                  <a:lnTo>
                    <a:pt x="5067" y="6344"/>
                  </a:lnTo>
                  <a:lnTo>
                    <a:pt x="5365" y="6259"/>
                  </a:lnTo>
                  <a:lnTo>
                    <a:pt x="5620" y="6259"/>
                  </a:lnTo>
                  <a:lnTo>
                    <a:pt x="5918" y="6344"/>
                  </a:lnTo>
                  <a:lnTo>
                    <a:pt x="6046" y="6471"/>
                  </a:lnTo>
                  <a:lnTo>
                    <a:pt x="6174" y="6599"/>
                  </a:lnTo>
                  <a:lnTo>
                    <a:pt x="6259" y="6727"/>
                  </a:lnTo>
                  <a:lnTo>
                    <a:pt x="6344" y="6897"/>
                  </a:lnTo>
                  <a:lnTo>
                    <a:pt x="6387" y="7067"/>
                  </a:lnTo>
                  <a:lnTo>
                    <a:pt x="6429" y="7238"/>
                  </a:lnTo>
                  <a:lnTo>
                    <a:pt x="6429" y="7451"/>
                  </a:lnTo>
                  <a:lnTo>
                    <a:pt x="6387" y="7621"/>
                  </a:lnTo>
                  <a:lnTo>
                    <a:pt x="6259" y="7961"/>
                  </a:lnTo>
                  <a:lnTo>
                    <a:pt x="6046" y="8259"/>
                  </a:lnTo>
                  <a:lnTo>
                    <a:pt x="5791" y="8515"/>
                  </a:lnTo>
                  <a:lnTo>
                    <a:pt x="5535" y="8728"/>
                  </a:lnTo>
                  <a:lnTo>
                    <a:pt x="5280" y="8898"/>
                  </a:lnTo>
                  <a:lnTo>
                    <a:pt x="5067" y="9111"/>
                  </a:lnTo>
                  <a:lnTo>
                    <a:pt x="4939" y="9366"/>
                  </a:lnTo>
                  <a:lnTo>
                    <a:pt x="4896" y="9622"/>
                  </a:lnTo>
                  <a:lnTo>
                    <a:pt x="4854" y="9920"/>
                  </a:lnTo>
                  <a:lnTo>
                    <a:pt x="4896" y="10218"/>
                  </a:lnTo>
                  <a:lnTo>
                    <a:pt x="4982" y="10686"/>
                  </a:lnTo>
                  <a:lnTo>
                    <a:pt x="5067" y="10899"/>
                  </a:lnTo>
                  <a:lnTo>
                    <a:pt x="5152" y="11112"/>
                  </a:lnTo>
                  <a:lnTo>
                    <a:pt x="5280" y="11282"/>
                  </a:lnTo>
                  <a:lnTo>
                    <a:pt x="5450" y="11452"/>
                  </a:lnTo>
                  <a:lnTo>
                    <a:pt x="5663" y="11580"/>
                  </a:lnTo>
                  <a:lnTo>
                    <a:pt x="5876" y="11623"/>
                  </a:lnTo>
                  <a:lnTo>
                    <a:pt x="6855" y="11410"/>
                  </a:lnTo>
                  <a:lnTo>
                    <a:pt x="7323" y="11240"/>
                  </a:lnTo>
                  <a:lnTo>
                    <a:pt x="7749" y="11027"/>
                  </a:lnTo>
                  <a:lnTo>
                    <a:pt x="8175" y="10771"/>
                  </a:lnTo>
                  <a:lnTo>
                    <a:pt x="8558" y="10431"/>
                  </a:lnTo>
                  <a:lnTo>
                    <a:pt x="8685" y="10260"/>
                  </a:lnTo>
                  <a:lnTo>
                    <a:pt x="8856" y="10048"/>
                  </a:lnTo>
                  <a:lnTo>
                    <a:pt x="8941" y="9835"/>
                  </a:lnTo>
                  <a:lnTo>
                    <a:pt x="9026" y="9622"/>
                  </a:lnTo>
                  <a:lnTo>
                    <a:pt x="9069" y="9452"/>
                  </a:lnTo>
                  <a:lnTo>
                    <a:pt x="9154" y="9281"/>
                  </a:lnTo>
                  <a:lnTo>
                    <a:pt x="9281" y="9154"/>
                  </a:lnTo>
                  <a:lnTo>
                    <a:pt x="9409" y="9068"/>
                  </a:lnTo>
                  <a:lnTo>
                    <a:pt x="9707" y="8813"/>
                  </a:lnTo>
                  <a:lnTo>
                    <a:pt x="9963" y="8515"/>
                  </a:lnTo>
                  <a:lnTo>
                    <a:pt x="10176" y="8174"/>
                  </a:lnTo>
                  <a:lnTo>
                    <a:pt x="10388" y="7791"/>
                  </a:lnTo>
                  <a:lnTo>
                    <a:pt x="10516" y="7451"/>
                  </a:lnTo>
                  <a:lnTo>
                    <a:pt x="10644" y="7025"/>
                  </a:lnTo>
                  <a:lnTo>
                    <a:pt x="10729" y="6642"/>
                  </a:lnTo>
                  <a:lnTo>
                    <a:pt x="10772" y="6216"/>
                  </a:lnTo>
                  <a:lnTo>
                    <a:pt x="10772" y="5875"/>
                  </a:lnTo>
                  <a:lnTo>
                    <a:pt x="10772" y="5577"/>
                  </a:lnTo>
                  <a:lnTo>
                    <a:pt x="10729" y="5237"/>
                  </a:lnTo>
                  <a:lnTo>
                    <a:pt x="10644" y="4939"/>
                  </a:lnTo>
                  <a:lnTo>
                    <a:pt x="10516" y="4641"/>
                  </a:lnTo>
                  <a:lnTo>
                    <a:pt x="10303" y="4385"/>
                  </a:lnTo>
                  <a:lnTo>
                    <a:pt x="10048" y="4172"/>
                  </a:lnTo>
                  <a:lnTo>
                    <a:pt x="9750" y="4045"/>
                  </a:lnTo>
                  <a:lnTo>
                    <a:pt x="9835" y="3747"/>
                  </a:lnTo>
                  <a:lnTo>
                    <a:pt x="9878" y="3406"/>
                  </a:lnTo>
                  <a:lnTo>
                    <a:pt x="9878" y="3066"/>
                  </a:lnTo>
                  <a:lnTo>
                    <a:pt x="9792" y="2725"/>
                  </a:lnTo>
                  <a:lnTo>
                    <a:pt x="9707" y="2384"/>
                  </a:lnTo>
                  <a:lnTo>
                    <a:pt x="9537" y="2086"/>
                  </a:lnTo>
                  <a:lnTo>
                    <a:pt x="9324" y="1831"/>
                  </a:lnTo>
                  <a:lnTo>
                    <a:pt x="9069" y="1576"/>
                  </a:lnTo>
                  <a:lnTo>
                    <a:pt x="8813" y="1405"/>
                  </a:lnTo>
                  <a:lnTo>
                    <a:pt x="8473" y="1278"/>
                  </a:lnTo>
                  <a:lnTo>
                    <a:pt x="8175" y="1192"/>
                  </a:lnTo>
                  <a:lnTo>
                    <a:pt x="7834" y="1150"/>
                  </a:lnTo>
                  <a:lnTo>
                    <a:pt x="7493" y="1150"/>
                  </a:lnTo>
                  <a:lnTo>
                    <a:pt x="7153" y="1192"/>
                  </a:lnTo>
                  <a:lnTo>
                    <a:pt x="6812" y="1320"/>
                  </a:lnTo>
                  <a:lnTo>
                    <a:pt x="6514" y="1490"/>
                  </a:lnTo>
                  <a:lnTo>
                    <a:pt x="6387" y="1192"/>
                  </a:lnTo>
                  <a:lnTo>
                    <a:pt x="6131" y="937"/>
                  </a:lnTo>
                  <a:lnTo>
                    <a:pt x="5876" y="767"/>
                  </a:lnTo>
                  <a:lnTo>
                    <a:pt x="5535" y="639"/>
                  </a:lnTo>
                  <a:lnTo>
                    <a:pt x="5237" y="639"/>
                  </a:lnTo>
                  <a:lnTo>
                    <a:pt x="4896" y="682"/>
                  </a:lnTo>
                  <a:lnTo>
                    <a:pt x="4598" y="809"/>
                  </a:lnTo>
                  <a:lnTo>
                    <a:pt x="4343" y="1022"/>
                  </a:lnTo>
                  <a:lnTo>
                    <a:pt x="4215" y="809"/>
                  </a:lnTo>
                  <a:lnTo>
                    <a:pt x="4088" y="596"/>
                  </a:lnTo>
                  <a:lnTo>
                    <a:pt x="3875" y="384"/>
                  </a:lnTo>
                  <a:lnTo>
                    <a:pt x="3662" y="256"/>
                  </a:lnTo>
                  <a:lnTo>
                    <a:pt x="3406" y="128"/>
                  </a:lnTo>
                  <a:lnTo>
                    <a:pt x="3151" y="43"/>
                  </a:lnTo>
                  <a:lnTo>
                    <a:pt x="2896" y="0"/>
                  </a:lnTo>
                  <a:close/>
                </a:path>
              </a:pathLst>
            </a:custGeom>
            <a:solidFill>
              <a:srgbClr val="E2D0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4"/>
            <p:cNvSpPr/>
            <p:nvPr/>
          </p:nvSpPr>
          <p:spPr>
            <a:xfrm>
              <a:off x="1216225" y="3060750"/>
              <a:ext cx="44725" cy="27700"/>
            </a:xfrm>
            <a:custGeom>
              <a:avLst/>
              <a:gdLst/>
              <a:ahLst/>
              <a:cxnLst/>
              <a:rect l="l" t="t" r="r" b="b"/>
              <a:pathLst>
                <a:path w="1789" h="1108" extrusionOk="0">
                  <a:moveTo>
                    <a:pt x="299" y="1"/>
                  </a:moveTo>
                  <a:lnTo>
                    <a:pt x="171" y="43"/>
                  </a:lnTo>
                  <a:lnTo>
                    <a:pt x="86" y="86"/>
                  </a:lnTo>
                  <a:lnTo>
                    <a:pt x="43" y="171"/>
                  </a:lnTo>
                  <a:lnTo>
                    <a:pt x="1" y="256"/>
                  </a:lnTo>
                  <a:lnTo>
                    <a:pt x="43" y="342"/>
                  </a:lnTo>
                  <a:lnTo>
                    <a:pt x="86" y="427"/>
                  </a:lnTo>
                  <a:lnTo>
                    <a:pt x="256" y="554"/>
                  </a:lnTo>
                  <a:lnTo>
                    <a:pt x="426" y="640"/>
                  </a:lnTo>
                  <a:lnTo>
                    <a:pt x="1107" y="895"/>
                  </a:lnTo>
                  <a:lnTo>
                    <a:pt x="1789" y="1108"/>
                  </a:lnTo>
                  <a:lnTo>
                    <a:pt x="1789" y="980"/>
                  </a:lnTo>
                  <a:lnTo>
                    <a:pt x="1789" y="810"/>
                  </a:lnTo>
                  <a:lnTo>
                    <a:pt x="1661" y="554"/>
                  </a:lnTo>
                  <a:lnTo>
                    <a:pt x="1448" y="342"/>
                  </a:lnTo>
                  <a:lnTo>
                    <a:pt x="1193" y="171"/>
                  </a:lnTo>
                  <a:lnTo>
                    <a:pt x="980" y="86"/>
                  </a:lnTo>
                  <a:lnTo>
                    <a:pt x="639" y="43"/>
                  </a:lnTo>
                  <a:lnTo>
                    <a:pt x="299" y="1"/>
                  </a:lnTo>
                  <a:close/>
                </a:path>
              </a:pathLst>
            </a:custGeom>
            <a:solidFill>
              <a:srgbClr val="E2D0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4"/>
            <p:cNvSpPr/>
            <p:nvPr/>
          </p:nvSpPr>
          <p:spPr>
            <a:xfrm>
              <a:off x="1208775" y="3085250"/>
              <a:ext cx="14925" cy="21300"/>
            </a:xfrm>
            <a:custGeom>
              <a:avLst/>
              <a:gdLst/>
              <a:ahLst/>
              <a:cxnLst/>
              <a:rect l="l" t="t" r="r" b="b"/>
              <a:pathLst>
                <a:path w="597" h="852" extrusionOk="0">
                  <a:moveTo>
                    <a:pt x="426" y="0"/>
                  </a:moveTo>
                  <a:lnTo>
                    <a:pt x="299" y="43"/>
                  </a:lnTo>
                  <a:lnTo>
                    <a:pt x="171" y="170"/>
                  </a:lnTo>
                  <a:lnTo>
                    <a:pt x="86" y="298"/>
                  </a:lnTo>
                  <a:lnTo>
                    <a:pt x="1" y="468"/>
                  </a:lnTo>
                  <a:lnTo>
                    <a:pt x="1" y="639"/>
                  </a:lnTo>
                  <a:lnTo>
                    <a:pt x="1" y="766"/>
                  </a:lnTo>
                  <a:lnTo>
                    <a:pt x="86" y="852"/>
                  </a:lnTo>
                  <a:lnTo>
                    <a:pt x="171" y="852"/>
                  </a:lnTo>
                  <a:lnTo>
                    <a:pt x="299" y="809"/>
                  </a:lnTo>
                  <a:lnTo>
                    <a:pt x="426" y="681"/>
                  </a:lnTo>
                  <a:lnTo>
                    <a:pt x="511" y="511"/>
                  </a:lnTo>
                  <a:lnTo>
                    <a:pt x="597" y="341"/>
                  </a:lnTo>
                  <a:lnTo>
                    <a:pt x="597" y="213"/>
                  </a:lnTo>
                  <a:lnTo>
                    <a:pt x="597" y="85"/>
                  </a:lnTo>
                  <a:lnTo>
                    <a:pt x="51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4"/>
            <p:cNvSpPr/>
            <p:nvPr/>
          </p:nvSpPr>
          <p:spPr>
            <a:xfrm>
              <a:off x="1322650" y="3121425"/>
              <a:ext cx="37275" cy="55375"/>
            </a:xfrm>
            <a:custGeom>
              <a:avLst/>
              <a:gdLst/>
              <a:ahLst/>
              <a:cxnLst/>
              <a:rect l="l" t="t" r="r" b="b"/>
              <a:pathLst>
                <a:path w="1491" h="2215" extrusionOk="0">
                  <a:moveTo>
                    <a:pt x="512" y="1"/>
                  </a:moveTo>
                  <a:lnTo>
                    <a:pt x="341" y="86"/>
                  </a:lnTo>
                  <a:lnTo>
                    <a:pt x="171" y="171"/>
                  </a:lnTo>
                  <a:lnTo>
                    <a:pt x="1" y="299"/>
                  </a:lnTo>
                  <a:lnTo>
                    <a:pt x="1" y="299"/>
                  </a:lnTo>
                  <a:lnTo>
                    <a:pt x="341" y="171"/>
                  </a:lnTo>
                  <a:lnTo>
                    <a:pt x="512" y="128"/>
                  </a:lnTo>
                  <a:lnTo>
                    <a:pt x="682" y="128"/>
                  </a:lnTo>
                  <a:lnTo>
                    <a:pt x="852" y="171"/>
                  </a:lnTo>
                  <a:lnTo>
                    <a:pt x="1023" y="256"/>
                  </a:lnTo>
                  <a:lnTo>
                    <a:pt x="1150" y="384"/>
                  </a:lnTo>
                  <a:lnTo>
                    <a:pt x="1236" y="511"/>
                  </a:lnTo>
                  <a:lnTo>
                    <a:pt x="1278" y="682"/>
                  </a:lnTo>
                  <a:lnTo>
                    <a:pt x="1278" y="895"/>
                  </a:lnTo>
                  <a:lnTo>
                    <a:pt x="1150" y="1235"/>
                  </a:lnTo>
                  <a:lnTo>
                    <a:pt x="1023" y="1533"/>
                  </a:lnTo>
                  <a:lnTo>
                    <a:pt x="895" y="1789"/>
                  </a:lnTo>
                  <a:lnTo>
                    <a:pt x="682" y="2044"/>
                  </a:lnTo>
                  <a:lnTo>
                    <a:pt x="469" y="2214"/>
                  </a:lnTo>
                  <a:lnTo>
                    <a:pt x="469" y="2214"/>
                  </a:lnTo>
                  <a:lnTo>
                    <a:pt x="725" y="2044"/>
                  </a:lnTo>
                  <a:lnTo>
                    <a:pt x="937" y="1874"/>
                  </a:lnTo>
                  <a:lnTo>
                    <a:pt x="1108" y="1661"/>
                  </a:lnTo>
                  <a:lnTo>
                    <a:pt x="1278" y="1405"/>
                  </a:lnTo>
                  <a:lnTo>
                    <a:pt x="1406" y="1150"/>
                  </a:lnTo>
                  <a:lnTo>
                    <a:pt x="1491" y="852"/>
                  </a:lnTo>
                  <a:lnTo>
                    <a:pt x="1491" y="724"/>
                  </a:lnTo>
                  <a:lnTo>
                    <a:pt x="1491" y="554"/>
                  </a:lnTo>
                  <a:lnTo>
                    <a:pt x="1448" y="426"/>
                  </a:lnTo>
                  <a:lnTo>
                    <a:pt x="1363" y="299"/>
                  </a:lnTo>
                  <a:lnTo>
                    <a:pt x="1236" y="128"/>
                  </a:lnTo>
                  <a:lnTo>
                    <a:pt x="1065" y="43"/>
                  </a:lnTo>
                  <a:lnTo>
                    <a:pt x="895"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4"/>
            <p:cNvSpPr/>
            <p:nvPr/>
          </p:nvSpPr>
          <p:spPr>
            <a:xfrm>
              <a:off x="961850" y="3244900"/>
              <a:ext cx="560925" cy="439575"/>
            </a:xfrm>
            <a:custGeom>
              <a:avLst/>
              <a:gdLst/>
              <a:ahLst/>
              <a:cxnLst/>
              <a:rect l="l" t="t" r="r" b="b"/>
              <a:pathLst>
                <a:path w="22437" h="17583" extrusionOk="0">
                  <a:moveTo>
                    <a:pt x="16945" y="0"/>
                  </a:moveTo>
                  <a:lnTo>
                    <a:pt x="16562" y="85"/>
                  </a:lnTo>
                  <a:lnTo>
                    <a:pt x="15625" y="341"/>
                  </a:lnTo>
                  <a:lnTo>
                    <a:pt x="14348" y="1873"/>
                  </a:lnTo>
                  <a:lnTo>
                    <a:pt x="13752" y="2640"/>
                  </a:lnTo>
                  <a:lnTo>
                    <a:pt x="13241" y="3321"/>
                  </a:lnTo>
                  <a:lnTo>
                    <a:pt x="12858" y="3832"/>
                  </a:lnTo>
                  <a:lnTo>
                    <a:pt x="12602" y="4087"/>
                  </a:lnTo>
                  <a:lnTo>
                    <a:pt x="12389" y="4300"/>
                  </a:lnTo>
                  <a:lnTo>
                    <a:pt x="12134" y="4470"/>
                  </a:lnTo>
                  <a:lnTo>
                    <a:pt x="11836" y="4640"/>
                  </a:lnTo>
                  <a:lnTo>
                    <a:pt x="11538" y="4726"/>
                  </a:lnTo>
                  <a:lnTo>
                    <a:pt x="11240" y="4811"/>
                  </a:lnTo>
                  <a:lnTo>
                    <a:pt x="11070" y="4811"/>
                  </a:lnTo>
                  <a:lnTo>
                    <a:pt x="10899" y="4768"/>
                  </a:lnTo>
                  <a:lnTo>
                    <a:pt x="10729" y="4726"/>
                  </a:lnTo>
                  <a:lnTo>
                    <a:pt x="10601" y="4640"/>
                  </a:lnTo>
                  <a:lnTo>
                    <a:pt x="10474" y="4513"/>
                  </a:lnTo>
                  <a:lnTo>
                    <a:pt x="10388" y="4342"/>
                  </a:lnTo>
                  <a:lnTo>
                    <a:pt x="10303" y="4215"/>
                  </a:lnTo>
                  <a:lnTo>
                    <a:pt x="10346" y="4044"/>
                  </a:lnTo>
                  <a:lnTo>
                    <a:pt x="10559" y="3661"/>
                  </a:lnTo>
                  <a:lnTo>
                    <a:pt x="10686" y="3321"/>
                  </a:lnTo>
                  <a:lnTo>
                    <a:pt x="10772" y="2980"/>
                  </a:lnTo>
                  <a:lnTo>
                    <a:pt x="10814" y="2512"/>
                  </a:lnTo>
                  <a:lnTo>
                    <a:pt x="10942" y="1916"/>
                  </a:lnTo>
                  <a:lnTo>
                    <a:pt x="10984" y="1575"/>
                  </a:lnTo>
                  <a:lnTo>
                    <a:pt x="10984" y="1235"/>
                  </a:lnTo>
                  <a:lnTo>
                    <a:pt x="10984" y="937"/>
                  </a:lnTo>
                  <a:lnTo>
                    <a:pt x="10899" y="639"/>
                  </a:lnTo>
                  <a:lnTo>
                    <a:pt x="10772" y="426"/>
                  </a:lnTo>
                  <a:lnTo>
                    <a:pt x="10686" y="341"/>
                  </a:lnTo>
                  <a:lnTo>
                    <a:pt x="10601" y="255"/>
                  </a:lnTo>
                  <a:lnTo>
                    <a:pt x="10431" y="213"/>
                  </a:lnTo>
                  <a:lnTo>
                    <a:pt x="10261" y="213"/>
                  </a:lnTo>
                  <a:lnTo>
                    <a:pt x="9750" y="255"/>
                  </a:lnTo>
                  <a:lnTo>
                    <a:pt x="8856" y="383"/>
                  </a:lnTo>
                  <a:lnTo>
                    <a:pt x="8132" y="468"/>
                  </a:lnTo>
                  <a:lnTo>
                    <a:pt x="7451" y="639"/>
                  </a:lnTo>
                  <a:lnTo>
                    <a:pt x="6812" y="851"/>
                  </a:lnTo>
                  <a:lnTo>
                    <a:pt x="6216" y="1107"/>
                  </a:lnTo>
                  <a:lnTo>
                    <a:pt x="5663" y="1448"/>
                  </a:lnTo>
                  <a:lnTo>
                    <a:pt x="5109" y="1873"/>
                  </a:lnTo>
                  <a:lnTo>
                    <a:pt x="4641" y="2342"/>
                  </a:lnTo>
                  <a:lnTo>
                    <a:pt x="4215" y="2938"/>
                  </a:lnTo>
                  <a:lnTo>
                    <a:pt x="3704" y="3661"/>
                  </a:lnTo>
                  <a:lnTo>
                    <a:pt x="3279" y="4470"/>
                  </a:lnTo>
                  <a:lnTo>
                    <a:pt x="2853" y="5237"/>
                  </a:lnTo>
                  <a:lnTo>
                    <a:pt x="2470" y="6088"/>
                  </a:lnTo>
                  <a:lnTo>
                    <a:pt x="1704" y="7748"/>
                  </a:lnTo>
                  <a:lnTo>
                    <a:pt x="980" y="9366"/>
                  </a:lnTo>
                  <a:lnTo>
                    <a:pt x="682" y="10090"/>
                  </a:lnTo>
                  <a:lnTo>
                    <a:pt x="384" y="10771"/>
                  </a:lnTo>
                  <a:lnTo>
                    <a:pt x="171" y="11495"/>
                  </a:lnTo>
                  <a:lnTo>
                    <a:pt x="86" y="11878"/>
                  </a:lnTo>
                  <a:lnTo>
                    <a:pt x="1" y="12218"/>
                  </a:lnTo>
                  <a:lnTo>
                    <a:pt x="1" y="12729"/>
                  </a:lnTo>
                  <a:lnTo>
                    <a:pt x="43" y="13240"/>
                  </a:lnTo>
                  <a:lnTo>
                    <a:pt x="128" y="13751"/>
                  </a:lnTo>
                  <a:lnTo>
                    <a:pt x="256" y="14219"/>
                  </a:lnTo>
                  <a:lnTo>
                    <a:pt x="426" y="14688"/>
                  </a:lnTo>
                  <a:lnTo>
                    <a:pt x="682" y="15113"/>
                  </a:lnTo>
                  <a:lnTo>
                    <a:pt x="980" y="15539"/>
                  </a:lnTo>
                  <a:lnTo>
                    <a:pt x="1320" y="15922"/>
                  </a:lnTo>
                  <a:lnTo>
                    <a:pt x="1746" y="16305"/>
                  </a:lnTo>
                  <a:lnTo>
                    <a:pt x="2214" y="16646"/>
                  </a:lnTo>
                  <a:lnTo>
                    <a:pt x="2725" y="16901"/>
                  </a:lnTo>
                  <a:lnTo>
                    <a:pt x="3279" y="17114"/>
                  </a:lnTo>
                  <a:lnTo>
                    <a:pt x="3875" y="17285"/>
                  </a:lnTo>
                  <a:lnTo>
                    <a:pt x="4428" y="17412"/>
                  </a:lnTo>
                  <a:lnTo>
                    <a:pt x="5024" y="17498"/>
                  </a:lnTo>
                  <a:lnTo>
                    <a:pt x="5620" y="17540"/>
                  </a:lnTo>
                  <a:lnTo>
                    <a:pt x="6216" y="17583"/>
                  </a:lnTo>
                  <a:lnTo>
                    <a:pt x="6812" y="17583"/>
                  </a:lnTo>
                  <a:lnTo>
                    <a:pt x="7962" y="17540"/>
                  </a:lnTo>
                  <a:lnTo>
                    <a:pt x="9154" y="17455"/>
                  </a:lnTo>
                  <a:lnTo>
                    <a:pt x="10346" y="17370"/>
                  </a:lnTo>
                  <a:lnTo>
                    <a:pt x="13156" y="17114"/>
                  </a:lnTo>
                  <a:lnTo>
                    <a:pt x="14561" y="16987"/>
                  </a:lnTo>
                  <a:lnTo>
                    <a:pt x="15966" y="16944"/>
                  </a:lnTo>
                  <a:lnTo>
                    <a:pt x="15923" y="16391"/>
                  </a:lnTo>
                  <a:lnTo>
                    <a:pt x="15966" y="16093"/>
                  </a:lnTo>
                  <a:lnTo>
                    <a:pt x="16008" y="15837"/>
                  </a:lnTo>
                  <a:lnTo>
                    <a:pt x="16051" y="15582"/>
                  </a:lnTo>
                  <a:lnTo>
                    <a:pt x="16178" y="15326"/>
                  </a:lnTo>
                  <a:lnTo>
                    <a:pt x="16306" y="15113"/>
                  </a:lnTo>
                  <a:lnTo>
                    <a:pt x="16519" y="14943"/>
                  </a:lnTo>
                  <a:lnTo>
                    <a:pt x="16732" y="14815"/>
                  </a:lnTo>
                  <a:lnTo>
                    <a:pt x="16987" y="14730"/>
                  </a:lnTo>
                  <a:lnTo>
                    <a:pt x="17924" y="14390"/>
                  </a:lnTo>
                  <a:lnTo>
                    <a:pt x="18392" y="14219"/>
                  </a:lnTo>
                  <a:lnTo>
                    <a:pt x="18860" y="14007"/>
                  </a:lnTo>
                  <a:lnTo>
                    <a:pt x="19286" y="13794"/>
                  </a:lnTo>
                  <a:lnTo>
                    <a:pt x="19712" y="13538"/>
                  </a:lnTo>
                  <a:lnTo>
                    <a:pt x="20053" y="13198"/>
                  </a:lnTo>
                  <a:lnTo>
                    <a:pt x="20393" y="12857"/>
                  </a:lnTo>
                  <a:lnTo>
                    <a:pt x="20649" y="12474"/>
                  </a:lnTo>
                  <a:lnTo>
                    <a:pt x="20819" y="12048"/>
                  </a:lnTo>
                  <a:lnTo>
                    <a:pt x="21159" y="11197"/>
                  </a:lnTo>
                  <a:lnTo>
                    <a:pt x="21713" y="9324"/>
                  </a:lnTo>
                  <a:lnTo>
                    <a:pt x="21968" y="8387"/>
                  </a:lnTo>
                  <a:lnTo>
                    <a:pt x="22181" y="7450"/>
                  </a:lnTo>
                  <a:lnTo>
                    <a:pt x="22351" y="6471"/>
                  </a:lnTo>
                  <a:lnTo>
                    <a:pt x="22437" y="5535"/>
                  </a:lnTo>
                  <a:lnTo>
                    <a:pt x="22437" y="4555"/>
                  </a:lnTo>
                  <a:lnTo>
                    <a:pt x="22437" y="4087"/>
                  </a:lnTo>
                  <a:lnTo>
                    <a:pt x="22351" y="3576"/>
                  </a:lnTo>
                  <a:lnTo>
                    <a:pt x="22309" y="3193"/>
                  </a:lnTo>
                  <a:lnTo>
                    <a:pt x="22181" y="2810"/>
                  </a:lnTo>
                  <a:lnTo>
                    <a:pt x="22053" y="2427"/>
                  </a:lnTo>
                  <a:lnTo>
                    <a:pt x="21841" y="2044"/>
                  </a:lnTo>
                  <a:lnTo>
                    <a:pt x="21628" y="1746"/>
                  </a:lnTo>
                  <a:lnTo>
                    <a:pt x="21372" y="1490"/>
                  </a:lnTo>
                  <a:lnTo>
                    <a:pt x="21032" y="1277"/>
                  </a:lnTo>
                  <a:lnTo>
                    <a:pt x="20691" y="1150"/>
                  </a:lnTo>
                  <a:lnTo>
                    <a:pt x="20308" y="1107"/>
                  </a:lnTo>
                  <a:lnTo>
                    <a:pt x="19925" y="1022"/>
                  </a:lnTo>
                  <a:lnTo>
                    <a:pt x="19669" y="937"/>
                  </a:lnTo>
                  <a:lnTo>
                    <a:pt x="19414" y="809"/>
                  </a:lnTo>
                  <a:lnTo>
                    <a:pt x="18903" y="468"/>
                  </a:lnTo>
                  <a:lnTo>
                    <a:pt x="18477" y="255"/>
                  </a:lnTo>
                  <a:lnTo>
                    <a:pt x="18094" y="128"/>
                  </a:lnTo>
                  <a:lnTo>
                    <a:pt x="17711" y="43"/>
                  </a:lnTo>
                  <a:lnTo>
                    <a:pt x="1732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4"/>
            <p:cNvSpPr/>
            <p:nvPr/>
          </p:nvSpPr>
          <p:spPr>
            <a:xfrm>
              <a:off x="1051250" y="3228925"/>
              <a:ext cx="111775" cy="109650"/>
            </a:xfrm>
            <a:custGeom>
              <a:avLst/>
              <a:gdLst/>
              <a:ahLst/>
              <a:cxnLst/>
              <a:rect l="l" t="t" r="r" b="b"/>
              <a:pathLst>
                <a:path w="4471" h="4386" extrusionOk="0">
                  <a:moveTo>
                    <a:pt x="2342" y="0"/>
                  </a:moveTo>
                  <a:lnTo>
                    <a:pt x="1917" y="128"/>
                  </a:lnTo>
                  <a:lnTo>
                    <a:pt x="1491" y="256"/>
                  </a:lnTo>
                  <a:lnTo>
                    <a:pt x="1065" y="469"/>
                  </a:lnTo>
                  <a:lnTo>
                    <a:pt x="895" y="596"/>
                  </a:lnTo>
                  <a:lnTo>
                    <a:pt x="725" y="724"/>
                  </a:lnTo>
                  <a:lnTo>
                    <a:pt x="554" y="937"/>
                  </a:lnTo>
                  <a:lnTo>
                    <a:pt x="427" y="1150"/>
                  </a:lnTo>
                  <a:lnTo>
                    <a:pt x="214" y="1618"/>
                  </a:lnTo>
                  <a:lnTo>
                    <a:pt x="86" y="2129"/>
                  </a:lnTo>
                  <a:lnTo>
                    <a:pt x="1" y="2683"/>
                  </a:lnTo>
                  <a:lnTo>
                    <a:pt x="1" y="3236"/>
                  </a:lnTo>
                  <a:lnTo>
                    <a:pt x="43" y="3789"/>
                  </a:lnTo>
                  <a:lnTo>
                    <a:pt x="86" y="3960"/>
                  </a:lnTo>
                  <a:lnTo>
                    <a:pt x="171" y="4130"/>
                  </a:lnTo>
                  <a:lnTo>
                    <a:pt x="256" y="4173"/>
                  </a:lnTo>
                  <a:lnTo>
                    <a:pt x="341" y="4215"/>
                  </a:lnTo>
                  <a:lnTo>
                    <a:pt x="427" y="4215"/>
                  </a:lnTo>
                  <a:lnTo>
                    <a:pt x="469" y="4173"/>
                  </a:lnTo>
                  <a:lnTo>
                    <a:pt x="597" y="4300"/>
                  </a:lnTo>
                  <a:lnTo>
                    <a:pt x="725" y="4343"/>
                  </a:lnTo>
                  <a:lnTo>
                    <a:pt x="852" y="4385"/>
                  </a:lnTo>
                  <a:lnTo>
                    <a:pt x="1023" y="4385"/>
                  </a:lnTo>
                  <a:lnTo>
                    <a:pt x="1150" y="4343"/>
                  </a:lnTo>
                  <a:lnTo>
                    <a:pt x="1278" y="4300"/>
                  </a:lnTo>
                  <a:lnTo>
                    <a:pt x="1406" y="4215"/>
                  </a:lnTo>
                  <a:lnTo>
                    <a:pt x="1491" y="4087"/>
                  </a:lnTo>
                  <a:lnTo>
                    <a:pt x="1619" y="4173"/>
                  </a:lnTo>
                  <a:lnTo>
                    <a:pt x="1917" y="4173"/>
                  </a:lnTo>
                  <a:lnTo>
                    <a:pt x="2044" y="4130"/>
                  </a:lnTo>
                  <a:lnTo>
                    <a:pt x="2172" y="4045"/>
                  </a:lnTo>
                  <a:lnTo>
                    <a:pt x="2257" y="3960"/>
                  </a:lnTo>
                  <a:lnTo>
                    <a:pt x="2342" y="3832"/>
                  </a:lnTo>
                  <a:lnTo>
                    <a:pt x="2385" y="3704"/>
                  </a:lnTo>
                  <a:lnTo>
                    <a:pt x="2683" y="3704"/>
                  </a:lnTo>
                  <a:lnTo>
                    <a:pt x="2811" y="3619"/>
                  </a:lnTo>
                  <a:lnTo>
                    <a:pt x="2938" y="3577"/>
                  </a:lnTo>
                  <a:lnTo>
                    <a:pt x="3194" y="3364"/>
                  </a:lnTo>
                  <a:lnTo>
                    <a:pt x="3364" y="3108"/>
                  </a:lnTo>
                  <a:lnTo>
                    <a:pt x="3705" y="2640"/>
                  </a:lnTo>
                  <a:lnTo>
                    <a:pt x="4003" y="2129"/>
                  </a:lnTo>
                  <a:lnTo>
                    <a:pt x="4216" y="1618"/>
                  </a:lnTo>
                  <a:lnTo>
                    <a:pt x="4471" y="1065"/>
                  </a:lnTo>
                  <a:lnTo>
                    <a:pt x="4130" y="1065"/>
                  </a:lnTo>
                  <a:lnTo>
                    <a:pt x="3832" y="894"/>
                  </a:lnTo>
                  <a:lnTo>
                    <a:pt x="3279" y="511"/>
                  </a:lnTo>
                  <a:lnTo>
                    <a:pt x="2811" y="171"/>
                  </a:lnTo>
                  <a:lnTo>
                    <a:pt x="2598" y="43"/>
                  </a:lnTo>
                  <a:lnTo>
                    <a:pt x="2470" y="0"/>
                  </a:lnTo>
                  <a:close/>
                </a:path>
              </a:pathLst>
            </a:custGeom>
            <a:solidFill>
              <a:srgbClr val="D2A2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4"/>
            <p:cNvSpPr/>
            <p:nvPr/>
          </p:nvSpPr>
          <p:spPr>
            <a:xfrm>
              <a:off x="923550" y="3325775"/>
              <a:ext cx="196925" cy="139450"/>
            </a:xfrm>
            <a:custGeom>
              <a:avLst/>
              <a:gdLst/>
              <a:ahLst/>
              <a:cxnLst/>
              <a:rect l="l" t="t" r="r" b="b"/>
              <a:pathLst>
                <a:path w="7877" h="5578" extrusionOk="0">
                  <a:moveTo>
                    <a:pt x="3108" y="1"/>
                  </a:moveTo>
                  <a:lnTo>
                    <a:pt x="3065" y="43"/>
                  </a:lnTo>
                  <a:lnTo>
                    <a:pt x="3023" y="86"/>
                  </a:lnTo>
                  <a:lnTo>
                    <a:pt x="3023" y="128"/>
                  </a:lnTo>
                  <a:lnTo>
                    <a:pt x="3023" y="384"/>
                  </a:lnTo>
                  <a:lnTo>
                    <a:pt x="3065" y="597"/>
                  </a:lnTo>
                  <a:lnTo>
                    <a:pt x="3150" y="809"/>
                  </a:lnTo>
                  <a:lnTo>
                    <a:pt x="3236" y="1022"/>
                  </a:lnTo>
                  <a:lnTo>
                    <a:pt x="3363" y="1235"/>
                  </a:lnTo>
                  <a:lnTo>
                    <a:pt x="3491" y="1448"/>
                  </a:lnTo>
                  <a:lnTo>
                    <a:pt x="3661" y="1618"/>
                  </a:lnTo>
                  <a:lnTo>
                    <a:pt x="3832" y="1746"/>
                  </a:lnTo>
                  <a:lnTo>
                    <a:pt x="3874" y="1831"/>
                  </a:lnTo>
                  <a:lnTo>
                    <a:pt x="3874" y="1916"/>
                  </a:lnTo>
                  <a:lnTo>
                    <a:pt x="3832" y="2087"/>
                  </a:lnTo>
                  <a:lnTo>
                    <a:pt x="3746" y="2214"/>
                  </a:lnTo>
                  <a:lnTo>
                    <a:pt x="3661" y="2342"/>
                  </a:lnTo>
                  <a:lnTo>
                    <a:pt x="3448" y="2470"/>
                  </a:lnTo>
                  <a:lnTo>
                    <a:pt x="3193" y="2598"/>
                  </a:lnTo>
                  <a:lnTo>
                    <a:pt x="2895" y="2683"/>
                  </a:lnTo>
                  <a:lnTo>
                    <a:pt x="2342" y="2853"/>
                  </a:lnTo>
                  <a:lnTo>
                    <a:pt x="1746" y="2938"/>
                  </a:lnTo>
                  <a:lnTo>
                    <a:pt x="1447" y="2981"/>
                  </a:lnTo>
                  <a:lnTo>
                    <a:pt x="1149" y="2981"/>
                  </a:lnTo>
                  <a:lnTo>
                    <a:pt x="894" y="2938"/>
                  </a:lnTo>
                  <a:lnTo>
                    <a:pt x="596" y="2853"/>
                  </a:lnTo>
                  <a:lnTo>
                    <a:pt x="341" y="2768"/>
                  </a:lnTo>
                  <a:lnTo>
                    <a:pt x="213" y="2768"/>
                  </a:lnTo>
                  <a:lnTo>
                    <a:pt x="85" y="2810"/>
                  </a:lnTo>
                  <a:lnTo>
                    <a:pt x="43" y="2853"/>
                  </a:lnTo>
                  <a:lnTo>
                    <a:pt x="0" y="2938"/>
                  </a:lnTo>
                  <a:lnTo>
                    <a:pt x="0" y="3108"/>
                  </a:lnTo>
                  <a:lnTo>
                    <a:pt x="85" y="3279"/>
                  </a:lnTo>
                  <a:lnTo>
                    <a:pt x="170" y="3406"/>
                  </a:lnTo>
                  <a:lnTo>
                    <a:pt x="383" y="3619"/>
                  </a:lnTo>
                  <a:lnTo>
                    <a:pt x="596" y="3790"/>
                  </a:lnTo>
                  <a:lnTo>
                    <a:pt x="851" y="3917"/>
                  </a:lnTo>
                  <a:lnTo>
                    <a:pt x="1149" y="4002"/>
                  </a:lnTo>
                  <a:lnTo>
                    <a:pt x="596" y="4130"/>
                  </a:lnTo>
                  <a:lnTo>
                    <a:pt x="511" y="4173"/>
                  </a:lnTo>
                  <a:lnTo>
                    <a:pt x="511" y="4215"/>
                  </a:lnTo>
                  <a:lnTo>
                    <a:pt x="511" y="4300"/>
                  </a:lnTo>
                  <a:lnTo>
                    <a:pt x="596" y="4513"/>
                  </a:lnTo>
                  <a:lnTo>
                    <a:pt x="766" y="4684"/>
                  </a:lnTo>
                  <a:lnTo>
                    <a:pt x="937" y="4811"/>
                  </a:lnTo>
                  <a:lnTo>
                    <a:pt x="1149" y="4896"/>
                  </a:lnTo>
                  <a:lnTo>
                    <a:pt x="1362" y="4939"/>
                  </a:lnTo>
                  <a:lnTo>
                    <a:pt x="1575" y="4982"/>
                  </a:lnTo>
                  <a:lnTo>
                    <a:pt x="2044" y="4939"/>
                  </a:lnTo>
                  <a:lnTo>
                    <a:pt x="2044" y="5067"/>
                  </a:lnTo>
                  <a:lnTo>
                    <a:pt x="2044" y="5152"/>
                  </a:lnTo>
                  <a:lnTo>
                    <a:pt x="2256" y="5237"/>
                  </a:lnTo>
                  <a:lnTo>
                    <a:pt x="2512" y="5280"/>
                  </a:lnTo>
                  <a:lnTo>
                    <a:pt x="3278" y="5407"/>
                  </a:lnTo>
                  <a:lnTo>
                    <a:pt x="3917" y="5535"/>
                  </a:lnTo>
                  <a:lnTo>
                    <a:pt x="4555" y="5578"/>
                  </a:lnTo>
                  <a:lnTo>
                    <a:pt x="4981" y="5535"/>
                  </a:lnTo>
                  <a:lnTo>
                    <a:pt x="5407" y="5492"/>
                  </a:lnTo>
                  <a:lnTo>
                    <a:pt x="7237" y="5237"/>
                  </a:lnTo>
                  <a:lnTo>
                    <a:pt x="7876" y="3577"/>
                  </a:lnTo>
                  <a:lnTo>
                    <a:pt x="7535" y="3236"/>
                  </a:lnTo>
                  <a:lnTo>
                    <a:pt x="7280" y="2896"/>
                  </a:lnTo>
                  <a:lnTo>
                    <a:pt x="6982" y="2512"/>
                  </a:lnTo>
                  <a:lnTo>
                    <a:pt x="6641" y="2172"/>
                  </a:lnTo>
                  <a:lnTo>
                    <a:pt x="6429" y="2002"/>
                  </a:lnTo>
                  <a:lnTo>
                    <a:pt x="6216" y="1831"/>
                  </a:lnTo>
                  <a:lnTo>
                    <a:pt x="5705" y="1491"/>
                  </a:lnTo>
                  <a:lnTo>
                    <a:pt x="3236" y="43"/>
                  </a:lnTo>
                  <a:lnTo>
                    <a:pt x="3150" y="1"/>
                  </a:lnTo>
                  <a:close/>
                </a:path>
              </a:pathLst>
            </a:custGeom>
            <a:solidFill>
              <a:srgbClr val="FDBC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4"/>
            <p:cNvSpPr/>
            <p:nvPr/>
          </p:nvSpPr>
          <p:spPr>
            <a:xfrm>
              <a:off x="971425" y="3582275"/>
              <a:ext cx="139450" cy="106450"/>
            </a:xfrm>
            <a:custGeom>
              <a:avLst/>
              <a:gdLst/>
              <a:ahLst/>
              <a:cxnLst/>
              <a:rect l="l" t="t" r="r" b="b"/>
              <a:pathLst>
                <a:path w="5578" h="4258" extrusionOk="0">
                  <a:moveTo>
                    <a:pt x="1917" y="1"/>
                  </a:moveTo>
                  <a:lnTo>
                    <a:pt x="1533" y="43"/>
                  </a:lnTo>
                  <a:lnTo>
                    <a:pt x="1193" y="128"/>
                  </a:lnTo>
                  <a:lnTo>
                    <a:pt x="810" y="299"/>
                  </a:lnTo>
                  <a:lnTo>
                    <a:pt x="512" y="512"/>
                  </a:lnTo>
                  <a:lnTo>
                    <a:pt x="214" y="767"/>
                  </a:lnTo>
                  <a:lnTo>
                    <a:pt x="1" y="1065"/>
                  </a:lnTo>
                  <a:lnTo>
                    <a:pt x="427" y="2214"/>
                  </a:lnTo>
                  <a:lnTo>
                    <a:pt x="980" y="3321"/>
                  </a:lnTo>
                  <a:lnTo>
                    <a:pt x="1150" y="3704"/>
                  </a:lnTo>
                  <a:lnTo>
                    <a:pt x="1278" y="3875"/>
                  </a:lnTo>
                  <a:lnTo>
                    <a:pt x="1448" y="4003"/>
                  </a:lnTo>
                  <a:lnTo>
                    <a:pt x="1619" y="4130"/>
                  </a:lnTo>
                  <a:lnTo>
                    <a:pt x="1789" y="4215"/>
                  </a:lnTo>
                  <a:lnTo>
                    <a:pt x="2002" y="4258"/>
                  </a:lnTo>
                  <a:lnTo>
                    <a:pt x="2215" y="4215"/>
                  </a:lnTo>
                  <a:lnTo>
                    <a:pt x="2555" y="4215"/>
                  </a:lnTo>
                  <a:lnTo>
                    <a:pt x="2896" y="4173"/>
                  </a:lnTo>
                  <a:lnTo>
                    <a:pt x="3577" y="4003"/>
                  </a:lnTo>
                  <a:lnTo>
                    <a:pt x="4258" y="3875"/>
                  </a:lnTo>
                  <a:lnTo>
                    <a:pt x="4897" y="3790"/>
                  </a:lnTo>
                  <a:lnTo>
                    <a:pt x="5578" y="3747"/>
                  </a:lnTo>
                  <a:lnTo>
                    <a:pt x="5535" y="3492"/>
                  </a:lnTo>
                  <a:lnTo>
                    <a:pt x="5450" y="3236"/>
                  </a:lnTo>
                  <a:lnTo>
                    <a:pt x="5322" y="2981"/>
                  </a:lnTo>
                  <a:lnTo>
                    <a:pt x="5152" y="2725"/>
                  </a:lnTo>
                  <a:lnTo>
                    <a:pt x="4812" y="2300"/>
                  </a:lnTo>
                  <a:lnTo>
                    <a:pt x="4386" y="1916"/>
                  </a:lnTo>
                  <a:lnTo>
                    <a:pt x="3492" y="1235"/>
                  </a:lnTo>
                  <a:lnTo>
                    <a:pt x="3066" y="852"/>
                  </a:lnTo>
                  <a:lnTo>
                    <a:pt x="2725" y="426"/>
                  </a:lnTo>
                  <a:lnTo>
                    <a:pt x="2683" y="299"/>
                  </a:lnTo>
                  <a:lnTo>
                    <a:pt x="2683" y="128"/>
                  </a:lnTo>
                  <a:lnTo>
                    <a:pt x="2300" y="43"/>
                  </a:lnTo>
                  <a:lnTo>
                    <a:pt x="1917" y="1"/>
                  </a:lnTo>
                  <a:close/>
                </a:path>
              </a:pathLst>
            </a:custGeom>
            <a:solidFill>
              <a:srgbClr val="FDBC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4"/>
            <p:cNvSpPr/>
            <p:nvPr/>
          </p:nvSpPr>
          <p:spPr>
            <a:xfrm>
              <a:off x="696825" y="3593975"/>
              <a:ext cx="821700" cy="519425"/>
            </a:xfrm>
            <a:custGeom>
              <a:avLst/>
              <a:gdLst/>
              <a:ahLst/>
              <a:cxnLst/>
              <a:rect l="l" t="t" r="r" b="b"/>
              <a:pathLst>
                <a:path w="32868" h="20777" extrusionOk="0">
                  <a:moveTo>
                    <a:pt x="10304" y="1"/>
                  </a:moveTo>
                  <a:lnTo>
                    <a:pt x="9665" y="44"/>
                  </a:lnTo>
                  <a:lnTo>
                    <a:pt x="9069" y="171"/>
                  </a:lnTo>
                  <a:lnTo>
                    <a:pt x="8473" y="384"/>
                  </a:lnTo>
                  <a:lnTo>
                    <a:pt x="7920" y="640"/>
                  </a:lnTo>
                  <a:lnTo>
                    <a:pt x="7409" y="980"/>
                  </a:lnTo>
                  <a:lnTo>
                    <a:pt x="6940" y="1363"/>
                  </a:lnTo>
                  <a:lnTo>
                    <a:pt x="6515" y="1832"/>
                  </a:lnTo>
                  <a:lnTo>
                    <a:pt x="6089" y="2342"/>
                  </a:lnTo>
                  <a:lnTo>
                    <a:pt x="5663" y="2811"/>
                  </a:lnTo>
                  <a:lnTo>
                    <a:pt x="5450" y="3024"/>
                  </a:lnTo>
                  <a:lnTo>
                    <a:pt x="5195" y="3194"/>
                  </a:lnTo>
                  <a:lnTo>
                    <a:pt x="4854" y="3449"/>
                  </a:lnTo>
                  <a:lnTo>
                    <a:pt x="4471" y="3662"/>
                  </a:lnTo>
                  <a:lnTo>
                    <a:pt x="4088" y="3875"/>
                  </a:lnTo>
                  <a:lnTo>
                    <a:pt x="3747" y="4131"/>
                  </a:lnTo>
                  <a:lnTo>
                    <a:pt x="3407" y="4386"/>
                  </a:lnTo>
                  <a:lnTo>
                    <a:pt x="3109" y="4684"/>
                  </a:lnTo>
                  <a:lnTo>
                    <a:pt x="2853" y="4982"/>
                  </a:lnTo>
                  <a:lnTo>
                    <a:pt x="2640" y="5323"/>
                  </a:lnTo>
                  <a:lnTo>
                    <a:pt x="2215" y="6089"/>
                  </a:lnTo>
                  <a:lnTo>
                    <a:pt x="1832" y="6855"/>
                  </a:lnTo>
                  <a:lnTo>
                    <a:pt x="1363" y="8047"/>
                  </a:lnTo>
                  <a:lnTo>
                    <a:pt x="895" y="9239"/>
                  </a:lnTo>
                  <a:lnTo>
                    <a:pt x="512" y="10474"/>
                  </a:lnTo>
                  <a:lnTo>
                    <a:pt x="214" y="11708"/>
                  </a:lnTo>
                  <a:lnTo>
                    <a:pt x="86" y="12177"/>
                  </a:lnTo>
                  <a:lnTo>
                    <a:pt x="44" y="12645"/>
                  </a:lnTo>
                  <a:lnTo>
                    <a:pt x="1" y="13582"/>
                  </a:lnTo>
                  <a:lnTo>
                    <a:pt x="44" y="14561"/>
                  </a:lnTo>
                  <a:lnTo>
                    <a:pt x="1" y="15497"/>
                  </a:lnTo>
                  <a:lnTo>
                    <a:pt x="1" y="15838"/>
                  </a:lnTo>
                  <a:lnTo>
                    <a:pt x="1" y="16008"/>
                  </a:lnTo>
                  <a:lnTo>
                    <a:pt x="86" y="16179"/>
                  </a:lnTo>
                  <a:lnTo>
                    <a:pt x="171" y="16349"/>
                  </a:lnTo>
                  <a:lnTo>
                    <a:pt x="342" y="16519"/>
                  </a:lnTo>
                  <a:lnTo>
                    <a:pt x="682" y="16732"/>
                  </a:lnTo>
                  <a:lnTo>
                    <a:pt x="1619" y="17328"/>
                  </a:lnTo>
                  <a:lnTo>
                    <a:pt x="2555" y="17882"/>
                  </a:lnTo>
                  <a:lnTo>
                    <a:pt x="3066" y="18094"/>
                  </a:lnTo>
                  <a:lnTo>
                    <a:pt x="3577" y="18307"/>
                  </a:lnTo>
                  <a:lnTo>
                    <a:pt x="4088" y="18435"/>
                  </a:lnTo>
                  <a:lnTo>
                    <a:pt x="4599" y="18563"/>
                  </a:lnTo>
                  <a:lnTo>
                    <a:pt x="5408" y="18605"/>
                  </a:lnTo>
                  <a:lnTo>
                    <a:pt x="6174" y="18605"/>
                  </a:lnTo>
                  <a:lnTo>
                    <a:pt x="6983" y="18648"/>
                  </a:lnTo>
                  <a:lnTo>
                    <a:pt x="7366" y="18690"/>
                  </a:lnTo>
                  <a:lnTo>
                    <a:pt x="7749" y="18776"/>
                  </a:lnTo>
                  <a:lnTo>
                    <a:pt x="8218" y="18946"/>
                  </a:lnTo>
                  <a:lnTo>
                    <a:pt x="8643" y="19116"/>
                  </a:lnTo>
                  <a:lnTo>
                    <a:pt x="9495" y="19584"/>
                  </a:lnTo>
                  <a:lnTo>
                    <a:pt x="10304" y="20095"/>
                  </a:lnTo>
                  <a:lnTo>
                    <a:pt x="10729" y="20308"/>
                  </a:lnTo>
                  <a:lnTo>
                    <a:pt x="11198" y="20479"/>
                  </a:lnTo>
                  <a:lnTo>
                    <a:pt x="11538" y="20606"/>
                  </a:lnTo>
                  <a:lnTo>
                    <a:pt x="11921" y="20691"/>
                  </a:lnTo>
                  <a:lnTo>
                    <a:pt x="12688" y="20777"/>
                  </a:lnTo>
                  <a:lnTo>
                    <a:pt x="13454" y="20777"/>
                  </a:lnTo>
                  <a:lnTo>
                    <a:pt x="14263" y="20734"/>
                  </a:lnTo>
                  <a:lnTo>
                    <a:pt x="15200" y="20691"/>
                  </a:lnTo>
                  <a:lnTo>
                    <a:pt x="16179" y="20649"/>
                  </a:lnTo>
                  <a:lnTo>
                    <a:pt x="17115" y="20521"/>
                  </a:lnTo>
                  <a:lnTo>
                    <a:pt x="18052" y="20308"/>
                  </a:lnTo>
                  <a:lnTo>
                    <a:pt x="18733" y="20095"/>
                  </a:lnTo>
                  <a:lnTo>
                    <a:pt x="19372" y="19882"/>
                  </a:lnTo>
                  <a:lnTo>
                    <a:pt x="20010" y="19670"/>
                  </a:lnTo>
                  <a:lnTo>
                    <a:pt x="20691" y="19457"/>
                  </a:lnTo>
                  <a:lnTo>
                    <a:pt x="21458" y="19329"/>
                  </a:lnTo>
                  <a:lnTo>
                    <a:pt x="22224" y="19286"/>
                  </a:lnTo>
                  <a:lnTo>
                    <a:pt x="23757" y="19286"/>
                  </a:lnTo>
                  <a:lnTo>
                    <a:pt x="24991" y="19329"/>
                  </a:lnTo>
                  <a:lnTo>
                    <a:pt x="26226" y="19457"/>
                  </a:lnTo>
                  <a:lnTo>
                    <a:pt x="27461" y="19584"/>
                  </a:lnTo>
                  <a:lnTo>
                    <a:pt x="28695" y="19712"/>
                  </a:lnTo>
                  <a:lnTo>
                    <a:pt x="29759" y="19840"/>
                  </a:lnTo>
                  <a:lnTo>
                    <a:pt x="30781" y="19925"/>
                  </a:lnTo>
                  <a:lnTo>
                    <a:pt x="31292" y="19968"/>
                  </a:lnTo>
                  <a:lnTo>
                    <a:pt x="31803" y="19925"/>
                  </a:lnTo>
                  <a:lnTo>
                    <a:pt x="32314" y="19882"/>
                  </a:lnTo>
                  <a:lnTo>
                    <a:pt x="32867" y="19797"/>
                  </a:lnTo>
                  <a:lnTo>
                    <a:pt x="32740" y="17541"/>
                  </a:lnTo>
                  <a:lnTo>
                    <a:pt x="32697" y="16434"/>
                  </a:lnTo>
                  <a:lnTo>
                    <a:pt x="32612" y="15327"/>
                  </a:lnTo>
                  <a:lnTo>
                    <a:pt x="32484" y="14178"/>
                  </a:lnTo>
                  <a:lnTo>
                    <a:pt x="32314" y="13113"/>
                  </a:lnTo>
                  <a:lnTo>
                    <a:pt x="32101" y="12007"/>
                  </a:lnTo>
                  <a:lnTo>
                    <a:pt x="31888" y="10900"/>
                  </a:lnTo>
                  <a:lnTo>
                    <a:pt x="31590" y="9835"/>
                  </a:lnTo>
                  <a:lnTo>
                    <a:pt x="31207" y="8771"/>
                  </a:lnTo>
                  <a:lnTo>
                    <a:pt x="30781" y="7707"/>
                  </a:lnTo>
                  <a:lnTo>
                    <a:pt x="30313" y="6685"/>
                  </a:lnTo>
                  <a:lnTo>
                    <a:pt x="29759" y="5706"/>
                  </a:lnTo>
                  <a:lnTo>
                    <a:pt x="29163" y="4812"/>
                  </a:lnTo>
                  <a:lnTo>
                    <a:pt x="28482" y="3918"/>
                  </a:lnTo>
                  <a:lnTo>
                    <a:pt x="27716" y="3109"/>
                  </a:lnTo>
                  <a:lnTo>
                    <a:pt x="27290" y="2726"/>
                  </a:lnTo>
                  <a:lnTo>
                    <a:pt x="26865" y="2385"/>
                  </a:lnTo>
                  <a:lnTo>
                    <a:pt x="26396" y="2130"/>
                  </a:lnTo>
                  <a:lnTo>
                    <a:pt x="26141" y="2002"/>
                  </a:lnTo>
                  <a:lnTo>
                    <a:pt x="25885" y="1959"/>
                  </a:lnTo>
                  <a:lnTo>
                    <a:pt x="25374" y="1874"/>
                  </a:lnTo>
                  <a:lnTo>
                    <a:pt x="22990" y="1874"/>
                  </a:lnTo>
                  <a:lnTo>
                    <a:pt x="21117" y="1789"/>
                  </a:lnTo>
                  <a:lnTo>
                    <a:pt x="17413" y="1576"/>
                  </a:lnTo>
                  <a:lnTo>
                    <a:pt x="16562" y="1534"/>
                  </a:lnTo>
                  <a:lnTo>
                    <a:pt x="15753" y="1448"/>
                  </a:lnTo>
                  <a:lnTo>
                    <a:pt x="14987" y="1321"/>
                  </a:lnTo>
                  <a:lnTo>
                    <a:pt x="14178" y="1108"/>
                  </a:lnTo>
                  <a:lnTo>
                    <a:pt x="13497" y="852"/>
                  </a:lnTo>
                  <a:lnTo>
                    <a:pt x="12858" y="597"/>
                  </a:lnTo>
                  <a:lnTo>
                    <a:pt x="12177" y="299"/>
                  </a:lnTo>
                  <a:lnTo>
                    <a:pt x="11496" y="129"/>
                  </a:lnTo>
                  <a:lnTo>
                    <a:pt x="1090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4"/>
            <p:cNvSpPr/>
            <p:nvPr/>
          </p:nvSpPr>
          <p:spPr>
            <a:xfrm>
              <a:off x="1086375" y="3519475"/>
              <a:ext cx="349125" cy="94750"/>
            </a:xfrm>
            <a:custGeom>
              <a:avLst/>
              <a:gdLst/>
              <a:ahLst/>
              <a:cxnLst/>
              <a:rect l="l" t="t" r="r" b="b"/>
              <a:pathLst>
                <a:path w="13965" h="3790" extrusionOk="0">
                  <a:moveTo>
                    <a:pt x="1" y="1"/>
                  </a:moveTo>
                  <a:lnTo>
                    <a:pt x="682" y="469"/>
                  </a:lnTo>
                  <a:lnTo>
                    <a:pt x="1363" y="895"/>
                  </a:lnTo>
                  <a:lnTo>
                    <a:pt x="2044" y="1278"/>
                  </a:lnTo>
                  <a:lnTo>
                    <a:pt x="2768" y="1661"/>
                  </a:lnTo>
                  <a:lnTo>
                    <a:pt x="3492" y="2002"/>
                  </a:lnTo>
                  <a:lnTo>
                    <a:pt x="4215" y="2300"/>
                  </a:lnTo>
                  <a:lnTo>
                    <a:pt x="4982" y="2555"/>
                  </a:lnTo>
                  <a:lnTo>
                    <a:pt x="5705" y="2811"/>
                  </a:lnTo>
                  <a:lnTo>
                    <a:pt x="6514" y="3066"/>
                  </a:lnTo>
                  <a:lnTo>
                    <a:pt x="7281" y="3236"/>
                  </a:lnTo>
                  <a:lnTo>
                    <a:pt x="8047" y="3407"/>
                  </a:lnTo>
                  <a:lnTo>
                    <a:pt x="8856" y="3534"/>
                  </a:lnTo>
                  <a:lnTo>
                    <a:pt x="9622" y="3662"/>
                  </a:lnTo>
                  <a:lnTo>
                    <a:pt x="10431" y="3747"/>
                  </a:lnTo>
                  <a:lnTo>
                    <a:pt x="11240" y="3790"/>
                  </a:lnTo>
                  <a:lnTo>
                    <a:pt x="12006" y="3790"/>
                  </a:lnTo>
                  <a:lnTo>
                    <a:pt x="13965" y="2938"/>
                  </a:lnTo>
                  <a:lnTo>
                    <a:pt x="13965" y="2938"/>
                  </a:lnTo>
                  <a:lnTo>
                    <a:pt x="13411" y="3109"/>
                  </a:lnTo>
                  <a:lnTo>
                    <a:pt x="12900" y="3236"/>
                  </a:lnTo>
                  <a:lnTo>
                    <a:pt x="12347" y="3279"/>
                  </a:lnTo>
                  <a:lnTo>
                    <a:pt x="11793" y="3279"/>
                  </a:lnTo>
                  <a:lnTo>
                    <a:pt x="11240" y="3236"/>
                  </a:lnTo>
                  <a:lnTo>
                    <a:pt x="10644" y="3151"/>
                  </a:lnTo>
                  <a:lnTo>
                    <a:pt x="9537" y="2981"/>
                  </a:lnTo>
                  <a:lnTo>
                    <a:pt x="8302" y="2768"/>
                  </a:lnTo>
                  <a:lnTo>
                    <a:pt x="7068" y="2513"/>
                  </a:lnTo>
                  <a:lnTo>
                    <a:pt x="5876" y="2215"/>
                  </a:lnTo>
                  <a:lnTo>
                    <a:pt x="4641" y="1917"/>
                  </a:lnTo>
                  <a:lnTo>
                    <a:pt x="3449" y="1533"/>
                  </a:lnTo>
                  <a:lnTo>
                    <a:pt x="2257" y="1108"/>
                  </a:lnTo>
                  <a:lnTo>
                    <a:pt x="1108" y="597"/>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54"/>
            <p:cNvSpPr/>
            <p:nvPr/>
          </p:nvSpPr>
          <p:spPr>
            <a:xfrm>
              <a:off x="1086375" y="3391775"/>
              <a:ext cx="47925" cy="127725"/>
            </a:xfrm>
            <a:custGeom>
              <a:avLst/>
              <a:gdLst/>
              <a:ahLst/>
              <a:cxnLst/>
              <a:rect l="l" t="t" r="r" b="b"/>
              <a:pathLst>
                <a:path w="1917" h="5109" extrusionOk="0">
                  <a:moveTo>
                    <a:pt x="1916" y="0"/>
                  </a:moveTo>
                  <a:lnTo>
                    <a:pt x="1533" y="639"/>
                  </a:lnTo>
                  <a:lnTo>
                    <a:pt x="1193" y="1448"/>
                  </a:lnTo>
                  <a:lnTo>
                    <a:pt x="895" y="2256"/>
                  </a:lnTo>
                  <a:lnTo>
                    <a:pt x="597" y="3108"/>
                  </a:lnTo>
                  <a:lnTo>
                    <a:pt x="171" y="4555"/>
                  </a:lnTo>
                  <a:lnTo>
                    <a:pt x="1" y="5109"/>
                  </a:lnTo>
                  <a:lnTo>
                    <a:pt x="1916"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54"/>
            <p:cNvSpPr/>
            <p:nvPr/>
          </p:nvSpPr>
          <p:spPr>
            <a:xfrm>
              <a:off x="1358850" y="3389625"/>
              <a:ext cx="41525" cy="123500"/>
            </a:xfrm>
            <a:custGeom>
              <a:avLst/>
              <a:gdLst/>
              <a:ahLst/>
              <a:cxnLst/>
              <a:rect l="l" t="t" r="r" b="b"/>
              <a:pathLst>
                <a:path w="1661" h="4940" extrusionOk="0">
                  <a:moveTo>
                    <a:pt x="1618" y="1"/>
                  </a:moveTo>
                  <a:lnTo>
                    <a:pt x="809" y="2470"/>
                  </a:lnTo>
                  <a:lnTo>
                    <a:pt x="0" y="4939"/>
                  </a:lnTo>
                  <a:lnTo>
                    <a:pt x="298" y="4386"/>
                  </a:lnTo>
                  <a:lnTo>
                    <a:pt x="596" y="3790"/>
                  </a:lnTo>
                  <a:lnTo>
                    <a:pt x="852" y="3194"/>
                  </a:lnTo>
                  <a:lnTo>
                    <a:pt x="1065" y="2555"/>
                  </a:lnTo>
                  <a:lnTo>
                    <a:pt x="1278" y="1959"/>
                  </a:lnTo>
                  <a:lnTo>
                    <a:pt x="1448" y="1321"/>
                  </a:lnTo>
                  <a:lnTo>
                    <a:pt x="1576" y="682"/>
                  </a:lnTo>
                  <a:lnTo>
                    <a:pt x="1661" y="44"/>
                  </a:lnTo>
                  <a:lnTo>
                    <a:pt x="1618"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54"/>
            <p:cNvSpPr/>
            <p:nvPr/>
          </p:nvSpPr>
          <p:spPr>
            <a:xfrm>
              <a:off x="1223675" y="3232125"/>
              <a:ext cx="68150" cy="19175"/>
            </a:xfrm>
            <a:custGeom>
              <a:avLst/>
              <a:gdLst/>
              <a:ahLst/>
              <a:cxnLst/>
              <a:rect l="l" t="t" r="r" b="b"/>
              <a:pathLst>
                <a:path w="2726" h="767" extrusionOk="0">
                  <a:moveTo>
                    <a:pt x="2725" y="0"/>
                  </a:moveTo>
                  <a:lnTo>
                    <a:pt x="2257" y="213"/>
                  </a:lnTo>
                  <a:lnTo>
                    <a:pt x="1789" y="341"/>
                  </a:lnTo>
                  <a:lnTo>
                    <a:pt x="1320" y="468"/>
                  </a:lnTo>
                  <a:lnTo>
                    <a:pt x="895" y="511"/>
                  </a:lnTo>
                  <a:lnTo>
                    <a:pt x="1" y="511"/>
                  </a:lnTo>
                  <a:lnTo>
                    <a:pt x="128" y="766"/>
                  </a:lnTo>
                  <a:lnTo>
                    <a:pt x="809" y="681"/>
                  </a:lnTo>
                  <a:lnTo>
                    <a:pt x="1363" y="554"/>
                  </a:lnTo>
                  <a:lnTo>
                    <a:pt x="1789" y="426"/>
                  </a:lnTo>
                  <a:lnTo>
                    <a:pt x="2172" y="298"/>
                  </a:lnTo>
                  <a:lnTo>
                    <a:pt x="2598" y="85"/>
                  </a:lnTo>
                  <a:lnTo>
                    <a:pt x="2725"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4"/>
            <p:cNvSpPr/>
            <p:nvPr/>
          </p:nvSpPr>
          <p:spPr>
            <a:xfrm>
              <a:off x="878825" y="2823425"/>
              <a:ext cx="55375" cy="21300"/>
            </a:xfrm>
            <a:custGeom>
              <a:avLst/>
              <a:gdLst/>
              <a:ahLst/>
              <a:cxnLst/>
              <a:rect l="l" t="t" r="r" b="b"/>
              <a:pathLst>
                <a:path w="2215" h="852" extrusionOk="0">
                  <a:moveTo>
                    <a:pt x="1" y="0"/>
                  </a:moveTo>
                  <a:lnTo>
                    <a:pt x="129" y="256"/>
                  </a:lnTo>
                  <a:lnTo>
                    <a:pt x="299" y="468"/>
                  </a:lnTo>
                  <a:lnTo>
                    <a:pt x="512" y="639"/>
                  </a:lnTo>
                  <a:lnTo>
                    <a:pt x="767" y="766"/>
                  </a:lnTo>
                  <a:lnTo>
                    <a:pt x="1023" y="809"/>
                  </a:lnTo>
                  <a:lnTo>
                    <a:pt x="1278" y="852"/>
                  </a:lnTo>
                  <a:lnTo>
                    <a:pt x="1576" y="809"/>
                  </a:lnTo>
                  <a:lnTo>
                    <a:pt x="1832" y="724"/>
                  </a:lnTo>
                  <a:lnTo>
                    <a:pt x="2044" y="596"/>
                  </a:lnTo>
                  <a:lnTo>
                    <a:pt x="2215" y="426"/>
                  </a:lnTo>
                  <a:lnTo>
                    <a:pt x="2215" y="383"/>
                  </a:lnTo>
                  <a:lnTo>
                    <a:pt x="2172" y="341"/>
                  </a:lnTo>
                  <a:lnTo>
                    <a:pt x="1917" y="426"/>
                  </a:lnTo>
                  <a:lnTo>
                    <a:pt x="1619" y="511"/>
                  </a:lnTo>
                  <a:lnTo>
                    <a:pt x="1065" y="511"/>
                  </a:lnTo>
                  <a:lnTo>
                    <a:pt x="767" y="426"/>
                  </a:lnTo>
                  <a:lnTo>
                    <a:pt x="469" y="341"/>
                  </a:lnTo>
                  <a:lnTo>
                    <a:pt x="256" y="170"/>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4"/>
            <p:cNvSpPr/>
            <p:nvPr/>
          </p:nvSpPr>
          <p:spPr>
            <a:xfrm>
              <a:off x="1201325" y="3179975"/>
              <a:ext cx="31950" cy="12775"/>
            </a:xfrm>
            <a:custGeom>
              <a:avLst/>
              <a:gdLst/>
              <a:ahLst/>
              <a:cxnLst/>
              <a:rect l="l" t="t" r="r" b="b"/>
              <a:pathLst>
                <a:path w="1278" h="511" extrusionOk="0">
                  <a:moveTo>
                    <a:pt x="1" y="0"/>
                  </a:moveTo>
                  <a:lnTo>
                    <a:pt x="43" y="170"/>
                  </a:lnTo>
                  <a:lnTo>
                    <a:pt x="171" y="298"/>
                  </a:lnTo>
                  <a:lnTo>
                    <a:pt x="299" y="383"/>
                  </a:lnTo>
                  <a:lnTo>
                    <a:pt x="426" y="468"/>
                  </a:lnTo>
                  <a:lnTo>
                    <a:pt x="597" y="511"/>
                  </a:lnTo>
                  <a:lnTo>
                    <a:pt x="724" y="511"/>
                  </a:lnTo>
                  <a:lnTo>
                    <a:pt x="895" y="468"/>
                  </a:lnTo>
                  <a:lnTo>
                    <a:pt x="1022" y="426"/>
                  </a:lnTo>
                  <a:lnTo>
                    <a:pt x="1150" y="341"/>
                  </a:lnTo>
                  <a:lnTo>
                    <a:pt x="1278" y="256"/>
                  </a:lnTo>
                  <a:lnTo>
                    <a:pt x="1235" y="213"/>
                  </a:lnTo>
                  <a:lnTo>
                    <a:pt x="1107" y="256"/>
                  </a:lnTo>
                  <a:lnTo>
                    <a:pt x="937" y="298"/>
                  </a:lnTo>
                  <a:lnTo>
                    <a:pt x="597" y="298"/>
                  </a:lnTo>
                  <a:lnTo>
                    <a:pt x="256" y="213"/>
                  </a:lnTo>
                  <a:lnTo>
                    <a:pt x="128" y="128"/>
                  </a:lnTo>
                  <a:lnTo>
                    <a:pt x="1"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2092;p53">
            <a:extLst>
              <a:ext uri="{FF2B5EF4-FFF2-40B4-BE49-F238E27FC236}">
                <a16:creationId xmlns:a16="http://schemas.microsoft.com/office/drawing/2014/main" id="{DE7C7A2B-91AC-F0E3-300F-916E6A0C8530}"/>
              </a:ext>
            </a:extLst>
          </p:cNvPr>
          <p:cNvSpPr txBox="1">
            <a:spLocks noGrp="1"/>
          </p:cNvSpPr>
          <p:nvPr>
            <p:ph type="title"/>
          </p:nvPr>
        </p:nvSpPr>
        <p:spPr>
          <a:xfrm>
            <a:off x="1026943" y="898245"/>
            <a:ext cx="1268700" cy="943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01</a:t>
            </a:r>
            <a:endParaRPr dirty="0"/>
          </a:p>
        </p:txBody>
      </p:sp>
      <p:sp>
        <p:nvSpPr>
          <p:cNvPr id="3" name="Google Shape;2093;p53">
            <a:extLst>
              <a:ext uri="{FF2B5EF4-FFF2-40B4-BE49-F238E27FC236}">
                <a16:creationId xmlns:a16="http://schemas.microsoft.com/office/drawing/2014/main" id="{0FCB41B2-565C-845B-0019-905716B76FF4}"/>
              </a:ext>
            </a:extLst>
          </p:cNvPr>
          <p:cNvSpPr txBox="1">
            <a:spLocks noGrp="1"/>
          </p:cNvSpPr>
          <p:nvPr>
            <p:ph type="title" idx="2"/>
          </p:nvPr>
        </p:nvSpPr>
        <p:spPr>
          <a:xfrm>
            <a:off x="1026950" y="1804425"/>
            <a:ext cx="4530300" cy="163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Listening</a:t>
            </a:r>
            <a:endParaRPr dirty="0"/>
          </a:p>
        </p:txBody>
      </p:sp>
      <p:grpSp>
        <p:nvGrpSpPr>
          <p:cNvPr id="4" name="Google Shape;2004;p52">
            <a:extLst>
              <a:ext uri="{FF2B5EF4-FFF2-40B4-BE49-F238E27FC236}">
                <a16:creationId xmlns:a16="http://schemas.microsoft.com/office/drawing/2014/main" id="{DFF4B251-96CB-EBEC-74E7-7F7C7BEA3C7F}"/>
              </a:ext>
            </a:extLst>
          </p:cNvPr>
          <p:cNvGrpSpPr/>
          <p:nvPr/>
        </p:nvGrpSpPr>
        <p:grpSpPr>
          <a:xfrm>
            <a:off x="2928173" y="4140145"/>
            <a:ext cx="1104437" cy="1046628"/>
            <a:chOff x="5070425" y="3873750"/>
            <a:chExt cx="891250" cy="844600"/>
          </a:xfrm>
        </p:grpSpPr>
        <p:sp>
          <p:nvSpPr>
            <p:cNvPr id="5" name="Google Shape;2005;p52">
              <a:extLst>
                <a:ext uri="{FF2B5EF4-FFF2-40B4-BE49-F238E27FC236}">
                  <a16:creationId xmlns:a16="http://schemas.microsoft.com/office/drawing/2014/main" id="{34784FFA-9743-306A-2B04-DD2287FA02B5}"/>
                </a:ext>
              </a:extLst>
            </p:cNvPr>
            <p:cNvSpPr/>
            <p:nvPr/>
          </p:nvSpPr>
          <p:spPr>
            <a:xfrm>
              <a:off x="5112100" y="4231050"/>
              <a:ext cx="849575" cy="487300"/>
            </a:xfrm>
            <a:custGeom>
              <a:avLst/>
              <a:gdLst/>
              <a:ahLst/>
              <a:cxnLst/>
              <a:rect l="l" t="t" r="r" b="b"/>
              <a:pathLst>
                <a:path w="33983" h="19492" extrusionOk="0">
                  <a:moveTo>
                    <a:pt x="30608" y="0"/>
                  </a:moveTo>
                  <a:lnTo>
                    <a:pt x="30013" y="40"/>
                  </a:lnTo>
                  <a:lnTo>
                    <a:pt x="29417" y="119"/>
                  </a:lnTo>
                  <a:lnTo>
                    <a:pt x="28861" y="318"/>
                  </a:lnTo>
                  <a:lnTo>
                    <a:pt x="28067" y="635"/>
                  </a:lnTo>
                  <a:lnTo>
                    <a:pt x="27273" y="1032"/>
                  </a:lnTo>
                  <a:lnTo>
                    <a:pt x="26559" y="1469"/>
                  </a:lnTo>
                  <a:lnTo>
                    <a:pt x="25805" y="1945"/>
                  </a:lnTo>
                  <a:lnTo>
                    <a:pt x="23581" y="3374"/>
                  </a:lnTo>
                  <a:lnTo>
                    <a:pt x="21398" y="4843"/>
                  </a:lnTo>
                  <a:lnTo>
                    <a:pt x="19254" y="6352"/>
                  </a:lnTo>
                  <a:lnTo>
                    <a:pt x="18182" y="7146"/>
                  </a:lnTo>
                  <a:lnTo>
                    <a:pt x="17150" y="7979"/>
                  </a:lnTo>
                  <a:lnTo>
                    <a:pt x="16197" y="8773"/>
                  </a:lnTo>
                  <a:lnTo>
                    <a:pt x="15245" y="9567"/>
                  </a:lnTo>
                  <a:lnTo>
                    <a:pt x="13379" y="11195"/>
                  </a:lnTo>
                  <a:lnTo>
                    <a:pt x="11712" y="12624"/>
                  </a:lnTo>
                  <a:lnTo>
                    <a:pt x="10044" y="14014"/>
                  </a:lnTo>
                  <a:lnTo>
                    <a:pt x="9171" y="14689"/>
                  </a:lnTo>
                  <a:lnTo>
                    <a:pt x="8297" y="15324"/>
                  </a:lnTo>
                  <a:lnTo>
                    <a:pt x="7384" y="15959"/>
                  </a:lnTo>
                  <a:lnTo>
                    <a:pt x="6432" y="16515"/>
                  </a:lnTo>
                  <a:lnTo>
                    <a:pt x="5796" y="16912"/>
                  </a:lnTo>
                  <a:lnTo>
                    <a:pt x="5161" y="17190"/>
                  </a:lnTo>
                  <a:lnTo>
                    <a:pt x="4486" y="17467"/>
                  </a:lnTo>
                  <a:lnTo>
                    <a:pt x="3772" y="17666"/>
                  </a:lnTo>
                  <a:lnTo>
                    <a:pt x="3018" y="17864"/>
                  </a:lnTo>
                  <a:lnTo>
                    <a:pt x="1747" y="18301"/>
                  </a:lnTo>
                  <a:lnTo>
                    <a:pt x="556" y="18698"/>
                  </a:lnTo>
                  <a:lnTo>
                    <a:pt x="0" y="18857"/>
                  </a:lnTo>
                  <a:lnTo>
                    <a:pt x="159" y="19055"/>
                  </a:lnTo>
                  <a:lnTo>
                    <a:pt x="397" y="19174"/>
                  </a:lnTo>
                  <a:lnTo>
                    <a:pt x="636" y="19294"/>
                  </a:lnTo>
                  <a:lnTo>
                    <a:pt x="874" y="19373"/>
                  </a:lnTo>
                  <a:lnTo>
                    <a:pt x="1152" y="19413"/>
                  </a:lnTo>
                  <a:lnTo>
                    <a:pt x="1430" y="19452"/>
                  </a:lnTo>
                  <a:lnTo>
                    <a:pt x="1985" y="19492"/>
                  </a:lnTo>
                  <a:lnTo>
                    <a:pt x="4447" y="19452"/>
                  </a:lnTo>
                  <a:lnTo>
                    <a:pt x="5677" y="19452"/>
                  </a:lnTo>
                  <a:lnTo>
                    <a:pt x="6868" y="19373"/>
                  </a:lnTo>
                  <a:lnTo>
                    <a:pt x="8099" y="19294"/>
                  </a:lnTo>
                  <a:lnTo>
                    <a:pt x="9330" y="19174"/>
                  </a:lnTo>
                  <a:lnTo>
                    <a:pt x="10521" y="18976"/>
                  </a:lnTo>
                  <a:lnTo>
                    <a:pt x="11712" y="18698"/>
                  </a:lnTo>
                  <a:lnTo>
                    <a:pt x="12664" y="18420"/>
                  </a:lnTo>
                  <a:lnTo>
                    <a:pt x="13617" y="18103"/>
                  </a:lnTo>
                  <a:lnTo>
                    <a:pt x="14570" y="17745"/>
                  </a:lnTo>
                  <a:lnTo>
                    <a:pt x="15483" y="17388"/>
                  </a:lnTo>
                  <a:lnTo>
                    <a:pt x="16396" y="16951"/>
                  </a:lnTo>
                  <a:lnTo>
                    <a:pt x="17309" y="16515"/>
                  </a:lnTo>
                  <a:lnTo>
                    <a:pt x="19095" y="15602"/>
                  </a:lnTo>
                  <a:lnTo>
                    <a:pt x="21477" y="14292"/>
                  </a:lnTo>
                  <a:lnTo>
                    <a:pt x="23820" y="12942"/>
                  </a:lnTo>
                  <a:lnTo>
                    <a:pt x="26122" y="11513"/>
                  </a:lnTo>
                  <a:lnTo>
                    <a:pt x="28385" y="10044"/>
                  </a:lnTo>
                  <a:lnTo>
                    <a:pt x="29457" y="9290"/>
                  </a:lnTo>
                  <a:lnTo>
                    <a:pt x="30529" y="8496"/>
                  </a:lnTo>
                  <a:lnTo>
                    <a:pt x="31045" y="8059"/>
                  </a:lnTo>
                  <a:lnTo>
                    <a:pt x="31521" y="7622"/>
                  </a:lnTo>
                  <a:lnTo>
                    <a:pt x="31997" y="7186"/>
                  </a:lnTo>
                  <a:lnTo>
                    <a:pt x="32434" y="6709"/>
                  </a:lnTo>
                  <a:lnTo>
                    <a:pt x="32911" y="6074"/>
                  </a:lnTo>
                  <a:lnTo>
                    <a:pt x="33347" y="5439"/>
                  </a:lnTo>
                  <a:lnTo>
                    <a:pt x="33506" y="5081"/>
                  </a:lnTo>
                  <a:lnTo>
                    <a:pt x="33665" y="4724"/>
                  </a:lnTo>
                  <a:lnTo>
                    <a:pt x="33784" y="4367"/>
                  </a:lnTo>
                  <a:lnTo>
                    <a:pt x="33903" y="3970"/>
                  </a:lnTo>
                  <a:lnTo>
                    <a:pt x="33943" y="3613"/>
                  </a:lnTo>
                  <a:lnTo>
                    <a:pt x="33982" y="3216"/>
                  </a:lnTo>
                  <a:lnTo>
                    <a:pt x="33943" y="2819"/>
                  </a:lnTo>
                  <a:lnTo>
                    <a:pt x="33903" y="2422"/>
                  </a:lnTo>
                  <a:lnTo>
                    <a:pt x="33824" y="2064"/>
                  </a:lnTo>
                  <a:lnTo>
                    <a:pt x="33665" y="1707"/>
                  </a:lnTo>
                  <a:lnTo>
                    <a:pt x="33466" y="1390"/>
                  </a:lnTo>
                  <a:lnTo>
                    <a:pt x="33268" y="1072"/>
                  </a:lnTo>
                  <a:lnTo>
                    <a:pt x="33030" y="834"/>
                  </a:lnTo>
                  <a:lnTo>
                    <a:pt x="32831" y="675"/>
                  </a:lnTo>
                  <a:lnTo>
                    <a:pt x="32593" y="516"/>
                  </a:lnTo>
                  <a:lnTo>
                    <a:pt x="32355" y="357"/>
                  </a:lnTo>
                  <a:lnTo>
                    <a:pt x="32077" y="238"/>
                  </a:lnTo>
                  <a:lnTo>
                    <a:pt x="31799" y="159"/>
                  </a:lnTo>
                  <a:lnTo>
                    <a:pt x="31204" y="40"/>
                  </a:lnTo>
                  <a:lnTo>
                    <a:pt x="30608"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2006;p52">
              <a:extLst>
                <a:ext uri="{FF2B5EF4-FFF2-40B4-BE49-F238E27FC236}">
                  <a16:creationId xmlns:a16="http://schemas.microsoft.com/office/drawing/2014/main" id="{AC4AC648-FD61-0250-ECF1-ADE2CFFA41C8}"/>
                </a:ext>
              </a:extLst>
            </p:cNvPr>
            <p:cNvSpPr/>
            <p:nvPr/>
          </p:nvSpPr>
          <p:spPr>
            <a:xfrm>
              <a:off x="5135925" y="4312425"/>
              <a:ext cx="766200" cy="405925"/>
            </a:xfrm>
            <a:custGeom>
              <a:avLst/>
              <a:gdLst/>
              <a:ahLst/>
              <a:cxnLst/>
              <a:rect l="l" t="t" r="r" b="b"/>
              <a:pathLst>
                <a:path w="30648" h="16237" extrusionOk="0">
                  <a:moveTo>
                    <a:pt x="30409" y="0"/>
                  </a:moveTo>
                  <a:lnTo>
                    <a:pt x="26559" y="2422"/>
                  </a:lnTo>
                  <a:lnTo>
                    <a:pt x="22470" y="4963"/>
                  </a:lnTo>
                  <a:lnTo>
                    <a:pt x="20405" y="6273"/>
                  </a:lnTo>
                  <a:lnTo>
                    <a:pt x="18381" y="7662"/>
                  </a:lnTo>
                  <a:lnTo>
                    <a:pt x="16277" y="9131"/>
                  </a:lnTo>
                  <a:lnTo>
                    <a:pt x="14728" y="10243"/>
                  </a:lnTo>
                  <a:lnTo>
                    <a:pt x="13140" y="11314"/>
                  </a:lnTo>
                  <a:lnTo>
                    <a:pt x="11513" y="12347"/>
                  </a:lnTo>
                  <a:lnTo>
                    <a:pt x="10719" y="12863"/>
                  </a:lnTo>
                  <a:lnTo>
                    <a:pt x="9845" y="13339"/>
                  </a:lnTo>
                  <a:lnTo>
                    <a:pt x="8575" y="13974"/>
                  </a:lnTo>
                  <a:lnTo>
                    <a:pt x="7305" y="14530"/>
                  </a:lnTo>
                  <a:lnTo>
                    <a:pt x="6074" y="15006"/>
                  </a:lnTo>
                  <a:lnTo>
                    <a:pt x="4843" y="15364"/>
                  </a:lnTo>
                  <a:lnTo>
                    <a:pt x="3613" y="15642"/>
                  </a:lnTo>
                  <a:lnTo>
                    <a:pt x="2462" y="15840"/>
                  </a:lnTo>
                  <a:lnTo>
                    <a:pt x="1271" y="15919"/>
                  </a:lnTo>
                  <a:lnTo>
                    <a:pt x="80" y="15919"/>
                  </a:lnTo>
                  <a:lnTo>
                    <a:pt x="40" y="15959"/>
                  </a:lnTo>
                  <a:lnTo>
                    <a:pt x="0" y="16078"/>
                  </a:lnTo>
                  <a:lnTo>
                    <a:pt x="40" y="16158"/>
                  </a:lnTo>
                  <a:lnTo>
                    <a:pt x="119" y="16197"/>
                  </a:lnTo>
                  <a:lnTo>
                    <a:pt x="794" y="16237"/>
                  </a:lnTo>
                  <a:lnTo>
                    <a:pt x="1866" y="16197"/>
                  </a:lnTo>
                  <a:lnTo>
                    <a:pt x="2978" y="16078"/>
                  </a:lnTo>
                  <a:lnTo>
                    <a:pt x="4089" y="15840"/>
                  </a:lnTo>
                  <a:lnTo>
                    <a:pt x="5240" y="15562"/>
                  </a:lnTo>
                  <a:lnTo>
                    <a:pt x="6431" y="15205"/>
                  </a:lnTo>
                  <a:lnTo>
                    <a:pt x="7583" y="14728"/>
                  </a:lnTo>
                  <a:lnTo>
                    <a:pt x="8774" y="14212"/>
                  </a:lnTo>
                  <a:lnTo>
                    <a:pt x="10004" y="13577"/>
                  </a:lnTo>
                  <a:lnTo>
                    <a:pt x="10838" y="13101"/>
                  </a:lnTo>
                  <a:lnTo>
                    <a:pt x="11672" y="12624"/>
                  </a:lnTo>
                  <a:lnTo>
                    <a:pt x="13299" y="11553"/>
                  </a:lnTo>
                  <a:lnTo>
                    <a:pt x="14887" y="10481"/>
                  </a:lnTo>
                  <a:lnTo>
                    <a:pt x="16435" y="9369"/>
                  </a:lnTo>
                  <a:lnTo>
                    <a:pt x="18539" y="7900"/>
                  </a:lnTo>
                  <a:lnTo>
                    <a:pt x="20564" y="6551"/>
                  </a:lnTo>
                  <a:lnTo>
                    <a:pt x="22628" y="5201"/>
                  </a:lnTo>
                  <a:lnTo>
                    <a:pt x="26717" y="2660"/>
                  </a:lnTo>
                  <a:lnTo>
                    <a:pt x="30568" y="278"/>
                  </a:lnTo>
                  <a:lnTo>
                    <a:pt x="30648" y="159"/>
                  </a:lnTo>
                  <a:lnTo>
                    <a:pt x="30608" y="80"/>
                  </a:lnTo>
                  <a:lnTo>
                    <a:pt x="30528"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2007;p52">
              <a:extLst>
                <a:ext uri="{FF2B5EF4-FFF2-40B4-BE49-F238E27FC236}">
                  <a16:creationId xmlns:a16="http://schemas.microsoft.com/office/drawing/2014/main" id="{57712BA6-6BC4-FE5A-D1A7-C6FDA8D5CBBE}"/>
                </a:ext>
              </a:extLst>
            </p:cNvPr>
            <p:cNvSpPr/>
            <p:nvPr/>
          </p:nvSpPr>
          <p:spPr>
            <a:xfrm>
              <a:off x="5779025" y="4289600"/>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2"/>
                  </a:lnTo>
                  <a:lnTo>
                    <a:pt x="318" y="2819"/>
                  </a:lnTo>
                  <a:lnTo>
                    <a:pt x="199" y="3216"/>
                  </a:lnTo>
                  <a:lnTo>
                    <a:pt x="80" y="3573"/>
                  </a:lnTo>
                  <a:lnTo>
                    <a:pt x="1" y="3970"/>
                  </a:lnTo>
                  <a:lnTo>
                    <a:pt x="1" y="4050"/>
                  </a:lnTo>
                  <a:lnTo>
                    <a:pt x="41" y="4089"/>
                  </a:lnTo>
                  <a:lnTo>
                    <a:pt x="80" y="4129"/>
                  </a:lnTo>
                  <a:lnTo>
                    <a:pt x="120" y="4129"/>
                  </a:lnTo>
                  <a:lnTo>
                    <a:pt x="795" y="4169"/>
                  </a:lnTo>
                  <a:lnTo>
                    <a:pt x="1748" y="4129"/>
                  </a:lnTo>
                  <a:lnTo>
                    <a:pt x="2700" y="4010"/>
                  </a:lnTo>
                  <a:lnTo>
                    <a:pt x="3653" y="3851"/>
                  </a:lnTo>
                  <a:lnTo>
                    <a:pt x="4566" y="3653"/>
                  </a:lnTo>
                  <a:lnTo>
                    <a:pt x="4646" y="3573"/>
                  </a:lnTo>
                  <a:lnTo>
                    <a:pt x="4685" y="3494"/>
                  </a:lnTo>
                  <a:lnTo>
                    <a:pt x="4606" y="3375"/>
                  </a:lnTo>
                  <a:lnTo>
                    <a:pt x="4527" y="3375"/>
                  </a:lnTo>
                  <a:lnTo>
                    <a:pt x="3494" y="3573"/>
                  </a:lnTo>
                  <a:lnTo>
                    <a:pt x="2422" y="3732"/>
                  </a:lnTo>
                  <a:lnTo>
                    <a:pt x="1390" y="3851"/>
                  </a:lnTo>
                  <a:lnTo>
                    <a:pt x="835" y="3891"/>
                  </a:lnTo>
                  <a:lnTo>
                    <a:pt x="318" y="3851"/>
                  </a:lnTo>
                  <a:lnTo>
                    <a:pt x="517" y="3176"/>
                  </a:lnTo>
                  <a:lnTo>
                    <a:pt x="795" y="2501"/>
                  </a:lnTo>
                  <a:lnTo>
                    <a:pt x="1112" y="1866"/>
                  </a:lnTo>
                  <a:lnTo>
                    <a:pt x="1549" y="1271"/>
                  </a:lnTo>
                  <a:lnTo>
                    <a:pt x="174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2008;p52">
              <a:extLst>
                <a:ext uri="{FF2B5EF4-FFF2-40B4-BE49-F238E27FC236}">
                  <a16:creationId xmlns:a16="http://schemas.microsoft.com/office/drawing/2014/main" id="{74A767DF-E684-7836-D6EF-EABD96E75501}"/>
                </a:ext>
              </a:extLst>
            </p:cNvPr>
            <p:cNvSpPr/>
            <p:nvPr/>
          </p:nvSpPr>
          <p:spPr>
            <a:xfrm>
              <a:off x="5683750" y="4346175"/>
              <a:ext cx="117150" cy="104225"/>
            </a:xfrm>
            <a:custGeom>
              <a:avLst/>
              <a:gdLst/>
              <a:ahLst/>
              <a:cxnLst/>
              <a:rect l="l" t="t" r="r" b="b"/>
              <a:pathLst>
                <a:path w="4686" h="4169" extrusionOk="0">
                  <a:moveTo>
                    <a:pt x="2145" y="0"/>
                  </a:moveTo>
                  <a:lnTo>
                    <a:pt x="2065" y="80"/>
                  </a:lnTo>
                  <a:lnTo>
                    <a:pt x="1946" y="318"/>
                  </a:lnTo>
                  <a:lnTo>
                    <a:pt x="1827" y="516"/>
                  </a:lnTo>
                  <a:lnTo>
                    <a:pt x="1509" y="913"/>
                  </a:lnTo>
                  <a:lnTo>
                    <a:pt x="1311" y="1112"/>
                  </a:lnTo>
                  <a:lnTo>
                    <a:pt x="1073" y="1429"/>
                  </a:lnTo>
                  <a:lnTo>
                    <a:pt x="874" y="1747"/>
                  </a:lnTo>
                  <a:lnTo>
                    <a:pt x="676" y="2104"/>
                  </a:lnTo>
                  <a:lnTo>
                    <a:pt x="477" y="2461"/>
                  </a:lnTo>
                  <a:lnTo>
                    <a:pt x="318" y="2819"/>
                  </a:lnTo>
                  <a:lnTo>
                    <a:pt x="199" y="3176"/>
                  </a:lnTo>
                  <a:lnTo>
                    <a:pt x="80" y="3573"/>
                  </a:lnTo>
                  <a:lnTo>
                    <a:pt x="1" y="3970"/>
                  </a:lnTo>
                  <a:lnTo>
                    <a:pt x="1" y="4049"/>
                  </a:lnTo>
                  <a:lnTo>
                    <a:pt x="41" y="4089"/>
                  </a:lnTo>
                  <a:lnTo>
                    <a:pt x="80" y="4129"/>
                  </a:lnTo>
                  <a:lnTo>
                    <a:pt x="120" y="4129"/>
                  </a:lnTo>
                  <a:lnTo>
                    <a:pt x="795" y="4168"/>
                  </a:lnTo>
                  <a:lnTo>
                    <a:pt x="1748" y="4129"/>
                  </a:lnTo>
                  <a:lnTo>
                    <a:pt x="2700" y="4010"/>
                  </a:lnTo>
                  <a:lnTo>
                    <a:pt x="3653" y="3851"/>
                  </a:lnTo>
                  <a:lnTo>
                    <a:pt x="4566" y="3652"/>
                  </a:lnTo>
                  <a:lnTo>
                    <a:pt x="4646" y="3573"/>
                  </a:lnTo>
                  <a:lnTo>
                    <a:pt x="4685" y="3494"/>
                  </a:lnTo>
                  <a:lnTo>
                    <a:pt x="4606" y="3374"/>
                  </a:lnTo>
                  <a:lnTo>
                    <a:pt x="4526" y="3374"/>
                  </a:lnTo>
                  <a:lnTo>
                    <a:pt x="3494" y="3573"/>
                  </a:lnTo>
                  <a:lnTo>
                    <a:pt x="2422" y="3732"/>
                  </a:lnTo>
                  <a:lnTo>
                    <a:pt x="1390" y="3851"/>
                  </a:lnTo>
                  <a:lnTo>
                    <a:pt x="834" y="3891"/>
                  </a:lnTo>
                  <a:lnTo>
                    <a:pt x="318" y="3851"/>
                  </a:lnTo>
                  <a:lnTo>
                    <a:pt x="517" y="3176"/>
                  </a:lnTo>
                  <a:lnTo>
                    <a:pt x="795" y="2501"/>
                  </a:lnTo>
                  <a:lnTo>
                    <a:pt x="1112" y="1866"/>
                  </a:lnTo>
                  <a:lnTo>
                    <a:pt x="1549" y="1270"/>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2009;p52">
              <a:extLst>
                <a:ext uri="{FF2B5EF4-FFF2-40B4-BE49-F238E27FC236}">
                  <a16:creationId xmlns:a16="http://schemas.microsoft.com/office/drawing/2014/main" id="{CB4B8C55-76AC-3E5B-59F8-CE2C92ED3AE3}"/>
                </a:ext>
              </a:extLst>
            </p:cNvPr>
            <p:cNvSpPr/>
            <p:nvPr/>
          </p:nvSpPr>
          <p:spPr>
            <a:xfrm>
              <a:off x="5588475" y="4411675"/>
              <a:ext cx="117150" cy="104225"/>
            </a:xfrm>
            <a:custGeom>
              <a:avLst/>
              <a:gdLst/>
              <a:ahLst/>
              <a:cxnLst/>
              <a:rect l="l" t="t" r="r" b="b"/>
              <a:pathLst>
                <a:path w="4686" h="4169" extrusionOk="0">
                  <a:moveTo>
                    <a:pt x="2144" y="0"/>
                  </a:moveTo>
                  <a:lnTo>
                    <a:pt x="2065" y="80"/>
                  </a:lnTo>
                  <a:lnTo>
                    <a:pt x="1946" y="278"/>
                  </a:lnTo>
                  <a:lnTo>
                    <a:pt x="1827" y="477"/>
                  </a:lnTo>
                  <a:lnTo>
                    <a:pt x="1509" y="874"/>
                  </a:lnTo>
                  <a:lnTo>
                    <a:pt x="1311" y="1112"/>
                  </a:lnTo>
                  <a:lnTo>
                    <a:pt x="1073" y="1390"/>
                  </a:lnTo>
                  <a:lnTo>
                    <a:pt x="874" y="1747"/>
                  </a:lnTo>
                  <a:lnTo>
                    <a:pt x="676" y="2104"/>
                  </a:lnTo>
                  <a:lnTo>
                    <a:pt x="477" y="2422"/>
                  </a:lnTo>
                  <a:lnTo>
                    <a:pt x="318" y="2819"/>
                  </a:lnTo>
                  <a:lnTo>
                    <a:pt x="199" y="3176"/>
                  </a:lnTo>
                  <a:lnTo>
                    <a:pt x="80" y="3573"/>
                  </a:lnTo>
                  <a:lnTo>
                    <a:pt x="1" y="3970"/>
                  </a:lnTo>
                  <a:lnTo>
                    <a:pt x="1" y="4010"/>
                  </a:lnTo>
                  <a:lnTo>
                    <a:pt x="40" y="4089"/>
                  </a:lnTo>
                  <a:lnTo>
                    <a:pt x="80" y="4129"/>
                  </a:lnTo>
                  <a:lnTo>
                    <a:pt x="120" y="4129"/>
                  </a:lnTo>
                  <a:lnTo>
                    <a:pt x="795" y="4169"/>
                  </a:lnTo>
                  <a:lnTo>
                    <a:pt x="1748" y="4129"/>
                  </a:lnTo>
                  <a:lnTo>
                    <a:pt x="2700" y="4010"/>
                  </a:lnTo>
                  <a:lnTo>
                    <a:pt x="3653" y="3811"/>
                  </a:lnTo>
                  <a:lnTo>
                    <a:pt x="4566" y="3652"/>
                  </a:lnTo>
                  <a:lnTo>
                    <a:pt x="4645" y="3573"/>
                  </a:lnTo>
                  <a:lnTo>
                    <a:pt x="4685" y="3454"/>
                  </a:lnTo>
                  <a:lnTo>
                    <a:pt x="4606" y="3375"/>
                  </a:lnTo>
                  <a:lnTo>
                    <a:pt x="4526" y="3375"/>
                  </a:lnTo>
                  <a:lnTo>
                    <a:pt x="3494" y="3573"/>
                  </a:lnTo>
                  <a:lnTo>
                    <a:pt x="2422" y="3732"/>
                  </a:lnTo>
                  <a:lnTo>
                    <a:pt x="1390" y="3851"/>
                  </a:lnTo>
                  <a:lnTo>
                    <a:pt x="318" y="3851"/>
                  </a:lnTo>
                  <a:lnTo>
                    <a:pt x="517" y="3176"/>
                  </a:lnTo>
                  <a:lnTo>
                    <a:pt x="795" y="2501"/>
                  </a:lnTo>
                  <a:lnTo>
                    <a:pt x="1112" y="1866"/>
                  </a:lnTo>
                  <a:lnTo>
                    <a:pt x="1549" y="1271"/>
                  </a:lnTo>
                  <a:lnTo>
                    <a:pt x="1708" y="1072"/>
                  </a:lnTo>
                  <a:lnTo>
                    <a:pt x="2065" y="675"/>
                  </a:lnTo>
                  <a:lnTo>
                    <a:pt x="2224" y="437"/>
                  </a:lnTo>
                  <a:lnTo>
                    <a:pt x="2343" y="199"/>
                  </a:lnTo>
                  <a:lnTo>
                    <a:pt x="2343" y="80"/>
                  </a:lnTo>
                  <a:lnTo>
                    <a:pt x="2264" y="0"/>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2010;p52">
              <a:extLst>
                <a:ext uri="{FF2B5EF4-FFF2-40B4-BE49-F238E27FC236}">
                  <a16:creationId xmlns:a16="http://schemas.microsoft.com/office/drawing/2014/main" id="{C63A08C6-69AE-4C65-3A10-914735E3AF59}"/>
                </a:ext>
              </a:extLst>
            </p:cNvPr>
            <p:cNvSpPr/>
            <p:nvPr/>
          </p:nvSpPr>
          <p:spPr>
            <a:xfrm>
              <a:off x="5496175" y="4472200"/>
              <a:ext cx="117150" cy="104250"/>
            </a:xfrm>
            <a:custGeom>
              <a:avLst/>
              <a:gdLst/>
              <a:ahLst/>
              <a:cxnLst/>
              <a:rect l="l" t="t" r="r" b="b"/>
              <a:pathLst>
                <a:path w="4686" h="4170" extrusionOk="0">
                  <a:moveTo>
                    <a:pt x="2145" y="1"/>
                  </a:moveTo>
                  <a:lnTo>
                    <a:pt x="2065" y="80"/>
                  </a:lnTo>
                  <a:lnTo>
                    <a:pt x="1946" y="279"/>
                  </a:lnTo>
                  <a:lnTo>
                    <a:pt x="1827" y="477"/>
                  </a:lnTo>
                  <a:lnTo>
                    <a:pt x="1509" y="874"/>
                  </a:lnTo>
                  <a:lnTo>
                    <a:pt x="1311" y="1073"/>
                  </a:lnTo>
                  <a:lnTo>
                    <a:pt x="1073" y="1390"/>
                  </a:lnTo>
                  <a:lnTo>
                    <a:pt x="834" y="1748"/>
                  </a:lnTo>
                  <a:lnTo>
                    <a:pt x="636" y="2105"/>
                  </a:lnTo>
                  <a:lnTo>
                    <a:pt x="477" y="2422"/>
                  </a:lnTo>
                  <a:lnTo>
                    <a:pt x="318" y="2819"/>
                  </a:lnTo>
                  <a:lnTo>
                    <a:pt x="199" y="3177"/>
                  </a:lnTo>
                  <a:lnTo>
                    <a:pt x="80" y="3574"/>
                  </a:lnTo>
                  <a:lnTo>
                    <a:pt x="1" y="3971"/>
                  </a:lnTo>
                  <a:lnTo>
                    <a:pt x="1" y="4010"/>
                  </a:lnTo>
                  <a:lnTo>
                    <a:pt x="1" y="4090"/>
                  </a:lnTo>
                  <a:lnTo>
                    <a:pt x="80" y="4129"/>
                  </a:lnTo>
                  <a:lnTo>
                    <a:pt x="120" y="4129"/>
                  </a:lnTo>
                  <a:lnTo>
                    <a:pt x="795" y="4169"/>
                  </a:lnTo>
                  <a:lnTo>
                    <a:pt x="1748" y="4129"/>
                  </a:lnTo>
                  <a:lnTo>
                    <a:pt x="2700" y="4010"/>
                  </a:lnTo>
                  <a:lnTo>
                    <a:pt x="3613" y="3812"/>
                  </a:lnTo>
                  <a:lnTo>
                    <a:pt x="4566" y="3653"/>
                  </a:lnTo>
                  <a:lnTo>
                    <a:pt x="4646" y="3574"/>
                  </a:lnTo>
                  <a:lnTo>
                    <a:pt x="4685" y="3455"/>
                  </a:lnTo>
                  <a:lnTo>
                    <a:pt x="4606" y="3375"/>
                  </a:lnTo>
                  <a:lnTo>
                    <a:pt x="4487" y="3375"/>
                  </a:lnTo>
                  <a:lnTo>
                    <a:pt x="3455" y="3574"/>
                  </a:lnTo>
                  <a:lnTo>
                    <a:pt x="2422" y="3732"/>
                  </a:lnTo>
                  <a:lnTo>
                    <a:pt x="1351" y="3852"/>
                  </a:lnTo>
                  <a:lnTo>
                    <a:pt x="318" y="3852"/>
                  </a:lnTo>
                  <a:lnTo>
                    <a:pt x="517" y="3137"/>
                  </a:lnTo>
                  <a:lnTo>
                    <a:pt x="755" y="2502"/>
                  </a:lnTo>
                  <a:lnTo>
                    <a:pt x="1112" y="1867"/>
                  </a:lnTo>
                  <a:lnTo>
                    <a:pt x="1549" y="1271"/>
                  </a:lnTo>
                  <a:lnTo>
                    <a:pt x="1708" y="1073"/>
                  </a:lnTo>
                  <a:lnTo>
                    <a:pt x="2065" y="676"/>
                  </a:lnTo>
                  <a:lnTo>
                    <a:pt x="218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2011;p52">
              <a:extLst>
                <a:ext uri="{FF2B5EF4-FFF2-40B4-BE49-F238E27FC236}">
                  <a16:creationId xmlns:a16="http://schemas.microsoft.com/office/drawing/2014/main" id="{6EEF8CF4-BD5B-B79E-B700-E3036CE4AAE1}"/>
                </a:ext>
              </a:extLst>
            </p:cNvPr>
            <p:cNvSpPr/>
            <p:nvPr/>
          </p:nvSpPr>
          <p:spPr>
            <a:xfrm>
              <a:off x="5406850" y="4535725"/>
              <a:ext cx="117150" cy="103250"/>
            </a:xfrm>
            <a:custGeom>
              <a:avLst/>
              <a:gdLst/>
              <a:ahLst/>
              <a:cxnLst/>
              <a:rect l="l" t="t" r="r" b="b"/>
              <a:pathLst>
                <a:path w="4686" h="4130" extrusionOk="0">
                  <a:moveTo>
                    <a:pt x="2145" y="1"/>
                  </a:moveTo>
                  <a:lnTo>
                    <a:pt x="2065" y="80"/>
                  </a:lnTo>
                  <a:lnTo>
                    <a:pt x="1946" y="318"/>
                  </a:lnTo>
                  <a:lnTo>
                    <a:pt x="1827" y="517"/>
                  </a:lnTo>
                  <a:lnTo>
                    <a:pt x="1509" y="874"/>
                  </a:lnTo>
                  <a:lnTo>
                    <a:pt x="1351" y="1112"/>
                  </a:lnTo>
                  <a:lnTo>
                    <a:pt x="1073" y="1430"/>
                  </a:lnTo>
                  <a:lnTo>
                    <a:pt x="874" y="1747"/>
                  </a:lnTo>
                  <a:lnTo>
                    <a:pt x="676" y="2105"/>
                  </a:lnTo>
                  <a:lnTo>
                    <a:pt x="477" y="2422"/>
                  </a:lnTo>
                  <a:lnTo>
                    <a:pt x="319" y="2819"/>
                  </a:lnTo>
                  <a:lnTo>
                    <a:pt x="199" y="3176"/>
                  </a:lnTo>
                  <a:lnTo>
                    <a:pt x="80" y="3573"/>
                  </a:lnTo>
                  <a:lnTo>
                    <a:pt x="1" y="3931"/>
                  </a:lnTo>
                  <a:lnTo>
                    <a:pt x="1" y="4010"/>
                  </a:lnTo>
                  <a:lnTo>
                    <a:pt x="41" y="4050"/>
                  </a:lnTo>
                  <a:lnTo>
                    <a:pt x="80" y="4089"/>
                  </a:lnTo>
                  <a:lnTo>
                    <a:pt x="160" y="4129"/>
                  </a:lnTo>
                  <a:lnTo>
                    <a:pt x="795" y="4129"/>
                  </a:lnTo>
                  <a:lnTo>
                    <a:pt x="1748" y="4089"/>
                  </a:lnTo>
                  <a:lnTo>
                    <a:pt x="2700" y="3970"/>
                  </a:lnTo>
                  <a:lnTo>
                    <a:pt x="3614" y="3812"/>
                  </a:lnTo>
                  <a:lnTo>
                    <a:pt x="4566" y="3653"/>
                  </a:lnTo>
                  <a:lnTo>
                    <a:pt x="4646" y="3573"/>
                  </a:lnTo>
                  <a:lnTo>
                    <a:pt x="4685" y="3454"/>
                  </a:lnTo>
                  <a:lnTo>
                    <a:pt x="4606" y="3375"/>
                  </a:lnTo>
                  <a:lnTo>
                    <a:pt x="4487" y="3335"/>
                  </a:lnTo>
                  <a:lnTo>
                    <a:pt x="3455" y="3573"/>
                  </a:lnTo>
                  <a:lnTo>
                    <a:pt x="2423" y="3732"/>
                  </a:lnTo>
                  <a:lnTo>
                    <a:pt x="1390" y="3851"/>
                  </a:lnTo>
                  <a:lnTo>
                    <a:pt x="319" y="3851"/>
                  </a:lnTo>
                  <a:lnTo>
                    <a:pt x="517" y="3137"/>
                  </a:lnTo>
                  <a:lnTo>
                    <a:pt x="795" y="2502"/>
                  </a:lnTo>
                  <a:lnTo>
                    <a:pt x="1152" y="1866"/>
                  </a:lnTo>
                  <a:lnTo>
                    <a:pt x="1549" y="1271"/>
                  </a:lnTo>
                  <a:lnTo>
                    <a:pt x="1708" y="1072"/>
                  </a:lnTo>
                  <a:lnTo>
                    <a:pt x="2065" y="675"/>
                  </a:lnTo>
                  <a:lnTo>
                    <a:pt x="2224" y="437"/>
                  </a:lnTo>
                  <a:lnTo>
                    <a:pt x="2343" y="199"/>
                  </a:lnTo>
                  <a:lnTo>
                    <a:pt x="2343" y="80"/>
                  </a:lnTo>
                  <a:lnTo>
                    <a:pt x="2264"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2012;p52">
              <a:extLst>
                <a:ext uri="{FF2B5EF4-FFF2-40B4-BE49-F238E27FC236}">
                  <a16:creationId xmlns:a16="http://schemas.microsoft.com/office/drawing/2014/main" id="{6B2FCAA5-49F7-B8A2-93B5-A2A3BD22BB0A}"/>
                </a:ext>
              </a:extLst>
            </p:cNvPr>
            <p:cNvSpPr/>
            <p:nvPr/>
          </p:nvSpPr>
          <p:spPr>
            <a:xfrm>
              <a:off x="5319525" y="4610150"/>
              <a:ext cx="87350" cy="74475"/>
            </a:xfrm>
            <a:custGeom>
              <a:avLst/>
              <a:gdLst/>
              <a:ahLst/>
              <a:cxnLst/>
              <a:rect l="l" t="t" r="r" b="b"/>
              <a:pathLst>
                <a:path w="3494" h="2979" extrusionOk="0">
                  <a:moveTo>
                    <a:pt x="1985" y="1"/>
                  </a:moveTo>
                  <a:lnTo>
                    <a:pt x="1906" y="41"/>
                  </a:lnTo>
                  <a:lnTo>
                    <a:pt x="1708" y="318"/>
                  </a:lnTo>
                  <a:lnTo>
                    <a:pt x="1430" y="557"/>
                  </a:lnTo>
                  <a:lnTo>
                    <a:pt x="1271" y="715"/>
                  </a:lnTo>
                  <a:lnTo>
                    <a:pt x="874" y="1112"/>
                  </a:lnTo>
                  <a:lnTo>
                    <a:pt x="517" y="1589"/>
                  </a:lnTo>
                  <a:lnTo>
                    <a:pt x="239" y="2105"/>
                  </a:lnTo>
                  <a:lnTo>
                    <a:pt x="0" y="2661"/>
                  </a:lnTo>
                  <a:lnTo>
                    <a:pt x="40" y="2740"/>
                  </a:lnTo>
                  <a:lnTo>
                    <a:pt x="80" y="2819"/>
                  </a:lnTo>
                  <a:lnTo>
                    <a:pt x="517" y="2899"/>
                  </a:lnTo>
                  <a:lnTo>
                    <a:pt x="914" y="2939"/>
                  </a:lnTo>
                  <a:lnTo>
                    <a:pt x="1787" y="2978"/>
                  </a:lnTo>
                  <a:lnTo>
                    <a:pt x="2581" y="2939"/>
                  </a:lnTo>
                  <a:lnTo>
                    <a:pt x="3415" y="2899"/>
                  </a:lnTo>
                  <a:lnTo>
                    <a:pt x="3454" y="2859"/>
                  </a:lnTo>
                  <a:lnTo>
                    <a:pt x="3494" y="2780"/>
                  </a:lnTo>
                  <a:lnTo>
                    <a:pt x="3454" y="2700"/>
                  </a:lnTo>
                  <a:lnTo>
                    <a:pt x="3375" y="2661"/>
                  </a:lnTo>
                  <a:lnTo>
                    <a:pt x="2621" y="2740"/>
                  </a:lnTo>
                  <a:lnTo>
                    <a:pt x="1033" y="2740"/>
                  </a:lnTo>
                  <a:lnTo>
                    <a:pt x="239" y="2621"/>
                  </a:lnTo>
                  <a:lnTo>
                    <a:pt x="477" y="2145"/>
                  </a:lnTo>
                  <a:lnTo>
                    <a:pt x="715" y="1668"/>
                  </a:lnTo>
                  <a:lnTo>
                    <a:pt x="1072" y="1232"/>
                  </a:lnTo>
                  <a:lnTo>
                    <a:pt x="1430" y="874"/>
                  </a:lnTo>
                  <a:lnTo>
                    <a:pt x="1588" y="715"/>
                  </a:lnTo>
                  <a:lnTo>
                    <a:pt x="1866" y="477"/>
                  </a:lnTo>
                  <a:lnTo>
                    <a:pt x="1985" y="318"/>
                  </a:lnTo>
                  <a:lnTo>
                    <a:pt x="2104" y="160"/>
                  </a:lnTo>
                  <a:lnTo>
                    <a:pt x="2104" y="80"/>
                  </a:lnTo>
                  <a:lnTo>
                    <a:pt x="2065" y="1"/>
                  </a:lnTo>
                  <a:close/>
                </a:path>
              </a:pathLst>
            </a:custGeom>
            <a:solidFill>
              <a:srgbClr val="848E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2013;p52">
              <a:extLst>
                <a:ext uri="{FF2B5EF4-FFF2-40B4-BE49-F238E27FC236}">
                  <a16:creationId xmlns:a16="http://schemas.microsoft.com/office/drawing/2014/main" id="{9D5116F8-9C03-E06D-49F8-6B5133DF2B37}"/>
                </a:ext>
              </a:extLst>
            </p:cNvPr>
            <p:cNvSpPr/>
            <p:nvPr/>
          </p:nvSpPr>
          <p:spPr>
            <a:xfrm>
              <a:off x="5070425" y="3873750"/>
              <a:ext cx="777125" cy="835675"/>
            </a:xfrm>
            <a:custGeom>
              <a:avLst/>
              <a:gdLst/>
              <a:ahLst/>
              <a:cxnLst/>
              <a:rect l="l" t="t" r="r" b="b"/>
              <a:pathLst>
                <a:path w="31085" h="33427" extrusionOk="0">
                  <a:moveTo>
                    <a:pt x="27194" y="1"/>
                  </a:moveTo>
                  <a:lnTo>
                    <a:pt x="26876" y="40"/>
                  </a:lnTo>
                  <a:lnTo>
                    <a:pt x="26519" y="80"/>
                  </a:lnTo>
                  <a:lnTo>
                    <a:pt x="25844" y="279"/>
                  </a:lnTo>
                  <a:lnTo>
                    <a:pt x="25209" y="556"/>
                  </a:lnTo>
                  <a:lnTo>
                    <a:pt x="24613" y="914"/>
                  </a:lnTo>
                  <a:lnTo>
                    <a:pt x="24057" y="1350"/>
                  </a:lnTo>
                  <a:lnTo>
                    <a:pt x="23660" y="1668"/>
                  </a:lnTo>
                  <a:lnTo>
                    <a:pt x="23303" y="2025"/>
                  </a:lnTo>
                  <a:lnTo>
                    <a:pt x="22628" y="2740"/>
                  </a:lnTo>
                  <a:lnTo>
                    <a:pt x="21993" y="3534"/>
                  </a:lnTo>
                  <a:lnTo>
                    <a:pt x="21398" y="4328"/>
                  </a:lnTo>
                  <a:lnTo>
                    <a:pt x="19532" y="6789"/>
                  </a:lnTo>
                  <a:lnTo>
                    <a:pt x="17745" y="9290"/>
                  </a:lnTo>
                  <a:lnTo>
                    <a:pt x="16872" y="10560"/>
                  </a:lnTo>
                  <a:lnTo>
                    <a:pt x="15999" y="11831"/>
                  </a:lnTo>
                  <a:lnTo>
                    <a:pt x="15165" y="13101"/>
                  </a:lnTo>
                  <a:lnTo>
                    <a:pt x="14371" y="14411"/>
                  </a:lnTo>
                  <a:lnTo>
                    <a:pt x="13617" y="15642"/>
                  </a:lnTo>
                  <a:lnTo>
                    <a:pt x="12902" y="16912"/>
                  </a:lnTo>
                  <a:lnTo>
                    <a:pt x="11513" y="19453"/>
                  </a:lnTo>
                  <a:lnTo>
                    <a:pt x="10282" y="21676"/>
                  </a:lnTo>
                  <a:lnTo>
                    <a:pt x="9647" y="22788"/>
                  </a:lnTo>
                  <a:lnTo>
                    <a:pt x="9012" y="23859"/>
                  </a:lnTo>
                  <a:lnTo>
                    <a:pt x="8337" y="24931"/>
                  </a:lnTo>
                  <a:lnTo>
                    <a:pt x="7622" y="26003"/>
                  </a:lnTo>
                  <a:lnTo>
                    <a:pt x="6868" y="27035"/>
                  </a:lnTo>
                  <a:lnTo>
                    <a:pt x="6114" y="28067"/>
                  </a:lnTo>
                  <a:lnTo>
                    <a:pt x="5558" y="28703"/>
                  </a:lnTo>
                  <a:lnTo>
                    <a:pt x="4962" y="29298"/>
                  </a:lnTo>
                  <a:lnTo>
                    <a:pt x="4327" y="29854"/>
                  </a:lnTo>
                  <a:lnTo>
                    <a:pt x="3613" y="30370"/>
                  </a:lnTo>
                  <a:lnTo>
                    <a:pt x="2898" y="30926"/>
                  </a:lnTo>
                  <a:lnTo>
                    <a:pt x="1667" y="31878"/>
                  </a:lnTo>
                  <a:lnTo>
                    <a:pt x="516" y="32792"/>
                  </a:lnTo>
                  <a:lnTo>
                    <a:pt x="0" y="33189"/>
                  </a:lnTo>
                  <a:lnTo>
                    <a:pt x="278" y="33308"/>
                  </a:lnTo>
                  <a:lnTo>
                    <a:pt x="556" y="33387"/>
                  </a:lnTo>
                  <a:lnTo>
                    <a:pt x="874" y="33427"/>
                  </a:lnTo>
                  <a:lnTo>
                    <a:pt x="1151" y="33387"/>
                  </a:lnTo>
                  <a:lnTo>
                    <a:pt x="1469" y="33347"/>
                  </a:lnTo>
                  <a:lnTo>
                    <a:pt x="1787" y="33268"/>
                  </a:lnTo>
                  <a:lnTo>
                    <a:pt x="2422" y="33069"/>
                  </a:lnTo>
                  <a:lnTo>
                    <a:pt x="5082" y="32077"/>
                  </a:lnTo>
                  <a:lnTo>
                    <a:pt x="6431" y="31561"/>
                  </a:lnTo>
                  <a:lnTo>
                    <a:pt x="7741" y="31005"/>
                  </a:lnTo>
                  <a:lnTo>
                    <a:pt x="9012" y="30410"/>
                  </a:lnTo>
                  <a:lnTo>
                    <a:pt x="10282" y="29774"/>
                  </a:lnTo>
                  <a:lnTo>
                    <a:pt x="11513" y="29060"/>
                  </a:lnTo>
                  <a:lnTo>
                    <a:pt x="12743" y="28306"/>
                  </a:lnTo>
                  <a:lnTo>
                    <a:pt x="13656" y="27631"/>
                  </a:lnTo>
                  <a:lnTo>
                    <a:pt x="14569" y="26876"/>
                  </a:lnTo>
                  <a:lnTo>
                    <a:pt x="15483" y="26122"/>
                  </a:lnTo>
                  <a:lnTo>
                    <a:pt x="16316" y="25328"/>
                  </a:lnTo>
                  <a:lnTo>
                    <a:pt x="17150" y="24534"/>
                  </a:lnTo>
                  <a:lnTo>
                    <a:pt x="17944" y="23661"/>
                  </a:lnTo>
                  <a:lnTo>
                    <a:pt x="19532" y="21954"/>
                  </a:lnTo>
                  <a:lnTo>
                    <a:pt x="21596" y="19572"/>
                  </a:lnTo>
                  <a:lnTo>
                    <a:pt x="23621" y="17150"/>
                  </a:lnTo>
                  <a:lnTo>
                    <a:pt x="25566" y="14689"/>
                  </a:lnTo>
                  <a:lnTo>
                    <a:pt x="27432" y="12148"/>
                  </a:lnTo>
                  <a:lnTo>
                    <a:pt x="28305" y="10878"/>
                  </a:lnTo>
                  <a:lnTo>
                    <a:pt x="29179" y="9608"/>
                  </a:lnTo>
                  <a:lnTo>
                    <a:pt x="29536" y="8933"/>
                  </a:lnTo>
                  <a:lnTo>
                    <a:pt x="29893" y="8258"/>
                  </a:lnTo>
                  <a:lnTo>
                    <a:pt x="30250" y="7583"/>
                  </a:lnTo>
                  <a:lnTo>
                    <a:pt x="30528" y="6868"/>
                  </a:lnTo>
                  <a:lnTo>
                    <a:pt x="30806" y="5995"/>
                  </a:lnTo>
                  <a:lnTo>
                    <a:pt x="30925" y="5558"/>
                  </a:lnTo>
                  <a:lnTo>
                    <a:pt x="31005" y="5122"/>
                  </a:lnTo>
                  <a:lnTo>
                    <a:pt x="31044" y="4685"/>
                  </a:lnTo>
                  <a:lnTo>
                    <a:pt x="31084" y="4248"/>
                  </a:lnTo>
                  <a:lnTo>
                    <a:pt x="31084" y="3772"/>
                  </a:lnTo>
                  <a:lnTo>
                    <a:pt x="31044" y="3335"/>
                  </a:lnTo>
                  <a:lnTo>
                    <a:pt x="30925" y="2899"/>
                  </a:lnTo>
                  <a:lnTo>
                    <a:pt x="30806" y="2462"/>
                  </a:lnTo>
                  <a:lnTo>
                    <a:pt x="30647" y="2025"/>
                  </a:lnTo>
                  <a:lnTo>
                    <a:pt x="30409" y="1628"/>
                  </a:lnTo>
                  <a:lnTo>
                    <a:pt x="30171" y="1271"/>
                  </a:lnTo>
                  <a:lnTo>
                    <a:pt x="29853" y="953"/>
                  </a:lnTo>
                  <a:lnTo>
                    <a:pt x="29536" y="636"/>
                  </a:lnTo>
                  <a:lnTo>
                    <a:pt x="29139" y="398"/>
                  </a:lnTo>
                  <a:lnTo>
                    <a:pt x="28861" y="239"/>
                  </a:lnTo>
                  <a:lnTo>
                    <a:pt x="28543" y="120"/>
                  </a:lnTo>
                  <a:lnTo>
                    <a:pt x="28186" y="40"/>
                  </a:lnTo>
                  <a:lnTo>
                    <a:pt x="27869" y="1"/>
                  </a:lnTo>
                  <a:close/>
                </a:path>
              </a:pathLst>
            </a:custGeom>
            <a:solidFill>
              <a:srgbClr val="D7E2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2014;p52">
              <a:extLst>
                <a:ext uri="{FF2B5EF4-FFF2-40B4-BE49-F238E27FC236}">
                  <a16:creationId xmlns:a16="http://schemas.microsoft.com/office/drawing/2014/main" id="{417B56BF-3BB0-335B-60EA-C90700ACF759}"/>
                </a:ext>
              </a:extLst>
            </p:cNvPr>
            <p:cNvSpPr/>
            <p:nvPr/>
          </p:nvSpPr>
          <p:spPr>
            <a:xfrm>
              <a:off x="5101175" y="3961100"/>
              <a:ext cx="676900" cy="748325"/>
            </a:xfrm>
            <a:custGeom>
              <a:avLst/>
              <a:gdLst/>
              <a:ahLst/>
              <a:cxnLst/>
              <a:rect l="l" t="t" r="r" b="b"/>
              <a:pathLst>
                <a:path w="27076" h="29933" extrusionOk="0">
                  <a:moveTo>
                    <a:pt x="26877" y="0"/>
                  </a:moveTo>
                  <a:lnTo>
                    <a:pt x="26837" y="40"/>
                  </a:lnTo>
                  <a:lnTo>
                    <a:pt x="26758" y="80"/>
                  </a:lnTo>
                  <a:lnTo>
                    <a:pt x="23502" y="4248"/>
                  </a:lnTo>
                  <a:lnTo>
                    <a:pt x="21795" y="6431"/>
                  </a:lnTo>
                  <a:lnTo>
                    <a:pt x="20049" y="8694"/>
                  </a:lnTo>
                  <a:lnTo>
                    <a:pt x="18342" y="10957"/>
                  </a:lnTo>
                  <a:lnTo>
                    <a:pt x="16714" y="13220"/>
                  </a:lnTo>
                  <a:lnTo>
                    <a:pt x="15007" y="15721"/>
                  </a:lnTo>
                  <a:lnTo>
                    <a:pt x="13736" y="17547"/>
                  </a:lnTo>
                  <a:lnTo>
                    <a:pt x="12466" y="19333"/>
                  </a:lnTo>
                  <a:lnTo>
                    <a:pt x="11077" y="21120"/>
                  </a:lnTo>
                  <a:lnTo>
                    <a:pt x="10402" y="21993"/>
                  </a:lnTo>
                  <a:lnTo>
                    <a:pt x="9648" y="22866"/>
                  </a:lnTo>
                  <a:lnTo>
                    <a:pt x="8536" y="24097"/>
                  </a:lnTo>
                  <a:lnTo>
                    <a:pt x="7385" y="25209"/>
                  </a:lnTo>
                  <a:lnTo>
                    <a:pt x="6194" y="26201"/>
                  </a:lnTo>
                  <a:lnTo>
                    <a:pt x="5598" y="26677"/>
                  </a:lnTo>
                  <a:lnTo>
                    <a:pt x="5003" y="27114"/>
                  </a:lnTo>
                  <a:lnTo>
                    <a:pt x="4407" y="27511"/>
                  </a:lnTo>
                  <a:lnTo>
                    <a:pt x="3812" y="27908"/>
                  </a:lnTo>
                  <a:lnTo>
                    <a:pt x="3177" y="28265"/>
                  </a:lnTo>
                  <a:lnTo>
                    <a:pt x="2581" y="28583"/>
                  </a:lnTo>
                  <a:lnTo>
                    <a:pt x="1946" y="28861"/>
                  </a:lnTo>
                  <a:lnTo>
                    <a:pt x="1351" y="29139"/>
                  </a:lnTo>
                  <a:lnTo>
                    <a:pt x="715" y="29377"/>
                  </a:lnTo>
                  <a:lnTo>
                    <a:pt x="120" y="29615"/>
                  </a:lnTo>
                  <a:lnTo>
                    <a:pt x="40" y="29615"/>
                  </a:lnTo>
                  <a:lnTo>
                    <a:pt x="1" y="29695"/>
                  </a:lnTo>
                  <a:lnTo>
                    <a:pt x="1" y="29734"/>
                  </a:lnTo>
                  <a:lnTo>
                    <a:pt x="1" y="29814"/>
                  </a:lnTo>
                  <a:lnTo>
                    <a:pt x="40" y="29893"/>
                  </a:lnTo>
                  <a:lnTo>
                    <a:pt x="160" y="29933"/>
                  </a:lnTo>
                  <a:lnTo>
                    <a:pt x="199" y="29933"/>
                  </a:lnTo>
                  <a:lnTo>
                    <a:pt x="834" y="29695"/>
                  </a:lnTo>
                  <a:lnTo>
                    <a:pt x="1470" y="29456"/>
                  </a:lnTo>
                  <a:lnTo>
                    <a:pt x="2105" y="29178"/>
                  </a:lnTo>
                  <a:lnTo>
                    <a:pt x="2740" y="28901"/>
                  </a:lnTo>
                  <a:lnTo>
                    <a:pt x="3335" y="28543"/>
                  </a:lnTo>
                  <a:lnTo>
                    <a:pt x="3971" y="28186"/>
                  </a:lnTo>
                  <a:lnTo>
                    <a:pt x="4566" y="27829"/>
                  </a:lnTo>
                  <a:lnTo>
                    <a:pt x="5201" y="27392"/>
                  </a:lnTo>
                  <a:lnTo>
                    <a:pt x="5797" y="26955"/>
                  </a:lnTo>
                  <a:lnTo>
                    <a:pt x="6392" y="26479"/>
                  </a:lnTo>
                  <a:lnTo>
                    <a:pt x="6988" y="26003"/>
                  </a:lnTo>
                  <a:lnTo>
                    <a:pt x="7583" y="25447"/>
                  </a:lnTo>
                  <a:lnTo>
                    <a:pt x="8774" y="24335"/>
                  </a:lnTo>
                  <a:lnTo>
                    <a:pt x="9925" y="23065"/>
                  </a:lnTo>
                  <a:lnTo>
                    <a:pt x="10640" y="22231"/>
                  </a:lnTo>
                  <a:lnTo>
                    <a:pt x="11355" y="21358"/>
                  </a:lnTo>
                  <a:lnTo>
                    <a:pt x="12704" y="19571"/>
                  </a:lnTo>
                  <a:lnTo>
                    <a:pt x="14014" y="17745"/>
                  </a:lnTo>
                  <a:lnTo>
                    <a:pt x="15285" y="15879"/>
                  </a:lnTo>
                  <a:lnTo>
                    <a:pt x="16992" y="13418"/>
                  </a:lnTo>
                  <a:lnTo>
                    <a:pt x="18619" y="11155"/>
                  </a:lnTo>
                  <a:lnTo>
                    <a:pt x="20326" y="8893"/>
                  </a:lnTo>
                  <a:lnTo>
                    <a:pt x="22033" y="6630"/>
                  </a:lnTo>
                  <a:lnTo>
                    <a:pt x="23780" y="4446"/>
                  </a:lnTo>
                  <a:lnTo>
                    <a:pt x="27035" y="278"/>
                  </a:lnTo>
                  <a:lnTo>
                    <a:pt x="27075" y="238"/>
                  </a:lnTo>
                  <a:lnTo>
                    <a:pt x="27075" y="159"/>
                  </a:lnTo>
                  <a:lnTo>
                    <a:pt x="27035" y="80"/>
                  </a:lnTo>
                  <a:lnTo>
                    <a:pt x="26996" y="40"/>
                  </a:lnTo>
                  <a:lnTo>
                    <a:pt x="26956"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2015;p52">
              <a:extLst>
                <a:ext uri="{FF2B5EF4-FFF2-40B4-BE49-F238E27FC236}">
                  <a16:creationId xmlns:a16="http://schemas.microsoft.com/office/drawing/2014/main" id="{559BE2B6-3E45-0AAF-EDFC-CE130FDB68BC}"/>
                </a:ext>
              </a:extLst>
            </p:cNvPr>
            <p:cNvSpPr/>
            <p:nvPr/>
          </p:nvSpPr>
          <p:spPr>
            <a:xfrm>
              <a:off x="5669875" y="3962075"/>
              <a:ext cx="126050" cy="135000"/>
            </a:xfrm>
            <a:custGeom>
              <a:avLst/>
              <a:gdLst/>
              <a:ahLst/>
              <a:cxnLst/>
              <a:rect l="l" t="t" r="r" b="b"/>
              <a:pathLst>
                <a:path w="5042" h="5400" extrusionOk="0">
                  <a:moveTo>
                    <a:pt x="993" y="1"/>
                  </a:moveTo>
                  <a:lnTo>
                    <a:pt x="913" y="41"/>
                  </a:lnTo>
                  <a:lnTo>
                    <a:pt x="873" y="41"/>
                  </a:lnTo>
                  <a:lnTo>
                    <a:pt x="834" y="120"/>
                  </a:lnTo>
                  <a:lnTo>
                    <a:pt x="794" y="160"/>
                  </a:lnTo>
                  <a:lnTo>
                    <a:pt x="794" y="438"/>
                  </a:lnTo>
                  <a:lnTo>
                    <a:pt x="715" y="715"/>
                  </a:lnTo>
                  <a:lnTo>
                    <a:pt x="516" y="1271"/>
                  </a:lnTo>
                  <a:lnTo>
                    <a:pt x="397" y="1589"/>
                  </a:lnTo>
                  <a:lnTo>
                    <a:pt x="278" y="2025"/>
                  </a:lnTo>
                  <a:lnTo>
                    <a:pt x="159" y="2462"/>
                  </a:lnTo>
                  <a:lnTo>
                    <a:pt x="79" y="2939"/>
                  </a:lnTo>
                  <a:lnTo>
                    <a:pt x="40" y="3375"/>
                  </a:lnTo>
                  <a:lnTo>
                    <a:pt x="0" y="3852"/>
                  </a:lnTo>
                  <a:lnTo>
                    <a:pt x="0" y="4328"/>
                  </a:lnTo>
                  <a:lnTo>
                    <a:pt x="40" y="4765"/>
                  </a:lnTo>
                  <a:lnTo>
                    <a:pt x="119" y="5241"/>
                  </a:lnTo>
                  <a:lnTo>
                    <a:pt x="119" y="5320"/>
                  </a:lnTo>
                  <a:lnTo>
                    <a:pt x="199" y="5360"/>
                  </a:lnTo>
                  <a:lnTo>
                    <a:pt x="278" y="5400"/>
                  </a:lnTo>
                  <a:lnTo>
                    <a:pt x="318" y="5360"/>
                  </a:lnTo>
                  <a:lnTo>
                    <a:pt x="953" y="5162"/>
                  </a:lnTo>
                  <a:lnTo>
                    <a:pt x="1548" y="4923"/>
                  </a:lnTo>
                  <a:lnTo>
                    <a:pt x="2144" y="4685"/>
                  </a:lnTo>
                  <a:lnTo>
                    <a:pt x="2739" y="4368"/>
                  </a:lnTo>
                  <a:lnTo>
                    <a:pt x="3891" y="3732"/>
                  </a:lnTo>
                  <a:lnTo>
                    <a:pt x="4962" y="3058"/>
                  </a:lnTo>
                  <a:lnTo>
                    <a:pt x="5042" y="3018"/>
                  </a:lnTo>
                  <a:lnTo>
                    <a:pt x="5042" y="2939"/>
                  </a:lnTo>
                  <a:lnTo>
                    <a:pt x="5042" y="2899"/>
                  </a:lnTo>
                  <a:lnTo>
                    <a:pt x="5042" y="2819"/>
                  </a:lnTo>
                  <a:lnTo>
                    <a:pt x="4962" y="2780"/>
                  </a:lnTo>
                  <a:lnTo>
                    <a:pt x="4923" y="2740"/>
                  </a:lnTo>
                  <a:lnTo>
                    <a:pt x="4843" y="2740"/>
                  </a:lnTo>
                  <a:lnTo>
                    <a:pt x="4804" y="2780"/>
                  </a:lnTo>
                  <a:lnTo>
                    <a:pt x="3732" y="3415"/>
                  </a:lnTo>
                  <a:lnTo>
                    <a:pt x="2660" y="4010"/>
                  </a:lnTo>
                  <a:lnTo>
                    <a:pt x="2144" y="4288"/>
                  </a:lnTo>
                  <a:lnTo>
                    <a:pt x="1548" y="4566"/>
                  </a:lnTo>
                  <a:lnTo>
                    <a:pt x="993" y="4804"/>
                  </a:lnTo>
                  <a:lnTo>
                    <a:pt x="397" y="5003"/>
                  </a:lnTo>
                  <a:lnTo>
                    <a:pt x="357" y="4566"/>
                  </a:lnTo>
                  <a:lnTo>
                    <a:pt x="357" y="4169"/>
                  </a:lnTo>
                  <a:lnTo>
                    <a:pt x="357" y="3732"/>
                  </a:lnTo>
                  <a:lnTo>
                    <a:pt x="357" y="3335"/>
                  </a:lnTo>
                  <a:lnTo>
                    <a:pt x="437" y="2899"/>
                  </a:lnTo>
                  <a:lnTo>
                    <a:pt x="516" y="2502"/>
                  </a:lnTo>
                  <a:lnTo>
                    <a:pt x="596" y="2105"/>
                  </a:lnTo>
                  <a:lnTo>
                    <a:pt x="715" y="1668"/>
                  </a:lnTo>
                  <a:lnTo>
                    <a:pt x="834" y="1390"/>
                  </a:lnTo>
                  <a:lnTo>
                    <a:pt x="1032" y="795"/>
                  </a:lnTo>
                  <a:lnTo>
                    <a:pt x="1112" y="517"/>
                  </a:lnTo>
                  <a:lnTo>
                    <a:pt x="1151" y="199"/>
                  </a:lnTo>
                  <a:lnTo>
                    <a:pt x="1151" y="120"/>
                  </a:lnTo>
                  <a:lnTo>
                    <a:pt x="1112" y="80"/>
                  </a:lnTo>
                  <a:lnTo>
                    <a:pt x="1032"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2016;p52">
              <a:extLst>
                <a:ext uri="{FF2B5EF4-FFF2-40B4-BE49-F238E27FC236}">
                  <a16:creationId xmlns:a16="http://schemas.microsoft.com/office/drawing/2014/main" id="{0512343B-E51A-9735-F72F-E30302C85E43}"/>
                </a:ext>
              </a:extLst>
            </p:cNvPr>
            <p:cNvSpPr/>
            <p:nvPr/>
          </p:nvSpPr>
          <p:spPr>
            <a:xfrm>
              <a:off x="5588475" y="4062325"/>
              <a:ext cx="126075" cy="134000"/>
            </a:xfrm>
            <a:custGeom>
              <a:avLst/>
              <a:gdLst/>
              <a:ahLst/>
              <a:cxnLst/>
              <a:rect l="l" t="t" r="r" b="b"/>
              <a:pathLst>
                <a:path w="5043" h="5360" extrusionOk="0">
                  <a:moveTo>
                    <a:pt x="914" y="0"/>
                  </a:moveTo>
                  <a:lnTo>
                    <a:pt x="874" y="40"/>
                  </a:lnTo>
                  <a:lnTo>
                    <a:pt x="834" y="119"/>
                  </a:lnTo>
                  <a:lnTo>
                    <a:pt x="795" y="159"/>
                  </a:lnTo>
                  <a:lnTo>
                    <a:pt x="795" y="437"/>
                  </a:lnTo>
                  <a:lnTo>
                    <a:pt x="715" y="715"/>
                  </a:lnTo>
                  <a:lnTo>
                    <a:pt x="517" y="1271"/>
                  </a:lnTo>
                  <a:lnTo>
                    <a:pt x="398" y="1549"/>
                  </a:lnTo>
                  <a:lnTo>
                    <a:pt x="279" y="2025"/>
                  </a:lnTo>
                  <a:lnTo>
                    <a:pt x="160" y="2462"/>
                  </a:lnTo>
                  <a:lnTo>
                    <a:pt x="80" y="2938"/>
                  </a:lnTo>
                  <a:lnTo>
                    <a:pt x="40" y="3375"/>
                  </a:lnTo>
                  <a:lnTo>
                    <a:pt x="1" y="3851"/>
                  </a:lnTo>
                  <a:lnTo>
                    <a:pt x="1" y="4327"/>
                  </a:lnTo>
                  <a:lnTo>
                    <a:pt x="40" y="4764"/>
                  </a:lnTo>
                  <a:lnTo>
                    <a:pt x="120" y="5241"/>
                  </a:lnTo>
                  <a:lnTo>
                    <a:pt x="120" y="5280"/>
                  </a:lnTo>
                  <a:lnTo>
                    <a:pt x="199" y="5360"/>
                  </a:lnTo>
                  <a:lnTo>
                    <a:pt x="318" y="5360"/>
                  </a:lnTo>
                  <a:lnTo>
                    <a:pt x="954" y="5161"/>
                  </a:lnTo>
                  <a:lnTo>
                    <a:pt x="1549" y="4923"/>
                  </a:lnTo>
                  <a:lnTo>
                    <a:pt x="2144" y="4645"/>
                  </a:lnTo>
                  <a:lnTo>
                    <a:pt x="2740" y="4367"/>
                  </a:lnTo>
                  <a:lnTo>
                    <a:pt x="3852" y="3732"/>
                  </a:lnTo>
                  <a:lnTo>
                    <a:pt x="4963" y="3057"/>
                  </a:lnTo>
                  <a:lnTo>
                    <a:pt x="5003" y="3017"/>
                  </a:lnTo>
                  <a:lnTo>
                    <a:pt x="5042" y="2938"/>
                  </a:lnTo>
                  <a:lnTo>
                    <a:pt x="5042" y="2898"/>
                  </a:lnTo>
                  <a:lnTo>
                    <a:pt x="5042" y="2819"/>
                  </a:lnTo>
                  <a:lnTo>
                    <a:pt x="4963" y="2779"/>
                  </a:lnTo>
                  <a:lnTo>
                    <a:pt x="4923" y="2740"/>
                  </a:lnTo>
                  <a:lnTo>
                    <a:pt x="4844" y="2740"/>
                  </a:lnTo>
                  <a:lnTo>
                    <a:pt x="4804" y="2779"/>
                  </a:lnTo>
                  <a:lnTo>
                    <a:pt x="3732" y="3414"/>
                  </a:lnTo>
                  <a:lnTo>
                    <a:pt x="2661" y="4010"/>
                  </a:lnTo>
                  <a:lnTo>
                    <a:pt x="2144" y="4288"/>
                  </a:lnTo>
                  <a:lnTo>
                    <a:pt x="1549" y="4566"/>
                  </a:lnTo>
                  <a:lnTo>
                    <a:pt x="993" y="4804"/>
                  </a:lnTo>
                  <a:lnTo>
                    <a:pt x="398" y="5002"/>
                  </a:lnTo>
                  <a:lnTo>
                    <a:pt x="358" y="4566"/>
                  </a:lnTo>
                  <a:lnTo>
                    <a:pt x="358" y="4169"/>
                  </a:lnTo>
                  <a:lnTo>
                    <a:pt x="358" y="3732"/>
                  </a:lnTo>
                  <a:lnTo>
                    <a:pt x="358" y="3295"/>
                  </a:lnTo>
                  <a:lnTo>
                    <a:pt x="437" y="2898"/>
                  </a:lnTo>
                  <a:lnTo>
                    <a:pt x="517" y="2501"/>
                  </a:lnTo>
                  <a:lnTo>
                    <a:pt x="596" y="2065"/>
                  </a:lnTo>
                  <a:lnTo>
                    <a:pt x="715" y="1668"/>
                  </a:lnTo>
                  <a:lnTo>
                    <a:pt x="834" y="1390"/>
                  </a:lnTo>
                  <a:lnTo>
                    <a:pt x="1033" y="794"/>
                  </a:lnTo>
                  <a:lnTo>
                    <a:pt x="1112" y="516"/>
                  </a:lnTo>
                  <a:lnTo>
                    <a:pt x="1152" y="199"/>
                  </a:lnTo>
                  <a:lnTo>
                    <a:pt x="1152" y="119"/>
                  </a:lnTo>
                  <a:lnTo>
                    <a:pt x="1112" y="80"/>
                  </a:lnTo>
                  <a:lnTo>
                    <a:pt x="1033" y="40"/>
                  </a:lnTo>
                  <a:lnTo>
                    <a:pt x="99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2017;p52">
              <a:extLst>
                <a:ext uri="{FF2B5EF4-FFF2-40B4-BE49-F238E27FC236}">
                  <a16:creationId xmlns:a16="http://schemas.microsoft.com/office/drawing/2014/main" id="{92968645-8E32-9DE3-48E7-FD3B3CCD733B}"/>
                </a:ext>
              </a:extLst>
            </p:cNvPr>
            <p:cNvSpPr/>
            <p:nvPr/>
          </p:nvSpPr>
          <p:spPr>
            <a:xfrm>
              <a:off x="5511075" y="4171500"/>
              <a:ext cx="126050" cy="135000"/>
            </a:xfrm>
            <a:custGeom>
              <a:avLst/>
              <a:gdLst/>
              <a:ahLst/>
              <a:cxnLst/>
              <a:rect l="l" t="t" r="r" b="b"/>
              <a:pathLst>
                <a:path w="5042" h="5400" extrusionOk="0">
                  <a:moveTo>
                    <a:pt x="953" y="0"/>
                  </a:moveTo>
                  <a:lnTo>
                    <a:pt x="913" y="40"/>
                  </a:lnTo>
                  <a:lnTo>
                    <a:pt x="834" y="80"/>
                  </a:lnTo>
                  <a:lnTo>
                    <a:pt x="794" y="119"/>
                  </a:lnTo>
                  <a:lnTo>
                    <a:pt x="794" y="199"/>
                  </a:lnTo>
                  <a:lnTo>
                    <a:pt x="755" y="477"/>
                  </a:lnTo>
                  <a:lnTo>
                    <a:pt x="675" y="715"/>
                  </a:lnTo>
                  <a:lnTo>
                    <a:pt x="516" y="1271"/>
                  </a:lnTo>
                  <a:lnTo>
                    <a:pt x="397" y="1588"/>
                  </a:lnTo>
                  <a:lnTo>
                    <a:pt x="238" y="2025"/>
                  </a:lnTo>
                  <a:lnTo>
                    <a:pt x="159" y="2461"/>
                  </a:lnTo>
                  <a:lnTo>
                    <a:pt x="80" y="2938"/>
                  </a:lnTo>
                  <a:lnTo>
                    <a:pt x="0" y="3375"/>
                  </a:lnTo>
                  <a:lnTo>
                    <a:pt x="0" y="3851"/>
                  </a:lnTo>
                  <a:lnTo>
                    <a:pt x="0" y="4327"/>
                  </a:lnTo>
                  <a:lnTo>
                    <a:pt x="40" y="4804"/>
                  </a:lnTo>
                  <a:lnTo>
                    <a:pt x="80" y="5240"/>
                  </a:lnTo>
                  <a:lnTo>
                    <a:pt x="119" y="5320"/>
                  </a:lnTo>
                  <a:lnTo>
                    <a:pt x="159" y="5359"/>
                  </a:lnTo>
                  <a:lnTo>
                    <a:pt x="278" y="5399"/>
                  </a:lnTo>
                  <a:lnTo>
                    <a:pt x="318" y="5399"/>
                  </a:lnTo>
                  <a:lnTo>
                    <a:pt x="953" y="5161"/>
                  </a:lnTo>
                  <a:lnTo>
                    <a:pt x="1549" y="4923"/>
                  </a:lnTo>
                  <a:lnTo>
                    <a:pt x="2144" y="4685"/>
                  </a:lnTo>
                  <a:lnTo>
                    <a:pt x="2739" y="4367"/>
                  </a:lnTo>
                  <a:lnTo>
                    <a:pt x="3851" y="3732"/>
                  </a:lnTo>
                  <a:lnTo>
                    <a:pt x="4963" y="3057"/>
                  </a:lnTo>
                  <a:lnTo>
                    <a:pt x="5002" y="3017"/>
                  </a:lnTo>
                  <a:lnTo>
                    <a:pt x="5042" y="2938"/>
                  </a:lnTo>
                  <a:lnTo>
                    <a:pt x="5042" y="2898"/>
                  </a:lnTo>
                  <a:lnTo>
                    <a:pt x="5002" y="2819"/>
                  </a:lnTo>
                  <a:lnTo>
                    <a:pt x="4963" y="2779"/>
                  </a:lnTo>
                  <a:lnTo>
                    <a:pt x="4923" y="2739"/>
                  </a:lnTo>
                  <a:lnTo>
                    <a:pt x="4844" y="2739"/>
                  </a:lnTo>
                  <a:lnTo>
                    <a:pt x="4764" y="2779"/>
                  </a:lnTo>
                  <a:lnTo>
                    <a:pt x="3732" y="3414"/>
                  </a:lnTo>
                  <a:lnTo>
                    <a:pt x="2660" y="4010"/>
                  </a:lnTo>
                  <a:lnTo>
                    <a:pt x="2104" y="4327"/>
                  </a:lnTo>
                  <a:lnTo>
                    <a:pt x="1549" y="4566"/>
                  </a:lnTo>
                  <a:lnTo>
                    <a:pt x="993" y="4804"/>
                  </a:lnTo>
                  <a:lnTo>
                    <a:pt x="397" y="5002"/>
                  </a:lnTo>
                  <a:lnTo>
                    <a:pt x="358" y="4566"/>
                  </a:lnTo>
                  <a:lnTo>
                    <a:pt x="318" y="4169"/>
                  </a:lnTo>
                  <a:lnTo>
                    <a:pt x="318" y="3732"/>
                  </a:lnTo>
                  <a:lnTo>
                    <a:pt x="358" y="3335"/>
                  </a:lnTo>
                  <a:lnTo>
                    <a:pt x="397" y="2898"/>
                  </a:lnTo>
                  <a:lnTo>
                    <a:pt x="477" y="2501"/>
                  </a:lnTo>
                  <a:lnTo>
                    <a:pt x="596" y="2104"/>
                  </a:lnTo>
                  <a:lnTo>
                    <a:pt x="715" y="1707"/>
                  </a:lnTo>
                  <a:lnTo>
                    <a:pt x="834" y="1390"/>
                  </a:lnTo>
                  <a:lnTo>
                    <a:pt x="1032" y="834"/>
                  </a:lnTo>
                  <a:lnTo>
                    <a:pt x="1112" y="516"/>
                  </a:lnTo>
                  <a:lnTo>
                    <a:pt x="1152" y="199"/>
                  </a:lnTo>
                  <a:lnTo>
                    <a:pt x="1112" y="119"/>
                  </a:lnTo>
                  <a:lnTo>
                    <a:pt x="1072" y="80"/>
                  </a:lnTo>
                  <a:lnTo>
                    <a:pt x="1032" y="40"/>
                  </a:lnTo>
                  <a:lnTo>
                    <a:pt x="953" y="0"/>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2018;p52">
              <a:extLst>
                <a:ext uri="{FF2B5EF4-FFF2-40B4-BE49-F238E27FC236}">
                  <a16:creationId xmlns:a16="http://schemas.microsoft.com/office/drawing/2014/main" id="{4DF8FD2A-A6E3-EC2E-3B51-E11B94D57292}"/>
                </a:ext>
              </a:extLst>
            </p:cNvPr>
            <p:cNvSpPr/>
            <p:nvPr/>
          </p:nvSpPr>
          <p:spPr>
            <a:xfrm>
              <a:off x="5433650" y="4274700"/>
              <a:ext cx="127075" cy="135000"/>
            </a:xfrm>
            <a:custGeom>
              <a:avLst/>
              <a:gdLst/>
              <a:ahLst/>
              <a:cxnLst/>
              <a:rect l="l" t="t" r="r" b="b"/>
              <a:pathLst>
                <a:path w="5083" h="5400" extrusionOk="0">
                  <a:moveTo>
                    <a:pt x="993" y="1"/>
                  </a:moveTo>
                  <a:lnTo>
                    <a:pt x="914" y="41"/>
                  </a:lnTo>
                  <a:lnTo>
                    <a:pt x="874" y="80"/>
                  </a:lnTo>
                  <a:lnTo>
                    <a:pt x="834" y="120"/>
                  </a:lnTo>
                  <a:lnTo>
                    <a:pt x="834" y="199"/>
                  </a:lnTo>
                  <a:lnTo>
                    <a:pt x="795" y="477"/>
                  </a:lnTo>
                  <a:lnTo>
                    <a:pt x="715" y="715"/>
                  </a:lnTo>
                  <a:lnTo>
                    <a:pt x="517" y="1271"/>
                  </a:lnTo>
                  <a:lnTo>
                    <a:pt x="437" y="1589"/>
                  </a:lnTo>
                  <a:lnTo>
                    <a:pt x="279" y="2025"/>
                  </a:lnTo>
                  <a:lnTo>
                    <a:pt x="160" y="2462"/>
                  </a:lnTo>
                  <a:lnTo>
                    <a:pt x="80" y="2939"/>
                  </a:lnTo>
                  <a:lnTo>
                    <a:pt x="40" y="3375"/>
                  </a:lnTo>
                  <a:lnTo>
                    <a:pt x="1" y="3852"/>
                  </a:lnTo>
                  <a:lnTo>
                    <a:pt x="40" y="4328"/>
                  </a:lnTo>
                  <a:lnTo>
                    <a:pt x="40" y="4804"/>
                  </a:lnTo>
                  <a:lnTo>
                    <a:pt x="120" y="5241"/>
                  </a:lnTo>
                  <a:lnTo>
                    <a:pt x="160" y="5320"/>
                  </a:lnTo>
                  <a:lnTo>
                    <a:pt x="199" y="5360"/>
                  </a:lnTo>
                  <a:lnTo>
                    <a:pt x="279" y="5400"/>
                  </a:lnTo>
                  <a:lnTo>
                    <a:pt x="318" y="5400"/>
                  </a:lnTo>
                  <a:lnTo>
                    <a:pt x="954" y="5162"/>
                  </a:lnTo>
                  <a:lnTo>
                    <a:pt x="1589" y="4923"/>
                  </a:lnTo>
                  <a:lnTo>
                    <a:pt x="2184" y="4685"/>
                  </a:lnTo>
                  <a:lnTo>
                    <a:pt x="2740" y="4368"/>
                  </a:lnTo>
                  <a:lnTo>
                    <a:pt x="3891" y="3732"/>
                  </a:lnTo>
                  <a:lnTo>
                    <a:pt x="5003" y="3058"/>
                  </a:lnTo>
                  <a:lnTo>
                    <a:pt x="5043" y="3018"/>
                  </a:lnTo>
                  <a:lnTo>
                    <a:pt x="5082" y="2939"/>
                  </a:lnTo>
                  <a:lnTo>
                    <a:pt x="5082" y="2899"/>
                  </a:lnTo>
                  <a:lnTo>
                    <a:pt x="5043" y="2819"/>
                  </a:lnTo>
                  <a:lnTo>
                    <a:pt x="5003" y="2780"/>
                  </a:lnTo>
                  <a:lnTo>
                    <a:pt x="4923" y="2740"/>
                  </a:lnTo>
                  <a:lnTo>
                    <a:pt x="4884" y="2740"/>
                  </a:lnTo>
                  <a:lnTo>
                    <a:pt x="4804" y="2780"/>
                  </a:lnTo>
                  <a:lnTo>
                    <a:pt x="3772" y="3415"/>
                  </a:lnTo>
                  <a:lnTo>
                    <a:pt x="2700" y="4010"/>
                  </a:lnTo>
                  <a:lnTo>
                    <a:pt x="2145" y="4328"/>
                  </a:lnTo>
                  <a:lnTo>
                    <a:pt x="1589" y="4566"/>
                  </a:lnTo>
                  <a:lnTo>
                    <a:pt x="993" y="4804"/>
                  </a:lnTo>
                  <a:lnTo>
                    <a:pt x="437" y="5003"/>
                  </a:lnTo>
                  <a:lnTo>
                    <a:pt x="398" y="4566"/>
                  </a:lnTo>
                  <a:lnTo>
                    <a:pt x="358" y="4169"/>
                  </a:lnTo>
                  <a:lnTo>
                    <a:pt x="358" y="3732"/>
                  </a:lnTo>
                  <a:lnTo>
                    <a:pt x="398" y="3335"/>
                  </a:lnTo>
                  <a:lnTo>
                    <a:pt x="437" y="2899"/>
                  </a:lnTo>
                  <a:lnTo>
                    <a:pt x="517" y="2502"/>
                  </a:lnTo>
                  <a:lnTo>
                    <a:pt x="636" y="2105"/>
                  </a:lnTo>
                  <a:lnTo>
                    <a:pt x="755" y="1708"/>
                  </a:lnTo>
                  <a:lnTo>
                    <a:pt x="834" y="1390"/>
                  </a:lnTo>
                  <a:lnTo>
                    <a:pt x="1073" y="834"/>
                  </a:lnTo>
                  <a:lnTo>
                    <a:pt x="1112" y="517"/>
                  </a:lnTo>
                  <a:lnTo>
                    <a:pt x="1152" y="199"/>
                  </a:lnTo>
                  <a:lnTo>
                    <a:pt x="1152" y="120"/>
                  </a:lnTo>
                  <a:lnTo>
                    <a:pt x="1112" y="80"/>
                  </a:lnTo>
                  <a:lnTo>
                    <a:pt x="1073" y="41"/>
                  </a:lnTo>
                  <a:lnTo>
                    <a:pt x="993"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2019;p52">
              <a:extLst>
                <a:ext uri="{FF2B5EF4-FFF2-40B4-BE49-F238E27FC236}">
                  <a16:creationId xmlns:a16="http://schemas.microsoft.com/office/drawing/2014/main" id="{B9C2407B-CA46-522C-A7DF-20E24009FD14}"/>
                </a:ext>
              </a:extLst>
            </p:cNvPr>
            <p:cNvSpPr/>
            <p:nvPr/>
          </p:nvSpPr>
          <p:spPr>
            <a:xfrm>
              <a:off x="5362200" y="4380900"/>
              <a:ext cx="126075" cy="133025"/>
            </a:xfrm>
            <a:custGeom>
              <a:avLst/>
              <a:gdLst/>
              <a:ahLst/>
              <a:cxnLst/>
              <a:rect l="l" t="t" r="r" b="b"/>
              <a:pathLst>
                <a:path w="5043" h="5321" extrusionOk="0">
                  <a:moveTo>
                    <a:pt x="914" y="1"/>
                  </a:moveTo>
                  <a:lnTo>
                    <a:pt x="874" y="40"/>
                  </a:lnTo>
                  <a:lnTo>
                    <a:pt x="834" y="80"/>
                  </a:lnTo>
                  <a:lnTo>
                    <a:pt x="834" y="159"/>
                  </a:lnTo>
                  <a:lnTo>
                    <a:pt x="794" y="437"/>
                  </a:lnTo>
                  <a:lnTo>
                    <a:pt x="715" y="715"/>
                  </a:lnTo>
                  <a:lnTo>
                    <a:pt x="517" y="1231"/>
                  </a:lnTo>
                  <a:lnTo>
                    <a:pt x="437" y="1549"/>
                  </a:lnTo>
                  <a:lnTo>
                    <a:pt x="278" y="1985"/>
                  </a:lnTo>
                  <a:lnTo>
                    <a:pt x="159" y="2422"/>
                  </a:lnTo>
                  <a:lnTo>
                    <a:pt x="80" y="2899"/>
                  </a:lnTo>
                  <a:lnTo>
                    <a:pt x="40" y="3335"/>
                  </a:lnTo>
                  <a:lnTo>
                    <a:pt x="1" y="3812"/>
                  </a:lnTo>
                  <a:lnTo>
                    <a:pt x="40" y="4248"/>
                  </a:lnTo>
                  <a:lnTo>
                    <a:pt x="40" y="4725"/>
                  </a:lnTo>
                  <a:lnTo>
                    <a:pt x="120" y="5201"/>
                  </a:lnTo>
                  <a:lnTo>
                    <a:pt x="159" y="5241"/>
                  </a:lnTo>
                  <a:lnTo>
                    <a:pt x="199" y="5280"/>
                  </a:lnTo>
                  <a:lnTo>
                    <a:pt x="278" y="5320"/>
                  </a:lnTo>
                  <a:lnTo>
                    <a:pt x="318" y="5320"/>
                  </a:lnTo>
                  <a:lnTo>
                    <a:pt x="953" y="5122"/>
                  </a:lnTo>
                  <a:lnTo>
                    <a:pt x="1549" y="4883"/>
                  </a:lnTo>
                  <a:lnTo>
                    <a:pt x="2144" y="4606"/>
                  </a:lnTo>
                  <a:lnTo>
                    <a:pt x="2740" y="4328"/>
                  </a:lnTo>
                  <a:lnTo>
                    <a:pt x="3851" y="3693"/>
                  </a:lnTo>
                  <a:lnTo>
                    <a:pt x="4963" y="3018"/>
                  </a:lnTo>
                  <a:lnTo>
                    <a:pt x="5003" y="2978"/>
                  </a:lnTo>
                  <a:lnTo>
                    <a:pt x="5042" y="2899"/>
                  </a:lnTo>
                  <a:lnTo>
                    <a:pt x="5042" y="2859"/>
                  </a:lnTo>
                  <a:lnTo>
                    <a:pt x="5003" y="2779"/>
                  </a:lnTo>
                  <a:lnTo>
                    <a:pt x="4963" y="2740"/>
                  </a:lnTo>
                  <a:lnTo>
                    <a:pt x="4923" y="2700"/>
                  </a:lnTo>
                  <a:lnTo>
                    <a:pt x="4844" y="2700"/>
                  </a:lnTo>
                  <a:lnTo>
                    <a:pt x="4764" y="2740"/>
                  </a:lnTo>
                  <a:lnTo>
                    <a:pt x="3732" y="3375"/>
                  </a:lnTo>
                  <a:lnTo>
                    <a:pt x="2660" y="3970"/>
                  </a:lnTo>
                  <a:lnTo>
                    <a:pt x="2144" y="4248"/>
                  </a:lnTo>
                  <a:lnTo>
                    <a:pt x="1588" y="4526"/>
                  </a:lnTo>
                  <a:lnTo>
                    <a:pt x="993" y="4725"/>
                  </a:lnTo>
                  <a:lnTo>
                    <a:pt x="437" y="4923"/>
                  </a:lnTo>
                  <a:lnTo>
                    <a:pt x="358" y="4526"/>
                  </a:lnTo>
                  <a:lnTo>
                    <a:pt x="358" y="4129"/>
                  </a:lnTo>
                  <a:lnTo>
                    <a:pt x="358" y="3693"/>
                  </a:lnTo>
                  <a:lnTo>
                    <a:pt x="397" y="3296"/>
                  </a:lnTo>
                  <a:lnTo>
                    <a:pt x="437" y="2859"/>
                  </a:lnTo>
                  <a:lnTo>
                    <a:pt x="517" y="2462"/>
                  </a:lnTo>
                  <a:lnTo>
                    <a:pt x="596" y="2065"/>
                  </a:lnTo>
                  <a:lnTo>
                    <a:pt x="755" y="1668"/>
                  </a:lnTo>
                  <a:lnTo>
                    <a:pt x="834" y="1350"/>
                  </a:lnTo>
                  <a:lnTo>
                    <a:pt x="1033" y="795"/>
                  </a:lnTo>
                  <a:lnTo>
                    <a:pt x="1112" y="477"/>
                  </a:lnTo>
                  <a:lnTo>
                    <a:pt x="1152" y="159"/>
                  </a:lnTo>
                  <a:lnTo>
                    <a:pt x="1152" y="120"/>
                  </a:lnTo>
                  <a:lnTo>
                    <a:pt x="1112" y="40"/>
                  </a:lnTo>
                  <a:lnTo>
                    <a:pt x="1072"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20;p52">
              <a:extLst>
                <a:ext uri="{FF2B5EF4-FFF2-40B4-BE49-F238E27FC236}">
                  <a16:creationId xmlns:a16="http://schemas.microsoft.com/office/drawing/2014/main" id="{C46D3312-D1E8-3426-FD57-E4D6EDEB2D95}"/>
                </a:ext>
              </a:extLst>
            </p:cNvPr>
            <p:cNvSpPr/>
            <p:nvPr/>
          </p:nvSpPr>
          <p:spPr>
            <a:xfrm>
              <a:off x="5286775" y="4498000"/>
              <a:ext cx="96300" cy="97300"/>
            </a:xfrm>
            <a:custGeom>
              <a:avLst/>
              <a:gdLst/>
              <a:ahLst/>
              <a:cxnLst/>
              <a:rect l="l" t="t" r="r" b="b"/>
              <a:pathLst>
                <a:path w="3852" h="3892" extrusionOk="0">
                  <a:moveTo>
                    <a:pt x="1191" y="1"/>
                  </a:moveTo>
                  <a:lnTo>
                    <a:pt x="1072" y="41"/>
                  </a:lnTo>
                  <a:lnTo>
                    <a:pt x="1033" y="120"/>
                  </a:lnTo>
                  <a:lnTo>
                    <a:pt x="993" y="319"/>
                  </a:lnTo>
                  <a:lnTo>
                    <a:pt x="913" y="517"/>
                  </a:lnTo>
                  <a:lnTo>
                    <a:pt x="715" y="874"/>
                  </a:lnTo>
                  <a:lnTo>
                    <a:pt x="596" y="1113"/>
                  </a:lnTo>
                  <a:lnTo>
                    <a:pt x="318" y="1748"/>
                  </a:lnTo>
                  <a:lnTo>
                    <a:pt x="120" y="2383"/>
                  </a:lnTo>
                  <a:lnTo>
                    <a:pt x="40" y="3058"/>
                  </a:lnTo>
                  <a:lnTo>
                    <a:pt x="0" y="3772"/>
                  </a:lnTo>
                  <a:lnTo>
                    <a:pt x="40" y="3852"/>
                  </a:lnTo>
                  <a:lnTo>
                    <a:pt x="120" y="3891"/>
                  </a:lnTo>
                  <a:lnTo>
                    <a:pt x="159" y="3891"/>
                  </a:lnTo>
                  <a:lnTo>
                    <a:pt x="636" y="3772"/>
                  </a:lnTo>
                  <a:lnTo>
                    <a:pt x="1112" y="3693"/>
                  </a:lnTo>
                  <a:lnTo>
                    <a:pt x="2025" y="3375"/>
                  </a:lnTo>
                  <a:lnTo>
                    <a:pt x="2898" y="3018"/>
                  </a:lnTo>
                  <a:lnTo>
                    <a:pt x="3772" y="2661"/>
                  </a:lnTo>
                  <a:lnTo>
                    <a:pt x="3851" y="2581"/>
                  </a:lnTo>
                  <a:lnTo>
                    <a:pt x="3851" y="2462"/>
                  </a:lnTo>
                  <a:lnTo>
                    <a:pt x="3772" y="2423"/>
                  </a:lnTo>
                  <a:lnTo>
                    <a:pt x="3692" y="2423"/>
                  </a:lnTo>
                  <a:lnTo>
                    <a:pt x="2859" y="2780"/>
                  </a:lnTo>
                  <a:lnTo>
                    <a:pt x="2025" y="3137"/>
                  </a:lnTo>
                  <a:lnTo>
                    <a:pt x="1152" y="3415"/>
                  </a:lnTo>
                  <a:lnTo>
                    <a:pt x="715" y="3534"/>
                  </a:lnTo>
                  <a:lnTo>
                    <a:pt x="239" y="3614"/>
                  </a:lnTo>
                  <a:lnTo>
                    <a:pt x="278" y="2978"/>
                  </a:lnTo>
                  <a:lnTo>
                    <a:pt x="397" y="2383"/>
                  </a:lnTo>
                  <a:lnTo>
                    <a:pt x="556" y="1787"/>
                  </a:lnTo>
                  <a:lnTo>
                    <a:pt x="834" y="1232"/>
                  </a:lnTo>
                  <a:lnTo>
                    <a:pt x="913" y="993"/>
                  </a:lnTo>
                  <a:lnTo>
                    <a:pt x="1152" y="596"/>
                  </a:lnTo>
                  <a:lnTo>
                    <a:pt x="1231" y="398"/>
                  </a:lnTo>
                  <a:lnTo>
                    <a:pt x="1271" y="160"/>
                  </a:lnTo>
                  <a:lnTo>
                    <a:pt x="1271" y="80"/>
                  </a:lnTo>
                  <a:lnTo>
                    <a:pt x="1191" y="1"/>
                  </a:lnTo>
                  <a:close/>
                </a:path>
              </a:pathLst>
            </a:custGeom>
            <a:solidFill>
              <a:srgbClr val="9EA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91801728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2558"/>
        <p:cNvGrpSpPr/>
        <p:nvPr/>
      </p:nvGrpSpPr>
      <p:grpSpPr>
        <a:xfrm>
          <a:off x="0" y="0"/>
          <a:ext cx="0" cy="0"/>
          <a:chOff x="0" y="0"/>
          <a:chExt cx="0" cy="0"/>
        </a:xfrm>
      </p:grpSpPr>
      <p:sp>
        <p:nvSpPr>
          <p:cNvPr id="2559" name="Google Shape;2559;p70"/>
          <p:cNvSpPr txBox="1">
            <a:spLocks noGrp="1"/>
          </p:cNvSpPr>
          <p:nvPr>
            <p:ph type="title"/>
          </p:nvPr>
        </p:nvSpPr>
        <p:spPr>
          <a:xfrm>
            <a:off x="311700" y="1825325"/>
            <a:ext cx="8520600" cy="126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$ 345,600</a:t>
            </a:r>
            <a:endParaRPr/>
          </a:p>
        </p:txBody>
      </p:sp>
      <p:sp>
        <p:nvSpPr>
          <p:cNvPr id="2560" name="Google Shape;2560;p70"/>
          <p:cNvSpPr txBox="1">
            <a:spLocks noGrp="1"/>
          </p:cNvSpPr>
          <p:nvPr>
            <p:ph type="subTitle" idx="1"/>
          </p:nvPr>
        </p:nvSpPr>
        <p:spPr>
          <a:xfrm>
            <a:off x="2430750" y="3165075"/>
            <a:ext cx="4282500" cy="4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 one in the Solar System</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564"/>
        <p:cNvGrpSpPr/>
        <p:nvPr/>
      </p:nvGrpSpPr>
      <p:grpSpPr>
        <a:xfrm>
          <a:off x="0" y="0"/>
          <a:ext cx="0" cy="0"/>
          <a:chOff x="0" y="0"/>
          <a:chExt cx="0" cy="0"/>
        </a:xfrm>
      </p:grpSpPr>
      <p:sp>
        <p:nvSpPr>
          <p:cNvPr id="2565" name="Google Shape;2565;p71"/>
          <p:cNvSpPr txBox="1">
            <a:spLocks noGrp="1"/>
          </p:cNvSpPr>
          <p:nvPr>
            <p:ph type="title"/>
          </p:nvPr>
        </p:nvSpPr>
        <p:spPr>
          <a:xfrm>
            <a:off x="384038" y="544600"/>
            <a:ext cx="8520600" cy="866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333,000,00</a:t>
            </a:r>
            <a:endParaRPr/>
          </a:p>
        </p:txBody>
      </p:sp>
      <p:sp>
        <p:nvSpPr>
          <p:cNvPr id="2566" name="Google Shape;2566;p71"/>
          <p:cNvSpPr txBox="1">
            <a:spLocks noGrp="1"/>
          </p:cNvSpPr>
          <p:nvPr>
            <p:ph type="subTitle" idx="1"/>
          </p:nvPr>
        </p:nvSpPr>
        <p:spPr>
          <a:xfrm>
            <a:off x="2469200" y="1415900"/>
            <a:ext cx="4350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earths is the Sun’s mass</a:t>
            </a:r>
            <a:endParaRPr/>
          </a:p>
        </p:txBody>
      </p:sp>
      <p:sp>
        <p:nvSpPr>
          <p:cNvPr id="2567" name="Google Shape;2567;p71"/>
          <p:cNvSpPr txBox="1">
            <a:spLocks noGrp="1"/>
          </p:cNvSpPr>
          <p:nvPr>
            <p:ph type="title" idx="2"/>
          </p:nvPr>
        </p:nvSpPr>
        <p:spPr>
          <a:xfrm>
            <a:off x="384038" y="1832225"/>
            <a:ext cx="8520600" cy="866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24h 37m 23s</a:t>
            </a:r>
            <a:endParaRPr/>
          </a:p>
        </p:txBody>
      </p:sp>
      <p:sp>
        <p:nvSpPr>
          <p:cNvPr id="2568" name="Google Shape;2568;p71"/>
          <p:cNvSpPr txBox="1">
            <a:spLocks noGrp="1"/>
          </p:cNvSpPr>
          <p:nvPr>
            <p:ph type="subTitle" idx="3"/>
          </p:nvPr>
        </p:nvSpPr>
        <p:spPr>
          <a:xfrm>
            <a:off x="2469200" y="2703525"/>
            <a:ext cx="4350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Jupiter’s rotation period</a:t>
            </a:r>
            <a:endParaRPr/>
          </a:p>
        </p:txBody>
      </p:sp>
      <p:sp>
        <p:nvSpPr>
          <p:cNvPr id="2569" name="Google Shape;2569;p71"/>
          <p:cNvSpPr txBox="1">
            <a:spLocks noGrp="1"/>
          </p:cNvSpPr>
          <p:nvPr>
            <p:ph type="title" idx="4"/>
          </p:nvPr>
        </p:nvSpPr>
        <p:spPr>
          <a:xfrm>
            <a:off x="384038" y="3119850"/>
            <a:ext cx="8520600" cy="866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386,000 km</a:t>
            </a:r>
            <a:endParaRPr/>
          </a:p>
        </p:txBody>
      </p:sp>
      <p:sp>
        <p:nvSpPr>
          <p:cNvPr id="2570" name="Google Shape;2570;p71"/>
          <p:cNvSpPr txBox="1">
            <a:spLocks noGrp="1"/>
          </p:cNvSpPr>
          <p:nvPr>
            <p:ph type="subTitle" idx="5"/>
          </p:nvPr>
        </p:nvSpPr>
        <p:spPr>
          <a:xfrm>
            <a:off x="2469200" y="3991150"/>
            <a:ext cx="4350300" cy="276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is the distance between Earth and the Moon</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628"/>
        <p:cNvGrpSpPr/>
        <p:nvPr/>
      </p:nvGrpSpPr>
      <p:grpSpPr>
        <a:xfrm>
          <a:off x="0" y="0"/>
          <a:ext cx="0" cy="0"/>
          <a:chOff x="0" y="0"/>
          <a:chExt cx="0" cy="0"/>
        </a:xfrm>
      </p:grpSpPr>
      <p:sp>
        <p:nvSpPr>
          <p:cNvPr id="2629" name="Google Shape;2629;p73"/>
          <p:cNvSpPr txBox="1">
            <a:spLocks noGrp="1"/>
          </p:cNvSpPr>
          <p:nvPr>
            <p:ph type="title"/>
          </p:nvPr>
        </p:nvSpPr>
        <p:spPr>
          <a:xfrm>
            <a:off x="311700" y="42090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Distribution Channels</a:t>
            </a:r>
            <a:endParaRPr/>
          </a:p>
        </p:txBody>
      </p:sp>
      <p:sp>
        <p:nvSpPr>
          <p:cNvPr id="2630" name="Google Shape;2630;p73"/>
          <p:cNvSpPr txBox="1"/>
          <p:nvPr/>
        </p:nvSpPr>
        <p:spPr>
          <a:xfrm flipH="1">
            <a:off x="748600" y="1803750"/>
            <a:ext cx="2529300" cy="481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2"/>
                </a:solidFill>
                <a:latin typeface="Nunito"/>
                <a:ea typeface="Nunito"/>
                <a:cs typeface="Nunito"/>
                <a:sym typeface="Nunito"/>
              </a:rPr>
              <a:t>Mercury is the closest planet to the Sun</a:t>
            </a:r>
            <a:endParaRPr>
              <a:solidFill>
                <a:schemeClr val="lt2"/>
              </a:solidFill>
              <a:latin typeface="Nunito"/>
              <a:ea typeface="Nunito"/>
              <a:cs typeface="Nunito"/>
              <a:sym typeface="Nunito"/>
            </a:endParaRPr>
          </a:p>
        </p:txBody>
      </p:sp>
      <p:grpSp>
        <p:nvGrpSpPr>
          <p:cNvPr id="2631" name="Google Shape;2631;p73"/>
          <p:cNvGrpSpPr/>
          <p:nvPr/>
        </p:nvGrpSpPr>
        <p:grpSpPr>
          <a:xfrm>
            <a:off x="3734929" y="1417263"/>
            <a:ext cx="4681521" cy="2851513"/>
            <a:chOff x="3734929" y="1417263"/>
            <a:chExt cx="4681521" cy="2851513"/>
          </a:xfrm>
        </p:grpSpPr>
        <p:cxnSp>
          <p:nvCxnSpPr>
            <p:cNvPr id="2632" name="Google Shape;2632;p73"/>
            <p:cNvCxnSpPr>
              <a:stCxn id="2633" idx="0"/>
            </p:cNvCxnSpPr>
            <p:nvPr/>
          </p:nvCxnSpPr>
          <p:spPr>
            <a:xfrm rot="10800000">
              <a:off x="4347829" y="2024475"/>
              <a:ext cx="0" cy="1950600"/>
            </a:xfrm>
            <a:prstGeom prst="straightConnector1">
              <a:avLst/>
            </a:prstGeom>
            <a:noFill/>
            <a:ln w="9525" cap="flat" cmpd="sng">
              <a:solidFill>
                <a:schemeClr val="lt2"/>
              </a:solidFill>
              <a:prstDash val="solid"/>
              <a:round/>
              <a:headEnd type="none" w="med" len="med"/>
              <a:tailEnd type="none" w="med" len="med"/>
            </a:ln>
          </p:spPr>
        </p:cxnSp>
        <p:sp>
          <p:nvSpPr>
            <p:cNvPr id="2634" name="Google Shape;2634;p73"/>
            <p:cNvSpPr/>
            <p:nvPr/>
          </p:nvSpPr>
          <p:spPr>
            <a:xfrm flipH="1">
              <a:off x="5182019" y="1417263"/>
              <a:ext cx="1832100" cy="353100"/>
            </a:xfrm>
            <a:prstGeom prst="roundRect">
              <a:avLst>
                <a:gd name="adj" fmla="val 16667"/>
              </a:avLst>
            </a:prstGeom>
            <a:solidFill>
              <a:schemeClr val="lt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Nunito"/>
                  <a:ea typeface="Nunito"/>
                  <a:cs typeface="Nunito"/>
                  <a:sym typeface="Nunito"/>
                </a:rPr>
                <a:t>Manufacture</a:t>
              </a:r>
              <a:endParaRPr>
                <a:solidFill>
                  <a:schemeClr val="lt1"/>
                </a:solidFill>
                <a:latin typeface="Nunito"/>
                <a:ea typeface="Nunito"/>
                <a:cs typeface="Nunito"/>
                <a:sym typeface="Nunito"/>
              </a:endParaRPr>
            </a:p>
          </p:txBody>
        </p:sp>
        <p:sp>
          <p:nvSpPr>
            <p:cNvPr id="2635" name="Google Shape;2635;p73"/>
            <p:cNvSpPr/>
            <p:nvPr/>
          </p:nvSpPr>
          <p:spPr>
            <a:xfrm flipH="1">
              <a:off x="3734929" y="2482625"/>
              <a:ext cx="1225800" cy="293700"/>
            </a:xfrm>
            <a:prstGeom prst="roundRect">
              <a:avLst>
                <a:gd name="adj" fmla="val 16667"/>
              </a:avLst>
            </a:prstGeom>
            <a:solidFill>
              <a:schemeClr val="accent4"/>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Wholesaler</a:t>
              </a:r>
              <a:endParaRPr>
                <a:solidFill>
                  <a:schemeClr val="dk1"/>
                </a:solidFill>
                <a:latin typeface="Nunito"/>
                <a:ea typeface="Nunito"/>
                <a:cs typeface="Nunito"/>
                <a:sym typeface="Nunito"/>
              </a:endParaRPr>
            </a:p>
          </p:txBody>
        </p:sp>
        <p:sp>
          <p:nvSpPr>
            <p:cNvPr id="2636" name="Google Shape;2636;p73"/>
            <p:cNvSpPr/>
            <p:nvPr/>
          </p:nvSpPr>
          <p:spPr>
            <a:xfrm flipH="1">
              <a:off x="3734929" y="3228850"/>
              <a:ext cx="1225800" cy="293700"/>
            </a:xfrm>
            <a:prstGeom prst="roundRect">
              <a:avLst>
                <a:gd name="adj" fmla="val 16667"/>
              </a:avLst>
            </a:prstGeom>
            <a:solidFill>
              <a:schemeClr val="accent3"/>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Retailers</a:t>
              </a:r>
              <a:endParaRPr>
                <a:solidFill>
                  <a:schemeClr val="dk1"/>
                </a:solidFill>
                <a:latin typeface="Nunito"/>
                <a:ea typeface="Nunito"/>
                <a:cs typeface="Nunito"/>
                <a:sym typeface="Nunito"/>
              </a:endParaRPr>
            </a:p>
          </p:txBody>
        </p:sp>
        <p:sp>
          <p:nvSpPr>
            <p:cNvPr id="2633" name="Google Shape;2633;p73"/>
            <p:cNvSpPr/>
            <p:nvPr/>
          </p:nvSpPr>
          <p:spPr>
            <a:xfrm flipH="1">
              <a:off x="3734929" y="3975075"/>
              <a:ext cx="1225800" cy="293700"/>
            </a:xfrm>
            <a:prstGeom prst="roundRect">
              <a:avLst>
                <a:gd name="adj" fmla="val 16667"/>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Customer</a:t>
              </a:r>
              <a:endParaRPr>
                <a:solidFill>
                  <a:schemeClr val="dk1"/>
                </a:solidFill>
                <a:latin typeface="Nunito"/>
                <a:ea typeface="Nunito"/>
                <a:cs typeface="Nunito"/>
                <a:sym typeface="Nunito"/>
              </a:endParaRPr>
            </a:p>
          </p:txBody>
        </p:sp>
        <p:cxnSp>
          <p:nvCxnSpPr>
            <p:cNvPr id="2637" name="Google Shape;2637;p73"/>
            <p:cNvCxnSpPr/>
            <p:nvPr/>
          </p:nvCxnSpPr>
          <p:spPr>
            <a:xfrm>
              <a:off x="6098069" y="1781325"/>
              <a:ext cx="0" cy="248700"/>
            </a:xfrm>
            <a:prstGeom prst="straightConnector1">
              <a:avLst/>
            </a:prstGeom>
            <a:noFill/>
            <a:ln w="9525" cap="flat" cmpd="sng">
              <a:solidFill>
                <a:schemeClr val="lt2"/>
              </a:solidFill>
              <a:prstDash val="solid"/>
              <a:round/>
              <a:headEnd type="none" w="med" len="med"/>
              <a:tailEnd type="none" w="med" len="med"/>
            </a:ln>
          </p:spPr>
        </p:cxnSp>
        <p:cxnSp>
          <p:nvCxnSpPr>
            <p:cNvPr id="2638" name="Google Shape;2638;p73"/>
            <p:cNvCxnSpPr/>
            <p:nvPr/>
          </p:nvCxnSpPr>
          <p:spPr>
            <a:xfrm>
              <a:off x="4339100" y="2019125"/>
              <a:ext cx="3464700" cy="0"/>
            </a:xfrm>
            <a:prstGeom prst="straightConnector1">
              <a:avLst/>
            </a:prstGeom>
            <a:noFill/>
            <a:ln w="9525" cap="flat" cmpd="sng">
              <a:solidFill>
                <a:schemeClr val="lt2"/>
              </a:solidFill>
              <a:prstDash val="solid"/>
              <a:round/>
              <a:headEnd type="none" w="med" len="med"/>
              <a:tailEnd type="none" w="med" len="med"/>
            </a:ln>
          </p:spPr>
        </p:cxnSp>
        <p:cxnSp>
          <p:nvCxnSpPr>
            <p:cNvPr id="2639" name="Google Shape;2639;p73"/>
            <p:cNvCxnSpPr>
              <a:endCxn id="2640" idx="0"/>
            </p:cNvCxnSpPr>
            <p:nvPr/>
          </p:nvCxnSpPr>
          <p:spPr>
            <a:xfrm>
              <a:off x="6096000" y="2024175"/>
              <a:ext cx="0" cy="1950900"/>
            </a:xfrm>
            <a:prstGeom prst="straightConnector1">
              <a:avLst/>
            </a:prstGeom>
            <a:noFill/>
            <a:ln w="9525" cap="flat" cmpd="sng">
              <a:solidFill>
                <a:schemeClr val="lt2"/>
              </a:solidFill>
              <a:prstDash val="solid"/>
              <a:round/>
              <a:headEnd type="none" w="med" len="med"/>
              <a:tailEnd type="none" w="med" len="med"/>
            </a:ln>
          </p:spPr>
        </p:cxnSp>
        <p:sp>
          <p:nvSpPr>
            <p:cNvPr id="2641" name="Google Shape;2641;p73"/>
            <p:cNvSpPr/>
            <p:nvPr/>
          </p:nvSpPr>
          <p:spPr>
            <a:xfrm flipH="1">
              <a:off x="5483100" y="3228850"/>
              <a:ext cx="1225800" cy="293700"/>
            </a:xfrm>
            <a:prstGeom prst="roundRect">
              <a:avLst>
                <a:gd name="adj" fmla="val 16667"/>
              </a:avLst>
            </a:prstGeom>
            <a:solidFill>
              <a:schemeClr val="accent3"/>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Retailers</a:t>
              </a:r>
              <a:endParaRPr>
                <a:solidFill>
                  <a:schemeClr val="dk1"/>
                </a:solidFill>
                <a:latin typeface="Nunito"/>
                <a:ea typeface="Nunito"/>
                <a:cs typeface="Nunito"/>
                <a:sym typeface="Nunito"/>
              </a:endParaRPr>
            </a:p>
          </p:txBody>
        </p:sp>
        <p:sp>
          <p:nvSpPr>
            <p:cNvPr id="2640" name="Google Shape;2640;p73"/>
            <p:cNvSpPr/>
            <p:nvPr/>
          </p:nvSpPr>
          <p:spPr>
            <a:xfrm flipH="1">
              <a:off x="5483100" y="3975075"/>
              <a:ext cx="1225800" cy="293700"/>
            </a:xfrm>
            <a:prstGeom prst="roundRect">
              <a:avLst>
                <a:gd name="adj" fmla="val 16667"/>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Customer</a:t>
              </a:r>
              <a:endParaRPr>
                <a:solidFill>
                  <a:schemeClr val="dk1"/>
                </a:solidFill>
                <a:latin typeface="Nunito"/>
                <a:ea typeface="Nunito"/>
                <a:cs typeface="Nunito"/>
                <a:sym typeface="Nunito"/>
              </a:endParaRPr>
            </a:p>
          </p:txBody>
        </p:sp>
        <p:cxnSp>
          <p:nvCxnSpPr>
            <p:cNvPr id="2642" name="Google Shape;2642;p73"/>
            <p:cNvCxnSpPr>
              <a:endCxn id="2643" idx="0"/>
            </p:cNvCxnSpPr>
            <p:nvPr/>
          </p:nvCxnSpPr>
          <p:spPr>
            <a:xfrm>
              <a:off x="7803550" y="2012175"/>
              <a:ext cx="0" cy="1962900"/>
            </a:xfrm>
            <a:prstGeom prst="straightConnector1">
              <a:avLst/>
            </a:prstGeom>
            <a:noFill/>
            <a:ln w="9525" cap="flat" cmpd="sng">
              <a:solidFill>
                <a:schemeClr val="lt2"/>
              </a:solidFill>
              <a:prstDash val="solid"/>
              <a:round/>
              <a:headEnd type="none" w="med" len="med"/>
              <a:tailEnd type="none" w="med" len="med"/>
            </a:ln>
          </p:spPr>
        </p:cxnSp>
        <p:sp>
          <p:nvSpPr>
            <p:cNvPr id="2643" name="Google Shape;2643;p73"/>
            <p:cNvSpPr/>
            <p:nvPr/>
          </p:nvSpPr>
          <p:spPr>
            <a:xfrm flipH="1">
              <a:off x="7190650" y="3975075"/>
              <a:ext cx="1225800" cy="293700"/>
            </a:xfrm>
            <a:prstGeom prst="roundRect">
              <a:avLst>
                <a:gd name="adj" fmla="val 16667"/>
              </a:avLst>
            </a:prstGeom>
            <a:solidFill>
              <a:schemeClr val="dk2"/>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Nunito"/>
                  <a:ea typeface="Nunito"/>
                  <a:cs typeface="Nunito"/>
                  <a:sym typeface="Nunito"/>
                </a:rPr>
                <a:t>Customer</a:t>
              </a:r>
              <a:endParaRPr>
                <a:solidFill>
                  <a:schemeClr val="dk1"/>
                </a:solidFill>
                <a:latin typeface="Nunito"/>
                <a:ea typeface="Nunito"/>
                <a:cs typeface="Nunito"/>
                <a:sym typeface="Nunito"/>
              </a:endParaRPr>
            </a:p>
          </p:txBody>
        </p:sp>
      </p:grpSp>
      <p:sp>
        <p:nvSpPr>
          <p:cNvPr id="2644" name="Google Shape;2644;p73"/>
          <p:cNvSpPr txBox="1"/>
          <p:nvPr/>
        </p:nvSpPr>
        <p:spPr>
          <a:xfrm>
            <a:off x="1402000" y="1416000"/>
            <a:ext cx="1875900" cy="42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Wholesaler</a:t>
            </a:r>
            <a:endParaRPr sz="2000">
              <a:solidFill>
                <a:schemeClr val="dk1"/>
              </a:solidFill>
              <a:latin typeface="Abril Fatface"/>
              <a:ea typeface="Abril Fatface"/>
              <a:cs typeface="Abril Fatface"/>
              <a:sym typeface="Abril Fatface"/>
            </a:endParaRPr>
          </a:p>
        </p:txBody>
      </p:sp>
      <p:sp>
        <p:nvSpPr>
          <p:cNvPr id="2645" name="Google Shape;2645;p73"/>
          <p:cNvSpPr txBox="1"/>
          <p:nvPr/>
        </p:nvSpPr>
        <p:spPr>
          <a:xfrm flipH="1">
            <a:off x="748600" y="2789700"/>
            <a:ext cx="2529300" cy="481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2"/>
                </a:solidFill>
                <a:latin typeface="Nunito"/>
                <a:ea typeface="Nunito"/>
                <a:cs typeface="Nunito"/>
                <a:sym typeface="Nunito"/>
              </a:rPr>
              <a:t>Jupiter is the biggest planet in the Solar System</a:t>
            </a:r>
            <a:endParaRPr>
              <a:solidFill>
                <a:schemeClr val="lt2"/>
              </a:solidFill>
              <a:latin typeface="Nunito"/>
              <a:ea typeface="Nunito"/>
              <a:cs typeface="Nunito"/>
              <a:sym typeface="Nunito"/>
            </a:endParaRPr>
          </a:p>
        </p:txBody>
      </p:sp>
      <p:sp>
        <p:nvSpPr>
          <p:cNvPr id="2646" name="Google Shape;2646;p73"/>
          <p:cNvSpPr txBox="1"/>
          <p:nvPr/>
        </p:nvSpPr>
        <p:spPr>
          <a:xfrm>
            <a:off x="1402000" y="2401950"/>
            <a:ext cx="1875900" cy="42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Retailers</a:t>
            </a:r>
            <a:endParaRPr sz="2000">
              <a:solidFill>
                <a:schemeClr val="dk1"/>
              </a:solidFill>
              <a:latin typeface="Abril Fatface"/>
              <a:ea typeface="Abril Fatface"/>
              <a:cs typeface="Abril Fatface"/>
              <a:sym typeface="Abril Fatface"/>
            </a:endParaRPr>
          </a:p>
        </p:txBody>
      </p:sp>
      <p:sp>
        <p:nvSpPr>
          <p:cNvPr id="2647" name="Google Shape;2647;p73"/>
          <p:cNvSpPr txBox="1"/>
          <p:nvPr/>
        </p:nvSpPr>
        <p:spPr>
          <a:xfrm flipH="1">
            <a:off x="748600" y="3851850"/>
            <a:ext cx="2529300" cy="481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2"/>
                </a:solidFill>
                <a:latin typeface="Nunito"/>
                <a:ea typeface="Nunito"/>
                <a:cs typeface="Nunito"/>
                <a:sym typeface="Nunito"/>
              </a:rPr>
              <a:t>Venus has a beautiful name, but it’s terribly hot</a:t>
            </a:r>
            <a:endParaRPr>
              <a:solidFill>
                <a:schemeClr val="lt2"/>
              </a:solidFill>
              <a:latin typeface="Nunito"/>
              <a:ea typeface="Nunito"/>
              <a:cs typeface="Nunito"/>
              <a:sym typeface="Nunito"/>
            </a:endParaRPr>
          </a:p>
        </p:txBody>
      </p:sp>
      <p:sp>
        <p:nvSpPr>
          <p:cNvPr id="2648" name="Google Shape;2648;p73"/>
          <p:cNvSpPr txBox="1"/>
          <p:nvPr/>
        </p:nvSpPr>
        <p:spPr>
          <a:xfrm>
            <a:off x="1402000" y="3464100"/>
            <a:ext cx="1875900" cy="422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Customer</a:t>
            </a:r>
            <a:endParaRPr sz="2000">
              <a:solidFill>
                <a:schemeClr val="dk1"/>
              </a:solidFill>
              <a:latin typeface="Abril Fatface"/>
              <a:ea typeface="Abril Fatface"/>
              <a:cs typeface="Abril Fatface"/>
              <a:sym typeface="Abril Fatface"/>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652"/>
        <p:cNvGrpSpPr/>
        <p:nvPr/>
      </p:nvGrpSpPr>
      <p:grpSpPr>
        <a:xfrm>
          <a:off x="0" y="0"/>
          <a:ext cx="0" cy="0"/>
          <a:chOff x="0" y="0"/>
          <a:chExt cx="0" cy="0"/>
        </a:xfrm>
      </p:grpSpPr>
      <p:sp>
        <p:nvSpPr>
          <p:cNvPr id="2653" name="Google Shape;2653;p74"/>
          <p:cNvSpPr/>
          <p:nvPr/>
        </p:nvSpPr>
        <p:spPr>
          <a:xfrm>
            <a:off x="4078450" y="1669275"/>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4"/>
          <p:cNvSpPr/>
          <p:nvPr/>
        </p:nvSpPr>
        <p:spPr>
          <a:xfrm>
            <a:off x="6584225" y="1669275"/>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4"/>
          <p:cNvSpPr txBox="1">
            <a:spLocks noGrp="1"/>
          </p:cNvSpPr>
          <p:nvPr>
            <p:ph type="subTitle" idx="1"/>
          </p:nvPr>
        </p:nvSpPr>
        <p:spPr>
          <a:xfrm>
            <a:off x="888400" y="3298900"/>
            <a:ext cx="23397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2656" name="Google Shape;2656;p74"/>
          <p:cNvSpPr txBox="1">
            <a:spLocks noGrp="1"/>
          </p:cNvSpPr>
          <p:nvPr>
            <p:ph type="subTitle" idx="2"/>
          </p:nvPr>
        </p:nvSpPr>
        <p:spPr>
          <a:xfrm>
            <a:off x="3402150" y="3298900"/>
            <a:ext cx="23397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2657" name="Google Shape;2657;p74"/>
          <p:cNvSpPr txBox="1">
            <a:spLocks noGrp="1"/>
          </p:cNvSpPr>
          <p:nvPr>
            <p:ph type="subTitle" idx="3"/>
          </p:nvPr>
        </p:nvSpPr>
        <p:spPr>
          <a:xfrm>
            <a:off x="5915900" y="3298900"/>
            <a:ext cx="2339700" cy="714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the farthest planet from the Sun</a:t>
            </a:r>
            <a:endParaRPr/>
          </a:p>
        </p:txBody>
      </p:sp>
      <p:sp>
        <p:nvSpPr>
          <p:cNvPr id="2658" name="Google Shape;2658;p74"/>
          <p:cNvSpPr txBox="1">
            <a:spLocks noGrp="1"/>
          </p:cNvSpPr>
          <p:nvPr>
            <p:ph type="subTitle" idx="4"/>
          </p:nvPr>
        </p:nvSpPr>
        <p:spPr>
          <a:xfrm>
            <a:off x="1246650" y="2844725"/>
            <a:ext cx="1623300" cy="43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Display</a:t>
            </a:r>
            <a:endParaRPr/>
          </a:p>
        </p:txBody>
      </p:sp>
      <p:sp>
        <p:nvSpPr>
          <p:cNvPr id="2659" name="Google Shape;2659;p74"/>
          <p:cNvSpPr txBox="1">
            <a:spLocks noGrp="1"/>
          </p:cNvSpPr>
          <p:nvPr>
            <p:ph type="subTitle" idx="5"/>
          </p:nvPr>
        </p:nvSpPr>
        <p:spPr>
          <a:xfrm>
            <a:off x="3760375" y="2844725"/>
            <a:ext cx="1623300" cy="43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Press</a:t>
            </a:r>
            <a:endParaRPr/>
          </a:p>
        </p:txBody>
      </p:sp>
      <p:sp>
        <p:nvSpPr>
          <p:cNvPr id="2660" name="Google Shape;2660;p74"/>
          <p:cNvSpPr txBox="1">
            <a:spLocks noGrp="1"/>
          </p:cNvSpPr>
          <p:nvPr>
            <p:ph type="subTitle" idx="6"/>
          </p:nvPr>
        </p:nvSpPr>
        <p:spPr>
          <a:xfrm>
            <a:off x="6274100" y="2844725"/>
            <a:ext cx="1623300" cy="43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Mobile</a:t>
            </a:r>
            <a:endParaRPr/>
          </a:p>
        </p:txBody>
      </p:sp>
      <p:sp>
        <p:nvSpPr>
          <p:cNvPr id="2661" name="Google Shape;2661;p74"/>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Promotion</a:t>
            </a:r>
            <a:endParaRPr/>
          </a:p>
        </p:txBody>
      </p:sp>
      <p:sp>
        <p:nvSpPr>
          <p:cNvPr id="2662" name="Google Shape;2662;p74"/>
          <p:cNvSpPr/>
          <p:nvPr/>
        </p:nvSpPr>
        <p:spPr>
          <a:xfrm>
            <a:off x="1572675" y="1669275"/>
            <a:ext cx="971400" cy="9711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3" name="Google Shape;2663;p74"/>
          <p:cNvGrpSpPr/>
          <p:nvPr/>
        </p:nvGrpSpPr>
        <p:grpSpPr>
          <a:xfrm>
            <a:off x="1842807" y="1970037"/>
            <a:ext cx="430998" cy="369730"/>
            <a:chOff x="-3037625" y="3254850"/>
            <a:chExt cx="299325" cy="256775"/>
          </a:xfrm>
        </p:grpSpPr>
        <p:sp>
          <p:nvSpPr>
            <p:cNvPr id="2664" name="Google Shape;2664;p7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8" name="Google Shape;2668;p74"/>
          <p:cNvGrpSpPr/>
          <p:nvPr/>
        </p:nvGrpSpPr>
        <p:grpSpPr>
          <a:xfrm>
            <a:off x="4365632" y="1916050"/>
            <a:ext cx="430979" cy="488854"/>
            <a:chOff x="-1575775" y="3238300"/>
            <a:chExt cx="258350" cy="293025"/>
          </a:xfrm>
        </p:grpSpPr>
        <p:sp>
          <p:nvSpPr>
            <p:cNvPr id="2669" name="Google Shape;2669;p7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 name="Google Shape;2674;p74"/>
          <p:cNvGrpSpPr/>
          <p:nvPr/>
        </p:nvGrpSpPr>
        <p:grpSpPr>
          <a:xfrm>
            <a:off x="6915078" y="1947864"/>
            <a:ext cx="430982" cy="425226"/>
            <a:chOff x="-1951475" y="3597450"/>
            <a:chExt cx="295375" cy="291450"/>
          </a:xfrm>
        </p:grpSpPr>
        <p:sp>
          <p:nvSpPr>
            <p:cNvPr id="2675" name="Google Shape;2675;p7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682"/>
        <p:cNvGrpSpPr/>
        <p:nvPr/>
      </p:nvGrpSpPr>
      <p:grpSpPr>
        <a:xfrm>
          <a:off x="0" y="0"/>
          <a:ext cx="0" cy="0"/>
          <a:chOff x="0" y="0"/>
          <a:chExt cx="0" cy="0"/>
        </a:xfrm>
      </p:grpSpPr>
      <p:sp>
        <p:nvSpPr>
          <p:cNvPr id="2683" name="Google Shape;2683;p75"/>
          <p:cNvSpPr txBox="1">
            <a:spLocks noGrp="1"/>
          </p:cNvSpPr>
          <p:nvPr>
            <p:ph type="title"/>
          </p:nvPr>
        </p:nvSpPr>
        <p:spPr>
          <a:xfrm flipH="1">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Advertising Campaign 1</a:t>
            </a:r>
            <a:endParaRPr/>
          </a:p>
        </p:txBody>
      </p:sp>
      <p:sp>
        <p:nvSpPr>
          <p:cNvPr id="2684" name="Google Shape;2684;p75"/>
          <p:cNvSpPr txBox="1"/>
          <p:nvPr/>
        </p:nvSpPr>
        <p:spPr>
          <a:xfrm>
            <a:off x="5177975" y="1716325"/>
            <a:ext cx="2721600" cy="390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Budget</a:t>
            </a:r>
            <a:endParaRPr sz="2000">
              <a:solidFill>
                <a:schemeClr val="dk1"/>
              </a:solidFill>
              <a:latin typeface="Abril Fatface"/>
              <a:ea typeface="Abril Fatface"/>
              <a:cs typeface="Abril Fatface"/>
              <a:sym typeface="Abril Fatface"/>
            </a:endParaRPr>
          </a:p>
        </p:txBody>
      </p:sp>
      <p:sp>
        <p:nvSpPr>
          <p:cNvPr id="2685" name="Google Shape;2685;p75"/>
          <p:cNvSpPr txBox="1">
            <a:spLocks noGrp="1"/>
          </p:cNvSpPr>
          <p:nvPr>
            <p:ph type="title"/>
          </p:nvPr>
        </p:nvSpPr>
        <p:spPr>
          <a:xfrm>
            <a:off x="4805375" y="2332900"/>
            <a:ext cx="3466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800" b="0"/>
              <a:t>$ 3</a:t>
            </a:r>
            <a:r>
              <a:rPr lang="en" sz="3800"/>
              <a:t>,</a:t>
            </a:r>
            <a:r>
              <a:rPr lang="en" sz="3800" b="0"/>
              <a:t>000,000</a:t>
            </a:r>
            <a:endParaRPr sz="3800" b="0"/>
          </a:p>
        </p:txBody>
      </p:sp>
      <p:sp>
        <p:nvSpPr>
          <p:cNvPr id="2686" name="Google Shape;2686;p75"/>
          <p:cNvSpPr txBox="1"/>
          <p:nvPr/>
        </p:nvSpPr>
        <p:spPr>
          <a:xfrm>
            <a:off x="5074925" y="3094800"/>
            <a:ext cx="2927700" cy="78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Mercury is the closest planet to the Sun and the smallest one in the Solar System</a:t>
            </a:r>
            <a:endParaRPr>
              <a:solidFill>
                <a:schemeClr val="lt2"/>
              </a:solidFill>
              <a:latin typeface="Nunito"/>
              <a:ea typeface="Nunito"/>
              <a:cs typeface="Nunito"/>
              <a:sym typeface="Nunito"/>
            </a:endParaRPr>
          </a:p>
        </p:txBody>
      </p:sp>
      <p:graphicFrame>
        <p:nvGraphicFramePr>
          <p:cNvPr id="2687" name="Google Shape;2687;p75"/>
          <p:cNvGraphicFramePr/>
          <p:nvPr/>
        </p:nvGraphicFramePr>
        <p:xfrm>
          <a:off x="725295" y="1447450"/>
          <a:ext cx="3000000" cy="3000000"/>
        </p:xfrm>
        <a:graphic>
          <a:graphicData uri="http://schemas.openxmlformats.org/drawingml/2006/table">
            <a:tbl>
              <a:tblPr>
                <a:noFill/>
                <a:tableStyleId>{3A524112-1BC0-48EA-AE5B-873E1152A4B6}</a:tableStyleId>
              </a:tblPr>
              <a:tblGrid>
                <a:gridCol w="1126250">
                  <a:extLst>
                    <a:ext uri="{9D8B030D-6E8A-4147-A177-3AD203B41FA5}">
                      <a16:colId xmlns:a16="http://schemas.microsoft.com/office/drawing/2014/main" val="20000"/>
                    </a:ext>
                  </a:extLst>
                </a:gridCol>
                <a:gridCol w="2703625">
                  <a:extLst>
                    <a:ext uri="{9D8B030D-6E8A-4147-A177-3AD203B41FA5}">
                      <a16:colId xmlns:a16="http://schemas.microsoft.com/office/drawing/2014/main" val="20001"/>
                    </a:ext>
                  </a:extLst>
                </a:gridCol>
              </a:tblGrid>
              <a:tr h="446100">
                <a:tc>
                  <a:txBody>
                    <a:bodyPr/>
                    <a:lstStyle/>
                    <a:p>
                      <a:pPr marL="0" lvl="0" indent="0" algn="l" rtl="0">
                        <a:spcBef>
                          <a:spcPts val="0"/>
                        </a:spcBef>
                        <a:spcAft>
                          <a:spcPts val="0"/>
                        </a:spcAft>
                        <a:buNone/>
                      </a:pPr>
                      <a:endParaRPr sz="1800" b="1">
                        <a:solidFill>
                          <a:srgbClr val="FFFFFF"/>
                        </a:solidFill>
                        <a:latin typeface="Open Sans"/>
                        <a:ea typeface="Open Sans"/>
                        <a:cs typeface="Open Sans"/>
                        <a:sym typeface="Open Sans"/>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None/>
                      </a:pPr>
                      <a:r>
                        <a:rPr lang="en" sz="2000">
                          <a:solidFill>
                            <a:schemeClr val="dk1"/>
                          </a:solidFill>
                          <a:latin typeface="Abril Fatface"/>
                          <a:ea typeface="Abril Fatface"/>
                          <a:cs typeface="Abril Fatface"/>
                          <a:sym typeface="Abril Fatface"/>
                        </a:rPr>
                        <a:t>Goals</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93850">
                <a:tc>
                  <a:txBody>
                    <a:bodyPr/>
                    <a:lstStyle/>
                    <a:p>
                      <a:pPr marL="0" lvl="0" indent="0" algn="l" rtl="0">
                        <a:spcBef>
                          <a:spcPts val="0"/>
                        </a:spcBef>
                        <a:spcAft>
                          <a:spcPts val="0"/>
                        </a:spcAft>
                        <a:buNone/>
                      </a:pP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72700">
                <a:tc>
                  <a:txBody>
                    <a:bodyPr/>
                    <a:lstStyle/>
                    <a:p>
                      <a:pPr marL="0" lvl="0" indent="0" algn="l" rtl="0">
                        <a:spcBef>
                          <a:spcPts val="0"/>
                        </a:spcBef>
                        <a:spcAft>
                          <a:spcPts val="0"/>
                        </a:spcAft>
                        <a:buNone/>
                      </a:pP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20850">
                <a:tc>
                  <a:txBody>
                    <a:bodyPr/>
                    <a:lstStyle/>
                    <a:p>
                      <a:pPr marL="0" lvl="0" indent="0" algn="l" rtl="0">
                        <a:spcBef>
                          <a:spcPts val="0"/>
                        </a:spcBef>
                        <a:spcAft>
                          <a:spcPts val="0"/>
                        </a:spcAft>
                        <a:buNone/>
                      </a:pP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72700">
                <a:tc>
                  <a:txBody>
                    <a:bodyPr/>
                    <a:lstStyle/>
                    <a:p>
                      <a:pPr marL="0" lvl="0" indent="0" algn="l" rtl="0">
                        <a:spcBef>
                          <a:spcPts val="0"/>
                        </a:spcBef>
                        <a:spcAft>
                          <a:spcPts val="0"/>
                        </a:spcAft>
                        <a:buClr>
                          <a:srgbClr val="000000"/>
                        </a:buClr>
                        <a:buSzPts val="1100"/>
                        <a:buFont typeface="Arial"/>
                        <a:buNone/>
                      </a:pP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bl>
          </a:graphicData>
        </a:graphic>
      </p:graphicFrame>
      <p:grpSp>
        <p:nvGrpSpPr>
          <p:cNvPr id="2688" name="Google Shape;2688;p75"/>
          <p:cNvGrpSpPr/>
          <p:nvPr/>
        </p:nvGrpSpPr>
        <p:grpSpPr>
          <a:xfrm>
            <a:off x="1148411" y="2076239"/>
            <a:ext cx="333093" cy="333111"/>
            <a:chOff x="864491" y="1723250"/>
            <a:chExt cx="397866" cy="397887"/>
          </a:xfrm>
        </p:grpSpPr>
        <p:sp>
          <p:nvSpPr>
            <p:cNvPr id="2689" name="Google Shape;2689;p75"/>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5"/>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5"/>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 name="Google Shape;2692;p75"/>
          <p:cNvGrpSpPr/>
          <p:nvPr/>
        </p:nvGrpSpPr>
        <p:grpSpPr>
          <a:xfrm>
            <a:off x="1148409" y="2647158"/>
            <a:ext cx="333128" cy="333111"/>
            <a:chOff x="266768" y="1721375"/>
            <a:chExt cx="397907" cy="397887"/>
          </a:xfrm>
        </p:grpSpPr>
        <p:sp>
          <p:nvSpPr>
            <p:cNvPr id="2693" name="Google Shape;2693;p75"/>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5"/>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 name="Google Shape;2695;p75"/>
          <p:cNvGrpSpPr/>
          <p:nvPr/>
        </p:nvGrpSpPr>
        <p:grpSpPr>
          <a:xfrm>
            <a:off x="1148964" y="3793832"/>
            <a:ext cx="333128" cy="234217"/>
            <a:chOff x="3386036" y="1746339"/>
            <a:chExt cx="397907" cy="279762"/>
          </a:xfrm>
        </p:grpSpPr>
        <p:sp>
          <p:nvSpPr>
            <p:cNvPr id="2696" name="Google Shape;2696;p75"/>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5"/>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 name="Google Shape;2698;p75"/>
          <p:cNvGrpSpPr/>
          <p:nvPr/>
        </p:nvGrpSpPr>
        <p:grpSpPr>
          <a:xfrm>
            <a:off x="1148933" y="3215306"/>
            <a:ext cx="333111" cy="333111"/>
            <a:chOff x="1379798" y="1723250"/>
            <a:chExt cx="397887" cy="397887"/>
          </a:xfrm>
        </p:grpSpPr>
        <p:sp>
          <p:nvSpPr>
            <p:cNvPr id="2699" name="Google Shape;2699;p75"/>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5"/>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5"/>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5"/>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706"/>
        <p:cNvGrpSpPr/>
        <p:nvPr/>
      </p:nvGrpSpPr>
      <p:grpSpPr>
        <a:xfrm>
          <a:off x="0" y="0"/>
          <a:ext cx="0" cy="0"/>
          <a:chOff x="0" y="0"/>
          <a:chExt cx="0" cy="0"/>
        </a:xfrm>
      </p:grpSpPr>
      <p:sp>
        <p:nvSpPr>
          <p:cNvPr id="2707" name="Google Shape;2707;p76"/>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Advertising Campaign 2</a:t>
            </a:r>
            <a:endParaRPr/>
          </a:p>
        </p:txBody>
      </p:sp>
      <p:sp>
        <p:nvSpPr>
          <p:cNvPr id="2708" name="Google Shape;2708;p76"/>
          <p:cNvSpPr txBox="1"/>
          <p:nvPr/>
        </p:nvSpPr>
        <p:spPr>
          <a:xfrm>
            <a:off x="1291775" y="1716325"/>
            <a:ext cx="2721600" cy="390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Budget</a:t>
            </a:r>
            <a:endParaRPr sz="2000">
              <a:solidFill>
                <a:schemeClr val="dk1"/>
              </a:solidFill>
              <a:latin typeface="Abril Fatface"/>
              <a:ea typeface="Abril Fatface"/>
              <a:cs typeface="Abril Fatface"/>
              <a:sym typeface="Abril Fatface"/>
            </a:endParaRPr>
          </a:p>
        </p:txBody>
      </p:sp>
      <p:sp>
        <p:nvSpPr>
          <p:cNvPr id="2709" name="Google Shape;2709;p76"/>
          <p:cNvSpPr txBox="1">
            <a:spLocks noGrp="1"/>
          </p:cNvSpPr>
          <p:nvPr>
            <p:ph type="title"/>
          </p:nvPr>
        </p:nvSpPr>
        <p:spPr>
          <a:xfrm>
            <a:off x="919175" y="2332900"/>
            <a:ext cx="34668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3800" b="0"/>
              <a:t>$ </a:t>
            </a:r>
            <a:r>
              <a:rPr lang="en" sz="3800"/>
              <a:t>5,</a:t>
            </a:r>
            <a:r>
              <a:rPr lang="en" sz="3800" b="0"/>
              <a:t>000,000</a:t>
            </a:r>
            <a:endParaRPr sz="3800" b="0"/>
          </a:p>
        </p:txBody>
      </p:sp>
      <p:sp>
        <p:nvSpPr>
          <p:cNvPr id="2710" name="Google Shape;2710;p76"/>
          <p:cNvSpPr txBox="1"/>
          <p:nvPr/>
        </p:nvSpPr>
        <p:spPr>
          <a:xfrm>
            <a:off x="1188725" y="3094800"/>
            <a:ext cx="2927700" cy="78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Mercury is the closest planet to the Sun and the smallest one in the Solar System</a:t>
            </a:r>
            <a:endParaRPr>
              <a:solidFill>
                <a:schemeClr val="lt2"/>
              </a:solidFill>
              <a:latin typeface="Nunito"/>
              <a:ea typeface="Nunito"/>
              <a:cs typeface="Nunito"/>
              <a:sym typeface="Nunito"/>
            </a:endParaRPr>
          </a:p>
        </p:txBody>
      </p:sp>
      <p:graphicFrame>
        <p:nvGraphicFramePr>
          <p:cNvPr id="2711" name="Google Shape;2711;p76"/>
          <p:cNvGraphicFramePr/>
          <p:nvPr/>
        </p:nvGraphicFramePr>
        <p:xfrm>
          <a:off x="4394950" y="1447450"/>
          <a:ext cx="3000000" cy="3000000"/>
        </p:xfrm>
        <a:graphic>
          <a:graphicData uri="http://schemas.openxmlformats.org/drawingml/2006/table">
            <a:tbl>
              <a:tblPr>
                <a:noFill/>
                <a:tableStyleId>{3A524112-1BC0-48EA-AE5B-873E1152A4B6}</a:tableStyleId>
              </a:tblPr>
              <a:tblGrid>
                <a:gridCol w="1291500">
                  <a:extLst>
                    <a:ext uri="{9D8B030D-6E8A-4147-A177-3AD203B41FA5}">
                      <a16:colId xmlns:a16="http://schemas.microsoft.com/office/drawing/2014/main" val="20000"/>
                    </a:ext>
                  </a:extLst>
                </a:gridCol>
                <a:gridCol w="2538375">
                  <a:extLst>
                    <a:ext uri="{9D8B030D-6E8A-4147-A177-3AD203B41FA5}">
                      <a16:colId xmlns:a16="http://schemas.microsoft.com/office/drawing/2014/main" val="20001"/>
                    </a:ext>
                  </a:extLst>
                </a:gridCol>
              </a:tblGrid>
              <a:tr h="446100">
                <a:tc>
                  <a:txBody>
                    <a:bodyPr/>
                    <a:lstStyle/>
                    <a:p>
                      <a:pPr marL="0" lvl="0" indent="0" algn="l" rtl="0">
                        <a:spcBef>
                          <a:spcPts val="0"/>
                        </a:spcBef>
                        <a:spcAft>
                          <a:spcPts val="0"/>
                        </a:spcAft>
                        <a:buNone/>
                      </a:pPr>
                      <a:endParaRPr sz="1800" b="1">
                        <a:solidFill>
                          <a:srgbClr val="FFFFFF"/>
                        </a:solidFill>
                        <a:latin typeface="Open Sans"/>
                        <a:ea typeface="Open Sans"/>
                        <a:cs typeface="Open Sans"/>
                        <a:sym typeface="Open Sans"/>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None/>
                      </a:pPr>
                      <a:r>
                        <a:rPr lang="en" sz="2000">
                          <a:solidFill>
                            <a:schemeClr val="dk1"/>
                          </a:solidFill>
                          <a:latin typeface="Abril Fatface"/>
                          <a:ea typeface="Abril Fatface"/>
                          <a:cs typeface="Abril Fatface"/>
                          <a:sym typeface="Abril Fatface"/>
                        </a:rPr>
                        <a:t>Goals</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93850">
                <a:tc>
                  <a:txBody>
                    <a:bodyPr/>
                    <a:lstStyle/>
                    <a:p>
                      <a:pPr marL="0" lvl="0" indent="0" algn="r" rtl="0">
                        <a:spcBef>
                          <a:spcPts val="0"/>
                        </a:spcBef>
                        <a:spcAft>
                          <a:spcPts val="0"/>
                        </a:spcAft>
                        <a:buNone/>
                      </a:pPr>
                      <a:r>
                        <a:rPr lang="en">
                          <a:solidFill>
                            <a:schemeClr val="dk1"/>
                          </a:solidFill>
                          <a:latin typeface="Abril Fatface"/>
                          <a:ea typeface="Abril Fatface"/>
                          <a:cs typeface="Abril Fatface"/>
                          <a:sym typeface="Abril Fatface"/>
                        </a:rPr>
                        <a:t>Billboard</a:t>
                      </a:r>
                      <a:endParaRPr>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72700">
                <a:tc>
                  <a:txBody>
                    <a:bodyPr/>
                    <a:lstStyle/>
                    <a:p>
                      <a:pPr marL="0" lvl="0" indent="0" algn="r" rtl="0">
                        <a:spcBef>
                          <a:spcPts val="0"/>
                        </a:spcBef>
                        <a:spcAft>
                          <a:spcPts val="0"/>
                        </a:spcAft>
                        <a:buNone/>
                      </a:pPr>
                      <a:r>
                        <a:rPr lang="en">
                          <a:solidFill>
                            <a:schemeClr val="dk1"/>
                          </a:solidFill>
                          <a:latin typeface="Abril Fatface"/>
                          <a:ea typeface="Abril Fatface"/>
                          <a:cs typeface="Abril Fatface"/>
                          <a:sym typeface="Abril Fatface"/>
                        </a:rPr>
                        <a:t>Press</a:t>
                      </a:r>
                      <a:endParaRPr>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20850">
                <a:tc>
                  <a:txBody>
                    <a:bodyPr/>
                    <a:lstStyle/>
                    <a:p>
                      <a:pPr marL="0" lvl="0" indent="0" algn="r" rtl="0">
                        <a:spcBef>
                          <a:spcPts val="0"/>
                        </a:spcBef>
                        <a:spcAft>
                          <a:spcPts val="0"/>
                        </a:spcAft>
                        <a:buNone/>
                      </a:pPr>
                      <a:r>
                        <a:rPr lang="en">
                          <a:solidFill>
                            <a:schemeClr val="dk1"/>
                          </a:solidFill>
                          <a:latin typeface="Abril Fatface"/>
                          <a:ea typeface="Abril Fatface"/>
                          <a:cs typeface="Abril Fatface"/>
                          <a:sym typeface="Abril Fatface"/>
                        </a:rPr>
                        <a:t>Influencer</a:t>
                      </a:r>
                      <a:endParaRPr>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72700">
                <a:tc>
                  <a:txBody>
                    <a:bodyPr/>
                    <a:lstStyle/>
                    <a:p>
                      <a:pPr marL="0" lvl="0" indent="0" algn="r" rtl="0">
                        <a:spcBef>
                          <a:spcPts val="0"/>
                        </a:spcBef>
                        <a:spcAft>
                          <a:spcPts val="0"/>
                        </a:spcAft>
                        <a:buClr>
                          <a:srgbClr val="000000"/>
                        </a:buClr>
                        <a:buSzPts val="1100"/>
                        <a:buFont typeface="Arial"/>
                        <a:buNone/>
                      </a:pPr>
                      <a:r>
                        <a:rPr lang="en">
                          <a:solidFill>
                            <a:schemeClr val="dk1"/>
                          </a:solidFill>
                          <a:latin typeface="Abril Fatface"/>
                          <a:ea typeface="Abril Fatface"/>
                          <a:cs typeface="Abril Fatface"/>
                          <a:sym typeface="Abril Fatface"/>
                        </a:rPr>
                        <a:t>Buzzer</a:t>
                      </a:r>
                      <a:endParaRPr>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l" rtl="0">
                        <a:spcBef>
                          <a:spcPts val="0"/>
                        </a:spcBef>
                        <a:spcAft>
                          <a:spcPts val="0"/>
                        </a:spcAft>
                        <a:buNone/>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715"/>
        <p:cNvGrpSpPr/>
        <p:nvPr/>
      </p:nvGrpSpPr>
      <p:grpSpPr>
        <a:xfrm>
          <a:off x="0" y="0"/>
          <a:ext cx="0" cy="0"/>
          <a:chOff x="0" y="0"/>
          <a:chExt cx="0" cy="0"/>
        </a:xfrm>
      </p:grpSpPr>
      <p:sp>
        <p:nvSpPr>
          <p:cNvPr id="2716" name="Google Shape;2716;p77"/>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 Outreach</a:t>
            </a:r>
            <a:endParaRPr/>
          </a:p>
        </p:txBody>
      </p:sp>
      <p:sp>
        <p:nvSpPr>
          <p:cNvPr id="2717" name="Google Shape;2717;p77"/>
          <p:cNvSpPr txBox="1"/>
          <p:nvPr/>
        </p:nvSpPr>
        <p:spPr>
          <a:xfrm>
            <a:off x="4754475" y="1259125"/>
            <a:ext cx="2721600" cy="39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Key Messages</a:t>
            </a:r>
            <a:endParaRPr sz="2000">
              <a:solidFill>
                <a:schemeClr val="dk1"/>
              </a:solidFill>
              <a:latin typeface="Abril Fatface"/>
              <a:ea typeface="Abril Fatface"/>
              <a:cs typeface="Abril Fatface"/>
              <a:sym typeface="Abril Fatface"/>
            </a:endParaRPr>
          </a:p>
        </p:txBody>
      </p:sp>
      <p:sp>
        <p:nvSpPr>
          <p:cNvPr id="2718" name="Google Shape;2718;p77"/>
          <p:cNvSpPr txBox="1"/>
          <p:nvPr/>
        </p:nvSpPr>
        <p:spPr>
          <a:xfrm>
            <a:off x="4754475" y="1799400"/>
            <a:ext cx="2927700" cy="782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Mercury is the closest planet to the Sun and the smallest one in the Solar System</a:t>
            </a:r>
            <a:endParaRPr>
              <a:solidFill>
                <a:schemeClr val="lt2"/>
              </a:solidFill>
              <a:latin typeface="Nunito"/>
              <a:ea typeface="Nunito"/>
              <a:cs typeface="Nunito"/>
              <a:sym typeface="Nunito"/>
            </a:endParaRPr>
          </a:p>
        </p:txBody>
      </p:sp>
      <p:sp>
        <p:nvSpPr>
          <p:cNvPr id="2719" name="Google Shape;2719;p77"/>
          <p:cNvSpPr txBox="1"/>
          <p:nvPr/>
        </p:nvSpPr>
        <p:spPr>
          <a:xfrm>
            <a:off x="4754475" y="2823500"/>
            <a:ext cx="2721600" cy="390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Goals</a:t>
            </a:r>
            <a:endParaRPr sz="2000">
              <a:solidFill>
                <a:schemeClr val="dk1"/>
              </a:solidFill>
              <a:latin typeface="Abril Fatface"/>
              <a:ea typeface="Abril Fatface"/>
              <a:cs typeface="Abril Fatface"/>
              <a:sym typeface="Abril Fatface"/>
            </a:endParaRPr>
          </a:p>
        </p:txBody>
      </p:sp>
      <p:sp>
        <p:nvSpPr>
          <p:cNvPr id="2720" name="Google Shape;2720;p77"/>
          <p:cNvSpPr txBox="1"/>
          <p:nvPr/>
        </p:nvSpPr>
        <p:spPr>
          <a:xfrm>
            <a:off x="4754475" y="3363775"/>
            <a:ext cx="2927700" cy="993000"/>
          </a:xfrm>
          <a:prstGeom prst="rect">
            <a:avLst/>
          </a:prstGeom>
          <a:noFill/>
          <a:ln>
            <a:noFill/>
          </a:ln>
        </p:spPr>
        <p:txBody>
          <a:bodyPr spcFirstLastPara="1" wrap="square" lIns="91425" tIns="91425" rIns="91425" bIns="91425" anchor="ctr" anchorCtr="0">
            <a:noAutofit/>
          </a:bodyPr>
          <a:lstStyle/>
          <a:p>
            <a:pPr marL="457200" lvl="0" indent="-317500" algn="l"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p>
            <a:pPr marL="457200" lvl="0" indent="-317500" algn="l"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p>
            <a:pPr marL="457200" lvl="0" indent="-317500" algn="l"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a:p>
            <a:pPr marL="457200" lvl="0" indent="-317500" algn="l" rtl="0">
              <a:spcBef>
                <a:spcPts val="0"/>
              </a:spcBef>
              <a:spcAft>
                <a:spcPts val="0"/>
              </a:spcAft>
              <a:buClr>
                <a:schemeClr val="lt2"/>
              </a:buClr>
              <a:buSzPts val="1400"/>
              <a:buFont typeface="Nunito"/>
              <a:buChar char="●"/>
            </a:pPr>
            <a:r>
              <a:rPr lang="en">
                <a:solidFill>
                  <a:schemeClr val="lt2"/>
                </a:solidFill>
                <a:latin typeface="Nunito"/>
                <a:ea typeface="Nunito"/>
                <a:cs typeface="Nunito"/>
                <a:sym typeface="Nunito"/>
              </a:rPr>
              <a:t>Here you can list your goals</a:t>
            </a:r>
            <a:endParaRPr>
              <a:solidFill>
                <a:schemeClr val="lt2"/>
              </a:solidFill>
              <a:latin typeface="Nunito"/>
              <a:ea typeface="Nunito"/>
              <a:cs typeface="Nunito"/>
              <a:sym typeface="Nunito"/>
            </a:endParaRPr>
          </a:p>
        </p:txBody>
      </p:sp>
      <p:sp>
        <p:nvSpPr>
          <p:cNvPr id="2721" name="Google Shape;2721;p77"/>
          <p:cNvSpPr txBox="1"/>
          <p:nvPr/>
        </p:nvSpPr>
        <p:spPr>
          <a:xfrm>
            <a:off x="1461825" y="1259125"/>
            <a:ext cx="2808600" cy="390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Media Channel</a:t>
            </a:r>
            <a:endParaRPr sz="2000">
              <a:solidFill>
                <a:schemeClr val="dk1"/>
              </a:solidFill>
              <a:latin typeface="Abril Fatface"/>
              <a:ea typeface="Abril Fatface"/>
              <a:cs typeface="Abril Fatface"/>
              <a:sym typeface="Abril Fatface"/>
            </a:endParaRPr>
          </a:p>
        </p:txBody>
      </p:sp>
      <p:sp>
        <p:nvSpPr>
          <p:cNvPr id="2722" name="Google Shape;2722;p77"/>
          <p:cNvSpPr/>
          <p:nvPr/>
        </p:nvSpPr>
        <p:spPr>
          <a:xfrm>
            <a:off x="1618450" y="187041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3" name="Google Shape;2723;p77"/>
          <p:cNvGrpSpPr/>
          <p:nvPr/>
        </p:nvGrpSpPr>
        <p:grpSpPr>
          <a:xfrm>
            <a:off x="1799328" y="2062007"/>
            <a:ext cx="340204" cy="298116"/>
            <a:chOff x="899850" y="871450"/>
            <a:chExt cx="483175" cy="423400"/>
          </a:xfrm>
        </p:grpSpPr>
        <p:sp>
          <p:nvSpPr>
            <p:cNvPr id="2724" name="Google Shape;2724;p77"/>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5" name="Google Shape;2725;p77"/>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6" name="Google Shape;2726;p77"/>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27" name="Google Shape;2727;p77"/>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2728" name="Google Shape;2728;p77"/>
          <p:cNvSpPr txBox="1"/>
          <p:nvPr/>
        </p:nvSpPr>
        <p:spPr>
          <a:xfrm>
            <a:off x="1461825" y="2568540"/>
            <a:ext cx="9978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Radio</a:t>
            </a:r>
            <a:endParaRPr>
              <a:solidFill>
                <a:schemeClr val="lt2"/>
              </a:solidFill>
              <a:latin typeface="Nunito"/>
              <a:ea typeface="Nunito"/>
              <a:cs typeface="Nunito"/>
              <a:sym typeface="Nunito"/>
            </a:endParaRPr>
          </a:p>
        </p:txBody>
      </p:sp>
      <p:sp>
        <p:nvSpPr>
          <p:cNvPr id="2729" name="Google Shape;2729;p77"/>
          <p:cNvSpPr/>
          <p:nvPr/>
        </p:nvSpPr>
        <p:spPr>
          <a:xfrm>
            <a:off x="3233500" y="1870410"/>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7"/>
          <p:cNvSpPr txBox="1"/>
          <p:nvPr/>
        </p:nvSpPr>
        <p:spPr>
          <a:xfrm>
            <a:off x="3076875" y="2568540"/>
            <a:ext cx="9978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Television</a:t>
            </a:r>
            <a:endParaRPr>
              <a:solidFill>
                <a:schemeClr val="lt2"/>
              </a:solidFill>
              <a:latin typeface="Nunito"/>
              <a:ea typeface="Nunito"/>
              <a:cs typeface="Nunito"/>
              <a:sym typeface="Nunito"/>
            </a:endParaRPr>
          </a:p>
        </p:txBody>
      </p:sp>
      <p:grpSp>
        <p:nvGrpSpPr>
          <p:cNvPr id="2731" name="Google Shape;2731;p77"/>
          <p:cNvGrpSpPr/>
          <p:nvPr/>
        </p:nvGrpSpPr>
        <p:grpSpPr>
          <a:xfrm>
            <a:off x="3405848" y="2051507"/>
            <a:ext cx="340217" cy="318900"/>
            <a:chOff x="5049725" y="2635825"/>
            <a:chExt cx="481825" cy="451700"/>
          </a:xfrm>
        </p:grpSpPr>
        <p:sp>
          <p:nvSpPr>
            <p:cNvPr id="2732" name="Google Shape;2732;p77"/>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sp>
          <p:nvSpPr>
            <p:cNvPr id="2733" name="Google Shape;2733;p77"/>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sp>
          <p:nvSpPr>
            <p:cNvPr id="2734" name="Google Shape;2734;p77"/>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grpSp>
      <p:sp>
        <p:nvSpPr>
          <p:cNvPr id="2735" name="Google Shape;2735;p77"/>
          <p:cNvSpPr/>
          <p:nvPr/>
        </p:nvSpPr>
        <p:spPr>
          <a:xfrm>
            <a:off x="1618450" y="3211375"/>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7"/>
          <p:cNvSpPr txBox="1"/>
          <p:nvPr/>
        </p:nvSpPr>
        <p:spPr>
          <a:xfrm>
            <a:off x="1461825" y="3909505"/>
            <a:ext cx="9978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Press</a:t>
            </a:r>
            <a:endParaRPr>
              <a:solidFill>
                <a:schemeClr val="lt2"/>
              </a:solidFill>
              <a:latin typeface="Nunito"/>
              <a:ea typeface="Nunito"/>
              <a:cs typeface="Nunito"/>
              <a:sym typeface="Nunito"/>
            </a:endParaRPr>
          </a:p>
        </p:txBody>
      </p:sp>
      <p:sp>
        <p:nvSpPr>
          <p:cNvPr id="2737" name="Google Shape;2737;p77"/>
          <p:cNvSpPr/>
          <p:nvPr/>
        </p:nvSpPr>
        <p:spPr>
          <a:xfrm>
            <a:off x="3233500" y="3211375"/>
            <a:ext cx="681300" cy="681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7"/>
          <p:cNvSpPr txBox="1"/>
          <p:nvPr/>
        </p:nvSpPr>
        <p:spPr>
          <a:xfrm>
            <a:off x="2902000" y="3909505"/>
            <a:ext cx="1368300" cy="40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Social Media</a:t>
            </a:r>
            <a:endParaRPr>
              <a:solidFill>
                <a:schemeClr val="lt2"/>
              </a:solidFill>
              <a:latin typeface="Nunito"/>
              <a:ea typeface="Nunito"/>
              <a:cs typeface="Nunito"/>
              <a:sym typeface="Nunito"/>
            </a:endParaRPr>
          </a:p>
        </p:txBody>
      </p:sp>
      <p:grpSp>
        <p:nvGrpSpPr>
          <p:cNvPr id="2739" name="Google Shape;2739;p77"/>
          <p:cNvGrpSpPr/>
          <p:nvPr/>
        </p:nvGrpSpPr>
        <p:grpSpPr>
          <a:xfrm>
            <a:off x="1800723" y="3294954"/>
            <a:ext cx="340208" cy="422677"/>
            <a:chOff x="-2310650" y="3525775"/>
            <a:chExt cx="292250" cy="363125"/>
          </a:xfrm>
        </p:grpSpPr>
        <p:sp>
          <p:nvSpPr>
            <p:cNvPr id="2740" name="Google Shape;2740;p77"/>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77"/>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77"/>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77"/>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4" name="Google Shape;2744;p77"/>
          <p:cNvGrpSpPr/>
          <p:nvPr/>
        </p:nvGrpSpPr>
        <p:grpSpPr>
          <a:xfrm>
            <a:off x="3405639" y="3382064"/>
            <a:ext cx="340238" cy="340238"/>
            <a:chOff x="-804700" y="3226500"/>
            <a:chExt cx="292225" cy="292225"/>
          </a:xfrm>
        </p:grpSpPr>
        <p:sp>
          <p:nvSpPr>
            <p:cNvPr id="2745" name="Google Shape;2745;p77"/>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7"/>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7"/>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7"/>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77"/>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77"/>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77"/>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755"/>
        <p:cNvGrpSpPr/>
        <p:nvPr/>
      </p:nvGrpSpPr>
      <p:grpSpPr>
        <a:xfrm>
          <a:off x="0" y="0"/>
          <a:ext cx="0" cy="0"/>
          <a:chOff x="0" y="0"/>
          <a:chExt cx="0" cy="0"/>
        </a:xfrm>
      </p:grpSpPr>
      <p:sp>
        <p:nvSpPr>
          <p:cNvPr id="2756" name="Google Shape;2756;p78"/>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Budget Allocation</a:t>
            </a:r>
            <a:endParaRPr/>
          </a:p>
        </p:txBody>
      </p:sp>
      <p:graphicFrame>
        <p:nvGraphicFramePr>
          <p:cNvPr id="2757" name="Google Shape;2757;p78"/>
          <p:cNvGraphicFramePr/>
          <p:nvPr/>
        </p:nvGraphicFramePr>
        <p:xfrm>
          <a:off x="2138163" y="1447450"/>
          <a:ext cx="3000000" cy="3000000"/>
        </p:xfrm>
        <a:graphic>
          <a:graphicData uri="http://schemas.openxmlformats.org/drawingml/2006/table">
            <a:tbl>
              <a:tblPr>
                <a:noFill/>
                <a:tableStyleId>{3A524112-1BC0-48EA-AE5B-873E1152A4B6}</a:tableStyleId>
              </a:tblPr>
              <a:tblGrid>
                <a:gridCol w="1649825">
                  <a:extLst>
                    <a:ext uri="{9D8B030D-6E8A-4147-A177-3AD203B41FA5}">
                      <a16:colId xmlns:a16="http://schemas.microsoft.com/office/drawing/2014/main" val="20000"/>
                    </a:ext>
                  </a:extLst>
                </a:gridCol>
                <a:gridCol w="1326650">
                  <a:extLst>
                    <a:ext uri="{9D8B030D-6E8A-4147-A177-3AD203B41FA5}">
                      <a16:colId xmlns:a16="http://schemas.microsoft.com/office/drawing/2014/main" val="20001"/>
                    </a:ext>
                  </a:extLst>
                </a:gridCol>
                <a:gridCol w="1273825">
                  <a:extLst>
                    <a:ext uri="{9D8B030D-6E8A-4147-A177-3AD203B41FA5}">
                      <a16:colId xmlns:a16="http://schemas.microsoft.com/office/drawing/2014/main" val="20002"/>
                    </a:ext>
                  </a:extLst>
                </a:gridCol>
                <a:gridCol w="1292650">
                  <a:extLst>
                    <a:ext uri="{9D8B030D-6E8A-4147-A177-3AD203B41FA5}">
                      <a16:colId xmlns:a16="http://schemas.microsoft.com/office/drawing/2014/main" val="20003"/>
                    </a:ext>
                  </a:extLst>
                </a:gridCol>
              </a:tblGrid>
              <a:tr h="446100">
                <a:tc>
                  <a:txBody>
                    <a:bodyPr/>
                    <a:lstStyle/>
                    <a:p>
                      <a:pPr marL="0" lvl="0" indent="0" algn="l" rtl="0">
                        <a:spcBef>
                          <a:spcPts val="0"/>
                        </a:spcBef>
                        <a:spcAft>
                          <a:spcPts val="0"/>
                        </a:spcAft>
                        <a:buNone/>
                      </a:pPr>
                      <a:endParaRPr sz="1800" b="1">
                        <a:solidFill>
                          <a:srgbClr val="FFFFFF"/>
                        </a:solidFill>
                        <a:latin typeface="Open Sans"/>
                        <a:ea typeface="Open Sans"/>
                        <a:cs typeface="Open Sans"/>
                        <a:sym typeface="Open Sans"/>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lt1"/>
                    </a:solidFill>
                  </a:tcPr>
                </a:tc>
                <a:tc>
                  <a:txBody>
                    <a:bodyPr/>
                    <a:lstStyle/>
                    <a:p>
                      <a:pPr marL="0" marR="0" lvl="0" indent="0" algn="ctr" rtl="0">
                        <a:lnSpc>
                          <a:spcPct val="100000"/>
                        </a:lnSpc>
                        <a:spcBef>
                          <a:spcPts val="0"/>
                        </a:spcBef>
                        <a:spcAft>
                          <a:spcPts val="0"/>
                        </a:spcAft>
                        <a:buNone/>
                      </a:pPr>
                      <a:r>
                        <a:rPr lang="en" sz="2000">
                          <a:solidFill>
                            <a:schemeClr val="dk1"/>
                          </a:solidFill>
                          <a:latin typeface="Abril Fatface"/>
                          <a:ea typeface="Abril Fatface"/>
                          <a:cs typeface="Abril Fatface"/>
                          <a:sym typeface="Abril Fatface"/>
                        </a:rPr>
                        <a:t>2021</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2022</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2023</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593850">
                <a:tc>
                  <a:txBody>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Radio</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$ 3,000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$ 2,500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$ 3,500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1"/>
                  </a:ext>
                </a:extLst>
              </a:tr>
              <a:tr h="572700">
                <a:tc>
                  <a:txBody>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TV</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$ 2,200 </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$ 3,500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$ 4,000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2"/>
                  </a:ext>
                </a:extLst>
              </a:tr>
              <a:tr h="520850">
                <a:tc>
                  <a:txBody>
                    <a:bodyPr/>
                    <a:lstStyle/>
                    <a:p>
                      <a:pPr marL="0" lvl="0" indent="0" algn="r" rtl="0">
                        <a:spcBef>
                          <a:spcPts val="0"/>
                        </a:spcBef>
                        <a:spcAft>
                          <a:spcPts val="0"/>
                        </a:spcAft>
                        <a:buNone/>
                      </a:pPr>
                      <a:r>
                        <a:rPr lang="en" sz="2000">
                          <a:solidFill>
                            <a:schemeClr val="dk1"/>
                          </a:solidFill>
                          <a:latin typeface="Abril Fatface"/>
                          <a:ea typeface="Abril Fatface"/>
                          <a:cs typeface="Abril Fatface"/>
                          <a:sym typeface="Abril Fatface"/>
                        </a:rPr>
                        <a:t>Press</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$ 2,000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rgbClr val="FFE6D3"/>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$ 3,200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$ 3,800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3"/>
                  </a:ext>
                </a:extLst>
              </a:tr>
              <a:tr h="572700">
                <a:tc>
                  <a:txBody>
                    <a:bodyPr/>
                    <a:lstStyle/>
                    <a:p>
                      <a:pPr marL="0" lvl="0" indent="0" algn="r" rtl="0">
                        <a:spcBef>
                          <a:spcPts val="0"/>
                        </a:spcBef>
                        <a:spcAft>
                          <a:spcPts val="0"/>
                        </a:spcAft>
                        <a:buClr>
                          <a:srgbClr val="000000"/>
                        </a:buClr>
                        <a:buSzPts val="1100"/>
                        <a:buFont typeface="Arial"/>
                        <a:buNone/>
                      </a:pPr>
                      <a:r>
                        <a:rPr lang="en" sz="2000">
                          <a:solidFill>
                            <a:schemeClr val="dk1"/>
                          </a:solidFill>
                          <a:latin typeface="Abril Fatface"/>
                          <a:ea typeface="Abril Fatface"/>
                          <a:cs typeface="Abril Fatface"/>
                          <a:sym typeface="Abril Fatface"/>
                        </a:rPr>
                        <a:t>Online</a:t>
                      </a:r>
                      <a:endParaRPr sz="2000">
                        <a:solidFill>
                          <a:schemeClr val="dk1"/>
                        </a:solidFill>
                        <a:latin typeface="Abril Fatface"/>
                        <a:ea typeface="Abril Fatface"/>
                        <a:cs typeface="Abril Fatface"/>
                        <a:sym typeface="Abril Fatface"/>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$ 4,000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$ 4,800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lt2"/>
                          </a:solidFill>
                          <a:latin typeface="Nunito"/>
                          <a:ea typeface="Nunito"/>
                          <a:cs typeface="Nunito"/>
                          <a:sym typeface="Nunito"/>
                        </a:rPr>
                        <a:t>$ 5,500</a:t>
                      </a:r>
                      <a:endParaRPr>
                        <a:solidFill>
                          <a:schemeClr val="lt2"/>
                        </a:solidFill>
                        <a:latin typeface="Nunito"/>
                        <a:ea typeface="Nunito"/>
                        <a:cs typeface="Nunito"/>
                        <a:sym typeface="Nunito"/>
                      </a:endParaRPr>
                    </a:p>
                  </a:txBody>
                  <a:tcPr marL="137150" marR="137150" marT="91425" marB="91425" anchor="ctr">
                    <a:lnL w="38100" cap="flat" cmpd="sng">
                      <a:solidFill>
                        <a:schemeClr val="lt1"/>
                      </a:solidFill>
                      <a:prstDash val="solid"/>
                      <a:round/>
                      <a:headEnd type="none" w="sm" len="sm"/>
                      <a:tailEnd type="none" w="sm" len="sm"/>
                    </a:lnL>
                    <a:lnR w="38100" cap="flat" cmpd="sng">
                      <a:solidFill>
                        <a:schemeClr val="lt1"/>
                      </a:solidFill>
                      <a:prstDash val="solid"/>
                      <a:round/>
                      <a:headEnd type="none" w="sm" len="sm"/>
                      <a:tailEnd type="none" w="sm" len="sm"/>
                    </a:lnR>
                    <a:lnT w="38100" cap="flat" cmpd="sng">
                      <a:solidFill>
                        <a:schemeClr val="lt1"/>
                      </a:solidFill>
                      <a:prstDash val="solid"/>
                      <a:round/>
                      <a:headEnd type="none" w="sm" len="sm"/>
                      <a:tailEnd type="none" w="sm" len="sm"/>
                    </a:lnT>
                    <a:lnB w="38100" cap="flat" cmpd="sng">
                      <a:solidFill>
                        <a:schemeClr val="lt1"/>
                      </a:solidFill>
                      <a:prstDash val="solid"/>
                      <a:round/>
                      <a:headEnd type="none" w="sm" len="sm"/>
                      <a:tailEnd type="none" w="sm" len="sm"/>
                    </a:lnB>
                    <a:solidFill>
                      <a:schemeClr val="dk2"/>
                    </a:solidFill>
                  </a:tcPr>
                </a:tc>
                <a:extLst>
                  <a:ext uri="{0D108BD9-81ED-4DB2-BD59-A6C34878D82A}">
                    <a16:rowId xmlns:a16="http://schemas.microsoft.com/office/drawing/2014/main" val="10004"/>
                  </a:ext>
                </a:extLst>
              </a:tr>
            </a:tbl>
          </a:graphicData>
        </a:graphic>
      </p:graphicFrame>
      <p:grpSp>
        <p:nvGrpSpPr>
          <p:cNvPr id="2758" name="Google Shape;2758;p78"/>
          <p:cNvGrpSpPr/>
          <p:nvPr/>
        </p:nvGrpSpPr>
        <p:grpSpPr>
          <a:xfrm>
            <a:off x="1482788" y="2107222"/>
            <a:ext cx="340204" cy="298116"/>
            <a:chOff x="899850" y="871450"/>
            <a:chExt cx="483175" cy="423400"/>
          </a:xfrm>
        </p:grpSpPr>
        <p:sp>
          <p:nvSpPr>
            <p:cNvPr id="2759" name="Google Shape;2759;p78"/>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60" name="Google Shape;2760;p78"/>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61" name="Google Shape;2761;p78"/>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2762" name="Google Shape;2762;p78"/>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2763" name="Google Shape;2763;p78"/>
          <p:cNvGrpSpPr/>
          <p:nvPr/>
        </p:nvGrpSpPr>
        <p:grpSpPr>
          <a:xfrm>
            <a:off x="1462885" y="2643203"/>
            <a:ext cx="380015" cy="356256"/>
            <a:chOff x="5049725" y="2635825"/>
            <a:chExt cx="481825" cy="451700"/>
          </a:xfrm>
        </p:grpSpPr>
        <p:sp>
          <p:nvSpPr>
            <p:cNvPr id="2764" name="Google Shape;2764;p78"/>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sp>
          <p:nvSpPr>
            <p:cNvPr id="2765" name="Google Shape;2765;p78"/>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sp>
          <p:nvSpPr>
            <p:cNvPr id="2766" name="Google Shape;2766;p78"/>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solidFill>
                  <a:srgbClr val="435D74"/>
                </a:solidFill>
              </a:endParaRPr>
            </a:p>
          </p:txBody>
        </p:sp>
      </p:grpSp>
      <p:grpSp>
        <p:nvGrpSpPr>
          <p:cNvPr id="2767" name="Google Shape;2767;p78"/>
          <p:cNvGrpSpPr/>
          <p:nvPr/>
        </p:nvGrpSpPr>
        <p:grpSpPr>
          <a:xfrm>
            <a:off x="1482799" y="3101646"/>
            <a:ext cx="340208" cy="422677"/>
            <a:chOff x="-2310650" y="3525775"/>
            <a:chExt cx="292250" cy="363125"/>
          </a:xfrm>
        </p:grpSpPr>
        <p:sp>
          <p:nvSpPr>
            <p:cNvPr id="2768" name="Google Shape;2768;p78"/>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78"/>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78"/>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78"/>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 name="Google Shape;2772;p78"/>
          <p:cNvGrpSpPr/>
          <p:nvPr/>
        </p:nvGrpSpPr>
        <p:grpSpPr>
          <a:xfrm>
            <a:off x="1482764" y="3730938"/>
            <a:ext cx="340238" cy="340238"/>
            <a:chOff x="-804700" y="3226500"/>
            <a:chExt cx="292225" cy="292225"/>
          </a:xfrm>
        </p:grpSpPr>
        <p:sp>
          <p:nvSpPr>
            <p:cNvPr id="2773" name="Google Shape;2773;p78"/>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78"/>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78"/>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8"/>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8"/>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8"/>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8"/>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783"/>
        <p:cNvGrpSpPr/>
        <p:nvPr/>
      </p:nvGrpSpPr>
      <p:grpSpPr>
        <a:xfrm>
          <a:off x="0" y="0"/>
          <a:ext cx="0" cy="0"/>
          <a:chOff x="0" y="0"/>
          <a:chExt cx="0" cy="0"/>
        </a:xfrm>
      </p:grpSpPr>
      <p:sp>
        <p:nvSpPr>
          <p:cNvPr id="2784" name="Google Shape;2784;p79"/>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Predicted Reach</a:t>
            </a:r>
            <a:endParaRPr/>
          </a:p>
        </p:txBody>
      </p:sp>
      <p:pic>
        <p:nvPicPr>
          <p:cNvPr id="2785" name="Google Shape;2785;p79" title="Gráfico">
            <a:hlinkClick r:id="rId3"/>
          </p:cNvPr>
          <p:cNvPicPr preferRelativeResize="0"/>
          <p:nvPr/>
        </p:nvPicPr>
        <p:blipFill>
          <a:blip r:embed="rId4">
            <a:alphaModFix/>
          </a:blip>
          <a:stretch>
            <a:fillRect/>
          </a:stretch>
        </p:blipFill>
        <p:spPr>
          <a:xfrm>
            <a:off x="712650" y="1106150"/>
            <a:ext cx="4740474" cy="2931201"/>
          </a:xfrm>
          <a:prstGeom prst="rect">
            <a:avLst/>
          </a:prstGeom>
          <a:noFill/>
          <a:ln>
            <a:noFill/>
          </a:ln>
        </p:spPr>
      </p:pic>
      <p:sp>
        <p:nvSpPr>
          <p:cNvPr id="2786" name="Google Shape;2786;p79"/>
          <p:cNvSpPr txBox="1"/>
          <p:nvPr/>
        </p:nvSpPr>
        <p:spPr>
          <a:xfrm>
            <a:off x="5931775" y="2162375"/>
            <a:ext cx="2560200" cy="28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New followers</a:t>
            </a:r>
            <a:endParaRPr>
              <a:solidFill>
                <a:schemeClr val="lt2"/>
              </a:solidFill>
              <a:latin typeface="Nunito"/>
              <a:ea typeface="Nunito"/>
              <a:cs typeface="Nunito"/>
              <a:sym typeface="Nunito"/>
            </a:endParaRPr>
          </a:p>
        </p:txBody>
      </p:sp>
      <p:sp>
        <p:nvSpPr>
          <p:cNvPr id="2787" name="Google Shape;2787;p79"/>
          <p:cNvSpPr txBox="1"/>
          <p:nvPr/>
        </p:nvSpPr>
        <p:spPr>
          <a:xfrm>
            <a:off x="5931763" y="1781375"/>
            <a:ext cx="1466400" cy="40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20,000</a:t>
            </a:r>
            <a:endParaRPr sz="2000">
              <a:solidFill>
                <a:schemeClr val="dk1"/>
              </a:solidFill>
              <a:latin typeface="Abril Fatface"/>
              <a:ea typeface="Abril Fatface"/>
              <a:cs typeface="Abril Fatface"/>
              <a:sym typeface="Abril Fatface"/>
            </a:endParaRPr>
          </a:p>
        </p:txBody>
      </p:sp>
      <p:sp>
        <p:nvSpPr>
          <p:cNvPr id="2788" name="Google Shape;2788;p79"/>
          <p:cNvSpPr txBox="1"/>
          <p:nvPr/>
        </p:nvSpPr>
        <p:spPr>
          <a:xfrm>
            <a:off x="5931775" y="3184300"/>
            <a:ext cx="2560200" cy="280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Mention &amp; Interactions</a:t>
            </a:r>
            <a:endParaRPr>
              <a:solidFill>
                <a:schemeClr val="lt2"/>
              </a:solidFill>
              <a:latin typeface="Nunito"/>
              <a:ea typeface="Nunito"/>
              <a:cs typeface="Nunito"/>
              <a:sym typeface="Nunito"/>
            </a:endParaRPr>
          </a:p>
        </p:txBody>
      </p:sp>
      <p:sp>
        <p:nvSpPr>
          <p:cNvPr id="2789" name="Google Shape;2789;p79"/>
          <p:cNvSpPr txBox="1"/>
          <p:nvPr/>
        </p:nvSpPr>
        <p:spPr>
          <a:xfrm>
            <a:off x="5931778" y="2803300"/>
            <a:ext cx="1831800" cy="400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10,000,000</a:t>
            </a:r>
            <a:endParaRPr sz="2000">
              <a:solidFill>
                <a:schemeClr val="dk1"/>
              </a:solidFill>
              <a:latin typeface="Abril Fatface"/>
              <a:ea typeface="Abril Fatface"/>
              <a:cs typeface="Abril Fatface"/>
              <a:sym typeface="Abril Fatface"/>
            </a:endParaRPr>
          </a:p>
        </p:txBody>
      </p:sp>
      <p:sp>
        <p:nvSpPr>
          <p:cNvPr id="2790" name="Google Shape;2790;p79"/>
          <p:cNvSpPr txBox="1"/>
          <p:nvPr/>
        </p:nvSpPr>
        <p:spPr>
          <a:xfrm>
            <a:off x="1182188" y="4133100"/>
            <a:ext cx="6761700" cy="3693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sz="1200">
                <a:solidFill>
                  <a:schemeClr val="lt2"/>
                </a:solidFill>
                <a:latin typeface="Nunito"/>
                <a:ea typeface="Nunito"/>
                <a:cs typeface="Nunito"/>
                <a:sym typeface="Nunito"/>
              </a:rPr>
              <a:t>To modify this graph, click on it, follow the link, change the data and paste the new graph here</a:t>
            </a:r>
            <a:endParaRPr sz="1200">
              <a:solidFill>
                <a:schemeClr val="lt2"/>
              </a:solidFill>
              <a:latin typeface="Nunito"/>
              <a:ea typeface="Nunito"/>
              <a:cs typeface="Nunito"/>
              <a:sym typeface="Nunito"/>
            </a:endParaRPr>
          </a:p>
        </p:txBody>
      </p:sp>
      <p:sp>
        <p:nvSpPr>
          <p:cNvPr id="2791" name="Google Shape;2791;p79"/>
          <p:cNvSpPr/>
          <p:nvPr/>
        </p:nvSpPr>
        <p:spPr>
          <a:xfrm>
            <a:off x="3779931" y="2718125"/>
            <a:ext cx="191700" cy="191700"/>
          </a:xfrm>
          <a:prstGeom prst="ellipse">
            <a:avLst/>
          </a:prstGeom>
          <a:solidFill>
            <a:schemeClr val="accent4"/>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9"/>
          <p:cNvSpPr/>
          <p:nvPr/>
        </p:nvSpPr>
        <p:spPr>
          <a:xfrm>
            <a:off x="2357906" y="3252650"/>
            <a:ext cx="191700" cy="191700"/>
          </a:xfrm>
          <a:prstGeom prst="ellipse">
            <a:avLst/>
          </a:prstGeom>
          <a:solidFill>
            <a:schemeClr val="accent6"/>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9"/>
          <p:cNvSpPr/>
          <p:nvPr/>
        </p:nvSpPr>
        <p:spPr>
          <a:xfrm>
            <a:off x="5740081" y="2907550"/>
            <a:ext cx="191700" cy="191700"/>
          </a:xfrm>
          <a:prstGeom prst="ellipse">
            <a:avLst/>
          </a:prstGeom>
          <a:solidFill>
            <a:schemeClr val="accent4"/>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9"/>
          <p:cNvSpPr/>
          <p:nvPr/>
        </p:nvSpPr>
        <p:spPr>
          <a:xfrm>
            <a:off x="5740081" y="1885625"/>
            <a:ext cx="191700" cy="191700"/>
          </a:xfrm>
          <a:prstGeom prst="ellipse">
            <a:avLst/>
          </a:prstGeom>
          <a:solidFill>
            <a:schemeClr val="accent6"/>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798"/>
        <p:cNvGrpSpPr/>
        <p:nvPr/>
      </p:nvGrpSpPr>
      <p:grpSpPr>
        <a:xfrm>
          <a:off x="0" y="0"/>
          <a:ext cx="0" cy="0"/>
          <a:chOff x="0" y="0"/>
          <a:chExt cx="0" cy="0"/>
        </a:xfrm>
      </p:grpSpPr>
      <p:sp>
        <p:nvSpPr>
          <p:cNvPr id="2799" name="Google Shape;2799;p80"/>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Timeline</a:t>
            </a:r>
            <a:endParaRPr/>
          </a:p>
        </p:txBody>
      </p:sp>
      <p:sp>
        <p:nvSpPr>
          <p:cNvPr id="2800" name="Google Shape;2800;p80"/>
          <p:cNvSpPr/>
          <p:nvPr/>
        </p:nvSpPr>
        <p:spPr>
          <a:xfrm>
            <a:off x="2484259" y="2962485"/>
            <a:ext cx="606807" cy="606807"/>
          </a:xfrm>
          <a:custGeom>
            <a:avLst/>
            <a:gdLst/>
            <a:ahLst/>
            <a:cxnLst/>
            <a:rect l="l" t="t" r="r" b="b"/>
            <a:pathLst>
              <a:path w="26195" h="26195" extrusionOk="0">
                <a:moveTo>
                  <a:pt x="13097" y="1"/>
                </a:moveTo>
                <a:cubicBezTo>
                  <a:pt x="5858" y="1"/>
                  <a:pt x="1" y="5859"/>
                  <a:pt x="1" y="13098"/>
                </a:cubicBezTo>
                <a:cubicBezTo>
                  <a:pt x="1" y="20325"/>
                  <a:pt x="5858" y="26195"/>
                  <a:pt x="13097" y="26195"/>
                </a:cubicBezTo>
                <a:cubicBezTo>
                  <a:pt x="20325" y="26195"/>
                  <a:pt x="26194" y="20325"/>
                  <a:pt x="26194" y="13098"/>
                </a:cubicBezTo>
                <a:cubicBezTo>
                  <a:pt x="26194" y="5859"/>
                  <a:pt x="20325" y="1"/>
                  <a:pt x="13097"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02</a:t>
            </a:r>
            <a:endParaRPr/>
          </a:p>
        </p:txBody>
      </p:sp>
      <p:sp>
        <p:nvSpPr>
          <p:cNvPr id="2801" name="Google Shape;2801;p80"/>
          <p:cNvSpPr txBox="1"/>
          <p:nvPr/>
        </p:nvSpPr>
        <p:spPr>
          <a:xfrm>
            <a:off x="1965566" y="3681502"/>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Jupiter</a:t>
            </a:r>
            <a:endParaRPr sz="2000">
              <a:solidFill>
                <a:schemeClr val="dk1"/>
              </a:solidFill>
              <a:latin typeface="Abril Fatface"/>
              <a:ea typeface="Abril Fatface"/>
              <a:cs typeface="Abril Fatface"/>
              <a:sym typeface="Abril Fatface"/>
            </a:endParaRPr>
          </a:p>
        </p:txBody>
      </p:sp>
      <p:sp>
        <p:nvSpPr>
          <p:cNvPr id="2802" name="Google Shape;2802;p80"/>
          <p:cNvSpPr txBox="1"/>
          <p:nvPr/>
        </p:nvSpPr>
        <p:spPr>
          <a:xfrm>
            <a:off x="1965566" y="397969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It is a gas giant</a:t>
            </a:r>
            <a:endParaRPr>
              <a:solidFill>
                <a:schemeClr val="lt2"/>
              </a:solidFill>
              <a:latin typeface="Nunito"/>
              <a:ea typeface="Nunito"/>
              <a:cs typeface="Nunito"/>
              <a:sym typeface="Nunito"/>
            </a:endParaRPr>
          </a:p>
        </p:txBody>
      </p:sp>
      <p:sp>
        <p:nvSpPr>
          <p:cNvPr id="2803" name="Google Shape;2803;p80"/>
          <p:cNvSpPr/>
          <p:nvPr/>
        </p:nvSpPr>
        <p:spPr>
          <a:xfrm>
            <a:off x="4824756" y="2981814"/>
            <a:ext cx="606807" cy="606807"/>
          </a:xfrm>
          <a:custGeom>
            <a:avLst/>
            <a:gdLst/>
            <a:ahLst/>
            <a:cxnLst/>
            <a:rect l="l" t="t" r="r" b="b"/>
            <a:pathLst>
              <a:path w="26195" h="26195" extrusionOk="0">
                <a:moveTo>
                  <a:pt x="13097" y="1"/>
                </a:moveTo>
                <a:cubicBezTo>
                  <a:pt x="5858" y="1"/>
                  <a:pt x="1" y="5870"/>
                  <a:pt x="1" y="13097"/>
                </a:cubicBezTo>
                <a:cubicBezTo>
                  <a:pt x="1" y="20336"/>
                  <a:pt x="5858" y="26194"/>
                  <a:pt x="13097" y="26194"/>
                </a:cubicBezTo>
                <a:cubicBezTo>
                  <a:pt x="20325" y="26194"/>
                  <a:pt x="26194" y="20336"/>
                  <a:pt x="26194" y="13097"/>
                </a:cubicBezTo>
                <a:cubicBezTo>
                  <a:pt x="26194" y="5870"/>
                  <a:pt x="20325" y="1"/>
                  <a:pt x="13097"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04</a:t>
            </a:r>
            <a:endParaRPr/>
          </a:p>
        </p:txBody>
      </p:sp>
      <p:sp>
        <p:nvSpPr>
          <p:cNvPr id="2804" name="Google Shape;2804;p80"/>
          <p:cNvSpPr txBox="1"/>
          <p:nvPr/>
        </p:nvSpPr>
        <p:spPr>
          <a:xfrm>
            <a:off x="4307560" y="3681502"/>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Saturn</a:t>
            </a:r>
            <a:endParaRPr sz="2000">
              <a:solidFill>
                <a:schemeClr val="dk1"/>
              </a:solidFill>
              <a:latin typeface="Abril Fatface"/>
              <a:ea typeface="Abril Fatface"/>
              <a:cs typeface="Abril Fatface"/>
              <a:sym typeface="Abril Fatface"/>
            </a:endParaRPr>
          </a:p>
        </p:txBody>
      </p:sp>
      <p:sp>
        <p:nvSpPr>
          <p:cNvPr id="2805" name="Google Shape;2805;p80"/>
          <p:cNvSpPr txBox="1"/>
          <p:nvPr/>
        </p:nvSpPr>
        <p:spPr>
          <a:xfrm>
            <a:off x="4307560" y="397969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Saturn has rings</a:t>
            </a:r>
            <a:endParaRPr>
              <a:solidFill>
                <a:schemeClr val="lt2"/>
              </a:solidFill>
              <a:latin typeface="Nunito"/>
              <a:ea typeface="Nunito"/>
              <a:cs typeface="Nunito"/>
              <a:sym typeface="Nunito"/>
            </a:endParaRPr>
          </a:p>
        </p:txBody>
      </p:sp>
      <p:sp>
        <p:nvSpPr>
          <p:cNvPr id="2806" name="Google Shape;2806;p80"/>
          <p:cNvSpPr/>
          <p:nvPr/>
        </p:nvSpPr>
        <p:spPr>
          <a:xfrm>
            <a:off x="5995005" y="1849590"/>
            <a:ext cx="606529" cy="606807"/>
          </a:xfrm>
          <a:custGeom>
            <a:avLst/>
            <a:gdLst/>
            <a:ahLst/>
            <a:cxnLst/>
            <a:rect l="l" t="t" r="r" b="b"/>
            <a:pathLst>
              <a:path w="26183" h="26195" extrusionOk="0">
                <a:moveTo>
                  <a:pt x="13086" y="1"/>
                </a:moveTo>
                <a:cubicBezTo>
                  <a:pt x="5859" y="1"/>
                  <a:pt x="1" y="5871"/>
                  <a:pt x="1" y="13098"/>
                </a:cubicBezTo>
                <a:cubicBezTo>
                  <a:pt x="1" y="20325"/>
                  <a:pt x="5859" y="26195"/>
                  <a:pt x="13086" y="26195"/>
                </a:cubicBezTo>
                <a:cubicBezTo>
                  <a:pt x="20325" y="26195"/>
                  <a:pt x="26183" y="20325"/>
                  <a:pt x="26183" y="13098"/>
                </a:cubicBezTo>
                <a:cubicBezTo>
                  <a:pt x="26183" y="5871"/>
                  <a:pt x="20325" y="1"/>
                  <a:pt x="13086"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05</a:t>
            </a:r>
            <a:endParaRPr/>
          </a:p>
        </p:txBody>
      </p:sp>
      <p:sp>
        <p:nvSpPr>
          <p:cNvPr id="2807" name="Google Shape;2807;p80"/>
          <p:cNvSpPr txBox="1"/>
          <p:nvPr/>
        </p:nvSpPr>
        <p:spPr>
          <a:xfrm>
            <a:off x="5475525" y="112008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It is terribly hot</a:t>
            </a:r>
            <a:endParaRPr>
              <a:solidFill>
                <a:schemeClr val="lt2"/>
              </a:solidFill>
              <a:latin typeface="Nunito"/>
              <a:ea typeface="Nunito"/>
              <a:cs typeface="Nunito"/>
              <a:sym typeface="Nunito"/>
            </a:endParaRPr>
          </a:p>
        </p:txBody>
      </p:sp>
      <p:sp>
        <p:nvSpPr>
          <p:cNvPr id="2808" name="Google Shape;2808;p80"/>
          <p:cNvSpPr txBox="1"/>
          <p:nvPr/>
        </p:nvSpPr>
        <p:spPr>
          <a:xfrm>
            <a:off x="5475525" y="1358929"/>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Venus</a:t>
            </a:r>
            <a:endParaRPr sz="2000">
              <a:solidFill>
                <a:schemeClr val="dk1"/>
              </a:solidFill>
              <a:latin typeface="Abril Fatface"/>
              <a:ea typeface="Abril Fatface"/>
              <a:cs typeface="Abril Fatface"/>
              <a:sym typeface="Abril Fatface"/>
            </a:endParaRPr>
          </a:p>
        </p:txBody>
      </p:sp>
      <p:sp>
        <p:nvSpPr>
          <p:cNvPr id="2809" name="Google Shape;2809;p80"/>
          <p:cNvSpPr/>
          <p:nvPr/>
        </p:nvSpPr>
        <p:spPr>
          <a:xfrm>
            <a:off x="3654508" y="1849590"/>
            <a:ext cx="606807" cy="606807"/>
          </a:xfrm>
          <a:custGeom>
            <a:avLst/>
            <a:gdLst/>
            <a:ahLst/>
            <a:cxnLst/>
            <a:rect l="l" t="t" r="r" b="b"/>
            <a:pathLst>
              <a:path w="26195" h="26195" extrusionOk="0">
                <a:moveTo>
                  <a:pt x="13098" y="1"/>
                </a:moveTo>
                <a:cubicBezTo>
                  <a:pt x="5871" y="1"/>
                  <a:pt x="1" y="5870"/>
                  <a:pt x="1" y="13098"/>
                </a:cubicBezTo>
                <a:cubicBezTo>
                  <a:pt x="1" y="20325"/>
                  <a:pt x="5871" y="26194"/>
                  <a:pt x="13098" y="26194"/>
                </a:cubicBezTo>
                <a:cubicBezTo>
                  <a:pt x="20337" y="26194"/>
                  <a:pt x="26195" y="20325"/>
                  <a:pt x="26195" y="13098"/>
                </a:cubicBezTo>
                <a:cubicBezTo>
                  <a:pt x="26195" y="5870"/>
                  <a:pt x="20337" y="1"/>
                  <a:pt x="1309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03</a:t>
            </a:r>
            <a:endParaRPr sz="2000">
              <a:solidFill>
                <a:schemeClr val="dk1"/>
              </a:solidFill>
              <a:latin typeface="Abril Fatface"/>
              <a:ea typeface="Abril Fatface"/>
              <a:cs typeface="Abril Fatface"/>
              <a:sym typeface="Abril Fatface"/>
            </a:endParaRPr>
          </a:p>
        </p:txBody>
      </p:sp>
      <p:sp>
        <p:nvSpPr>
          <p:cNvPr id="2810" name="Google Shape;2810;p80"/>
          <p:cNvSpPr txBox="1"/>
          <p:nvPr/>
        </p:nvSpPr>
        <p:spPr>
          <a:xfrm>
            <a:off x="3133531" y="112008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It is far away</a:t>
            </a:r>
            <a:endParaRPr>
              <a:solidFill>
                <a:schemeClr val="lt2"/>
              </a:solidFill>
              <a:latin typeface="Nunito"/>
              <a:ea typeface="Nunito"/>
              <a:cs typeface="Nunito"/>
              <a:sym typeface="Nunito"/>
            </a:endParaRPr>
          </a:p>
        </p:txBody>
      </p:sp>
      <p:sp>
        <p:nvSpPr>
          <p:cNvPr id="2811" name="Google Shape;2811;p80"/>
          <p:cNvSpPr txBox="1"/>
          <p:nvPr/>
        </p:nvSpPr>
        <p:spPr>
          <a:xfrm>
            <a:off x="3133531" y="1358929"/>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rgbClr val="000000"/>
              </a:buClr>
              <a:buSzPts val="1100"/>
              <a:buFont typeface="Arial"/>
              <a:buNone/>
            </a:pPr>
            <a:r>
              <a:rPr lang="en" sz="2000">
                <a:solidFill>
                  <a:schemeClr val="dk1"/>
                </a:solidFill>
                <a:latin typeface="Abril Fatface"/>
                <a:ea typeface="Abril Fatface"/>
                <a:cs typeface="Abril Fatface"/>
                <a:sym typeface="Abril Fatface"/>
              </a:rPr>
              <a:t>Neptune</a:t>
            </a:r>
            <a:endParaRPr sz="2000">
              <a:solidFill>
                <a:schemeClr val="dk1"/>
              </a:solidFill>
              <a:latin typeface="Abril Fatface"/>
              <a:ea typeface="Abril Fatface"/>
              <a:cs typeface="Abril Fatface"/>
              <a:sym typeface="Abril Fatface"/>
            </a:endParaRPr>
          </a:p>
        </p:txBody>
      </p:sp>
      <p:sp>
        <p:nvSpPr>
          <p:cNvPr id="2812" name="Google Shape;2812;p80"/>
          <p:cNvSpPr/>
          <p:nvPr/>
        </p:nvSpPr>
        <p:spPr>
          <a:xfrm>
            <a:off x="7165250" y="2983466"/>
            <a:ext cx="603502" cy="603519"/>
          </a:xfrm>
          <a:custGeom>
            <a:avLst/>
            <a:gdLst/>
            <a:ahLst/>
            <a:cxnLst/>
            <a:rect l="l" t="t" r="r" b="b"/>
            <a:pathLst>
              <a:path w="38136" h="38125" extrusionOk="0">
                <a:moveTo>
                  <a:pt x="19062" y="1"/>
                </a:moveTo>
                <a:cubicBezTo>
                  <a:pt x="8537" y="1"/>
                  <a:pt x="0" y="8537"/>
                  <a:pt x="0" y="19063"/>
                </a:cubicBezTo>
                <a:cubicBezTo>
                  <a:pt x="0" y="29588"/>
                  <a:pt x="8537" y="38124"/>
                  <a:pt x="19062" y="38124"/>
                </a:cubicBezTo>
                <a:cubicBezTo>
                  <a:pt x="29599" y="38124"/>
                  <a:pt x="38136" y="29588"/>
                  <a:pt x="38136" y="19063"/>
                </a:cubicBezTo>
                <a:cubicBezTo>
                  <a:pt x="38136" y="8537"/>
                  <a:pt x="29599" y="1"/>
                  <a:pt x="19062"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06</a:t>
            </a:r>
            <a:endParaRPr/>
          </a:p>
        </p:txBody>
      </p:sp>
      <p:sp>
        <p:nvSpPr>
          <p:cNvPr id="2813" name="Google Shape;2813;p80"/>
          <p:cNvSpPr txBox="1"/>
          <p:nvPr/>
        </p:nvSpPr>
        <p:spPr>
          <a:xfrm>
            <a:off x="6649555" y="3681502"/>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Sun</a:t>
            </a:r>
            <a:endParaRPr sz="2000">
              <a:solidFill>
                <a:schemeClr val="dk1"/>
              </a:solidFill>
              <a:latin typeface="Abril Fatface"/>
              <a:ea typeface="Abril Fatface"/>
              <a:cs typeface="Abril Fatface"/>
              <a:sym typeface="Abril Fatface"/>
            </a:endParaRPr>
          </a:p>
        </p:txBody>
      </p:sp>
      <p:sp>
        <p:nvSpPr>
          <p:cNvPr id="2814" name="Google Shape;2814;p80"/>
          <p:cNvSpPr txBox="1"/>
          <p:nvPr/>
        </p:nvSpPr>
        <p:spPr>
          <a:xfrm>
            <a:off x="6649555" y="397969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The Sun is a star</a:t>
            </a:r>
            <a:endParaRPr>
              <a:solidFill>
                <a:schemeClr val="lt2"/>
              </a:solidFill>
              <a:latin typeface="Nunito"/>
              <a:ea typeface="Nunito"/>
              <a:cs typeface="Nunito"/>
              <a:sym typeface="Nunito"/>
            </a:endParaRPr>
          </a:p>
        </p:txBody>
      </p:sp>
      <p:sp>
        <p:nvSpPr>
          <p:cNvPr id="2815" name="Google Shape;2815;p80"/>
          <p:cNvSpPr/>
          <p:nvPr/>
        </p:nvSpPr>
        <p:spPr>
          <a:xfrm>
            <a:off x="1317295" y="1851232"/>
            <a:ext cx="603522" cy="603522"/>
          </a:xfrm>
          <a:custGeom>
            <a:avLst/>
            <a:gdLst/>
            <a:ahLst/>
            <a:cxnLst/>
            <a:rect l="l" t="t" r="r" b="b"/>
            <a:pathLst>
              <a:path w="30624" h="30624" extrusionOk="0">
                <a:moveTo>
                  <a:pt x="15312" y="1"/>
                </a:moveTo>
                <a:cubicBezTo>
                  <a:pt x="6859" y="1"/>
                  <a:pt x="1" y="6859"/>
                  <a:pt x="1" y="15312"/>
                </a:cubicBezTo>
                <a:cubicBezTo>
                  <a:pt x="1" y="23765"/>
                  <a:pt x="6859" y="30623"/>
                  <a:pt x="15312" y="30623"/>
                </a:cubicBezTo>
                <a:cubicBezTo>
                  <a:pt x="23766" y="30623"/>
                  <a:pt x="30624" y="23765"/>
                  <a:pt x="30624" y="15312"/>
                </a:cubicBezTo>
                <a:cubicBezTo>
                  <a:pt x="30624" y="6859"/>
                  <a:pt x="23766" y="1"/>
                  <a:pt x="15312"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01</a:t>
            </a:r>
            <a:endParaRPr sz="2000">
              <a:solidFill>
                <a:schemeClr val="dk1"/>
              </a:solidFill>
              <a:latin typeface="Abril Fatface"/>
              <a:ea typeface="Abril Fatface"/>
              <a:cs typeface="Abril Fatface"/>
              <a:sym typeface="Abril Fatface"/>
            </a:endParaRPr>
          </a:p>
        </p:txBody>
      </p:sp>
      <p:sp>
        <p:nvSpPr>
          <p:cNvPr id="2816" name="Google Shape;2816;p80"/>
          <p:cNvSpPr txBox="1"/>
          <p:nvPr/>
        </p:nvSpPr>
        <p:spPr>
          <a:xfrm>
            <a:off x="849545" y="1120081"/>
            <a:ext cx="1644900" cy="31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2"/>
                </a:solidFill>
                <a:latin typeface="Nunito"/>
                <a:ea typeface="Nunito"/>
                <a:cs typeface="Nunito"/>
                <a:sym typeface="Nunito"/>
              </a:rPr>
              <a:t>Earth harbors life</a:t>
            </a:r>
            <a:endParaRPr>
              <a:solidFill>
                <a:schemeClr val="lt2"/>
              </a:solidFill>
              <a:latin typeface="Nunito"/>
              <a:ea typeface="Nunito"/>
              <a:cs typeface="Nunito"/>
              <a:sym typeface="Nunito"/>
            </a:endParaRPr>
          </a:p>
        </p:txBody>
      </p:sp>
      <p:sp>
        <p:nvSpPr>
          <p:cNvPr id="2817" name="Google Shape;2817;p80"/>
          <p:cNvSpPr txBox="1"/>
          <p:nvPr/>
        </p:nvSpPr>
        <p:spPr>
          <a:xfrm>
            <a:off x="849545" y="1358929"/>
            <a:ext cx="1644900" cy="375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Abril Fatface"/>
                <a:ea typeface="Abril Fatface"/>
                <a:cs typeface="Abril Fatface"/>
                <a:sym typeface="Abril Fatface"/>
              </a:rPr>
              <a:t>Earth</a:t>
            </a:r>
            <a:endParaRPr sz="2000">
              <a:solidFill>
                <a:schemeClr val="dk1"/>
              </a:solidFill>
              <a:latin typeface="Abril Fatface"/>
              <a:ea typeface="Abril Fatface"/>
              <a:cs typeface="Abril Fatface"/>
              <a:sym typeface="Abril Fatface"/>
            </a:endParaRPr>
          </a:p>
        </p:txBody>
      </p:sp>
      <p:sp>
        <p:nvSpPr>
          <p:cNvPr id="2818" name="Google Shape;2818;p80"/>
          <p:cNvSpPr/>
          <p:nvPr/>
        </p:nvSpPr>
        <p:spPr>
          <a:xfrm>
            <a:off x="1557492" y="2406809"/>
            <a:ext cx="123122" cy="112026"/>
          </a:xfrm>
          <a:custGeom>
            <a:avLst/>
            <a:gdLst/>
            <a:ahLst/>
            <a:cxnLst/>
            <a:rect l="l" t="t" r="r" b="b"/>
            <a:pathLst>
              <a:path w="5315" h="4836" extrusionOk="0">
                <a:moveTo>
                  <a:pt x="2855" y="1"/>
                </a:moveTo>
                <a:cubicBezTo>
                  <a:pt x="1230" y="1"/>
                  <a:pt x="0" y="2231"/>
                  <a:pt x="606" y="3680"/>
                </a:cubicBezTo>
                <a:cubicBezTo>
                  <a:pt x="901" y="4370"/>
                  <a:pt x="1490" y="4711"/>
                  <a:pt x="2135" y="4776"/>
                </a:cubicBezTo>
                <a:lnTo>
                  <a:pt x="2135" y="4776"/>
                </a:lnTo>
                <a:cubicBezTo>
                  <a:pt x="2280" y="4814"/>
                  <a:pt x="2427" y="4835"/>
                  <a:pt x="2570" y="4835"/>
                </a:cubicBezTo>
                <a:cubicBezTo>
                  <a:pt x="2582" y="4835"/>
                  <a:pt x="2594" y="4835"/>
                  <a:pt x="2606" y="4835"/>
                </a:cubicBezTo>
                <a:cubicBezTo>
                  <a:pt x="3041" y="4823"/>
                  <a:pt x="3542" y="4757"/>
                  <a:pt x="3781" y="4371"/>
                </a:cubicBezTo>
                <a:lnTo>
                  <a:pt x="3781" y="4371"/>
                </a:lnTo>
                <a:cubicBezTo>
                  <a:pt x="4001" y="4231"/>
                  <a:pt x="4197" y="4059"/>
                  <a:pt x="4356" y="3858"/>
                </a:cubicBezTo>
                <a:cubicBezTo>
                  <a:pt x="5314" y="2652"/>
                  <a:pt x="4745" y="741"/>
                  <a:pt x="3279" y="249"/>
                </a:cubicBezTo>
                <a:lnTo>
                  <a:pt x="3279" y="249"/>
                </a:lnTo>
                <a:cubicBezTo>
                  <a:pt x="3209" y="110"/>
                  <a:pt x="3072" y="5"/>
                  <a:pt x="2868" y="1"/>
                </a:cubicBezTo>
                <a:cubicBezTo>
                  <a:pt x="2864" y="1"/>
                  <a:pt x="2859" y="1"/>
                  <a:pt x="28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lt2"/>
              </a:solidFill>
            </a:endParaRPr>
          </a:p>
        </p:txBody>
      </p:sp>
      <p:sp>
        <p:nvSpPr>
          <p:cNvPr id="2819" name="Google Shape;2819;p80"/>
          <p:cNvSpPr/>
          <p:nvPr/>
        </p:nvSpPr>
        <p:spPr>
          <a:xfrm>
            <a:off x="7419699" y="2946975"/>
            <a:ext cx="123099" cy="112026"/>
          </a:xfrm>
          <a:custGeom>
            <a:avLst/>
            <a:gdLst/>
            <a:ahLst/>
            <a:cxnLst/>
            <a:rect l="l" t="t" r="r" b="b"/>
            <a:pathLst>
              <a:path w="5314" h="4836" extrusionOk="0">
                <a:moveTo>
                  <a:pt x="2745" y="1"/>
                </a:moveTo>
                <a:cubicBezTo>
                  <a:pt x="2733" y="1"/>
                  <a:pt x="2722" y="1"/>
                  <a:pt x="2710" y="1"/>
                </a:cubicBezTo>
                <a:cubicBezTo>
                  <a:pt x="2293" y="12"/>
                  <a:pt x="1790" y="88"/>
                  <a:pt x="1546" y="459"/>
                </a:cubicBezTo>
                <a:lnTo>
                  <a:pt x="1546" y="459"/>
                </a:lnTo>
                <a:cubicBezTo>
                  <a:pt x="1321" y="600"/>
                  <a:pt x="1121" y="774"/>
                  <a:pt x="960" y="977"/>
                </a:cubicBezTo>
                <a:cubicBezTo>
                  <a:pt x="1" y="2185"/>
                  <a:pt x="583" y="4098"/>
                  <a:pt x="2041" y="4600"/>
                </a:cubicBezTo>
                <a:lnTo>
                  <a:pt x="2041" y="4600"/>
                </a:lnTo>
                <a:cubicBezTo>
                  <a:pt x="2111" y="4735"/>
                  <a:pt x="2247" y="4835"/>
                  <a:pt x="2448" y="4835"/>
                </a:cubicBezTo>
                <a:cubicBezTo>
                  <a:pt x="2456" y="4835"/>
                  <a:pt x="2465" y="4835"/>
                  <a:pt x="2473" y="4835"/>
                </a:cubicBezTo>
                <a:cubicBezTo>
                  <a:pt x="4092" y="4835"/>
                  <a:pt x="5314" y="2601"/>
                  <a:pt x="4710" y="1156"/>
                </a:cubicBezTo>
                <a:cubicBezTo>
                  <a:pt x="4422" y="476"/>
                  <a:pt x="3841" y="136"/>
                  <a:pt x="3202" y="67"/>
                </a:cubicBezTo>
                <a:lnTo>
                  <a:pt x="3202" y="67"/>
                </a:lnTo>
                <a:cubicBezTo>
                  <a:pt x="3050" y="24"/>
                  <a:pt x="2896" y="1"/>
                  <a:pt x="27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0"/>
          <p:cNvSpPr/>
          <p:nvPr/>
        </p:nvSpPr>
        <p:spPr>
          <a:xfrm>
            <a:off x="2738698" y="2908951"/>
            <a:ext cx="97918" cy="81054"/>
          </a:xfrm>
          <a:custGeom>
            <a:avLst/>
            <a:gdLst/>
            <a:ahLst/>
            <a:cxnLst/>
            <a:rect l="l" t="t" r="r" b="b"/>
            <a:pathLst>
              <a:path w="4227" h="3499" extrusionOk="0">
                <a:moveTo>
                  <a:pt x="2121" y="1642"/>
                </a:moveTo>
                <a:cubicBezTo>
                  <a:pt x="2132" y="1642"/>
                  <a:pt x="2144" y="1643"/>
                  <a:pt x="2155" y="1645"/>
                </a:cubicBezTo>
                <a:cubicBezTo>
                  <a:pt x="2346" y="1669"/>
                  <a:pt x="2489" y="1954"/>
                  <a:pt x="2370" y="2109"/>
                </a:cubicBezTo>
                <a:cubicBezTo>
                  <a:pt x="2301" y="2203"/>
                  <a:pt x="2219" y="2241"/>
                  <a:pt x="2140" y="2241"/>
                </a:cubicBezTo>
                <a:cubicBezTo>
                  <a:pt x="2121" y="2241"/>
                  <a:pt x="2101" y="2239"/>
                  <a:pt x="2082" y="2234"/>
                </a:cubicBezTo>
                <a:lnTo>
                  <a:pt x="2082" y="2234"/>
                </a:lnTo>
                <a:cubicBezTo>
                  <a:pt x="1993" y="2186"/>
                  <a:pt x="1913" y="2110"/>
                  <a:pt x="1850" y="2006"/>
                </a:cubicBezTo>
                <a:lnTo>
                  <a:pt x="1850" y="2006"/>
                </a:lnTo>
                <a:cubicBezTo>
                  <a:pt x="1833" y="1942"/>
                  <a:pt x="1836" y="1873"/>
                  <a:pt x="1870" y="1807"/>
                </a:cubicBezTo>
                <a:lnTo>
                  <a:pt x="1870" y="1807"/>
                </a:lnTo>
                <a:cubicBezTo>
                  <a:pt x="1933" y="1713"/>
                  <a:pt x="2022" y="1642"/>
                  <a:pt x="2121" y="1642"/>
                </a:cubicBezTo>
                <a:close/>
                <a:moveTo>
                  <a:pt x="2197" y="1"/>
                </a:moveTo>
                <a:cubicBezTo>
                  <a:pt x="950" y="1"/>
                  <a:pt x="0" y="1388"/>
                  <a:pt x="643" y="2550"/>
                </a:cubicBezTo>
                <a:cubicBezTo>
                  <a:pt x="910" y="3026"/>
                  <a:pt x="1339" y="3297"/>
                  <a:pt x="1793" y="3378"/>
                </a:cubicBezTo>
                <a:lnTo>
                  <a:pt x="1793" y="3378"/>
                </a:lnTo>
                <a:cubicBezTo>
                  <a:pt x="1991" y="3456"/>
                  <a:pt x="2206" y="3499"/>
                  <a:pt x="2420" y="3499"/>
                </a:cubicBezTo>
                <a:cubicBezTo>
                  <a:pt x="2696" y="3499"/>
                  <a:pt x="2972" y="3429"/>
                  <a:pt x="3215" y="3276"/>
                </a:cubicBezTo>
                <a:cubicBezTo>
                  <a:pt x="3581" y="3049"/>
                  <a:pt x="3735" y="2710"/>
                  <a:pt x="3741" y="2344"/>
                </a:cubicBezTo>
                <a:lnTo>
                  <a:pt x="3741" y="2344"/>
                </a:lnTo>
                <a:cubicBezTo>
                  <a:pt x="3744" y="2337"/>
                  <a:pt x="3748" y="2330"/>
                  <a:pt x="3751" y="2324"/>
                </a:cubicBezTo>
                <a:cubicBezTo>
                  <a:pt x="4227" y="1276"/>
                  <a:pt x="3536" y="145"/>
                  <a:pt x="2405" y="14"/>
                </a:cubicBezTo>
                <a:cubicBezTo>
                  <a:pt x="2335" y="5"/>
                  <a:pt x="2265" y="1"/>
                  <a:pt x="2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0"/>
          <p:cNvSpPr/>
          <p:nvPr/>
        </p:nvSpPr>
        <p:spPr>
          <a:xfrm>
            <a:off x="3908801" y="2422155"/>
            <a:ext cx="98220" cy="81309"/>
          </a:xfrm>
          <a:custGeom>
            <a:avLst/>
            <a:gdLst/>
            <a:ahLst/>
            <a:cxnLst/>
            <a:rect l="l" t="t" r="r" b="b"/>
            <a:pathLst>
              <a:path w="4240" h="3510" extrusionOk="0">
                <a:moveTo>
                  <a:pt x="2143" y="1643"/>
                </a:moveTo>
                <a:cubicBezTo>
                  <a:pt x="2151" y="1643"/>
                  <a:pt x="2160" y="1643"/>
                  <a:pt x="2168" y="1644"/>
                </a:cubicBezTo>
                <a:cubicBezTo>
                  <a:pt x="2347" y="1680"/>
                  <a:pt x="2502" y="1966"/>
                  <a:pt x="2383" y="2120"/>
                </a:cubicBezTo>
                <a:cubicBezTo>
                  <a:pt x="2315" y="2211"/>
                  <a:pt x="2234" y="2247"/>
                  <a:pt x="2156" y="2247"/>
                </a:cubicBezTo>
                <a:cubicBezTo>
                  <a:pt x="2130" y="2247"/>
                  <a:pt x="2105" y="2243"/>
                  <a:pt x="2081" y="2236"/>
                </a:cubicBezTo>
                <a:lnTo>
                  <a:pt x="2081" y="2236"/>
                </a:lnTo>
                <a:cubicBezTo>
                  <a:pt x="2004" y="2195"/>
                  <a:pt x="1933" y="2134"/>
                  <a:pt x="1876" y="2053"/>
                </a:cubicBezTo>
                <a:lnTo>
                  <a:pt x="1876" y="2053"/>
                </a:lnTo>
                <a:cubicBezTo>
                  <a:pt x="1841" y="1975"/>
                  <a:pt x="1836" y="1885"/>
                  <a:pt x="1881" y="1801"/>
                </a:cubicBezTo>
                <a:lnTo>
                  <a:pt x="1881" y="1801"/>
                </a:lnTo>
                <a:cubicBezTo>
                  <a:pt x="1945" y="1710"/>
                  <a:pt x="2038" y="1643"/>
                  <a:pt x="2143" y="1643"/>
                </a:cubicBezTo>
                <a:close/>
                <a:moveTo>
                  <a:pt x="2209" y="0"/>
                </a:moveTo>
                <a:cubicBezTo>
                  <a:pt x="952" y="0"/>
                  <a:pt x="1" y="1398"/>
                  <a:pt x="644" y="2561"/>
                </a:cubicBezTo>
                <a:cubicBezTo>
                  <a:pt x="912" y="3039"/>
                  <a:pt x="1342" y="3308"/>
                  <a:pt x="1798" y="3387"/>
                </a:cubicBezTo>
                <a:lnTo>
                  <a:pt x="1798" y="3387"/>
                </a:lnTo>
                <a:cubicBezTo>
                  <a:pt x="1999" y="3467"/>
                  <a:pt x="2216" y="3510"/>
                  <a:pt x="2433" y="3510"/>
                </a:cubicBezTo>
                <a:cubicBezTo>
                  <a:pt x="2709" y="3510"/>
                  <a:pt x="2985" y="3440"/>
                  <a:pt x="3228" y="3287"/>
                </a:cubicBezTo>
                <a:cubicBezTo>
                  <a:pt x="3582" y="3061"/>
                  <a:pt x="3734" y="2730"/>
                  <a:pt x="3746" y="2372"/>
                </a:cubicBezTo>
                <a:lnTo>
                  <a:pt x="3746" y="2372"/>
                </a:lnTo>
                <a:cubicBezTo>
                  <a:pt x="3752" y="2359"/>
                  <a:pt x="3758" y="2347"/>
                  <a:pt x="3764" y="2335"/>
                </a:cubicBezTo>
                <a:cubicBezTo>
                  <a:pt x="4240" y="1287"/>
                  <a:pt x="3537" y="156"/>
                  <a:pt x="2418" y="13"/>
                </a:cubicBezTo>
                <a:cubicBezTo>
                  <a:pt x="2348" y="4"/>
                  <a:pt x="2278" y="0"/>
                  <a:pt x="2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0"/>
          <p:cNvSpPr/>
          <p:nvPr/>
        </p:nvSpPr>
        <p:spPr>
          <a:xfrm>
            <a:off x="6249299" y="2422141"/>
            <a:ext cx="97942" cy="81332"/>
          </a:xfrm>
          <a:custGeom>
            <a:avLst/>
            <a:gdLst/>
            <a:ahLst/>
            <a:cxnLst/>
            <a:rect l="l" t="t" r="r" b="b"/>
            <a:pathLst>
              <a:path w="4228" h="3511" extrusionOk="0">
                <a:moveTo>
                  <a:pt x="2142" y="1643"/>
                </a:moveTo>
                <a:cubicBezTo>
                  <a:pt x="2151" y="1643"/>
                  <a:pt x="2159" y="1644"/>
                  <a:pt x="2168" y="1645"/>
                </a:cubicBezTo>
                <a:cubicBezTo>
                  <a:pt x="2346" y="1668"/>
                  <a:pt x="2489" y="1966"/>
                  <a:pt x="2382" y="2121"/>
                </a:cubicBezTo>
                <a:cubicBezTo>
                  <a:pt x="2314" y="2211"/>
                  <a:pt x="2233" y="2248"/>
                  <a:pt x="2155" y="2248"/>
                </a:cubicBezTo>
                <a:cubicBezTo>
                  <a:pt x="2136" y="2248"/>
                  <a:pt x="2117" y="2246"/>
                  <a:pt x="2098" y="2242"/>
                </a:cubicBezTo>
                <a:lnTo>
                  <a:pt x="2098" y="2242"/>
                </a:lnTo>
                <a:cubicBezTo>
                  <a:pt x="2010" y="2197"/>
                  <a:pt x="1929" y="2126"/>
                  <a:pt x="1865" y="2029"/>
                </a:cubicBezTo>
                <a:lnTo>
                  <a:pt x="1865" y="2029"/>
                </a:lnTo>
                <a:cubicBezTo>
                  <a:pt x="1839" y="1955"/>
                  <a:pt x="1840" y="1871"/>
                  <a:pt x="1884" y="1793"/>
                </a:cubicBezTo>
                <a:lnTo>
                  <a:pt x="1884" y="1793"/>
                </a:lnTo>
                <a:cubicBezTo>
                  <a:pt x="1950" y="1707"/>
                  <a:pt x="2041" y="1643"/>
                  <a:pt x="2142" y="1643"/>
                </a:cubicBezTo>
                <a:close/>
                <a:moveTo>
                  <a:pt x="2209" y="1"/>
                </a:moveTo>
                <a:cubicBezTo>
                  <a:pt x="951" y="1"/>
                  <a:pt x="0" y="1399"/>
                  <a:pt x="644" y="2561"/>
                </a:cubicBezTo>
                <a:cubicBezTo>
                  <a:pt x="911" y="3039"/>
                  <a:pt x="1341" y="3309"/>
                  <a:pt x="1796" y="3387"/>
                </a:cubicBezTo>
                <a:lnTo>
                  <a:pt x="1796" y="3387"/>
                </a:lnTo>
                <a:cubicBezTo>
                  <a:pt x="1998" y="3467"/>
                  <a:pt x="2215" y="3510"/>
                  <a:pt x="2432" y="3510"/>
                </a:cubicBezTo>
                <a:cubicBezTo>
                  <a:pt x="2709" y="3510"/>
                  <a:pt x="2985" y="3440"/>
                  <a:pt x="3227" y="3288"/>
                </a:cubicBezTo>
                <a:cubicBezTo>
                  <a:pt x="3589" y="3057"/>
                  <a:pt x="3741" y="2715"/>
                  <a:pt x="3745" y="2348"/>
                </a:cubicBezTo>
                <a:lnTo>
                  <a:pt x="3745" y="2348"/>
                </a:lnTo>
                <a:cubicBezTo>
                  <a:pt x="3747" y="2344"/>
                  <a:pt x="3749" y="2339"/>
                  <a:pt x="3751" y="2335"/>
                </a:cubicBezTo>
                <a:cubicBezTo>
                  <a:pt x="4227" y="1276"/>
                  <a:pt x="3537" y="156"/>
                  <a:pt x="2418" y="14"/>
                </a:cubicBezTo>
                <a:cubicBezTo>
                  <a:pt x="2347" y="5"/>
                  <a:pt x="2277" y="1"/>
                  <a:pt x="2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0"/>
          <p:cNvSpPr/>
          <p:nvPr/>
        </p:nvSpPr>
        <p:spPr>
          <a:xfrm>
            <a:off x="5079198" y="2962482"/>
            <a:ext cx="97918" cy="81054"/>
          </a:xfrm>
          <a:custGeom>
            <a:avLst/>
            <a:gdLst/>
            <a:ahLst/>
            <a:cxnLst/>
            <a:rect l="l" t="t" r="r" b="b"/>
            <a:pathLst>
              <a:path w="4227" h="3499" extrusionOk="0">
                <a:moveTo>
                  <a:pt x="2121" y="1642"/>
                </a:moveTo>
                <a:cubicBezTo>
                  <a:pt x="2132" y="1642"/>
                  <a:pt x="2144" y="1643"/>
                  <a:pt x="2155" y="1645"/>
                </a:cubicBezTo>
                <a:cubicBezTo>
                  <a:pt x="2346" y="1669"/>
                  <a:pt x="2489" y="1954"/>
                  <a:pt x="2370" y="2109"/>
                </a:cubicBezTo>
                <a:cubicBezTo>
                  <a:pt x="2301" y="2203"/>
                  <a:pt x="2219" y="2241"/>
                  <a:pt x="2140" y="2241"/>
                </a:cubicBezTo>
                <a:cubicBezTo>
                  <a:pt x="2121" y="2241"/>
                  <a:pt x="2101" y="2239"/>
                  <a:pt x="2082" y="2234"/>
                </a:cubicBezTo>
                <a:lnTo>
                  <a:pt x="2082" y="2234"/>
                </a:lnTo>
                <a:cubicBezTo>
                  <a:pt x="1993" y="2186"/>
                  <a:pt x="1913" y="2110"/>
                  <a:pt x="1850" y="2006"/>
                </a:cubicBezTo>
                <a:lnTo>
                  <a:pt x="1850" y="2006"/>
                </a:lnTo>
                <a:cubicBezTo>
                  <a:pt x="1833" y="1942"/>
                  <a:pt x="1836" y="1873"/>
                  <a:pt x="1870" y="1807"/>
                </a:cubicBezTo>
                <a:lnTo>
                  <a:pt x="1870" y="1807"/>
                </a:lnTo>
                <a:cubicBezTo>
                  <a:pt x="1933" y="1713"/>
                  <a:pt x="2022" y="1642"/>
                  <a:pt x="2121" y="1642"/>
                </a:cubicBezTo>
                <a:close/>
                <a:moveTo>
                  <a:pt x="2197" y="1"/>
                </a:moveTo>
                <a:cubicBezTo>
                  <a:pt x="950" y="1"/>
                  <a:pt x="0" y="1388"/>
                  <a:pt x="643" y="2550"/>
                </a:cubicBezTo>
                <a:cubicBezTo>
                  <a:pt x="910" y="3026"/>
                  <a:pt x="1339" y="3297"/>
                  <a:pt x="1793" y="3378"/>
                </a:cubicBezTo>
                <a:lnTo>
                  <a:pt x="1793" y="3378"/>
                </a:lnTo>
                <a:cubicBezTo>
                  <a:pt x="1991" y="3456"/>
                  <a:pt x="2206" y="3499"/>
                  <a:pt x="2420" y="3499"/>
                </a:cubicBezTo>
                <a:cubicBezTo>
                  <a:pt x="2696" y="3499"/>
                  <a:pt x="2972" y="3429"/>
                  <a:pt x="3215" y="3276"/>
                </a:cubicBezTo>
                <a:cubicBezTo>
                  <a:pt x="3581" y="3049"/>
                  <a:pt x="3735" y="2710"/>
                  <a:pt x="3741" y="2344"/>
                </a:cubicBezTo>
                <a:lnTo>
                  <a:pt x="3741" y="2344"/>
                </a:lnTo>
                <a:cubicBezTo>
                  <a:pt x="3744" y="2337"/>
                  <a:pt x="3748" y="2330"/>
                  <a:pt x="3751" y="2324"/>
                </a:cubicBezTo>
                <a:cubicBezTo>
                  <a:pt x="4227" y="1276"/>
                  <a:pt x="3536" y="145"/>
                  <a:pt x="2405" y="14"/>
                </a:cubicBezTo>
                <a:cubicBezTo>
                  <a:pt x="2335" y="5"/>
                  <a:pt x="2265" y="1"/>
                  <a:pt x="2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0"/>
          <p:cNvSpPr/>
          <p:nvPr/>
        </p:nvSpPr>
        <p:spPr>
          <a:xfrm>
            <a:off x="1623909" y="2451450"/>
            <a:ext cx="5859525" cy="553175"/>
          </a:xfrm>
          <a:custGeom>
            <a:avLst/>
            <a:gdLst/>
            <a:ahLst/>
            <a:cxnLst/>
            <a:rect l="l" t="t" r="r" b="b"/>
            <a:pathLst>
              <a:path w="234381" h="22127" extrusionOk="0">
                <a:moveTo>
                  <a:pt x="0" y="0"/>
                </a:moveTo>
                <a:cubicBezTo>
                  <a:pt x="7896" y="3365"/>
                  <a:pt x="31761" y="20097"/>
                  <a:pt x="47378" y="20187"/>
                </a:cubicBezTo>
                <a:cubicBezTo>
                  <a:pt x="62995" y="20277"/>
                  <a:pt x="78222" y="257"/>
                  <a:pt x="93704" y="540"/>
                </a:cubicBezTo>
                <a:cubicBezTo>
                  <a:pt x="109187" y="823"/>
                  <a:pt x="124629" y="21966"/>
                  <a:pt x="140273" y="21885"/>
                </a:cubicBezTo>
                <a:cubicBezTo>
                  <a:pt x="155917" y="21804"/>
                  <a:pt x="171885" y="15"/>
                  <a:pt x="187570" y="55"/>
                </a:cubicBezTo>
                <a:cubicBezTo>
                  <a:pt x="203255" y="95"/>
                  <a:pt x="226579" y="18448"/>
                  <a:pt x="234381" y="22127"/>
                </a:cubicBezTo>
              </a:path>
            </a:pathLst>
          </a:custGeom>
          <a:noFill/>
          <a:ln w="9525" cap="flat" cmpd="sng">
            <a:solidFill>
              <a:schemeClr val="lt2"/>
            </a:solidFill>
            <a:prstDash val="solid"/>
            <a:round/>
            <a:headEnd type="none" w="med" len="med"/>
            <a:tailEnd type="none" w="med" len="med"/>
          </a:ln>
        </p:spPr>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4">
            <a:extLst>
              <a:ext uri="{FF2B5EF4-FFF2-40B4-BE49-F238E27FC236}">
                <a16:creationId xmlns:a16="http://schemas.microsoft.com/office/drawing/2014/main" id="{C4CB913B-84B0-41FC-B05F-45BF387C81FF}"/>
              </a:ext>
            </a:extLst>
          </p:cNvPr>
          <p:cNvSpPr>
            <a:spLocks noGrp="1"/>
          </p:cNvSpPr>
          <p:nvPr>
            <p:ph type="title"/>
          </p:nvPr>
        </p:nvSpPr>
        <p:spPr>
          <a:xfrm>
            <a:off x="484087" y="166345"/>
            <a:ext cx="8000346" cy="756522"/>
          </a:xfrm>
        </p:spPr>
        <p:txBody>
          <a:bodyPr/>
          <a:lstStyle/>
          <a:p>
            <a:pPr algn="l"/>
            <a:r>
              <a:rPr lang="en-US" sz="2200" dirty="0"/>
              <a:t>1. What community activities are the children doing in the pictures? </a:t>
            </a:r>
          </a:p>
        </p:txBody>
      </p:sp>
      <p:pic>
        <p:nvPicPr>
          <p:cNvPr id="9" name="Picture 8">
            <a:extLst>
              <a:ext uri="{FF2B5EF4-FFF2-40B4-BE49-F238E27FC236}">
                <a16:creationId xmlns:a16="http://schemas.microsoft.com/office/drawing/2014/main" id="{10B30565-3BFC-430D-CB6F-9491DCDEC4E8}"/>
              </a:ext>
            </a:extLst>
          </p:cNvPr>
          <p:cNvPicPr>
            <a:picLocks noChangeAspect="1"/>
          </p:cNvPicPr>
          <p:nvPr/>
        </p:nvPicPr>
        <p:blipFill>
          <a:blip r:embed="rId2"/>
          <a:stretch>
            <a:fillRect/>
          </a:stretch>
        </p:blipFill>
        <p:spPr>
          <a:xfrm>
            <a:off x="262700" y="1153974"/>
            <a:ext cx="2761184" cy="1843125"/>
          </a:xfrm>
          <a:prstGeom prst="rect">
            <a:avLst/>
          </a:prstGeom>
        </p:spPr>
      </p:pic>
      <p:pic>
        <p:nvPicPr>
          <p:cNvPr id="10" name="Picture 9">
            <a:extLst>
              <a:ext uri="{FF2B5EF4-FFF2-40B4-BE49-F238E27FC236}">
                <a16:creationId xmlns:a16="http://schemas.microsoft.com/office/drawing/2014/main" id="{463F74EA-3CCE-BD74-1A5E-EB63EAE13821}"/>
              </a:ext>
            </a:extLst>
          </p:cNvPr>
          <p:cNvPicPr>
            <a:picLocks noChangeAspect="1"/>
          </p:cNvPicPr>
          <p:nvPr/>
        </p:nvPicPr>
        <p:blipFill rotWithShape="1">
          <a:blip r:embed="rId3"/>
          <a:srcRect t="980"/>
          <a:stretch/>
        </p:blipFill>
        <p:spPr>
          <a:xfrm>
            <a:off x="6233978" y="1216703"/>
            <a:ext cx="2669933" cy="1779956"/>
          </a:xfrm>
          <a:prstGeom prst="rect">
            <a:avLst/>
          </a:prstGeom>
        </p:spPr>
      </p:pic>
      <p:sp>
        <p:nvSpPr>
          <p:cNvPr id="11" name="TextBox 10">
            <a:extLst>
              <a:ext uri="{FF2B5EF4-FFF2-40B4-BE49-F238E27FC236}">
                <a16:creationId xmlns:a16="http://schemas.microsoft.com/office/drawing/2014/main" id="{293AC8DD-0562-B711-14C0-0A6D48A89DA4}"/>
              </a:ext>
            </a:extLst>
          </p:cNvPr>
          <p:cNvSpPr txBox="1"/>
          <p:nvPr/>
        </p:nvSpPr>
        <p:spPr>
          <a:xfrm>
            <a:off x="78009" y="2998229"/>
            <a:ext cx="2907655" cy="830997"/>
          </a:xfrm>
          <a:prstGeom prst="rect">
            <a:avLst/>
          </a:prstGeom>
          <a:noFill/>
        </p:spPr>
        <p:txBody>
          <a:bodyPr wrap="square">
            <a:spAutoFit/>
          </a:bodyPr>
          <a:lstStyle/>
          <a:p>
            <a:pPr algn="ctr"/>
            <a:r>
              <a:rPr lang="en-US" sz="2400" b="1" dirty="0">
                <a:solidFill>
                  <a:srgbClr val="C00000"/>
                </a:solidFill>
                <a:latin typeface="Calibri" panose="020F0502020204030204" pitchFamily="34" charset="0"/>
                <a:ea typeface="Calibri" panose="020F0502020204030204" pitchFamily="34" charset="0"/>
              </a:rPr>
              <a:t>reading books to the elderly</a:t>
            </a:r>
            <a:endParaRPr lang="en-US" sz="2400" b="1" dirty="0">
              <a:solidFill>
                <a:srgbClr val="C00000"/>
              </a:solidFill>
            </a:endParaRPr>
          </a:p>
        </p:txBody>
      </p:sp>
      <p:sp>
        <p:nvSpPr>
          <p:cNvPr id="12" name="TextBox 11">
            <a:extLst>
              <a:ext uri="{FF2B5EF4-FFF2-40B4-BE49-F238E27FC236}">
                <a16:creationId xmlns:a16="http://schemas.microsoft.com/office/drawing/2014/main" id="{A3D7A9C6-BC7B-11C5-3DED-DD49345E4DB3}"/>
              </a:ext>
            </a:extLst>
          </p:cNvPr>
          <p:cNvSpPr txBox="1"/>
          <p:nvPr/>
        </p:nvSpPr>
        <p:spPr>
          <a:xfrm>
            <a:off x="3539681" y="2952062"/>
            <a:ext cx="2262197" cy="461665"/>
          </a:xfrm>
          <a:prstGeom prst="rect">
            <a:avLst/>
          </a:prstGeom>
          <a:noFill/>
        </p:spPr>
        <p:txBody>
          <a:bodyPr wrap="square">
            <a:spAutoFit/>
          </a:bodyPr>
          <a:lstStyle/>
          <a:p>
            <a:pPr algn="ctr"/>
            <a:r>
              <a:rPr lang="en-US" sz="2400" b="1" dirty="0">
                <a:solidFill>
                  <a:srgbClr val="C00000"/>
                </a:solidFill>
                <a:latin typeface="Calibri" panose="020F0502020204030204" pitchFamily="34" charset="0"/>
                <a:ea typeface="Calibri" panose="020F0502020204030204" pitchFamily="34" charset="0"/>
              </a:rPr>
              <a:t>picking up litter</a:t>
            </a:r>
            <a:endParaRPr lang="en-US" sz="2400" b="1" dirty="0">
              <a:solidFill>
                <a:srgbClr val="C00000"/>
              </a:solidFill>
            </a:endParaRPr>
          </a:p>
        </p:txBody>
      </p:sp>
      <p:sp>
        <p:nvSpPr>
          <p:cNvPr id="13" name="TextBox 12">
            <a:extLst>
              <a:ext uri="{FF2B5EF4-FFF2-40B4-BE49-F238E27FC236}">
                <a16:creationId xmlns:a16="http://schemas.microsoft.com/office/drawing/2014/main" id="{0359D53B-6806-255D-E7AB-C3CB8D121EAD}"/>
              </a:ext>
            </a:extLst>
          </p:cNvPr>
          <p:cNvSpPr txBox="1"/>
          <p:nvPr/>
        </p:nvSpPr>
        <p:spPr>
          <a:xfrm>
            <a:off x="6158338" y="2996659"/>
            <a:ext cx="3003271" cy="461665"/>
          </a:xfrm>
          <a:prstGeom prst="rect">
            <a:avLst/>
          </a:prstGeom>
          <a:noFill/>
        </p:spPr>
        <p:txBody>
          <a:bodyPr wrap="square">
            <a:spAutoFit/>
          </a:bodyPr>
          <a:lstStyle/>
          <a:p>
            <a:pPr algn="ctr"/>
            <a:r>
              <a:rPr lang="en-US" sz="2400" b="1" dirty="0">
                <a:solidFill>
                  <a:srgbClr val="C00000"/>
                </a:solidFill>
                <a:latin typeface="Calibri" panose="020F0502020204030204" pitchFamily="34" charset="0"/>
                <a:ea typeface="Calibri" panose="020F0502020204030204" pitchFamily="34" charset="0"/>
              </a:rPr>
              <a:t>planting trees</a:t>
            </a:r>
            <a:endParaRPr lang="en-US" sz="2400" b="1" dirty="0">
              <a:solidFill>
                <a:srgbClr val="C00000"/>
              </a:solidFill>
            </a:endParaRPr>
          </a:p>
        </p:txBody>
      </p:sp>
      <p:pic>
        <p:nvPicPr>
          <p:cNvPr id="14" name="Picture 13">
            <a:extLst>
              <a:ext uri="{FF2B5EF4-FFF2-40B4-BE49-F238E27FC236}">
                <a16:creationId xmlns:a16="http://schemas.microsoft.com/office/drawing/2014/main" id="{06937DA3-0C67-FA2A-9950-10801F2E7706}"/>
              </a:ext>
            </a:extLst>
          </p:cNvPr>
          <p:cNvPicPr>
            <a:picLocks noChangeAspect="1"/>
          </p:cNvPicPr>
          <p:nvPr/>
        </p:nvPicPr>
        <p:blipFill>
          <a:blip r:embed="rId4"/>
          <a:stretch>
            <a:fillRect/>
          </a:stretch>
        </p:blipFill>
        <p:spPr>
          <a:xfrm>
            <a:off x="3256640" y="1193414"/>
            <a:ext cx="2665976" cy="1791095"/>
          </a:xfrm>
          <a:prstGeom prst="rect">
            <a:avLst/>
          </a:prstGeom>
        </p:spPr>
      </p:pic>
      <p:sp>
        <p:nvSpPr>
          <p:cNvPr id="15" name="Oval 14">
            <a:extLst>
              <a:ext uri="{FF2B5EF4-FFF2-40B4-BE49-F238E27FC236}">
                <a16:creationId xmlns:a16="http://schemas.microsoft.com/office/drawing/2014/main" id="{7DB5DD0E-7F76-C8A0-22CA-299487A47429}"/>
              </a:ext>
            </a:extLst>
          </p:cNvPr>
          <p:cNvSpPr/>
          <p:nvPr/>
        </p:nvSpPr>
        <p:spPr>
          <a:xfrm>
            <a:off x="2653181" y="1223007"/>
            <a:ext cx="281681" cy="279737"/>
          </a:xfrm>
          <a:prstGeom prst="ellipse">
            <a:avLst/>
          </a:prstGeom>
          <a:solidFill>
            <a:srgbClr val="007168"/>
          </a:solidFill>
          <a:ln>
            <a:solidFill>
              <a:srgbClr val="0071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a:solidFill>
                  <a:srgbClr val="FFFFFF"/>
                </a:solidFill>
              </a:rPr>
              <a:t>a</a:t>
            </a:r>
            <a:endParaRPr lang="en-GB" sz="1500" b="1">
              <a:solidFill>
                <a:srgbClr val="FFFFFF"/>
              </a:solidFill>
            </a:endParaRPr>
          </a:p>
        </p:txBody>
      </p:sp>
      <p:sp>
        <p:nvSpPr>
          <p:cNvPr id="16" name="Oval 15">
            <a:extLst>
              <a:ext uri="{FF2B5EF4-FFF2-40B4-BE49-F238E27FC236}">
                <a16:creationId xmlns:a16="http://schemas.microsoft.com/office/drawing/2014/main" id="{9E333B53-937F-CB44-BCB8-1627B5109402}"/>
              </a:ext>
            </a:extLst>
          </p:cNvPr>
          <p:cNvSpPr/>
          <p:nvPr/>
        </p:nvSpPr>
        <p:spPr>
          <a:xfrm>
            <a:off x="5589985" y="1239735"/>
            <a:ext cx="276159" cy="279737"/>
          </a:xfrm>
          <a:prstGeom prst="ellipse">
            <a:avLst/>
          </a:prstGeom>
          <a:solidFill>
            <a:srgbClr val="007168"/>
          </a:solidFill>
          <a:ln>
            <a:solidFill>
              <a:srgbClr val="0071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a:solidFill>
                  <a:srgbClr val="FFFFFF"/>
                </a:solidFill>
              </a:rPr>
              <a:t>b</a:t>
            </a:r>
            <a:endParaRPr lang="en-GB" sz="1500" b="1">
              <a:solidFill>
                <a:srgbClr val="FFFFFF"/>
              </a:solidFill>
            </a:endParaRPr>
          </a:p>
        </p:txBody>
      </p:sp>
      <p:sp>
        <p:nvSpPr>
          <p:cNvPr id="17" name="Oval 16">
            <a:extLst>
              <a:ext uri="{FF2B5EF4-FFF2-40B4-BE49-F238E27FC236}">
                <a16:creationId xmlns:a16="http://schemas.microsoft.com/office/drawing/2014/main" id="{30CA6FDF-BE3C-B661-0CA0-BCE0E4673764}"/>
              </a:ext>
            </a:extLst>
          </p:cNvPr>
          <p:cNvSpPr/>
          <p:nvPr/>
        </p:nvSpPr>
        <p:spPr>
          <a:xfrm>
            <a:off x="8556269" y="1239735"/>
            <a:ext cx="281681" cy="279737"/>
          </a:xfrm>
          <a:prstGeom prst="ellipse">
            <a:avLst/>
          </a:prstGeom>
          <a:solidFill>
            <a:srgbClr val="007168"/>
          </a:solidFill>
          <a:ln>
            <a:solidFill>
              <a:srgbClr val="00716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a:solidFill>
                  <a:srgbClr val="FFFFFF"/>
                </a:solidFill>
              </a:rPr>
              <a:t>c</a:t>
            </a:r>
            <a:endParaRPr lang="en-GB" sz="1500" b="1">
              <a:solidFill>
                <a:srgbClr val="FFFFFF"/>
              </a:solidFill>
            </a:endParaRPr>
          </a:p>
        </p:txBody>
      </p:sp>
    </p:spTree>
    <p:extLst>
      <p:ext uri="{BB962C8B-B14F-4D97-AF65-F5344CB8AC3E}">
        <p14:creationId xmlns:p14="http://schemas.microsoft.com/office/powerpoint/2010/main" val="1067524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barn(inVertical)">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barn(inVertical)">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828"/>
        <p:cNvGrpSpPr/>
        <p:nvPr/>
      </p:nvGrpSpPr>
      <p:grpSpPr>
        <a:xfrm>
          <a:off x="0" y="0"/>
          <a:ext cx="0" cy="0"/>
          <a:chOff x="0" y="0"/>
          <a:chExt cx="0" cy="0"/>
        </a:xfrm>
      </p:grpSpPr>
      <p:grpSp>
        <p:nvGrpSpPr>
          <p:cNvPr id="2829" name="Google Shape;2829;p81"/>
          <p:cNvGrpSpPr/>
          <p:nvPr/>
        </p:nvGrpSpPr>
        <p:grpSpPr>
          <a:xfrm>
            <a:off x="733301" y="1488411"/>
            <a:ext cx="4889051" cy="2604576"/>
            <a:chOff x="233350" y="949250"/>
            <a:chExt cx="7137300" cy="3802300"/>
          </a:xfrm>
        </p:grpSpPr>
        <p:sp>
          <p:nvSpPr>
            <p:cNvPr id="2830" name="Google Shape;2830;p8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1" name="Google Shape;2881;p81"/>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This Is a Map</a:t>
            </a:r>
            <a:endParaRPr/>
          </a:p>
        </p:txBody>
      </p:sp>
      <p:sp>
        <p:nvSpPr>
          <p:cNvPr id="2882" name="Google Shape;2882;p81"/>
          <p:cNvSpPr txBox="1"/>
          <p:nvPr/>
        </p:nvSpPr>
        <p:spPr>
          <a:xfrm>
            <a:off x="6064074" y="1392557"/>
            <a:ext cx="2148900" cy="38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Saturn</a:t>
            </a:r>
            <a:endParaRPr sz="2000">
              <a:solidFill>
                <a:schemeClr val="dk1"/>
              </a:solidFill>
              <a:latin typeface="Abril Fatface"/>
              <a:ea typeface="Abril Fatface"/>
              <a:cs typeface="Abril Fatface"/>
              <a:sym typeface="Abril Fatface"/>
            </a:endParaRPr>
          </a:p>
        </p:txBody>
      </p:sp>
      <p:sp>
        <p:nvSpPr>
          <p:cNvPr id="2883" name="Google Shape;2883;p81"/>
          <p:cNvSpPr txBox="1"/>
          <p:nvPr/>
        </p:nvSpPr>
        <p:spPr>
          <a:xfrm>
            <a:off x="6064074" y="1849551"/>
            <a:ext cx="2148900" cy="48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It’s composed of hydrogen and helium</a:t>
            </a:r>
            <a:endParaRPr>
              <a:solidFill>
                <a:schemeClr val="lt2"/>
              </a:solidFill>
              <a:latin typeface="Nunito"/>
              <a:ea typeface="Nunito"/>
              <a:cs typeface="Nunito"/>
              <a:sym typeface="Nunito"/>
            </a:endParaRPr>
          </a:p>
        </p:txBody>
      </p:sp>
      <p:sp>
        <p:nvSpPr>
          <p:cNvPr id="2884" name="Google Shape;2884;p81"/>
          <p:cNvSpPr txBox="1"/>
          <p:nvPr/>
        </p:nvSpPr>
        <p:spPr>
          <a:xfrm>
            <a:off x="6064074" y="3379036"/>
            <a:ext cx="2148900" cy="38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Venus</a:t>
            </a:r>
            <a:endParaRPr sz="2000">
              <a:solidFill>
                <a:schemeClr val="dk1"/>
              </a:solidFill>
              <a:latin typeface="Abril Fatface"/>
              <a:ea typeface="Abril Fatface"/>
              <a:cs typeface="Abril Fatface"/>
              <a:sym typeface="Abril Fatface"/>
            </a:endParaRPr>
          </a:p>
        </p:txBody>
      </p:sp>
      <p:sp>
        <p:nvSpPr>
          <p:cNvPr id="2885" name="Google Shape;2885;p81"/>
          <p:cNvSpPr txBox="1"/>
          <p:nvPr/>
        </p:nvSpPr>
        <p:spPr>
          <a:xfrm>
            <a:off x="6064074" y="3855868"/>
            <a:ext cx="2148900" cy="438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Venus has a beautiful name, but it’s hot</a:t>
            </a:r>
            <a:endParaRPr>
              <a:solidFill>
                <a:schemeClr val="lt2"/>
              </a:solidFill>
              <a:latin typeface="Nunito"/>
              <a:ea typeface="Nunito"/>
              <a:cs typeface="Nunito"/>
              <a:sym typeface="Nunito"/>
            </a:endParaRPr>
          </a:p>
        </p:txBody>
      </p:sp>
      <p:sp>
        <p:nvSpPr>
          <p:cNvPr id="2886" name="Google Shape;2886;p81"/>
          <p:cNvSpPr txBox="1"/>
          <p:nvPr/>
        </p:nvSpPr>
        <p:spPr>
          <a:xfrm>
            <a:off x="6064074" y="2392940"/>
            <a:ext cx="2148900" cy="38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000">
                <a:solidFill>
                  <a:schemeClr val="dk1"/>
                </a:solidFill>
                <a:latin typeface="Abril Fatface"/>
                <a:ea typeface="Abril Fatface"/>
                <a:cs typeface="Abril Fatface"/>
                <a:sym typeface="Abril Fatface"/>
              </a:rPr>
              <a:t>Mercury</a:t>
            </a:r>
            <a:endParaRPr sz="2000">
              <a:solidFill>
                <a:schemeClr val="dk1"/>
              </a:solidFill>
              <a:latin typeface="Abril Fatface"/>
              <a:ea typeface="Abril Fatface"/>
              <a:cs typeface="Abril Fatface"/>
              <a:sym typeface="Abril Fatface"/>
            </a:endParaRPr>
          </a:p>
        </p:txBody>
      </p:sp>
      <p:sp>
        <p:nvSpPr>
          <p:cNvPr id="2887" name="Google Shape;2887;p81"/>
          <p:cNvSpPr txBox="1"/>
          <p:nvPr/>
        </p:nvSpPr>
        <p:spPr>
          <a:xfrm>
            <a:off x="6064074" y="2847947"/>
            <a:ext cx="2148900" cy="488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latin typeface="Nunito"/>
                <a:ea typeface="Nunito"/>
                <a:cs typeface="Nunito"/>
                <a:sym typeface="Nunito"/>
              </a:rPr>
              <a:t>Mercury is the closest planet to the Sun</a:t>
            </a:r>
            <a:endParaRPr>
              <a:solidFill>
                <a:schemeClr val="lt2"/>
              </a:solidFill>
              <a:latin typeface="Nunito"/>
              <a:ea typeface="Nunito"/>
              <a:cs typeface="Nunito"/>
              <a:sym typeface="Nunito"/>
            </a:endParaRPr>
          </a:p>
        </p:txBody>
      </p:sp>
      <p:sp>
        <p:nvSpPr>
          <p:cNvPr id="2888" name="Google Shape;2888;p81"/>
          <p:cNvSpPr/>
          <p:nvPr/>
        </p:nvSpPr>
        <p:spPr>
          <a:xfrm>
            <a:off x="5814013" y="1488407"/>
            <a:ext cx="191700" cy="191700"/>
          </a:xfrm>
          <a:prstGeom prst="ellipse">
            <a:avLst/>
          </a:prstGeom>
          <a:solidFill>
            <a:srgbClr val="FFC235">
              <a:alpha val="525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1"/>
          <p:cNvSpPr/>
          <p:nvPr/>
        </p:nvSpPr>
        <p:spPr>
          <a:xfrm>
            <a:off x="5814013" y="3474894"/>
            <a:ext cx="191700" cy="1917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1"/>
          <p:cNvSpPr/>
          <p:nvPr/>
        </p:nvSpPr>
        <p:spPr>
          <a:xfrm>
            <a:off x="4158739" y="1962775"/>
            <a:ext cx="156900" cy="156900"/>
          </a:xfrm>
          <a:prstGeom prst="ellipse">
            <a:avLst/>
          </a:prstGeom>
          <a:solidFill>
            <a:srgbClr val="FFC235">
              <a:alpha val="525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1"/>
          <p:cNvSpPr/>
          <p:nvPr/>
        </p:nvSpPr>
        <p:spPr>
          <a:xfrm>
            <a:off x="5814013" y="2484644"/>
            <a:ext cx="191700" cy="1917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1"/>
          <p:cNvSpPr/>
          <p:nvPr/>
        </p:nvSpPr>
        <p:spPr>
          <a:xfrm>
            <a:off x="1490247" y="1962779"/>
            <a:ext cx="156900" cy="1569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1"/>
          <p:cNvSpPr/>
          <p:nvPr/>
        </p:nvSpPr>
        <p:spPr>
          <a:xfrm>
            <a:off x="3219197" y="3076375"/>
            <a:ext cx="156900" cy="156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897"/>
        <p:cNvGrpSpPr/>
        <p:nvPr/>
      </p:nvGrpSpPr>
      <p:grpSpPr>
        <a:xfrm>
          <a:off x="0" y="0"/>
          <a:ext cx="0" cy="0"/>
          <a:chOff x="0" y="0"/>
          <a:chExt cx="0" cy="0"/>
        </a:xfrm>
      </p:grpSpPr>
      <p:sp>
        <p:nvSpPr>
          <p:cNvPr id="2898" name="Google Shape;2898;p82"/>
          <p:cNvSpPr/>
          <p:nvPr/>
        </p:nvSpPr>
        <p:spPr>
          <a:xfrm>
            <a:off x="5215183" y="1438150"/>
            <a:ext cx="1441500" cy="14409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2"/>
          <p:cNvSpPr txBox="1">
            <a:spLocks noGrp="1"/>
          </p:cNvSpPr>
          <p:nvPr>
            <p:ph type="subTitle" idx="1"/>
          </p:nvPr>
        </p:nvSpPr>
        <p:spPr>
          <a:xfrm>
            <a:off x="2071371" y="2997725"/>
            <a:ext cx="2273400" cy="37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a:t>
            </a:r>
            <a:endParaRPr/>
          </a:p>
        </p:txBody>
      </p:sp>
      <p:sp>
        <p:nvSpPr>
          <p:cNvPr id="2900" name="Google Shape;2900;p82"/>
          <p:cNvSpPr txBox="1">
            <a:spLocks noGrp="1"/>
          </p:cNvSpPr>
          <p:nvPr>
            <p:ph type="subTitle" idx="2"/>
          </p:nvPr>
        </p:nvSpPr>
        <p:spPr>
          <a:xfrm>
            <a:off x="2223775" y="3339125"/>
            <a:ext cx="2004900" cy="79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a:t>
            </a:r>
            <a:endParaRPr/>
          </a:p>
        </p:txBody>
      </p:sp>
      <p:sp>
        <p:nvSpPr>
          <p:cNvPr id="2901" name="Google Shape;2901;p82"/>
          <p:cNvSpPr txBox="1">
            <a:spLocks noGrp="1"/>
          </p:cNvSpPr>
          <p:nvPr>
            <p:ph type="subTitle" idx="3"/>
          </p:nvPr>
        </p:nvSpPr>
        <p:spPr>
          <a:xfrm>
            <a:off x="4799221" y="2997724"/>
            <a:ext cx="2273400" cy="376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Gina</a:t>
            </a:r>
            <a:endParaRPr/>
          </a:p>
        </p:txBody>
      </p:sp>
      <p:sp>
        <p:nvSpPr>
          <p:cNvPr id="2902" name="Google Shape;2902;p82"/>
          <p:cNvSpPr txBox="1">
            <a:spLocks noGrp="1"/>
          </p:cNvSpPr>
          <p:nvPr>
            <p:ph type="subTitle" idx="4"/>
          </p:nvPr>
        </p:nvSpPr>
        <p:spPr>
          <a:xfrm>
            <a:off x="4951625" y="3339125"/>
            <a:ext cx="2004900" cy="79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a:t>
            </a:r>
            <a:endParaRPr/>
          </a:p>
        </p:txBody>
      </p:sp>
      <p:sp>
        <p:nvSpPr>
          <p:cNvPr id="2903" name="Google Shape;2903;p82"/>
          <p:cNvSpPr txBox="1">
            <a:spLocks noGrp="1"/>
          </p:cNvSpPr>
          <p:nvPr>
            <p:ph type="title"/>
          </p:nvPr>
        </p:nvSpPr>
        <p:spPr>
          <a:xfrm>
            <a:off x="311700" y="426935"/>
            <a:ext cx="8520600" cy="57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Our Team</a:t>
            </a:r>
            <a:endParaRPr/>
          </a:p>
        </p:txBody>
      </p:sp>
      <p:sp>
        <p:nvSpPr>
          <p:cNvPr id="2904" name="Google Shape;2904;p82"/>
          <p:cNvSpPr/>
          <p:nvPr/>
        </p:nvSpPr>
        <p:spPr>
          <a:xfrm>
            <a:off x="2487325" y="1438150"/>
            <a:ext cx="1441500" cy="1440900"/>
          </a:xfrm>
          <a:prstGeom prst="roundRect">
            <a:avLst>
              <a:gd name="adj" fmla="val 16667"/>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05" name="Google Shape;2905;p82"/>
          <p:cNvPicPr preferRelativeResize="0"/>
          <p:nvPr/>
        </p:nvPicPr>
        <p:blipFill rotWithShape="1">
          <a:blip r:embed="rId3">
            <a:alphaModFix/>
          </a:blip>
          <a:srcRect l="3911" t="7115" r="69351" b="45605"/>
          <a:stretch/>
        </p:blipFill>
        <p:spPr>
          <a:xfrm>
            <a:off x="5348833" y="1574697"/>
            <a:ext cx="1174200" cy="1168200"/>
          </a:xfrm>
          <a:prstGeom prst="roundRect">
            <a:avLst>
              <a:gd name="adj" fmla="val 16667"/>
            </a:avLst>
          </a:prstGeom>
          <a:noFill/>
          <a:ln>
            <a:noFill/>
          </a:ln>
        </p:spPr>
      </p:pic>
      <p:pic>
        <p:nvPicPr>
          <p:cNvPr id="2906" name="Google Shape;2906;p82"/>
          <p:cNvPicPr preferRelativeResize="0"/>
          <p:nvPr/>
        </p:nvPicPr>
        <p:blipFill rotWithShape="1">
          <a:blip r:embed="rId3">
            <a:alphaModFix/>
          </a:blip>
          <a:srcRect l="72242" t="2841" r="1021" b="49879"/>
          <a:stretch/>
        </p:blipFill>
        <p:spPr>
          <a:xfrm>
            <a:off x="2620983" y="1574697"/>
            <a:ext cx="1174200" cy="1168200"/>
          </a:xfrm>
          <a:prstGeom prst="roundRect">
            <a:avLst>
              <a:gd name="adj" fmla="val 16667"/>
            </a:avLst>
          </a:prstGeom>
          <a:noFill/>
          <a:ln>
            <a:noFill/>
          </a:ln>
        </p:spPr>
      </p:pic>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910"/>
        <p:cNvGrpSpPr/>
        <p:nvPr/>
      </p:nvGrpSpPr>
      <p:grpSpPr>
        <a:xfrm>
          <a:off x="0" y="0"/>
          <a:ext cx="0" cy="0"/>
          <a:chOff x="0" y="0"/>
          <a:chExt cx="0" cy="0"/>
        </a:xfrm>
      </p:grpSpPr>
      <p:sp>
        <p:nvSpPr>
          <p:cNvPr id="2911" name="Google Shape;2911;p83"/>
          <p:cNvSpPr txBox="1">
            <a:spLocks noGrp="1"/>
          </p:cNvSpPr>
          <p:nvPr>
            <p:ph type="subTitle" idx="1"/>
          </p:nvPr>
        </p:nvSpPr>
        <p:spPr>
          <a:xfrm>
            <a:off x="892875" y="2619575"/>
            <a:ext cx="2614800" cy="1075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Right-click on it and then choose "Replace image" so you can add yours</a:t>
            </a:r>
            <a:endParaRPr/>
          </a:p>
        </p:txBody>
      </p:sp>
      <p:sp>
        <p:nvSpPr>
          <p:cNvPr id="2912" name="Google Shape;2912;p83"/>
          <p:cNvSpPr txBox="1">
            <a:spLocks noGrp="1"/>
          </p:cNvSpPr>
          <p:nvPr>
            <p:ph type="title"/>
          </p:nvPr>
        </p:nvSpPr>
        <p:spPr>
          <a:xfrm>
            <a:off x="892875" y="1478200"/>
            <a:ext cx="2614800" cy="1004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Font typeface="Arial"/>
              <a:buNone/>
            </a:pPr>
            <a:r>
              <a:rPr lang="en"/>
              <a:t>Desktop &amp; Tablet</a:t>
            </a:r>
            <a:endParaRPr/>
          </a:p>
        </p:txBody>
      </p:sp>
      <p:pic>
        <p:nvPicPr>
          <p:cNvPr id="2913" name="Google Shape;2913;p83"/>
          <p:cNvPicPr preferRelativeResize="0"/>
          <p:nvPr/>
        </p:nvPicPr>
        <p:blipFill rotWithShape="1">
          <a:blip r:embed="rId3">
            <a:alphaModFix/>
          </a:blip>
          <a:srcRect l="-210" r="209" b="17149"/>
          <a:stretch/>
        </p:blipFill>
        <p:spPr>
          <a:xfrm>
            <a:off x="4809439" y="1499365"/>
            <a:ext cx="3284381" cy="1996036"/>
          </a:xfrm>
          <a:prstGeom prst="rect">
            <a:avLst/>
          </a:prstGeom>
          <a:noFill/>
          <a:ln>
            <a:noFill/>
          </a:ln>
        </p:spPr>
      </p:pic>
      <p:sp>
        <p:nvSpPr>
          <p:cNvPr id="2914" name="Google Shape;2914;p83"/>
          <p:cNvSpPr/>
          <p:nvPr/>
        </p:nvSpPr>
        <p:spPr>
          <a:xfrm>
            <a:off x="4697980" y="1371855"/>
            <a:ext cx="3527477" cy="2785370"/>
          </a:xfrm>
          <a:custGeom>
            <a:avLst/>
            <a:gdLst/>
            <a:ahLst/>
            <a:cxnLst/>
            <a:rect l="l" t="t" r="r" b="b"/>
            <a:pathLst>
              <a:path w="131696" h="100673" extrusionOk="0">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15" name="Google Shape;2915;p83"/>
          <p:cNvPicPr preferRelativeResize="0"/>
          <p:nvPr/>
        </p:nvPicPr>
        <p:blipFill rotWithShape="1">
          <a:blip r:embed="rId4">
            <a:alphaModFix/>
          </a:blip>
          <a:srcRect b="6872"/>
          <a:stretch/>
        </p:blipFill>
        <p:spPr>
          <a:xfrm>
            <a:off x="3983513" y="1922082"/>
            <a:ext cx="1532331" cy="2041925"/>
          </a:xfrm>
          <a:prstGeom prst="rect">
            <a:avLst/>
          </a:prstGeom>
          <a:noFill/>
          <a:ln>
            <a:noFill/>
          </a:ln>
        </p:spPr>
      </p:pic>
      <p:sp>
        <p:nvSpPr>
          <p:cNvPr id="2916" name="Google Shape;2916;p83"/>
          <p:cNvSpPr/>
          <p:nvPr/>
        </p:nvSpPr>
        <p:spPr>
          <a:xfrm>
            <a:off x="3848325" y="1713000"/>
            <a:ext cx="1802589" cy="2445711"/>
          </a:xfrm>
          <a:custGeom>
            <a:avLst/>
            <a:gdLst/>
            <a:ahLst/>
            <a:cxnLst/>
            <a:rect l="l" t="t" r="r" b="b"/>
            <a:pathLst>
              <a:path w="70249" h="95461" extrusionOk="0">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2939"/>
        <p:cNvGrpSpPr/>
        <p:nvPr/>
      </p:nvGrpSpPr>
      <p:grpSpPr>
        <a:xfrm>
          <a:off x="0" y="0"/>
          <a:ext cx="0" cy="0"/>
          <a:chOff x="0" y="0"/>
          <a:chExt cx="0" cy="0"/>
        </a:xfrm>
      </p:grpSpPr>
      <p:sp>
        <p:nvSpPr>
          <p:cNvPr id="2940" name="Google Shape;2940;p85"/>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2941" name="Google Shape;2941;p85"/>
          <p:cNvGrpSpPr/>
          <p:nvPr/>
        </p:nvGrpSpPr>
        <p:grpSpPr>
          <a:xfrm>
            <a:off x="6407889" y="1401766"/>
            <a:ext cx="1755044" cy="3030356"/>
            <a:chOff x="6299450" y="890600"/>
            <a:chExt cx="1082425" cy="1868975"/>
          </a:xfrm>
        </p:grpSpPr>
        <p:sp>
          <p:nvSpPr>
            <p:cNvPr id="2942" name="Google Shape;2942;p85"/>
            <p:cNvSpPr/>
            <p:nvPr/>
          </p:nvSpPr>
          <p:spPr>
            <a:xfrm>
              <a:off x="6824150" y="2678675"/>
              <a:ext cx="151175" cy="80900"/>
            </a:xfrm>
            <a:custGeom>
              <a:avLst/>
              <a:gdLst/>
              <a:ahLst/>
              <a:cxnLst/>
              <a:rect l="l" t="t" r="r" b="b"/>
              <a:pathLst>
                <a:path w="6047" h="3236" extrusionOk="0">
                  <a:moveTo>
                    <a:pt x="6046" y="0"/>
                  </a:moveTo>
                  <a:lnTo>
                    <a:pt x="1959" y="213"/>
                  </a:lnTo>
                  <a:lnTo>
                    <a:pt x="1576" y="596"/>
                  </a:lnTo>
                  <a:lnTo>
                    <a:pt x="1193" y="979"/>
                  </a:lnTo>
                  <a:lnTo>
                    <a:pt x="426" y="1788"/>
                  </a:lnTo>
                  <a:lnTo>
                    <a:pt x="256" y="1959"/>
                  </a:lnTo>
                  <a:lnTo>
                    <a:pt x="86" y="2171"/>
                  </a:lnTo>
                  <a:lnTo>
                    <a:pt x="1" y="2427"/>
                  </a:lnTo>
                  <a:lnTo>
                    <a:pt x="1" y="2512"/>
                  </a:lnTo>
                  <a:lnTo>
                    <a:pt x="1" y="2640"/>
                  </a:lnTo>
                  <a:lnTo>
                    <a:pt x="43" y="2767"/>
                  </a:lnTo>
                  <a:lnTo>
                    <a:pt x="128" y="2895"/>
                  </a:lnTo>
                  <a:lnTo>
                    <a:pt x="341" y="3023"/>
                  </a:lnTo>
                  <a:lnTo>
                    <a:pt x="597" y="3151"/>
                  </a:lnTo>
                  <a:lnTo>
                    <a:pt x="852" y="3193"/>
                  </a:lnTo>
                  <a:lnTo>
                    <a:pt x="1363" y="3236"/>
                  </a:lnTo>
                  <a:lnTo>
                    <a:pt x="1874" y="3236"/>
                  </a:lnTo>
                  <a:lnTo>
                    <a:pt x="2385" y="3193"/>
                  </a:lnTo>
                  <a:lnTo>
                    <a:pt x="2853" y="3108"/>
                  </a:lnTo>
                  <a:lnTo>
                    <a:pt x="3875" y="2853"/>
                  </a:lnTo>
                  <a:lnTo>
                    <a:pt x="4854" y="2555"/>
                  </a:lnTo>
                  <a:lnTo>
                    <a:pt x="5237" y="2427"/>
                  </a:lnTo>
                  <a:lnTo>
                    <a:pt x="5365" y="2342"/>
                  </a:lnTo>
                  <a:lnTo>
                    <a:pt x="5535" y="2257"/>
                  </a:lnTo>
                  <a:lnTo>
                    <a:pt x="5663" y="2044"/>
                  </a:lnTo>
                  <a:lnTo>
                    <a:pt x="5791" y="1831"/>
                  </a:lnTo>
                  <a:lnTo>
                    <a:pt x="5833" y="1575"/>
                  </a:lnTo>
                  <a:lnTo>
                    <a:pt x="5876" y="1363"/>
                  </a:lnTo>
                  <a:lnTo>
                    <a:pt x="604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5"/>
            <p:cNvSpPr/>
            <p:nvPr/>
          </p:nvSpPr>
          <p:spPr>
            <a:xfrm>
              <a:off x="7121100" y="2676550"/>
              <a:ext cx="150100" cy="75575"/>
            </a:xfrm>
            <a:custGeom>
              <a:avLst/>
              <a:gdLst/>
              <a:ahLst/>
              <a:cxnLst/>
              <a:rect l="l" t="t" r="r" b="b"/>
              <a:pathLst>
                <a:path w="6004" h="3023" extrusionOk="0">
                  <a:moveTo>
                    <a:pt x="4002" y="0"/>
                  </a:moveTo>
                  <a:lnTo>
                    <a:pt x="1" y="128"/>
                  </a:lnTo>
                  <a:lnTo>
                    <a:pt x="86" y="596"/>
                  </a:lnTo>
                  <a:lnTo>
                    <a:pt x="128" y="1107"/>
                  </a:lnTo>
                  <a:lnTo>
                    <a:pt x="171" y="1362"/>
                  </a:lnTo>
                  <a:lnTo>
                    <a:pt x="213" y="1618"/>
                  </a:lnTo>
                  <a:lnTo>
                    <a:pt x="299" y="1831"/>
                  </a:lnTo>
                  <a:lnTo>
                    <a:pt x="469" y="2001"/>
                  </a:lnTo>
                  <a:lnTo>
                    <a:pt x="597" y="2129"/>
                  </a:lnTo>
                  <a:lnTo>
                    <a:pt x="767" y="2214"/>
                  </a:lnTo>
                  <a:lnTo>
                    <a:pt x="1150" y="2342"/>
                  </a:lnTo>
                  <a:lnTo>
                    <a:pt x="2129" y="2640"/>
                  </a:lnTo>
                  <a:lnTo>
                    <a:pt x="3108" y="2895"/>
                  </a:lnTo>
                  <a:lnTo>
                    <a:pt x="3619" y="2938"/>
                  </a:lnTo>
                  <a:lnTo>
                    <a:pt x="4130" y="3023"/>
                  </a:lnTo>
                  <a:lnTo>
                    <a:pt x="4641" y="3023"/>
                  </a:lnTo>
                  <a:lnTo>
                    <a:pt x="5152" y="2980"/>
                  </a:lnTo>
                  <a:lnTo>
                    <a:pt x="5407" y="2895"/>
                  </a:lnTo>
                  <a:lnTo>
                    <a:pt x="5663" y="2810"/>
                  </a:lnTo>
                  <a:lnTo>
                    <a:pt x="5876" y="2640"/>
                  </a:lnTo>
                  <a:lnTo>
                    <a:pt x="5918" y="2554"/>
                  </a:lnTo>
                  <a:lnTo>
                    <a:pt x="5961" y="2427"/>
                  </a:lnTo>
                  <a:lnTo>
                    <a:pt x="6003" y="2299"/>
                  </a:lnTo>
                  <a:lnTo>
                    <a:pt x="6003" y="2171"/>
                  </a:lnTo>
                  <a:lnTo>
                    <a:pt x="5876" y="1958"/>
                  </a:lnTo>
                  <a:lnTo>
                    <a:pt x="5748" y="1746"/>
                  </a:lnTo>
                  <a:lnTo>
                    <a:pt x="5535" y="1575"/>
                  </a:lnTo>
                  <a:lnTo>
                    <a:pt x="4811" y="766"/>
                  </a:lnTo>
                  <a:lnTo>
                    <a:pt x="4428" y="383"/>
                  </a:lnTo>
                  <a:lnTo>
                    <a:pt x="4002"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5"/>
            <p:cNvSpPr/>
            <p:nvPr/>
          </p:nvSpPr>
          <p:spPr>
            <a:xfrm>
              <a:off x="6338825" y="892725"/>
              <a:ext cx="335275" cy="370425"/>
            </a:xfrm>
            <a:custGeom>
              <a:avLst/>
              <a:gdLst/>
              <a:ahLst/>
              <a:cxnLst/>
              <a:rect l="l" t="t" r="r" b="b"/>
              <a:pathLst>
                <a:path w="13411" h="14817" extrusionOk="0">
                  <a:moveTo>
                    <a:pt x="10559" y="1746"/>
                  </a:moveTo>
                  <a:lnTo>
                    <a:pt x="10569" y="1763"/>
                  </a:lnTo>
                  <a:lnTo>
                    <a:pt x="10601" y="1789"/>
                  </a:lnTo>
                  <a:lnTo>
                    <a:pt x="10559" y="1746"/>
                  </a:lnTo>
                  <a:close/>
                  <a:moveTo>
                    <a:pt x="5578" y="1"/>
                  </a:moveTo>
                  <a:lnTo>
                    <a:pt x="5152" y="44"/>
                  </a:lnTo>
                  <a:lnTo>
                    <a:pt x="4769" y="129"/>
                  </a:lnTo>
                  <a:lnTo>
                    <a:pt x="4428" y="256"/>
                  </a:lnTo>
                  <a:lnTo>
                    <a:pt x="4045" y="384"/>
                  </a:lnTo>
                  <a:lnTo>
                    <a:pt x="3747" y="512"/>
                  </a:lnTo>
                  <a:lnTo>
                    <a:pt x="3406" y="682"/>
                  </a:lnTo>
                  <a:lnTo>
                    <a:pt x="3151" y="895"/>
                  </a:lnTo>
                  <a:lnTo>
                    <a:pt x="2597" y="1321"/>
                  </a:lnTo>
                  <a:lnTo>
                    <a:pt x="2172" y="1789"/>
                  </a:lnTo>
                  <a:lnTo>
                    <a:pt x="1746" y="2300"/>
                  </a:lnTo>
                  <a:lnTo>
                    <a:pt x="1405" y="2811"/>
                  </a:lnTo>
                  <a:lnTo>
                    <a:pt x="1150" y="3364"/>
                  </a:lnTo>
                  <a:lnTo>
                    <a:pt x="894" y="3875"/>
                  </a:lnTo>
                  <a:lnTo>
                    <a:pt x="724" y="4343"/>
                  </a:lnTo>
                  <a:lnTo>
                    <a:pt x="426" y="5195"/>
                  </a:lnTo>
                  <a:lnTo>
                    <a:pt x="256" y="5748"/>
                  </a:lnTo>
                  <a:lnTo>
                    <a:pt x="171" y="6131"/>
                  </a:lnTo>
                  <a:lnTo>
                    <a:pt x="86" y="6515"/>
                  </a:lnTo>
                  <a:lnTo>
                    <a:pt x="43" y="6898"/>
                  </a:lnTo>
                  <a:lnTo>
                    <a:pt x="0" y="7238"/>
                  </a:lnTo>
                  <a:lnTo>
                    <a:pt x="0" y="7621"/>
                  </a:lnTo>
                  <a:lnTo>
                    <a:pt x="43" y="8005"/>
                  </a:lnTo>
                  <a:lnTo>
                    <a:pt x="128" y="8388"/>
                  </a:lnTo>
                  <a:lnTo>
                    <a:pt x="256" y="8728"/>
                  </a:lnTo>
                  <a:lnTo>
                    <a:pt x="511" y="9239"/>
                  </a:lnTo>
                  <a:lnTo>
                    <a:pt x="724" y="9750"/>
                  </a:lnTo>
                  <a:lnTo>
                    <a:pt x="809" y="10048"/>
                  </a:lnTo>
                  <a:lnTo>
                    <a:pt x="894" y="10304"/>
                  </a:lnTo>
                  <a:lnTo>
                    <a:pt x="894" y="10559"/>
                  </a:lnTo>
                  <a:lnTo>
                    <a:pt x="852" y="10814"/>
                  </a:lnTo>
                  <a:lnTo>
                    <a:pt x="767" y="11112"/>
                  </a:lnTo>
                  <a:lnTo>
                    <a:pt x="596" y="11368"/>
                  </a:lnTo>
                  <a:lnTo>
                    <a:pt x="469" y="11666"/>
                  </a:lnTo>
                  <a:lnTo>
                    <a:pt x="384" y="11964"/>
                  </a:lnTo>
                  <a:lnTo>
                    <a:pt x="341" y="12134"/>
                  </a:lnTo>
                  <a:lnTo>
                    <a:pt x="341" y="12347"/>
                  </a:lnTo>
                  <a:lnTo>
                    <a:pt x="426" y="12730"/>
                  </a:lnTo>
                  <a:lnTo>
                    <a:pt x="554" y="13028"/>
                  </a:lnTo>
                  <a:lnTo>
                    <a:pt x="682" y="13326"/>
                  </a:lnTo>
                  <a:lnTo>
                    <a:pt x="852" y="13539"/>
                  </a:lnTo>
                  <a:lnTo>
                    <a:pt x="1065" y="13795"/>
                  </a:lnTo>
                  <a:lnTo>
                    <a:pt x="1278" y="14007"/>
                  </a:lnTo>
                  <a:lnTo>
                    <a:pt x="1533" y="14178"/>
                  </a:lnTo>
                  <a:lnTo>
                    <a:pt x="1789" y="14348"/>
                  </a:lnTo>
                  <a:lnTo>
                    <a:pt x="2087" y="14476"/>
                  </a:lnTo>
                  <a:lnTo>
                    <a:pt x="2683" y="14689"/>
                  </a:lnTo>
                  <a:lnTo>
                    <a:pt x="3279" y="14816"/>
                  </a:lnTo>
                  <a:lnTo>
                    <a:pt x="4513" y="14816"/>
                  </a:lnTo>
                  <a:lnTo>
                    <a:pt x="5024" y="14774"/>
                  </a:lnTo>
                  <a:lnTo>
                    <a:pt x="5535" y="14646"/>
                  </a:lnTo>
                  <a:lnTo>
                    <a:pt x="6003" y="14476"/>
                  </a:lnTo>
                  <a:lnTo>
                    <a:pt x="6472" y="14220"/>
                  </a:lnTo>
                  <a:lnTo>
                    <a:pt x="6812" y="13922"/>
                  </a:lnTo>
                  <a:lnTo>
                    <a:pt x="7195" y="13667"/>
                  </a:lnTo>
                  <a:lnTo>
                    <a:pt x="7493" y="13497"/>
                  </a:lnTo>
                  <a:lnTo>
                    <a:pt x="7834" y="13369"/>
                  </a:lnTo>
                  <a:lnTo>
                    <a:pt x="8558" y="13156"/>
                  </a:lnTo>
                  <a:lnTo>
                    <a:pt x="9324" y="12986"/>
                  </a:lnTo>
                  <a:lnTo>
                    <a:pt x="10090" y="12773"/>
                  </a:lnTo>
                  <a:lnTo>
                    <a:pt x="10857" y="12517"/>
                  </a:lnTo>
                  <a:lnTo>
                    <a:pt x="11580" y="12177"/>
                  </a:lnTo>
                  <a:lnTo>
                    <a:pt x="11963" y="12006"/>
                  </a:lnTo>
                  <a:lnTo>
                    <a:pt x="12304" y="11794"/>
                  </a:lnTo>
                  <a:lnTo>
                    <a:pt x="12645" y="11538"/>
                  </a:lnTo>
                  <a:lnTo>
                    <a:pt x="12943" y="11240"/>
                  </a:lnTo>
                  <a:lnTo>
                    <a:pt x="13156" y="10857"/>
                  </a:lnTo>
                  <a:lnTo>
                    <a:pt x="13326" y="10474"/>
                  </a:lnTo>
                  <a:lnTo>
                    <a:pt x="13411" y="10091"/>
                  </a:lnTo>
                  <a:lnTo>
                    <a:pt x="13411" y="9665"/>
                  </a:lnTo>
                  <a:lnTo>
                    <a:pt x="13368" y="9239"/>
                  </a:lnTo>
                  <a:lnTo>
                    <a:pt x="13241" y="8814"/>
                  </a:lnTo>
                  <a:lnTo>
                    <a:pt x="13070" y="8430"/>
                  </a:lnTo>
                  <a:lnTo>
                    <a:pt x="12858" y="8090"/>
                  </a:lnTo>
                  <a:lnTo>
                    <a:pt x="12474" y="7664"/>
                  </a:lnTo>
                  <a:lnTo>
                    <a:pt x="12091" y="7238"/>
                  </a:lnTo>
                  <a:lnTo>
                    <a:pt x="11708" y="6813"/>
                  </a:lnTo>
                  <a:lnTo>
                    <a:pt x="11580" y="6557"/>
                  </a:lnTo>
                  <a:lnTo>
                    <a:pt x="11453" y="6302"/>
                  </a:lnTo>
                  <a:lnTo>
                    <a:pt x="11367" y="5876"/>
                  </a:lnTo>
                  <a:lnTo>
                    <a:pt x="11367" y="5493"/>
                  </a:lnTo>
                  <a:lnTo>
                    <a:pt x="11410" y="4641"/>
                  </a:lnTo>
                  <a:lnTo>
                    <a:pt x="11410" y="4258"/>
                  </a:lnTo>
                  <a:lnTo>
                    <a:pt x="11367" y="3875"/>
                  </a:lnTo>
                  <a:lnTo>
                    <a:pt x="11282" y="3492"/>
                  </a:lnTo>
                  <a:lnTo>
                    <a:pt x="11197" y="3151"/>
                  </a:lnTo>
                  <a:lnTo>
                    <a:pt x="11069" y="2768"/>
                  </a:lnTo>
                  <a:lnTo>
                    <a:pt x="10942" y="2428"/>
                  </a:lnTo>
                  <a:lnTo>
                    <a:pt x="10771" y="2087"/>
                  </a:lnTo>
                  <a:lnTo>
                    <a:pt x="10569" y="1763"/>
                  </a:lnTo>
                  <a:lnTo>
                    <a:pt x="10175" y="1448"/>
                  </a:lnTo>
                  <a:lnTo>
                    <a:pt x="9792" y="1150"/>
                  </a:lnTo>
                  <a:lnTo>
                    <a:pt x="9367" y="895"/>
                  </a:lnTo>
                  <a:lnTo>
                    <a:pt x="8898" y="640"/>
                  </a:lnTo>
                  <a:lnTo>
                    <a:pt x="8430" y="427"/>
                  </a:lnTo>
                  <a:lnTo>
                    <a:pt x="7962" y="256"/>
                  </a:lnTo>
                  <a:lnTo>
                    <a:pt x="7493" y="129"/>
                  </a:lnTo>
                  <a:lnTo>
                    <a:pt x="6982" y="44"/>
                  </a:lnTo>
                  <a:lnTo>
                    <a:pt x="6472"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5"/>
            <p:cNvSpPr/>
            <p:nvPr/>
          </p:nvSpPr>
          <p:spPr>
            <a:xfrm>
              <a:off x="6338825" y="892725"/>
              <a:ext cx="335275" cy="370425"/>
            </a:xfrm>
            <a:custGeom>
              <a:avLst/>
              <a:gdLst/>
              <a:ahLst/>
              <a:cxnLst/>
              <a:rect l="l" t="t" r="r" b="b"/>
              <a:pathLst>
                <a:path w="13411" h="14817" fill="none" extrusionOk="0">
                  <a:moveTo>
                    <a:pt x="10559" y="1746"/>
                  </a:moveTo>
                  <a:lnTo>
                    <a:pt x="10559" y="1746"/>
                  </a:lnTo>
                  <a:lnTo>
                    <a:pt x="10771" y="2087"/>
                  </a:lnTo>
                  <a:lnTo>
                    <a:pt x="10942" y="2428"/>
                  </a:lnTo>
                  <a:lnTo>
                    <a:pt x="11069" y="2768"/>
                  </a:lnTo>
                  <a:lnTo>
                    <a:pt x="11197" y="3151"/>
                  </a:lnTo>
                  <a:lnTo>
                    <a:pt x="11282" y="3492"/>
                  </a:lnTo>
                  <a:lnTo>
                    <a:pt x="11367" y="3875"/>
                  </a:lnTo>
                  <a:lnTo>
                    <a:pt x="11410" y="4258"/>
                  </a:lnTo>
                  <a:lnTo>
                    <a:pt x="11410" y="4641"/>
                  </a:lnTo>
                  <a:lnTo>
                    <a:pt x="11410" y="4641"/>
                  </a:lnTo>
                  <a:lnTo>
                    <a:pt x="11367" y="5493"/>
                  </a:lnTo>
                  <a:lnTo>
                    <a:pt x="11367" y="5876"/>
                  </a:lnTo>
                  <a:lnTo>
                    <a:pt x="11453" y="6302"/>
                  </a:lnTo>
                  <a:lnTo>
                    <a:pt x="11453" y="6302"/>
                  </a:lnTo>
                  <a:lnTo>
                    <a:pt x="11580" y="6557"/>
                  </a:lnTo>
                  <a:lnTo>
                    <a:pt x="11708" y="6813"/>
                  </a:lnTo>
                  <a:lnTo>
                    <a:pt x="12091" y="7238"/>
                  </a:lnTo>
                  <a:lnTo>
                    <a:pt x="12474" y="7664"/>
                  </a:lnTo>
                  <a:lnTo>
                    <a:pt x="12858" y="8090"/>
                  </a:lnTo>
                  <a:lnTo>
                    <a:pt x="12858" y="8090"/>
                  </a:lnTo>
                  <a:lnTo>
                    <a:pt x="13070" y="8430"/>
                  </a:lnTo>
                  <a:lnTo>
                    <a:pt x="13241" y="8814"/>
                  </a:lnTo>
                  <a:lnTo>
                    <a:pt x="13368" y="9239"/>
                  </a:lnTo>
                  <a:lnTo>
                    <a:pt x="13411" y="9665"/>
                  </a:lnTo>
                  <a:lnTo>
                    <a:pt x="13411" y="10091"/>
                  </a:lnTo>
                  <a:lnTo>
                    <a:pt x="13326" y="10474"/>
                  </a:lnTo>
                  <a:lnTo>
                    <a:pt x="13156" y="10857"/>
                  </a:lnTo>
                  <a:lnTo>
                    <a:pt x="12943" y="11240"/>
                  </a:lnTo>
                  <a:lnTo>
                    <a:pt x="12943" y="11240"/>
                  </a:lnTo>
                  <a:lnTo>
                    <a:pt x="12645" y="11538"/>
                  </a:lnTo>
                  <a:lnTo>
                    <a:pt x="12304" y="11794"/>
                  </a:lnTo>
                  <a:lnTo>
                    <a:pt x="11963" y="12006"/>
                  </a:lnTo>
                  <a:lnTo>
                    <a:pt x="11580" y="12177"/>
                  </a:lnTo>
                  <a:lnTo>
                    <a:pt x="11580" y="12177"/>
                  </a:lnTo>
                  <a:lnTo>
                    <a:pt x="10857" y="12517"/>
                  </a:lnTo>
                  <a:lnTo>
                    <a:pt x="10090" y="12773"/>
                  </a:lnTo>
                  <a:lnTo>
                    <a:pt x="9324" y="12986"/>
                  </a:lnTo>
                  <a:lnTo>
                    <a:pt x="8558" y="13156"/>
                  </a:lnTo>
                  <a:lnTo>
                    <a:pt x="8558" y="13156"/>
                  </a:lnTo>
                  <a:lnTo>
                    <a:pt x="7834" y="13369"/>
                  </a:lnTo>
                  <a:lnTo>
                    <a:pt x="7493" y="13497"/>
                  </a:lnTo>
                  <a:lnTo>
                    <a:pt x="7195" y="13667"/>
                  </a:lnTo>
                  <a:lnTo>
                    <a:pt x="7195" y="13667"/>
                  </a:lnTo>
                  <a:lnTo>
                    <a:pt x="6812" y="13922"/>
                  </a:lnTo>
                  <a:lnTo>
                    <a:pt x="6472" y="14220"/>
                  </a:lnTo>
                  <a:lnTo>
                    <a:pt x="6472" y="14220"/>
                  </a:lnTo>
                  <a:lnTo>
                    <a:pt x="6003" y="14476"/>
                  </a:lnTo>
                  <a:lnTo>
                    <a:pt x="5535" y="14646"/>
                  </a:lnTo>
                  <a:lnTo>
                    <a:pt x="5024" y="14774"/>
                  </a:lnTo>
                  <a:lnTo>
                    <a:pt x="4513" y="14816"/>
                  </a:lnTo>
                  <a:lnTo>
                    <a:pt x="4513" y="14816"/>
                  </a:lnTo>
                  <a:lnTo>
                    <a:pt x="3917" y="14816"/>
                  </a:lnTo>
                  <a:lnTo>
                    <a:pt x="3279" y="14816"/>
                  </a:lnTo>
                  <a:lnTo>
                    <a:pt x="2683" y="14689"/>
                  </a:lnTo>
                  <a:lnTo>
                    <a:pt x="2087" y="14476"/>
                  </a:lnTo>
                  <a:lnTo>
                    <a:pt x="2087" y="14476"/>
                  </a:lnTo>
                  <a:lnTo>
                    <a:pt x="1789" y="14348"/>
                  </a:lnTo>
                  <a:lnTo>
                    <a:pt x="1533" y="14178"/>
                  </a:lnTo>
                  <a:lnTo>
                    <a:pt x="1278" y="14007"/>
                  </a:lnTo>
                  <a:lnTo>
                    <a:pt x="1065" y="13795"/>
                  </a:lnTo>
                  <a:lnTo>
                    <a:pt x="852" y="13539"/>
                  </a:lnTo>
                  <a:lnTo>
                    <a:pt x="682" y="13326"/>
                  </a:lnTo>
                  <a:lnTo>
                    <a:pt x="554" y="13028"/>
                  </a:lnTo>
                  <a:lnTo>
                    <a:pt x="426" y="12730"/>
                  </a:lnTo>
                  <a:lnTo>
                    <a:pt x="426" y="12730"/>
                  </a:lnTo>
                  <a:lnTo>
                    <a:pt x="341" y="12347"/>
                  </a:lnTo>
                  <a:lnTo>
                    <a:pt x="341" y="12134"/>
                  </a:lnTo>
                  <a:lnTo>
                    <a:pt x="384" y="11964"/>
                  </a:lnTo>
                  <a:lnTo>
                    <a:pt x="384" y="11964"/>
                  </a:lnTo>
                  <a:lnTo>
                    <a:pt x="469" y="11666"/>
                  </a:lnTo>
                  <a:lnTo>
                    <a:pt x="596" y="11368"/>
                  </a:lnTo>
                  <a:lnTo>
                    <a:pt x="767" y="11112"/>
                  </a:lnTo>
                  <a:lnTo>
                    <a:pt x="852" y="10814"/>
                  </a:lnTo>
                  <a:lnTo>
                    <a:pt x="852" y="10814"/>
                  </a:lnTo>
                  <a:lnTo>
                    <a:pt x="894" y="10559"/>
                  </a:lnTo>
                  <a:lnTo>
                    <a:pt x="894" y="10304"/>
                  </a:lnTo>
                  <a:lnTo>
                    <a:pt x="809" y="10048"/>
                  </a:lnTo>
                  <a:lnTo>
                    <a:pt x="724" y="9750"/>
                  </a:lnTo>
                  <a:lnTo>
                    <a:pt x="511" y="9239"/>
                  </a:lnTo>
                  <a:lnTo>
                    <a:pt x="256" y="8728"/>
                  </a:lnTo>
                  <a:lnTo>
                    <a:pt x="256" y="8728"/>
                  </a:lnTo>
                  <a:lnTo>
                    <a:pt x="128" y="8388"/>
                  </a:lnTo>
                  <a:lnTo>
                    <a:pt x="43" y="8005"/>
                  </a:lnTo>
                  <a:lnTo>
                    <a:pt x="0" y="7621"/>
                  </a:lnTo>
                  <a:lnTo>
                    <a:pt x="0" y="7238"/>
                  </a:lnTo>
                  <a:lnTo>
                    <a:pt x="43" y="6898"/>
                  </a:lnTo>
                  <a:lnTo>
                    <a:pt x="86" y="6515"/>
                  </a:lnTo>
                  <a:lnTo>
                    <a:pt x="171" y="6131"/>
                  </a:lnTo>
                  <a:lnTo>
                    <a:pt x="256" y="5748"/>
                  </a:lnTo>
                  <a:lnTo>
                    <a:pt x="256" y="5748"/>
                  </a:lnTo>
                  <a:lnTo>
                    <a:pt x="426" y="5195"/>
                  </a:lnTo>
                  <a:lnTo>
                    <a:pt x="724" y="4343"/>
                  </a:lnTo>
                  <a:lnTo>
                    <a:pt x="894" y="3875"/>
                  </a:lnTo>
                  <a:lnTo>
                    <a:pt x="1150" y="3364"/>
                  </a:lnTo>
                  <a:lnTo>
                    <a:pt x="1405" y="2811"/>
                  </a:lnTo>
                  <a:lnTo>
                    <a:pt x="1746" y="2300"/>
                  </a:lnTo>
                  <a:lnTo>
                    <a:pt x="2172" y="1789"/>
                  </a:lnTo>
                  <a:lnTo>
                    <a:pt x="2597" y="1321"/>
                  </a:lnTo>
                  <a:lnTo>
                    <a:pt x="3151" y="895"/>
                  </a:lnTo>
                  <a:lnTo>
                    <a:pt x="3406" y="682"/>
                  </a:lnTo>
                  <a:lnTo>
                    <a:pt x="3747" y="512"/>
                  </a:lnTo>
                  <a:lnTo>
                    <a:pt x="4045" y="384"/>
                  </a:lnTo>
                  <a:lnTo>
                    <a:pt x="4428" y="256"/>
                  </a:lnTo>
                  <a:lnTo>
                    <a:pt x="4769" y="129"/>
                  </a:lnTo>
                  <a:lnTo>
                    <a:pt x="5152" y="44"/>
                  </a:lnTo>
                  <a:lnTo>
                    <a:pt x="5578" y="1"/>
                  </a:lnTo>
                  <a:lnTo>
                    <a:pt x="6003" y="1"/>
                  </a:lnTo>
                  <a:lnTo>
                    <a:pt x="6472" y="1"/>
                  </a:lnTo>
                  <a:lnTo>
                    <a:pt x="6982" y="44"/>
                  </a:lnTo>
                  <a:lnTo>
                    <a:pt x="6982" y="44"/>
                  </a:lnTo>
                  <a:lnTo>
                    <a:pt x="7493" y="129"/>
                  </a:lnTo>
                  <a:lnTo>
                    <a:pt x="7962" y="256"/>
                  </a:lnTo>
                  <a:lnTo>
                    <a:pt x="8430" y="427"/>
                  </a:lnTo>
                  <a:lnTo>
                    <a:pt x="8898" y="640"/>
                  </a:lnTo>
                  <a:lnTo>
                    <a:pt x="9367" y="895"/>
                  </a:lnTo>
                  <a:lnTo>
                    <a:pt x="9792" y="1150"/>
                  </a:lnTo>
                  <a:lnTo>
                    <a:pt x="10175" y="1448"/>
                  </a:lnTo>
                  <a:lnTo>
                    <a:pt x="10601" y="17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5"/>
            <p:cNvSpPr/>
            <p:nvPr/>
          </p:nvSpPr>
          <p:spPr>
            <a:xfrm>
              <a:off x="6429300" y="1166275"/>
              <a:ext cx="137325" cy="67075"/>
            </a:xfrm>
            <a:custGeom>
              <a:avLst/>
              <a:gdLst/>
              <a:ahLst/>
              <a:cxnLst/>
              <a:rect l="l" t="t" r="r" b="b"/>
              <a:pathLst>
                <a:path w="5493" h="2683" extrusionOk="0">
                  <a:moveTo>
                    <a:pt x="1448" y="0"/>
                  </a:moveTo>
                  <a:lnTo>
                    <a:pt x="1235" y="937"/>
                  </a:lnTo>
                  <a:lnTo>
                    <a:pt x="0" y="1320"/>
                  </a:lnTo>
                  <a:lnTo>
                    <a:pt x="0" y="1363"/>
                  </a:lnTo>
                  <a:lnTo>
                    <a:pt x="43" y="1533"/>
                  </a:lnTo>
                  <a:lnTo>
                    <a:pt x="128" y="1746"/>
                  </a:lnTo>
                  <a:lnTo>
                    <a:pt x="298" y="2001"/>
                  </a:lnTo>
                  <a:lnTo>
                    <a:pt x="426" y="2129"/>
                  </a:lnTo>
                  <a:lnTo>
                    <a:pt x="596" y="2257"/>
                  </a:lnTo>
                  <a:lnTo>
                    <a:pt x="852" y="2384"/>
                  </a:lnTo>
                  <a:lnTo>
                    <a:pt x="1107" y="2469"/>
                  </a:lnTo>
                  <a:lnTo>
                    <a:pt x="1448" y="2555"/>
                  </a:lnTo>
                  <a:lnTo>
                    <a:pt x="1788" y="2640"/>
                  </a:lnTo>
                  <a:lnTo>
                    <a:pt x="2257" y="2682"/>
                  </a:lnTo>
                  <a:lnTo>
                    <a:pt x="2767" y="2682"/>
                  </a:lnTo>
                  <a:lnTo>
                    <a:pt x="3236" y="2640"/>
                  </a:lnTo>
                  <a:lnTo>
                    <a:pt x="3704" y="2597"/>
                  </a:lnTo>
                  <a:lnTo>
                    <a:pt x="4087" y="2512"/>
                  </a:lnTo>
                  <a:lnTo>
                    <a:pt x="4385" y="2427"/>
                  </a:lnTo>
                  <a:lnTo>
                    <a:pt x="4641" y="2299"/>
                  </a:lnTo>
                  <a:lnTo>
                    <a:pt x="4896" y="2214"/>
                  </a:lnTo>
                  <a:lnTo>
                    <a:pt x="5066" y="2086"/>
                  </a:lnTo>
                  <a:lnTo>
                    <a:pt x="5194" y="1959"/>
                  </a:lnTo>
                  <a:lnTo>
                    <a:pt x="5364" y="1703"/>
                  </a:lnTo>
                  <a:lnTo>
                    <a:pt x="5450" y="1490"/>
                  </a:lnTo>
                  <a:lnTo>
                    <a:pt x="5492" y="1320"/>
                  </a:lnTo>
                  <a:lnTo>
                    <a:pt x="5492" y="1277"/>
                  </a:lnTo>
                  <a:lnTo>
                    <a:pt x="4343" y="1022"/>
                  </a:lnTo>
                  <a:lnTo>
                    <a:pt x="4130"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5"/>
            <p:cNvSpPr/>
            <p:nvPr/>
          </p:nvSpPr>
          <p:spPr>
            <a:xfrm>
              <a:off x="6307950" y="1576025"/>
              <a:ext cx="361900" cy="1110125"/>
            </a:xfrm>
            <a:custGeom>
              <a:avLst/>
              <a:gdLst/>
              <a:ahLst/>
              <a:cxnLst/>
              <a:rect l="l" t="t" r="r" b="b"/>
              <a:pathLst>
                <a:path w="14476" h="44405" extrusionOk="0">
                  <a:moveTo>
                    <a:pt x="1704" y="1"/>
                  </a:moveTo>
                  <a:lnTo>
                    <a:pt x="1619" y="724"/>
                  </a:lnTo>
                  <a:lnTo>
                    <a:pt x="1491" y="1406"/>
                  </a:lnTo>
                  <a:lnTo>
                    <a:pt x="1321" y="2257"/>
                  </a:lnTo>
                  <a:lnTo>
                    <a:pt x="1150" y="3151"/>
                  </a:lnTo>
                  <a:lnTo>
                    <a:pt x="810" y="5109"/>
                  </a:lnTo>
                  <a:lnTo>
                    <a:pt x="554" y="7196"/>
                  </a:lnTo>
                  <a:lnTo>
                    <a:pt x="384" y="9367"/>
                  </a:lnTo>
                  <a:lnTo>
                    <a:pt x="214" y="11538"/>
                  </a:lnTo>
                  <a:lnTo>
                    <a:pt x="129" y="13624"/>
                  </a:lnTo>
                  <a:lnTo>
                    <a:pt x="43" y="15625"/>
                  </a:lnTo>
                  <a:lnTo>
                    <a:pt x="1" y="17370"/>
                  </a:lnTo>
                  <a:lnTo>
                    <a:pt x="86" y="21245"/>
                  </a:lnTo>
                  <a:lnTo>
                    <a:pt x="214" y="25246"/>
                  </a:lnTo>
                  <a:lnTo>
                    <a:pt x="384" y="29929"/>
                  </a:lnTo>
                  <a:lnTo>
                    <a:pt x="639" y="34698"/>
                  </a:lnTo>
                  <a:lnTo>
                    <a:pt x="895" y="39083"/>
                  </a:lnTo>
                  <a:lnTo>
                    <a:pt x="1065" y="40956"/>
                  </a:lnTo>
                  <a:lnTo>
                    <a:pt x="1193" y="42488"/>
                  </a:lnTo>
                  <a:lnTo>
                    <a:pt x="1363" y="43681"/>
                  </a:lnTo>
                  <a:lnTo>
                    <a:pt x="1491" y="44106"/>
                  </a:lnTo>
                  <a:lnTo>
                    <a:pt x="1576" y="44404"/>
                  </a:lnTo>
                  <a:lnTo>
                    <a:pt x="4301" y="44404"/>
                  </a:lnTo>
                  <a:lnTo>
                    <a:pt x="7196" y="9580"/>
                  </a:lnTo>
                  <a:lnTo>
                    <a:pt x="8643" y="44404"/>
                  </a:lnTo>
                  <a:lnTo>
                    <a:pt x="11410" y="44404"/>
                  </a:lnTo>
                  <a:lnTo>
                    <a:pt x="11496" y="44106"/>
                  </a:lnTo>
                  <a:lnTo>
                    <a:pt x="11623" y="43681"/>
                  </a:lnTo>
                  <a:lnTo>
                    <a:pt x="11879" y="42531"/>
                  </a:lnTo>
                  <a:lnTo>
                    <a:pt x="12092" y="40998"/>
                  </a:lnTo>
                  <a:lnTo>
                    <a:pt x="12347" y="39125"/>
                  </a:lnTo>
                  <a:lnTo>
                    <a:pt x="12858" y="34783"/>
                  </a:lnTo>
                  <a:lnTo>
                    <a:pt x="13369" y="30057"/>
                  </a:lnTo>
                  <a:lnTo>
                    <a:pt x="13795" y="25417"/>
                  </a:lnTo>
                  <a:lnTo>
                    <a:pt x="14135" y="21457"/>
                  </a:lnTo>
                  <a:lnTo>
                    <a:pt x="14433" y="17626"/>
                  </a:lnTo>
                  <a:lnTo>
                    <a:pt x="14476" y="15838"/>
                  </a:lnTo>
                  <a:lnTo>
                    <a:pt x="14433" y="13922"/>
                  </a:lnTo>
                  <a:lnTo>
                    <a:pt x="14391" y="11836"/>
                  </a:lnTo>
                  <a:lnTo>
                    <a:pt x="14263" y="9707"/>
                  </a:lnTo>
                  <a:lnTo>
                    <a:pt x="14093" y="7579"/>
                  </a:lnTo>
                  <a:lnTo>
                    <a:pt x="13837" y="5535"/>
                  </a:lnTo>
                  <a:lnTo>
                    <a:pt x="13582" y="3619"/>
                  </a:lnTo>
                  <a:lnTo>
                    <a:pt x="13284" y="1874"/>
                  </a:lnTo>
                  <a:lnTo>
                    <a:pt x="12986" y="299"/>
                  </a:lnTo>
                  <a:lnTo>
                    <a:pt x="1704"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5"/>
            <p:cNvSpPr/>
            <p:nvPr/>
          </p:nvSpPr>
          <p:spPr>
            <a:xfrm>
              <a:off x="6955075" y="1192875"/>
              <a:ext cx="165000" cy="70275"/>
            </a:xfrm>
            <a:custGeom>
              <a:avLst/>
              <a:gdLst/>
              <a:ahLst/>
              <a:cxnLst/>
              <a:rect l="l" t="t" r="r" b="b"/>
              <a:pathLst>
                <a:path w="6600" h="2811" extrusionOk="0">
                  <a:moveTo>
                    <a:pt x="1448" y="0"/>
                  </a:moveTo>
                  <a:lnTo>
                    <a:pt x="1277" y="980"/>
                  </a:lnTo>
                  <a:lnTo>
                    <a:pt x="0" y="1022"/>
                  </a:lnTo>
                  <a:lnTo>
                    <a:pt x="0" y="1065"/>
                  </a:lnTo>
                  <a:lnTo>
                    <a:pt x="43" y="1320"/>
                  </a:lnTo>
                  <a:lnTo>
                    <a:pt x="171" y="1618"/>
                  </a:lnTo>
                  <a:lnTo>
                    <a:pt x="298" y="1789"/>
                  </a:lnTo>
                  <a:lnTo>
                    <a:pt x="426" y="1959"/>
                  </a:lnTo>
                  <a:lnTo>
                    <a:pt x="639" y="2129"/>
                  </a:lnTo>
                  <a:lnTo>
                    <a:pt x="852" y="2299"/>
                  </a:lnTo>
                  <a:lnTo>
                    <a:pt x="1107" y="2470"/>
                  </a:lnTo>
                  <a:lnTo>
                    <a:pt x="1448" y="2597"/>
                  </a:lnTo>
                  <a:lnTo>
                    <a:pt x="1831" y="2683"/>
                  </a:lnTo>
                  <a:lnTo>
                    <a:pt x="2257" y="2768"/>
                  </a:lnTo>
                  <a:lnTo>
                    <a:pt x="2767" y="2810"/>
                  </a:lnTo>
                  <a:lnTo>
                    <a:pt x="3832" y="2810"/>
                  </a:lnTo>
                  <a:lnTo>
                    <a:pt x="4300" y="2725"/>
                  </a:lnTo>
                  <a:lnTo>
                    <a:pt x="4854" y="2597"/>
                  </a:lnTo>
                  <a:lnTo>
                    <a:pt x="5152" y="2512"/>
                  </a:lnTo>
                  <a:lnTo>
                    <a:pt x="5407" y="2385"/>
                  </a:lnTo>
                  <a:lnTo>
                    <a:pt x="5705" y="2257"/>
                  </a:lnTo>
                  <a:lnTo>
                    <a:pt x="5960" y="2087"/>
                  </a:lnTo>
                  <a:lnTo>
                    <a:pt x="6173" y="1874"/>
                  </a:lnTo>
                  <a:lnTo>
                    <a:pt x="6386" y="1618"/>
                  </a:lnTo>
                  <a:lnTo>
                    <a:pt x="6514" y="1320"/>
                  </a:lnTo>
                  <a:lnTo>
                    <a:pt x="6599" y="1022"/>
                  </a:lnTo>
                  <a:lnTo>
                    <a:pt x="5109" y="895"/>
                  </a:lnTo>
                  <a:lnTo>
                    <a:pt x="4981"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5"/>
            <p:cNvSpPr/>
            <p:nvPr/>
          </p:nvSpPr>
          <p:spPr>
            <a:xfrm>
              <a:off x="7299900" y="1831475"/>
              <a:ext cx="20250" cy="906825"/>
            </a:xfrm>
            <a:custGeom>
              <a:avLst/>
              <a:gdLst/>
              <a:ahLst/>
              <a:cxnLst/>
              <a:rect l="l" t="t" r="r" b="b"/>
              <a:pathLst>
                <a:path w="810" h="36273" extrusionOk="0">
                  <a:moveTo>
                    <a:pt x="1" y="0"/>
                  </a:moveTo>
                  <a:lnTo>
                    <a:pt x="1" y="36272"/>
                  </a:lnTo>
                  <a:lnTo>
                    <a:pt x="810" y="36272"/>
                  </a:lnTo>
                  <a:lnTo>
                    <a:pt x="810" y="0"/>
                  </a:lnTo>
                  <a:close/>
                </a:path>
              </a:pathLst>
            </a:custGeom>
            <a:solidFill>
              <a:srgbClr val="4C51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5"/>
            <p:cNvSpPr/>
            <p:nvPr/>
          </p:nvSpPr>
          <p:spPr>
            <a:xfrm>
              <a:off x="7258400" y="1824025"/>
              <a:ext cx="114975" cy="23425"/>
            </a:xfrm>
            <a:custGeom>
              <a:avLst/>
              <a:gdLst/>
              <a:ahLst/>
              <a:cxnLst/>
              <a:rect l="l" t="t" r="r" b="b"/>
              <a:pathLst>
                <a:path w="4599" h="937" extrusionOk="0">
                  <a:moveTo>
                    <a:pt x="1" y="0"/>
                  </a:moveTo>
                  <a:lnTo>
                    <a:pt x="1" y="937"/>
                  </a:lnTo>
                  <a:lnTo>
                    <a:pt x="4598" y="937"/>
                  </a:lnTo>
                  <a:lnTo>
                    <a:pt x="4598" y="0"/>
                  </a:lnTo>
                  <a:close/>
                </a:path>
              </a:pathLst>
            </a:custGeom>
            <a:solidFill>
              <a:srgbClr val="4C51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5"/>
            <p:cNvSpPr/>
            <p:nvPr/>
          </p:nvSpPr>
          <p:spPr>
            <a:xfrm>
              <a:off x="7280750" y="1776125"/>
              <a:ext cx="85175" cy="94750"/>
            </a:xfrm>
            <a:custGeom>
              <a:avLst/>
              <a:gdLst/>
              <a:ahLst/>
              <a:cxnLst/>
              <a:rect l="l" t="t" r="r" b="b"/>
              <a:pathLst>
                <a:path w="3407" h="3790" extrusionOk="0">
                  <a:moveTo>
                    <a:pt x="937" y="0"/>
                  </a:moveTo>
                  <a:lnTo>
                    <a:pt x="639" y="128"/>
                  </a:lnTo>
                  <a:lnTo>
                    <a:pt x="469" y="256"/>
                  </a:lnTo>
                  <a:lnTo>
                    <a:pt x="341" y="426"/>
                  </a:lnTo>
                  <a:lnTo>
                    <a:pt x="213" y="639"/>
                  </a:lnTo>
                  <a:lnTo>
                    <a:pt x="86" y="894"/>
                  </a:lnTo>
                  <a:lnTo>
                    <a:pt x="1" y="1278"/>
                  </a:lnTo>
                  <a:lnTo>
                    <a:pt x="43" y="1618"/>
                  </a:lnTo>
                  <a:lnTo>
                    <a:pt x="86" y="1789"/>
                  </a:lnTo>
                  <a:lnTo>
                    <a:pt x="171" y="1916"/>
                  </a:lnTo>
                  <a:lnTo>
                    <a:pt x="597" y="1959"/>
                  </a:lnTo>
                  <a:lnTo>
                    <a:pt x="1022" y="1959"/>
                  </a:lnTo>
                  <a:lnTo>
                    <a:pt x="1150" y="2001"/>
                  </a:lnTo>
                  <a:lnTo>
                    <a:pt x="1235" y="2044"/>
                  </a:lnTo>
                  <a:lnTo>
                    <a:pt x="1278" y="2172"/>
                  </a:lnTo>
                  <a:lnTo>
                    <a:pt x="1320" y="2342"/>
                  </a:lnTo>
                  <a:lnTo>
                    <a:pt x="1235" y="2683"/>
                  </a:lnTo>
                  <a:lnTo>
                    <a:pt x="1107" y="2981"/>
                  </a:lnTo>
                  <a:lnTo>
                    <a:pt x="937" y="3321"/>
                  </a:lnTo>
                  <a:lnTo>
                    <a:pt x="895" y="3491"/>
                  </a:lnTo>
                  <a:lnTo>
                    <a:pt x="895" y="3577"/>
                  </a:lnTo>
                  <a:lnTo>
                    <a:pt x="937" y="3662"/>
                  </a:lnTo>
                  <a:lnTo>
                    <a:pt x="1065" y="3789"/>
                  </a:lnTo>
                  <a:lnTo>
                    <a:pt x="1235" y="3789"/>
                  </a:lnTo>
                  <a:lnTo>
                    <a:pt x="1405" y="3747"/>
                  </a:lnTo>
                  <a:lnTo>
                    <a:pt x="1576" y="3704"/>
                  </a:lnTo>
                  <a:lnTo>
                    <a:pt x="2257" y="3364"/>
                  </a:lnTo>
                  <a:lnTo>
                    <a:pt x="2938" y="2895"/>
                  </a:lnTo>
                  <a:lnTo>
                    <a:pt x="3151" y="2725"/>
                  </a:lnTo>
                  <a:lnTo>
                    <a:pt x="3321" y="2555"/>
                  </a:lnTo>
                  <a:lnTo>
                    <a:pt x="3364" y="2427"/>
                  </a:lnTo>
                  <a:lnTo>
                    <a:pt x="3406" y="2257"/>
                  </a:lnTo>
                  <a:lnTo>
                    <a:pt x="3406" y="1959"/>
                  </a:lnTo>
                  <a:lnTo>
                    <a:pt x="3364" y="1490"/>
                  </a:lnTo>
                  <a:lnTo>
                    <a:pt x="3236" y="1022"/>
                  </a:lnTo>
                  <a:lnTo>
                    <a:pt x="3066" y="596"/>
                  </a:lnTo>
                  <a:lnTo>
                    <a:pt x="2810" y="213"/>
                  </a:lnTo>
                  <a:lnTo>
                    <a:pt x="937"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5"/>
            <p:cNvSpPr/>
            <p:nvPr/>
          </p:nvSpPr>
          <p:spPr>
            <a:xfrm>
              <a:off x="6838000" y="1694175"/>
              <a:ext cx="414050" cy="1001550"/>
            </a:xfrm>
            <a:custGeom>
              <a:avLst/>
              <a:gdLst/>
              <a:ahLst/>
              <a:cxnLst/>
              <a:rect l="l" t="t" r="r" b="b"/>
              <a:pathLst>
                <a:path w="16562" h="40062" extrusionOk="0">
                  <a:moveTo>
                    <a:pt x="15326" y="0"/>
                  </a:moveTo>
                  <a:lnTo>
                    <a:pt x="1320" y="341"/>
                  </a:lnTo>
                  <a:lnTo>
                    <a:pt x="1065" y="1192"/>
                  </a:lnTo>
                  <a:lnTo>
                    <a:pt x="852" y="2214"/>
                  </a:lnTo>
                  <a:lnTo>
                    <a:pt x="639" y="3321"/>
                  </a:lnTo>
                  <a:lnTo>
                    <a:pt x="469" y="4513"/>
                  </a:lnTo>
                  <a:lnTo>
                    <a:pt x="341" y="5790"/>
                  </a:lnTo>
                  <a:lnTo>
                    <a:pt x="213" y="7195"/>
                  </a:lnTo>
                  <a:lnTo>
                    <a:pt x="128" y="8643"/>
                  </a:lnTo>
                  <a:lnTo>
                    <a:pt x="85" y="10133"/>
                  </a:lnTo>
                  <a:lnTo>
                    <a:pt x="0" y="13326"/>
                  </a:lnTo>
                  <a:lnTo>
                    <a:pt x="0" y="16604"/>
                  </a:lnTo>
                  <a:lnTo>
                    <a:pt x="85" y="19967"/>
                  </a:lnTo>
                  <a:lnTo>
                    <a:pt x="171" y="23288"/>
                  </a:lnTo>
                  <a:lnTo>
                    <a:pt x="341" y="26523"/>
                  </a:lnTo>
                  <a:lnTo>
                    <a:pt x="511" y="29546"/>
                  </a:lnTo>
                  <a:lnTo>
                    <a:pt x="852" y="34825"/>
                  </a:lnTo>
                  <a:lnTo>
                    <a:pt x="1150" y="38401"/>
                  </a:lnTo>
                  <a:lnTo>
                    <a:pt x="1235" y="39763"/>
                  </a:lnTo>
                  <a:lnTo>
                    <a:pt x="1703" y="39891"/>
                  </a:lnTo>
                  <a:lnTo>
                    <a:pt x="2129" y="39976"/>
                  </a:lnTo>
                  <a:lnTo>
                    <a:pt x="2555" y="40061"/>
                  </a:lnTo>
                  <a:lnTo>
                    <a:pt x="3321" y="40061"/>
                  </a:lnTo>
                  <a:lnTo>
                    <a:pt x="3661" y="40019"/>
                  </a:lnTo>
                  <a:lnTo>
                    <a:pt x="4300" y="39934"/>
                  </a:lnTo>
                  <a:lnTo>
                    <a:pt x="4768" y="39806"/>
                  </a:lnTo>
                  <a:lnTo>
                    <a:pt x="5152" y="39636"/>
                  </a:lnTo>
                  <a:lnTo>
                    <a:pt x="5450" y="39465"/>
                  </a:lnTo>
                  <a:lnTo>
                    <a:pt x="6769" y="27332"/>
                  </a:lnTo>
                  <a:lnTo>
                    <a:pt x="7919" y="10303"/>
                  </a:lnTo>
                  <a:lnTo>
                    <a:pt x="10260" y="26098"/>
                  </a:lnTo>
                  <a:lnTo>
                    <a:pt x="11367" y="39508"/>
                  </a:lnTo>
                  <a:lnTo>
                    <a:pt x="11708" y="39636"/>
                  </a:lnTo>
                  <a:lnTo>
                    <a:pt x="12048" y="39721"/>
                  </a:lnTo>
                  <a:lnTo>
                    <a:pt x="12389" y="39763"/>
                  </a:lnTo>
                  <a:lnTo>
                    <a:pt x="12772" y="39806"/>
                  </a:lnTo>
                  <a:lnTo>
                    <a:pt x="13411" y="39806"/>
                  </a:lnTo>
                  <a:lnTo>
                    <a:pt x="14049" y="39721"/>
                  </a:lnTo>
                  <a:lnTo>
                    <a:pt x="14560" y="39593"/>
                  </a:lnTo>
                  <a:lnTo>
                    <a:pt x="14986" y="39465"/>
                  </a:lnTo>
                  <a:lnTo>
                    <a:pt x="15326" y="39295"/>
                  </a:lnTo>
                  <a:lnTo>
                    <a:pt x="15539" y="37805"/>
                  </a:lnTo>
                  <a:lnTo>
                    <a:pt x="15752" y="36272"/>
                  </a:lnTo>
                  <a:lnTo>
                    <a:pt x="15880" y="34697"/>
                  </a:lnTo>
                  <a:lnTo>
                    <a:pt x="16050" y="33079"/>
                  </a:lnTo>
                  <a:lnTo>
                    <a:pt x="16263" y="29759"/>
                  </a:lnTo>
                  <a:lnTo>
                    <a:pt x="16391" y="26396"/>
                  </a:lnTo>
                  <a:lnTo>
                    <a:pt x="16476" y="23032"/>
                  </a:lnTo>
                  <a:lnTo>
                    <a:pt x="16561" y="19712"/>
                  </a:lnTo>
                  <a:lnTo>
                    <a:pt x="16561" y="13453"/>
                  </a:lnTo>
                  <a:lnTo>
                    <a:pt x="16561" y="11750"/>
                  </a:lnTo>
                  <a:lnTo>
                    <a:pt x="16476" y="10048"/>
                  </a:lnTo>
                  <a:lnTo>
                    <a:pt x="16391" y="8345"/>
                  </a:lnTo>
                  <a:lnTo>
                    <a:pt x="16263" y="6684"/>
                  </a:lnTo>
                  <a:lnTo>
                    <a:pt x="16093" y="4981"/>
                  </a:lnTo>
                  <a:lnTo>
                    <a:pt x="15880" y="3321"/>
                  </a:lnTo>
                  <a:lnTo>
                    <a:pt x="15625" y="1661"/>
                  </a:lnTo>
                  <a:lnTo>
                    <a:pt x="15326"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5"/>
            <p:cNvSpPr/>
            <p:nvPr/>
          </p:nvSpPr>
          <p:spPr>
            <a:xfrm>
              <a:off x="6945500" y="1951725"/>
              <a:ext cx="90475" cy="740800"/>
            </a:xfrm>
            <a:custGeom>
              <a:avLst/>
              <a:gdLst/>
              <a:ahLst/>
              <a:cxnLst/>
              <a:rect l="l" t="t" r="r" b="b"/>
              <a:pathLst>
                <a:path w="3619" h="29632" extrusionOk="0">
                  <a:moveTo>
                    <a:pt x="3619" y="1"/>
                  </a:moveTo>
                  <a:lnTo>
                    <a:pt x="2640" y="8132"/>
                  </a:lnTo>
                  <a:lnTo>
                    <a:pt x="2001" y="14476"/>
                  </a:lnTo>
                  <a:lnTo>
                    <a:pt x="1448" y="19457"/>
                  </a:lnTo>
                  <a:lnTo>
                    <a:pt x="1022" y="23246"/>
                  </a:lnTo>
                  <a:lnTo>
                    <a:pt x="639" y="25970"/>
                  </a:lnTo>
                  <a:lnTo>
                    <a:pt x="341" y="27801"/>
                  </a:lnTo>
                  <a:lnTo>
                    <a:pt x="170" y="28908"/>
                  </a:lnTo>
                  <a:lnTo>
                    <a:pt x="0" y="29632"/>
                  </a:lnTo>
                  <a:lnTo>
                    <a:pt x="511" y="29461"/>
                  </a:lnTo>
                  <a:lnTo>
                    <a:pt x="852" y="29334"/>
                  </a:lnTo>
                  <a:lnTo>
                    <a:pt x="1150" y="29163"/>
                  </a:lnTo>
                  <a:lnTo>
                    <a:pt x="2469" y="17030"/>
                  </a:lnTo>
                  <a:lnTo>
                    <a:pt x="3619"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5"/>
            <p:cNvSpPr/>
            <p:nvPr/>
          </p:nvSpPr>
          <p:spPr>
            <a:xfrm>
              <a:off x="7035950" y="1951725"/>
              <a:ext cx="116050" cy="737600"/>
            </a:xfrm>
            <a:custGeom>
              <a:avLst/>
              <a:gdLst/>
              <a:ahLst/>
              <a:cxnLst/>
              <a:rect l="l" t="t" r="r" b="b"/>
              <a:pathLst>
                <a:path w="4642" h="29504" extrusionOk="0">
                  <a:moveTo>
                    <a:pt x="1" y="1"/>
                  </a:moveTo>
                  <a:lnTo>
                    <a:pt x="2342" y="15796"/>
                  </a:lnTo>
                  <a:lnTo>
                    <a:pt x="3449" y="29206"/>
                  </a:lnTo>
                  <a:lnTo>
                    <a:pt x="3747" y="29291"/>
                  </a:lnTo>
                  <a:lnTo>
                    <a:pt x="4045" y="29376"/>
                  </a:lnTo>
                  <a:lnTo>
                    <a:pt x="4641" y="29504"/>
                  </a:lnTo>
                  <a:lnTo>
                    <a:pt x="4556" y="29249"/>
                  </a:lnTo>
                  <a:lnTo>
                    <a:pt x="4343" y="28610"/>
                  </a:lnTo>
                  <a:lnTo>
                    <a:pt x="4216" y="28142"/>
                  </a:lnTo>
                  <a:lnTo>
                    <a:pt x="4130" y="27588"/>
                  </a:lnTo>
                  <a:lnTo>
                    <a:pt x="4045" y="26992"/>
                  </a:lnTo>
                  <a:lnTo>
                    <a:pt x="3960" y="26311"/>
                  </a:lnTo>
                  <a:lnTo>
                    <a:pt x="3832" y="24523"/>
                  </a:lnTo>
                  <a:lnTo>
                    <a:pt x="3662" y="22096"/>
                  </a:lnTo>
                  <a:lnTo>
                    <a:pt x="3364" y="19201"/>
                  </a:lnTo>
                  <a:lnTo>
                    <a:pt x="2938" y="15923"/>
                  </a:lnTo>
                  <a:lnTo>
                    <a:pt x="2640" y="13922"/>
                  </a:lnTo>
                  <a:lnTo>
                    <a:pt x="2215" y="11496"/>
                  </a:lnTo>
                  <a:lnTo>
                    <a:pt x="1235" y="6259"/>
                  </a:lnTo>
                  <a:lnTo>
                    <a:pt x="384" y="1832"/>
                  </a:lnTo>
                  <a:lnTo>
                    <a:pt x="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5"/>
            <p:cNvSpPr/>
            <p:nvPr/>
          </p:nvSpPr>
          <p:spPr>
            <a:xfrm>
              <a:off x="6299450" y="1198200"/>
              <a:ext cx="496000" cy="474700"/>
            </a:xfrm>
            <a:custGeom>
              <a:avLst/>
              <a:gdLst/>
              <a:ahLst/>
              <a:cxnLst/>
              <a:rect l="l" t="t" r="r" b="b"/>
              <a:pathLst>
                <a:path w="19840" h="18988" extrusionOk="0">
                  <a:moveTo>
                    <a:pt x="10686" y="0"/>
                  </a:moveTo>
                  <a:lnTo>
                    <a:pt x="10601" y="171"/>
                  </a:lnTo>
                  <a:lnTo>
                    <a:pt x="10431" y="384"/>
                  </a:lnTo>
                  <a:lnTo>
                    <a:pt x="10218" y="596"/>
                  </a:lnTo>
                  <a:lnTo>
                    <a:pt x="9877" y="809"/>
                  </a:lnTo>
                  <a:lnTo>
                    <a:pt x="9366" y="1022"/>
                  </a:lnTo>
                  <a:lnTo>
                    <a:pt x="9068" y="1107"/>
                  </a:lnTo>
                  <a:lnTo>
                    <a:pt x="8728" y="1150"/>
                  </a:lnTo>
                  <a:lnTo>
                    <a:pt x="8387" y="1192"/>
                  </a:lnTo>
                  <a:lnTo>
                    <a:pt x="7536" y="1192"/>
                  </a:lnTo>
                  <a:lnTo>
                    <a:pt x="7153" y="1150"/>
                  </a:lnTo>
                  <a:lnTo>
                    <a:pt x="6812" y="1107"/>
                  </a:lnTo>
                  <a:lnTo>
                    <a:pt x="6514" y="1022"/>
                  </a:lnTo>
                  <a:lnTo>
                    <a:pt x="6003" y="852"/>
                  </a:lnTo>
                  <a:lnTo>
                    <a:pt x="5662" y="639"/>
                  </a:lnTo>
                  <a:lnTo>
                    <a:pt x="5450" y="426"/>
                  </a:lnTo>
                  <a:lnTo>
                    <a:pt x="5279" y="213"/>
                  </a:lnTo>
                  <a:lnTo>
                    <a:pt x="5194" y="43"/>
                  </a:lnTo>
                  <a:lnTo>
                    <a:pt x="3747" y="511"/>
                  </a:lnTo>
                  <a:lnTo>
                    <a:pt x="2342" y="1022"/>
                  </a:lnTo>
                  <a:lnTo>
                    <a:pt x="1873" y="1235"/>
                  </a:lnTo>
                  <a:lnTo>
                    <a:pt x="1405" y="1448"/>
                  </a:lnTo>
                  <a:lnTo>
                    <a:pt x="979" y="1746"/>
                  </a:lnTo>
                  <a:lnTo>
                    <a:pt x="809" y="1916"/>
                  </a:lnTo>
                  <a:lnTo>
                    <a:pt x="596" y="2086"/>
                  </a:lnTo>
                  <a:lnTo>
                    <a:pt x="341" y="2470"/>
                  </a:lnTo>
                  <a:lnTo>
                    <a:pt x="171" y="2895"/>
                  </a:lnTo>
                  <a:lnTo>
                    <a:pt x="43" y="3364"/>
                  </a:lnTo>
                  <a:lnTo>
                    <a:pt x="0" y="3874"/>
                  </a:lnTo>
                  <a:lnTo>
                    <a:pt x="0" y="4343"/>
                  </a:lnTo>
                  <a:lnTo>
                    <a:pt x="43" y="4854"/>
                  </a:lnTo>
                  <a:lnTo>
                    <a:pt x="171" y="5833"/>
                  </a:lnTo>
                  <a:lnTo>
                    <a:pt x="469" y="7238"/>
                  </a:lnTo>
                  <a:lnTo>
                    <a:pt x="852" y="8685"/>
                  </a:lnTo>
                  <a:lnTo>
                    <a:pt x="1235" y="10090"/>
                  </a:lnTo>
                  <a:lnTo>
                    <a:pt x="1661" y="11452"/>
                  </a:lnTo>
                  <a:lnTo>
                    <a:pt x="1788" y="12772"/>
                  </a:lnTo>
                  <a:lnTo>
                    <a:pt x="1873" y="14347"/>
                  </a:lnTo>
                  <a:lnTo>
                    <a:pt x="1873" y="15156"/>
                  </a:lnTo>
                  <a:lnTo>
                    <a:pt x="1873" y="15923"/>
                  </a:lnTo>
                  <a:lnTo>
                    <a:pt x="1788" y="16604"/>
                  </a:lnTo>
                  <a:lnTo>
                    <a:pt x="1661" y="17242"/>
                  </a:lnTo>
                  <a:lnTo>
                    <a:pt x="1746" y="17285"/>
                  </a:lnTo>
                  <a:lnTo>
                    <a:pt x="2001" y="17498"/>
                  </a:lnTo>
                  <a:lnTo>
                    <a:pt x="2427" y="17796"/>
                  </a:lnTo>
                  <a:lnTo>
                    <a:pt x="3023" y="18136"/>
                  </a:lnTo>
                  <a:lnTo>
                    <a:pt x="3406" y="18307"/>
                  </a:lnTo>
                  <a:lnTo>
                    <a:pt x="3832" y="18434"/>
                  </a:lnTo>
                  <a:lnTo>
                    <a:pt x="4343" y="18605"/>
                  </a:lnTo>
                  <a:lnTo>
                    <a:pt x="4854" y="18732"/>
                  </a:lnTo>
                  <a:lnTo>
                    <a:pt x="5450" y="18860"/>
                  </a:lnTo>
                  <a:lnTo>
                    <a:pt x="6088" y="18945"/>
                  </a:lnTo>
                  <a:lnTo>
                    <a:pt x="6812" y="18988"/>
                  </a:lnTo>
                  <a:lnTo>
                    <a:pt x="8302" y="18988"/>
                  </a:lnTo>
                  <a:lnTo>
                    <a:pt x="9026" y="18903"/>
                  </a:lnTo>
                  <a:lnTo>
                    <a:pt x="9664" y="18860"/>
                  </a:lnTo>
                  <a:lnTo>
                    <a:pt x="10303" y="18732"/>
                  </a:lnTo>
                  <a:lnTo>
                    <a:pt x="11367" y="18520"/>
                  </a:lnTo>
                  <a:lnTo>
                    <a:pt x="12219" y="18264"/>
                  </a:lnTo>
                  <a:lnTo>
                    <a:pt x="12900" y="17966"/>
                  </a:lnTo>
                  <a:lnTo>
                    <a:pt x="13368" y="17753"/>
                  </a:lnTo>
                  <a:lnTo>
                    <a:pt x="13709" y="17540"/>
                  </a:lnTo>
                  <a:lnTo>
                    <a:pt x="13624" y="17030"/>
                  </a:lnTo>
                  <a:lnTo>
                    <a:pt x="15071" y="16902"/>
                  </a:lnTo>
                  <a:lnTo>
                    <a:pt x="16476" y="16732"/>
                  </a:lnTo>
                  <a:lnTo>
                    <a:pt x="16689" y="14816"/>
                  </a:lnTo>
                  <a:lnTo>
                    <a:pt x="15284" y="14390"/>
                  </a:lnTo>
                  <a:lnTo>
                    <a:pt x="14475" y="14177"/>
                  </a:lnTo>
                  <a:lnTo>
                    <a:pt x="13709" y="14007"/>
                  </a:lnTo>
                  <a:lnTo>
                    <a:pt x="13709" y="13666"/>
                  </a:lnTo>
                  <a:lnTo>
                    <a:pt x="14177" y="7578"/>
                  </a:lnTo>
                  <a:lnTo>
                    <a:pt x="14475" y="8387"/>
                  </a:lnTo>
                  <a:lnTo>
                    <a:pt x="14858" y="9366"/>
                  </a:lnTo>
                  <a:lnTo>
                    <a:pt x="15880" y="11538"/>
                  </a:lnTo>
                  <a:lnTo>
                    <a:pt x="16944" y="13624"/>
                  </a:lnTo>
                  <a:lnTo>
                    <a:pt x="17455" y="14560"/>
                  </a:lnTo>
                  <a:lnTo>
                    <a:pt x="17881" y="15327"/>
                  </a:lnTo>
                  <a:lnTo>
                    <a:pt x="19839" y="13879"/>
                  </a:lnTo>
                  <a:lnTo>
                    <a:pt x="18562" y="9920"/>
                  </a:lnTo>
                  <a:lnTo>
                    <a:pt x="16859" y="5067"/>
                  </a:lnTo>
                  <a:lnTo>
                    <a:pt x="16519" y="4173"/>
                  </a:lnTo>
                  <a:lnTo>
                    <a:pt x="16348" y="3704"/>
                  </a:lnTo>
                  <a:lnTo>
                    <a:pt x="16135" y="3278"/>
                  </a:lnTo>
                  <a:lnTo>
                    <a:pt x="15880" y="2853"/>
                  </a:lnTo>
                  <a:lnTo>
                    <a:pt x="15625" y="2470"/>
                  </a:lnTo>
                  <a:lnTo>
                    <a:pt x="15284" y="2129"/>
                  </a:lnTo>
                  <a:lnTo>
                    <a:pt x="14943" y="1788"/>
                  </a:lnTo>
                  <a:lnTo>
                    <a:pt x="14560" y="1533"/>
                  </a:lnTo>
                  <a:lnTo>
                    <a:pt x="14135" y="1320"/>
                  </a:lnTo>
                  <a:lnTo>
                    <a:pt x="13240" y="937"/>
                  </a:lnTo>
                  <a:lnTo>
                    <a:pt x="10686"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5"/>
            <p:cNvSpPr/>
            <p:nvPr/>
          </p:nvSpPr>
          <p:spPr>
            <a:xfrm>
              <a:off x="6646425" y="1357850"/>
              <a:ext cx="7475" cy="133050"/>
            </a:xfrm>
            <a:custGeom>
              <a:avLst/>
              <a:gdLst/>
              <a:ahLst/>
              <a:cxnLst/>
              <a:rect l="l" t="t" r="r" b="b"/>
              <a:pathLst>
                <a:path w="299" h="5322" extrusionOk="0">
                  <a:moveTo>
                    <a:pt x="298" y="0"/>
                  </a:moveTo>
                  <a:lnTo>
                    <a:pt x="170" y="1320"/>
                  </a:lnTo>
                  <a:lnTo>
                    <a:pt x="85" y="2682"/>
                  </a:lnTo>
                  <a:lnTo>
                    <a:pt x="43" y="4002"/>
                  </a:lnTo>
                  <a:lnTo>
                    <a:pt x="0" y="5322"/>
                  </a:lnTo>
                  <a:lnTo>
                    <a:pt x="85" y="4002"/>
                  </a:lnTo>
                  <a:lnTo>
                    <a:pt x="170" y="2682"/>
                  </a:lnTo>
                  <a:lnTo>
                    <a:pt x="256" y="1320"/>
                  </a:lnTo>
                  <a:lnTo>
                    <a:pt x="298"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5"/>
            <p:cNvSpPr/>
            <p:nvPr/>
          </p:nvSpPr>
          <p:spPr>
            <a:xfrm>
              <a:off x="6733700" y="1217350"/>
              <a:ext cx="648175" cy="567325"/>
            </a:xfrm>
            <a:custGeom>
              <a:avLst/>
              <a:gdLst/>
              <a:ahLst/>
              <a:cxnLst/>
              <a:rect l="l" t="t" r="r" b="b"/>
              <a:pathLst>
                <a:path w="25927" h="22693" extrusionOk="0">
                  <a:moveTo>
                    <a:pt x="8259" y="1"/>
                  </a:moveTo>
                  <a:lnTo>
                    <a:pt x="7706" y="43"/>
                  </a:lnTo>
                  <a:lnTo>
                    <a:pt x="7195" y="171"/>
                  </a:lnTo>
                  <a:lnTo>
                    <a:pt x="6684" y="299"/>
                  </a:lnTo>
                  <a:lnTo>
                    <a:pt x="6173" y="469"/>
                  </a:lnTo>
                  <a:lnTo>
                    <a:pt x="5705" y="682"/>
                  </a:lnTo>
                  <a:lnTo>
                    <a:pt x="5279" y="937"/>
                  </a:lnTo>
                  <a:lnTo>
                    <a:pt x="4896" y="1235"/>
                  </a:lnTo>
                  <a:lnTo>
                    <a:pt x="4513" y="1533"/>
                  </a:lnTo>
                  <a:lnTo>
                    <a:pt x="4130" y="1831"/>
                  </a:lnTo>
                  <a:lnTo>
                    <a:pt x="3491" y="2470"/>
                  </a:lnTo>
                  <a:lnTo>
                    <a:pt x="2980" y="3151"/>
                  </a:lnTo>
                  <a:lnTo>
                    <a:pt x="2554" y="3747"/>
                  </a:lnTo>
                  <a:lnTo>
                    <a:pt x="2171" y="4386"/>
                  </a:lnTo>
                  <a:lnTo>
                    <a:pt x="1831" y="5024"/>
                  </a:lnTo>
                  <a:lnTo>
                    <a:pt x="1575" y="5705"/>
                  </a:lnTo>
                  <a:lnTo>
                    <a:pt x="1277" y="6344"/>
                  </a:lnTo>
                  <a:lnTo>
                    <a:pt x="1064" y="7025"/>
                  </a:lnTo>
                  <a:lnTo>
                    <a:pt x="894" y="7706"/>
                  </a:lnTo>
                  <a:lnTo>
                    <a:pt x="724" y="8430"/>
                  </a:lnTo>
                  <a:lnTo>
                    <a:pt x="596" y="9154"/>
                  </a:lnTo>
                  <a:lnTo>
                    <a:pt x="341" y="10942"/>
                  </a:lnTo>
                  <a:lnTo>
                    <a:pt x="170" y="12687"/>
                  </a:lnTo>
                  <a:lnTo>
                    <a:pt x="43" y="14348"/>
                  </a:lnTo>
                  <a:lnTo>
                    <a:pt x="0" y="16008"/>
                  </a:lnTo>
                  <a:lnTo>
                    <a:pt x="43" y="17668"/>
                  </a:lnTo>
                  <a:lnTo>
                    <a:pt x="170" y="19286"/>
                  </a:lnTo>
                  <a:lnTo>
                    <a:pt x="426" y="20947"/>
                  </a:lnTo>
                  <a:lnTo>
                    <a:pt x="766" y="22692"/>
                  </a:lnTo>
                  <a:lnTo>
                    <a:pt x="3917" y="22394"/>
                  </a:lnTo>
                  <a:lnTo>
                    <a:pt x="3874" y="20691"/>
                  </a:lnTo>
                  <a:lnTo>
                    <a:pt x="3832" y="18733"/>
                  </a:lnTo>
                  <a:lnTo>
                    <a:pt x="3832" y="16732"/>
                  </a:lnTo>
                  <a:lnTo>
                    <a:pt x="3917" y="14688"/>
                  </a:lnTo>
                  <a:lnTo>
                    <a:pt x="4087" y="12773"/>
                  </a:lnTo>
                  <a:lnTo>
                    <a:pt x="4215" y="11879"/>
                  </a:lnTo>
                  <a:lnTo>
                    <a:pt x="4343" y="11027"/>
                  </a:lnTo>
                  <a:lnTo>
                    <a:pt x="4513" y="10303"/>
                  </a:lnTo>
                  <a:lnTo>
                    <a:pt x="4683" y="9622"/>
                  </a:lnTo>
                  <a:lnTo>
                    <a:pt x="4896" y="9069"/>
                  </a:lnTo>
                  <a:lnTo>
                    <a:pt x="5151" y="8643"/>
                  </a:lnTo>
                  <a:lnTo>
                    <a:pt x="5066" y="18775"/>
                  </a:lnTo>
                  <a:lnTo>
                    <a:pt x="5109" y="19244"/>
                  </a:lnTo>
                  <a:lnTo>
                    <a:pt x="5194" y="19627"/>
                  </a:lnTo>
                  <a:lnTo>
                    <a:pt x="5322" y="19882"/>
                  </a:lnTo>
                  <a:lnTo>
                    <a:pt x="5492" y="20095"/>
                  </a:lnTo>
                  <a:lnTo>
                    <a:pt x="5705" y="20223"/>
                  </a:lnTo>
                  <a:lnTo>
                    <a:pt x="5918" y="20351"/>
                  </a:lnTo>
                  <a:lnTo>
                    <a:pt x="6471" y="20478"/>
                  </a:lnTo>
                  <a:lnTo>
                    <a:pt x="7365" y="20606"/>
                  </a:lnTo>
                  <a:lnTo>
                    <a:pt x="8344" y="20691"/>
                  </a:lnTo>
                  <a:lnTo>
                    <a:pt x="9324" y="20776"/>
                  </a:lnTo>
                  <a:lnTo>
                    <a:pt x="12389" y="20776"/>
                  </a:lnTo>
                  <a:lnTo>
                    <a:pt x="13070" y="20819"/>
                  </a:lnTo>
                  <a:lnTo>
                    <a:pt x="14347" y="20819"/>
                  </a:lnTo>
                  <a:lnTo>
                    <a:pt x="14986" y="20734"/>
                  </a:lnTo>
                  <a:lnTo>
                    <a:pt x="16093" y="20563"/>
                  </a:lnTo>
                  <a:lnTo>
                    <a:pt x="17072" y="20308"/>
                  </a:lnTo>
                  <a:lnTo>
                    <a:pt x="17881" y="20053"/>
                  </a:lnTo>
                  <a:lnTo>
                    <a:pt x="18519" y="19840"/>
                  </a:lnTo>
                  <a:lnTo>
                    <a:pt x="19030" y="19584"/>
                  </a:lnTo>
                  <a:lnTo>
                    <a:pt x="19200" y="19542"/>
                  </a:lnTo>
                  <a:lnTo>
                    <a:pt x="19371" y="19456"/>
                  </a:lnTo>
                  <a:lnTo>
                    <a:pt x="19456" y="19329"/>
                  </a:lnTo>
                  <a:lnTo>
                    <a:pt x="19541" y="19158"/>
                  </a:lnTo>
                  <a:lnTo>
                    <a:pt x="19626" y="18988"/>
                  </a:lnTo>
                  <a:lnTo>
                    <a:pt x="19669" y="18775"/>
                  </a:lnTo>
                  <a:lnTo>
                    <a:pt x="19669" y="18307"/>
                  </a:lnTo>
                  <a:lnTo>
                    <a:pt x="19669" y="17839"/>
                  </a:lnTo>
                  <a:lnTo>
                    <a:pt x="19584" y="17413"/>
                  </a:lnTo>
                  <a:lnTo>
                    <a:pt x="19541" y="16902"/>
                  </a:lnTo>
                  <a:lnTo>
                    <a:pt x="19541" y="12091"/>
                  </a:lnTo>
                  <a:lnTo>
                    <a:pt x="19541" y="8643"/>
                  </a:lnTo>
                  <a:lnTo>
                    <a:pt x="20052" y="9494"/>
                  </a:lnTo>
                  <a:lnTo>
                    <a:pt x="20605" y="10559"/>
                  </a:lnTo>
                  <a:lnTo>
                    <a:pt x="21116" y="11623"/>
                  </a:lnTo>
                  <a:lnTo>
                    <a:pt x="21329" y="12134"/>
                  </a:lnTo>
                  <a:lnTo>
                    <a:pt x="21457" y="12517"/>
                  </a:lnTo>
                  <a:lnTo>
                    <a:pt x="21712" y="13411"/>
                  </a:lnTo>
                  <a:lnTo>
                    <a:pt x="21883" y="14263"/>
                  </a:lnTo>
                  <a:lnTo>
                    <a:pt x="22053" y="15029"/>
                  </a:lnTo>
                  <a:lnTo>
                    <a:pt x="22138" y="15795"/>
                  </a:lnTo>
                  <a:lnTo>
                    <a:pt x="22223" y="16562"/>
                  </a:lnTo>
                  <a:lnTo>
                    <a:pt x="22266" y="17243"/>
                  </a:lnTo>
                  <a:lnTo>
                    <a:pt x="22308" y="18520"/>
                  </a:lnTo>
                  <a:lnTo>
                    <a:pt x="22266" y="19669"/>
                  </a:lnTo>
                  <a:lnTo>
                    <a:pt x="22223" y="20649"/>
                  </a:lnTo>
                  <a:lnTo>
                    <a:pt x="22095" y="22224"/>
                  </a:lnTo>
                  <a:lnTo>
                    <a:pt x="25288" y="22692"/>
                  </a:lnTo>
                  <a:lnTo>
                    <a:pt x="25501" y="21670"/>
                  </a:lnTo>
                  <a:lnTo>
                    <a:pt x="25672" y="20649"/>
                  </a:lnTo>
                  <a:lnTo>
                    <a:pt x="25799" y="19669"/>
                  </a:lnTo>
                  <a:lnTo>
                    <a:pt x="25884" y="18690"/>
                  </a:lnTo>
                  <a:lnTo>
                    <a:pt x="25927" y="17754"/>
                  </a:lnTo>
                  <a:lnTo>
                    <a:pt x="25927" y="16817"/>
                  </a:lnTo>
                  <a:lnTo>
                    <a:pt x="25884" y="15880"/>
                  </a:lnTo>
                  <a:lnTo>
                    <a:pt x="25842" y="14986"/>
                  </a:lnTo>
                  <a:lnTo>
                    <a:pt x="25714" y="14050"/>
                  </a:lnTo>
                  <a:lnTo>
                    <a:pt x="25586" y="13156"/>
                  </a:lnTo>
                  <a:lnTo>
                    <a:pt x="25416" y="12262"/>
                  </a:lnTo>
                  <a:lnTo>
                    <a:pt x="25203" y="11368"/>
                  </a:lnTo>
                  <a:lnTo>
                    <a:pt x="24948" y="10474"/>
                  </a:lnTo>
                  <a:lnTo>
                    <a:pt x="24650" y="9580"/>
                  </a:lnTo>
                  <a:lnTo>
                    <a:pt x="24309" y="8686"/>
                  </a:lnTo>
                  <a:lnTo>
                    <a:pt x="23969" y="7749"/>
                  </a:lnTo>
                  <a:lnTo>
                    <a:pt x="23373" y="6429"/>
                  </a:lnTo>
                  <a:lnTo>
                    <a:pt x="22734" y="5109"/>
                  </a:lnTo>
                  <a:lnTo>
                    <a:pt x="22351" y="4428"/>
                  </a:lnTo>
                  <a:lnTo>
                    <a:pt x="21968" y="3790"/>
                  </a:lnTo>
                  <a:lnTo>
                    <a:pt x="21499" y="3194"/>
                  </a:lnTo>
                  <a:lnTo>
                    <a:pt x="21031" y="2598"/>
                  </a:lnTo>
                  <a:lnTo>
                    <a:pt x="20520" y="2044"/>
                  </a:lnTo>
                  <a:lnTo>
                    <a:pt x="19967" y="1576"/>
                  </a:lnTo>
                  <a:lnTo>
                    <a:pt x="19371" y="1108"/>
                  </a:lnTo>
                  <a:lnTo>
                    <a:pt x="18732" y="724"/>
                  </a:lnTo>
                  <a:lnTo>
                    <a:pt x="18008" y="426"/>
                  </a:lnTo>
                  <a:lnTo>
                    <a:pt x="17200" y="214"/>
                  </a:lnTo>
                  <a:lnTo>
                    <a:pt x="16391" y="86"/>
                  </a:lnTo>
                  <a:lnTo>
                    <a:pt x="15454" y="43"/>
                  </a:lnTo>
                  <a:lnTo>
                    <a:pt x="15326" y="299"/>
                  </a:lnTo>
                  <a:lnTo>
                    <a:pt x="15113" y="554"/>
                  </a:lnTo>
                  <a:lnTo>
                    <a:pt x="14815" y="895"/>
                  </a:lnTo>
                  <a:lnTo>
                    <a:pt x="14347" y="1193"/>
                  </a:lnTo>
                  <a:lnTo>
                    <a:pt x="14092" y="1320"/>
                  </a:lnTo>
                  <a:lnTo>
                    <a:pt x="13751" y="1448"/>
                  </a:lnTo>
                  <a:lnTo>
                    <a:pt x="13411" y="1576"/>
                  </a:lnTo>
                  <a:lnTo>
                    <a:pt x="13027" y="1661"/>
                  </a:lnTo>
                  <a:lnTo>
                    <a:pt x="12559" y="1704"/>
                  </a:lnTo>
                  <a:lnTo>
                    <a:pt x="12091" y="1746"/>
                  </a:lnTo>
                  <a:lnTo>
                    <a:pt x="11580" y="1704"/>
                  </a:lnTo>
                  <a:lnTo>
                    <a:pt x="11154" y="1661"/>
                  </a:lnTo>
                  <a:lnTo>
                    <a:pt x="10771" y="1576"/>
                  </a:lnTo>
                  <a:lnTo>
                    <a:pt x="10388" y="1448"/>
                  </a:lnTo>
                  <a:lnTo>
                    <a:pt x="10090" y="1320"/>
                  </a:lnTo>
                  <a:lnTo>
                    <a:pt x="9834" y="1193"/>
                  </a:lnTo>
                  <a:lnTo>
                    <a:pt x="9622" y="1022"/>
                  </a:lnTo>
                  <a:lnTo>
                    <a:pt x="9409" y="895"/>
                  </a:lnTo>
                  <a:lnTo>
                    <a:pt x="9153" y="554"/>
                  </a:lnTo>
                  <a:lnTo>
                    <a:pt x="8940" y="299"/>
                  </a:lnTo>
                  <a:lnTo>
                    <a:pt x="8855" y="43"/>
                  </a:lnTo>
                  <a:lnTo>
                    <a:pt x="8259"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5"/>
            <p:cNvSpPr/>
            <p:nvPr/>
          </p:nvSpPr>
          <p:spPr>
            <a:xfrm>
              <a:off x="6866725" y="1698425"/>
              <a:ext cx="354450" cy="52175"/>
            </a:xfrm>
            <a:custGeom>
              <a:avLst/>
              <a:gdLst/>
              <a:ahLst/>
              <a:cxnLst/>
              <a:rect l="l" t="t" r="r" b="b"/>
              <a:pathLst>
                <a:path w="14178" h="2087" extrusionOk="0">
                  <a:moveTo>
                    <a:pt x="14177" y="1"/>
                  </a:moveTo>
                  <a:lnTo>
                    <a:pt x="14028" y="224"/>
                  </a:lnTo>
                  <a:lnTo>
                    <a:pt x="14050" y="213"/>
                  </a:lnTo>
                  <a:lnTo>
                    <a:pt x="14135" y="86"/>
                  </a:lnTo>
                  <a:lnTo>
                    <a:pt x="14177" y="1"/>
                  </a:lnTo>
                  <a:close/>
                  <a:moveTo>
                    <a:pt x="14028" y="224"/>
                  </a:moveTo>
                  <a:lnTo>
                    <a:pt x="13879" y="299"/>
                  </a:lnTo>
                  <a:lnTo>
                    <a:pt x="13709" y="341"/>
                  </a:lnTo>
                  <a:lnTo>
                    <a:pt x="13198" y="597"/>
                  </a:lnTo>
                  <a:lnTo>
                    <a:pt x="12560" y="810"/>
                  </a:lnTo>
                  <a:lnTo>
                    <a:pt x="11751" y="1065"/>
                  </a:lnTo>
                  <a:lnTo>
                    <a:pt x="10772" y="1320"/>
                  </a:lnTo>
                  <a:lnTo>
                    <a:pt x="9665" y="1491"/>
                  </a:lnTo>
                  <a:lnTo>
                    <a:pt x="9026" y="1576"/>
                  </a:lnTo>
                  <a:lnTo>
                    <a:pt x="7749" y="1576"/>
                  </a:lnTo>
                  <a:lnTo>
                    <a:pt x="7068" y="1533"/>
                  </a:lnTo>
                  <a:lnTo>
                    <a:pt x="4003" y="1533"/>
                  </a:lnTo>
                  <a:lnTo>
                    <a:pt x="3023" y="1448"/>
                  </a:lnTo>
                  <a:lnTo>
                    <a:pt x="2044" y="1363"/>
                  </a:lnTo>
                  <a:lnTo>
                    <a:pt x="1150" y="1235"/>
                  </a:lnTo>
                  <a:lnTo>
                    <a:pt x="810" y="1150"/>
                  </a:lnTo>
                  <a:lnTo>
                    <a:pt x="512" y="1065"/>
                  </a:lnTo>
                  <a:lnTo>
                    <a:pt x="256" y="895"/>
                  </a:lnTo>
                  <a:lnTo>
                    <a:pt x="128" y="810"/>
                  </a:lnTo>
                  <a:lnTo>
                    <a:pt x="43" y="682"/>
                  </a:lnTo>
                  <a:lnTo>
                    <a:pt x="1" y="724"/>
                  </a:lnTo>
                  <a:lnTo>
                    <a:pt x="86" y="895"/>
                  </a:lnTo>
                  <a:lnTo>
                    <a:pt x="128" y="1022"/>
                  </a:lnTo>
                  <a:lnTo>
                    <a:pt x="256" y="1108"/>
                  </a:lnTo>
                  <a:lnTo>
                    <a:pt x="469" y="1235"/>
                  </a:lnTo>
                  <a:lnTo>
                    <a:pt x="724" y="1406"/>
                  </a:lnTo>
                  <a:lnTo>
                    <a:pt x="1108" y="1533"/>
                  </a:lnTo>
                  <a:lnTo>
                    <a:pt x="1533" y="1661"/>
                  </a:lnTo>
                  <a:lnTo>
                    <a:pt x="2129" y="1789"/>
                  </a:lnTo>
                  <a:lnTo>
                    <a:pt x="2811" y="1874"/>
                  </a:lnTo>
                  <a:lnTo>
                    <a:pt x="3662" y="1959"/>
                  </a:lnTo>
                  <a:lnTo>
                    <a:pt x="4641" y="2044"/>
                  </a:lnTo>
                  <a:lnTo>
                    <a:pt x="5791" y="2087"/>
                  </a:lnTo>
                  <a:lnTo>
                    <a:pt x="8217" y="2087"/>
                  </a:lnTo>
                  <a:lnTo>
                    <a:pt x="9196" y="2002"/>
                  </a:lnTo>
                  <a:lnTo>
                    <a:pt x="10090" y="1874"/>
                  </a:lnTo>
                  <a:lnTo>
                    <a:pt x="10857" y="1746"/>
                  </a:lnTo>
                  <a:lnTo>
                    <a:pt x="11538" y="1576"/>
                  </a:lnTo>
                  <a:lnTo>
                    <a:pt x="12091" y="1406"/>
                  </a:lnTo>
                  <a:lnTo>
                    <a:pt x="12602" y="1193"/>
                  </a:lnTo>
                  <a:lnTo>
                    <a:pt x="12985" y="1022"/>
                  </a:lnTo>
                  <a:lnTo>
                    <a:pt x="13326" y="810"/>
                  </a:lnTo>
                  <a:lnTo>
                    <a:pt x="13624" y="597"/>
                  </a:lnTo>
                  <a:lnTo>
                    <a:pt x="14007" y="256"/>
                  </a:lnTo>
                  <a:lnTo>
                    <a:pt x="14028" y="224"/>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5"/>
            <p:cNvSpPr/>
            <p:nvPr/>
          </p:nvSpPr>
          <p:spPr>
            <a:xfrm>
              <a:off x="7314800" y="1777200"/>
              <a:ext cx="36225" cy="4275"/>
            </a:xfrm>
            <a:custGeom>
              <a:avLst/>
              <a:gdLst/>
              <a:ahLst/>
              <a:cxnLst/>
              <a:rect l="l" t="t" r="r" b="b"/>
              <a:pathLst>
                <a:path w="1449" h="171" extrusionOk="0">
                  <a:moveTo>
                    <a:pt x="1448" y="170"/>
                  </a:moveTo>
                  <a:lnTo>
                    <a:pt x="1"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5"/>
            <p:cNvSpPr/>
            <p:nvPr/>
          </p:nvSpPr>
          <p:spPr>
            <a:xfrm>
              <a:off x="7314800" y="1777200"/>
              <a:ext cx="36225" cy="4275"/>
            </a:xfrm>
            <a:custGeom>
              <a:avLst/>
              <a:gdLst/>
              <a:ahLst/>
              <a:cxnLst/>
              <a:rect l="l" t="t" r="r" b="b"/>
              <a:pathLst>
                <a:path w="1449" h="171" fill="none" extrusionOk="0">
                  <a:moveTo>
                    <a:pt x="1448" y="170"/>
                  </a:move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5"/>
            <p:cNvSpPr/>
            <p:nvPr/>
          </p:nvSpPr>
          <p:spPr>
            <a:xfrm>
              <a:off x="6925275" y="935300"/>
              <a:ext cx="210750" cy="273575"/>
            </a:xfrm>
            <a:custGeom>
              <a:avLst/>
              <a:gdLst/>
              <a:ahLst/>
              <a:cxnLst/>
              <a:rect l="l" t="t" r="r" b="b"/>
              <a:pathLst>
                <a:path w="8430" h="10943" extrusionOk="0">
                  <a:moveTo>
                    <a:pt x="3661" y="1"/>
                  </a:moveTo>
                  <a:lnTo>
                    <a:pt x="3278" y="43"/>
                  </a:lnTo>
                  <a:lnTo>
                    <a:pt x="2725" y="129"/>
                  </a:lnTo>
                  <a:lnTo>
                    <a:pt x="2384" y="214"/>
                  </a:lnTo>
                  <a:lnTo>
                    <a:pt x="2044" y="341"/>
                  </a:lnTo>
                  <a:lnTo>
                    <a:pt x="1746" y="469"/>
                  </a:lnTo>
                  <a:lnTo>
                    <a:pt x="1405" y="682"/>
                  </a:lnTo>
                  <a:lnTo>
                    <a:pt x="1065" y="895"/>
                  </a:lnTo>
                  <a:lnTo>
                    <a:pt x="767" y="1193"/>
                  </a:lnTo>
                  <a:lnTo>
                    <a:pt x="511" y="1533"/>
                  </a:lnTo>
                  <a:lnTo>
                    <a:pt x="298" y="1917"/>
                  </a:lnTo>
                  <a:lnTo>
                    <a:pt x="128" y="2342"/>
                  </a:lnTo>
                  <a:lnTo>
                    <a:pt x="43" y="2853"/>
                  </a:lnTo>
                  <a:lnTo>
                    <a:pt x="0" y="3534"/>
                  </a:lnTo>
                  <a:lnTo>
                    <a:pt x="0" y="4216"/>
                  </a:lnTo>
                  <a:lnTo>
                    <a:pt x="43" y="4897"/>
                  </a:lnTo>
                  <a:lnTo>
                    <a:pt x="85" y="5578"/>
                  </a:lnTo>
                  <a:lnTo>
                    <a:pt x="213" y="6259"/>
                  </a:lnTo>
                  <a:lnTo>
                    <a:pt x="341" y="6898"/>
                  </a:lnTo>
                  <a:lnTo>
                    <a:pt x="511" y="7494"/>
                  </a:lnTo>
                  <a:lnTo>
                    <a:pt x="681" y="8005"/>
                  </a:lnTo>
                  <a:lnTo>
                    <a:pt x="809" y="8430"/>
                  </a:lnTo>
                  <a:lnTo>
                    <a:pt x="979" y="8856"/>
                  </a:lnTo>
                  <a:lnTo>
                    <a:pt x="1192" y="9239"/>
                  </a:lnTo>
                  <a:lnTo>
                    <a:pt x="1448" y="9580"/>
                  </a:lnTo>
                  <a:lnTo>
                    <a:pt x="1831" y="9963"/>
                  </a:lnTo>
                  <a:lnTo>
                    <a:pt x="2171" y="10261"/>
                  </a:lnTo>
                  <a:lnTo>
                    <a:pt x="2555" y="10474"/>
                  </a:lnTo>
                  <a:lnTo>
                    <a:pt x="2938" y="10687"/>
                  </a:lnTo>
                  <a:lnTo>
                    <a:pt x="3321" y="10814"/>
                  </a:lnTo>
                  <a:lnTo>
                    <a:pt x="3704" y="10900"/>
                  </a:lnTo>
                  <a:lnTo>
                    <a:pt x="4045" y="10942"/>
                  </a:lnTo>
                  <a:lnTo>
                    <a:pt x="4726" y="10942"/>
                  </a:lnTo>
                  <a:lnTo>
                    <a:pt x="5066" y="10900"/>
                  </a:lnTo>
                  <a:lnTo>
                    <a:pt x="5662" y="10729"/>
                  </a:lnTo>
                  <a:lnTo>
                    <a:pt x="6131" y="10516"/>
                  </a:lnTo>
                  <a:lnTo>
                    <a:pt x="6471" y="10303"/>
                  </a:lnTo>
                  <a:lnTo>
                    <a:pt x="6897" y="9920"/>
                  </a:lnTo>
                  <a:lnTo>
                    <a:pt x="7238" y="9537"/>
                  </a:lnTo>
                  <a:lnTo>
                    <a:pt x="7536" y="9069"/>
                  </a:lnTo>
                  <a:lnTo>
                    <a:pt x="7748" y="8558"/>
                  </a:lnTo>
                  <a:lnTo>
                    <a:pt x="8132" y="7409"/>
                  </a:lnTo>
                  <a:lnTo>
                    <a:pt x="8259" y="6898"/>
                  </a:lnTo>
                  <a:lnTo>
                    <a:pt x="8345" y="6429"/>
                  </a:lnTo>
                  <a:lnTo>
                    <a:pt x="8430" y="5961"/>
                  </a:lnTo>
                  <a:lnTo>
                    <a:pt x="8430" y="5493"/>
                  </a:lnTo>
                  <a:lnTo>
                    <a:pt x="8430" y="4939"/>
                  </a:lnTo>
                  <a:lnTo>
                    <a:pt x="8387" y="4343"/>
                  </a:lnTo>
                  <a:lnTo>
                    <a:pt x="8387" y="4173"/>
                  </a:lnTo>
                  <a:lnTo>
                    <a:pt x="8387" y="3620"/>
                  </a:lnTo>
                  <a:lnTo>
                    <a:pt x="8345" y="3279"/>
                  </a:lnTo>
                  <a:lnTo>
                    <a:pt x="8259" y="2896"/>
                  </a:lnTo>
                  <a:lnTo>
                    <a:pt x="8132" y="2470"/>
                  </a:lnTo>
                  <a:lnTo>
                    <a:pt x="7961" y="2087"/>
                  </a:lnTo>
                  <a:lnTo>
                    <a:pt x="7748" y="1661"/>
                  </a:lnTo>
                  <a:lnTo>
                    <a:pt x="7450" y="1235"/>
                  </a:lnTo>
                  <a:lnTo>
                    <a:pt x="7110" y="895"/>
                  </a:lnTo>
                  <a:lnTo>
                    <a:pt x="6642" y="554"/>
                  </a:lnTo>
                  <a:lnTo>
                    <a:pt x="6386" y="427"/>
                  </a:lnTo>
                  <a:lnTo>
                    <a:pt x="6088" y="299"/>
                  </a:lnTo>
                  <a:lnTo>
                    <a:pt x="5790" y="214"/>
                  </a:lnTo>
                  <a:lnTo>
                    <a:pt x="5450" y="129"/>
                  </a:lnTo>
                  <a:lnTo>
                    <a:pt x="5066" y="43"/>
                  </a:lnTo>
                  <a:lnTo>
                    <a:pt x="4683"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5"/>
            <p:cNvSpPr/>
            <p:nvPr/>
          </p:nvSpPr>
          <p:spPr>
            <a:xfrm>
              <a:off x="7084925" y="1084325"/>
              <a:ext cx="12775" cy="12775"/>
            </a:xfrm>
            <a:custGeom>
              <a:avLst/>
              <a:gdLst/>
              <a:ahLst/>
              <a:cxnLst/>
              <a:rect l="l" t="t" r="r" b="b"/>
              <a:pathLst>
                <a:path w="511" h="511" extrusionOk="0">
                  <a:moveTo>
                    <a:pt x="170" y="0"/>
                  </a:moveTo>
                  <a:lnTo>
                    <a:pt x="85" y="43"/>
                  </a:lnTo>
                  <a:lnTo>
                    <a:pt x="43" y="128"/>
                  </a:lnTo>
                  <a:lnTo>
                    <a:pt x="0" y="255"/>
                  </a:lnTo>
                  <a:lnTo>
                    <a:pt x="43" y="341"/>
                  </a:lnTo>
                  <a:lnTo>
                    <a:pt x="85" y="426"/>
                  </a:lnTo>
                  <a:lnTo>
                    <a:pt x="170" y="468"/>
                  </a:lnTo>
                  <a:lnTo>
                    <a:pt x="256" y="511"/>
                  </a:lnTo>
                  <a:lnTo>
                    <a:pt x="383" y="468"/>
                  </a:lnTo>
                  <a:lnTo>
                    <a:pt x="468" y="426"/>
                  </a:lnTo>
                  <a:lnTo>
                    <a:pt x="511" y="341"/>
                  </a:lnTo>
                  <a:lnTo>
                    <a:pt x="511" y="213"/>
                  </a:lnTo>
                  <a:lnTo>
                    <a:pt x="511" y="128"/>
                  </a:lnTo>
                  <a:lnTo>
                    <a:pt x="468" y="43"/>
                  </a:lnTo>
                  <a:lnTo>
                    <a:pt x="38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5"/>
            <p:cNvSpPr/>
            <p:nvPr/>
          </p:nvSpPr>
          <p:spPr>
            <a:xfrm>
              <a:off x="6968900" y="1085375"/>
              <a:ext cx="12800" cy="12800"/>
            </a:xfrm>
            <a:custGeom>
              <a:avLst/>
              <a:gdLst/>
              <a:ahLst/>
              <a:cxnLst/>
              <a:rect l="l" t="t" r="r" b="b"/>
              <a:pathLst>
                <a:path w="512" h="512" extrusionOk="0">
                  <a:moveTo>
                    <a:pt x="128" y="1"/>
                  </a:moveTo>
                  <a:lnTo>
                    <a:pt x="86" y="86"/>
                  </a:lnTo>
                  <a:lnTo>
                    <a:pt x="1" y="171"/>
                  </a:lnTo>
                  <a:lnTo>
                    <a:pt x="1" y="256"/>
                  </a:lnTo>
                  <a:lnTo>
                    <a:pt x="1" y="341"/>
                  </a:lnTo>
                  <a:lnTo>
                    <a:pt x="86" y="426"/>
                  </a:lnTo>
                  <a:lnTo>
                    <a:pt x="171" y="469"/>
                  </a:lnTo>
                  <a:lnTo>
                    <a:pt x="256" y="512"/>
                  </a:lnTo>
                  <a:lnTo>
                    <a:pt x="341" y="469"/>
                  </a:lnTo>
                  <a:lnTo>
                    <a:pt x="426" y="426"/>
                  </a:lnTo>
                  <a:lnTo>
                    <a:pt x="469" y="341"/>
                  </a:lnTo>
                  <a:lnTo>
                    <a:pt x="512" y="256"/>
                  </a:lnTo>
                  <a:lnTo>
                    <a:pt x="469" y="128"/>
                  </a:lnTo>
                  <a:lnTo>
                    <a:pt x="426" y="43"/>
                  </a:lnTo>
                  <a:lnTo>
                    <a:pt x="341"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5"/>
            <p:cNvSpPr/>
            <p:nvPr/>
          </p:nvSpPr>
          <p:spPr>
            <a:xfrm>
              <a:off x="7079600" y="1068350"/>
              <a:ext cx="36200" cy="16000"/>
            </a:xfrm>
            <a:custGeom>
              <a:avLst/>
              <a:gdLst/>
              <a:ahLst/>
              <a:cxnLst/>
              <a:rect l="l" t="t" r="r" b="b"/>
              <a:pathLst>
                <a:path w="1448" h="640" extrusionOk="0">
                  <a:moveTo>
                    <a:pt x="43" y="0"/>
                  </a:moveTo>
                  <a:lnTo>
                    <a:pt x="0" y="43"/>
                  </a:lnTo>
                  <a:lnTo>
                    <a:pt x="43" y="86"/>
                  </a:lnTo>
                  <a:lnTo>
                    <a:pt x="426" y="128"/>
                  </a:lnTo>
                  <a:lnTo>
                    <a:pt x="767" y="213"/>
                  </a:lnTo>
                  <a:lnTo>
                    <a:pt x="1107" y="426"/>
                  </a:lnTo>
                  <a:lnTo>
                    <a:pt x="1405" y="639"/>
                  </a:lnTo>
                  <a:lnTo>
                    <a:pt x="1448" y="639"/>
                  </a:lnTo>
                  <a:lnTo>
                    <a:pt x="1448" y="596"/>
                  </a:lnTo>
                  <a:lnTo>
                    <a:pt x="1320" y="426"/>
                  </a:lnTo>
                  <a:lnTo>
                    <a:pt x="1192" y="298"/>
                  </a:lnTo>
                  <a:lnTo>
                    <a:pt x="852" y="86"/>
                  </a:lnTo>
                  <a:lnTo>
                    <a:pt x="42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5"/>
            <p:cNvSpPr/>
            <p:nvPr/>
          </p:nvSpPr>
          <p:spPr>
            <a:xfrm>
              <a:off x="7020000" y="1123700"/>
              <a:ext cx="25550" cy="5350"/>
            </a:xfrm>
            <a:custGeom>
              <a:avLst/>
              <a:gdLst/>
              <a:ahLst/>
              <a:cxnLst/>
              <a:rect l="l" t="t" r="r" b="b"/>
              <a:pathLst>
                <a:path w="1022" h="214" extrusionOk="0">
                  <a:moveTo>
                    <a:pt x="0" y="0"/>
                  </a:moveTo>
                  <a:lnTo>
                    <a:pt x="0" y="43"/>
                  </a:lnTo>
                  <a:lnTo>
                    <a:pt x="256" y="171"/>
                  </a:lnTo>
                  <a:lnTo>
                    <a:pt x="511" y="213"/>
                  </a:lnTo>
                  <a:lnTo>
                    <a:pt x="809" y="171"/>
                  </a:lnTo>
                  <a:lnTo>
                    <a:pt x="1022" y="43"/>
                  </a:lnTo>
                  <a:lnTo>
                    <a:pt x="1022" y="0"/>
                  </a:lnTo>
                  <a:lnTo>
                    <a:pt x="767" y="85"/>
                  </a:lnTo>
                  <a:lnTo>
                    <a:pt x="511" y="128"/>
                  </a:lnTo>
                  <a:lnTo>
                    <a:pt x="256" y="85"/>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5"/>
            <p:cNvSpPr/>
            <p:nvPr/>
          </p:nvSpPr>
          <p:spPr>
            <a:xfrm>
              <a:off x="7010425" y="1197125"/>
              <a:ext cx="71325" cy="18125"/>
            </a:xfrm>
            <a:custGeom>
              <a:avLst/>
              <a:gdLst/>
              <a:ahLst/>
              <a:cxnLst/>
              <a:rect l="l" t="t" r="r" b="b"/>
              <a:pathLst>
                <a:path w="2853" h="725" extrusionOk="0">
                  <a:moveTo>
                    <a:pt x="2810" y="1"/>
                  </a:moveTo>
                  <a:lnTo>
                    <a:pt x="2597" y="129"/>
                  </a:lnTo>
                  <a:lnTo>
                    <a:pt x="2299" y="214"/>
                  </a:lnTo>
                  <a:lnTo>
                    <a:pt x="1958" y="341"/>
                  </a:lnTo>
                  <a:lnTo>
                    <a:pt x="1575" y="427"/>
                  </a:lnTo>
                  <a:lnTo>
                    <a:pt x="1107" y="469"/>
                  </a:lnTo>
                  <a:lnTo>
                    <a:pt x="553" y="469"/>
                  </a:lnTo>
                  <a:lnTo>
                    <a:pt x="0" y="341"/>
                  </a:lnTo>
                  <a:lnTo>
                    <a:pt x="0" y="341"/>
                  </a:lnTo>
                  <a:lnTo>
                    <a:pt x="170" y="469"/>
                  </a:lnTo>
                  <a:lnTo>
                    <a:pt x="426" y="597"/>
                  </a:lnTo>
                  <a:lnTo>
                    <a:pt x="766" y="682"/>
                  </a:lnTo>
                  <a:lnTo>
                    <a:pt x="1192" y="725"/>
                  </a:lnTo>
                  <a:lnTo>
                    <a:pt x="1660" y="725"/>
                  </a:lnTo>
                  <a:lnTo>
                    <a:pt x="2214" y="639"/>
                  </a:lnTo>
                  <a:lnTo>
                    <a:pt x="2554" y="554"/>
                  </a:lnTo>
                  <a:lnTo>
                    <a:pt x="2852" y="427"/>
                  </a:lnTo>
                  <a:lnTo>
                    <a:pt x="2810"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5"/>
            <p:cNvSpPr/>
            <p:nvPr/>
          </p:nvSpPr>
          <p:spPr>
            <a:xfrm>
              <a:off x="7024250" y="1069425"/>
              <a:ext cx="18125" cy="39400"/>
            </a:xfrm>
            <a:custGeom>
              <a:avLst/>
              <a:gdLst/>
              <a:ahLst/>
              <a:cxnLst/>
              <a:rect l="l" t="t" r="r" b="b"/>
              <a:pathLst>
                <a:path w="725" h="1576" extrusionOk="0">
                  <a:moveTo>
                    <a:pt x="597" y="0"/>
                  </a:moveTo>
                  <a:lnTo>
                    <a:pt x="639" y="553"/>
                  </a:lnTo>
                  <a:lnTo>
                    <a:pt x="639" y="1064"/>
                  </a:lnTo>
                  <a:lnTo>
                    <a:pt x="639" y="1320"/>
                  </a:lnTo>
                  <a:lnTo>
                    <a:pt x="597" y="1405"/>
                  </a:lnTo>
                  <a:lnTo>
                    <a:pt x="511" y="1490"/>
                  </a:lnTo>
                  <a:lnTo>
                    <a:pt x="256" y="1490"/>
                  </a:lnTo>
                  <a:lnTo>
                    <a:pt x="43" y="1362"/>
                  </a:lnTo>
                  <a:lnTo>
                    <a:pt x="0" y="1362"/>
                  </a:lnTo>
                  <a:lnTo>
                    <a:pt x="0" y="1405"/>
                  </a:lnTo>
                  <a:lnTo>
                    <a:pt x="256" y="1533"/>
                  </a:lnTo>
                  <a:lnTo>
                    <a:pt x="384" y="1575"/>
                  </a:lnTo>
                  <a:lnTo>
                    <a:pt x="511" y="1575"/>
                  </a:lnTo>
                  <a:lnTo>
                    <a:pt x="639" y="1448"/>
                  </a:lnTo>
                  <a:lnTo>
                    <a:pt x="724" y="1320"/>
                  </a:lnTo>
                  <a:lnTo>
                    <a:pt x="724" y="1064"/>
                  </a:lnTo>
                  <a:lnTo>
                    <a:pt x="682" y="553"/>
                  </a:lnTo>
                  <a:lnTo>
                    <a:pt x="63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5"/>
            <p:cNvSpPr/>
            <p:nvPr/>
          </p:nvSpPr>
          <p:spPr>
            <a:xfrm>
              <a:off x="6948675" y="1071550"/>
              <a:ext cx="36225" cy="15975"/>
            </a:xfrm>
            <a:custGeom>
              <a:avLst/>
              <a:gdLst/>
              <a:ahLst/>
              <a:cxnLst/>
              <a:rect l="l" t="t" r="r" b="b"/>
              <a:pathLst>
                <a:path w="1449" h="639" extrusionOk="0">
                  <a:moveTo>
                    <a:pt x="1023" y="0"/>
                  </a:moveTo>
                  <a:lnTo>
                    <a:pt x="639" y="128"/>
                  </a:lnTo>
                  <a:lnTo>
                    <a:pt x="299" y="298"/>
                  </a:lnTo>
                  <a:lnTo>
                    <a:pt x="129" y="468"/>
                  </a:lnTo>
                  <a:lnTo>
                    <a:pt x="1" y="596"/>
                  </a:lnTo>
                  <a:lnTo>
                    <a:pt x="1" y="639"/>
                  </a:lnTo>
                  <a:lnTo>
                    <a:pt x="86" y="639"/>
                  </a:lnTo>
                  <a:lnTo>
                    <a:pt x="384" y="426"/>
                  </a:lnTo>
                  <a:lnTo>
                    <a:pt x="682" y="256"/>
                  </a:lnTo>
                  <a:lnTo>
                    <a:pt x="1065" y="128"/>
                  </a:lnTo>
                  <a:lnTo>
                    <a:pt x="1448" y="85"/>
                  </a:lnTo>
                  <a:lnTo>
                    <a:pt x="1448" y="43"/>
                  </a:lnTo>
                  <a:lnTo>
                    <a:pt x="1448"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5"/>
            <p:cNvSpPr/>
            <p:nvPr/>
          </p:nvSpPr>
          <p:spPr>
            <a:xfrm>
              <a:off x="7220075" y="1404675"/>
              <a:ext cx="3225" cy="124550"/>
            </a:xfrm>
            <a:custGeom>
              <a:avLst/>
              <a:gdLst/>
              <a:ahLst/>
              <a:cxnLst/>
              <a:rect l="l" t="t" r="r" b="b"/>
              <a:pathLst>
                <a:path w="129" h="4982" extrusionOk="0">
                  <a:moveTo>
                    <a:pt x="43" y="1"/>
                  </a:moveTo>
                  <a:lnTo>
                    <a:pt x="43" y="1235"/>
                  </a:lnTo>
                  <a:lnTo>
                    <a:pt x="1" y="2512"/>
                  </a:lnTo>
                  <a:lnTo>
                    <a:pt x="43" y="3747"/>
                  </a:lnTo>
                  <a:lnTo>
                    <a:pt x="86" y="4982"/>
                  </a:lnTo>
                  <a:lnTo>
                    <a:pt x="129" y="3747"/>
                  </a:lnTo>
                  <a:lnTo>
                    <a:pt x="129" y="2512"/>
                  </a:lnTo>
                  <a:lnTo>
                    <a:pt x="129" y="1235"/>
                  </a:lnTo>
                  <a:lnTo>
                    <a:pt x="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5"/>
            <p:cNvSpPr/>
            <p:nvPr/>
          </p:nvSpPr>
          <p:spPr>
            <a:xfrm>
              <a:off x="6861400" y="1404675"/>
              <a:ext cx="3225" cy="124550"/>
            </a:xfrm>
            <a:custGeom>
              <a:avLst/>
              <a:gdLst/>
              <a:ahLst/>
              <a:cxnLst/>
              <a:rect l="l" t="t" r="r" b="b"/>
              <a:pathLst>
                <a:path w="129" h="4982" extrusionOk="0">
                  <a:moveTo>
                    <a:pt x="86" y="1"/>
                  </a:moveTo>
                  <a:lnTo>
                    <a:pt x="1" y="1235"/>
                  </a:lnTo>
                  <a:lnTo>
                    <a:pt x="1" y="2512"/>
                  </a:lnTo>
                  <a:lnTo>
                    <a:pt x="1" y="3747"/>
                  </a:lnTo>
                  <a:lnTo>
                    <a:pt x="43" y="4982"/>
                  </a:lnTo>
                  <a:lnTo>
                    <a:pt x="86" y="3747"/>
                  </a:lnTo>
                  <a:lnTo>
                    <a:pt x="129" y="2512"/>
                  </a:lnTo>
                  <a:lnTo>
                    <a:pt x="129" y="1235"/>
                  </a:lnTo>
                  <a:lnTo>
                    <a:pt x="8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5"/>
            <p:cNvSpPr/>
            <p:nvPr/>
          </p:nvSpPr>
          <p:spPr>
            <a:xfrm>
              <a:off x="7091300" y="942750"/>
              <a:ext cx="66025" cy="151175"/>
            </a:xfrm>
            <a:custGeom>
              <a:avLst/>
              <a:gdLst/>
              <a:ahLst/>
              <a:cxnLst/>
              <a:rect l="l" t="t" r="r" b="b"/>
              <a:pathLst>
                <a:path w="2641" h="6047" extrusionOk="0">
                  <a:moveTo>
                    <a:pt x="895" y="1"/>
                  </a:moveTo>
                  <a:lnTo>
                    <a:pt x="639" y="43"/>
                  </a:lnTo>
                  <a:lnTo>
                    <a:pt x="469" y="86"/>
                  </a:lnTo>
                  <a:lnTo>
                    <a:pt x="299" y="214"/>
                  </a:lnTo>
                  <a:lnTo>
                    <a:pt x="171" y="384"/>
                  </a:lnTo>
                  <a:lnTo>
                    <a:pt x="128" y="554"/>
                  </a:lnTo>
                  <a:lnTo>
                    <a:pt x="43" y="852"/>
                  </a:lnTo>
                  <a:lnTo>
                    <a:pt x="43" y="980"/>
                  </a:lnTo>
                  <a:lnTo>
                    <a:pt x="1" y="1235"/>
                  </a:lnTo>
                  <a:lnTo>
                    <a:pt x="86" y="1533"/>
                  </a:lnTo>
                  <a:lnTo>
                    <a:pt x="171" y="1789"/>
                  </a:lnTo>
                  <a:lnTo>
                    <a:pt x="341" y="2044"/>
                  </a:lnTo>
                  <a:lnTo>
                    <a:pt x="469" y="2172"/>
                  </a:lnTo>
                  <a:lnTo>
                    <a:pt x="554" y="2257"/>
                  </a:lnTo>
                  <a:lnTo>
                    <a:pt x="554" y="2385"/>
                  </a:lnTo>
                  <a:lnTo>
                    <a:pt x="554" y="2513"/>
                  </a:lnTo>
                  <a:lnTo>
                    <a:pt x="554" y="2640"/>
                  </a:lnTo>
                  <a:lnTo>
                    <a:pt x="554" y="2981"/>
                  </a:lnTo>
                  <a:lnTo>
                    <a:pt x="597" y="3322"/>
                  </a:lnTo>
                  <a:lnTo>
                    <a:pt x="767" y="3620"/>
                  </a:lnTo>
                  <a:lnTo>
                    <a:pt x="980" y="3918"/>
                  </a:lnTo>
                  <a:lnTo>
                    <a:pt x="1107" y="4045"/>
                  </a:lnTo>
                  <a:lnTo>
                    <a:pt x="1193" y="4173"/>
                  </a:lnTo>
                  <a:lnTo>
                    <a:pt x="1235" y="4301"/>
                  </a:lnTo>
                  <a:lnTo>
                    <a:pt x="1235" y="4471"/>
                  </a:lnTo>
                  <a:lnTo>
                    <a:pt x="1278" y="4769"/>
                  </a:lnTo>
                  <a:lnTo>
                    <a:pt x="1320" y="5110"/>
                  </a:lnTo>
                  <a:lnTo>
                    <a:pt x="1405" y="5450"/>
                  </a:lnTo>
                  <a:lnTo>
                    <a:pt x="1533" y="5748"/>
                  </a:lnTo>
                  <a:lnTo>
                    <a:pt x="1661" y="5918"/>
                  </a:lnTo>
                  <a:lnTo>
                    <a:pt x="1746" y="6004"/>
                  </a:lnTo>
                  <a:lnTo>
                    <a:pt x="1831" y="6046"/>
                  </a:lnTo>
                  <a:lnTo>
                    <a:pt x="2044" y="6046"/>
                  </a:lnTo>
                  <a:lnTo>
                    <a:pt x="2172" y="5918"/>
                  </a:lnTo>
                  <a:lnTo>
                    <a:pt x="2300" y="5663"/>
                  </a:lnTo>
                  <a:lnTo>
                    <a:pt x="2385" y="5450"/>
                  </a:lnTo>
                  <a:lnTo>
                    <a:pt x="2470" y="5280"/>
                  </a:lnTo>
                  <a:lnTo>
                    <a:pt x="2555" y="4982"/>
                  </a:lnTo>
                  <a:lnTo>
                    <a:pt x="2640" y="4343"/>
                  </a:lnTo>
                  <a:lnTo>
                    <a:pt x="2640" y="3918"/>
                  </a:lnTo>
                  <a:lnTo>
                    <a:pt x="2598" y="3534"/>
                  </a:lnTo>
                  <a:lnTo>
                    <a:pt x="2555" y="3151"/>
                  </a:lnTo>
                  <a:lnTo>
                    <a:pt x="2598" y="2768"/>
                  </a:lnTo>
                  <a:lnTo>
                    <a:pt x="2555" y="2385"/>
                  </a:lnTo>
                  <a:lnTo>
                    <a:pt x="2512" y="2044"/>
                  </a:lnTo>
                  <a:lnTo>
                    <a:pt x="2385" y="1704"/>
                  </a:lnTo>
                  <a:lnTo>
                    <a:pt x="2257" y="1363"/>
                  </a:lnTo>
                  <a:lnTo>
                    <a:pt x="2129" y="1150"/>
                  </a:lnTo>
                  <a:lnTo>
                    <a:pt x="2044" y="1065"/>
                  </a:lnTo>
                  <a:lnTo>
                    <a:pt x="1916" y="1023"/>
                  </a:lnTo>
                  <a:lnTo>
                    <a:pt x="1874" y="767"/>
                  </a:lnTo>
                  <a:lnTo>
                    <a:pt x="1831" y="554"/>
                  </a:lnTo>
                  <a:lnTo>
                    <a:pt x="1704" y="384"/>
                  </a:lnTo>
                  <a:lnTo>
                    <a:pt x="1533" y="214"/>
                  </a:lnTo>
                  <a:lnTo>
                    <a:pt x="1320" y="86"/>
                  </a:lnTo>
                  <a:lnTo>
                    <a:pt x="1107" y="43"/>
                  </a:lnTo>
                  <a:lnTo>
                    <a:pt x="895" y="1"/>
                  </a:lnTo>
                  <a:close/>
                </a:path>
              </a:pathLst>
            </a:custGeom>
            <a:solidFill>
              <a:srgbClr val="E9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5"/>
            <p:cNvSpPr/>
            <p:nvPr/>
          </p:nvSpPr>
          <p:spPr>
            <a:xfrm>
              <a:off x="6907175" y="947025"/>
              <a:ext cx="64950" cy="152225"/>
            </a:xfrm>
            <a:custGeom>
              <a:avLst/>
              <a:gdLst/>
              <a:ahLst/>
              <a:cxnLst/>
              <a:rect l="l" t="t" r="r" b="b"/>
              <a:pathLst>
                <a:path w="2598" h="6089" extrusionOk="0">
                  <a:moveTo>
                    <a:pt x="1533" y="0"/>
                  </a:moveTo>
                  <a:lnTo>
                    <a:pt x="1278" y="85"/>
                  </a:lnTo>
                  <a:lnTo>
                    <a:pt x="1107" y="213"/>
                  </a:lnTo>
                  <a:lnTo>
                    <a:pt x="937" y="341"/>
                  </a:lnTo>
                  <a:lnTo>
                    <a:pt x="809" y="554"/>
                  </a:lnTo>
                  <a:lnTo>
                    <a:pt x="724" y="766"/>
                  </a:lnTo>
                  <a:lnTo>
                    <a:pt x="682" y="979"/>
                  </a:lnTo>
                  <a:lnTo>
                    <a:pt x="596" y="1022"/>
                  </a:lnTo>
                  <a:lnTo>
                    <a:pt x="511" y="1107"/>
                  </a:lnTo>
                  <a:lnTo>
                    <a:pt x="384" y="1362"/>
                  </a:lnTo>
                  <a:lnTo>
                    <a:pt x="213" y="1660"/>
                  </a:lnTo>
                  <a:lnTo>
                    <a:pt x="128" y="2044"/>
                  </a:lnTo>
                  <a:lnTo>
                    <a:pt x="86" y="2384"/>
                  </a:lnTo>
                  <a:lnTo>
                    <a:pt x="43" y="2725"/>
                  </a:lnTo>
                  <a:lnTo>
                    <a:pt x="43" y="3108"/>
                  </a:lnTo>
                  <a:lnTo>
                    <a:pt x="43" y="3491"/>
                  </a:lnTo>
                  <a:lnTo>
                    <a:pt x="0" y="3959"/>
                  </a:lnTo>
                  <a:lnTo>
                    <a:pt x="0" y="4428"/>
                  </a:lnTo>
                  <a:lnTo>
                    <a:pt x="43" y="4768"/>
                  </a:lnTo>
                  <a:lnTo>
                    <a:pt x="86" y="5109"/>
                  </a:lnTo>
                  <a:lnTo>
                    <a:pt x="298" y="5790"/>
                  </a:lnTo>
                  <a:lnTo>
                    <a:pt x="384" y="5960"/>
                  </a:lnTo>
                  <a:lnTo>
                    <a:pt x="426" y="6046"/>
                  </a:lnTo>
                  <a:lnTo>
                    <a:pt x="511" y="6088"/>
                  </a:lnTo>
                  <a:lnTo>
                    <a:pt x="554" y="6088"/>
                  </a:lnTo>
                  <a:lnTo>
                    <a:pt x="682" y="6046"/>
                  </a:lnTo>
                  <a:lnTo>
                    <a:pt x="809" y="6003"/>
                  </a:lnTo>
                  <a:lnTo>
                    <a:pt x="894" y="6003"/>
                  </a:lnTo>
                  <a:lnTo>
                    <a:pt x="980" y="5918"/>
                  </a:lnTo>
                  <a:lnTo>
                    <a:pt x="1065" y="5747"/>
                  </a:lnTo>
                  <a:lnTo>
                    <a:pt x="1193" y="5407"/>
                  </a:lnTo>
                  <a:lnTo>
                    <a:pt x="1278" y="5109"/>
                  </a:lnTo>
                  <a:lnTo>
                    <a:pt x="1363" y="4768"/>
                  </a:lnTo>
                  <a:lnTo>
                    <a:pt x="1363" y="4428"/>
                  </a:lnTo>
                  <a:lnTo>
                    <a:pt x="1405" y="4300"/>
                  </a:lnTo>
                  <a:lnTo>
                    <a:pt x="1405" y="4172"/>
                  </a:lnTo>
                  <a:lnTo>
                    <a:pt x="1533" y="4002"/>
                  </a:lnTo>
                  <a:lnTo>
                    <a:pt x="1661" y="3874"/>
                  </a:lnTo>
                  <a:lnTo>
                    <a:pt x="1874" y="3619"/>
                  </a:lnTo>
                  <a:lnTo>
                    <a:pt x="2001" y="3321"/>
                  </a:lnTo>
                  <a:lnTo>
                    <a:pt x="2087" y="2980"/>
                  </a:lnTo>
                  <a:lnTo>
                    <a:pt x="2087" y="2640"/>
                  </a:lnTo>
                  <a:lnTo>
                    <a:pt x="2044" y="2469"/>
                  </a:lnTo>
                  <a:lnTo>
                    <a:pt x="2044" y="2342"/>
                  </a:lnTo>
                  <a:lnTo>
                    <a:pt x="2087" y="2257"/>
                  </a:lnTo>
                  <a:lnTo>
                    <a:pt x="2129" y="2171"/>
                  </a:lnTo>
                  <a:lnTo>
                    <a:pt x="2299" y="2001"/>
                  </a:lnTo>
                  <a:lnTo>
                    <a:pt x="2427" y="1788"/>
                  </a:lnTo>
                  <a:lnTo>
                    <a:pt x="2555" y="1490"/>
                  </a:lnTo>
                  <a:lnTo>
                    <a:pt x="2597" y="1235"/>
                  </a:lnTo>
                  <a:lnTo>
                    <a:pt x="2597" y="937"/>
                  </a:lnTo>
                  <a:lnTo>
                    <a:pt x="2597" y="809"/>
                  </a:lnTo>
                  <a:lnTo>
                    <a:pt x="2512" y="511"/>
                  </a:lnTo>
                  <a:lnTo>
                    <a:pt x="2427" y="341"/>
                  </a:lnTo>
                  <a:lnTo>
                    <a:pt x="2342" y="213"/>
                  </a:lnTo>
                  <a:lnTo>
                    <a:pt x="2172" y="85"/>
                  </a:lnTo>
                  <a:lnTo>
                    <a:pt x="1959" y="0"/>
                  </a:lnTo>
                  <a:close/>
                </a:path>
              </a:pathLst>
            </a:custGeom>
            <a:solidFill>
              <a:srgbClr val="E9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5"/>
            <p:cNvSpPr/>
            <p:nvPr/>
          </p:nvSpPr>
          <p:spPr>
            <a:xfrm>
              <a:off x="7128550" y="1072600"/>
              <a:ext cx="33025" cy="47925"/>
            </a:xfrm>
            <a:custGeom>
              <a:avLst/>
              <a:gdLst/>
              <a:ahLst/>
              <a:cxnLst/>
              <a:rect l="l" t="t" r="r" b="b"/>
              <a:pathLst>
                <a:path w="1321" h="1917" extrusionOk="0">
                  <a:moveTo>
                    <a:pt x="810" y="1"/>
                  </a:moveTo>
                  <a:lnTo>
                    <a:pt x="682" y="43"/>
                  </a:lnTo>
                  <a:lnTo>
                    <a:pt x="512" y="171"/>
                  </a:lnTo>
                  <a:lnTo>
                    <a:pt x="341" y="299"/>
                  </a:lnTo>
                  <a:lnTo>
                    <a:pt x="1" y="639"/>
                  </a:lnTo>
                  <a:lnTo>
                    <a:pt x="1" y="1704"/>
                  </a:lnTo>
                  <a:lnTo>
                    <a:pt x="86" y="1831"/>
                  </a:lnTo>
                  <a:lnTo>
                    <a:pt x="256" y="1874"/>
                  </a:lnTo>
                  <a:lnTo>
                    <a:pt x="384" y="1917"/>
                  </a:lnTo>
                  <a:lnTo>
                    <a:pt x="554" y="1917"/>
                  </a:lnTo>
                  <a:lnTo>
                    <a:pt x="682" y="1831"/>
                  </a:lnTo>
                  <a:lnTo>
                    <a:pt x="767" y="1789"/>
                  </a:lnTo>
                  <a:lnTo>
                    <a:pt x="937" y="1619"/>
                  </a:lnTo>
                  <a:lnTo>
                    <a:pt x="1150" y="1321"/>
                  </a:lnTo>
                  <a:lnTo>
                    <a:pt x="1278" y="1023"/>
                  </a:lnTo>
                  <a:lnTo>
                    <a:pt x="1320" y="724"/>
                  </a:lnTo>
                  <a:lnTo>
                    <a:pt x="1320" y="384"/>
                  </a:lnTo>
                  <a:lnTo>
                    <a:pt x="1278" y="256"/>
                  </a:lnTo>
                  <a:lnTo>
                    <a:pt x="1193" y="86"/>
                  </a:lnTo>
                  <a:lnTo>
                    <a:pt x="1065" y="43"/>
                  </a:lnTo>
                  <a:lnTo>
                    <a:pt x="937"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5"/>
            <p:cNvSpPr/>
            <p:nvPr/>
          </p:nvSpPr>
          <p:spPr>
            <a:xfrm>
              <a:off x="7130675" y="1083250"/>
              <a:ext cx="21325" cy="21300"/>
            </a:xfrm>
            <a:custGeom>
              <a:avLst/>
              <a:gdLst/>
              <a:ahLst/>
              <a:cxnLst/>
              <a:rect l="l" t="t" r="r" b="b"/>
              <a:pathLst>
                <a:path w="853" h="852" extrusionOk="0">
                  <a:moveTo>
                    <a:pt x="852" y="0"/>
                  </a:moveTo>
                  <a:lnTo>
                    <a:pt x="554" y="128"/>
                  </a:lnTo>
                  <a:lnTo>
                    <a:pt x="341" y="298"/>
                  </a:lnTo>
                  <a:lnTo>
                    <a:pt x="129" y="554"/>
                  </a:lnTo>
                  <a:lnTo>
                    <a:pt x="1" y="809"/>
                  </a:lnTo>
                  <a:lnTo>
                    <a:pt x="1" y="852"/>
                  </a:lnTo>
                  <a:lnTo>
                    <a:pt x="43" y="809"/>
                  </a:lnTo>
                  <a:lnTo>
                    <a:pt x="171" y="554"/>
                  </a:lnTo>
                  <a:lnTo>
                    <a:pt x="384" y="341"/>
                  </a:lnTo>
                  <a:lnTo>
                    <a:pt x="597" y="171"/>
                  </a:lnTo>
                  <a:lnTo>
                    <a:pt x="852" y="43"/>
                  </a:lnTo>
                  <a:lnTo>
                    <a:pt x="852"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5"/>
            <p:cNvSpPr/>
            <p:nvPr/>
          </p:nvSpPr>
          <p:spPr>
            <a:xfrm>
              <a:off x="7138125" y="1092825"/>
              <a:ext cx="5350" cy="19175"/>
            </a:xfrm>
            <a:custGeom>
              <a:avLst/>
              <a:gdLst/>
              <a:ahLst/>
              <a:cxnLst/>
              <a:rect l="l" t="t" r="r" b="b"/>
              <a:pathLst>
                <a:path w="214" h="767" extrusionOk="0">
                  <a:moveTo>
                    <a:pt x="1" y="1"/>
                  </a:moveTo>
                  <a:lnTo>
                    <a:pt x="1" y="43"/>
                  </a:lnTo>
                  <a:lnTo>
                    <a:pt x="86" y="214"/>
                  </a:lnTo>
                  <a:lnTo>
                    <a:pt x="129" y="384"/>
                  </a:lnTo>
                  <a:lnTo>
                    <a:pt x="129" y="554"/>
                  </a:lnTo>
                  <a:lnTo>
                    <a:pt x="129" y="767"/>
                  </a:lnTo>
                  <a:lnTo>
                    <a:pt x="171" y="767"/>
                  </a:lnTo>
                  <a:lnTo>
                    <a:pt x="214" y="554"/>
                  </a:lnTo>
                  <a:lnTo>
                    <a:pt x="171" y="384"/>
                  </a:lnTo>
                  <a:lnTo>
                    <a:pt x="129" y="171"/>
                  </a:lnTo>
                  <a:lnTo>
                    <a:pt x="1"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5"/>
            <p:cNvSpPr/>
            <p:nvPr/>
          </p:nvSpPr>
          <p:spPr>
            <a:xfrm>
              <a:off x="6902925" y="1073675"/>
              <a:ext cx="33000" cy="47925"/>
            </a:xfrm>
            <a:custGeom>
              <a:avLst/>
              <a:gdLst/>
              <a:ahLst/>
              <a:cxnLst/>
              <a:rect l="l" t="t" r="r" b="b"/>
              <a:pathLst>
                <a:path w="1320" h="1917" extrusionOk="0">
                  <a:moveTo>
                    <a:pt x="256" y="0"/>
                  </a:moveTo>
                  <a:lnTo>
                    <a:pt x="128" y="85"/>
                  </a:lnTo>
                  <a:lnTo>
                    <a:pt x="43" y="213"/>
                  </a:lnTo>
                  <a:lnTo>
                    <a:pt x="0" y="383"/>
                  </a:lnTo>
                  <a:lnTo>
                    <a:pt x="0" y="681"/>
                  </a:lnTo>
                  <a:lnTo>
                    <a:pt x="43" y="1022"/>
                  </a:lnTo>
                  <a:lnTo>
                    <a:pt x="170" y="1320"/>
                  </a:lnTo>
                  <a:lnTo>
                    <a:pt x="383" y="1576"/>
                  </a:lnTo>
                  <a:lnTo>
                    <a:pt x="554" y="1746"/>
                  </a:lnTo>
                  <a:lnTo>
                    <a:pt x="639" y="1831"/>
                  </a:lnTo>
                  <a:lnTo>
                    <a:pt x="766" y="1874"/>
                  </a:lnTo>
                  <a:lnTo>
                    <a:pt x="937" y="1916"/>
                  </a:lnTo>
                  <a:lnTo>
                    <a:pt x="1064" y="1874"/>
                  </a:lnTo>
                  <a:lnTo>
                    <a:pt x="1235" y="1788"/>
                  </a:lnTo>
                  <a:lnTo>
                    <a:pt x="1320" y="1661"/>
                  </a:lnTo>
                  <a:lnTo>
                    <a:pt x="1320" y="596"/>
                  </a:lnTo>
                  <a:lnTo>
                    <a:pt x="979" y="298"/>
                  </a:lnTo>
                  <a:lnTo>
                    <a:pt x="809" y="128"/>
                  </a:lnTo>
                  <a:lnTo>
                    <a:pt x="639" y="43"/>
                  </a:lnTo>
                  <a:lnTo>
                    <a:pt x="511"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5"/>
            <p:cNvSpPr/>
            <p:nvPr/>
          </p:nvSpPr>
          <p:spPr>
            <a:xfrm>
              <a:off x="6912500" y="1084325"/>
              <a:ext cx="21300" cy="20225"/>
            </a:xfrm>
            <a:custGeom>
              <a:avLst/>
              <a:gdLst/>
              <a:ahLst/>
              <a:cxnLst/>
              <a:rect l="l" t="t" r="r" b="b"/>
              <a:pathLst>
                <a:path w="852" h="809" extrusionOk="0">
                  <a:moveTo>
                    <a:pt x="0" y="0"/>
                  </a:moveTo>
                  <a:lnTo>
                    <a:pt x="0" y="43"/>
                  </a:lnTo>
                  <a:lnTo>
                    <a:pt x="256" y="170"/>
                  </a:lnTo>
                  <a:lnTo>
                    <a:pt x="469" y="341"/>
                  </a:lnTo>
                  <a:lnTo>
                    <a:pt x="681" y="554"/>
                  </a:lnTo>
                  <a:lnTo>
                    <a:pt x="809" y="809"/>
                  </a:lnTo>
                  <a:lnTo>
                    <a:pt x="852" y="809"/>
                  </a:lnTo>
                  <a:lnTo>
                    <a:pt x="852" y="766"/>
                  </a:lnTo>
                  <a:lnTo>
                    <a:pt x="724" y="511"/>
                  </a:lnTo>
                  <a:lnTo>
                    <a:pt x="511" y="298"/>
                  </a:lnTo>
                  <a:lnTo>
                    <a:pt x="298" y="85"/>
                  </a:lnTo>
                  <a:lnTo>
                    <a:pt x="0"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5"/>
            <p:cNvSpPr/>
            <p:nvPr/>
          </p:nvSpPr>
          <p:spPr>
            <a:xfrm>
              <a:off x="6921000" y="1093900"/>
              <a:ext cx="5350" cy="19175"/>
            </a:xfrm>
            <a:custGeom>
              <a:avLst/>
              <a:gdLst/>
              <a:ahLst/>
              <a:cxnLst/>
              <a:rect l="l" t="t" r="r" b="b"/>
              <a:pathLst>
                <a:path w="214" h="767" extrusionOk="0">
                  <a:moveTo>
                    <a:pt x="214" y="0"/>
                  </a:moveTo>
                  <a:lnTo>
                    <a:pt x="86" y="171"/>
                  </a:lnTo>
                  <a:lnTo>
                    <a:pt x="43" y="341"/>
                  </a:lnTo>
                  <a:lnTo>
                    <a:pt x="1" y="554"/>
                  </a:lnTo>
                  <a:lnTo>
                    <a:pt x="43" y="767"/>
                  </a:lnTo>
                  <a:lnTo>
                    <a:pt x="86" y="767"/>
                  </a:lnTo>
                  <a:lnTo>
                    <a:pt x="86" y="724"/>
                  </a:lnTo>
                  <a:lnTo>
                    <a:pt x="86" y="554"/>
                  </a:lnTo>
                  <a:lnTo>
                    <a:pt x="86" y="341"/>
                  </a:lnTo>
                  <a:lnTo>
                    <a:pt x="129" y="171"/>
                  </a:lnTo>
                  <a:lnTo>
                    <a:pt x="214"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5"/>
            <p:cNvSpPr/>
            <p:nvPr/>
          </p:nvSpPr>
          <p:spPr>
            <a:xfrm>
              <a:off x="6757100" y="1778250"/>
              <a:ext cx="88375" cy="92625"/>
            </a:xfrm>
            <a:custGeom>
              <a:avLst/>
              <a:gdLst/>
              <a:ahLst/>
              <a:cxnLst/>
              <a:rect l="l" t="t" r="r" b="b"/>
              <a:pathLst>
                <a:path w="3535" h="3705" extrusionOk="0">
                  <a:moveTo>
                    <a:pt x="2725" y="1"/>
                  </a:moveTo>
                  <a:lnTo>
                    <a:pt x="43" y="213"/>
                  </a:lnTo>
                  <a:lnTo>
                    <a:pt x="1" y="1022"/>
                  </a:lnTo>
                  <a:lnTo>
                    <a:pt x="43" y="1874"/>
                  </a:lnTo>
                  <a:lnTo>
                    <a:pt x="128" y="2300"/>
                  </a:lnTo>
                  <a:lnTo>
                    <a:pt x="214" y="2683"/>
                  </a:lnTo>
                  <a:lnTo>
                    <a:pt x="341" y="3066"/>
                  </a:lnTo>
                  <a:lnTo>
                    <a:pt x="512" y="3406"/>
                  </a:lnTo>
                  <a:lnTo>
                    <a:pt x="682" y="3577"/>
                  </a:lnTo>
                  <a:lnTo>
                    <a:pt x="767" y="3619"/>
                  </a:lnTo>
                  <a:lnTo>
                    <a:pt x="852" y="3619"/>
                  </a:lnTo>
                  <a:lnTo>
                    <a:pt x="937" y="3534"/>
                  </a:lnTo>
                  <a:lnTo>
                    <a:pt x="980" y="3406"/>
                  </a:lnTo>
                  <a:lnTo>
                    <a:pt x="941" y="3210"/>
                  </a:lnTo>
                  <a:lnTo>
                    <a:pt x="1022" y="3406"/>
                  </a:lnTo>
                  <a:lnTo>
                    <a:pt x="1065" y="3534"/>
                  </a:lnTo>
                  <a:lnTo>
                    <a:pt x="1150" y="3662"/>
                  </a:lnTo>
                  <a:lnTo>
                    <a:pt x="1278" y="3704"/>
                  </a:lnTo>
                  <a:lnTo>
                    <a:pt x="1406" y="3704"/>
                  </a:lnTo>
                  <a:lnTo>
                    <a:pt x="1491" y="3619"/>
                  </a:lnTo>
                  <a:lnTo>
                    <a:pt x="1533" y="3534"/>
                  </a:lnTo>
                  <a:lnTo>
                    <a:pt x="1533" y="3406"/>
                  </a:lnTo>
                  <a:lnTo>
                    <a:pt x="1533" y="3236"/>
                  </a:lnTo>
                  <a:lnTo>
                    <a:pt x="1320" y="2172"/>
                  </a:lnTo>
                  <a:lnTo>
                    <a:pt x="1406" y="2470"/>
                  </a:lnTo>
                  <a:lnTo>
                    <a:pt x="1491" y="2768"/>
                  </a:lnTo>
                  <a:lnTo>
                    <a:pt x="1618" y="3066"/>
                  </a:lnTo>
                  <a:lnTo>
                    <a:pt x="1746" y="3321"/>
                  </a:lnTo>
                  <a:lnTo>
                    <a:pt x="1831" y="3449"/>
                  </a:lnTo>
                  <a:lnTo>
                    <a:pt x="1959" y="3577"/>
                  </a:lnTo>
                  <a:lnTo>
                    <a:pt x="2087" y="3619"/>
                  </a:lnTo>
                  <a:lnTo>
                    <a:pt x="2172" y="3619"/>
                  </a:lnTo>
                  <a:lnTo>
                    <a:pt x="2257" y="3577"/>
                  </a:lnTo>
                  <a:lnTo>
                    <a:pt x="2300" y="3492"/>
                  </a:lnTo>
                  <a:lnTo>
                    <a:pt x="2342" y="3364"/>
                  </a:lnTo>
                  <a:lnTo>
                    <a:pt x="2300" y="3151"/>
                  </a:lnTo>
                  <a:lnTo>
                    <a:pt x="2087" y="2598"/>
                  </a:lnTo>
                  <a:lnTo>
                    <a:pt x="1874" y="2044"/>
                  </a:lnTo>
                  <a:lnTo>
                    <a:pt x="2044" y="2385"/>
                  </a:lnTo>
                  <a:lnTo>
                    <a:pt x="2214" y="2725"/>
                  </a:lnTo>
                  <a:lnTo>
                    <a:pt x="2470" y="3023"/>
                  </a:lnTo>
                  <a:lnTo>
                    <a:pt x="2725" y="3321"/>
                  </a:lnTo>
                  <a:lnTo>
                    <a:pt x="2810" y="3406"/>
                  </a:lnTo>
                  <a:lnTo>
                    <a:pt x="2896" y="3449"/>
                  </a:lnTo>
                  <a:lnTo>
                    <a:pt x="2981" y="3449"/>
                  </a:lnTo>
                  <a:lnTo>
                    <a:pt x="3066" y="3406"/>
                  </a:lnTo>
                  <a:lnTo>
                    <a:pt x="3151" y="3279"/>
                  </a:lnTo>
                  <a:lnTo>
                    <a:pt x="3194" y="3151"/>
                  </a:lnTo>
                  <a:lnTo>
                    <a:pt x="3194" y="2981"/>
                  </a:lnTo>
                  <a:lnTo>
                    <a:pt x="3151" y="2768"/>
                  </a:lnTo>
                  <a:lnTo>
                    <a:pt x="3066" y="2555"/>
                  </a:lnTo>
                  <a:lnTo>
                    <a:pt x="2853" y="2129"/>
                  </a:lnTo>
                  <a:lnTo>
                    <a:pt x="2598" y="1746"/>
                  </a:lnTo>
                  <a:lnTo>
                    <a:pt x="2512" y="1533"/>
                  </a:lnTo>
                  <a:lnTo>
                    <a:pt x="2470" y="1320"/>
                  </a:lnTo>
                  <a:lnTo>
                    <a:pt x="2768" y="1491"/>
                  </a:lnTo>
                  <a:lnTo>
                    <a:pt x="2896" y="1576"/>
                  </a:lnTo>
                  <a:lnTo>
                    <a:pt x="3066" y="1618"/>
                  </a:lnTo>
                  <a:lnTo>
                    <a:pt x="3236" y="1576"/>
                  </a:lnTo>
                  <a:lnTo>
                    <a:pt x="3364" y="1491"/>
                  </a:lnTo>
                  <a:lnTo>
                    <a:pt x="3492" y="1363"/>
                  </a:lnTo>
                  <a:lnTo>
                    <a:pt x="3534" y="1235"/>
                  </a:lnTo>
                  <a:lnTo>
                    <a:pt x="3449" y="1065"/>
                  </a:lnTo>
                  <a:lnTo>
                    <a:pt x="3364" y="895"/>
                  </a:lnTo>
                  <a:lnTo>
                    <a:pt x="3194" y="724"/>
                  </a:lnTo>
                  <a:lnTo>
                    <a:pt x="3023" y="426"/>
                  </a:lnTo>
                  <a:lnTo>
                    <a:pt x="2896" y="171"/>
                  </a:lnTo>
                  <a:lnTo>
                    <a:pt x="2725"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5"/>
            <p:cNvSpPr/>
            <p:nvPr/>
          </p:nvSpPr>
          <p:spPr>
            <a:xfrm>
              <a:off x="6762425" y="1522825"/>
              <a:ext cx="77725" cy="79850"/>
            </a:xfrm>
            <a:custGeom>
              <a:avLst/>
              <a:gdLst/>
              <a:ahLst/>
              <a:cxnLst/>
              <a:rect l="l" t="t" r="r" b="b"/>
              <a:pathLst>
                <a:path w="3109" h="3194" extrusionOk="0">
                  <a:moveTo>
                    <a:pt x="895" y="0"/>
                  </a:moveTo>
                  <a:lnTo>
                    <a:pt x="852" y="43"/>
                  </a:lnTo>
                  <a:lnTo>
                    <a:pt x="809" y="128"/>
                  </a:lnTo>
                  <a:lnTo>
                    <a:pt x="809" y="383"/>
                  </a:lnTo>
                  <a:lnTo>
                    <a:pt x="852" y="596"/>
                  </a:lnTo>
                  <a:lnTo>
                    <a:pt x="980" y="809"/>
                  </a:lnTo>
                  <a:lnTo>
                    <a:pt x="1107" y="979"/>
                  </a:lnTo>
                  <a:lnTo>
                    <a:pt x="724" y="554"/>
                  </a:lnTo>
                  <a:lnTo>
                    <a:pt x="639" y="511"/>
                  </a:lnTo>
                  <a:lnTo>
                    <a:pt x="554" y="468"/>
                  </a:lnTo>
                  <a:lnTo>
                    <a:pt x="469" y="468"/>
                  </a:lnTo>
                  <a:lnTo>
                    <a:pt x="426" y="511"/>
                  </a:lnTo>
                  <a:lnTo>
                    <a:pt x="384" y="554"/>
                  </a:lnTo>
                  <a:lnTo>
                    <a:pt x="341" y="639"/>
                  </a:lnTo>
                  <a:lnTo>
                    <a:pt x="384" y="809"/>
                  </a:lnTo>
                  <a:lnTo>
                    <a:pt x="426" y="979"/>
                  </a:lnTo>
                  <a:lnTo>
                    <a:pt x="554" y="1277"/>
                  </a:lnTo>
                  <a:lnTo>
                    <a:pt x="511" y="1235"/>
                  </a:lnTo>
                  <a:lnTo>
                    <a:pt x="426" y="1150"/>
                  </a:lnTo>
                  <a:lnTo>
                    <a:pt x="171" y="1150"/>
                  </a:lnTo>
                  <a:lnTo>
                    <a:pt x="86" y="1235"/>
                  </a:lnTo>
                  <a:lnTo>
                    <a:pt x="1" y="1362"/>
                  </a:lnTo>
                  <a:lnTo>
                    <a:pt x="43" y="1448"/>
                  </a:lnTo>
                  <a:lnTo>
                    <a:pt x="43" y="1533"/>
                  </a:lnTo>
                  <a:lnTo>
                    <a:pt x="171" y="1660"/>
                  </a:lnTo>
                  <a:lnTo>
                    <a:pt x="511" y="2044"/>
                  </a:lnTo>
                  <a:lnTo>
                    <a:pt x="171" y="1958"/>
                  </a:lnTo>
                  <a:lnTo>
                    <a:pt x="86" y="1958"/>
                  </a:lnTo>
                  <a:lnTo>
                    <a:pt x="43" y="2044"/>
                  </a:lnTo>
                  <a:lnTo>
                    <a:pt x="86" y="2129"/>
                  </a:lnTo>
                  <a:lnTo>
                    <a:pt x="213" y="2384"/>
                  </a:lnTo>
                  <a:lnTo>
                    <a:pt x="384" y="2554"/>
                  </a:lnTo>
                  <a:lnTo>
                    <a:pt x="597" y="2725"/>
                  </a:lnTo>
                  <a:lnTo>
                    <a:pt x="852" y="2852"/>
                  </a:lnTo>
                  <a:lnTo>
                    <a:pt x="1193" y="2980"/>
                  </a:lnTo>
                  <a:lnTo>
                    <a:pt x="1576" y="3065"/>
                  </a:lnTo>
                  <a:lnTo>
                    <a:pt x="1959" y="3150"/>
                  </a:lnTo>
                  <a:lnTo>
                    <a:pt x="2299" y="3193"/>
                  </a:lnTo>
                  <a:lnTo>
                    <a:pt x="2555" y="3150"/>
                  </a:lnTo>
                  <a:lnTo>
                    <a:pt x="2683" y="3150"/>
                  </a:lnTo>
                  <a:lnTo>
                    <a:pt x="2768" y="3065"/>
                  </a:lnTo>
                  <a:lnTo>
                    <a:pt x="2938" y="2938"/>
                  </a:lnTo>
                  <a:lnTo>
                    <a:pt x="3023" y="2767"/>
                  </a:lnTo>
                  <a:lnTo>
                    <a:pt x="3066" y="2554"/>
                  </a:lnTo>
                  <a:lnTo>
                    <a:pt x="3108" y="2342"/>
                  </a:lnTo>
                  <a:lnTo>
                    <a:pt x="3066" y="1916"/>
                  </a:lnTo>
                  <a:lnTo>
                    <a:pt x="2981" y="1618"/>
                  </a:lnTo>
                  <a:lnTo>
                    <a:pt x="2895" y="1448"/>
                  </a:lnTo>
                  <a:lnTo>
                    <a:pt x="2853" y="1405"/>
                  </a:lnTo>
                  <a:lnTo>
                    <a:pt x="2214" y="383"/>
                  </a:lnTo>
                  <a:lnTo>
                    <a:pt x="2172" y="298"/>
                  </a:lnTo>
                  <a:lnTo>
                    <a:pt x="2087" y="213"/>
                  </a:lnTo>
                  <a:lnTo>
                    <a:pt x="1959" y="170"/>
                  </a:lnTo>
                  <a:lnTo>
                    <a:pt x="1874" y="213"/>
                  </a:lnTo>
                  <a:lnTo>
                    <a:pt x="1831" y="298"/>
                  </a:lnTo>
                  <a:lnTo>
                    <a:pt x="1831" y="341"/>
                  </a:lnTo>
                  <a:lnTo>
                    <a:pt x="1831" y="639"/>
                  </a:lnTo>
                  <a:lnTo>
                    <a:pt x="1916" y="937"/>
                  </a:lnTo>
                  <a:lnTo>
                    <a:pt x="1789" y="809"/>
                  </a:lnTo>
                  <a:lnTo>
                    <a:pt x="1661" y="681"/>
                  </a:lnTo>
                  <a:lnTo>
                    <a:pt x="1491" y="383"/>
                  </a:lnTo>
                  <a:lnTo>
                    <a:pt x="1235" y="128"/>
                  </a:lnTo>
                  <a:lnTo>
                    <a:pt x="1107" y="43"/>
                  </a:lnTo>
                  <a:lnTo>
                    <a:pt x="937"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5"/>
            <p:cNvSpPr/>
            <p:nvPr/>
          </p:nvSpPr>
          <p:spPr>
            <a:xfrm>
              <a:off x="6761350" y="1521750"/>
              <a:ext cx="72400" cy="80925"/>
            </a:xfrm>
            <a:custGeom>
              <a:avLst/>
              <a:gdLst/>
              <a:ahLst/>
              <a:cxnLst/>
              <a:rect l="l" t="t" r="r" b="b"/>
              <a:pathLst>
                <a:path w="2896" h="3237" extrusionOk="0">
                  <a:moveTo>
                    <a:pt x="938" y="1"/>
                  </a:moveTo>
                  <a:lnTo>
                    <a:pt x="895" y="43"/>
                  </a:lnTo>
                  <a:lnTo>
                    <a:pt x="852" y="43"/>
                  </a:lnTo>
                  <a:lnTo>
                    <a:pt x="810" y="171"/>
                  </a:lnTo>
                  <a:lnTo>
                    <a:pt x="852" y="469"/>
                  </a:lnTo>
                  <a:lnTo>
                    <a:pt x="926" y="728"/>
                  </a:lnTo>
                  <a:lnTo>
                    <a:pt x="810" y="597"/>
                  </a:lnTo>
                  <a:lnTo>
                    <a:pt x="725" y="511"/>
                  </a:lnTo>
                  <a:lnTo>
                    <a:pt x="640" y="469"/>
                  </a:lnTo>
                  <a:lnTo>
                    <a:pt x="469" y="469"/>
                  </a:lnTo>
                  <a:lnTo>
                    <a:pt x="427" y="511"/>
                  </a:lnTo>
                  <a:lnTo>
                    <a:pt x="342" y="639"/>
                  </a:lnTo>
                  <a:lnTo>
                    <a:pt x="342" y="809"/>
                  </a:lnTo>
                  <a:lnTo>
                    <a:pt x="384" y="937"/>
                  </a:lnTo>
                  <a:lnTo>
                    <a:pt x="459" y="1161"/>
                  </a:lnTo>
                  <a:lnTo>
                    <a:pt x="427" y="1150"/>
                  </a:lnTo>
                  <a:lnTo>
                    <a:pt x="256" y="1150"/>
                  </a:lnTo>
                  <a:lnTo>
                    <a:pt x="129" y="1193"/>
                  </a:lnTo>
                  <a:lnTo>
                    <a:pt x="44" y="1278"/>
                  </a:lnTo>
                  <a:lnTo>
                    <a:pt x="1" y="1405"/>
                  </a:lnTo>
                  <a:lnTo>
                    <a:pt x="44" y="1533"/>
                  </a:lnTo>
                  <a:lnTo>
                    <a:pt x="129" y="1661"/>
                  </a:lnTo>
                  <a:lnTo>
                    <a:pt x="214" y="1746"/>
                  </a:lnTo>
                  <a:lnTo>
                    <a:pt x="501" y="2033"/>
                  </a:lnTo>
                  <a:lnTo>
                    <a:pt x="501" y="2033"/>
                  </a:lnTo>
                  <a:lnTo>
                    <a:pt x="342" y="2001"/>
                  </a:lnTo>
                  <a:lnTo>
                    <a:pt x="214" y="1959"/>
                  </a:lnTo>
                  <a:lnTo>
                    <a:pt x="171" y="1959"/>
                  </a:lnTo>
                  <a:lnTo>
                    <a:pt x="86" y="2001"/>
                  </a:lnTo>
                  <a:lnTo>
                    <a:pt x="86" y="2087"/>
                  </a:lnTo>
                  <a:lnTo>
                    <a:pt x="86" y="2129"/>
                  </a:lnTo>
                  <a:lnTo>
                    <a:pt x="129" y="2257"/>
                  </a:lnTo>
                  <a:lnTo>
                    <a:pt x="214" y="2470"/>
                  </a:lnTo>
                  <a:lnTo>
                    <a:pt x="384" y="2640"/>
                  </a:lnTo>
                  <a:lnTo>
                    <a:pt x="597" y="2768"/>
                  </a:lnTo>
                  <a:lnTo>
                    <a:pt x="1023" y="2981"/>
                  </a:lnTo>
                  <a:lnTo>
                    <a:pt x="1448" y="3108"/>
                  </a:lnTo>
                  <a:lnTo>
                    <a:pt x="1917" y="3193"/>
                  </a:lnTo>
                  <a:lnTo>
                    <a:pt x="2385" y="3236"/>
                  </a:lnTo>
                  <a:lnTo>
                    <a:pt x="2598" y="3193"/>
                  </a:lnTo>
                  <a:lnTo>
                    <a:pt x="2385" y="3193"/>
                  </a:lnTo>
                  <a:lnTo>
                    <a:pt x="1917" y="3151"/>
                  </a:lnTo>
                  <a:lnTo>
                    <a:pt x="1491" y="3066"/>
                  </a:lnTo>
                  <a:lnTo>
                    <a:pt x="1023" y="2895"/>
                  </a:lnTo>
                  <a:lnTo>
                    <a:pt x="640" y="2725"/>
                  </a:lnTo>
                  <a:lnTo>
                    <a:pt x="427" y="2597"/>
                  </a:lnTo>
                  <a:lnTo>
                    <a:pt x="299" y="2427"/>
                  </a:lnTo>
                  <a:lnTo>
                    <a:pt x="171" y="2214"/>
                  </a:lnTo>
                  <a:lnTo>
                    <a:pt x="129" y="2129"/>
                  </a:lnTo>
                  <a:lnTo>
                    <a:pt x="171" y="2044"/>
                  </a:lnTo>
                  <a:lnTo>
                    <a:pt x="342" y="2044"/>
                  </a:lnTo>
                  <a:lnTo>
                    <a:pt x="554" y="2129"/>
                  </a:lnTo>
                  <a:lnTo>
                    <a:pt x="597" y="2087"/>
                  </a:lnTo>
                  <a:lnTo>
                    <a:pt x="597" y="2044"/>
                  </a:lnTo>
                  <a:lnTo>
                    <a:pt x="256" y="1703"/>
                  </a:lnTo>
                  <a:lnTo>
                    <a:pt x="129" y="1533"/>
                  </a:lnTo>
                  <a:lnTo>
                    <a:pt x="86" y="1405"/>
                  </a:lnTo>
                  <a:lnTo>
                    <a:pt x="129" y="1320"/>
                  </a:lnTo>
                  <a:lnTo>
                    <a:pt x="214" y="1235"/>
                  </a:lnTo>
                  <a:lnTo>
                    <a:pt x="384" y="1235"/>
                  </a:lnTo>
                  <a:lnTo>
                    <a:pt x="469" y="1278"/>
                  </a:lnTo>
                  <a:lnTo>
                    <a:pt x="640" y="1448"/>
                  </a:lnTo>
                  <a:lnTo>
                    <a:pt x="767" y="1618"/>
                  </a:lnTo>
                  <a:lnTo>
                    <a:pt x="810" y="1661"/>
                  </a:lnTo>
                  <a:lnTo>
                    <a:pt x="852" y="1618"/>
                  </a:lnTo>
                  <a:lnTo>
                    <a:pt x="852" y="1576"/>
                  </a:lnTo>
                  <a:lnTo>
                    <a:pt x="725" y="1363"/>
                  </a:lnTo>
                  <a:lnTo>
                    <a:pt x="640" y="1278"/>
                  </a:lnTo>
                  <a:lnTo>
                    <a:pt x="618" y="1256"/>
                  </a:lnTo>
                  <a:lnTo>
                    <a:pt x="554" y="1150"/>
                  </a:lnTo>
                  <a:lnTo>
                    <a:pt x="469" y="895"/>
                  </a:lnTo>
                  <a:lnTo>
                    <a:pt x="427" y="809"/>
                  </a:lnTo>
                  <a:lnTo>
                    <a:pt x="427" y="682"/>
                  </a:lnTo>
                  <a:lnTo>
                    <a:pt x="512" y="597"/>
                  </a:lnTo>
                  <a:lnTo>
                    <a:pt x="597" y="554"/>
                  </a:lnTo>
                  <a:lnTo>
                    <a:pt x="682" y="597"/>
                  </a:lnTo>
                  <a:lnTo>
                    <a:pt x="767" y="682"/>
                  </a:lnTo>
                  <a:lnTo>
                    <a:pt x="1108" y="1065"/>
                  </a:lnTo>
                  <a:lnTo>
                    <a:pt x="1150" y="1065"/>
                  </a:lnTo>
                  <a:lnTo>
                    <a:pt x="1193" y="1022"/>
                  </a:lnTo>
                  <a:lnTo>
                    <a:pt x="1150" y="980"/>
                  </a:lnTo>
                  <a:lnTo>
                    <a:pt x="1023" y="724"/>
                  </a:lnTo>
                  <a:lnTo>
                    <a:pt x="895" y="469"/>
                  </a:lnTo>
                  <a:lnTo>
                    <a:pt x="895" y="171"/>
                  </a:lnTo>
                  <a:lnTo>
                    <a:pt x="938" y="128"/>
                  </a:lnTo>
                  <a:lnTo>
                    <a:pt x="980" y="86"/>
                  </a:lnTo>
                  <a:lnTo>
                    <a:pt x="1108" y="128"/>
                  </a:lnTo>
                  <a:lnTo>
                    <a:pt x="1236" y="171"/>
                  </a:lnTo>
                  <a:lnTo>
                    <a:pt x="1321" y="299"/>
                  </a:lnTo>
                  <a:lnTo>
                    <a:pt x="1534" y="511"/>
                  </a:lnTo>
                  <a:lnTo>
                    <a:pt x="1704" y="767"/>
                  </a:lnTo>
                  <a:lnTo>
                    <a:pt x="1903" y="933"/>
                  </a:lnTo>
                  <a:lnTo>
                    <a:pt x="1917" y="980"/>
                  </a:lnTo>
                  <a:lnTo>
                    <a:pt x="1936" y="960"/>
                  </a:lnTo>
                  <a:lnTo>
                    <a:pt x="1959" y="980"/>
                  </a:lnTo>
                  <a:lnTo>
                    <a:pt x="2002" y="937"/>
                  </a:lnTo>
                  <a:lnTo>
                    <a:pt x="1917" y="682"/>
                  </a:lnTo>
                  <a:lnTo>
                    <a:pt x="1917" y="384"/>
                  </a:lnTo>
                  <a:lnTo>
                    <a:pt x="1959" y="256"/>
                  </a:lnTo>
                  <a:lnTo>
                    <a:pt x="2087" y="256"/>
                  </a:lnTo>
                  <a:lnTo>
                    <a:pt x="2172" y="341"/>
                  </a:lnTo>
                  <a:lnTo>
                    <a:pt x="2257" y="469"/>
                  </a:lnTo>
                  <a:lnTo>
                    <a:pt x="2896" y="1448"/>
                  </a:lnTo>
                  <a:lnTo>
                    <a:pt x="2300" y="426"/>
                  </a:lnTo>
                  <a:lnTo>
                    <a:pt x="2215" y="299"/>
                  </a:lnTo>
                  <a:lnTo>
                    <a:pt x="2087" y="213"/>
                  </a:lnTo>
                  <a:lnTo>
                    <a:pt x="2002" y="213"/>
                  </a:lnTo>
                  <a:lnTo>
                    <a:pt x="1917" y="256"/>
                  </a:lnTo>
                  <a:lnTo>
                    <a:pt x="1874" y="299"/>
                  </a:lnTo>
                  <a:lnTo>
                    <a:pt x="1874" y="384"/>
                  </a:lnTo>
                  <a:lnTo>
                    <a:pt x="1832" y="682"/>
                  </a:lnTo>
                  <a:lnTo>
                    <a:pt x="1883" y="860"/>
                  </a:lnTo>
                  <a:lnTo>
                    <a:pt x="1883" y="860"/>
                  </a:lnTo>
                  <a:lnTo>
                    <a:pt x="1746" y="724"/>
                  </a:lnTo>
                  <a:lnTo>
                    <a:pt x="1576" y="469"/>
                  </a:lnTo>
                  <a:lnTo>
                    <a:pt x="1406" y="213"/>
                  </a:lnTo>
                  <a:lnTo>
                    <a:pt x="1278" y="128"/>
                  </a:lnTo>
                  <a:lnTo>
                    <a:pt x="1108" y="43"/>
                  </a:lnTo>
                  <a:lnTo>
                    <a:pt x="938" y="1"/>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5"/>
            <p:cNvSpPr/>
            <p:nvPr/>
          </p:nvSpPr>
          <p:spPr>
            <a:xfrm>
              <a:off x="6401625" y="1356775"/>
              <a:ext cx="241625" cy="191600"/>
            </a:xfrm>
            <a:custGeom>
              <a:avLst/>
              <a:gdLst/>
              <a:ahLst/>
              <a:cxnLst/>
              <a:rect l="l" t="t" r="r" b="b"/>
              <a:pathLst>
                <a:path w="9665" h="7664" extrusionOk="0">
                  <a:moveTo>
                    <a:pt x="43" y="1"/>
                  </a:moveTo>
                  <a:lnTo>
                    <a:pt x="0" y="43"/>
                  </a:lnTo>
                  <a:lnTo>
                    <a:pt x="554" y="1704"/>
                  </a:lnTo>
                  <a:lnTo>
                    <a:pt x="1065" y="3321"/>
                  </a:lnTo>
                  <a:lnTo>
                    <a:pt x="1618" y="4939"/>
                  </a:lnTo>
                  <a:lnTo>
                    <a:pt x="1916" y="5748"/>
                  </a:lnTo>
                  <a:lnTo>
                    <a:pt x="2299" y="6514"/>
                  </a:lnTo>
                  <a:lnTo>
                    <a:pt x="2342" y="6557"/>
                  </a:lnTo>
                  <a:lnTo>
                    <a:pt x="3236" y="6642"/>
                  </a:lnTo>
                  <a:lnTo>
                    <a:pt x="4172" y="6727"/>
                  </a:lnTo>
                  <a:lnTo>
                    <a:pt x="6003" y="7025"/>
                  </a:lnTo>
                  <a:lnTo>
                    <a:pt x="7791" y="7323"/>
                  </a:lnTo>
                  <a:lnTo>
                    <a:pt x="9579" y="7664"/>
                  </a:lnTo>
                  <a:lnTo>
                    <a:pt x="9664" y="7664"/>
                  </a:lnTo>
                  <a:lnTo>
                    <a:pt x="9622" y="7621"/>
                  </a:lnTo>
                  <a:lnTo>
                    <a:pt x="7834" y="7238"/>
                  </a:lnTo>
                  <a:lnTo>
                    <a:pt x="6003" y="6898"/>
                  </a:lnTo>
                  <a:lnTo>
                    <a:pt x="4172" y="6600"/>
                  </a:lnTo>
                  <a:lnTo>
                    <a:pt x="3278" y="6514"/>
                  </a:lnTo>
                  <a:lnTo>
                    <a:pt x="2366" y="6431"/>
                  </a:lnTo>
                  <a:lnTo>
                    <a:pt x="2366" y="6431"/>
                  </a:lnTo>
                  <a:lnTo>
                    <a:pt x="2044" y="5705"/>
                  </a:lnTo>
                  <a:lnTo>
                    <a:pt x="1703" y="4897"/>
                  </a:lnTo>
                  <a:lnTo>
                    <a:pt x="1150" y="3279"/>
                  </a:lnTo>
                  <a:lnTo>
                    <a:pt x="639" y="1661"/>
                  </a:lnTo>
                  <a:lnTo>
                    <a:pt x="85" y="43"/>
                  </a:lnTo>
                  <a:lnTo>
                    <a:pt x="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5"/>
            <p:cNvSpPr/>
            <p:nvPr/>
          </p:nvSpPr>
          <p:spPr>
            <a:xfrm>
              <a:off x="6340950" y="1487700"/>
              <a:ext cx="365100" cy="140500"/>
            </a:xfrm>
            <a:custGeom>
              <a:avLst/>
              <a:gdLst/>
              <a:ahLst/>
              <a:cxnLst/>
              <a:rect l="l" t="t" r="r" b="b"/>
              <a:pathLst>
                <a:path w="14604" h="5620" extrusionOk="0">
                  <a:moveTo>
                    <a:pt x="1" y="0"/>
                  </a:moveTo>
                  <a:lnTo>
                    <a:pt x="724" y="2086"/>
                  </a:lnTo>
                  <a:lnTo>
                    <a:pt x="1108" y="3108"/>
                  </a:lnTo>
                  <a:lnTo>
                    <a:pt x="1320" y="3619"/>
                  </a:lnTo>
                  <a:lnTo>
                    <a:pt x="1448" y="3874"/>
                  </a:lnTo>
                  <a:lnTo>
                    <a:pt x="1618" y="4087"/>
                  </a:lnTo>
                  <a:lnTo>
                    <a:pt x="1831" y="4257"/>
                  </a:lnTo>
                  <a:lnTo>
                    <a:pt x="2087" y="4385"/>
                  </a:lnTo>
                  <a:lnTo>
                    <a:pt x="2598" y="4598"/>
                  </a:lnTo>
                  <a:lnTo>
                    <a:pt x="3108" y="4811"/>
                  </a:lnTo>
                  <a:lnTo>
                    <a:pt x="3662" y="4981"/>
                  </a:lnTo>
                  <a:lnTo>
                    <a:pt x="4726" y="5237"/>
                  </a:lnTo>
                  <a:lnTo>
                    <a:pt x="5833" y="5407"/>
                  </a:lnTo>
                  <a:lnTo>
                    <a:pt x="6897" y="5535"/>
                  </a:lnTo>
                  <a:lnTo>
                    <a:pt x="8004" y="5577"/>
                  </a:lnTo>
                  <a:lnTo>
                    <a:pt x="9111" y="5620"/>
                  </a:lnTo>
                  <a:lnTo>
                    <a:pt x="10218" y="5577"/>
                  </a:lnTo>
                  <a:lnTo>
                    <a:pt x="11325" y="5492"/>
                  </a:lnTo>
                  <a:lnTo>
                    <a:pt x="12432" y="5407"/>
                  </a:lnTo>
                  <a:lnTo>
                    <a:pt x="14603" y="5152"/>
                  </a:lnTo>
                  <a:lnTo>
                    <a:pt x="14603" y="5152"/>
                  </a:lnTo>
                  <a:lnTo>
                    <a:pt x="12389" y="5322"/>
                  </a:lnTo>
                  <a:lnTo>
                    <a:pt x="11325" y="5407"/>
                  </a:lnTo>
                  <a:lnTo>
                    <a:pt x="10218" y="5492"/>
                  </a:lnTo>
                  <a:lnTo>
                    <a:pt x="8004" y="5492"/>
                  </a:lnTo>
                  <a:lnTo>
                    <a:pt x="6940" y="5407"/>
                  </a:lnTo>
                  <a:lnTo>
                    <a:pt x="5833" y="5279"/>
                  </a:lnTo>
                  <a:lnTo>
                    <a:pt x="4769" y="5109"/>
                  </a:lnTo>
                  <a:lnTo>
                    <a:pt x="3704" y="4853"/>
                  </a:lnTo>
                  <a:lnTo>
                    <a:pt x="3151" y="4683"/>
                  </a:lnTo>
                  <a:lnTo>
                    <a:pt x="2640" y="4513"/>
                  </a:lnTo>
                  <a:lnTo>
                    <a:pt x="2129" y="4300"/>
                  </a:lnTo>
                  <a:lnTo>
                    <a:pt x="1916" y="4172"/>
                  </a:lnTo>
                  <a:lnTo>
                    <a:pt x="1704" y="4002"/>
                  </a:lnTo>
                  <a:lnTo>
                    <a:pt x="1533" y="3832"/>
                  </a:lnTo>
                  <a:lnTo>
                    <a:pt x="1406" y="3576"/>
                  </a:lnTo>
                  <a:lnTo>
                    <a:pt x="1193" y="3065"/>
                  </a:lnTo>
                  <a:lnTo>
                    <a:pt x="767" y="2044"/>
                  </a:lnTo>
                  <a:lnTo>
                    <a:pt x="1"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5"/>
            <p:cNvSpPr/>
            <p:nvPr/>
          </p:nvSpPr>
          <p:spPr>
            <a:xfrm>
              <a:off x="6455900" y="1815500"/>
              <a:ext cx="63875" cy="5350"/>
            </a:xfrm>
            <a:custGeom>
              <a:avLst/>
              <a:gdLst/>
              <a:ahLst/>
              <a:cxnLst/>
              <a:rect l="l" t="t" r="r" b="b"/>
              <a:pathLst>
                <a:path w="2555" h="214" extrusionOk="0">
                  <a:moveTo>
                    <a:pt x="1278" y="1"/>
                  </a:moveTo>
                  <a:lnTo>
                    <a:pt x="682" y="43"/>
                  </a:lnTo>
                  <a:lnTo>
                    <a:pt x="43" y="43"/>
                  </a:lnTo>
                  <a:lnTo>
                    <a:pt x="0" y="86"/>
                  </a:lnTo>
                  <a:lnTo>
                    <a:pt x="0" y="128"/>
                  </a:lnTo>
                  <a:lnTo>
                    <a:pt x="43" y="171"/>
                  </a:lnTo>
                  <a:lnTo>
                    <a:pt x="682" y="214"/>
                  </a:lnTo>
                  <a:lnTo>
                    <a:pt x="1278" y="214"/>
                  </a:lnTo>
                  <a:lnTo>
                    <a:pt x="1916" y="171"/>
                  </a:lnTo>
                  <a:lnTo>
                    <a:pt x="2512" y="86"/>
                  </a:lnTo>
                  <a:lnTo>
                    <a:pt x="2555" y="86"/>
                  </a:lnTo>
                  <a:lnTo>
                    <a:pt x="2555" y="43"/>
                  </a:lnTo>
                  <a:lnTo>
                    <a:pt x="255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5"/>
            <p:cNvSpPr/>
            <p:nvPr/>
          </p:nvSpPr>
          <p:spPr>
            <a:xfrm>
              <a:off x="6436750" y="1515375"/>
              <a:ext cx="27700" cy="4275"/>
            </a:xfrm>
            <a:custGeom>
              <a:avLst/>
              <a:gdLst/>
              <a:ahLst/>
              <a:cxnLst/>
              <a:rect l="l" t="t" r="r" b="b"/>
              <a:pathLst>
                <a:path w="1108" h="171" extrusionOk="0">
                  <a:moveTo>
                    <a:pt x="43" y="0"/>
                  </a:moveTo>
                  <a:lnTo>
                    <a:pt x="0" y="43"/>
                  </a:lnTo>
                  <a:lnTo>
                    <a:pt x="43" y="85"/>
                  </a:lnTo>
                  <a:lnTo>
                    <a:pt x="554" y="170"/>
                  </a:lnTo>
                  <a:lnTo>
                    <a:pt x="1107" y="170"/>
                  </a:lnTo>
                  <a:lnTo>
                    <a:pt x="1107" y="85"/>
                  </a:lnTo>
                  <a:lnTo>
                    <a:pt x="596" y="43"/>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5"/>
            <p:cNvSpPr/>
            <p:nvPr/>
          </p:nvSpPr>
          <p:spPr>
            <a:xfrm>
              <a:off x="6711350" y="1551550"/>
              <a:ext cx="84100" cy="91550"/>
            </a:xfrm>
            <a:custGeom>
              <a:avLst/>
              <a:gdLst/>
              <a:ahLst/>
              <a:cxnLst/>
              <a:rect l="l" t="t" r="r" b="b"/>
              <a:pathLst>
                <a:path w="3364" h="3662" extrusionOk="0">
                  <a:moveTo>
                    <a:pt x="1873" y="3066"/>
                  </a:moveTo>
                  <a:lnTo>
                    <a:pt x="2009" y="3168"/>
                  </a:lnTo>
                  <a:lnTo>
                    <a:pt x="1958" y="3151"/>
                  </a:lnTo>
                  <a:lnTo>
                    <a:pt x="1873" y="3066"/>
                  </a:lnTo>
                  <a:close/>
                  <a:moveTo>
                    <a:pt x="1533" y="1"/>
                  </a:moveTo>
                  <a:lnTo>
                    <a:pt x="1149" y="128"/>
                  </a:lnTo>
                  <a:lnTo>
                    <a:pt x="809" y="256"/>
                  </a:lnTo>
                  <a:lnTo>
                    <a:pt x="511" y="469"/>
                  </a:lnTo>
                  <a:lnTo>
                    <a:pt x="213" y="682"/>
                  </a:lnTo>
                  <a:lnTo>
                    <a:pt x="0" y="2598"/>
                  </a:lnTo>
                  <a:lnTo>
                    <a:pt x="213" y="2810"/>
                  </a:lnTo>
                  <a:lnTo>
                    <a:pt x="468" y="3023"/>
                  </a:lnTo>
                  <a:lnTo>
                    <a:pt x="766" y="3236"/>
                  </a:lnTo>
                  <a:lnTo>
                    <a:pt x="1022" y="3406"/>
                  </a:lnTo>
                  <a:lnTo>
                    <a:pt x="1362" y="3534"/>
                  </a:lnTo>
                  <a:lnTo>
                    <a:pt x="1660" y="3619"/>
                  </a:lnTo>
                  <a:lnTo>
                    <a:pt x="2001" y="3662"/>
                  </a:lnTo>
                  <a:lnTo>
                    <a:pt x="2427" y="3662"/>
                  </a:lnTo>
                  <a:lnTo>
                    <a:pt x="2512" y="3619"/>
                  </a:lnTo>
                  <a:lnTo>
                    <a:pt x="2554" y="3534"/>
                  </a:lnTo>
                  <a:lnTo>
                    <a:pt x="2512" y="3406"/>
                  </a:lnTo>
                  <a:lnTo>
                    <a:pt x="2427" y="3321"/>
                  </a:lnTo>
                  <a:lnTo>
                    <a:pt x="2317" y="3248"/>
                  </a:lnTo>
                  <a:lnTo>
                    <a:pt x="2469" y="3279"/>
                  </a:lnTo>
                  <a:lnTo>
                    <a:pt x="2682" y="3321"/>
                  </a:lnTo>
                  <a:lnTo>
                    <a:pt x="2767" y="3321"/>
                  </a:lnTo>
                  <a:lnTo>
                    <a:pt x="2895" y="3279"/>
                  </a:lnTo>
                  <a:lnTo>
                    <a:pt x="2980" y="3194"/>
                  </a:lnTo>
                  <a:lnTo>
                    <a:pt x="3023" y="3108"/>
                  </a:lnTo>
                  <a:lnTo>
                    <a:pt x="2980" y="3023"/>
                  </a:lnTo>
                  <a:lnTo>
                    <a:pt x="2895" y="2938"/>
                  </a:lnTo>
                  <a:lnTo>
                    <a:pt x="2682" y="2810"/>
                  </a:lnTo>
                  <a:lnTo>
                    <a:pt x="2554" y="2768"/>
                  </a:lnTo>
                  <a:lnTo>
                    <a:pt x="2640" y="2768"/>
                  </a:lnTo>
                  <a:lnTo>
                    <a:pt x="2852" y="2725"/>
                  </a:lnTo>
                  <a:lnTo>
                    <a:pt x="2980" y="2640"/>
                  </a:lnTo>
                  <a:lnTo>
                    <a:pt x="3065" y="2555"/>
                  </a:lnTo>
                  <a:lnTo>
                    <a:pt x="3065" y="2427"/>
                  </a:lnTo>
                  <a:lnTo>
                    <a:pt x="2980" y="2342"/>
                  </a:lnTo>
                  <a:lnTo>
                    <a:pt x="2852" y="2257"/>
                  </a:lnTo>
                  <a:lnTo>
                    <a:pt x="2725" y="2214"/>
                  </a:lnTo>
                  <a:lnTo>
                    <a:pt x="2700" y="2212"/>
                  </a:lnTo>
                  <a:lnTo>
                    <a:pt x="2700" y="2212"/>
                  </a:lnTo>
                  <a:lnTo>
                    <a:pt x="2980" y="2172"/>
                  </a:lnTo>
                  <a:lnTo>
                    <a:pt x="3108" y="2087"/>
                  </a:lnTo>
                  <a:lnTo>
                    <a:pt x="3236" y="2001"/>
                  </a:lnTo>
                  <a:lnTo>
                    <a:pt x="3321" y="1916"/>
                  </a:lnTo>
                  <a:lnTo>
                    <a:pt x="3363" y="1746"/>
                  </a:lnTo>
                  <a:lnTo>
                    <a:pt x="3321" y="1618"/>
                  </a:lnTo>
                  <a:lnTo>
                    <a:pt x="3193" y="1533"/>
                  </a:lnTo>
                  <a:lnTo>
                    <a:pt x="3023" y="1448"/>
                  </a:lnTo>
                  <a:lnTo>
                    <a:pt x="2852" y="1448"/>
                  </a:lnTo>
                  <a:lnTo>
                    <a:pt x="1618" y="1235"/>
                  </a:lnTo>
                  <a:lnTo>
                    <a:pt x="1405" y="1150"/>
                  </a:lnTo>
                  <a:lnTo>
                    <a:pt x="1320" y="1107"/>
                  </a:lnTo>
                  <a:lnTo>
                    <a:pt x="1320" y="1022"/>
                  </a:lnTo>
                  <a:lnTo>
                    <a:pt x="1362" y="895"/>
                  </a:lnTo>
                  <a:lnTo>
                    <a:pt x="1448" y="852"/>
                  </a:lnTo>
                  <a:lnTo>
                    <a:pt x="1873" y="511"/>
                  </a:lnTo>
                  <a:lnTo>
                    <a:pt x="2044" y="384"/>
                  </a:lnTo>
                  <a:lnTo>
                    <a:pt x="2086" y="299"/>
                  </a:lnTo>
                  <a:lnTo>
                    <a:pt x="2086" y="213"/>
                  </a:lnTo>
                  <a:lnTo>
                    <a:pt x="2086" y="171"/>
                  </a:lnTo>
                  <a:lnTo>
                    <a:pt x="2044" y="86"/>
                  </a:lnTo>
                  <a:lnTo>
                    <a:pt x="1873"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5"/>
            <p:cNvSpPr/>
            <p:nvPr/>
          </p:nvSpPr>
          <p:spPr>
            <a:xfrm>
              <a:off x="6711350" y="1551550"/>
              <a:ext cx="84100" cy="91550"/>
            </a:xfrm>
            <a:custGeom>
              <a:avLst/>
              <a:gdLst/>
              <a:ahLst/>
              <a:cxnLst/>
              <a:rect l="l" t="t" r="r" b="b"/>
              <a:pathLst>
                <a:path w="3364" h="3662" fill="none" extrusionOk="0">
                  <a:moveTo>
                    <a:pt x="213" y="682"/>
                  </a:moveTo>
                  <a:lnTo>
                    <a:pt x="213" y="682"/>
                  </a:lnTo>
                  <a:lnTo>
                    <a:pt x="511" y="469"/>
                  </a:lnTo>
                  <a:lnTo>
                    <a:pt x="809" y="256"/>
                  </a:lnTo>
                  <a:lnTo>
                    <a:pt x="1149" y="128"/>
                  </a:lnTo>
                  <a:lnTo>
                    <a:pt x="1533" y="1"/>
                  </a:lnTo>
                  <a:lnTo>
                    <a:pt x="1533" y="1"/>
                  </a:lnTo>
                  <a:lnTo>
                    <a:pt x="1703" y="1"/>
                  </a:lnTo>
                  <a:lnTo>
                    <a:pt x="1873" y="1"/>
                  </a:lnTo>
                  <a:lnTo>
                    <a:pt x="1873" y="1"/>
                  </a:lnTo>
                  <a:lnTo>
                    <a:pt x="2044" y="86"/>
                  </a:lnTo>
                  <a:lnTo>
                    <a:pt x="2086" y="171"/>
                  </a:lnTo>
                  <a:lnTo>
                    <a:pt x="2086" y="213"/>
                  </a:lnTo>
                  <a:lnTo>
                    <a:pt x="2086" y="213"/>
                  </a:lnTo>
                  <a:lnTo>
                    <a:pt x="2086" y="299"/>
                  </a:lnTo>
                  <a:lnTo>
                    <a:pt x="2044" y="384"/>
                  </a:lnTo>
                  <a:lnTo>
                    <a:pt x="1873" y="511"/>
                  </a:lnTo>
                  <a:lnTo>
                    <a:pt x="1873" y="511"/>
                  </a:lnTo>
                  <a:lnTo>
                    <a:pt x="1448" y="852"/>
                  </a:lnTo>
                  <a:lnTo>
                    <a:pt x="1448" y="852"/>
                  </a:lnTo>
                  <a:lnTo>
                    <a:pt x="1362" y="895"/>
                  </a:lnTo>
                  <a:lnTo>
                    <a:pt x="1320" y="1022"/>
                  </a:lnTo>
                  <a:lnTo>
                    <a:pt x="1320" y="1022"/>
                  </a:lnTo>
                  <a:lnTo>
                    <a:pt x="1320" y="1107"/>
                  </a:lnTo>
                  <a:lnTo>
                    <a:pt x="1405" y="1150"/>
                  </a:lnTo>
                  <a:lnTo>
                    <a:pt x="1618" y="1235"/>
                  </a:lnTo>
                  <a:lnTo>
                    <a:pt x="1618" y="1235"/>
                  </a:lnTo>
                  <a:lnTo>
                    <a:pt x="2852" y="1448"/>
                  </a:lnTo>
                  <a:lnTo>
                    <a:pt x="2852" y="1448"/>
                  </a:lnTo>
                  <a:lnTo>
                    <a:pt x="3023" y="1448"/>
                  </a:lnTo>
                  <a:lnTo>
                    <a:pt x="3193" y="1533"/>
                  </a:lnTo>
                  <a:lnTo>
                    <a:pt x="3321" y="1618"/>
                  </a:lnTo>
                  <a:lnTo>
                    <a:pt x="3363" y="1746"/>
                  </a:lnTo>
                  <a:lnTo>
                    <a:pt x="3363" y="1746"/>
                  </a:lnTo>
                  <a:lnTo>
                    <a:pt x="3321" y="1916"/>
                  </a:lnTo>
                  <a:lnTo>
                    <a:pt x="3236" y="2001"/>
                  </a:lnTo>
                  <a:lnTo>
                    <a:pt x="3108" y="2087"/>
                  </a:lnTo>
                  <a:lnTo>
                    <a:pt x="2980" y="2172"/>
                  </a:lnTo>
                  <a:lnTo>
                    <a:pt x="2980" y="2172"/>
                  </a:lnTo>
                  <a:lnTo>
                    <a:pt x="2682" y="2214"/>
                  </a:lnTo>
                  <a:lnTo>
                    <a:pt x="2384" y="2214"/>
                  </a:lnTo>
                  <a:lnTo>
                    <a:pt x="2129" y="2172"/>
                  </a:lnTo>
                  <a:lnTo>
                    <a:pt x="1831" y="2129"/>
                  </a:lnTo>
                  <a:lnTo>
                    <a:pt x="1831" y="2129"/>
                  </a:lnTo>
                  <a:lnTo>
                    <a:pt x="2299" y="2172"/>
                  </a:lnTo>
                  <a:lnTo>
                    <a:pt x="2725" y="2214"/>
                  </a:lnTo>
                  <a:lnTo>
                    <a:pt x="2725" y="2214"/>
                  </a:lnTo>
                  <a:lnTo>
                    <a:pt x="2852" y="2257"/>
                  </a:lnTo>
                  <a:lnTo>
                    <a:pt x="2980" y="2342"/>
                  </a:lnTo>
                  <a:lnTo>
                    <a:pt x="3065" y="2427"/>
                  </a:lnTo>
                  <a:lnTo>
                    <a:pt x="3065" y="2555"/>
                  </a:lnTo>
                  <a:lnTo>
                    <a:pt x="3065" y="2555"/>
                  </a:lnTo>
                  <a:lnTo>
                    <a:pt x="2980" y="2640"/>
                  </a:lnTo>
                  <a:lnTo>
                    <a:pt x="2852" y="2725"/>
                  </a:lnTo>
                  <a:lnTo>
                    <a:pt x="2852" y="2725"/>
                  </a:lnTo>
                  <a:lnTo>
                    <a:pt x="2640" y="2768"/>
                  </a:lnTo>
                  <a:lnTo>
                    <a:pt x="2427" y="2768"/>
                  </a:lnTo>
                  <a:lnTo>
                    <a:pt x="2171" y="2725"/>
                  </a:lnTo>
                  <a:lnTo>
                    <a:pt x="1958" y="2640"/>
                  </a:lnTo>
                  <a:lnTo>
                    <a:pt x="1958" y="2640"/>
                  </a:lnTo>
                  <a:lnTo>
                    <a:pt x="2214" y="2683"/>
                  </a:lnTo>
                  <a:lnTo>
                    <a:pt x="2427" y="2725"/>
                  </a:lnTo>
                  <a:lnTo>
                    <a:pt x="2682" y="2810"/>
                  </a:lnTo>
                  <a:lnTo>
                    <a:pt x="2895" y="2938"/>
                  </a:lnTo>
                  <a:lnTo>
                    <a:pt x="2895" y="2938"/>
                  </a:lnTo>
                  <a:lnTo>
                    <a:pt x="2980" y="3023"/>
                  </a:lnTo>
                  <a:lnTo>
                    <a:pt x="3023" y="3108"/>
                  </a:lnTo>
                  <a:lnTo>
                    <a:pt x="3023" y="3108"/>
                  </a:lnTo>
                  <a:lnTo>
                    <a:pt x="2980" y="3194"/>
                  </a:lnTo>
                  <a:lnTo>
                    <a:pt x="2895" y="3279"/>
                  </a:lnTo>
                  <a:lnTo>
                    <a:pt x="2767" y="3321"/>
                  </a:lnTo>
                  <a:lnTo>
                    <a:pt x="2682" y="3321"/>
                  </a:lnTo>
                  <a:lnTo>
                    <a:pt x="2682" y="3321"/>
                  </a:lnTo>
                  <a:lnTo>
                    <a:pt x="2469" y="3279"/>
                  </a:lnTo>
                  <a:lnTo>
                    <a:pt x="2256" y="3236"/>
                  </a:lnTo>
                  <a:lnTo>
                    <a:pt x="2044" y="3194"/>
                  </a:lnTo>
                  <a:lnTo>
                    <a:pt x="1873" y="3066"/>
                  </a:lnTo>
                  <a:lnTo>
                    <a:pt x="1873" y="3066"/>
                  </a:lnTo>
                  <a:lnTo>
                    <a:pt x="1958" y="3151"/>
                  </a:lnTo>
                  <a:lnTo>
                    <a:pt x="2086" y="3194"/>
                  </a:lnTo>
                  <a:lnTo>
                    <a:pt x="2299" y="3236"/>
                  </a:lnTo>
                  <a:lnTo>
                    <a:pt x="2299" y="3236"/>
                  </a:lnTo>
                  <a:lnTo>
                    <a:pt x="2427" y="3321"/>
                  </a:lnTo>
                  <a:lnTo>
                    <a:pt x="2512" y="3406"/>
                  </a:lnTo>
                  <a:lnTo>
                    <a:pt x="2554" y="3534"/>
                  </a:lnTo>
                  <a:lnTo>
                    <a:pt x="2512" y="3619"/>
                  </a:lnTo>
                  <a:lnTo>
                    <a:pt x="2512" y="3619"/>
                  </a:lnTo>
                  <a:lnTo>
                    <a:pt x="2427" y="3662"/>
                  </a:lnTo>
                  <a:lnTo>
                    <a:pt x="2299" y="3662"/>
                  </a:lnTo>
                  <a:lnTo>
                    <a:pt x="2299" y="3662"/>
                  </a:lnTo>
                  <a:lnTo>
                    <a:pt x="2001" y="3662"/>
                  </a:lnTo>
                  <a:lnTo>
                    <a:pt x="1660" y="3619"/>
                  </a:lnTo>
                  <a:lnTo>
                    <a:pt x="1362" y="3534"/>
                  </a:lnTo>
                  <a:lnTo>
                    <a:pt x="1022" y="3406"/>
                  </a:lnTo>
                  <a:lnTo>
                    <a:pt x="766" y="3236"/>
                  </a:lnTo>
                  <a:lnTo>
                    <a:pt x="468" y="3023"/>
                  </a:lnTo>
                  <a:lnTo>
                    <a:pt x="213" y="2810"/>
                  </a:lnTo>
                  <a:lnTo>
                    <a:pt x="0" y="259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5"/>
            <p:cNvSpPr/>
            <p:nvPr/>
          </p:nvSpPr>
          <p:spPr>
            <a:xfrm>
              <a:off x="6711350" y="1550475"/>
              <a:ext cx="85150" cy="93700"/>
            </a:xfrm>
            <a:custGeom>
              <a:avLst/>
              <a:gdLst/>
              <a:ahLst/>
              <a:cxnLst/>
              <a:rect l="l" t="t" r="r" b="b"/>
              <a:pathLst>
                <a:path w="3406" h="3748" extrusionOk="0">
                  <a:moveTo>
                    <a:pt x="1660" y="1"/>
                  </a:moveTo>
                  <a:lnTo>
                    <a:pt x="1448" y="86"/>
                  </a:lnTo>
                  <a:lnTo>
                    <a:pt x="1660" y="44"/>
                  </a:lnTo>
                  <a:lnTo>
                    <a:pt x="1873" y="44"/>
                  </a:lnTo>
                  <a:lnTo>
                    <a:pt x="1788" y="1"/>
                  </a:lnTo>
                  <a:close/>
                  <a:moveTo>
                    <a:pt x="1448" y="86"/>
                  </a:moveTo>
                  <a:lnTo>
                    <a:pt x="979" y="214"/>
                  </a:lnTo>
                  <a:lnTo>
                    <a:pt x="596" y="427"/>
                  </a:lnTo>
                  <a:lnTo>
                    <a:pt x="213" y="725"/>
                  </a:lnTo>
                  <a:lnTo>
                    <a:pt x="596" y="469"/>
                  </a:lnTo>
                  <a:lnTo>
                    <a:pt x="1022" y="256"/>
                  </a:lnTo>
                  <a:lnTo>
                    <a:pt x="1448" y="86"/>
                  </a:lnTo>
                  <a:close/>
                  <a:moveTo>
                    <a:pt x="1873" y="44"/>
                  </a:moveTo>
                  <a:lnTo>
                    <a:pt x="2001" y="129"/>
                  </a:lnTo>
                  <a:lnTo>
                    <a:pt x="2044" y="171"/>
                  </a:lnTo>
                  <a:lnTo>
                    <a:pt x="2086" y="299"/>
                  </a:lnTo>
                  <a:lnTo>
                    <a:pt x="2044" y="384"/>
                  </a:lnTo>
                  <a:lnTo>
                    <a:pt x="1873" y="554"/>
                  </a:lnTo>
                  <a:lnTo>
                    <a:pt x="1703" y="682"/>
                  </a:lnTo>
                  <a:lnTo>
                    <a:pt x="1533" y="810"/>
                  </a:lnTo>
                  <a:lnTo>
                    <a:pt x="1320" y="938"/>
                  </a:lnTo>
                  <a:lnTo>
                    <a:pt x="1277" y="1023"/>
                  </a:lnTo>
                  <a:lnTo>
                    <a:pt x="1277" y="1065"/>
                  </a:lnTo>
                  <a:lnTo>
                    <a:pt x="1277" y="1150"/>
                  </a:lnTo>
                  <a:lnTo>
                    <a:pt x="1320" y="1193"/>
                  </a:lnTo>
                  <a:lnTo>
                    <a:pt x="1448" y="1278"/>
                  </a:lnTo>
                  <a:lnTo>
                    <a:pt x="1533" y="1321"/>
                  </a:lnTo>
                  <a:lnTo>
                    <a:pt x="2469" y="1448"/>
                  </a:lnTo>
                  <a:lnTo>
                    <a:pt x="2938" y="1534"/>
                  </a:lnTo>
                  <a:lnTo>
                    <a:pt x="3150" y="1576"/>
                  </a:lnTo>
                  <a:lnTo>
                    <a:pt x="3236" y="1661"/>
                  </a:lnTo>
                  <a:lnTo>
                    <a:pt x="3278" y="1704"/>
                  </a:lnTo>
                  <a:lnTo>
                    <a:pt x="3321" y="1832"/>
                  </a:lnTo>
                  <a:lnTo>
                    <a:pt x="3321" y="1917"/>
                  </a:lnTo>
                  <a:lnTo>
                    <a:pt x="3236" y="2002"/>
                  </a:lnTo>
                  <a:lnTo>
                    <a:pt x="3193" y="2044"/>
                  </a:lnTo>
                  <a:lnTo>
                    <a:pt x="2980" y="2130"/>
                  </a:lnTo>
                  <a:lnTo>
                    <a:pt x="2767" y="2215"/>
                  </a:lnTo>
                  <a:lnTo>
                    <a:pt x="2682" y="2215"/>
                  </a:lnTo>
                  <a:lnTo>
                    <a:pt x="2512" y="2172"/>
                  </a:lnTo>
                  <a:lnTo>
                    <a:pt x="1893" y="2134"/>
                  </a:lnTo>
                  <a:lnTo>
                    <a:pt x="1893" y="2134"/>
                  </a:lnTo>
                  <a:lnTo>
                    <a:pt x="1873" y="2130"/>
                  </a:lnTo>
                  <a:lnTo>
                    <a:pt x="1872" y="2132"/>
                  </a:lnTo>
                  <a:lnTo>
                    <a:pt x="1872" y="2132"/>
                  </a:lnTo>
                  <a:lnTo>
                    <a:pt x="1831" y="2130"/>
                  </a:lnTo>
                  <a:lnTo>
                    <a:pt x="1788" y="2130"/>
                  </a:lnTo>
                  <a:lnTo>
                    <a:pt x="1788" y="2172"/>
                  </a:lnTo>
                  <a:lnTo>
                    <a:pt x="1831" y="2215"/>
                  </a:lnTo>
                  <a:lnTo>
                    <a:pt x="2044" y="2257"/>
                  </a:lnTo>
                  <a:lnTo>
                    <a:pt x="2299" y="2300"/>
                  </a:lnTo>
                  <a:lnTo>
                    <a:pt x="2661" y="2300"/>
                  </a:lnTo>
                  <a:lnTo>
                    <a:pt x="2810" y="2342"/>
                  </a:lnTo>
                  <a:lnTo>
                    <a:pt x="2938" y="2428"/>
                  </a:lnTo>
                  <a:lnTo>
                    <a:pt x="3023" y="2513"/>
                  </a:lnTo>
                  <a:lnTo>
                    <a:pt x="3023" y="2555"/>
                  </a:lnTo>
                  <a:lnTo>
                    <a:pt x="3023" y="2598"/>
                  </a:lnTo>
                  <a:lnTo>
                    <a:pt x="2895" y="2683"/>
                  </a:lnTo>
                  <a:lnTo>
                    <a:pt x="2597" y="2768"/>
                  </a:lnTo>
                  <a:lnTo>
                    <a:pt x="2498" y="2768"/>
                  </a:lnTo>
                  <a:lnTo>
                    <a:pt x="2299" y="2683"/>
                  </a:lnTo>
                  <a:lnTo>
                    <a:pt x="1958" y="2641"/>
                  </a:lnTo>
                  <a:lnTo>
                    <a:pt x="1916" y="2683"/>
                  </a:lnTo>
                  <a:lnTo>
                    <a:pt x="1958" y="2726"/>
                  </a:lnTo>
                  <a:lnTo>
                    <a:pt x="2256" y="2853"/>
                  </a:lnTo>
                  <a:lnTo>
                    <a:pt x="2554" y="2853"/>
                  </a:lnTo>
                  <a:lnTo>
                    <a:pt x="2810" y="2981"/>
                  </a:lnTo>
                  <a:lnTo>
                    <a:pt x="2938" y="3109"/>
                  </a:lnTo>
                  <a:lnTo>
                    <a:pt x="2980" y="3151"/>
                  </a:lnTo>
                  <a:lnTo>
                    <a:pt x="2980" y="3194"/>
                  </a:lnTo>
                  <a:lnTo>
                    <a:pt x="2938" y="3237"/>
                  </a:lnTo>
                  <a:lnTo>
                    <a:pt x="2895" y="3279"/>
                  </a:lnTo>
                  <a:lnTo>
                    <a:pt x="2767" y="3322"/>
                  </a:lnTo>
                  <a:lnTo>
                    <a:pt x="2427" y="3322"/>
                  </a:lnTo>
                  <a:lnTo>
                    <a:pt x="2299" y="3237"/>
                  </a:lnTo>
                  <a:lnTo>
                    <a:pt x="2086" y="3194"/>
                  </a:lnTo>
                  <a:lnTo>
                    <a:pt x="1958" y="3151"/>
                  </a:lnTo>
                  <a:lnTo>
                    <a:pt x="1873" y="3109"/>
                  </a:lnTo>
                  <a:lnTo>
                    <a:pt x="1831" y="3109"/>
                  </a:lnTo>
                  <a:lnTo>
                    <a:pt x="1831" y="3151"/>
                  </a:lnTo>
                  <a:lnTo>
                    <a:pt x="2129" y="3279"/>
                  </a:lnTo>
                  <a:lnTo>
                    <a:pt x="2327" y="3336"/>
                  </a:lnTo>
                  <a:lnTo>
                    <a:pt x="2384" y="3364"/>
                  </a:lnTo>
                  <a:lnTo>
                    <a:pt x="2469" y="3449"/>
                  </a:lnTo>
                  <a:lnTo>
                    <a:pt x="2512" y="3535"/>
                  </a:lnTo>
                  <a:lnTo>
                    <a:pt x="2469" y="3620"/>
                  </a:lnTo>
                  <a:lnTo>
                    <a:pt x="2384" y="3662"/>
                  </a:lnTo>
                  <a:lnTo>
                    <a:pt x="2299" y="3705"/>
                  </a:lnTo>
                  <a:lnTo>
                    <a:pt x="2044" y="3705"/>
                  </a:lnTo>
                  <a:lnTo>
                    <a:pt x="1831" y="3662"/>
                  </a:lnTo>
                  <a:lnTo>
                    <a:pt x="1575" y="3620"/>
                  </a:lnTo>
                  <a:lnTo>
                    <a:pt x="1149" y="3492"/>
                  </a:lnTo>
                  <a:lnTo>
                    <a:pt x="724" y="3237"/>
                  </a:lnTo>
                  <a:lnTo>
                    <a:pt x="341" y="2939"/>
                  </a:lnTo>
                  <a:lnTo>
                    <a:pt x="0" y="2641"/>
                  </a:lnTo>
                  <a:lnTo>
                    <a:pt x="341" y="2981"/>
                  </a:lnTo>
                  <a:lnTo>
                    <a:pt x="724" y="3279"/>
                  </a:lnTo>
                  <a:lnTo>
                    <a:pt x="1107" y="3492"/>
                  </a:lnTo>
                  <a:lnTo>
                    <a:pt x="1575" y="3662"/>
                  </a:lnTo>
                  <a:lnTo>
                    <a:pt x="1788" y="3747"/>
                  </a:lnTo>
                  <a:lnTo>
                    <a:pt x="2299" y="3747"/>
                  </a:lnTo>
                  <a:lnTo>
                    <a:pt x="2427" y="3705"/>
                  </a:lnTo>
                  <a:lnTo>
                    <a:pt x="2512" y="3662"/>
                  </a:lnTo>
                  <a:lnTo>
                    <a:pt x="2554" y="3577"/>
                  </a:lnTo>
                  <a:lnTo>
                    <a:pt x="2554" y="3535"/>
                  </a:lnTo>
                  <a:lnTo>
                    <a:pt x="2512" y="3407"/>
                  </a:lnTo>
                  <a:lnTo>
                    <a:pt x="2483" y="3378"/>
                  </a:lnTo>
                  <a:lnTo>
                    <a:pt x="2597" y="3407"/>
                  </a:lnTo>
                  <a:lnTo>
                    <a:pt x="2767" y="3407"/>
                  </a:lnTo>
                  <a:lnTo>
                    <a:pt x="2938" y="3364"/>
                  </a:lnTo>
                  <a:lnTo>
                    <a:pt x="2980" y="3322"/>
                  </a:lnTo>
                  <a:lnTo>
                    <a:pt x="3065" y="3237"/>
                  </a:lnTo>
                  <a:lnTo>
                    <a:pt x="3065" y="3109"/>
                  </a:lnTo>
                  <a:lnTo>
                    <a:pt x="2980" y="3024"/>
                  </a:lnTo>
                  <a:lnTo>
                    <a:pt x="2852" y="2939"/>
                  </a:lnTo>
                  <a:lnTo>
                    <a:pt x="2654" y="2839"/>
                  </a:lnTo>
                  <a:lnTo>
                    <a:pt x="2938" y="2768"/>
                  </a:lnTo>
                  <a:lnTo>
                    <a:pt x="3023" y="2726"/>
                  </a:lnTo>
                  <a:lnTo>
                    <a:pt x="3065" y="2683"/>
                  </a:lnTo>
                  <a:lnTo>
                    <a:pt x="3108" y="2555"/>
                  </a:lnTo>
                  <a:lnTo>
                    <a:pt x="3108" y="2470"/>
                  </a:lnTo>
                  <a:lnTo>
                    <a:pt x="3065" y="2385"/>
                  </a:lnTo>
                  <a:lnTo>
                    <a:pt x="2980" y="2342"/>
                  </a:lnTo>
                  <a:lnTo>
                    <a:pt x="2860" y="2263"/>
                  </a:lnTo>
                  <a:lnTo>
                    <a:pt x="2860" y="2263"/>
                  </a:lnTo>
                  <a:lnTo>
                    <a:pt x="2980" y="2215"/>
                  </a:lnTo>
                  <a:lnTo>
                    <a:pt x="3236" y="2130"/>
                  </a:lnTo>
                  <a:lnTo>
                    <a:pt x="3321" y="2044"/>
                  </a:lnTo>
                  <a:lnTo>
                    <a:pt x="3363" y="1917"/>
                  </a:lnTo>
                  <a:lnTo>
                    <a:pt x="3406" y="1789"/>
                  </a:lnTo>
                  <a:lnTo>
                    <a:pt x="3363" y="1661"/>
                  </a:lnTo>
                  <a:lnTo>
                    <a:pt x="3278" y="1576"/>
                  </a:lnTo>
                  <a:lnTo>
                    <a:pt x="3150" y="1534"/>
                  </a:lnTo>
                  <a:lnTo>
                    <a:pt x="2938" y="1448"/>
                  </a:lnTo>
                  <a:lnTo>
                    <a:pt x="2469" y="1363"/>
                  </a:lnTo>
                  <a:lnTo>
                    <a:pt x="1575" y="1236"/>
                  </a:lnTo>
                  <a:lnTo>
                    <a:pt x="1448" y="1193"/>
                  </a:lnTo>
                  <a:lnTo>
                    <a:pt x="1362" y="1150"/>
                  </a:lnTo>
                  <a:lnTo>
                    <a:pt x="1320" y="1065"/>
                  </a:lnTo>
                  <a:lnTo>
                    <a:pt x="1362" y="980"/>
                  </a:lnTo>
                  <a:lnTo>
                    <a:pt x="1533" y="852"/>
                  </a:lnTo>
                  <a:lnTo>
                    <a:pt x="1746" y="725"/>
                  </a:lnTo>
                  <a:lnTo>
                    <a:pt x="1916" y="554"/>
                  </a:lnTo>
                  <a:lnTo>
                    <a:pt x="2086" y="384"/>
                  </a:lnTo>
                  <a:lnTo>
                    <a:pt x="2129" y="299"/>
                  </a:lnTo>
                  <a:lnTo>
                    <a:pt x="2086" y="171"/>
                  </a:lnTo>
                  <a:lnTo>
                    <a:pt x="2001" y="86"/>
                  </a:lnTo>
                  <a:lnTo>
                    <a:pt x="1873" y="44"/>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5"/>
            <p:cNvSpPr/>
            <p:nvPr/>
          </p:nvSpPr>
          <p:spPr>
            <a:xfrm>
              <a:off x="6404800" y="897000"/>
              <a:ext cx="201200" cy="277800"/>
            </a:xfrm>
            <a:custGeom>
              <a:avLst/>
              <a:gdLst/>
              <a:ahLst/>
              <a:cxnLst/>
              <a:rect l="l" t="t" r="r" b="b"/>
              <a:pathLst>
                <a:path w="8048" h="11112" extrusionOk="0">
                  <a:moveTo>
                    <a:pt x="4386" y="0"/>
                  </a:moveTo>
                  <a:lnTo>
                    <a:pt x="3535" y="43"/>
                  </a:lnTo>
                  <a:lnTo>
                    <a:pt x="2811" y="171"/>
                  </a:lnTo>
                  <a:lnTo>
                    <a:pt x="2215" y="341"/>
                  </a:lnTo>
                  <a:lnTo>
                    <a:pt x="1704" y="596"/>
                  </a:lnTo>
                  <a:lnTo>
                    <a:pt x="1278" y="894"/>
                  </a:lnTo>
                  <a:lnTo>
                    <a:pt x="895" y="1192"/>
                  </a:lnTo>
                  <a:lnTo>
                    <a:pt x="640" y="1533"/>
                  </a:lnTo>
                  <a:lnTo>
                    <a:pt x="427" y="1873"/>
                  </a:lnTo>
                  <a:lnTo>
                    <a:pt x="256" y="2214"/>
                  </a:lnTo>
                  <a:lnTo>
                    <a:pt x="171" y="2555"/>
                  </a:lnTo>
                  <a:lnTo>
                    <a:pt x="86" y="2895"/>
                  </a:lnTo>
                  <a:lnTo>
                    <a:pt x="44" y="3193"/>
                  </a:lnTo>
                  <a:lnTo>
                    <a:pt x="44" y="3619"/>
                  </a:lnTo>
                  <a:lnTo>
                    <a:pt x="44" y="3747"/>
                  </a:lnTo>
                  <a:lnTo>
                    <a:pt x="1" y="4428"/>
                  </a:lnTo>
                  <a:lnTo>
                    <a:pt x="1" y="5109"/>
                  </a:lnTo>
                  <a:lnTo>
                    <a:pt x="44" y="5790"/>
                  </a:lnTo>
                  <a:lnTo>
                    <a:pt x="129" y="6471"/>
                  </a:lnTo>
                  <a:lnTo>
                    <a:pt x="256" y="7110"/>
                  </a:lnTo>
                  <a:lnTo>
                    <a:pt x="384" y="7748"/>
                  </a:lnTo>
                  <a:lnTo>
                    <a:pt x="597" y="8430"/>
                  </a:lnTo>
                  <a:lnTo>
                    <a:pt x="810" y="9026"/>
                  </a:lnTo>
                  <a:lnTo>
                    <a:pt x="1065" y="9494"/>
                  </a:lnTo>
                  <a:lnTo>
                    <a:pt x="1363" y="9920"/>
                  </a:lnTo>
                  <a:lnTo>
                    <a:pt x="1746" y="10303"/>
                  </a:lnTo>
                  <a:lnTo>
                    <a:pt x="2130" y="10601"/>
                  </a:lnTo>
                  <a:lnTo>
                    <a:pt x="2513" y="10814"/>
                  </a:lnTo>
                  <a:lnTo>
                    <a:pt x="2981" y="10984"/>
                  </a:lnTo>
                  <a:lnTo>
                    <a:pt x="3535" y="11112"/>
                  </a:lnTo>
                  <a:lnTo>
                    <a:pt x="4471" y="11112"/>
                  </a:lnTo>
                  <a:lnTo>
                    <a:pt x="4812" y="11027"/>
                  </a:lnTo>
                  <a:lnTo>
                    <a:pt x="5195" y="10941"/>
                  </a:lnTo>
                  <a:lnTo>
                    <a:pt x="5535" y="10771"/>
                  </a:lnTo>
                  <a:lnTo>
                    <a:pt x="5876" y="10601"/>
                  </a:lnTo>
                  <a:lnTo>
                    <a:pt x="6217" y="10345"/>
                  </a:lnTo>
                  <a:lnTo>
                    <a:pt x="6557" y="10047"/>
                  </a:lnTo>
                  <a:lnTo>
                    <a:pt x="6898" y="9664"/>
                  </a:lnTo>
                  <a:lnTo>
                    <a:pt x="7111" y="9324"/>
                  </a:lnTo>
                  <a:lnTo>
                    <a:pt x="7281" y="8941"/>
                  </a:lnTo>
                  <a:lnTo>
                    <a:pt x="7451" y="8557"/>
                  </a:lnTo>
                  <a:lnTo>
                    <a:pt x="7536" y="8132"/>
                  </a:lnTo>
                  <a:lnTo>
                    <a:pt x="7664" y="7578"/>
                  </a:lnTo>
                  <a:lnTo>
                    <a:pt x="7792" y="6940"/>
                  </a:lnTo>
                  <a:lnTo>
                    <a:pt x="7920" y="6258"/>
                  </a:lnTo>
                  <a:lnTo>
                    <a:pt x="8005" y="5535"/>
                  </a:lnTo>
                  <a:lnTo>
                    <a:pt x="8047" y="4768"/>
                  </a:lnTo>
                  <a:lnTo>
                    <a:pt x="8047" y="4002"/>
                  </a:lnTo>
                  <a:lnTo>
                    <a:pt x="8005" y="3278"/>
                  </a:lnTo>
                  <a:lnTo>
                    <a:pt x="7920" y="2640"/>
                  </a:lnTo>
                  <a:lnTo>
                    <a:pt x="7792" y="2171"/>
                  </a:lnTo>
                  <a:lnTo>
                    <a:pt x="7622" y="1746"/>
                  </a:lnTo>
                  <a:lnTo>
                    <a:pt x="7409" y="1363"/>
                  </a:lnTo>
                  <a:lnTo>
                    <a:pt x="7153" y="1065"/>
                  </a:lnTo>
                  <a:lnTo>
                    <a:pt x="6898" y="809"/>
                  </a:lnTo>
                  <a:lnTo>
                    <a:pt x="6600" y="596"/>
                  </a:lnTo>
                  <a:lnTo>
                    <a:pt x="6302" y="426"/>
                  </a:lnTo>
                  <a:lnTo>
                    <a:pt x="5961" y="298"/>
                  </a:lnTo>
                  <a:lnTo>
                    <a:pt x="5365" y="128"/>
                  </a:lnTo>
                  <a:lnTo>
                    <a:pt x="4854" y="43"/>
                  </a:lnTo>
                  <a:lnTo>
                    <a:pt x="4514"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5"/>
            <p:cNvSpPr/>
            <p:nvPr/>
          </p:nvSpPr>
          <p:spPr>
            <a:xfrm>
              <a:off x="6468675" y="1052375"/>
              <a:ext cx="11725" cy="12800"/>
            </a:xfrm>
            <a:custGeom>
              <a:avLst/>
              <a:gdLst/>
              <a:ahLst/>
              <a:cxnLst/>
              <a:rect l="l" t="t" r="r" b="b"/>
              <a:pathLst>
                <a:path w="469" h="512" extrusionOk="0">
                  <a:moveTo>
                    <a:pt x="213" y="1"/>
                  </a:moveTo>
                  <a:lnTo>
                    <a:pt x="128" y="43"/>
                  </a:lnTo>
                  <a:lnTo>
                    <a:pt x="43" y="86"/>
                  </a:lnTo>
                  <a:lnTo>
                    <a:pt x="0" y="171"/>
                  </a:lnTo>
                  <a:lnTo>
                    <a:pt x="0" y="256"/>
                  </a:lnTo>
                  <a:lnTo>
                    <a:pt x="0" y="384"/>
                  </a:lnTo>
                  <a:lnTo>
                    <a:pt x="86" y="427"/>
                  </a:lnTo>
                  <a:lnTo>
                    <a:pt x="171" y="512"/>
                  </a:lnTo>
                  <a:lnTo>
                    <a:pt x="256" y="512"/>
                  </a:lnTo>
                  <a:lnTo>
                    <a:pt x="341" y="469"/>
                  </a:lnTo>
                  <a:lnTo>
                    <a:pt x="426" y="427"/>
                  </a:lnTo>
                  <a:lnTo>
                    <a:pt x="469" y="341"/>
                  </a:lnTo>
                  <a:lnTo>
                    <a:pt x="469" y="256"/>
                  </a:lnTo>
                  <a:lnTo>
                    <a:pt x="469" y="171"/>
                  </a:lnTo>
                  <a:lnTo>
                    <a:pt x="384" y="86"/>
                  </a:lnTo>
                  <a:lnTo>
                    <a:pt x="341" y="43"/>
                  </a:lnTo>
                  <a:lnTo>
                    <a:pt x="21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5"/>
            <p:cNvSpPr/>
            <p:nvPr/>
          </p:nvSpPr>
          <p:spPr>
            <a:xfrm>
              <a:off x="6569775" y="1051325"/>
              <a:ext cx="12800" cy="11725"/>
            </a:xfrm>
            <a:custGeom>
              <a:avLst/>
              <a:gdLst/>
              <a:ahLst/>
              <a:cxnLst/>
              <a:rect l="l" t="t" r="r" b="b"/>
              <a:pathLst>
                <a:path w="512" h="469" extrusionOk="0">
                  <a:moveTo>
                    <a:pt x="256" y="0"/>
                  </a:moveTo>
                  <a:lnTo>
                    <a:pt x="171" y="43"/>
                  </a:lnTo>
                  <a:lnTo>
                    <a:pt x="86" y="85"/>
                  </a:lnTo>
                  <a:lnTo>
                    <a:pt x="43" y="171"/>
                  </a:lnTo>
                  <a:lnTo>
                    <a:pt x="1" y="256"/>
                  </a:lnTo>
                  <a:lnTo>
                    <a:pt x="43" y="341"/>
                  </a:lnTo>
                  <a:lnTo>
                    <a:pt x="86" y="426"/>
                  </a:lnTo>
                  <a:lnTo>
                    <a:pt x="171" y="469"/>
                  </a:lnTo>
                  <a:lnTo>
                    <a:pt x="384" y="469"/>
                  </a:lnTo>
                  <a:lnTo>
                    <a:pt x="427" y="426"/>
                  </a:lnTo>
                  <a:lnTo>
                    <a:pt x="512" y="341"/>
                  </a:lnTo>
                  <a:lnTo>
                    <a:pt x="512" y="256"/>
                  </a:lnTo>
                  <a:lnTo>
                    <a:pt x="469" y="128"/>
                  </a:lnTo>
                  <a:lnTo>
                    <a:pt x="427" y="85"/>
                  </a:lnTo>
                  <a:lnTo>
                    <a:pt x="341"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5"/>
            <p:cNvSpPr/>
            <p:nvPr/>
          </p:nvSpPr>
          <p:spPr>
            <a:xfrm>
              <a:off x="6452700" y="1034300"/>
              <a:ext cx="36225" cy="9600"/>
            </a:xfrm>
            <a:custGeom>
              <a:avLst/>
              <a:gdLst/>
              <a:ahLst/>
              <a:cxnLst/>
              <a:rect l="l" t="t" r="r" b="b"/>
              <a:pathLst>
                <a:path w="1449" h="384" extrusionOk="0">
                  <a:moveTo>
                    <a:pt x="682" y="0"/>
                  </a:moveTo>
                  <a:lnTo>
                    <a:pt x="341" y="128"/>
                  </a:lnTo>
                  <a:lnTo>
                    <a:pt x="171" y="213"/>
                  </a:lnTo>
                  <a:lnTo>
                    <a:pt x="1" y="298"/>
                  </a:lnTo>
                  <a:lnTo>
                    <a:pt x="1" y="383"/>
                  </a:lnTo>
                  <a:lnTo>
                    <a:pt x="43" y="383"/>
                  </a:lnTo>
                  <a:lnTo>
                    <a:pt x="384" y="256"/>
                  </a:lnTo>
                  <a:lnTo>
                    <a:pt x="725" y="128"/>
                  </a:lnTo>
                  <a:lnTo>
                    <a:pt x="1065" y="128"/>
                  </a:lnTo>
                  <a:lnTo>
                    <a:pt x="1406" y="170"/>
                  </a:lnTo>
                  <a:lnTo>
                    <a:pt x="1448" y="170"/>
                  </a:lnTo>
                  <a:lnTo>
                    <a:pt x="1448" y="85"/>
                  </a:lnTo>
                  <a:lnTo>
                    <a:pt x="1278" y="43"/>
                  </a:lnTo>
                  <a:lnTo>
                    <a:pt x="1065"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5"/>
            <p:cNvSpPr/>
            <p:nvPr/>
          </p:nvSpPr>
          <p:spPr>
            <a:xfrm>
              <a:off x="6557000" y="1034300"/>
              <a:ext cx="37275" cy="7475"/>
            </a:xfrm>
            <a:custGeom>
              <a:avLst/>
              <a:gdLst/>
              <a:ahLst/>
              <a:cxnLst/>
              <a:rect l="l" t="t" r="r" b="b"/>
              <a:pathLst>
                <a:path w="1491" h="299" extrusionOk="0">
                  <a:moveTo>
                    <a:pt x="767" y="0"/>
                  </a:moveTo>
                  <a:lnTo>
                    <a:pt x="384" y="43"/>
                  </a:lnTo>
                  <a:lnTo>
                    <a:pt x="214" y="85"/>
                  </a:lnTo>
                  <a:lnTo>
                    <a:pt x="1" y="170"/>
                  </a:lnTo>
                  <a:lnTo>
                    <a:pt x="1" y="213"/>
                  </a:lnTo>
                  <a:lnTo>
                    <a:pt x="44" y="213"/>
                  </a:lnTo>
                  <a:lnTo>
                    <a:pt x="384" y="170"/>
                  </a:lnTo>
                  <a:lnTo>
                    <a:pt x="767" y="128"/>
                  </a:lnTo>
                  <a:lnTo>
                    <a:pt x="1108" y="213"/>
                  </a:lnTo>
                  <a:lnTo>
                    <a:pt x="1448" y="298"/>
                  </a:lnTo>
                  <a:lnTo>
                    <a:pt x="1491" y="298"/>
                  </a:lnTo>
                  <a:lnTo>
                    <a:pt x="1491" y="256"/>
                  </a:lnTo>
                  <a:lnTo>
                    <a:pt x="1321" y="128"/>
                  </a:lnTo>
                  <a:lnTo>
                    <a:pt x="1150" y="85"/>
                  </a:lnTo>
                  <a:lnTo>
                    <a:pt x="767"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5"/>
            <p:cNvSpPr/>
            <p:nvPr/>
          </p:nvSpPr>
          <p:spPr>
            <a:xfrm>
              <a:off x="6515500" y="1094950"/>
              <a:ext cx="24500" cy="6425"/>
            </a:xfrm>
            <a:custGeom>
              <a:avLst/>
              <a:gdLst/>
              <a:ahLst/>
              <a:cxnLst/>
              <a:rect l="l" t="t" r="r" b="b"/>
              <a:pathLst>
                <a:path w="980" h="257" extrusionOk="0">
                  <a:moveTo>
                    <a:pt x="43" y="1"/>
                  </a:moveTo>
                  <a:lnTo>
                    <a:pt x="1" y="43"/>
                  </a:lnTo>
                  <a:lnTo>
                    <a:pt x="213" y="171"/>
                  </a:lnTo>
                  <a:lnTo>
                    <a:pt x="469" y="256"/>
                  </a:lnTo>
                  <a:lnTo>
                    <a:pt x="767" y="214"/>
                  </a:lnTo>
                  <a:lnTo>
                    <a:pt x="980" y="86"/>
                  </a:lnTo>
                  <a:lnTo>
                    <a:pt x="980" y="43"/>
                  </a:lnTo>
                  <a:lnTo>
                    <a:pt x="937" y="43"/>
                  </a:lnTo>
                  <a:lnTo>
                    <a:pt x="724" y="129"/>
                  </a:lnTo>
                  <a:lnTo>
                    <a:pt x="469" y="171"/>
                  </a:lnTo>
                  <a:lnTo>
                    <a:pt x="256" y="129"/>
                  </a:lnTo>
                  <a:lnTo>
                    <a:pt x="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5"/>
            <p:cNvSpPr/>
            <p:nvPr/>
          </p:nvSpPr>
          <p:spPr>
            <a:xfrm>
              <a:off x="6524025" y="1050250"/>
              <a:ext cx="11725" cy="29825"/>
            </a:xfrm>
            <a:custGeom>
              <a:avLst/>
              <a:gdLst/>
              <a:ahLst/>
              <a:cxnLst/>
              <a:rect l="l" t="t" r="r" b="b"/>
              <a:pathLst>
                <a:path w="469" h="1193" extrusionOk="0">
                  <a:moveTo>
                    <a:pt x="383" y="1"/>
                  </a:moveTo>
                  <a:lnTo>
                    <a:pt x="383" y="767"/>
                  </a:lnTo>
                  <a:lnTo>
                    <a:pt x="383" y="980"/>
                  </a:lnTo>
                  <a:lnTo>
                    <a:pt x="383" y="1065"/>
                  </a:lnTo>
                  <a:lnTo>
                    <a:pt x="383" y="1150"/>
                  </a:lnTo>
                  <a:lnTo>
                    <a:pt x="0" y="1150"/>
                  </a:lnTo>
                  <a:lnTo>
                    <a:pt x="43" y="1193"/>
                  </a:lnTo>
                  <a:lnTo>
                    <a:pt x="426" y="1193"/>
                  </a:lnTo>
                  <a:lnTo>
                    <a:pt x="468" y="1108"/>
                  </a:lnTo>
                  <a:lnTo>
                    <a:pt x="468" y="1065"/>
                  </a:lnTo>
                  <a:lnTo>
                    <a:pt x="468" y="980"/>
                  </a:lnTo>
                  <a:lnTo>
                    <a:pt x="468" y="767"/>
                  </a:lnTo>
                  <a:lnTo>
                    <a:pt x="42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5"/>
            <p:cNvSpPr/>
            <p:nvPr/>
          </p:nvSpPr>
          <p:spPr>
            <a:xfrm>
              <a:off x="6468675" y="1168400"/>
              <a:ext cx="67075" cy="15975"/>
            </a:xfrm>
            <a:custGeom>
              <a:avLst/>
              <a:gdLst/>
              <a:ahLst/>
              <a:cxnLst/>
              <a:rect l="l" t="t" r="r" b="b"/>
              <a:pathLst>
                <a:path w="2683" h="639" extrusionOk="0">
                  <a:moveTo>
                    <a:pt x="0" y="0"/>
                  </a:moveTo>
                  <a:lnTo>
                    <a:pt x="171" y="128"/>
                  </a:lnTo>
                  <a:lnTo>
                    <a:pt x="384" y="298"/>
                  </a:lnTo>
                  <a:lnTo>
                    <a:pt x="639" y="426"/>
                  </a:lnTo>
                  <a:lnTo>
                    <a:pt x="1022" y="554"/>
                  </a:lnTo>
                  <a:lnTo>
                    <a:pt x="1490" y="639"/>
                  </a:lnTo>
                  <a:lnTo>
                    <a:pt x="2044" y="639"/>
                  </a:lnTo>
                  <a:lnTo>
                    <a:pt x="2342" y="596"/>
                  </a:lnTo>
                  <a:lnTo>
                    <a:pt x="2682" y="554"/>
                  </a:lnTo>
                  <a:lnTo>
                    <a:pt x="2597" y="85"/>
                  </a:lnTo>
                  <a:lnTo>
                    <a:pt x="2384" y="171"/>
                  </a:lnTo>
                  <a:lnTo>
                    <a:pt x="2129" y="213"/>
                  </a:lnTo>
                  <a:lnTo>
                    <a:pt x="1831" y="256"/>
                  </a:lnTo>
                  <a:lnTo>
                    <a:pt x="1448" y="298"/>
                  </a:lnTo>
                  <a:lnTo>
                    <a:pt x="1022" y="256"/>
                  </a:lnTo>
                  <a:lnTo>
                    <a:pt x="511" y="171"/>
                  </a:lnTo>
                  <a:lnTo>
                    <a:pt x="0"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5"/>
            <p:cNvSpPr/>
            <p:nvPr/>
          </p:nvSpPr>
          <p:spPr>
            <a:xfrm>
              <a:off x="6394175" y="890600"/>
              <a:ext cx="224600" cy="177775"/>
            </a:xfrm>
            <a:custGeom>
              <a:avLst/>
              <a:gdLst/>
              <a:ahLst/>
              <a:cxnLst/>
              <a:rect l="l" t="t" r="r" b="b"/>
              <a:pathLst>
                <a:path w="8984" h="7111" extrusionOk="0">
                  <a:moveTo>
                    <a:pt x="5237" y="1"/>
                  </a:moveTo>
                  <a:lnTo>
                    <a:pt x="4854" y="43"/>
                  </a:lnTo>
                  <a:lnTo>
                    <a:pt x="4470" y="129"/>
                  </a:lnTo>
                  <a:lnTo>
                    <a:pt x="3917" y="171"/>
                  </a:lnTo>
                  <a:lnTo>
                    <a:pt x="3449" y="214"/>
                  </a:lnTo>
                  <a:lnTo>
                    <a:pt x="2980" y="341"/>
                  </a:lnTo>
                  <a:lnTo>
                    <a:pt x="2597" y="469"/>
                  </a:lnTo>
                  <a:lnTo>
                    <a:pt x="2214" y="597"/>
                  </a:lnTo>
                  <a:lnTo>
                    <a:pt x="1873" y="810"/>
                  </a:lnTo>
                  <a:lnTo>
                    <a:pt x="1575" y="980"/>
                  </a:lnTo>
                  <a:lnTo>
                    <a:pt x="1277" y="1235"/>
                  </a:lnTo>
                  <a:lnTo>
                    <a:pt x="1065" y="1448"/>
                  </a:lnTo>
                  <a:lnTo>
                    <a:pt x="852" y="1704"/>
                  </a:lnTo>
                  <a:lnTo>
                    <a:pt x="639" y="2002"/>
                  </a:lnTo>
                  <a:lnTo>
                    <a:pt x="511" y="2257"/>
                  </a:lnTo>
                  <a:lnTo>
                    <a:pt x="256" y="2853"/>
                  </a:lnTo>
                  <a:lnTo>
                    <a:pt x="85" y="3449"/>
                  </a:lnTo>
                  <a:lnTo>
                    <a:pt x="0" y="4045"/>
                  </a:lnTo>
                  <a:lnTo>
                    <a:pt x="0" y="4641"/>
                  </a:lnTo>
                  <a:lnTo>
                    <a:pt x="0" y="5195"/>
                  </a:lnTo>
                  <a:lnTo>
                    <a:pt x="43" y="5663"/>
                  </a:lnTo>
                  <a:lnTo>
                    <a:pt x="128" y="6387"/>
                  </a:lnTo>
                  <a:lnTo>
                    <a:pt x="213" y="6642"/>
                  </a:lnTo>
                  <a:lnTo>
                    <a:pt x="256" y="6855"/>
                  </a:lnTo>
                  <a:lnTo>
                    <a:pt x="341" y="7025"/>
                  </a:lnTo>
                  <a:lnTo>
                    <a:pt x="426" y="7068"/>
                  </a:lnTo>
                  <a:lnTo>
                    <a:pt x="511" y="7110"/>
                  </a:lnTo>
                  <a:lnTo>
                    <a:pt x="639" y="7110"/>
                  </a:lnTo>
                  <a:lnTo>
                    <a:pt x="724" y="7068"/>
                  </a:lnTo>
                  <a:lnTo>
                    <a:pt x="681" y="6770"/>
                  </a:lnTo>
                  <a:lnTo>
                    <a:pt x="767" y="6514"/>
                  </a:lnTo>
                  <a:lnTo>
                    <a:pt x="852" y="6259"/>
                  </a:lnTo>
                  <a:lnTo>
                    <a:pt x="979" y="6004"/>
                  </a:lnTo>
                  <a:lnTo>
                    <a:pt x="1150" y="5791"/>
                  </a:lnTo>
                  <a:lnTo>
                    <a:pt x="1363" y="5578"/>
                  </a:lnTo>
                  <a:lnTo>
                    <a:pt x="1575" y="5365"/>
                  </a:lnTo>
                  <a:lnTo>
                    <a:pt x="1788" y="5195"/>
                  </a:lnTo>
                  <a:lnTo>
                    <a:pt x="2299" y="4939"/>
                  </a:lnTo>
                  <a:lnTo>
                    <a:pt x="2768" y="4641"/>
                  </a:lnTo>
                  <a:lnTo>
                    <a:pt x="3278" y="4386"/>
                  </a:lnTo>
                  <a:lnTo>
                    <a:pt x="3704" y="4045"/>
                  </a:lnTo>
                  <a:lnTo>
                    <a:pt x="4002" y="3747"/>
                  </a:lnTo>
                  <a:lnTo>
                    <a:pt x="4258" y="3407"/>
                  </a:lnTo>
                  <a:lnTo>
                    <a:pt x="4470" y="3066"/>
                  </a:lnTo>
                  <a:lnTo>
                    <a:pt x="4641" y="2683"/>
                  </a:lnTo>
                  <a:lnTo>
                    <a:pt x="4726" y="2300"/>
                  </a:lnTo>
                  <a:lnTo>
                    <a:pt x="4811" y="1874"/>
                  </a:lnTo>
                  <a:lnTo>
                    <a:pt x="4811" y="1661"/>
                  </a:lnTo>
                  <a:lnTo>
                    <a:pt x="4939" y="1917"/>
                  </a:lnTo>
                  <a:lnTo>
                    <a:pt x="5066" y="2172"/>
                  </a:lnTo>
                  <a:lnTo>
                    <a:pt x="5237" y="2385"/>
                  </a:lnTo>
                  <a:lnTo>
                    <a:pt x="5450" y="2598"/>
                  </a:lnTo>
                  <a:lnTo>
                    <a:pt x="5918" y="2981"/>
                  </a:lnTo>
                  <a:lnTo>
                    <a:pt x="6429" y="3279"/>
                  </a:lnTo>
                  <a:lnTo>
                    <a:pt x="6940" y="3577"/>
                  </a:lnTo>
                  <a:lnTo>
                    <a:pt x="7451" y="3875"/>
                  </a:lnTo>
                  <a:lnTo>
                    <a:pt x="7919" y="4216"/>
                  </a:lnTo>
                  <a:lnTo>
                    <a:pt x="8132" y="4386"/>
                  </a:lnTo>
                  <a:lnTo>
                    <a:pt x="8302" y="4641"/>
                  </a:lnTo>
                  <a:lnTo>
                    <a:pt x="8387" y="4812"/>
                  </a:lnTo>
                  <a:lnTo>
                    <a:pt x="8430" y="5024"/>
                  </a:lnTo>
                  <a:lnTo>
                    <a:pt x="8430" y="5408"/>
                  </a:lnTo>
                  <a:lnTo>
                    <a:pt x="8387" y="6089"/>
                  </a:lnTo>
                  <a:lnTo>
                    <a:pt x="8643" y="5620"/>
                  </a:lnTo>
                  <a:lnTo>
                    <a:pt x="8855" y="5110"/>
                  </a:lnTo>
                  <a:lnTo>
                    <a:pt x="8941" y="4556"/>
                  </a:lnTo>
                  <a:lnTo>
                    <a:pt x="8983" y="4003"/>
                  </a:lnTo>
                  <a:lnTo>
                    <a:pt x="8941" y="3449"/>
                  </a:lnTo>
                  <a:lnTo>
                    <a:pt x="8813" y="2938"/>
                  </a:lnTo>
                  <a:lnTo>
                    <a:pt x="8643" y="2385"/>
                  </a:lnTo>
                  <a:lnTo>
                    <a:pt x="8387" y="1874"/>
                  </a:lnTo>
                  <a:lnTo>
                    <a:pt x="8132" y="1491"/>
                  </a:lnTo>
                  <a:lnTo>
                    <a:pt x="7876" y="1150"/>
                  </a:lnTo>
                  <a:lnTo>
                    <a:pt x="7536" y="852"/>
                  </a:lnTo>
                  <a:lnTo>
                    <a:pt x="7195" y="554"/>
                  </a:lnTo>
                  <a:lnTo>
                    <a:pt x="6684" y="299"/>
                  </a:lnTo>
                  <a:lnTo>
                    <a:pt x="6344" y="214"/>
                  </a:lnTo>
                  <a:lnTo>
                    <a:pt x="6003" y="86"/>
                  </a:lnTo>
                  <a:lnTo>
                    <a:pt x="5620" y="43"/>
                  </a:lnTo>
                  <a:lnTo>
                    <a:pt x="5237"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5"/>
            <p:cNvSpPr/>
            <p:nvPr/>
          </p:nvSpPr>
          <p:spPr>
            <a:xfrm>
              <a:off x="6394175" y="890600"/>
              <a:ext cx="224600" cy="177775"/>
            </a:xfrm>
            <a:custGeom>
              <a:avLst/>
              <a:gdLst/>
              <a:ahLst/>
              <a:cxnLst/>
              <a:rect l="l" t="t" r="r" b="b"/>
              <a:pathLst>
                <a:path w="8984" h="7111" fill="none" extrusionOk="0">
                  <a:moveTo>
                    <a:pt x="4470" y="129"/>
                  </a:moveTo>
                  <a:lnTo>
                    <a:pt x="4470" y="129"/>
                  </a:lnTo>
                  <a:lnTo>
                    <a:pt x="4854" y="43"/>
                  </a:lnTo>
                  <a:lnTo>
                    <a:pt x="5237" y="1"/>
                  </a:lnTo>
                  <a:lnTo>
                    <a:pt x="5620" y="43"/>
                  </a:lnTo>
                  <a:lnTo>
                    <a:pt x="6003" y="86"/>
                  </a:lnTo>
                  <a:lnTo>
                    <a:pt x="6344" y="214"/>
                  </a:lnTo>
                  <a:lnTo>
                    <a:pt x="6684" y="299"/>
                  </a:lnTo>
                  <a:lnTo>
                    <a:pt x="7195" y="554"/>
                  </a:lnTo>
                  <a:lnTo>
                    <a:pt x="7195" y="554"/>
                  </a:lnTo>
                  <a:lnTo>
                    <a:pt x="7536" y="852"/>
                  </a:lnTo>
                  <a:lnTo>
                    <a:pt x="7876" y="1150"/>
                  </a:lnTo>
                  <a:lnTo>
                    <a:pt x="8132" y="1491"/>
                  </a:lnTo>
                  <a:lnTo>
                    <a:pt x="8387" y="1874"/>
                  </a:lnTo>
                  <a:lnTo>
                    <a:pt x="8387" y="1874"/>
                  </a:lnTo>
                  <a:lnTo>
                    <a:pt x="8643" y="2385"/>
                  </a:lnTo>
                  <a:lnTo>
                    <a:pt x="8813" y="2938"/>
                  </a:lnTo>
                  <a:lnTo>
                    <a:pt x="8941" y="3449"/>
                  </a:lnTo>
                  <a:lnTo>
                    <a:pt x="8983" y="4003"/>
                  </a:lnTo>
                  <a:lnTo>
                    <a:pt x="8941" y="4556"/>
                  </a:lnTo>
                  <a:lnTo>
                    <a:pt x="8855" y="5110"/>
                  </a:lnTo>
                  <a:lnTo>
                    <a:pt x="8643" y="5620"/>
                  </a:lnTo>
                  <a:lnTo>
                    <a:pt x="8387" y="6089"/>
                  </a:lnTo>
                  <a:lnTo>
                    <a:pt x="8387" y="6089"/>
                  </a:lnTo>
                  <a:lnTo>
                    <a:pt x="8430" y="5408"/>
                  </a:lnTo>
                  <a:lnTo>
                    <a:pt x="8430" y="5024"/>
                  </a:lnTo>
                  <a:lnTo>
                    <a:pt x="8387" y="4812"/>
                  </a:lnTo>
                  <a:lnTo>
                    <a:pt x="8302" y="4641"/>
                  </a:lnTo>
                  <a:lnTo>
                    <a:pt x="8302" y="4641"/>
                  </a:lnTo>
                  <a:lnTo>
                    <a:pt x="8132" y="4386"/>
                  </a:lnTo>
                  <a:lnTo>
                    <a:pt x="7919" y="4216"/>
                  </a:lnTo>
                  <a:lnTo>
                    <a:pt x="7919" y="4216"/>
                  </a:lnTo>
                  <a:lnTo>
                    <a:pt x="7451" y="3875"/>
                  </a:lnTo>
                  <a:lnTo>
                    <a:pt x="6940" y="3577"/>
                  </a:lnTo>
                  <a:lnTo>
                    <a:pt x="6429" y="3279"/>
                  </a:lnTo>
                  <a:lnTo>
                    <a:pt x="5918" y="2981"/>
                  </a:lnTo>
                  <a:lnTo>
                    <a:pt x="5918" y="2981"/>
                  </a:lnTo>
                  <a:lnTo>
                    <a:pt x="5450" y="2598"/>
                  </a:lnTo>
                  <a:lnTo>
                    <a:pt x="5237" y="2385"/>
                  </a:lnTo>
                  <a:lnTo>
                    <a:pt x="5066" y="2172"/>
                  </a:lnTo>
                  <a:lnTo>
                    <a:pt x="4939" y="1917"/>
                  </a:lnTo>
                  <a:lnTo>
                    <a:pt x="4811" y="1661"/>
                  </a:lnTo>
                  <a:lnTo>
                    <a:pt x="4726" y="1363"/>
                  </a:lnTo>
                  <a:lnTo>
                    <a:pt x="4726" y="1065"/>
                  </a:lnTo>
                  <a:lnTo>
                    <a:pt x="4726" y="1065"/>
                  </a:lnTo>
                  <a:lnTo>
                    <a:pt x="4811" y="1491"/>
                  </a:lnTo>
                  <a:lnTo>
                    <a:pt x="4811" y="1874"/>
                  </a:lnTo>
                  <a:lnTo>
                    <a:pt x="4726" y="2300"/>
                  </a:lnTo>
                  <a:lnTo>
                    <a:pt x="4641" y="2683"/>
                  </a:lnTo>
                  <a:lnTo>
                    <a:pt x="4470" y="3066"/>
                  </a:lnTo>
                  <a:lnTo>
                    <a:pt x="4258" y="3407"/>
                  </a:lnTo>
                  <a:lnTo>
                    <a:pt x="4002" y="3747"/>
                  </a:lnTo>
                  <a:lnTo>
                    <a:pt x="3704" y="4045"/>
                  </a:lnTo>
                  <a:lnTo>
                    <a:pt x="3704" y="4045"/>
                  </a:lnTo>
                  <a:lnTo>
                    <a:pt x="3278" y="4386"/>
                  </a:lnTo>
                  <a:lnTo>
                    <a:pt x="2768" y="4641"/>
                  </a:lnTo>
                  <a:lnTo>
                    <a:pt x="2299" y="4939"/>
                  </a:lnTo>
                  <a:lnTo>
                    <a:pt x="1788" y="5195"/>
                  </a:lnTo>
                  <a:lnTo>
                    <a:pt x="1788" y="5195"/>
                  </a:lnTo>
                  <a:lnTo>
                    <a:pt x="1575" y="5365"/>
                  </a:lnTo>
                  <a:lnTo>
                    <a:pt x="1363" y="5578"/>
                  </a:lnTo>
                  <a:lnTo>
                    <a:pt x="1150" y="5791"/>
                  </a:lnTo>
                  <a:lnTo>
                    <a:pt x="979" y="6004"/>
                  </a:lnTo>
                  <a:lnTo>
                    <a:pt x="852" y="6259"/>
                  </a:lnTo>
                  <a:lnTo>
                    <a:pt x="767" y="6514"/>
                  </a:lnTo>
                  <a:lnTo>
                    <a:pt x="681" y="6770"/>
                  </a:lnTo>
                  <a:lnTo>
                    <a:pt x="724" y="7068"/>
                  </a:lnTo>
                  <a:lnTo>
                    <a:pt x="724" y="7068"/>
                  </a:lnTo>
                  <a:lnTo>
                    <a:pt x="639" y="7110"/>
                  </a:lnTo>
                  <a:lnTo>
                    <a:pt x="511" y="7110"/>
                  </a:lnTo>
                  <a:lnTo>
                    <a:pt x="426" y="7068"/>
                  </a:lnTo>
                  <a:lnTo>
                    <a:pt x="341" y="7025"/>
                  </a:lnTo>
                  <a:lnTo>
                    <a:pt x="341" y="7025"/>
                  </a:lnTo>
                  <a:lnTo>
                    <a:pt x="256" y="6855"/>
                  </a:lnTo>
                  <a:lnTo>
                    <a:pt x="213" y="6642"/>
                  </a:lnTo>
                  <a:lnTo>
                    <a:pt x="213" y="6642"/>
                  </a:lnTo>
                  <a:lnTo>
                    <a:pt x="128" y="6387"/>
                  </a:lnTo>
                  <a:lnTo>
                    <a:pt x="43" y="5663"/>
                  </a:lnTo>
                  <a:lnTo>
                    <a:pt x="0" y="5195"/>
                  </a:lnTo>
                  <a:lnTo>
                    <a:pt x="0" y="4641"/>
                  </a:lnTo>
                  <a:lnTo>
                    <a:pt x="0" y="4045"/>
                  </a:lnTo>
                  <a:lnTo>
                    <a:pt x="85" y="3449"/>
                  </a:lnTo>
                  <a:lnTo>
                    <a:pt x="256" y="2853"/>
                  </a:lnTo>
                  <a:lnTo>
                    <a:pt x="511" y="2257"/>
                  </a:lnTo>
                  <a:lnTo>
                    <a:pt x="639" y="2002"/>
                  </a:lnTo>
                  <a:lnTo>
                    <a:pt x="852" y="1704"/>
                  </a:lnTo>
                  <a:lnTo>
                    <a:pt x="1065" y="1448"/>
                  </a:lnTo>
                  <a:lnTo>
                    <a:pt x="1277" y="1235"/>
                  </a:lnTo>
                  <a:lnTo>
                    <a:pt x="1575" y="980"/>
                  </a:lnTo>
                  <a:lnTo>
                    <a:pt x="1873" y="810"/>
                  </a:lnTo>
                  <a:lnTo>
                    <a:pt x="2214" y="597"/>
                  </a:lnTo>
                  <a:lnTo>
                    <a:pt x="2597" y="469"/>
                  </a:lnTo>
                  <a:lnTo>
                    <a:pt x="2980" y="341"/>
                  </a:lnTo>
                  <a:lnTo>
                    <a:pt x="3449" y="214"/>
                  </a:lnTo>
                  <a:lnTo>
                    <a:pt x="3917" y="171"/>
                  </a:lnTo>
                  <a:lnTo>
                    <a:pt x="4470" y="12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5"/>
            <p:cNvSpPr/>
            <p:nvPr/>
          </p:nvSpPr>
          <p:spPr>
            <a:xfrm>
              <a:off x="6381400" y="1052375"/>
              <a:ext cx="33025" cy="44725"/>
            </a:xfrm>
            <a:custGeom>
              <a:avLst/>
              <a:gdLst/>
              <a:ahLst/>
              <a:cxnLst/>
              <a:rect l="l" t="t" r="r" b="b"/>
              <a:pathLst>
                <a:path w="1321" h="1789" extrusionOk="0">
                  <a:moveTo>
                    <a:pt x="341" y="1"/>
                  </a:moveTo>
                  <a:lnTo>
                    <a:pt x="213" y="43"/>
                  </a:lnTo>
                  <a:lnTo>
                    <a:pt x="128" y="129"/>
                  </a:lnTo>
                  <a:lnTo>
                    <a:pt x="43" y="256"/>
                  </a:lnTo>
                  <a:lnTo>
                    <a:pt x="0" y="384"/>
                  </a:lnTo>
                  <a:lnTo>
                    <a:pt x="0" y="682"/>
                  </a:lnTo>
                  <a:lnTo>
                    <a:pt x="86" y="980"/>
                  </a:lnTo>
                  <a:lnTo>
                    <a:pt x="213" y="1278"/>
                  </a:lnTo>
                  <a:lnTo>
                    <a:pt x="426" y="1533"/>
                  </a:lnTo>
                  <a:lnTo>
                    <a:pt x="596" y="1661"/>
                  </a:lnTo>
                  <a:lnTo>
                    <a:pt x="809" y="1789"/>
                  </a:lnTo>
                  <a:lnTo>
                    <a:pt x="937" y="1789"/>
                  </a:lnTo>
                  <a:lnTo>
                    <a:pt x="1107" y="1746"/>
                  </a:lnTo>
                  <a:lnTo>
                    <a:pt x="1235" y="1661"/>
                  </a:lnTo>
                  <a:lnTo>
                    <a:pt x="1320" y="1576"/>
                  </a:lnTo>
                  <a:lnTo>
                    <a:pt x="1192" y="512"/>
                  </a:lnTo>
                  <a:lnTo>
                    <a:pt x="894" y="214"/>
                  </a:lnTo>
                  <a:lnTo>
                    <a:pt x="724" y="86"/>
                  </a:lnTo>
                  <a:lnTo>
                    <a:pt x="596" y="43"/>
                  </a:lnTo>
                  <a:lnTo>
                    <a:pt x="469"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5"/>
            <p:cNvSpPr/>
            <p:nvPr/>
          </p:nvSpPr>
          <p:spPr>
            <a:xfrm>
              <a:off x="6389900" y="1063025"/>
              <a:ext cx="22375" cy="18125"/>
            </a:xfrm>
            <a:custGeom>
              <a:avLst/>
              <a:gdLst/>
              <a:ahLst/>
              <a:cxnLst/>
              <a:rect l="l" t="t" r="r" b="b"/>
              <a:pathLst>
                <a:path w="895" h="725" extrusionOk="0">
                  <a:moveTo>
                    <a:pt x="1" y="1"/>
                  </a:moveTo>
                  <a:lnTo>
                    <a:pt x="256" y="128"/>
                  </a:lnTo>
                  <a:lnTo>
                    <a:pt x="512" y="299"/>
                  </a:lnTo>
                  <a:lnTo>
                    <a:pt x="682" y="469"/>
                  </a:lnTo>
                  <a:lnTo>
                    <a:pt x="852" y="724"/>
                  </a:lnTo>
                  <a:lnTo>
                    <a:pt x="895" y="682"/>
                  </a:lnTo>
                  <a:lnTo>
                    <a:pt x="725" y="426"/>
                  </a:lnTo>
                  <a:lnTo>
                    <a:pt x="554" y="256"/>
                  </a:lnTo>
                  <a:lnTo>
                    <a:pt x="299" y="86"/>
                  </a:lnTo>
                  <a:lnTo>
                    <a:pt x="44"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5"/>
            <p:cNvSpPr/>
            <p:nvPr/>
          </p:nvSpPr>
          <p:spPr>
            <a:xfrm>
              <a:off x="6399500" y="1070475"/>
              <a:ext cx="5325" cy="19175"/>
            </a:xfrm>
            <a:custGeom>
              <a:avLst/>
              <a:gdLst/>
              <a:ahLst/>
              <a:cxnLst/>
              <a:rect l="l" t="t" r="r" b="b"/>
              <a:pathLst>
                <a:path w="213" h="767" extrusionOk="0">
                  <a:moveTo>
                    <a:pt x="170" y="1"/>
                  </a:moveTo>
                  <a:lnTo>
                    <a:pt x="85" y="171"/>
                  </a:lnTo>
                  <a:lnTo>
                    <a:pt x="43" y="384"/>
                  </a:lnTo>
                  <a:lnTo>
                    <a:pt x="0" y="554"/>
                  </a:lnTo>
                  <a:lnTo>
                    <a:pt x="43" y="767"/>
                  </a:lnTo>
                  <a:lnTo>
                    <a:pt x="85" y="767"/>
                  </a:lnTo>
                  <a:lnTo>
                    <a:pt x="85" y="724"/>
                  </a:lnTo>
                  <a:lnTo>
                    <a:pt x="85" y="554"/>
                  </a:lnTo>
                  <a:lnTo>
                    <a:pt x="85" y="384"/>
                  </a:lnTo>
                  <a:lnTo>
                    <a:pt x="128" y="213"/>
                  </a:lnTo>
                  <a:lnTo>
                    <a:pt x="213" y="43"/>
                  </a:lnTo>
                  <a:lnTo>
                    <a:pt x="213"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5"/>
            <p:cNvSpPr/>
            <p:nvPr/>
          </p:nvSpPr>
          <p:spPr>
            <a:xfrm>
              <a:off x="6524025" y="2685050"/>
              <a:ext cx="114975" cy="53250"/>
            </a:xfrm>
            <a:custGeom>
              <a:avLst/>
              <a:gdLst/>
              <a:ahLst/>
              <a:cxnLst/>
              <a:rect l="l" t="t" r="r" b="b"/>
              <a:pathLst>
                <a:path w="4599" h="2130" extrusionOk="0">
                  <a:moveTo>
                    <a:pt x="0" y="1"/>
                  </a:moveTo>
                  <a:lnTo>
                    <a:pt x="0" y="469"/>
                  </a:lnTo>
                  <a:lnTo>
                    <a:pt x="85" y="895"/>
                  </a:lnTo>
                  <a:lnTo>
                    <a:pt x="128" y="1065"/>
                  </a:lnTo>
                  <a:lnTo>
                    <a:pt x="213" y="1193"/>
                  </a:lnTo>
                  <a:lnTo>
                    <a:pt x="341" y="1363"/>
                  </a:lnTo>
                  <a:lnTo>
                    <a:pt x="511" y="1491"/>
                  </a:lnTo>
                  <a:lnTo>
                    <a:pt x="681" y="1576"/>
                  </a:lnTo>
                  <a:lnTo>
                    <a:pt x="894" y="1618"/>
                  </a:lnTo>
                  <a:lnTo>
                    <a:pt x="1831" y="1874"/>
                  </a:lnTo>
                  <a:lnTo>
                    <a:pt x="2810" y="2044"/>
                  </a:lnTo>
                  <a:lnTo>
                    <a:pt x="3193" y="2129"/>
                  </a:lnTo>
                  <a:lnTo>
                    <a:pt x="4045" y="2129"/>
                  </a:lnTo>
                  <a:lnTo>
                    <a:pt x="4428" y="2044"/>
                  </a:lnTo>
                  <a:lnTo>
                    <a:pt x="4513" y="2044"/>
                  </a:lnTo>
                  <a:lnTo>
                    <a:pt x="4555" y="2002"/>
                  </a:lnTo>
                  <a:lnTo>
                    <a:pt x="4598" y="1916"/>
                  </a:lnTo>
                  <a:lnTo>
                    <a:pt x="4598" y="1874"/>
                  </a:lnTo>
                  <a:lnTo>
                    <a:pt x="4598" y="1746"/>
                  </a:lnTo>
                  <a:lnTo>
                    <a:pt x="4598" y="1618"/>
                  </a:lnTo>
                  <a:lnTo>
                    <a:pt x="4470" y="1363"/>
                  </a:lnTo>
                  <a:lnTo>
                    <a:pt x="4300" y="1150"/>
                  </a:lnTo>
                  <a:lnTo>
                    <a:pt x="4087" y="937"/>
                  </a:lnTo>
                  <a:lnTo>
                    <a:pt x="3449" y="426"/>
                  </a:lnTo>
                  <a:lnTo>
                    <a:pt x="2767"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5"/>
            <p:cNvSpPr/>
            <p:nvPr/>
          </p:nvSpPr>
          <p:spPr>
            <a:xfrm>
              <a:off x="6301575" y="2685050"/>
              <a:ext cx="113900" cy="54300"/>
            </a:xfrm>
            <a:custGeom>
              <a:avLst/>
              <a:gdLst/>
              <a:ahLst/>
              <a:cxnLst/>
              <a:rect l="l" t="t" r="r" b="b"/>
              <a:pathLst>
                <a:path w="4556" h="2172" extrusionOk="0">
                  <a:moveTo>
                    <a:pt x="4556" y="1"/>
                  </a:moveTo>
                  <a:lnTo>
                    <a:pt x="1831" y="43"/>
                  </a:lnTo>
                  <a:lnTo>
                    <a:pt x="1150" y="469"/>
                  </a:lnTo>
                  <a:lnTo>
                    <a:pt x="511" y="980"/>
                  </a:lnTo>
                  <a:lnTo>
                    <a:pt x="341" y="1150"/>
                  </a:lnTo>
                  <a:lnTo>
                    <a:pt x="171" y="1406"/>
                  </a:lnTo>
                  <a:lnTo>
                    <a:pt x="43" y="1618"/>
                  </a:lnTo>
                  <a:lnTo>
                    <a:pt x="0" y="1746"/>
                  </a:lnTo>
                  <a:lnTo>
                    <a:pt x="0" y="1916"/>
                  </a:lnTo>
                  <a:lnTo>
                    <a:pt x="0" y="1959"/>
                  </a:lnTo>
                  <a:lnTo>
                    <a:pt x="43" y="2044"/>
                  </a:lnTo>
                  <a:lnTo>
                    <a:pt x="86" y="2044"/>
                  </a:lnTo>
                  <a:lnTo>
                    <a:pt x="171" y="2087"/>
                  </a:lnTo>
                  <a:lnTo>
                    <a:pt x="596" y="2172"/>
                  </a:lnTo>
                  <a:lnTo>
                    <a:pt x="980" y="2172"/>
                  </a:lnTo>
                  <a:lnTo>
                    <a:pt x="1405" y="2129"/>
                  </a:lnTo>
                  <a:lnTo>
                    <a:pt x="1831" y="2087"/>
                  </a:lnTo>
                  <a:lnTo>
                    <a:pt x="2768" y="1916"/>
                  </a:lnTo>
                  <a:lnTo>
                    <a:pt x="3704" y="1661"/>
                  </a:lnTo>
                  <a:lnTo>
                    <a:pt x="3917" y="1576"/>
                  </a:lnTo>
                  <a:lnTo>
                    <a:pt x="4130" y="1491"/>
                  </a:lnTo>
                  <a:lnTo>
                    <a:pt x="4300" y="1406"/>
                  </a:lnTo>
                  <a:lnTo>
                    <a:pt x="4428" y="1235"/>
                  </a:lnTo>
                  <a:lnTo>
                    <a:pt x="4471" y="1108"/>
                  </a:lnTo>
                  <a:lnTo>
                    <a:pt x="4513" y="937"/>
                  </a:lnTo>
                  <a:lnTo>
                    <a:pt x="4556" y="469"/>
                  </a:lnTo>
                  <a:lnTo>
                    <a:pt x="455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5"/>
            <p:cNvSpPr/>
            <p:nvPr/>
          </p:nvSpPr>
          <p:spPr>
            <a:xfrm>
              <a:off x="6340950" y="1629250"/>
              <a:ext cx="301225" cy="59625"/>
            </a:xfrm>
            <a:custGeom>
              <a:avLst/>
              <a:gdLst/>
              <a:ahLst/>
              <a:cxnLst/>
              <a:rect l="l" t="t" r="r" b="b"/>
              <a:pathLst>
                <a:path w="12049" h="2385" extrusionOk="0">
                  <a:moveTo>
                    <a:pt x="1" y="0"/>
                  </a:moveTo>
                  <a:lnTo>
                    <a:pt x="86" y="86"/>
                  </a:lnTo>
                  <a:lnTo>
                    <a:pt x="299" y="341"/>
                  </a:lnTo>
                  <a:lnTo>
                    <a:pt x="682" y="724"/>
                  </a:lnTo>
                  <a:lnTo>
                    <a:pt x="937" y="937"/>
                  </a:lnTo>
                  <a:lnTo>
                    <a:pt x="1278" y="1192"/>
                  </a:lnTo>
                  <a:lnTo>
                    <a:pt x="1618" y="1405"/>
                  </a:lnTo>
                  <a:lnTo>
                    <a:pt x="2044" y="1618"/>
                  </a:lnTo>
                  <a:lnTo>
                    <a:pt x="2512" y="1831"/>
                  </a:lnTo>
                  <a:lnTo>
                    <a:pt x="3066" y="2001"/>
                  </a:lnTo>
                  <a:lnTo>
                    <a:pt x="3662" y="2172"/>
                  </a:lnTo>
                  <a:lnTo>
                    <a:pt x="4343" y="2299"/>
                  </a:lnTo>
                  <a:lnTo>
                    <a:pt x="5067" y="2342"/>
                  </a:lnTo>
                  <a:lnTo>
                    <a:pt x="5876" y="2384"/>
                  </a:lnTo>
                  <a:lnTo>
                    <a:pt x="6685" y="2384"/>
                  </a:lnTo>
                  <a:lnTo>
                    <a:pt x="7451" y="2299"/>
                  </a:lnTo>
                  <a:lnTo>
                    <a:pt x="8132" y="2214"/>
                  </a:lnTo>
                  <a:lnTo>
                    <a:pt x="8771" y="2086"/>
                  </a:lnTo>
                  <a:lnTo>
                    <a:pt x="9324" y="1916"/>
                  </a:lnTo>
                  <a:lnTo>
                    <a:pt x="9835" y="1746"/>
                  </a:lnTo>
                  <a:lnTo>
                    <a:pt x="10261" y="1533"/>
                  </a:lnTo>
                  <a:lnTo>
                    <a:pt x="10686" y="1363"/>
                  </a:lnTo>
                  <a:lnTo>
                    <a:pt x="11282" y="980"/>
                  </a:lnTo>
                  <a:lnTo>
                    <a:pt x="11751" y="639"/>
                  </a:lnTo>
                  <a:lnTo>
                    <a:pt x="11964" y="384"/>
                  </a:lnTo>
                  <a:lnTo>
                    <a:pt x="12049" y="298"/>
                  </a:lnTo>
                  <a:lnTo>
                    <a:pt x="11623" y="554"/>
                  </a:lnTo>
                  <a:lnTo>
                    <a:pt x="11070" y="767"/>
                  </a:lnTo>
                  <a:lnTo>
                    <a:pt x="10303" y="1065"/>
                  </a:lnTo>
                  <a:lnTo>
                    <a:pt x="9367" y="1363"/>
                  </a:lnTo>
                  <a:lnTo>
                    <a:pt x="8856" y="1490"/>
                  </a:lnTo>
                  <a:lnTo>
                    <a:pt x="8302" y="1576"/>
                  </a:lnTo>
                  <a:lnTo>
                    <a:pt x="7664" y="1661"/>
                  </a:lnTo>
                  <a:lnTo>
                    <a:pt x="7025" y="1703"/>
                  </a:lnTo>
                  <a:lnTo>
                    <a:pt x="6344" y="1746"/>
                  </a:lnTo>
                  <a:lnTo>
                    <a:pt x="5620" y="1746"/>
                  </a:lnTo>
                  <a:lnTo>
                    <a:pt x="4897" y="1703"/>
                  </a:lnTo>
                  <a:lnTo>
                    <a:pt x="4215" y="1618"/>
                  </a:lnTo>
                  <a:lnTo>
                    <a:pt x="3619" y="1533"/>
                  </a:lnTo>
                  <a:lnTo>
                    <a:pt x="3066" y="1405"/>
                  </a:lnTo>
                  <a:lnTo>
                    <a:pt x="2555" y="1278"/>
                  </a:lnTo>
                  <a:lnTo>
                    <a:pt x="2087" y="1107"/>
                  </a:lnTo>
                  <a:lnTo>
                    <a:pt x="1320" y="809"/>
                  </a:lnTo>
                  <a:lnTo>
                    <a:pt x="767" y="511"/>
                  </a:lnTo>
                  <a:lnTo>
                    <a:pt x="341" y="256"/>
                  </a:lnTo>
                  <a:lnTo>
                    <a:pt x="1"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5"/>
            <p:cNvSpPr/>
            <p:nvPr/>
          </p:nvSpPr>
          <p:spPr>
            <a:xfrm>
              <a:off x="6487825" y="1815500"/>
              <a:ext cx="53250" cy="869575"/>
            </a:xfrm>
            <a:custGeom>
              <a:avLst/>
              <a:gdLst/>
              <a:ahLst/>
              <a:cxnLst/>
              <a:rect l="l" t="t" r="r" b="b"/>
              <a:pathLst>
                <a:path w="2130" h="34783" extrusionOk="0">
                  <a:moveTo>
                    <a:pt x="1" y="1"/>
                  </a:moveTo>
                  <a:lnTo>
                    <a:pt x="1448" y="34783"/>
                  </a:lnTo>
                  <a:lnTo>
                    <a:pt x="2129" y="34783"/>
                  </a:lnTo>
                  <a:lnTo>
                    <a:pt x="1320" y="21543"/>
                  </a:lnTo>
                  <a:lnTo>
                    <a:pt x="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5"/>
            <p:cNvSpPr/>
            <p:nvPr/>
          </p:nvSpPr>
          <p:spPr>
            <a:xfrm>
              <a:off x="6392050" y="1815500"/>
              <a:ext cx="95800" cy="870650"/>
            </a:xfrm>
            <a:custGeom>
              <a:avLst/>
              <a:gdLst/>
              <a:ahLst/>
              <a:cxnLst/>
              <a:rect l="l" t="t" r="r" b="b"/>
              <a:pathLst>
                <a:path w="3832" h="34826" extrusionOk="0">
                  <a:moveTo>
                    <a:pt x="3832" y="1"/>
                  </a:moveTo>
                  <a:lnTo>
                    <a:pt x="0" y="34825"/>
                  </a:lnTo>
                  <a:lnTo>
                    <a:pt x="937" y="34783"/>
                  </a:lnTo>
                  <a:lnTo>
                    <a:pt x="3832"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7" name="Google Shape;3007;p85"/>
          <p:cNvGrpSpPr/>
          <p:nvPr/>
        </p:nvGrpSpPr>
        <p:grpSpPr>
          <a:xfrm>
            <a:off x="4329892" y="1323665"/>
            <a:ext cx="1486009" cy="3108629"/>
            <a:chOff x="4065425" y="1167325"/>
            <a:chExt cx="1087775" cy="2275550"/>
          </a:xfrm>
        </p:grpSpPr>
        <p:sp>
          <p:nvSpPr>
            <p:cNvPr id="3008" name="Google Shape;3008;p85"/>
            <p:cNvSpPr/>
            <p:nvPr/>
          </p:nvSpPr>
          <p:spPr>
            <a:xfrm>
              <a:off x="4675275" y="2165675"/>
              <a:ext cx="443850" cy="1142025"/>
            </a:xfrm>
            <a:custGeom>
              <a:avLst/>
              <a:gdLst/>
              <a:ahLst/>
              <a:cxnLst/>
              <a:rect l="l" t="t" r="r" b="b"/>
              <a:pathLst>
                <a:path w="17754" h="45681" extrusionOk="0">
                  <a:moveTo>
                    <a:pt x="15753" y="0"/>
                  </a:moveTo>
                  <a:lnTo>
                    <a:pt x="14944" y="256"/>
                  </a:lnTo>
                  <a:lnTo>
                    <a:pt x="14050" y="468"/>
                  </a:lnTo>
                  <a:lnTo>
                    <a:pt x="12900" y="724"/>
                  </a:lnTo>
                  <a:lnTo>
                    <a:pt x="11538" y="937"/>
                  </a:lnTo>
                  <a:lnTo>
                    <a:pt x="10772" y="1022"/>
                  </a:lnTo>
                  <a:lnTo>
                    <a:pt x="9963" y="1107"/>
                  </a:lnTo>
                  <a:lnTo>
                    <a:pt x="9154" y="1150"/>
                  </a:lnTo>
                  <a:lnTo>
                    <a:pt x="7494" y="1150"/>
                  </a:lnTo>
                  <a:lnTo>
                    <a:pt x="6642" y="1064"/>
                  </a:lnTo>
                  <a:lnTo>
                    <a:pt x="2087" y="554"/>
                  </a:lnTo>
                  <a:lnTo>
                    <a:pt x="1789" y="1703"/>
                  </a:lnTo>
                  <a:lnTo>
                    <a:pt x="1491" y="2853"/>
                  </a:lnTo>
                  <a:lnTo>
                    <a:pt x="1235" y="4045"/>
                  </a:lnTo>
                  <a:lnTo>
                    <a:pt x="980" y="5279"/>
                  </a:lnTo>
                  <a:lnTo>
                    <a:pt x="767" y="6514"/>
                  </a:lnTo>
                  <a:lnTo>
                    <a:pt x="597" y="7834"/>
                  </a:lnTo>
                  <a:lnTo>
                    <a:pt x="469" y="9153"/>
                  </a:lnTo>
                  <a:lnTo>
                    <a:pt x="341" y="10516"/>
                  </a:lnTo>
                  <a:lnTo>
                    <a:pt x="171" y="13368"/>
                  </a:lnTo>
                  <a:lnTo>
                    <a:pt x="43" y="16433"/>
                  </a:lnTo>
                  <a:lnTo>
                    <a:pt x="1" y="19711"/>
                  </a:lnTo>
                  <a:lnTo>
                    <a:pt x="43" y="23245"/>
                  </a:lnTo>
                  <a:lnTo>
                    <a:pt x="214" y="25629"/>
                  </a:lnTo>
                  <a:lnTo>
                    <a:pt x="682" y="31461"/>
                  </a:lnTo>
                  <a:lnTo>
                    <a:pt x="980" y="35080"/>
                  </a:lnTo>
                  <a:lnTo>
                    <a:pt x="1363" y="38784"/>
                  </a:lnTo>
                  <a:lnTo>
                    <a:pt x="1789" y="42403"/>
                  </a:lnTo>
                  <a:lnTo>
                    <a:pt x="2215" y="45681"/>
                  </a:lnTo>
                  <a:lnTo>
                    <a:pt x="7068" y="45681"/>
                  </a:lnTo>
                  <a:lnTo>
                    <a:pt x="7196" y="41509"/>
                  </a:lnTo>
                  <a:lnTo>
                    <a:pt x="7281" y="38231"/>
                  </a:lnTo>
                  <a:lnTo>
                    <a:pt x="7323" y="35634"/>
                  </a:lnTo>
                  <a:lnTo>
                    <a:pt x="7323" y="33548"/>
                  </a:lnTo>
                  <a:lnTo>
                    <a:pt x="7323" y="30142"/>
                  </a:lnTo>
                  <a:lnTo>
                    <a:pt x="7366" y="28396"/>
                  </a:lnTo>
                  <a:lnTo>
                    <a:pt x="7409" y="26310"/>
                  </a:lnTo>
                  <a:lnTo>
                    <a:pt x="7707" y="18094"/>
                  </a:lnTo>
                  <a:lnTo>
                    <a:pt x="7919" y="13794"/>
                  </a:lnTo>
                  <a:lnTo>
                    <a:pt x="8090" y="11367"/>
                  </a:lnTo>
                  <a:lnTo>
                    <a:pt x="8260" y="8728"/>
                  </a:lnTo>
                  <a:lnTo>
                    <a:pt x="8686" y="10303"/>
                  </a:lnTo>
                  <a:lnTo>
                    <a:pt x="9069" y="13666"/>
                  </a:lnTo>
                  <a:lnTo>
                    <a:pt x="9367" y="16987"/>
                  </a:lnTo>
                  <a:lnTo>
                    <a:pt x="9622" y="20265"/>
                  </a:lnTo>
                  <a:lnTo>
                    <a:pt x="9835" y="23628"/>
                  </a:lnTo>
                  <a:lnTo>
                    <a:pt x="10048" y="26693"/>
                  </a:lnTo>
                  <a:lnTo>
                    <a:pt x="10261" y="29631"/>
                  </a:lnTo>
                  <a:lnTo>
                    <a:pt x="10687" y="35208"/>
                  </a:lnTo>
                  <a:lnTo>
                    <a:pt x="10857" y="37890"/>
                  </a:lnTo>
                  <a:lnTo>
                    <a:pt x="11027" y="40487"/>
                  </a:lnTo>
                  <a:lnTo>
                    <a:pt x="11112" y="43084"/>
                  </a:lnTo>
                  <a:lnTo>
                    <a:pt x="11112" y="45638"/>
                  </a:lnTo>
                  <a:lnTo>
                    <a:pt x="15795" y="45681"/>
                  </a:lnTo>
                  <a:lnTo>
                    <a:pt x="16136" y="42658"/>
                  </a:lnTo>
                  <a:lnTo>
                    <a:pt x="16434" y="39508"/>
                  </a:lnTo>
                  <a:lnTo>
                    <a:pt x="16689" y="36315"/>
                  </a:lnTo>
                  <a:lnTo>
                    <a:pt x="16902" y="33079"/>
                  </a:lnTo>
                  <a:lnTo>
                    <a:pt x="17115" y="29886"/>
                  </a:lnTo>
                  <a:lnTo>
                    <a:pt x="17285" y="26736"/>
                  </a:lnTo>
                  <a:lnTo>
                    <a:pt x="17541" y="20733"/>
                  </a:lnTo>
                  <a:lnTo>
                    <a:pt x="17669" y="18221"/>
                  </a:lnTo>
                  <a:lnTo>
                    <a:pt x="17711" y="15667"/>
                  </a:lnTo>
                  <a:lnTo>
                    <a:pt x="17754" y="13027"/>
                  </a:lnTo>
                  <a:lnTo>
                    <a:pt x="17711" y="11708"/>
                  </a:lnTo>
                  <a:lnTo>
                    <a:pt x="17669" y="10345"/>
                  </a:lnTo>
                  <a:lnTo>
                    <a:pt x="17584" y="9026"/>
                  </a:lnTo>
                  <a:lnTo>
                    <a:pt x="17456" y="7706"/>
                  </a:lnTo>
                  <a:lnTo>
                    <a:pt x="17328" y="6386"/>
                  </a:lnTo>
                  <a:lnTo>
                    <a:pt x="17115" y="5066"/>
                  </a:lnTo>
                  <a:lnTo>
                    <a:pt x="16860" y="3789"/>
                  </a:lnTo>
                  <a:lnTo>
                    <a:pt x="16562" y="2512"/>
                  </a:lnTo>
                  <a:lnTo>
                    <a:pt x="16179" y="1235"/>
                  </a:lnTo>
                  <a:lnTo>
                    <a:pt x="15753"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5"/>
            <p:cNvSpPr/>
            <p:nvPr/>
          </p:nvSpPr>
          <p:spPr>
            <a:xfrm>
              <a:off x="4675275" y="2165675"/>
              <a:ext cx="443850" cy="1142025"/>
            </a:xfrm>
            <a:custGeom>
              <a:avLst/>
              <a:gdLst/>
              <a:ahLst/>
              <a:cxnLst/>
              <a:rect l="l" t="t" r="r" b="b"/>
              <a:pathLst>
                <a:path w="17754" h="45681" fill="none" extrusionOk="0">
                  <a:moveTo>
                    <a:pt x="15795" y="45681"/>
                  </a:moveTo>
                  <a:lnTo>
                    <a:pt x="15795" y="45681"/>
                  </a:lnTo>
                  <a:lnTo>
                    <a:pt x="16136" y="42658"/>
                  </a:lnTo>
                  <a:lnTo>
                    <a:pt x="16434" y="39508"/>
                  </a:lnTo>
                  <a:lnTo>
                    <a:pt x="16689" y="36315"/>
                  </a:lnTo>
                  <a:lnTo>
                    <a:pt x="16902" y="33079"/>
                  </a:lnTo>
                  <a:lnTo>
                    <a:pt x="17115" y="29886"/>
                  </a:lnTo>
                  <a:lnTo>
                    <a:pt x="17285" y="26736"/>
                  </a:lnTo>
                  <a:lnTo>
                    <a:pt x="17541" y="20733"/>
                  </a:lnTo>
                  <a:lnTo>
                    <a:pt x="17541" y="20733"/>
                  </a:lnTo>
                  <a:lnTo>
                    <a:pt x="17669" y="18221"/>
                  </a:lnTo>
                  <a:lnTo>
                    <a:pt x="17711" y="15667"/>
                  </a:lnTo>
                  <a:lnTo>
                    <a:pt x="17754" y="13027"/>
                  </a:lnTo>
                  <a:lnTo>
                    <a:pt x="17711" y="11708"/>
                  </a:lnTo>
                  <a:lnTo>
                    <a:pt x="17669" y="10345"/>
                  </a:lnTo>
                  <a:lnTo>
                    <a:pt x="17584" y="9026"/>
                  </a:lnTo>
                  <a:lnTo>
                    <a:pt x="17456" y="7706"/>
                  </a:lnTo>
                  <a:lnTo>
                    <a:pt x="17328" y="6386"/>
                  </a:lnTo>
                  <a:lnTo>
                    <a:pt x="17115" y="5066"/>
                  </a:lnTo>
                  <a:lnTo>
                    <a:pt x="16860" y="3789"/>
                  </a:lnTo>
                  <a:lnTo>
                    <a:pt x="16562" y="2512"/>
                  </a:lnTo>
                  <a:lnTo>
                    <a:pt x="16179" y="1235"/>
                  </a:lnTo>
                  <a:lnTo>
                    <a:pt x="15753" y="0"/>
                  </a:lnTo>
                  <a:lnTo>
                    <a:pt x="15753" y="0"/>
                  </a:lnTo>
                  <a:lnTo>
                    <a:pt x="14944" y="256"/>
                  </a:lnTo>
                  <a:lnTo>
                    <a:pt x="14050" y="468"/>
                  </a:lnTo>
                  <a:lnTo>
                    <a:pt x="12900" y="724"/>
                  </a:lnTo>
                  <a:lnTo>
                    <a:pt x="11538" y="937"/>
                  </a:lnTo>
                  <a:lnTo>
                    <a:pt x="10772" y="1022"/>
                  </a:lnTo>
                  <a:lnTo>
                    <a:pt x="9963" y="1107"/>
                  </a:lnTo>
                  <a:lnTo>
                    <a:pt x="9154" y="1150"/>
                  </a:lnTo>
                  <a:lnTo>
                    <a:pt x="8345" y="1150"/>
                  </a:lnTo>
                  <a:lnTo>
                    <a:pt x="7494" y="1150"/>
                  </a:lnTo>
                  <a:lnTo>
                    <a:pt x="6642" y="1064"/>
                  </a:lnTo>
                  <a:lnTo>
                    <a:pt x="2087" y="554"/>
                  </a:lnTo>
                  <a:lnTo>
                    <a:pt x="2087" y="554"/>
                  </a:lnTo>
                  <a:lnTo>
                    <a:pt x="1789" y="1703"/>
                  </a:lnTo>
                  <a:lnTo>
                    <a:pt x="1491" y="2853"/>
                  </a:lnTo>
                  <a:lnTo>
                    <a:pt x="1235" y="4045"/>
                  </a:lnTo>
                  <a:lnTo>
                    <a:pt x="980" y="5279"/>
                  </a:lnTo>
                  <a:lnTo>
                    <a:pt x="767" y="6514"/>
                  </a:lnTo>
                  <a:lnTo>
                    <a:pt x="597" y="7834"/>
                  </a:lnTo>
                  <a:lnTo>
                    <a:pt x="469" y="9153"/>
                  </a:lnTo>
                  <a:lnTo>
                    <a:pt x="341" y="10516"/>
                  </a:lnTo>
                  <a:lnTo>
                    <a:pt x="171" y="13368"/>
                  </a:lnTo>
                  <a:lnTo>
                    <a:pt x="43" y="16433"/>
                  </a:lnTo>
                  <a:lnTo>
                    <a:pt x="1" y="19711"/>
                  </a:lnTo>
                  <a:lnTo>
                    <a:pt x="43" y="23245"/>
                  </a:lnTo>
                  <a:lnTo>
                    <a:pt x="43" y="23245"/>
                  </a:lnTo>
                  <a:lnTo>
                    <a:pt x="214" y="25629"/>
                  </a:lnTo>
                  <a:lnTo>
                    <a:pt x="682" y="31461"/>
                  </a:lnTo>
                  <a:lnTo>
                    <a:pt x="980" y="35080"/>
                  </a:lnTo>
                  <a:lnTo>
                    <a:pt x="1363" y="38784"/>
                  </a:lnTo>
                  <a:lnTo>
                    <a:pt x="1789" y="42403"/>
                  </a:lnTo>
                  <a:lnTo>
                    <a:pt x="2215" y="45681"/>
                  </a:lnTo>
                  <a:lnTo>
                    <a:pt x="7068" y="45681"/>
                  </a:lnTo>
                  <a:lnTo>
                    <a:pt x="7068" y="45681"/>
                  </a:lnTo>
                  <a:lnTo>
                    <a:pt x="7196" y="41509"/>
                  </a:lnTo>
                  <a:lnTo>
                    <a:pt x="7281" y="38231"/>
                  </a:lnTo>
                  <a:lnTo>
                    <a:pt x="7323" y="35634"/>
                  </a:lnTo>
                  <a:lnTo>
                    <a:pt x="7323" y="33548"/>
                  </a:lnTo>
                  <a:lnTo>
                    <a:pt x="7323" y="30142"/>
                  </a:lnTo>
                  <a:lnTo>
                    <a:pt x="7366" y="28396"/>
                  </a:lnTo>
                  <a:lnTo>
                    <a:pt x="7409" y="26310"/>
                  </a:lnTo>
                  <a:lnTo>
                    <a:pt x="7409" y="26310"/>
                  </a:lnTo>
                  <a:lnTo>
                    <a:pt x="7707" y="18094"/>
                  </a:lnTo>
                  <a:lnTo>
                    <a:pt x="7919" y="13794"/>
                  </a:lnTo>
                  <a:lnTo>
                    <a:pt x="8090" y="11367"/>
                  </a:lnTo>
                  <a:lnTo>
                    <a:pt x="8260" y="8728"/>
                  </a:lnTo>
                  <a:lnTo>
                    <a:pt x="8686" y="10303"/>
                  </a:lnTo>
                  <a:lnTo>
                    <a:pt x="8686" y="10303"/>
                  </a:lnTo>
                  <a:lnTo>
                    <a:pt x="9069" y="13666"/>
                  </a:lnTo>
                  <a:lnTo>
                    <a:pt x="9367" y="16987"/>
                  </a:lnTo>
                  <a:lnTo>
                    <a:pt x="9622" y="20265"/>
                  </a:lnTo>
                  <a:lnTo>
                    <a:pt x="9835" y="23628"/>
                  </a:lnTo>
                  <a:lnTo>
                    <a:pt x="9835" y="23628"/>
                  </a:lnTo>
                  <a:lnTo>
                    <a:pt x="10048" y="26693"/>
                  </a:lnTo>
                  <a:lnTo>
                    <a:pt x="10261" y="29631"/>
                  </a:lnTo>
                  <a:lnTo>
                    <a:pt x="10687" y="35208"/>
                  </a:lnTo>
                  <a:lnTo>
                    <a:pt x="10857" y="37890"/>
                  </a:lnTo>
                  <a:lnTo>
                    <a:pt x="11027" y="40487"/>
                  </a:lnTo>
                  <a:lnTo>
                    <a:pt x="11112" y="43084"/>
                  </a:lnTo>
                  <a:lnTo>
                    <a:pt x="11112" y="45638"/>
                  </a:lnTo>
                  <a:lnTo>
                    <a:pt x="15795" y="456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5"/>
            <p:cNvSpPr/>
            <p:nvPr/>
          </p:nvSpPr>
          <p:spPr>
            <a:xfrm>
              <a:off x="4692325" y="3302350"/>
              <a:ext cx="164975" cy="94750"/>
            </a:xfrm>
            <a:custGeom>
              <a:avLst/>
              <a:gdLst/>
              <a:ahLst/>
              <a:cxnLst/>
              <a:rect l="l" t="t" r="r" b="b"/>
              <a:pathLst>
                <a:path w="6599" h="3790" extrusionOk="0">
                  <a:moveTo>
                    <a:pt x="6429" y="1"/>
                  </a:moveTo>
                  <a:lnTo>
                    <a:pt x="5194" y="44"/>
                  </a:lnTo>
                  <a:lnTo>
                    <a:pt x="3959" y="86"/>
                  </a:lnTo>
                  <a:lnTo>
                    <a:pt x="2767" y="129"/>
                  </a:lnTo>
                  <a:lnTo>
                    <a:pt x="1533" y="214"/>
                  </a:lnTo>
                  <a:lnTo>
                    <a:pt x="1192" y="682"/>
                  </a:lnTo>
                  <a:lnTo>
                    <a:pt x="894" y="1236"/>
                  </a:lnTo>
                  <a:lnTo>
                    <a:pt x="596" y="1789"/>
                  </a:lnTo>
                  <a:lnTo>
                    <a:pt x="341" y="2300"/>
                  </a:lnTo>
                  <a:lnTo>
                    <a:pt x="170" y="2513"/>
                  </a:lnTo>
                  <a:lnTo>
                    <a:pt x="85" y="2768"/>
                  </a:lnTo>
                  <a:lnTo>
                    <a:pt x="0" y="3024"/>
                  </a:lnTo>
                  <a:lnTo>
                    <a:pt x="0" y="3279"/>
                  </a:lnTo>
                  <a:lnTo>
                    <a:pt x="43" y="3449"/>
                  </a:lnTo>
                  <a:lnTo>
                    <a:pt x="128" y="3577"/>
                  </a:lnTo>
                  <a:lnTo>
                    <a:pt x="255" y="3620"/>
                  </a:lnTo>
                  <a:lnTo>
                    <a:pt x="383" y="3662"/>
                  </a:lnTo>
                  <a:lnTo>
                    <a:pt x="766" y="3747"/>
                  </a:lnTo>
                  <a:lnTo>
                    <a:pt x="1149" y="3790"/>
                  </a:lnTo>
                  <a:lnTo>
                    <a:pt x="1533" y="3790"/>
                  </a:lnTo>
                  <a:lnTo>
                    <a:pt x="1958" y="3747"/>
                  </a:lnTo>
                  <a:lnTo>
                    <a:pt x="2725" y="3662"/>
                  </a:lnTo>
                  <a:lnTo>
                    <a:pt x="3491" y="3535"/>
                  </a:lnTo>
                  <a:lnTo>
                    <a:pt x="5790" y="3066"/>
                  </a:lnTo>
                  <a:lnTo>
                    <a:pt x="6173" y="2939"/>
                  </a:lnTo>
                  <a:lnTo>
                    <a:pt x="6343" y="2853"/>
                  </a:lnTo>
                  <a:lnTo>
                    <a:pt x="6471" y="2726"/>
                  </a:lnTo>
                  <a:lnTo>
                    <a:pt x="6514" y="2598"/>
                  </a:lnTo>
                  <a:lnTo>
                    <a:pt x="6556" y="2428"/>
                  </a:lnTo>
                  <a:lnTo>
                    <a:pt x="6599" y="2130"/>
                  </a:lnTo>
                  <a:lnTo>
                    <a:pt x="6599" y="1576"/>
                  </a:lnTo>
                  <a:lnTo>
                    <a:pt x="6556" y="1065"/>
                  </a:lnTo>
                  <a:lnTo>
                    <a:pt x="6429"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5"/>
            <p:cNvSpPr/>
            <p:nvPr/>
          </p:nvSpPr>
          <p:spPr>
            <a:xfrm>
              <a:off x="4692325" y="3302350"/>
              <a:ext cx="164975" cy="94750"/>
            </a:xfrm>
            <a:custGeom>
              <a:avLst/>
              <a:gdLst/>
              <a:ahLst/>
              <a:cxnLst/>
              <a:rect l="l" t="t" r="r" b="b"/>
              <a:pathLst>
                <a:path w="6599" h="3790" fill="none" extrusionOk="0">
                  <a:moveTo>
                    <a:pt x="1533" y="214"/>
                  </a:moveTo>
                  <a:lnTo>
                    <a:pt x="1533" y="214"/>
                  </a:lnTo>
                  <a:lnTo>
                    <a:pt x="1192" y="682"/>
                  </a:lnTo>
                  <a:lnTo>
                    <a:pt x="894" y="1236"/>
                  </a:lnTo>
                  <a:lnTo>
                    <a:pt x="596" y="1789"/>
                  </a:lnTo>
                  <a:lnTo>
                    <a:pt x="341" y="2300"/>
                  </a:lnTo>
                  <a:lnTo>
                    <a:pt x="341" y="2300"/>
                  </a:lnTo>
                  <a:lnTo>
                    <a:pt x="170" y="2513"/>
                  </a:lnTo>
                  <a:lnTo>
                    <a:pt x="85" y="2768"/>
                  </a:lnTo>
                  <a:lnTo>
                    <a:pt x="0" y="3024"/>
                  </a:lnTo>
                  <a:lnTo>
                    <a:pt x="0" y="3279"/>
                  </a:lnTo>
                  <a:lnTo>
                    <a:pt x="0" y="3279"/>
                  </a:lnTo>
                  <a:lnTo>
                    <a:pt x="43" y="3449"/>
                  </a:lnTo>
                  <a:lnTo>
                    <a:pt x="128" y="3577"/>
                  </a:lnTo>
                  <a:lnTo>
                    <a:pt x="128" y="3577"/>
                  </a:lnTo>
                  <a:lnTo>
                    <a:pt x="255" y="3620"/>
                  </a:lnTo>
                  <a:lnTo>
                    <a:pt x="383" y="3662"/>
                  </a:lnTo>
                  <a:lnTo>
                    <a:pt x="383" y="3662"/>
                  </a:lnTo>
                  <a:lnTo>
                    <a:pt x="766" y="3747"/>
                  </a:lnTo>
                  <a:lnTo>
                    <a:pt x="1149" y="3790"/>
                  </a:lnTo>
                  <a:lnTo>
                    <a:pt x="1533" y="3790"/>
                  </a:lnTo>
                  <a:lnTo>
                    <a:pt x="1958" y="3747"/>
                  </a:lnTo>
                  <a:lnTo>
                    <a:pt x="2725" y="3662"/>
                  </a:lnTo>
                  <a:lnTo>
                    <a:pt x="3491" y="3535"/>
                  </a:lnTo>
                  <a:lnTo>
                    <a:pt x="3491" y="3535"/>
                  </a:lnTo>
                  <a:lnTo>
                    <a:pt x="5790" y="3066"/>
                  </a:lnTo>
                  <a:lnTo>
                    <a:pt x="5790" y="3066"/>
                  </a:lnTo>
                  <a:lnTo>
                    <a:pt x="6173" y="2939"/>
                  </a:lnTo>
                  <a:lnTo>
                    <a:pt x="6343" y="2853"/>
                  </a:lnTo>
                  <a:lnTo>
                    <a:pt x="6471" y="2726"/>
                  </a:lnTo>
                  <a:lnTo>
                    <a:pt x="6471" y="2726"/>
                  </a:lnTo>
                  <a:lnTo>
                    <a:pt x="6514" y="2598"/>
                  </a:lnTo>
                  <a:lnTo>
                    <a:pt x="6556" y="2428"/>
                  </a:lnTo>
                  <a:lnTo>
                    <a:pt x="6599" y="2130"/>
                  </a:lnTo>
                  <a:lnTo>
                    <a:pt x="6599" y="2130"/>
                  </a:lnTo>
                  <a:lnTo>
                    <a:pt x="6599" y="1576"/>
                  </a:lnTo>
                  <a:lnTo>
                    <a:pt x="6556" y="1065"/>
                  </a:lnTo>
                  <a:lnTo>
                    <a:pt x="6429" y="1"/>
                  </a:lnTo>
                  <a:lnTo>
                    <a:pt x="6429" y="1"/>
                  </a:lnTo>
                  <a:lnTo>
                    <a:pt x="5194" y="44"/>
                  </a:lnTo>
                  <a:lnTo>
                    <a:pt x="3959" y="86"/>
                  </a:lnTo>
                  <a:lnTo>
                    <a:pt x="2767" y="129"/>
                  </a:lnTo>
                  <a:lnTo>
                    <a:pt x="1533" y="21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5"/>
            <p:cNvSpPr/>
            <p:nvPr/>
          </p:nvSpPr>
          <p:spPr>
            <a:xfrm>
              <a:off x="4848775" y="2382775"/>
              <a:ext cx="64950" cy="4300"/>
            </a:xfrm>
            <a:custGeom>
              <a:avLst/>
              <a:gdLst/>
              <a:ahLst/>
              <a:cxnLst/>
              <a:rect l="l" t="t" r="r" b="b"/>
              <a:pathLst>
                <a:path w="2598" h="172" extrusionOk="0">
                  <a:moveTo>
                    <a:pt x="43" y="1"/>
                  </a:moveTo>
                  <a:lnTo>
                    <a:pt x="0" y="44"/>
                  </a:lnTo>
                  <a:lnTo>
                    <a:pt x="0" y="86"/>
                  </a:lnTo>
                  <a:lnTo>
                    <a:pt x="43" y="86"/>
                  </a:lnTo>
                  <a:lnTo>
                    <a:pt x="681" y="129"/>
                  </a:lnTo>
                  <a:lnTo>
                    <a:pt x="1277" y="171"/>
                  </a:lnTo>
                  <a:lnTo>
                    <a:pt x="1916" y="129"/>
                  </a:lnTo>
                  <a:lnTo>
                    <a:pt x="2555" y="86"/>
                  </a:lnTo>
                  <a:lnTo>
                    <a:pt x="2597" y="44"/>
                  </a:lnTo>
                  <a:lnTo>
                    <a:pt x="255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5"/>
            <p:cNvSpPr/>
            <p:nvPr/>
          </p:nvSpPr>
          <p:spPr>
            <a:xfrm>
              <a:off x="4856225" y="2231650"/>
              <a:ext cx="6400" cy="130950"/>
            </a:xfrm>
            <a:custGeom>
              <a:avLst/>
              <a:gdLst/>
              <a:ahLst/>
              <a:cxnLst/>
              <a:rect l="l" t="t" r="r" b="b"/>
              <a:pathLst>
                <a:path w="256" h="5238" extrusionOk="0">
                  <a:moveTo>
                    <a:pt x="171" y="1"/>
                  </a:moveTo>
                  <a:lnTo>
                    <a:pt x="128" y="1320"/>
                  </a:lnTo>
                  <a:lnTo>
                    <a:pt x="43" y="2598"/>
                  </a:lnTo>
                  <a:lnTo>
                    <a:pt x="0" y="3917"/>
                  </a:lnTo>
                  <a:lnTo>
                    <a:pt x="0" y="5195"/>
                  </a:lnTo>
                  <a:lnTo>
                    <a:pt x="0" y="5237"/>
                  </a:lnTo>
                  <a:lnTo>
                    <a:pt x="43" y="5237"/>
                  </a:lnTo>
                  <a:lnTo>
                    <a:pt x="85" y="5195"/>
                  </a:lnTo>
                  <a:lnTo>
                    <a:pt x="171" y="3917"/>
                  </a:lnTo>
                  <a:lnTo>
                    <a:pt x="213" y="2598"/>
                  </a:lnTo>
                  <a:lnTo>
                    <a:pt x="256" y="1320"/>
                  </a:lnTo>
                  <a:lnTo>
                    <a:pt x="256" y="43"/>
                  </a:lnTo>
                  <a:lnTo>
                    <a:pt x="21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5"/>
            <p:cNvSpPr/>
            <p:nvPr/>
          </p:nvSpPr>
          <p:spPr>
            <a:xfrm>
              <a:off x="4860475" y="2234850"/>
              <a:ext cx="38350" cy="91550"/>
            </a:xfrm>
            <a:custGeom>
              <a:avLst/>
              <a:gdLst/>
              <a:ahLst/>
              <a:cxnLst/>
              <a:rect l="l" t="t" r="r" b="b"/>
              <a:pathLst>
                <a:path w="1534" h="3662" extrusionOk="0">
                  <a:moveTo>
                    <a:pt x="1491" y="0"/>
                  </a:moveTo>
                  <a:lnTo>
                    <a:pt x="1448" y="43"/>
                  </a:lnTo>
                  <a:lnTo>
                    <a:pt x="1405" y="1192"/>
                  </a:lnTo>
                  <a:lnTo>
                    <a:pt x="1363" y="2342"/>
                  </a:lnTo>
                  <a:lnTo>
                    <a:pt x="1363" y="2895"/>
                  </a:lnTo>
                  <a:lnTo>
                    <a:pt x="1320" y="3023"/>
                  </a:lnTo>
                  <a:lnTo>
                    <a:pt x="1278" y="3151"/>
                  </a:lnTo>
                  <a:lnTo>
                    <a:pt x="1193" y="3278"/>
                  </a:lnTo>
                  <a:lnTo>
                    <a:pt x="1107" y="3364"/>
                  </a:lnTo>
                  <a:lnTo>
                    <a:pt x="852" y="3449"/>
                  </a:lnTo>
                  <a:lnTo>
                    <a:pt x="597" y="3534"/>
                  </a:lnTo>
                  <a:lnTo>
                    <a:pt x="299" y="3576"/>
                  </a:lnTo>
                  <a:lnTo>
                    <a:pt x="1" y="3576"/>
                  </a:lnTo>
                  <a:lnTo>
                    <a:pt x="1" y="3619"/>
                  </a:lnTo>
                  <a:lnTo>
                    <a:pt x="1" y="3662"/>
                  </a:lnTo>
                  <a:lnTo>
                    <a:pt x="597" y="3662"/>
                  </a:lnTo>
                  <a:lnTo>
                    <a:pt x="895" y="3576"/>
                  </a:lnTo>
                  <a:lnTo>
                    <a:pt x="1193" y="3449"/>
                  </a:lnTo>
                  <a:lnTo>
                    <a:pt x="1320" y="3364"/>
                  </a:lnTo>
                  <a:lnTo>
                    <a:pt x="1405" y="3236"/>
                  </a:lnTo>
                  <a:lnTo>
                    <a:pt x="1448" y="3066"/>
                  </a:lnTo>
                  <a:lnTo>
                    <a:pt x="1491" y="2938"/>
                  </a:lnTo>
                  <a:lnTo>
                    <a:pt x="1533" y="2342"/>
                  </a:lnTo>
                  <a:lnTo>
                    <a:pt x="1533" y="1192"/>
                  </a:lnTo>
                  <a:lnTo>
                    <a:pt x="1533" y="43"/>
                  </a:lnTo>
                  <a:lnTo>
                    <a:pt x="1491"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5"/>
            <p:cNvSpPr/>
            <p:nvPr/>
          </p:nvSpPr>
          <p:spPr>
            <a:xfrm>
              <a:off x="5004150" y="2193350"/>
              <a:ext cx="84125" cy="90475"/>
            </a:xfrm>
            <a:custGeom>
              <a:avLst/>
              <a:gdLst/>
              <a:ahLst/>
              <a:cxnLst/>
              <a:rect l="l" t="t" r="r" b="b"/>
              <a:pathLst>
                <a:path w="3365" h="3619" extrusionOk="0">
                  <a:moveTo>
                    <a:pt x="43" y="0"/>
                  </a:moveTo>
                  <a:lnTo>
                    <a:pt x="1" y="85"/>
                  </a:lnTo>
                  <a:lnTo>
                    <a:pt x="214" y="681"/>
                  </a:lnTo>
                  <a:lnTo>
                    <a:pt x="469" y="1235"/>
                  </a:lnTo>
                  <a:lnTo>
                    <a:pt x="810" y="1788"/>
                  </a:lnTo>
                  <a:lnTo>
                    <a:pt x="1236" y="2256"/>
                  </a:lnTo>
                  <a:lnTo>
                    <a:pt x="1661" y="2682"/>
                  </a:lnTo>
                  <a:lnTo>
                    <a:pt x="2172" y="3065"/>
                  </a:lnTo>
                  <a:lnTo>
                    <a:pt x="2726" y="3406"/>
                  </a:lnTo>
                  <a:lnTo>
                    <a:pt x="3322" y="3619"/>
                  </a:lnTo>
                  <a:lnTo>
                    <a:pt x="3364" y="3619"/>
                  </a:lnTo>
                  <a:lnTo>
                    <a:pt x="3364" y="3576"/>
                  </a:lnTo>
                  <a:lnTo>
                    <a:pt x="3364" y="3534"/>
                  </a:lnTo>
                  <a:lnTo>
                    <a:pt x="2811" y="3278"/>
                  </a:lnTo>
                  <a:lnTo>
                    <a:pt x="2257" y="2938"/>
                  </a:lnTo>
                  <a:lnTo>
                    <a:pt x="1789" y="2597"/>
                  </a:lnTo>
                  <a:lnTo>
                    <a:pt x="1321" y="2171"/>
                  </a:lnTo>
                  <a:lnTo>
                    <a:pt x="938" y="1703"/>
                  </a:lnTo>
                  <a:lnTo>
                    <a:pt x="597" y="1192"/>
                  </a:lnTo>
                  <a:lnTo>
                    <a:pt x="299" y="639"/>
                  </a:lnTo>
                  <a:lnTo>
                    <a:pt x="86" y="43"/>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5"/>
            <p:cNvSpPr/>
            <p:nvPr/>
          </p:nvSpPr>
          <p:spPr>
            <a:xfrm>
              <a:off x="4710400" y="2198650"/>
              <a:ext cx="60700" cy="81975"/>
            </a:xfrm>
            <a:custGeom>
              <a:avLst/>
              <a:gdLst/>
              <a:ahLst/>
              <a:cxnLst/>
              <a:rect l="l" t="t" r="r" b="b"/>
              <a:pathLst>
                <a:path w="2428" h="3279" extrusionOk="0">
                  <a:moveTo>
                    <a:pt x="2385" y="1"/>
                  </a:moveTo>
                  <a:lnTo>
                    <a:pt x="2342" y="43"/>
                  </a:lnTo>
                  <a:lnTo>
                    <a:pt x="2172" y="512"/>
                  </a:lnTo>
                  <a:lnTo>
                    <a:pt x="1959" y="980"/>
                  </a:lnTo>
                  <a:lnTo>
                    <a:pt x="1704" y="1406"/>
                  </a:lnTo>
                  <a:lnTo>
                    <a:pt x="1448" y="1832"/>
                  </a:lnTo>
                  <a:lnTo>
                    <a:pt x="1150" y="2215"/>
                  </a:lnTo>
                  <a:lnTo>
                    <a:pt x="810" y="2555"/>
                  </a:lnTo>
                  <a:lnTo>
                    <a:pt x="426" y="2896"/>
                  </a:lnTo>
                  <a:lnTo>
                    <a:pt x="43" y="3236"/>
                  </a:lnTo>
                  <a:lnTo>
                    <a:pt x="1" y="3236"/>
                  </a:lnTo>
                  <a:lnTo>
                    <a:pt x="43" y="3279"/>
                  </a:lnTo>
                  <a:lnTo>
                    <a:pt x="86" y="3279"/>
                  </a:lnTo>
                  <a:lnTo>
                    <a:pt x="512" y="2981"/>
                  </a:lnTo>
                  <a:lnTo>
                    <a:pt x="895" y="2683"/>
                  </a:lnTo>
                  <a:lnTo>
                    <a:pt x="1235" y="2300"/>
                  </a:lnTo>
                  <a:lnTo>
                    <a:pt x="1576" y="1917"/>
                  </a:lnTo>
                  <a:lnTo>
                    <a:pt x="1831" y="1491"/>
                  </a:lnTo>
                  <a:lnTo>
                    <a:pt x="2087" y="1023"/>
                  </a:lnTo>
                  <a:lnTo>
                    <a:pt x="2257" y="554"/>
                  </a:lnTo>
                  <a:lnTo>
                    <a:pt x="2427" y="43"/>
                  </a:lnTo>
                  <a:lnTo>
                    <a:pt x="238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5"/>
            <p:cNvSpPr/>
            <p:nvPr/>
          </p:nvSpPr>
          <p:spPr>
            <a:xfrm>
              <a:off x="4710400" y="2198650"/>
              <a:ext cx="60700" cy="81975"/>
            </a:xfrm>
            <a:custGeom>
              <a:avLst/>
              <a:gdLst/>
              <a:ahLst/>
              <a:cxnLst/>
              <a:rect l="l" t="t" r="r" b="b"/>
              <a:pathLst>
                <a:path w="2428" h="3279" fill="none" extrusionOk="0">
                  <a:moveTo>
                    <a:pt x="2427" y="43"/>
                  </a:moveTo>
                  <a:lnTo>
                    <a:pt x="2427" y="43"/>
                  </a:lnTo>
                  <a:lnTo>
                    <a:pt x="2257" y="554"/>
                  </a:lnTo>
                  <a:lnTo>
                    <a:pt x="2087" y="1023"/>
                  </a:lnTo>
                  <a:lnTo>
                    <a:pt x="2087" y="1023"/>
                  </a:lnTo>
                  <a:lnTo>
                    <a:pt x="1831" y="1491"/>
                  </a:lnTo>
                  <a:lnTo>
                    <a:pt x="1576" y="1917"/>
                  </a:lnTo>
                  <a:lnTo>
                    <a:pt x="1576" y="1917"/>
                  </a:lnTo>
                  <a:lnTo>
                    <a:pt x="1235" y="2300"/>
                  </a:lnTo>
                  <a:lnTo>
                    <a:pt x="895" y="2683"/>
                  </a:lnTo>
                  <a:lnTo>
                    <a:pt x="895" y="2683"/>
                  </a:lnTo>
                  <a:lnTo>
                    <a:pt x="512" y="2981"/>
                  </a:lnTo>
                  <a:lnTo>
                    <a:pt x="86" y="3279"/>
                  </a:lnTo>
                  <a:lnTo>
                    <a:pt x="86" y="3279"/>
                  </a:lnTo>
                  <a:lnTo>
                    <a:pt x="43" y="3279"/>
                  </a:lnTo>
                  <a:lnTo>
                    <a:pt x="43" y="3279"/>
                  </a:lnTo>
                  <a:lnTo>
                    <a:pt x="43" y="3279"/>
                  </a:lnTo>
                  <a:lnTo>
                    <a:pt x="1" y="3236"/>
                  </a:lnTo>
                  <a:lnTo>
                    <a:pt x="43" y="3236"/>
                  </a:lnTo>
                  <a:lnTo>
                    <a:pt x="43" y="3236"/>
                  </a:lnTo>
                  <a:lnTo>
                    <a:pt x="426" y="2896"/>
                  </a:lnTo>
                  <a:lnTo>
                    <a:pt x="810" y="2555"/>
                  </a:lnTo>
                  <a:lnTo>
                    <a:pt x="810" y="2555"/>
                  </a:lnTo>
                  <a:lnTo>
                    <a:pt x="1150" y="2215"/>
                  </a:lnTo>
                  <a:lnTo>
                    <a:pt x="1448" y="1832"/>
                  </a:lnTo>
                  <a:lnTo>
                    <a:pt x="1448" y="1832"/>
                  </a:lnTo>
                  <a:lnTo>
                    <a:pt x="1704" y="1406"/>
                  </a:lnTo>
                  <a:lnTo>
                    <a:pt x="1959" y="980"/>
                  </a:lnTo>
                  <a:lnTo>
                    <a:pt x="1959" y="980"/>
                  </a:lnTo>
                  <a:lnTo>
                    <a:pt x="2172" y="512"/>
                  </a:lnTo>
                  <a:lnTo>
                    <a:pt x="2342" y="43"/>
                  </a:lnTo>
                  <a:lnTo>
                    <a:pt x="2342" y="43"/>
                  </a:lnTo>
                  <a:lnTo>
                    <a:pt x="2385" y="1"/>
                  </a:lnTo>
                  <a:lnTo>
                    <a:pt x="2385" y="1"/>
                  </a:lnTo>
                  <a:lnTo>
                    <a:pt x="2427" y="4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5"/>
            <p:cNvSpPr/>
            <p:nvPr/>
          </p:nvSpPr>
          <p:spPr>
            <a:xfrm>
              <a:off x="4952000" y="3301300"/>
              <a:ext cx="167125" cy="95800"/>
            </a:xfrm>
            <a:custGeom>
              <a:avLst/>
              <a:gdLst/>
              <a:ahLst/>
              <a:cxnLst/>
              <a:rect l="l" t="t" r="r" b="b"/>
              <a:pathLst>
                <a:path w="6685" h="3832" extrusionOk="0">
                  <a:moveTo>
                    <a:pt x="43" y="0"/>
                  </a:moveTo>
                  <a:lnTo>
                    <a:pt x="1" y="1107"/>
                  </a:lnTo>
                  <a:lnTo>
                    <a:pt x="43" y="2214"/>
                  </a:lnTo>
                  <a:lnTo>
                    <a:pt x="86" y="2512"/>
                  </a:lnTo>
                  <a:lnTo>
                    <a:pt x="129" y="2640"/>
                  </a:lnTo>
                  <a:lnTo>
                    <a:pt x="214" y="2768"/>
                  </a:lnTo>
                  <a:lnTo>
                    <a:pt x="341" y="2895"/>
                  </a:lnTo>
                  <a:lnTo>
                    <a:pt x="512" y="2981"/>
                  </a:lnTo>
                  <a:lnTo>
                    <a:pt x="895" y="3108"/>
                  </a:lnTo>
                  <a:lnTo>
                    <a:pt x="3194" y="3577"/>
                  </a:lnTo>
                  <a:lnTo>
                    <a:pt x="3960" y="3704"/>
                  </a:lnTo>
                  <a:lnTo>
                    <a:pt x="4726" y="3789"/>
                  </a:lnTo>
                  <a:lnTo>
                    <a:pt x="5110" y="3832"/>
                  </a:lnTo>
                  <a:lnTo>
                    <a:pt x="5535" y="3832"/>
                  </a:lnTo>
                  <a:lnTo>
                    <a:pt x="5918" y="3789"/>
                  </a:lnTo>
                  <a:lnTo>
                    <a:pt x="6302" y="3704"/>
                  </a:lnTo>
                  <a:lnTo>
                    <a:pt x="6429" y="3662"/>
                  </a:lnTo>
                  <a:lnTo>
                    <a:pt x="6557" y="3619"/>
                  </a:lnTo>
                  <a:lnTo>
                    <a:pt x="6642" y="3491"/>
                  </a:lnTo>
                  <a:lnTo>
                    <a:pt x="6685" y="3321"/>
                  </a:lnTo>
                  <a:lnTo>
                    <a:pt x="6685" y="3066"/>
                  </a:lnTo>
                  <a:lnTo>
                    <a:pt x="6600" y="2810"/>
                  </a:lnTo>
                  <a:lnTo>
                    <a:pt x="6515" y="2555"/>
                  </a:lnTo>
                  <a:lnTo>
                    <a:pt x="6344" y="2342"/>
                  </a:lnTo>
                  <a:lnTo>
                    <a:pt x="6004" y="1831"/>
                  </a:lnTo>
                  <a:lnTo>
                    <a:pt x="5578" y="1235"/>
                  </a:lnTo>
                  <a:lnTo>
                    <a:pt x="4726" y="213"/>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5"/>
            <p:cNvSpPr/>
            <p:nvPr/>
          </p:nvSpPr>
          <p:spPr>
            <a:xfrm>
              <a:off x="4952000" y="3301300"/>
              <a:ext cx="167125" cy="95800"/>
            </a:xfrm>
            <a:custGeom>
              <a:avLst/>
              <a:gdLst/>
              <a:ahLst/>
              <a:cxnLst/>
              <a:rect l="l" t="t" r="r" b="b"/>
              <a:pathLst>
                <a:path w="6685" h="3832" fill="none" extrusionOk="0">
                  <a:moveTo>
                    <a:pt x="4726" y="213"/>
                  </a:moveTo>
                  <a:lnTo>
                    <a:pt x="4726" y="213"/>
                  </a:lnTo>
                  <a:lnTo>
                    <a:pt x="5578" y="1235"/>
                  </a:lnTo>
                  <a:lnTo>
                    <a:pt x="6004" y="1831"/>
                  </a:lnTo>
                  <a:lnTo>
                    <a:pt x="6344" y="2342"/>
                  </a:lnTo>
                  <a:lnTo>
                    <a:pt x="6344" y="2342"/>
                  </a:lnTo>
                  <a:lnTo>
                    <a:pt x="6515" y="2555"/>
                  </a:lnTo>
                  <a:lnTo>
                    <a:pt x="6600" y="2810"/>
                  </a:lnTo>
                  <a:lnTo>
                    <a:pt x="6685" y="3066"/>
                  </a:lnTo>
                  <a:lnTo>
                    <a:pt x="6685" y="3321"/>
                  </a:lnTo>
                  <a:lnTo>
                    <a:pt x="6685" y="3321"/>
                  </a:lnTo>
                  <a:lnTo>
                    <a:pt x="6642" y="3491"/>
                  </a:lnTo>
                  <a:lnTo>
                    <a:pt x="6557" y="3619"/>
                  </a:lnTo>
                  <a:lnTo>
                    <a:pt x="6557" y="3619"/>
                  </a:lnTo>
                  <a:lnTo>
                    <a:pt x="6429" y="3662"/>
                  </a:lnTo>
                  <a:lnTo>
                    <a:pt x="6302" y="3704"/>
                  </a:lnTo>
                  <a:lnTo>
                    <a:pt x="6302" y="3704"/>
                  </a:lnTo>
                  <a:lnTo>
                    <a:pt x="5918" y="3789"/>
                  </a:lnTo>
                  <a:lnTo>
                    <a:pt x="5535" y="3832"/>
                  </a:lnTo>
                  <a:lnTo>
                    <a:pt x="5110" y="3832"/>
                  </a:lnTo>
                  <a:lnTo>
                    <a:pt x="4726" y="3789"/>
                  </a:lnTo>
                  <a:lnTo>
                    <a:pt x="3960" y="3704"/>
                  </a:lnTo>
                  <a:lnTo>
                    <a:pt x="3194" y="3577"/>
                  </a:lnTo>
                  <a:lnTo>
                    <a:pt x="3194" y="3577"/>
                  </a:lnTo>
                  <a:lnTo>
                    <a:pt x="895" y="3108"/>
                  </a:lnTo>
                  <a:lnTo>
                    <a:pt x="895" y="3108"/>
                  </a:lnTo>
                  <a:lnTo>
                    <a:pt x="512" y="2981"/>
                  </a:lnTo>
                  <a:lnTo>
                    <a:pt x="341" y="2895"/>
                  </a:lnTo>
                  <a:lnTo>
                    <a:pt x="214" y="2768"/>
                  </a:lnTo>
                  <a:lnTo>
                    <a:pt x="214" y="2768"/>
                  </a:lnTo>
                  <a:lnTo>
                    <a:pt x="129" y="2640"/>
                  </a:lnTo>
                  <a:lnTo>
                    <a:pt x="86" y="2512"/>
                  </a:lnTo>
                  <a:lnTo>
                    <a:pt x="43" y="2214"/>
                  </a:lnTo>
                  <a:lnTo>
                    <a:pt x="43" y="2214"/>
                  </a:lnTo>
                  <a:lnTo>
                    <a:pt x="1" y="1107"/>
                  </a:lnTo>
                  <a:lnTo>
                    <a:pt x="4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5"/>
            <p:cNvSpPr/>
            <p:nvPr/>
          </p:nvSpPr>
          <p:spPr>
            <a:xfrm>
              <a:off x="4691250" y="1604775"/>
              <a:ext cx="461950" cy="606675"/>
            </a:xfrm>
            <a:custGeom>
              <a:avLst/>
              <a:gdLst/>
              <a:ahLst/>
              <a:cxnLst/>
              <a:rect l="l" t="t" r="r" b="b"/>
              <a:pathLst>
                <a:path w="18478" h="24267" extrusionOk="0">
                  <a:moveTo>
                    <a:pt x="11282" y="0"/>
                  </a:moveTo>
                  <a:lnTo>
                    <a:pt x="4641" y="170"/>
                  </a:lnTo>
                  <a:lnTo>
                    <a:pt x="3875" y="341"/>
                  </a:lnTo>
                  <a:lnTo>
                    <a:pt x="3108" y="554"/>
                  </a:lnTo>
                  <a:lnTo>
                    <a:pt x="2725" y="724"/>
                  </a:lnTo>
                  <a:lnTo>
                    <a:pt x="2385" y="894"/>
                  </a:lnTo>
                  <a:lnTo>
                    <a:pt x="2044" y="1107"/>
                  </a:lnTo>
                  <a:lnTo>
                    <a:pt x="1746" y="1320"/>
                  </a:lnTo>
                  <a:lnTo>
                    <a:pt x="1448" y="1618"/>
                  </a:lnTo>
                  <a:lnTo>
                    <a:pt x="1192" y="1959"/>
                  </a:lnTo>
                  <a:lnTo>
                    <a:pt x="980" y="2342"/>
                  </a:lnTo>
                  <a:lnTo>
                    <a:pt x="767" y="2682"/>
                  </a:lnTo>
                  <a:lnTo>
                    <a:pt x="639" y="3108"/>
                  </a:lnTo>
                  <a:lnTo>
                    <a:pt x="511" y="3491"/>
                  </a:lnTo>
                  <a:lnTo>
                    <a:pt x="341" y="4343"/>
                  </a:lnTo>
                  <a:lnTo>
                    <a:pt x="213" y="5152"/>
                  </a:lnTo>
                  <a:lnTo>
                    <a:pt x="171" y="6003"/>
                  </a:lnTo>
                  <a:lnTo>
                    <a:pt x="86" y="6854"/>
                  </a:lnTo>
                  <a:lnTo>
                    <a:pt x="0" y="7663"/>
                  </a:lnTo>
                  <a:lnTo>
                    <a:pt x="341" y="10856"/>
                  </a:lnTo>
                  <a:lnTo>
                    <a:pt x="469" y="12942"/>
                  </a:lnTo>
                  <a:lnTo>
                    <a:pt x="596" y="15156"/>
                  </a:lnTo>
                  <a:lnTo>
                    <a:pt x="809" y="19371"/>
                  </a:lnTo>
                  <a:lnTo>
                    <a:pt x="894" y="22606"/>
                  </a:lnTo>
                  <a:lnTo>
                    <a:pt x="937" y="23884"/>
                  </a:lnTo>
                  <a:lnTo>
                    <a:pt x="1789" y="24054"/>
                  </a:lnTo>
                  <a:lnTo>
                    <a:pt x="2768" y="24139"/>
                  </a:lnTo>
                  <a:lnTo>
                    <a:pt x="3832" y="24224"/>
                  </a:lnTo>
                  <a:lnTo>
                    <a:pt x="4981" y="24267"/>
                  </a:lnTo>
                  <a:lnTo>
                    <a:pt x="7408" y="24267"/>
                  </a:lnTo>
                  <a:lnTo>
                    <a:pt x="9792" y="24139"/>
                  </a:lnTo>
                  <a:lnTo>
                    <a:pt x="12049" y="24011"/>
                  </a:lnTo>
                  <a:lnTo>
                    <a:pt x="13879" y="23884"/>
                  </a:lnTo>
                  <a:lnTo>
                    <a:pt x="15582" y="23713"/>
                  </a:lnTo>
                  <a:lnTo>
                    <a:pt x="15369" y="22394"/>
                  </a:lnTo>
                  <a:lnTo>
                    <a:pt x="15199" y="21585"/>
                  </a:lnTo>
                  <a:lnTo>
                    <a:pt x="15029" y="20648"/>
                  </a:lnTo>
                  <a:lnTo>
                    <a:pt x="14773" y="18988"/>
                  </a:lnTo>
                  <a:lnTo>
                    <a:pt x="14773" y="18605"/>
                  </a:lnTo>
                  <a:lnTo>
                    <a:pt x="15582" y="18519"/>
                  </a:lnTo>
                  <a:lnTo>
                    <a:pt x="16306" y="18349"/>
                  </a:lnTo>
                  <a:lnTo>
                    <a:pt x="17030" y="18136"/>
                  </a:lnTo>
                  <a:lnTo>
                    <a:pt x="17711" y="17796"/>
                  </a:lnTo>
                  <a:lnTo>
                    <a:pt x="17966" y="17625"/>
                  </a:lnTo>
                  <a:lnTo>
                    <a:pt x="18137" y="17455"/>
                  </a:lnTo>
                  <a:lnTo>
                    <a:pt x="18179" y="17327"/>
                  </a:lnTo>
                  <a:lnTo>
                    <a:pt x="18222" y="17200"/>
                  </a:lnTo>
                  <a:lnTo>
                    <a:pt x="18264" y="16902"/>
                  </a:lnTo>
                  <a:lnTo>
                    <a:pt x="18392" y="15412"/>
                  </a:lnTo>
                  <a:lnTo>
                    <a:pt x="18435" y="13964"/>
                  </a:lnTo>
                  <a:lnTo>
                    <a:pt x="18477" y="12474"/>
                  </a:lnTo>
                  <a:lnTo>
                    <a:pt x="18435" y="10984"/>
                  </a:lnTo>
                  <a:lnTo>
                    <a:pt x="18349" y="9537"/>
                  </a:lnTo>
                  <a:lnTo>
                    <a:pt x="18222" y="8046"/>
                  </a:lnTo>
                  <a:lnTo>
                    <a:pt x="18051" y="6556"/>
                  </a:lnTo>
                  <a:lnTo>
                    <a:pt x="17839" y="5109"/>
                  </a:lnTo>
                  <a:lnTo>
                    <a:pt x="17711" y="4428"/>
                  </a:lnTo>
                  <a:lnTo>
                    <a:pt x="17541" y="3747"/>
                  </a:lnTo>
                  <a:lnTo>
                    <a:pt x="17285" y="3108"/>
                  </a:lnTo>
                  <a:lnTo>
                    <a:pt x="16987" y="2469"/>
                  </a:lnTo>
                  <a:lnTo>
                    <a:pt x="16774" y="2171"/>
                  </a:lnTo>
                  <a:lnTo>
                    <a:pt x="16519" y="1873"/>
                  </a:lnTo>
                  <a:lnTo>
                    <a:pt x="16263" y="1618"/>
                  </a:lnTo>
                  <a:lnTo>
                    <a:pt x="15923" y="1405"/>
                  </a:lnTo>
                  <a:lnTo>
                    <a:pt x="15625" y="1192"/>
                  </a:lnTo>
                  <a:lnTo>
                    <a:pt x="15242" y="1022"/>
                  </a:lnTo>
                  <a:lnTo>
                    <a:pt x="14475" y="724"/>
                  </a:lnTo>
                  <a:lnTo>
                    <a:pt x="13666" y="469"/>
                  </a:lnTo>
                  <a:lnTo>
                    <a:pt x="12815" y="298"/>
                  </a:lnTo>
                  <a:lnTo>
                    <a:pt x="1128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5"/>
            <p:cNvSpPr/>
            <p:nvPr/>
          </p:nvSpPr>
          <p:spPr>
            <a:xfrm>
              <a:off x="4691250" y="1604775"/>
              <a:ext cx="461950" cy="606675"/>
            </a:xfrm>
            <a:custGeom>
              <a:avLst/>
              <a:gdLst/>
              <a:ahLst/>
              <a:cxnLst/>
              <a:rect l="l" t="t" r="r" b="b"/>
              <a:pathLst>
                <a:path w="18478" h="24267" fill="none" extrusionOk="0">
                  <a:moveTo>
                    <a:pt x="4641" y="170"/>
                  </a:moveTo>
                  <a:lnTo>
                    <a:pt x="4641" y="170"/>
                  </a:lnTo>
                  <a:lnTo>
                    <a:pt x="3875" y="341"/>
                  </a:lnTo>
                  <a:lnTo>
                    <a:pt x="3108" y="554"/>
                  </a:lnTo>
                  <a:lnTo>
                    <a:pt x="2725" y="724"/>
                  </a:lnTo>
                  <a:lnTo>
                    <a:pt x="2385" y="894"/>
                  </a:lnTo>
                  <a:lnTo>
                    <a:pt x="2044" y="1107"/>
                  </a:lnTo>
                  <a:lnTo>
                    <a:pt x="1746" y="1320"/>
                  </a:lnTo>
                  <a:lnTo>
                    <a:pt x="1746" y="1320"/>
                  </a:lnTo>
                  <a:lnTo>
                    <a:pt x="1448" y="1618"/>
                  </a:lnTo>
                  <a:lnTo>
                    <a:pt x="1192" y="1959"/>
                  </a:lnTo>
                  <a:lnTo>
                    <a:pt x="980" y="2342"/>
                  </a:lnTo>
                  <a:lnTo>
                    <a:pt x="767" y="2682"/>
                  </a:lnTo>
                  <a:lnTo>
                    <a:pt x="639" y="3108"/>
                  </a:lnTo>
                  <a:lnTo>
                    <a:pt x="511" y="3491"/>
                  </a:lnTo>
                  <a:lnTo>
                    <a:pt x="341" y="4343"/>
                  </a:lnTo>
                  <a:lnTo>
                    <a:pt x="341" y="4343"/>
                  </a:lnTo>
                  <a:lnTo>
                    <a:pt x="213" y="5152"/>
                  </a:lnTo>
                  <a:lnTo>
                    <a:pt x="171" y="6003"/>
                  </a:lnTo>
                  <a:lnTo>
                    <a:pt x="86" y="6854"/>
                  </a:lnTo>
                  <a:lnTo>
                    <a:pt x="0" y="7663"/>
                  </a:lnTo>
                  <a:lnTo>
                    <a:pt x="341" y="10856"/>
                  </a:lnTo>
                  <a:lnTo>
                    <a:pt x="341" y="10856"/>
                  </a:lnTo>
                  <a:lnTo>
                    <a:pt x="469" y="12942"/>
                  </a:lnTo>
                  <a:lnTo>
                    <a:pt x="596" y="15156"/>
                  </a:lnTo>
                  <a:lnTo>
                    <a:pt x="809" y="19371"/>
                  </a:lnTo>
                  <a:lnTo>
                    <a:pt x="894" y="22606"/>
                  </a:lnTo>
                  <a:lnTo>
                    <a:pt x="937" y="23884"/>
                  </a:lnTo>
                  <a:lnTo>
                    <a:pt x="937" y="23884"/>
                  </a:lnTo>
                  <a:lnTo>
                    <a:pt x="1789" y="24054"/>
                  </a:lnTo>
                  <a:lnTo>
                    <a:pt x="2768" y="24139"/>
                  </a:lnTo>
                  <a:lnTo>
                    <a:pt x="3832" y="24224"/>
                  </a:lnTo>
                  <a:lnTo>
                    <a:pt x="4981" y="24267"/>
                  </a:lnTo>
                  <a:lnTo>
                    <a:pt x="6174" y="24267"/>
                  </a:lnTo>
                  <a:lnTo>
                    <a:pt x="7408" y="24267"/>
                  </a:lnTo>
                  <a:lnTo>
                    <a:pt x="9792" y="24139"/>
                  </a:lnTo>
                  <a:lnTo>
                    <a:pt x="12049" y="24011"/>
                  </a:lnTo>
                  <a:lnTo>
                    <a:pt x="13879" y="23884"/>
                  </a:lnTo>
                  <a:lnTo>
                    <a:pt x="15582" y="23713"/>
                  </a:lnTo>
                  <a:lnTo>
                    <a:pt x="15582" y="23713"/>
                  </a:lnTo>
                  <a:lnTo>
                    <a:pt x="15369" y="22394"/>
                  </a:lnTo>
                  <a:lnTo>
                    <a:pt x="15199" y="21585"/>
                  </a:lnTo>
                  <a:lnTo>
                    <a:pt x="15029" y="20648"/>
                  </a:lnTo>
                  <a:lnTo>
                    <a:pt x="14773" y="18988"/>
                  </a:lnTo>
                  <a:lnTo>
                    <a:pt x="14773" y="18605"/>
                  </a:lnTo>
                  <a:lnTo>
                    <a:pt x="14773" y="18605"/>
                  </a:lnTo>
                  <a:lnTo>
                    <a:pt x="15582" y="18519"/>
                  </a:lnTo>
                  <a:lnTo>
                    <a:pt x="16306" y="18349"/>
                  </a:lnTo>
                  <a:lnTo>
                    <a:pt x="17030" y="18136"/>
                  </a:lnTo>
                  <a:lnTo>
                    <a:pt x="17711" y="17796"/>
                  </a:lnTo>
                  <a:lnTo>
                    <a:pt x="17711" y="17796"/>
                  </a:lnTo>
                  <a:lnTo>
                    <a:pt x="17966" y="17625"/>
                  </a:lnTo>
                  <a:lnTo>
                    <a:pt x="18137" y="17455"/>
                  </a:lnTo>
                  <a:lnTo>
                    <a:pt x="18137" y="17455"/>
                  </a:lnTo>
                  <a:lnTo>
                    <a:pt x="18179" y="17327"/>
                  </a:lnTo>
                  <a:lnTo>
                    <a:pt x="18222" y="17200"/>
                  </a:lnTo>
                  <a:lnTo>
                    <a:pt x="18264" y="16902"/>
                  </a:lnTo>
                  <a:lnTo>
                    <a:pt x="18264" y="16902"/>
                  </a:lnTo>
                  <a:lnTo>
                    <a:pt x="18392" y="15412"/>
                  </a:lnTo>
                  <a:lnTo>
                    <a:pt x="18435" y="13964"/>
                  </a:lnTo>
                  <a:lnTo>
                    <a:pt x="18477" y="12474"/>
                  </a:lnTo>
                  <a:lnTo>
                    <a:pt x="18435" y="10984"/>
                  </a:lnTo>
                  <a:lnTo>
                    <a:pt x="18349" y="9537"/>
                  </a:lnTo>
                  <a:lnTo>
                    <a:pt x="18222" y="8046"/>
                  </a:lnTo>
                  <a:lnTo>
                    <a:pt x="18051" y="6556"/>
                  </a:lnTo>
                  <a:lnTo>
                    <a:pt x="17839" y="5109"/>
                  </a:lnTo>
                  <a:lnTo>
                    <a:pt x="17839" y="5109"/>
                  </a:lnTo>
                  <a:lnTo>
                    <a:pt x="17711" y="4428"/>
                  </a:lnTo>
                  <a:lnTo>
                    <a:pt x="17541" y="3747"/>
                  </a:lnTo>
                  <a:lnTo>
                    <a:pt x="17285" y="3108"/>
                  </a:lnTo>
                  <a:lnTo>
                    <a:pt x="16987" y="2469"/>
                  </a:lnTo>
                  <a:lnTo>
                    <a:pt x="16987" y="2469"/>
                  </a:lnTo>
                  <a:lnTo>
                    <a:pt x="16774" y="2171"/>
                  </a:lnTo>
                  <a:lnTo>
                    <a:pt x="16519" y="1873"/>
                  </a:lnTo>
                  <a:lnTo>
                    <a:pt x="16263" y="1618"/>
                  </a:lnTo>
                  <a:lnTo>
                    <a:pt x="15923" y="1405"/>
                  </a:lnTo>
                  <a:lnTo>
                    <a:pt x="15625" y="1192"/>
                  </a:lnTo>
                  <a:lnTo>
                    <a:pt x="15242" y="1022"/>
                  </a:lnTo>
                  <a:lnTo>
                    <a:pt x="14475" y="724"/>
                  </a:lnTo>
                  <a:lnTo>
                    <a:pt x="13666" y="469"/>
                  </a:lnTo>
                  <a:lnTo>
                    <a:pt x="12815" y="298"/>
                  </a:lnTo>
                  <a:lnTo>
                    <a:pt x="11282" y="0"/>
                  </a:lnTo>
                  <a:lnTo>
                    <a:pt x="4641" y="17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5"/>
            <p:cNvSpPr/>
            <p:nvPr/>
          </p:nvSpPr>
          <p:spPr>
            <a:xfrm>
              <a:off x="4983950" y="1606900"/>
              <a:ext cx="169250" cy="463000"/>
            </a:xfrm>
            <a:custGeom>
              <a:avLst/>
              <a:gdLst/>
              <a:ahLst/>
              <a:cxnLst/>
              <a:rect l="l" t="t" r="r" b="b"/>
              <a:pathLst>
                <a:path w="6770" h="18520" extrusionOk="0">
                  <a:moveTo>
                    <a:pt x="0" y="0"/>
                  </a:moveTo>
                  <a:lnTo>
                    <a:pt x="3065" y="18520"/>
                  </a:lnTo>
                  <a:lnTo>
                    <a:pt x="3874" y="18434"/>
                  </a:lnTo>
                  <a:lnTo>
                    <a:pt x="4598" y="18264"/>
                  </a:lnTo>
                  <a:lnTo>
                    <a:pt x="5322" y="18051"/>
                  </a:lnTo>
                  <a:lnTo>
                    <a:pt x="6003" y="17711"/>
                  </a:lnTo>
                  <a:lnTo>
                    <a:pt x="6258" y="17540"/>
                  </a:lnTo>
                  <a:lnTo>
                    <a:pt x="6429" y="17370"/>
                  </a:lnTo>
                  <a:lnTo>
                    <a:pt x="6471" y="17242"/>
                  </a:lnTo>
                  <a:lnTo>
                    <a:pt x="6514" y="17115"/>
                  </a:lnTo>
                  <a:lnTo>
                    <a:pt x="6556" y="16817"/>
                  </a:lnTo>
                  <a:lnTo>
                    <a:pt x="6684" y="15327"/>
                  </a:lnTo>
                  <a:lnTo>
                    <a:pt x="6727" y="13879"/>
                  </a:lnTo>
                  <a:lnTo>
                    <a:pt x="6769" y="12389"/>
                  </a:lnTo>
                  <a:lnTo>
                    <a:pt x="6727" y="10899"/>
                  </a:lnTo>
                  <a:lnTo>
                    <a:pt x="6641" y="9452"/>
                  </a:lnTo>
                  <a:lnTo>
                    <a:pt x="6514" y="7961"/>
                  </a:lnTo>
                  <a:lnTo>
                    <a:pt x="6343" y="6471"/>
                  </a:lnTo>
                  <a:lnTo>
                    <a:pt x="6131" y="5024"/>
                  </a:lnTo>
                  <a:lnTo>
                    <a:pt x="6003" y="4343"/>
                  </a:lnTo>
                  <a:lnTo>
                    <a:pt x="5833" y="3662"/>
                  </a:lnTo>
                  <a:lnTo>
                    <a:pt x="5620" y="3023"/>
                  </a:lnTo>
                  <a:lnTo>
                    <a:pt x="5449" y="2682"/>
                  </a:lnTo>
                  <a:lnTo>
                    <a:pt x="5279" y="2384"/>
                  </a:lnTo>
                  <a:lnTo>
                    <a:pt x="5066" y="2086"/>
                  </a:lnTo>
                  <a:lnTo>
                    <a:pt x="4811" y="1831"/>
                  </a:lnTo>
                  <a:lnTo>
                    <a:pt x="4555" y="1618"/>
                  </a:lnTo>
                  <a:lnTo>
                    <a:pt x="4300" y="1363"/>
                  </a:lnTo>
                  <a:lnTo>
                    <a:pt x="3959" y="1192"/>
                  </a:lnTo>
                  <a:lnTo>
                    <a:pt x="3661" y="1022"/>
                  </a:lnTo>
                  <a:lnTo>
                    <a:pt x="2980" y="724"/>
                  </a:lnTo>
                  <a:lnTo>
                    <a:pt x="2256" y="469"/>
                  </a:lnTo>
                  <a:lnTo>
                    <a:pt x="1490" y="298"/>
                  </a:lnTo>
                  <a:lnTo>
                    <a:pt x="0"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5"/>
            <p:cNvSpPr/>
            <p:nvPr/>
          </p:nvSpPr>
          <p:spPr>
            <a:xfrm>
              <a:off x="4983950" y="1606900"/>
              <a:ext cx="169250" cy="463000"/>
            </a:xfrm>
            <a:custGeom>
              <a:avLst/>
              <a:gdLst/>
              <a:ahLst/>
              <a:cxnLst/>
              <a:rect l="l" t="t" r="r" b="b"/>
              <a:pathLst>
                <a:path w="6770" h="18520" fill="none" extrusionOk="0">
                  <a:moveTo>
                    <a:pt x="3065" y="18520"/>
                  </a:moveTo>
                  <a:lnTo>
                    <a:pt x="3065" y="18520"/>
                  </a:lnTo>
                  <a:lnTo>
                    <a:pt x="3874" y="18434"/>
                  </a:lnTo>
                  <a:lnTo>
                    <a:pt x="4598" y="18264"/>
                  </a:lnTo>
                  <a:lnTo>
                    <a:pt x="5322" y="18051"/>
                  </a:lnTo>
                  <a:lnTo>
                    <a:pt x="6003" y="17711"/>
                  </a:lnTo>
                  <a:lnTo>
                    <a:pt x="6003" y="17711"/>
                  </a:lnTo>
                  <a:lnTo>
                    <a:pt x="6258" y="17540"/>
                  </a:lnTo>
                  <a:lnTo>
                    <a:pt x="6429" y="17370"/>
                  </a:lnTo>
                  <a:lnTo>
                    <a:pt x="6429" y="17370"/>
                  </a:lnTo>
                  <a:lnTo>
                    <a:pt x="6471" y="17242"/>
                  </a:lnTo>
                  <a:lnTo>
                    <a:pt x="6514" y="17115"/>
                  </a:lnTo>
                  <a:lnTo>
                    <a:pt x="6556" y="16817"/>
                  </a:lnTo>
                  <a:lnTo>
                    <a:pt x="6556" y="16817"/>
                  </a:lnTo>
                  <a:lnTo>
                    <a:pt x="6684" y="15327"/>
                  </a:lnTo>
                  <a:lnTo>
                    <a:pt x="6727" y="13879"/>
                  </a:lnTo>
                  <a:lnTo>
                    <a:pt x="6769" y="12389"/>
                  </a:lnTo>
                  <a:lnTo>
                    <a:pt x="6727" y="10899"/>
                  </a:lnTo>
                  <a:lnTo>
                    <a:pt x="6641" y="9452"/>
                  </a:lnTo>
                  <a:lnTo>
                    <a:pt x="6514" y="7961"/>
                  </a:lnTo>
                  <a:lnTo>
                    <a:pt x="6343" y="6471"/>
                  </a:lnTo>
                  <a:lnTo>
                    <a:pt x="6131" y="5024"/>
                  </a:lnTo>
                  <a:lnTo>
                    <a:pt x="6131" y="5024"/>
                  </a:lnTo>
                  <a:lnTo>
                    <a:pt x="6003" y="4343"/>
                  </a:lnTo>
                  <a:lnTo>
                    <a:pt x="5833" y="3662"/>
                  </a:lnTo>
                  <a:lnTo>
                    <a:pt x="5620" y="3023"/>
                  </a:lnTo>
                  <a:lnTo>
                    <a:pt x="5449" y="2682"/>
                  </a:lnTo>
                  <a:lnTo>
                    <a:pt x="5279" y="2384"/>
                  </a:lnTo>
                  <a:lnTo>
                    <a:pt x="5279" y="2384"/>
                  </a:lnTo>
                  <a:lnTo>
                    <a:pt x="5066" y="2086"/>
                  </a:lnTo>
                  <a:lnTo>
                    <a:pt x="4811" y="1831"/>
                  </a:lnTo>
                  <a:lnTo>
                    <a:pt x="4555" y="1618"/>
                  </a:lnTo>
                  <a:lnTo>
                    <a:pt x="4300" y="1363"/>
                  </a:lnTo>
                  <a:lnTo>
                    <a:pt x="3959" y="1192"/>
                  </a:lnTo>
                  <a:lnTo>
                    <a:pt x="3661" y="1022"/>
                  </a:lnTo>
                  <a:lnTo>
                    <a:pt x="2980" y="724"/>
                  </a:lnTo>
                  <a:lnTo>
                    <a:pt x="2256" y="469"/>
                  </a:lnTo>
                  <a:lnTo>
                    <a:pt x="1490" y="29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5"/>
            <p:cNvSpPr/>
            <p:nvPr/>
          </p:nvSpPr>
          <p:spPr>
            <a:xfrm>
              <a:off x="4741275" y="2075200"/>
              <a:ext cx="339550" cy="136250"/>
            </a:xfrm>
            <a:custGeom>
              <a:avLst/>
              <a:gdLst/>
              <a:ahLst/>
              <a:cxnLst/>
              <a:rect l="l" t="t" r="r" b="b"/>
              <a:pathLst>
                <a:path w="13582" h="5450" extrusionOk="0">
                  <a:moveTo>
                    <a:pt x="12772" y="0"/>
                  </a:moveTo>
                  <a:lnTo>
                    <a:pt x="12645" y="554"/>
                  </a:lnTo>
                  <a:lnTo>
                    <a:pt x="12559" y="894"/>
                  </a:lnTo>
                  <a:lnTo>
                    <a:pt x="12389" y="1278"/>
                  </a:lnTo>
                  <a:lnTo>
                    <a:pt x="12219" y="1703"/>
                  </a:lnTo>
                  <a:lnTo>
                    <a:pt x="11963" y="2172"/>
                  </a:lnTo>
                  <a:lnTo>
                    <a:pt x="11665" y="2597"/>
                  </a:lnTo>
                  <a:lnTo>
                    <a:pt x="11282" y="3023"/>
                  </a:lnTo>
                  <a:lnTo>
                    <a:pt x="10814" y="3406"/>
                  </a:lnTo>
                  <a:lnTo>
                    <a:pt x="10303" y="3789"/>
                  </a:lnTo>
                  <a:lnTo>
                    <a:pt x="9664" y="4087"/>
                  </a:lnTo>
                  <a:lnTo>
                    <a:pt x="9324" y="4215"/>
                  </a:lnTo>
                  <a:lnTo>
                    <a:pt x="8941" y="4300"/>
                  </a:lnTo>
                  <a:lnTo>
                    <a:pt x="8558" y="4385"/>
                  </a:lnTo>
                  <a:lnTo>
                    <a:pt x="8132" y="4471"/>
                  </a:lnTo>
                  <a:lnTo>
                    <a:pt x="7706" y="4513"/>
                  </a:lnTo>
                  <a:lnTo>
                    <a:pt x="7238" y="4513"/>
                  </a:lnTo>
                  <a:lnTo>
                    <a:pt x="5407" y="4556"/>
                  </a:lnTo>
                  <a:lnTo>
                    <a:pt x="3917" y="4641"/>
                  </a:lnTo>
                  <a:lnTo>
                    <a:pt x="2640" y="4769"/>
                  </a:lnTo>
                  <a:lnTo>
                    <a:pt x="1661" y="4896"/>
                  </a:lnTo>
                  <a:lnTo>
                    <a:pt x="894" y="5024"/>
                  </a:lnTo>
                  <a:lnTo>
                    <a:pt x="384" y="5152"/>
                  </a:lnTo>
                  <a:lnTo>
                    <a:pt x="0" y="5237"/>
                  </a:lnTo>
                  <a:lnTo>
                    <a:pt x="894" y="5365"/>
                  </a:lnTo>
                  <a:lnTo>
                    <a:pt x="1916" y="5407"/>
                  </a:lnTo>
                  <a:lnTo>
                    <a:pt x="2980" y="5450"/>
                  </a:lnTo>
                  <a:lnTo>
                    <a:pt x="4087" y="5450"/>
                  </a:lnTo>
                  <a:lnTo>
                    <a:pt x="6344" y="5407"/>
                  </a:lnTo>
                  <a:lnTo>
                    <a:pt x="8515" y="5322"/>
                  </a:lnTo>
                  <a:lnTo>
                    <a:pt x="10516" y="5194"/>
                  </a:lnTo>
                  <a:lnTo>
                    <a:pt x="12091" y="5067"/>
                  </a:lnTo>
                  <a:lnTo>
                    <a:pt x="13581" y="4896"/>
                  </a:lnTo>
                  <a:lnTo>
                    <a:pt x="13368" y="3577"/>
                  </a:lnTo>
                  <a:lnTo>
                    <a:pt x="13198" y="2768"/>
                  </a:lnTo>
                  <a:lnTo>
                    <a:pt x="13028" y="1831"/>
                  </a:lnTo>
                  <a:lnTo>
                    <a:pt x="12772" y="171"/>
                  </a:lnTo>
                  <a:lnTo>
                    <a:pt x="12772"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5"/>
            <p:cNvSpPr/>
            <p:nvPr/>
          </p:nvSpPr>
          <p:spPr>
            <a:xfrm>
              <a:off x="4810450" y="1557925"/>
              <a:ext cx="162875" cy="88375"/>
            </a:xfrm>
            <a:custGeom>
              <a:avLst/>
              <a:gdLst/>
              <a:ahLst/>
              <a:cxnLst/>
              <a:rect l="l" t="t" r="r" b="b"/>
              <a:pathLst>
                <a:path w="6515" h="3535" extrusionOk="0">
                  <a:moveTo>
                    <a:pt x="4769" y="1"/>
                  </a:moveTo>
                  <a:lnTo>
                    <a:pt x="1576" y="427"/>
                  </a:lnTo>
                  <a:lnTo>
                    <a:pt x="1363" y="1619"/>
                  </a:lnTo>
                  <a:lnTo>
                    <a:pt x="1" y="1959"/>
                  </a:lnTo>
                  <a:lnTo>
                    <a:pt x="1" y="2044"/>
                  </a:lnTo>
                  <a:lnTo>
                    <a:pt x="43" y="2215"/>
                  </a:lnTo>
                  <a:lnTo>
                    <a:pt x="128" y="2470"/>
                  </a:lnTo>
                  <a:lnTo>
                    <a:pt x="213" y="2598"/>
                  </a:lnTo>
                  <a:lnTo>
                    <a:pt x="384" y="2768"/>
                  </a:lnTo>
                  <a:lnTo>
                    <a:pt x="554" y="2896"/>
                  </a:lnTo>
                  <a:lnTo>
                    <a:pt x="767" y="3024"/>
                  </a:lnTo>
                  <a:lnTo>
                    <a:pt x="1022" y="3194"/>
                  </a:lnTo>
                  <a:lnTo>
                    <a:pt x="1320" y="3279"/>
                  </a:lnTo>
                  <a:lnTo>
                    <a:pt x="1704" y="3407"/>
                  </a:lnTo>
                  <a:lnTo>
                    <a:pt x="2172" y="3449"/>
                  </a:lnTo>
                  <a:lnTo>
                    <a:pt x="2683" y="3535"/>
                  </a:lnTo>
                  <a:lnTo>
                    <a:pt x="3875" y="3535"/>
                  </a:lnTo>
                  <a:lnTo>
                    <a:pt x="4386" y="3449"/>
                  </a:lnTo>
                  <a:lnTo>
                    <a:pt x="4854" y="3364"/>
                  </a:lnTo>
                  <a:lnTo>
                    <a:pt x="5237" y="3279"/>
                  </a:lnTo>
                  <a:lnTo>
                    <a:pt x="5535" y="3151"/>
                  </a:lnTo>
                  <a:lnTo>
                    <a:pt x="5791" y="3024"/>
                  </a:lnTo>
                  <a:lnTo>
                    <a:pt x="6003" y="2853"/>
                  </a:lnTo>
                  <a:lnTo>
                    <a:pt x="6174" y="2683"/>
                  </a:lnTo>
                  <a:lnTo>
                    <a:pt x="6301" y="2555"/>
                  </a:lnTo>
                  <a:lnTo>
                    <a:pt x="6387" y="2385"/>
                  </a:lnTo>
                  <a:lnTo>
                    <a:pt x="6472" y="2130"/>
                  </a:lnTo>
                  <a:lnTo>
                    <a:pt x="6514" y="1917"/>
                  </a:lnTo>
                  <a:lnTo>
                    <a:pt x="6514" y="1874"/>
                  </a:lnTo>
                  <a:lnTo>
                    <a:pt x="5024" y="1448"/>
                  </a:lnTo>
                  <a:lnTo>
                    <a:pt x="4769"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5"/>
            <p:cNvSpPr/>
            <p:nvPr/>
          </p:nvSpPr>
          <p:spPr>
            <a:xfrm>
              <a:off x="4758300" y="1249275"/>
              <a:ext cx="237375" cy="328900"/>
            </a:xfrm>
            <a:custGeom>
              <a:avLst/>
              <a:gdLst/>
              <a:ahLst/>
              <a:cxnLst/>
              <a:rect l="l" t="t" r="r" b="b"/>
              <a:pathLst>
                <a:path w="9495" h="13156" extrusionOk="0">
                  <a:moveTo>
                    <a:pt x="3875" y="1"/>
                  </a:moveTo>
                  <a:lnTo>
                    <a:pt x="3279" y="86"/>
                  </a:lnTo>
                  <a:lnTo>
                    <a:pt x="2896" y="129"/>
                  </a:lnTo>
                  <a:lnTo>
                    <a:pt x="2555" y="256"/>
                  </a:lnTo>
                  <a:lnTo>
                    <a:pt x="2172" y="384"/>
                  </a:lnTo>
                  <a:lnTo>
                    <a:pt x="1789" y="597"/>
                  </a:lnTo>
                  <a:lnTo>
                    <a:pt x="1448" y="852"/>
                  </a:lnTo>
                  <a:lnTo>
                    <a:pt x="1107" y="1150"/>
                  </a:lnTo>
                  <a:lnTo>
                    <a:pt x="809" y="1491"/>
                  </a:lnTo>
                  <a:lnTo>
                    <a:pt x="554" y="1917"/>
                  </a:lnTo>
                  <a:lnTo>
                    <a:pt x="341" y="2428"/>
                  </a:lnTo>
                  <a:lnTo>
                    <a:pt x="171" y="2981"/>
                  </a:lnTo>
                  <a:lnTo>
                    <a:pt x="43" y="3747"/>
                  </a:lnTo>
                  <a:lnTo>
                    <a:pt x="1" y="4599"/>
                  </a:lnTo>
                  <a:lnTo>
                    <a:pt x="1" y="5493"/>
                  </a:lnTo>
                  <a:lnTo>
                    <a:pt x="1" y="6387"/>
                  </a:lnTo>
                  <a:lnTo>
                    <a:pt x="86" y="7281"/>
                  </a:lnTo>
                  <a:lnTo>
                    <a:pt x="213" y="8090"/>
                  </a:lnTo>
                  <a:lnTo>
                    <a:pt x="341" y="8856"/>
                  </a:lnTo>
                  <a:lnTo>
                    <a:pt x="469" y="9495"/>
                  </a:lnTo>
                  <a:lnTo>
                    <a:pt x="597" y="10005"/>
                  </a:lnTo>
                  <a:lnTo>
                    <a:pt x="724" y="10474"/>
                  </a:lnTo>
                  <a:lnTo>
                    <a:pt x="937" y="10900"/>
                  </a:lnTo>
                  <a:lnTo>
                    <a:pt x="1193" y="11325"/>
                  </a:lnTo>
                  <a:lnTo>
                    <a:pt x="1576" y="11794"/>
                  </a:lnTo>
                  <a:lnTo>
                    <a:pt x="1959" y="12134"/>
                  </a:lnTo>
                  <a:lnTo>
                    <a:pt x="2385" y="12475"/>
                  </a:lnTo>
                  <a:lnTo>
                    <a:pt x="2768" y="12688"/>
                  </a:lnTo>
                  <a:lnTo>
                    <a:pt x="3194" y="12900"/>
                  </a:lnTo>
                  <a:lnTo>
                    <a:pt x="3619" y="13028"/>
                  </a:lnTo>
                  <a:lnTo>
                    <a:pt x="4002" y="13113"/>
                  </a:lnTo>
                  <a:lnTo>
                    <a:pt x="4386" y="13156"/>
                  </a:lnTo>
                  <a:lnTo>
                    <a:pt x="4769" y="13156"/>
                  </a:lnTo>
                  <a:lnTo>
                    <a:pt x="5152" y="13113"/>
                  </a:lnTo>
                  <a:lnTo>
                    <a:pt x="5492" y="13071"/>
                  </a:lnTo>
                  <a:lnTo>
                    <a:pt x="5833" y="12986"/>
                  </a:lnTo>
                  <a:lnTo>
                    <a:pt x="6387" y="12815"/>
                  </a:lnTo>
                  <a:lnTo>
                    <a:pt x="6770" y="12602"/>
                  </a:lnTo>
                  <a:lnTo>
                    <a:pt x="7281" y="12219"/>
                  </a:lnTo>
                  <a:lnTo>
                    <a:pt x="7749" y="11794"/>
                  </a:lnTo>
                  <a:lnTo>
                    <a:pt x="8089" y="11325"/>
                  </a:lnTo>
                  <a:lnTo>
                    <a:pt x="8387" y="10772"/>
                  </a:lnTo>
                  <a:lnTo>
                    <a:pt x="8685" y="10005"/>
                  </a:lnTo>
                  <a:lnTo>
                    <a:pt x="8941" y="9282"/>
                  </a:lnTo>
                  <a:lnTo>
                    <a:pt x="9154" y="8515"/>
                  </a:lnTo>
                  <a:lnTo>
                    <a:pt x="9324" y="7707"/>
                  </a:lnTo>
                  <a:lnTo>
                    <a:pt x="9409" y="6940"/>
                  </a:lnTo>
                  <a:lnTo>
                    <a:pt x="9494" y="6131"/>
                  </a:lnTo>
                  <a:lnTo>
                    <a:pt x="9494" y="5322"/>
                  </a:lnTo>
                  <a:lnTo>
                    <a:pt x="9494" y="4556"/>
                  </a:lnTo>
                  <a:lnTo>
                    <a:pt x="9494" y="4343"/>
                  </a:lnTo>
                  <a:lnTo>
                    <a:pt x="9494" y="3832"/>
                  </a:lnTo>
                  <a:lnTo>
                    <a:pt x="9452" y="3492"/>
                  </a:lnTo>
                  <a:lnTo>
                    <a:pt x="9367" y="3109"/>
                  </a:lnTo>
                  <a:lnTo>
                    <a:pt x="9239" y="2726"/>
                  </a:lnTo>
                  <a:lnTo>
                    <a:pt x="9069" y="2300"/>
                  </a:lnTo>
                  <a:lnTo>
                    <a:pt x="8813" y="1874"/>
                  </a:lnTo>
                  <a:lnTo>
                    <a:pt x="8515" y="1491"/>
                  </a:lnTo>
                  <a:lnTo>
                    <a:pt x="8089" y="1108"/>
                  </a:lnTo>
                  <a:lnTo>
                    <a:pt x="7621" y="725"/>
                  </a:lnTo>
                  <a:lnTo>
                    <a:pt x="7323" y="597"/>
                  </a:lnTo>
                  <a:lnTo>
                    <a:pt x="6983" y="427"/>
                  </a:lnTo>
                  <a:lnTo>
                    <a:pt x="6642" y="299"/>
                  </a:lnTo>
                  <a:lnTo>
                    <a:pt x="6259" y="214"/>
                  </a:lnTo>
                  <a:lnTo>
                    <a:pt x="5876" y="129"/>
                  </a:lnTo>
                  <a:lnTo>
                    <a:pt x="5407" y="43"/>
                  </a:lnTo>
                  <a:lnTo>
                    <a:pt x="4939"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5"/>
            <p:cNvSpPr/>
            <p:nvPr/>
          </p:nvSpPr>
          <p:spPr>
            <a:xfrm>
              <a:off x="4904125" y="1434475"/>
              <a:ext cx="14925" cy="13850"/>
            </a:xfrm>
            <a:custGeom>
              <a:avLst/>
              <a:gdLst/>
              <a:ahLst/>
              <a:cxnLst/>
              <a:rect l="l" t="t" r="r" b="b"/>
              <a:pathLst>
                <a:path w="597" h="554" extrusionOk="0">
                  <a:moveTo>
                    <a:pt x="213" y="1"/>
                  </a:moveTo>
                  <a:lnTo>
                    <a:pt x="128" y="43"/>
                  </a:lnTo>
                  <a:lnTo>
                    <a:pt x="43" y="128"/>
                  </a:lnTo>
                  <a:lnTo>
                    <a:pt x="0" y="256"/>
                  </a:lnTo>
                  <a:lnTo>
                    <a:pt x="43" y="341"/>
                  </a:lnTo>
                  <a:lnTo>
                    <a:pt x="85" y="469"/>
                  </a:lnTo>
                  <a:lnTo>
                    <a:pt x="170" y="511"/>
                  </a:lnTo>
                  <a:lnTo>
                    <a:pt x="298" y="554"/>
                  </a:lnTo>
                  <a:lnTo>
                    <a:pt x="383" y="554"/>
                  </a:lnTo>
                  <a:lnTo>
                    <a:pt x="511" y="469"/>
                  </a:lnTo>
                  <a:lnTo>
                    <a:pt x="554" y="384"/>
                  </a:lnTo>
                  <a:lnTo>
                    <a:pt x="596" y="299"/>
                  </a:lnTo>
                  <a:lnTo>
                    <a:pt x="596" y="171"/>
                  </a:lnTo>
                  <a:lnTo>
                    <a:pt x="511" y="86"/>
                  </a:lnTo>
                  <a:lnTo>
                    <a:pt x="42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5"/>
            <p:cNvSpPr/>
            <p:nvPr/>
          </p:nvSpPr>
          <p:spPr>
            <a:xfrm>
              <a:off x="4782775" y="1434475"/>
              <a:ext cx="13875" cy="13850"/>
            </a:xfrm>
            <a:custGeom>
              <a:avLst/>
              <a:gdLst/>
              <a:ahLst/>
              <a:cxnLst/>
              <a:rect l="l" t="t" r="r" b="b"/>
              <a:pathLst>
                <a:path w="555" h="554" extrusionOk="0">
                  <a:moveTo>
                    <a:pt x="171" y="1"/>
                  </a:moveTo>
                  <a:lnTo>
                    <a:pt x="86" y="43"/>
                  </a:lnTo>
                  <a:lnTo>
                    <a:pt x="43" y="128"/>
                  </a:lnTo>
                  <a:lnTo>
                    <a:pt x="1" y="256"/>
                  </a:lnTo>
                  <a:lnTo>
                    <a:pt x="1" y="341"/>
                  </a:lnTo>
                  <a:lnTo>
                    <a:pt x="43" y="469"/>
                  </a:lnTo>
                  <a:lnTo>
                    <a:pt x="128" y="511"/>
                  </a:lnTo>
                  <a:lnTo>
                    <a:pt x="256" y="554"/>
                  </a:lnTo>
                  <a:lnTo>
                    <a:pt x="384" y="554"/>
                  </a:lnTo>
                  <a:lnTo>
                    <a:pt x="469" y="469"/>
                  </a:lnTo>
                  <a:lnTo>
                    <a:pt x="554" y="384"/>
                  </a:lnTo>
                  <a:lnTo>
                    <a:pt x="554" y="299"/>
                  </a:lnTo>
                  <a:lnTo>
                    <a:pt x="554" y="171"/>
                  </a:lnTo>
                  <a:lnTo>
                    <a:pt x="512" y="86"/>
                  </a:lnTo>
                  <a:lnTo>
                    <a:pt x="42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5"/>
            <p:cNvSpPr/>
            <p:nvPr/>
          </p:nvSpPr>
          <p:spPr>
            <a:xfrm>
              <a:off x="4894525" y="1412125"/>
              <a:ext cx="43675" cy="11725"/>
            </a:xfrm>
            <a:custGeom>
              <a:avLst/>
              <a:gdLst/>
              <a:ahLst/>
              <a:cxnLst/>
              <a:rect l="l" t="t" r="r" b="b"/>
              <a:pathLst>
                <a:path w="1747" h="469" extrusionOk="0">
                  <a:moveTo>
                    <a:pt x="469" y="1"/>
                  </a:moveTo>
                  <a:lnTo>
                    <a:pt x="256" y="43"/>
                  </a:lnTo>
                  <a:lnTo>
                    <a:pt x="43" y="128"/>
                  </a:lnTo>
                  <a:lnTo>
                    <a:pt x="1" y="171"/>
                  </a:lnTo>
                  <a:lnTo>
                    <a:pt x="43" y="171"/>
                  </a:lnTo>
                  <a:lnTo>
                    <a:pt x="469" y="128"/>
                  </a:lnTo>
                  <a:lnTo>
                    <a:pt x="895" y="171"/>
                  </a:lnTo>
                  <a:lnTo>
                    <a:pt x="1321" y="256"/>
                  </a:lnTo>
                  <a:lnTo>
                    <a:pt x="1704" y="469"/>
                  </a:lnTo>
                  <a:lnTo>
                    <a:pt x="1746" y="469"/>
                  </a:lnTo>
                  <a:lnTo>
                    <a:pt x="1746" y="384"/>
                  </a:lnTo>
                  <a:lnTo>
                    <a:pt x="1576" y="256"/>
                  </a:lnTo>
                  <a:lnTo>
                    <a:pt x="1363" y="171"/>
                  </a:lnTo>
                  <a:lnTo>
                    <a:pt x="1150" y="86"/>
                  </a:lnTo>
                  <a:lnTo>
                    <a:pt x="938" y="43"/>
                  </a:lnTo>
                  <a:lnTo>
                    <a:pt x="72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5"/>
            <p:cNvSpPr/>
            <p:nvPr/>
          </p:nvSpPr>
          <p:spPr>
            <a:xfrm>
              <a:off x="4768950" y="1414250"/>
              <a:ext cx="43650" cy="8550"/>
            </a:xfrm>
            <a:custGeom>
              <a:avLst/>
              <a:gdLst/>
              <a:ahLst/>
              <a:cxnLst/>
              <a:rect l="l" t="t" r="r" b="b"/>
              <a:pathLst>
                <a:path w="1746" h="342" extrusionOk="0">
                  <a:moveTo>
                    <a:pt x="852" y="1"/>
                  </a:moveTo>
                  <a:lnTo>
                    <a:pt x="639" y="43"/>
                  </a:lnTo>
                  <a:lnTo>
                    <a:pt x="426" y="86"/>
                  </a:lnTo>
                  <a:lnTo>
                    <a:pt x="213" y="128"/>
                  </a:lnTo>
                  <a:lnTo>
                    <a:pt x="0" y="256"/>
                  </a:lnTo>
                  <a:lnTo>
                    <a:pt x="0" y="299"/>
                  </a:lnTo>
                  <a:lnTo>
                    <a:pt x="43" y="341"/>
                  </a:lnTo>
                  <a:lnTo>
                    <a:pt x="469" y="171"/>
                  </a:lnTo>
                  <a:lnTo>
                    <a:pt x="894" y="128"/>
                  </a:lnTo>
                  <a:lnTo>
                    <a:pt x="1320" y="171"/>
                  </a:lnTo>
                  <a:lnTo>
                    <a:pt x="1703" y="256"/>
                  </a:lnTo>
                  <a:lnTo>
                    <a:pt x="1746" y="256"/>
                  </a:lnTo>
                  <a:lnTo>
                    <a:pt x="1746" y="214"/>
                  </a:lnTo>
                  <a:lnTo>
                    <a:pt x="1533" y="128"/>
                  </a:lnTo>
                  <a:lnTo>
                    <a:pt x="1320" y="43"/>
                  </a:lnTo>
                  <a:lnTo>
                    <a:pt x="1107"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5"/>
            <p:cNvSpPr/>
            <p:nvPr/>
          </p:nvSpPr>
          <p:spPr>
            <a:xfrm>
              <a:off x="4830675" y="1481300"/>
              <a:ext cx="28750" cy="7475"/>
            </a:xfrm>
            <a:custGeom>
              <a:avLst/>
              <a:gdLst/>
              <a:ahLst/>
              <a:cxnLst/>
              <a:rect l="l" t="t" r="r" b="b"/>
              <a:pathLst>
                <a:path w="1150" h="299" extrusionOk="0">
                  <a:moveTo>
                    <a:pt x="1" y="1"/>
                  </a:moveTo>
                  <a:lnTo>
                    <a:pt x="1" y="43"/>
                  </a:lnTo>
                  <a:lnTo>
                    <a:pt x="128" y="128"/>
                  </a:lnTo>
                  <a:lnTo>
                    <a:pt x="256" y="214"/>
                  </a:lnTo>
                  <a:lnTo>
                    <a:pt x="554" y="299"/>
                  </a:lnTo>
                  <a:lnTo>
                    <a:pt x="852" y="256"/>
                  </a:lnTo>
                  <a:lnTo>
                    <a:pt x="1022" y="214"/>
                  </a:lnTo>
                  <a:lnTo>
                    <a:pt x="1150" y="128"/>
                  </a:lnTo>
                  <a:lnTo>
                    <a:pt x="1150" y="86"/>
                  </a:lnTo>
                  <a:lnTo>
                    <a:pt x="1107" y="86"/>
                  </a:lnTo>
                  <a:lnTo>
                    <a:pt x="852" y="171"/>
                  </a:lnTo>
                  <a:lnTo>
                    <a:pt x="554" y="214"/>
                  </a:lnTo>
                  <a:lnTo>
                    <a:pt x="299" y="128"/>
                  </a:lnTo>
                  <a:lnTo>
                    <a:pt x="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5"/>
            <p:cNvSpPr/>
            <p:nvPr/>
          </p:nvSpPr>
          <p:spPr>
            <a:xfrm>
              <a:off x="4839200" y="1429150"/>
              <a:ext cx="13850" cy="36225"/>
            </a:xfrm>
            <a:custGeom>
              <a:avLst/>
              <a:gdLst/>
              <a:ahLst/>
              <a:cxnLst/>
              <a:rect l="l" t="t" r="r" b="b"/>
              <a:pathLst>
                <a:path w="554" h="1449" extrusionOk="0">
                  <a:moveTo>
                    <a:pt x="85" y="1"/>
                  </a:moveTo>
                  <a:lnTo>
                    <a:pt x="0" y="937"/>
                  </a:lnTo>
                  <a:lnTo>
                    <a:pt x="0" y="1150"/>
                  </a:lnTo>
                  <a:lnTo>
                    <a:pt x="0" y="1278"/>
                  </a:lnTo>
                  <a:lnTo>
                    <a:pt x="0" y="1320"/>
                  </a:lnTo>
                  <a:lnTo>
                    <a:pt x="43" y="1406"/>
                  </a:lnTo>
                  <a:lnTo>
                    <a:pt x="85" y="1448"/>
                  </a:lnTo>
                  <a:lnTo>
                    <a:pt x="170" y="1448"/>
                  </a:lnTo>
                  <a:lnTo>
                    <a:pt x="298" y="1406"/>
                  </a:lnTo>
                  <a:lnTo>
                    <a:pt x="554" y="1406"/>
                  </a:lnTo>
                  <a:lnTo>
                    <a:pt x="511" y="1363"/>
                  </a:lnTo>
                  <a:lnTo>
                    <a:pt x="85" y="1363"/>
                  </a:lnTo>
                  <a:lnTo>
                    <a:pt x="85" y="1278"/>
                  </a:lnTo>
                  <a:lnTo>
                    <a:pt x="85" y="1150"/>
                  </a:lnTo>
                  <a:lnTo>
                    <a:pt x="85" y="937"/>
                  </a:lnTo>
                  <a:lnTo>
                    <a:pt x="128"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5"/>
            <p:cNvSpPr/>
            <p:nvPr/>
          </p:nvSpPr>
          <p:spPr>
            <a:xfrm>
              <a:off x="4846650" y="1565400"/>
              <a:ext cx="78775" cy="24500"/>
            </a:xfrm>
            <a:custGeom>
              <a:avLst/>
              <a:gdLst/>
              <a:ahLst/>
              <a:cxnLst/>
              <a:rect l="l" t="t" r="r" b="b"/>
              <a:pathLst>
                <a:path w="3151" h="980" extrusionOk="0">
                  <a:moveTo>
                    <a:pt x="3151" y="0"/>
                  </a:moveTo>
                  <a:lnTo>
                    <a:pt x="2512" y="213"/>
                  </a:lnTo>
                  <a:lnTo>
                    <a:pt x="1958" y="383"/>
                  </a:lnTo>
                  <a:lnTo>
                    <a:pt x="1448" y="426"/>
                  </a:lnTo>
                  <a:lnTo>
                    <a:pt x="596" y="426"/>
                  </a:lnTo>
                  <a:lnTo>
                    <a:pt x="341" y="383"/>
                  </a:lnTo>
                  <a:lnTo>
                    <a:pt x="85" y="341"/>
                  </a:lnTo>
                  <a:lnTo>
                    <a:pt x="0" y="894"/>
                  </a:lnTo>
                  <a:lnTo>
                    <a:pt x="383" y="937"/>
                  </a:lnTo>
                  <a:lnTo>
                    <a:pt x="766" y="979"/>
                  </a:lnTo>
                  <a:lnTo>
                    <a:pt x="1064" y="979"/>
                  </a:lnTo>
                  <a:lnTo>
                    <a:pt x="1405" y="937"/>
                  </a:lnTo>
                  <a:lnTo>
                    <a:pt x="1703" y="894"/>
                  </a:lnTo>
                  <a:lnTo>
                    <a:pt x="1958" y="809"/>
                  </a:lnTo>
                  <a:lnTo>
                    <a:pt x="2384" y="596"/>
                  </a:lnTo>
                  <a:lnTo>
                    <a:pt x="2725" y="383"/>
                  </a:lnTo>
                  <a:lnTo>
                    <a:pt x="2980" y="213"/>
                  </a:lnTo>
                  <a:lnTo>
                    <a:pt x="3151"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5"/>
            <p:cNvSpPr/>
            <p:nvPr/>
          </p:nvSpPr>
          <p:spPr>
            <a:xfrm>
              <a:off x="4743400" y="1240775"/>
              <a:ext cx="270375" cy="213950"/>
            </a:xfrm>
            <a:custGeom>
              <a:avLst/>
              <a:gdLst/>
              <a:ahLst/>
              <a:cxnLst/>
              <a:rect l="l" t="t" r="r" b="b"/>
              <a:pathLst>
                <a:path w="10815" h="8558" extrusionOk="0">
                  <a:moveTo>
                    <a:pt x="4088" y="0"/>
                  </a:moveTo>
                  <a:lnTo>
                    <a:pt x="3619" y="85"/>
                  </a:lnTo>
                  <a:lnTo>
                    <a:pt x="3194" y="171"/>
                  </a:lnTo>
                  <a:lnTo>
                    <a:pt x="2810" y="341"/>
                  </a:lnTo>
                  <a:lnTo>
                    <a:pt x="2470" y="469"/>
                  </a:lnTo>
                  <a:lnTo>
                    <a:pt x="2214" y="596"/>
                  </a:lnTo>
                  <a:lnTo>
                    <a:pt x="1746" y="894"/>
                  </a:lnTo>
                  <a:lnTo>
                    <a:pt x="1363" y="1277"/>
                  </a:lnTo>
                  <a:lnTo>
                    <a:pt x="1022" y="1661"/>
                  </a:lnTo>
                  <a:lnTo>
                    <a:pt x="767" y="2129"/>
                  </a:lnTo>
                  <a:lnTo>
                    <a:pt x="426" y="2725"/>
                  </a:lnTo>
                  <a:lnTo>
                    <a:pt x="213" y="3321"/>
                  </a:lnTo>
                  <a:lnTo>
                    <a:pt x="43" y="4002"/>
                  </a:lnTo>
                  <a:lnTo>
                    <a:pt x="1" y="4641"/>
                  </a:lnTo>
                  <a:lnTo>
                    <a:pt x="1" y="5279"/>
                  </a:lnTo>
                  <a:lnTo>
                    <a:pt x="128" y="5918"/>
                  </a:lnTo>
                  <a:lnTo>
                    <a:pt x="213" y="6216"/>
                  </a:lnTo>
                  <a:lnTo>
                    <a:pt x="341" y="6557"/>
                  </a:lnTo>
                  <a:lnTo>
                    <a:pt x="469" y="6855"/>
                  </a:lnTo>
                  <a:lnTo>
                    <a:pt x="639" y="7110"/>
                  </a:lnTo>
                  <a:lnTo>
                    <a:pt x="639" y="6769"/>
                  </a:lnTo>
                  <a:lnTo>
                    <a:pt x="597" y="6301"/>
                  </a:lnTo>
                  <a:lnTo>
                    <a:pt x="597" y="5833"/>
                  </a:lnTo>
                  <a:lnTo>
                    <a:pt x="682" y="5620"/>
                  </a:lnTo>
                  <a:lnTo>
                    <a:pt x="767" y="5407"/>
                  </a:lnTo>
                  <a:lnTo>
                    <a:pt x="980" y="5109"/>
                  </a:lnTo>
                  <a:lnTo>
                    <a:pt x="1235" y="4896"/>
                  </a:lnTo>
                  <a:lnTo>
                    <a:pt x="1831" y="4513"/>
                  </a:lnTo>
                  <a:lnTo>
                    <a:pt x="2427" y="4172"/>
                  </a:lnTo>
                  <a:lnTo>
                    <a:pt x="3023" y="3832"/>
                  </a:lnTo>
                  <a:lnTo>
                    <a:pt x="3619" y="3491"/>
                  </a:lnTo>
                  <a:lnTo>
                    <a:pt x="3917" y="3278"/>
                  </a:lnTo>
                  <a:lnTo>
                    <a:pt x="4215" y="3066"/>
                  </a:lnTo>
                  <a:lnTo>
                    <a:pt x="4428" y="2810"/>
                  </a:lnTo>
                  <a:lnTo>
                    <a:pt x="4684" y="2555"/>
                  </a:lnTo>
                  <a:lnTo>
                    <a:pt x="4854" y="2257"/>
                  </a:lnTo>
                  <a:lnTo>
                    <a:pt x="4982" y="1959"/>
                  </a:lnTo>
                  <a:lnTo>
                    <a:pt x="5024" y="1788"/>
                  </a:lnTo>
                  <a:lnTo>
                    <a:pt x="5024" y="2214"/>
                  </a:lnTo>
                  <a:lnTo>
                    <a:pt x="5067" y="2725"/>
                  </a:lnTo>
                  <a:lnTo>
                    <a:pt x="5194" y="3193"/>
                  </a:lnTo>
                  <a:lnTo>
                    <a:pt x="5365" y="3619"/>
                  </a:lnTo>
                  <a:lnTo>
                    <a:pt x="5578" y="4045"/>
                  </a:lnTo>
                  <a:lnTo>
                    <a:pt x="5876" y="4470"/>
                  </a:lnTo>
                  <a:lnTo>
                    <a:pt x="6216" y="4811"/>
                  </a:lnTo>
                  <a:lnTo>
                    <a:pt x="6472" y="5024"/>
                  </a:lnTo>
                  <a:lnTo>
                    <a:pt x="6727" y="5194"/>
                  </a:lnTo>
                  <a:lnTo>
                    <a:pt x="7323" y="5577"/>
                  </a:lnTo>
                  <a:lnTo>
                    <a:pt x="7877" y="5875"/>
                  </a:lnTo>
                  <a:lnTo>
                    <a:pt x="8473" y="6258"/>
                  </a:lnTo>
                  <a:lnTo>
                    <a:pt x="8728" y="6471"/>
                  </a:lnTo>
                  <a:lnTo>
                    <a:pt x="8983" y="6684"/>
                  </a:lnTo>
                  <a:lnTo>
                    <a:pt x="9196" y="6940"/>
                  </a:lnTo>
                  <a:lnTo>
                    <a:pt x="9409" y="7238"/>
                  </a:lnTo>
                  <a:lnTo>
                    <a:pt x="9579" y="7493"/>
                  </a:lnTo>
                  <a:lnTo>
                    <a:pt x="9665" y="7834"/>
                  </a:lnTo>
                  <a:lnTo>
                    <a:pt x="9707" y="8132"/>
                  </a:lnTo>
                  <a:lnTo>
                    <a:pt x="9707" y="8472"/>
                  </a:lnTo>
                  <a:lnTo>
                    <a:pt x="9792" y="8515"/>
                  </a:lnTo>
                  <a:lnTo>
                    <a:pt x="9920" y="8557"/>
                  </a:lnTo>
                  <a:lnTo>
                    <a:pt x="10005" y="8515"/>
                  </a:lnTo>
                  <a:lnTo>
                    <a:pt x="10133" y="8430"/>
                  </a:lnTo>
                  <a:lnTo>
                    <a:pt x="10175" y="8345"/>
                  </a:lnTo>
                  <a:lnTo>
                    <a:pt x="10261" y="8259"/>
                  </a:lnTo>
                  <a:lnTo>
                    <a:pt x="10303" y="8004"/>
                  </a:lnTo>
                  <a:lnTo>
                    <a:pt x="10431" y="7663"/>
                  </a:lnTo>
                  <a:lnTo>
                    <a:pt x="10644" y="6769"/>
                  </a:lnTo>
                  <a:lnTo>
                    <a:pt x="10729" y="6173"/>
                  </a:lnTo>
                  <a:lnTo>
                    <a:pt x="10814" y="5492"/>
                  </a:lnTo>
                  <a:lnTo>
                    <a:pt x="10814" y="4811"/>
                  </a:lnTo>
                  <a:lnTo>
                    <a:pt x="10772" y="4087"/>
                  </a:lnTo>
                  <a:lnTo>
                    <a:pt x="10686" y="3704"/>
                  </a:lnTo>
                  <a:lnTo>
                    <a:pt x="10601" y="3321"/>
                  </a:lnTo>
                  <a:lnTo>
                    <a:pt x="10516" y="2980"/>
                  </a:lnTo>
                  <a:lnTo>
                    <a:pt x="10346" y="2640"/>
                  </a:lnTo>
                  <a:lnTo>
                    <a:pt x="10175" y="2299"/>
                  </a:lnTo>
                  <a:lnTo>
                    <a:pt x="9963" y="1959"/>
                  </a:lnTo>
                  <a:lnTo>
                    <a:pt x="9750" y="1661"/>
                  </a:lnTo>
                  <a:lnTo>
                    <a:pt x="9452" y="1363"/>
                  </a:lnTo>
                  <a:lnTo>
                    <a:pt x="9111" y="1107"/>
                  </a:lnTo>
                  <a:lnTo>
                    <a:pt x="8728" y="852"/>
                  </a:lnTo>
                  <a:lnTo>
                    <a:pt x="8302" y="681"/>
                  </a:lnTo>
                  <a:lnTo>
                    <a:pt x="7834" y="469"/>
                  </a:lnTo>
                  <a:lnTo>
                    <a:pt x="7323" y="341"/>
                  </a:lnTo>
                  <a:lnTo>
                    <a:pt x="6770" y="256"/>
                  </a:lnTo>
                  <a:lnTo>
                    <a:pt x="6131" y="171"/>
                  </a:lnTo>
                  <a:lnTo>
                    <a:pt x="5450" y="171"/>
                  </a:lnTo>
                  <a:lnTo>
                    <a:pt x="4982" y="43"/>
                  </a:lnTo>
                  <a:lnTo>
                    <a:pt x="455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5"/>
            <p:cNvSpPr/>
            <p:nvPr/>
          </p:nvSpPr>
          <p:spPr>
            <a:xfrm>
              <a:off x="4743400" y="1240775"/>
              <a:ext cx="270375" cy="213950"/>
            </a:xfrm>
            <a:custGeom>
              <a:avLst/>
              <a:gdLst/>
              <a:ahLst/>
              <a:cxnLst/>
              <a:rect l="l" t="t" r="r" b="b"/>
              <a:pathLst>
                <a:path w="10815" h="8558" fill="none" extrusionOk="0">
                  <a:moveTo>
                    <a:pt x="5450" y="171"/>
                  </a:moveTo>
                  <a:lnTo>
                    <a:pt x="5450" y="171"/>
                  </a:lnTo>
                  <a:lnTo>
                    <a:pt x="4982" y="43"/>
                  </a:lnTo>
                  <a:lnTo>
                    <a:pt x="4556" y="0"/>
                  </a:lnTo>
                  <a:lnTo>
                    <a:pt x="4088" y="0"/>
                  </a:lnTo>
                  <a:lnTo>
                    <a:pt x="3619" y="85"/>
                  </a:lnTo>
                  <a:lnTo>
                    <a:pt x="3194" y="171"/>
                  </a:lnTo>
                  <a:lnTo>
                    <a:pt x="2810" y="341"/>
                  </a:lnTo>
                  <a:lnTo>
                    <a:pt x="2470" y="469"/>
                  </a:lnTo>
                  <a:lnTo>
                    <a:pt x="2214" y="596"/>
                  </a:lnTo>
                  <a:lnTo>
                    <a:pt x="2214" y="596"/>
                  </a:lnTo>
                  <a:lnTo>
                    <a:pt x="1746" y="894"/>
                  </a:lnTo>
                  <a:lnTo>
                    <a:pt x="1363" y="1277"/>
                  </a:lnTo>
                  <a:lnTo>
                    <a:pt x="1022" y="1661"/>
                  </a:lnTo>
                  <a:lnTo>
                    <a:pt x="767" y="2129"/>
                  </a:lnTo>
                  <a:lnTo>
                    <a:pt x="767" y="2129"/>
                  </a:lnTo>
                  <a:lnTo>
                    <a:pt x="426" y="2725"/>
                  </a:lnTo>
                  <a:lnTo>
                    <a:pt x="213" y="3321"/>
                  </a:lnTo>
                  <a:lnTo>
                    <a:pt x="43" y="4002"/>
                  </a:lnTo>
                  <a:lnTo>
                    <a:pt x="1" y="4641"/>
                  </a:lnTo>
                  <a:lnTo>
                    <a:pt x="1" y="5279"/>
                  </a:lnTo>
                  <a:lnTo>
                    <a:pt x="128" y="5918"/>
                  </a:lnTo>
                  <a:lnTo>
                    <a:pt x="213" y="6216"/>
                  </a:lnTo>
                  <a:lnTo>
                    <a:pt x="341" y="6557"/>
                  </a:lnTo>
                  <a:lnTo>
                    <a:pt x="469" y="6855"/>
                  </a:lnTo>
                  <a:lnTo>
                    <a:pt x="639" y="7110"/>
                  </a:lnTo>
                  <a:lnTo>
                    <a:pt x="639" y="7110"/>
                  </a:lnTo>
                  <a:lnTo>
                    <a:pt x="639" y="6769"/>
                  </a:lnTo>
                  <a:lnTo>
                    <a:pt x="597" y="6301"/>
                  </a:lnTo>
                  <a:lnTo>
                    <a:pt x="597" y="5833"/>
                  </a:lnTo>
                  <a:lnTo>
                    <a:pt x="682" y="5620"/>
                  </a:lnTo>
                  <a:lnTo>
                    <a:pt x="767" y="5407"/>
                  </a:lnTo>
                  <a:lnTo>
                    <a:pt x="767" y="5407"/>
                  </a:lnTo>
                  <a:lnTo>
                    <a:pt x="980" y="5109"/>
                  </a:lnTo>
                  <a:lnTo>
                    <a:pt x="1235" y="4896"/>
                  </a:lnTo>
                  <a:lnTo>
                    <a:pt x="1235" y="4896"/>
                  </a:lnTo>
                  <a:lnTo>
                    <a:pt x="1831" y="4513"/>
                  </a:lnTo>
                  <a:lnTo>
                    <a:pt x="2427" y="4172"/>
                  </a:lnTo>
                  <a:lnTo>
                    <a:pt x="3023" y="3832"/>
                  </a:lnTo>
                  <a:lnTo>
                    <a:pt x="3619" y="3491"/>
                  </a:lnTo>
                  <a:lnTo>
                    <a:pt x="3619" y="3491"/>
                  </a:lnTo>
                  <a:lnTo>
                    <a:pt x="3917" y="3278"/>
                  </a:lnTo>
                  <a:lnTo>
                    <a:pt x="4215" y="3066"/>
                  </a:lnTo>
                  <a:lnTo>
                    <a:pt x="4428" y="2810"/>
                  </a:lnTo>
                  <a:lnTo>
                    <a:pt x="4684" y="2555"/>
                  </a:lnTo>
                  <a:lnTo>
                    <a:pt x="4854" y="2257"/>
                  </a:lnTo>
                  <a:lnTo>
                    <a:pt x="4982" y="1959"/>
                  </a:lnTo>
                  <a:lnTo>
                    <a:pt x="5067" y="1618"/>
                  </a:lnTo>
                  <a:lnTo>
                    <a:pt x="5109" y="1277"/>
                  </a:lnTo>
                  <a:lnTo>
                    <a:pt x="5109" y="1277"/>
                  </a:lnTo>
                  <a:lnTo>
                    <a:pt x="5024" y="1746"/>
                  </a:lnTo>
                  <a:lnTo>
                    <a:pt x="5024" y="2214"/>
                  </a:lnTo>
                  <a:lnTo>
                    <a:pt x="5067" y="2725"/>
                  </a:lnTo>
                  <a:lnTo>
                    <a:pt x="5194" y="3193"/>
                  </a:lnTo>
                  <a:lnTo>
                    <a:pt x="5365" y="3619"/>
                  </a:lnTo>
                  <a:lnTo>
                    <a:pt x="5578" y="4045"/>
                  </a:lnTo>
                  <a:lnTo>
                    <a:pt x="5876" y="4470"/>
                  </a:lnTo>
                  <a:lnTo>
                    <a:pt x="6216" y="4811"/>
                  </a:lnTo>
                  <a:lnTo>
                    <a:pt x="6216" y="4811"/>
                  </a:lnTo>
                  <a:lnTo>
                    <a:pt x="6472" y="5024"/>
                  </a:lnTo>
                  <a:lnTo>
                    <a:pt x="6727" y="5194"/>
                  </a:lnTo>
                  <a:lnTo>
                    <a:pt x="7323" y="5577"/>
                  </a:lnTo>
                  <a:lnTo>
                    <a:pt x="7877" y="5875"/>
                  </a:lnTo>
                  <a:lnTo>
                    <a:pt x="8473" y="6258"/>
                  </a:lnTo>
                  <a:lnTo>
                    <a:pt x="8473" y="6258"/>
                  </a:lnTo>
                  <a:lnTo>
                    <a:pt x="8728" y="6471"/>
                  </a:lnTo>
                  <a:lnTo>
                    <a:pt x="8983" y="6684"/>
                  </a:lnTo>
                  <a:lnTo>
                    <a:pt x="9196" y="6940"/>
                  </a:lnTo>
                  <a:lnTo>
                    <a:pt x="9409" y="7238"/>
                  </a:lnTo>
                  <a:lnTo>
                    <a:pt x="9579" y="7493"/>
                  </a:lnTo>
                  <a:lnTo>
                    <a:pt x="9665" y="7834"/>
                  </a:lnTo>
                  <a:lnTo>
                    <a:pt x="9707" y="8132"/>
                  </a:lnTo>
                  <a:lnTo>
                    <a:pt x="9707" y="8472"/>
                  </a:lnTo>
                  <a:lnTo>
                    <a:pt x="9707" y="8472"/>
                  </a:lnTo>
                  <a:lnTo>
                    <a:pt x="9792" y="8515"/>
                  </a:lnTo>
                  <a:lnTo>
                    <a:pt x="9920" y="8557"/>
                  </a:lnTo>
                  <a:lnTo>
                    <a:pt x="10005" y="8515"/>
                  </a:lnTo>
                  <a:lnTo>
                    <a:pt x="10133" y="8430"/>
                  </a:lnTo>
                  <a:lnTo>
                    <a:pt x="10133" y="8430"/>
                  </a:lnTo>
                  <a:lnTo>
                    <a:pt x="10175" y="8345"/>
                  </a:lnTo>
                  <a:lnTo>
                    <a:pt x="10261" y="8259"/>
                  </a:lnTo>
                  <a:lnTo>
                    <a:pt x="10303" y="8004"/>
                  </a:lnTo>
                  <a:lnTo>
                    <a:pt x="10303" y="8004"/>
                  </a:lnTo>
                  <a:lnTo>
                    <a:pt x="10431" y="7663"/>
                  </a:lnTo>
                  <a:lnTo>
                    <a:pt x="10644" y="6769"/>
                  </a:lnTo>
                  <a:lnTo>
                    <a:pt x="10729" y="6173"/>
                  </a:lnTo>
                  <a:lnTo>
                    <a:pt x="10814" y="5492"/>
                  </a:lnTo>
                  <a:lnTo>
                    <a:pt x="10814" y="4811"/>
                  </a:lnTo>
                  <a:lnTo>
                    <a:pt x="10772" y="4087"/>
                  </a:lnTo>
                  <a:lnTo>
                    <a:pt x="10686" y="3704"/>
                  </a:lnTo>
                  <a:lnTo>
                    <a:pt x="10601" y="3321"/>
                  </a:lnTo>
                  <a:lnTo>
                    <a:pt x="10516" y="2980"/>
                  </a:lnTo>
                  <a:lnTo>
                    <a:pt x="10346" y="2640"/>
                  </a:lnTo>
                  <a:lnTo>
                    <a:pt x="10175" y="2299"/>
                  </a:lnTo>
                  <a:lnTo>
                    <a:pt x="9963" y="1959"/>
                  </a:lnTo>
                  <a:lnTo>
                    <a:pt x="9750" y="1661"/>
                  </a:lnTo>
                  <a:lnTo>
                    <a:pt x="9452" y="1363"/>
                  </a:lnTo>
                  <a:lnTo>
                    <a:pt x="9111" y="1107"/>
                  </a:lnTo>
                  <a:lnTo>
                    <a:pt x="8728" y="852"/>
                  </a:lnTo>
                  <a:lnTo>
                    <a:pt x="8302" y="681"/>
                  </a:lnTo>
                  <a:lnTo>
                    <a:pt x="7834" y="469"/>
                  </a:lnTo>
                  <a:lnTo>
                    <a:pt x="7323" y="341"/>
                  </a:lnTo>
                  <a:lnTo>
                    <a:pt x="6770" y="256"/>
                  </a:lnTo>
                  <a:lnTo>
                    <a:pt x="6131" y="171"/>
                  </a:lnTo>
                  <a:lnTo>
                    <a:pt x="5450" y="17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5"/>
            <p:cNvSpPr/>
            <p:nvPr/>
          </p:nvSpPr>
          <p:spPr>
            <a:xfrm>
              <a:off x="4981800" y="1435550"/>
              <a:ext cx="40475" cy="53225"/>
            </a:xfrm>
            <a:custGeom>
              <a:avLst/>
              <a:gdLst/>
              <a:ahLst/>
              <a:cxnLst/>
              <a:rect l="l" t="t" r="r" b="b"/>
              <a:pathLst>
                <a:path w="1619" h="2129" extrusionOk="0">
                  <a:moveTo>
                    <a:pt x="1065" y="0"/>
                  </a:moveTo>
                  <a:lnTo>
                    <a:pt x="895" y="43"/>
                  </a:lnTo>
                  <a:lnTo>
                    <a:pt x="767" y="128"/>
                  </a:lnTo>
                  <a:lnTo>
                    <a:pt x="554" y="256"/>
                  </a:lnTo>
                  <a:lnTo>
                    <a:pt x="171" y="554"/>
                  </a:lnTo>
                  <a:lnTo>
                    <a:pt x="1" y="1831"/>
                  </a:lnTo>
                  <a:lnTo>
                    <a:pt x="129" y="1958"/>
                  </a:lnTo>
                  <a:lnTo>
                    <a:pt x="256" y="2044"/>
                  </a:lnTo>
                  <a:lnTo>
                    <a:pt x="427" y="2129"/>
                  </a:lnTo>
                  <a:lnTo>
                    <a:pt x="639" y="2086"/>
                  </a:lnTo>
                  <a:lnTo>
                    <a:pt x="767" y="2044"/>
                  </a:lnTo>
                  <a:lnTo>
                    <a:pt x="852" y="2001"/>
                  </a:lnTo>
                  <a:lnTo>
                    <a:pt x="1108" y="1788"/>
                  </a:lnTo>
                  <a:lnTo>
                    <a:pt x="1321" y="1533"/>
                  </a:lnTo>
                  <a:lnTo>
                    <a:pt x="1491" y="1192"/>
                  </a:lnTo>
                  <a:lnTo>
                    <a:pt x="1619" y="852"/>
                  </a:lnTo>
                  <a:lnTo>
                    <a:pt x="1619" y="639"/>
                  </a:lnTo>
                  <a:lnTo>
                    <a:pt x="1619" y="468"/>
                  </a:lnTo>
                  <a:lnTo>
                    <a:pt x="1576" y="298"/>
                  </a:lnTo>
                  <a:lnTo>
                    <a:pt x="1491" y="128"/>
                  </a:lnTo>
                  <a:lnTo>
                    <a:pt x="1363" y="43"/>
                  </a:lnTo>
                  <a:lnTo>
                    <a:pt x="1236"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5"/>
            <p:cNvSpPr/>
            <p:nvPr/>
          </p:nvSpPr>
          <p:spPr>
            <a:xfrm>
              <a:off x="4986075" y="1448300"/>
              <a:ext cx="25550" cy="20250"/>
            </a:xfrm>
            <a:custGeom>
              <a:avLst/>
              <a:gdLst/>
              <a:ahLst/>
              <a:cxnLst/>
              <a:rect l="l" t="t" r="r" b="b"/>
              <a:pathLst>
                <a:path w="1022" h="810" extrusionOk="0">
                  <a:moveTo>
                    <a:pt x="1022" y="1"/>
                  </a:moveTo>
                  <a:lnTo>
                    <a:pt x="681" y="86"/>
                  </a:lnTo>
                  <a:lnTo>
                    <a:pt x="383" y="256"/>
                  </a:lnTo>
                  <a:lnTo>
                    <a:pt x="170" y="512"/>
                  </a:lnTo>
                  <a:lnTo>
                    <a:pt x="0" y="810"/>
                  </a:lnTo>
                  <a:lnTo>
                    <a:pt x="213" y="554"/>
                  </a:lnTo>
                  <a:lnTo>
                    <a:pt x="426" y="342"/>
                  </a:lnTo>
                  <a:lnTo>
                    <a:pt x="724" y="129"/>
                  </a:lnTo>
                  <a:lnTo>
                    <a:pt x="1022"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5"/>
            <p:cNvSpPr/>
            <p:nvPr/>
          </p:nvSpPr>
          <p:spPr>
            <a:xfrm>
              <a:off x="4994575" y="1456825"/>
              <a:ext cx="4300" cy="22375"/>
            </a:xfrm>
            <a:custGeom>
              <a:avLst/>
              <a:gdLst/>
              <a:ahLst/>
              <a:cxnLst/>
              <a:rect l="l" t="t" r="r" b="b"/>
              <a:pathLst>
                <a:path w="172" h="895" extrusionOk="0">
                  <a:moveTo>
                    <a:pt x="1" y="1"/>
                  </a:moveTo>
                  <a:lnTo>
                    <a:pt x="1" y="43"/>
                  </a:lnTo>
                  <a:lnTo>
                    <a:pt x="86" y="256"/>
                  </a:lnTo>
                  <a:lnTo>
                    <a:pt x="128" y="469"/>
                  </a:lnTo>
                  <a:lnTo>
                    <a:pt x="128" y="682"/>
                  </a:lnTo>
                  <a:lnTo>
                    <a:pt x="86" y="895"/>
                  </a:lnTo>
                  <a:lnTo>
                    <a:pt x="128" y="895"/>
                  </a:lnTo>
                  <a:lnTo>
                    <a:pt x="171" y="682"/>
                  </a:lnTo>
                  <a:lnTo>
                    <a:pt x="171" y="426"/>
                  </a:lnTo>
                  <a:lnTo>
                    <a:pt x="128" y="213"/>
                  </a:lnTo>
                  <a:lnTo>
                    <a:pt x="43"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5"/>
            <p:cNvSpPr/>
            <p:nvPr/>
          </p:nvSpPr>
          <p:spPr>
            <a:xfrm>
              <a:off x="4892400" y="2423225"/>
              <a:ext cx="91575" cy="880225"/>
            </a:xfrm>
            <a:custGeom>
              <a:avLst/>
              <a:gdLst/>
              <a:ahLst/>
              <a:cxnLst/>
              <a:rect l="l" t="t" r="r" b="b"/>
              <a:pathLst>
                <a:path w="3663" h="35209" extrusionOk="0">
                  <a:moveTo>
                    <a:pt x="1" y="1"/>
                  </a:moveTo>
                  <a:lnTo>
                    <a:pt x="554" y="4854"/>
                  </a:lnTo>
                  <a:lnTo>
                    <a:pt x="895" y="9282"/>
                  </a:lnTo>
                  <a:lnTo>
                    <a:pt x="1917" y="22479"/>
                  </a:lnTo>
                  <a:lnTo>
                    <a:pt x="2002" y="24054"/>
                  </a:lnTo>
                  <a:lnTo>
                    <a:pt x="2257" y="27716"/>
                  </a:lnTo>
                  <a:lnTo>
                    <a:pt x="2342" y="29887"/>
                  </a:lnTo>
                  <a:lnTo>
                    <a:pt x="2427" y="31973"/>
                  </a:lnTo>
                  <a:lnTo>
                    <a:pt x="2470" y="33761"/>
                  </a:lnTo>
                  <a:lnTo>
                    <a:pt x="2427" y="35123"/>
                  </a:lnTo>
                  <a:lnTo>
                    <a:pt x="3662" y="35209"/>
                  </a:lnTo>
                  <a:lnTo>
                    <a:pt x="3662" y="35209"/>
                  </a:lnTo>
                  <a:lnTo>
                    <a:pt x="3279" y="30866"/>
                  </a:lnTo>
                  <a:lnTo>
                    <a:pt x="2342" y="20691"/>
                  </a:lnTo>
                  <a:lnTo>
                    <a:pt x="1746" y="14774"/>
                  </a:lnTo>
                  <a:lnTo>
                    <a:pt x="1108" y="8984"/>
                  </a:lnTo>
                  <a:lnTo>
                    <a:pt x="512" y="3875"/>
                  </a:lnTo>
                  <a:lnTo>
                    <a:pt x="256" y="1789"/>
                  </a:lnTo>
                  <a:lnTo>
                    <a:pt x="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5"/>
            <p:cNvSpPr/>
            <p:nvPr/>
          </p:nvSpPr>
          <p:spPr>
            <a:xfrm>
              <a:off x="4828550" y="1167325"/>
              <a:ext cx="104325" cy="104325"/>
            </a:xfrm>
            <a:custGeom>
              <a:avLst/>
              <a:gdLst/>
              <a:ahLst/>
              <a:cxnLst/>
              <a:rect l="l" t="t" r="r" b="b"/>
              <a:pathLst>
                <a:path w="4173" h="4173" extrusionOk="0">
                  <a:moveTo>
                    <a:pt x="2129" y="1"/>
                  </a:moveTo>
                  <a:lnTo>
                    <a:pt x="1703" y="43"/>
                  </a:lnTo>
                  <a:lnTo>
                    <a:pt x="1320" y="128"/>
                  </a:lnTo>
                  <a:lnTo>
                    <a:pt x="937" y="341"/>
                  </a:lnTo>
                  <a:lnTo>
                    <a:pt x="639" y="597"/>
                  </a:lnTo>
                  <a:lnTo>
                    <a:pt x="384" y="895"/>
                  </a:lnTo>
                  <a:lnTo>
                    <a:pt x="171" y="1235"/>
                  </a:lnTo>
                  <a:lnTo>
                    <a:pt x="43" y="1619"/>
                  </a:lnTo>
                  <a:lnTo>
                    <a:pt x="0" y="2044"/>
                  </a:lnTo>
                  <a:lnTo>
                    <a:pt x="43" y="2470"/>
                  </a:lnTo>
                  <a:lnTo>
                    <a:pt x="128" y="2853"/>
                  </a:lnTo>
                  <a:lnTo>
                    <a:pt x="298" y="3236"/>
                  </a:lnTo>
                  <a:lnTo>
                    <a:pt x="554" y="3534"/>
                  </a:lnTo>
                  <a:lnTo>
                    <a:pt x="852" y="3790"/>
                  </a:lnTo>
                  <a:lnTo>
                    <a:pt x="1235" y="4003"/>
                  </a:lnTo>
                  <a:lnTo>
                    <a:pt x="1618" y="4130"/>
                  </a:lnTo>
                  <a:lnTo>
                    <a:pt x="2044" y="4173"/>
                  </a:lnTo>
                  <a:lnTo>
                    <a:pt x="2470" y="4173"/>
                  </a:lnTo>
                  <a:lnTo>
                    <a:pt x="2853" y="4045"/>
                  </a:lnTo>
                  <a:lnTo>
                    <a:pt x="3193" y="3875"/>
                  </a:lnTo>
                  <a:lnTo>
                    <a:pt x="3534" y="3619"/>
                  </a:lnTo>
                  <a:lnTo>
                    <a:pt x="3789" y="3321"/>
                  </a:lnTo>
                  <a:lnTo>
                    <a:pt x="4002" y="2938"/>
                  </a:lnTo>
                  <a:lnTo>
                    <a:pt x="4130" y="2555"/>
                  </a:lnTo>
                  <a:lnTo>
                    <a:pt x="4173" y="2129"/>
                  </a:lnTo>
                  <a:lnTo>
                    <a:pt x="4130" y="1704"/>
                  </a:lnTo>
                  <a:lnTo>
                    <a:pt x="4045" y="1321"/>
                  </a:lnTo>
                  <a:lnTo>
                    <a:pt x="3832" y="980"/>
                  </a:lnTo>
                  <a:lnTo>
                    <a:pt x="3619" y="639"/>
                  </a:lnTo>
                  <a:lnTo>
                    <a:pt x="3278" y="384"/>
                  </a:lnTo>
                  <a:lnTo>
                    <a:pt x="2938" y="171"/>
                  </a:lnTo>
                  <a:lnTo>
                    <a:pt x="2555" y="43"/>
                  </a:lnTo>
                  <a:lnTo>
                    <a:pt x="2129"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5"/>
            <p:cNvSpPr/>
            <p:nvPr/>
          </p:nvSpPr>
          <p:spPr>
            <a:xfrm>
              <a:off x="4235725" y="2378525"/>
              <a:ext cx="531125" cy="960050"/>
            </a:xfrm>
            <a:custGeom>
              <a:avLst/>
              <a:gdLst/>
              <a:ahLst/>
              <a:cxnLst/>
              <a:rect l="l" t="t" r="r" b="b"/>
              <a:pathLst>
                <a:path w="21245" h="38402" extrusionOk="0">
                  <a:moveTo>
                    <a:pt x="20818" y="1"/>
                  </a:moveTo>
                  <a:lnTo>
                    <a:pt x="426" y="128"/>
                  </a:lnTo>
                  <a:lnTo>
                    <a:pt x="213" y="1789"/>
                  </a:lnTo>
                  <a:lnTo>
                    <a:pt x="85" y="3449"/>
                  </a:lnTo>
                  <a:lnTo>
                    <a:pt x="0" y="5109"/>
                  </a:lnTo>
                  <a:lnTo>
                    <a:pt x="0" y="6812"/>
                  </a:lnTo>
                  <a:lnTo>
                    <a:pt x="43" y="8473"/>
                  </a:lnTo>
                  <a:lnTo>
                    <a:pt x="171" y="10133"/>
                  </a:lnTo>
                  <a:lnTo>
                    <a:pt x="341" y="11793"/>
                  </a:lnTo>
                  <a:lnTo>
                    <a:pt x="596" y="13454"/>
                  </a:lnTo>
                  <a:lnTo>
                    <a:pt x="767" y="14603"/>
                  </a:lnTo>
                  <a:lnTo>
                    <a:pt x="937" y="15753"/>
                  </a:lnTo>
                  <a:lnTo>
                    <a:pt x="1277" y="18052"/>
                  </a:lnTo>
                  <a:lnTo>
                    <a:pt x="1448" y="19201"/>
                  </a:lnTo>
                  <a:lnTo>
                    <a:pt x="1703" y="20351"/>
                  </a:lnTo>
                  <a:lnTo>
                    <a:pt x="2001" y="21457"/>
                  </a:lnTo>
                  <a:lnTo>
                    <a:pt x="2427" y="22564"/>
                  </a:lnTo>
                  <a:lnTo>
                    <a:pt x="2767" y="24565"/>
                  </a:lnTo>
                  <a:lnTo>
                    <a:pt x="3151" y="26694"/>
                  </a:lnTo>
                  <a:lnTo>
                    <a:pt x="3661" y="29248"/>
                  </a:lnTo>
                  <a:lnTo>
                    <a:pt x="4258" y="31930"/>
                  </a:lnTo>
                  <a:lnTo>
                    <a:pt x="4854" y="34527"/>
                  </a:lnTo>
                  <a:lnTo>
                    <a:pt x="5194" y="35719"/>
                  </a:lnTo>
                  <a:lnTo>
                    <a:pt x="5535" y="36784"/>
                  </a:lnTo>
                  <a:lnTo>
                    <a:pt x="5833" y="37678"/>
                  </a:lnTo>
                  <a:lnTo>
                    <a:pt x="6173" y="38401"/>
                  </a:lnTo>
                  <a:lnTo>
                    <a:pt x="9877" y="38401"/>
                  </a:lnTo>
                  <a:lnTo>
                    <a:pt x="11495" y="10303"/>
                  </a:lnTo>
                  <a:lnTo>
                    <a:pt x="11495" y="38401"/>
                  </a:lnTo>
                  <a:lnTo>
                    <a:pt x="15114" y="38401"/>
                  </a:lnTo>
                  <a:lnTo>
                    <a:pt x="15412" y="37678"/>
                  </a:lnTo>
                  <a:lnTo>
                    <a:pt x="15752" y="36784"/>
                  </a:lnTo>
                  <a:lnTo>
                    <a:pt x="16050" y="35762"/>
                  </a:lnTo>
                  <a:lnTo>
                    <a:pt x="16391" y="34570"/>
                  </a:lnTo>
                  <a:lnTo>
                    <a:pt x="16987" y="32016"/>
                  </a:lnTo>
                  <a:lnTo>
                    <a:pt x="17583" y="29376"/>
                  </a:lnTo>
                  <a:lnTo>
                    <a:pt x="18094" y="26864"/>
                  </a:lnTo>
                  <a:lnTo>
                    <a:pt x="18477" y="24778"/>
                  </a:lnTo>
                  <a:lnTo>
                    <a:pt x="18817" y="22820"/>
                  </a:lnTo>
                  <a:lnTo>
                    <a:pt x="19201" y="21713"/>
                  </a:lnTo>
                  <a:lnTo>
                    <a:pt x="19541" y="20606"/>
                  </a:lnTo>
                  <a:lnTo>
                    <a:pt x="19754" y="19457"/>
                  </a:lnTo>
                  <a:lnTo>
                    <a:pt x="19967" y="18307"/>
                  </a:lnTo>
                  <a:lnTo>
                    <a:pt x="20308" y="16008"/>
                  </a:lnTo>
                  <a:lnTo>
                    <a:pt x="20435" y="14859"/>
                  </a:lnTo>
                  <a:lnTo>
                    <a:pt x="20648" y="13667"/>
                  </a:lnTo>
                  <a:lnTo>
                    <a:pt x="20861" y="12006"/>
                  </a:lnTo>
                  <a:lnTo>
                    <a:pt x="21074" y="10303"/>
                  </a:lnTo>
                  <a:lnTo>
                    <a:pt x="21159" y="8600"/>
                  </a:lnTo>
                  <a:lnTo>
                    <a:pt x="21244" y="6855"/>
                  </a:lnTo>
                  <a:lnTo>
                    <a:pt x="21244" y="5109"/>
                  </a:lnTo>
                  <a:lnTo>
                    <a:pt x="21159" y="3407"/>
                  </a:lnTo>
                  <a:lnTo>
                    <a:pt x="21031" y="1704"/>
                  </a:lnTo>
                  <a:lnTo>
                    <a:pt x="20818"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5"/>
            <p:cNvSpPr/>
            <p:nvPr/>
          </p:nvSpPr>
          <p:spPr>
            <a:xfrm>
              <a:off x="4235725" y="2378525"/>
              <a:ext cx="531125" cy="960050"/>
            </a:xfrm>
            <a:custGeom>
              <a:avLst/>
              <a:gdLst/>
              <a:ahLst/>
              <a:cxnLst/>
              <a:rect l="l" t="t" r="r" b="b"/>
              <a:pathLst>
                <a:path w="21245" h="38402" fill="none" extrusionOk="0">
                  <a:moveTo>
                    <a:pt x="426" y="128"/>
                  </a:moveTo>
                  <a:lnTo>
                    <a:pt x="426" y="128"/>
                  </a:lnTo>
                  <a:lnTo>
                    <a:pt x="213" y="1789"/>
                  </a:lnTo>
                  <a:lnTo>
                    <a:pt x="85" y="3449"/>
                  </a:lnTo>
                  <a:lnTo>
                    <a:pt x="0" y="5109"/>
                  </a:lnTo>
                  <a:lnTo>
                    <a:pt x="0" y="6812"/>
                  </a:lnTo>
                  <a:lnTo>
                    <a:pt x="43" y="8473"/>
                  </a:lnTo>
                  <a:lnTo>
                    <a:pt x="171" y="10133"/>
                  </a:lnTo>
                  <a:lnTo>
                    <a:pt x="341" y="11793"/>
                  </a:lnTo>
                  <a:lnTo>
                    <a:pt x="596" y="13454"/>
                  </a:lnTo>
                  <a:lnTo>
                    <a:pt x="596" y="13454"/>
                  </a:lnTo>
                  <a:lnTo>
                    <a:pt x="767" y="14603"/>
                  </a:lnTo>
                  <a:lnTo>
                    <a:pt x="937" y="15753"/>
                  </a:lnTo>
                  <a:lnTo>
                    <a:pt x="1277" y="18052"/>
                  </a:lnTo>
                  <a:lnTo>
                    <a:pt x="1448" y="19201"/>
                  </a:lnTo>
                  <a:lnTo>
                    <a:pt x="1703" y="20351"/>
                  </a:lnTo>
                  <a:lnTo>
                    <a:pt x="2001" y="21457"/>
                  </a:lnTo>
                  <a:lnTo>
                    <a:pt x="2427" y="22564"/>
                  </a:lnTo>
                  <a:lnTo>
                    <a:pt x="2427" y="22564"/>
                  </a:lnTo>
                  <a:lnTo>
                    <a:pt x="2767" y="24565"/>
                  </a:lnTo>
                  <a:lnTo>
                    <a:pt x="3151" y="26694"/>
                  </a:lnTo>
                  <a:lnTo>
                    <a:pt x="3661" y="29248"/>
                  </a:lnTo>
                  <a:lnTo>
                    <a:pt x="4258" y="31930"/>
                  </a:lnTo>
                  <a:lnTo>
                    <a:pt x="4854" y="34527"/>
                  </a:lnTo>
                  <a:lnTo>
                    <a:pt x="5194" y="35719"/>
                  </a:lnTo>
                  <a:lnTo>
                    <a:pt x="5535" y="36784"/>
                  </a:lnTo>
                  <a:lnTo>
                    <a:pt x="5833" y="37678"/>
                  </a:lnTo>
                  <a:lnTo>
                    <a:pt x="6173" y="38401"/>
                  </a:lnTo>
                  <a:lnTo>
                    <a:pt x="9877" y="38401"/>
                  </a:lnTo>
                  <a:lnTo>
                    <a:pt x="11495" y="10303"/>
                  </a:lnTo>
                  <a:lnTo>
                    <a:pt x="11495" y="38401"/>
                  </a:lnTo>
                  <a:lnTo>
                    <a:pt x="15114" y="38401"/>
                  </a:lnTo>
                  <a:lnTo>
                    <a:pt x="15114" y="38401"/>
                  </a:lnTo>
                  <a:lnTo>
                    <a:pt x="15412" y="37678"/>
                  </a:lnTo>
                  <a:lnTo>
                    <a:pt x="15752" y="36784"/>
                  </a:lnTo>
                  <a:lnTo>
                    <a:pt x="16050" y="35762"/>
                  </a:lnTo>
                  <a:lnTo>
                    <a:pt x="16391" y="34570"/>
                  </a:lnTo>
                  <a:lnTo>
                    <a:pt x="16987" y="32016"/>
                  </a:lnTo>
                  <a:lnTo>
                    <a:pt x="17583" y="29376"/>
                  </a:lnTo>
                  <a:lnTo>
                    <a:pt x="18094" y="26864"/>
                  </a:lnTo>
                  <a:lnTo>
                    <a:pt x="18477" y="24778"/>
                  </a:lnTo>
                  <a:lnTo>
                    <a:pt x="18817" y="22820"/>
                  </a:lnTo>
                  <a:lnTo>
                    <a:pt x="18817" y="22820"/>
                  </a:lnTo>
                  <a:lnTo>
                    <a:pt x="19201" y="21713"/>
                  </a:lnTo>
                  <a:lnTo>
                    <a:pt x="19541" y="20606"/>
                  </a:lnTo>
                  <a:lnTo>
                    <a:pt x="19754" y="19457"/>
                  </a:lnTo>
                  <a:lnTo>
                    <a:pt x="19967" y="18307"/>
                  </a:lnTo>
                  <a:lnTo>
                    <a:pt x="20308" y="16008"/>
                  </a:lnTo>
                  <a:lnTo>
                    <a:pt x="20435" y="14859"/>
                  </a:lnTo>
                  <a:lnTo>
                    <a:pt x="20648" y="13667"/>
                  </a:lnTo>
                  <a:lnTo>
                    <a:pt x="20648" y="13667"/>
                  </a:lnTo>
                  <a:lnTo>
                    <a:pt x="20861" y="12006"/>
                  </a:lnTo>
                  <a:lnTo>
                    <a:pt x="21074" y="10303"/>
                  </a:lnTo>
                  <a:lnTo>
                    <a:pt x="21159" y="8600"/>
                  </a:lnTo>
                  <a:lnTo>
                    <a:pt x="21244" y="6855"/>
                  </a:lnTo>
                  <a:lnTo>
                    <a:pt x="21244" y="5109"/>
                  </a:lnTo>
                  <a:lnTo>
                    <a:pt x="21159" y="3407"/>
                  </a:lnTo>
                  <a:lnTo>
                    <a:pt x="21031" y="1704"/>
                  </a:lnTo>
                  <a:lnTo>
                    <a:pt x="20818" y="1"/>
                  </a:lnTo>
                  <a:lnTo>
                    <a:pt x="426" y="12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5"/>
            <p:cNvSpPr/>
            <p:nvPr/>
          </p:nvSpPr>
          <p:spPr>
            <a:xfrm>
              <a:off x="4556075" y="2378525"/>
              <a:ext cx="210775" cy="960050"/>
            </a:xfrm>
            <a:custGeom>
              <a:avLst/>
              <a:gdLst/>
              <a:ahLst/>
              <a:cxnLst/>
              <a:rect l="l" t="t" r="r" b="b"/>
              <a:pathLst>
                <a:path w="8431" h="38402" extrusionOk="0">
                  <a:moveTo>
                    <a:pt x="8004" y="1"/>
                  </a:moveTo>
                  <a:lnTo>
                    <a:pt x="1" y="38401"/>
                  </a:lnTo>
                  <a:lnTo>
                    <a:pt x="2300" y="38401"/>
                  </a:lnTo>
                  <a:lnTo>
                    <a:pt x="2598" y="37678"/>
                  </a:lnTo>
                  <a:lnTo>
                    <a:pt x="2938" y="36784"/>
                  </a:lnTo>
                  <a:lnTo>
                    <a:pt x="3236" y="35762"/>
                  </a:lnTo>
                  <a:lnTo>
                    <a:pt x="3577" y="34570"/>
                  </a:lnTo>
                  <a:lnTo>
                    <a:pt x="4173" y="32016"/>
                  </a:lnTo>
                  <a:lnTo>
                    <a:pt x="4769" y="29376"/>
                  </a:lnTo>
                  <a:lnTo>
                    <a:pt x="5280" y="26864"/>
                  </a:lnTo>
                  <a:lnTo>
                    <a:pt x="5663" y="24778"/>
                  </a:lnTo>
                  <a:lnTo>
                    <a:pt x="6003" y="22820"/>
                  </a:lnTo>
                  <a:lnTo>
                    <a:pt x="6387" y="21713"/>
                  </a:lnTo>
                  <a:lnTo>
                    <a:pt x="6727" y="20606"/>
                  </a:lnTo>
                  <a:lnTo>
                    <a:pt x="6940" y="19457"/>
                  </a:lnTo>
                  <a:lnTo>
                    <a:pt x="7153" y="18307"/>
                  </a:lnTo>
                  <a:lnTo>
                    <a:pt x="7494" y="16008"/>
                  </a:lnTo>
                  <a:lnTo>
                    <a:pt x="7621" y="14859"/>
                  </a:lnTo>
                  <a:lnTo>
                    <a:pt x="7834" y="13667"/>
                  </a:lnTo>
                  <a:lnTo>
                    <a:pt x="8047" y="12006"/>
                  </a:lnTo>
                  <a:lnTo>
                    <a:pt x="8260" y="10303"/>
                  </a:lnTo>
                  <a:lnTo>
                    <a:pt x="8345" y="8600"/>
                  </a:lnTo>
                  <a:lnTo>
                    <a:pt x="8430" y="6855"/>
                  </a:lnTo>
                  <a:lnTo>
                    <a:pt x="8430" y="5109"/>
                  </a:lnTo>
                  <a:lnTo>
                    <a:pt x="8345" y="3407"/>
                  </a:lnTo>
                  <a:lnTo>
                    <a:pt x="8217" y="1704"/>
                  </a:lnTo>
                  <a:lnTo>
                    <a:pt x="8004"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5"/>
            <p:cNvSpPr/>
            <p:nvPr/>
          </p:nvSpPr>
          <p:spPr>
            <a:xfrm>
              <a:off x="4556075" y="2378525"/>
              <a:ext cx="210775" cy="960050"/>
            </a:xfrm>
            <a:custGeom>
              <a:avLst/>
              <a:gdLst/>
              <a:ahLst/>
              <a:cxnLst/>
              <a:rect l="l" t="t" r="r" b="b"/>
              <a:pathLst>
                <a:path w="8431" h="38402" fill="none" extrusionOk="0">
                  <a:moveTo>
                    <a:pt x="1" y="38401"/>
                  </a:moveTo>
                  <a:lnTo>
                    <a:pt x="2300" y="38401"/>
                  </a:lnTo>
                  <a:lnTo>
                    <a:pt x="2300" y="38401"/>
                  </a:lnTo>
                  <a:lnTo>
                    <a:pt x="2598" y="37678"/>
                  </a:lnTo>
                  <a:lnTo>
                    <a:pt x="2938" y="36784"/>
                  </a:lnTo>
                  <a:lnTo>
                    <a:pt x="3236" y="35762"/>
                  </a:lnTo>
                  <a:lnTo>
                    <a:pt x="3577" y="34570"/>
                  </a:lnTo>
                  <a:lnTo>
                    <a:pt x="4173" y="32016"/>
                  </a:lnTo>
                  <a:lnTo>
                    <a:pt x="4769" y="29376"/>
                  </a:lnTo>
                  <a:lnTo>
                    <a:pt x="5280" y="26864"/>
                  </a:lnTo>
                  <a:lnTo>
                    <a:pt x="5663" y="24778"/>
                  </a:lnTo>
                  <a:lnTo>
                    <a:pt x="6003" y="22820"/>
                  </a:lnTo>
                  <a:lnTo>
                    <a:pt x="6003" y="22820"/>
                  </a:lnTo>
                  <a:lnTo>
                    <a:pt x="6387" y="21713"/>
                  </a:lnTo>
                  <a:lnTo>
                    <a:pt x="6727" y="20606"/>
                  </a:lnTo>
                  <a:lnTo>
                    <a:pt x="6940" y="19457"/>
                  </a:lnTo>
                  <a:lnTo>
                    <a:pt x="7153" y="18307"/>
                  </a:lnTo>
                  <a:lnTo>
                    <a:pt x="7494" y="16008"/>
                  </a:lnTo>
                  <a:lnTo>
                    <a:pt x="7621" y="14859"/>
                  </a:lnTo>
                  <a:lnTo>
                    <a:pt x="7834" y="13667"/>
                  </a:lnTo>
                  <a:lnTo>
                    <a:pt x="7834" y="13667"/>
                  </a:lnTo>
                  <a:lnTo>
                    <a:pt x="8047" y="12006"/>
                  </a:lnTo>
                  <a:lnTo>
                    <a:pt x="8260" y="10303"/>
                  </a:lnTo>
                  <a:lnTo>
                    <a:pt x="8345" y="8600"/>
                  </a:lnTo>
                  <a:lnTo>
                    <a:pt x="8430" y="6855"/>
                  </a:lnTo>
                  <a:lnTo>
                    <a:pt x="8430" y="5109"/>
                  </a:lnTo>
                  <a:lnTo>
                    <a:pt x="8345" y="3407"/>
                  </a:lnTo>
                  <a:lnTo>
                    <a:pt x="8217" y="1704"/>
                  </a:lnTo>
                  <a:lnTo>
                    <a:pt x="8004" y="1"/>
                  </a:lnTo>
                  <a:lnTo>
                    <a:pt x="1" y="3840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5"/>
            <p:cNvSpPr/>
            <p:nvPr/>
          </p:nvSpPr>
          <p:spPr>
            <a:xfrm>
              <a:off x="4523075" y="2636100"/>
              <a:ext cx="33025" cy="702475"/>
            </a:xfrm>
            <a:custGeom>
              <a:avLst/>
              <a:gdLst/>
              <a:ahLst/>
              <a:cxnLst/>
              <a:rect l="l" t="t" r="r" b="b"/>
              <a:pathLst>
                <a:path w="1321" h="28099" extrusionOk="0">
                  <a:moveTo>
                    <a:pt x="1" y="0"/>
                  </a:moveTo>
                  <a:lnTo>
                    <a:pt x="1" y="28098"/>
                  </a:lnTo>
                  <a:lnTo>
                    <a:pt x="1321" y="28098"/>
                  </a:lnTo>
                  <a:lnTo>
                    <a:pt x="1"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5"/>
            <p:cNvSpPr/>
            <p:nvPr/>
          </p:nvSpPr>
          <p:spPr>
            <a:xfrm>
              <a:off x="4523075" y="2636100"/>
              <a:ext cx="33025" cy="702475"/>
            </a:xfrm>
            <a:custGeom>
              <a:avLst/>
              <a:gdLst/>
              <a:ahLst/>
              <a:cxnLst/>
              <a:rect l="l" t="t" r="r" b="b"/>
              <a:pathLst>
                <a:path w="1321" h="28099" fill="none" extrusionOk="0">
                  <a:moveTo>
                    <a:pt x="1" y="0"/>
                  </a:moveTo>
                  <a:lnTo>
                    <a:pt x="1" y="28098"/>
                  </a:lnTo>
                  <a:lnTo>
                    <a:pt x="1321" y="2809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5"/>
            <p:cNvSpPr/>
            <p:nvPr/>
          </p:nvSpPr>
          <p:spPr>
            <a:xfrm>
              <a:off x="4522025" y="2636100"/>
              <a:ext cx="34075" cy="702475"/>
            </a:xfrm>
            <a:custGeom>
              <a:avLst/>
              <a:gdLst/>
              <a:ahLst/>
              <a:cxnLst/>
              <a:rect l="l" t="t" r="r" b="b"/>
              <a:pathLst>
                <a:path w="1363" h="28099" extrusionOk="0">
                  <a:moveTo>
                    <a:pt x="43" y="0"/>
                  </a:moveTo>
                  <a:lnTo>
                    <a:pt x="0" y="28098"/>
                  </a:lnTo>
                  <a:lnTo>
                    <a:pt x="1363" y="28098"/>
                  </a:lnTo>
                  <a:lnTo>
                    <a:pt x="1320" y="28013"/>
                  </a:lnTo>
                  <a:lnTo>
                    <a:pt x="1235" y="27715"/>
                  </a:lnTo>
                  <a:lnTo>
                    <a:pt x="1107" y="26779"/>
                  </a:lnTo>
                  <a:lnTo>
                    <a:pt x="980" y="25374"/>
                  </a:lnTo>
                  <a:lnTo>
                    <a:pt x="852" y="23543"/>
                  </a:lnTo>
                  <a:lnTo>
                    <a:pt x="596" y="19030"/>
                  </a:lnTo>
                  <a:lnTo>
                    <a:pt x="426" y="13922"/>
                  </a:lnTo>
                  <a:lnTo>
                    <a:pt x="256" y="8770"/>
                  </a:lnTo>
                  <a:lnTo>
                    <a:pt x="128" y="4343"/>
                  </a:lnTo>
                  <a:lnTo>
                    <a:pt x="43"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5"/>
            <p:cNvSpPr/>
            <p:nvPr/>
          </p:nvSpPr>
          <p:spPr>
            <a:xfrm>
              <a:off x="4522025" y="2636100"/>
              <a:ext cx="34075" cy="702475"/>
            </a:xfrm>
            <a:custGeom>
              <a:avLst/>
              <a:gdLst/>
              <a:ahLst/>
              <a:cxnLst/>
              <a:rect l="l" t="t" r="r" b="b"/>
              <a:pathLst>
                <a:path w="1363" h="28099" fill="none" extrusionOk="0">
                  <a:moveTo>
                    <a:pt x="43" y="0"/>
                  </a:moveTo>
                  <a:lnTo>
                    <a:pt x="43" y="0"/>
                  </a:lnTo>
                  <a:lnTo>
                    <a:pt x="128" y="4343"/>
                  </a:lnTo>
                  <a:lnTo>
                    <a:pt x="256" y="8770"/>
                  </a:lnTo>
                  <a:lnTo>
                    <a:pt x="426" y="13922"/>
                  </a:lnTo>
                  <a:lnTo>
                    <a:pt x="596" y="19030"/>
                  </a:lnTo>
                  <a:lnTo>
                    <a:pt x="852" y="23543"/>
                  </a:lnTo>
                  <a:lnTo>
                    <a:pt x="980" y="25374"/>
                  </a:lnTo>
                  <a:lnTo>
                    <a:pt x="1107" y="26779"/>
                  </a:lnTo>
                  <a:lnTo>
                    <a:pt x="1235" y="27715"/>
                  </a:lnTo>
                  <a:lnTo>
                    <a:pt x="1320" y="28013"/>
                  </a:lnTo>
                  <a:lnTo>
                    <a:pt x="1363" y="28098"/>
                  </a:lnTo>
                  <a:lnTo>
                    <a:pt x="0" y="28098"/>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5"/>
            <p:cNvSpPr/>
            <p:nvPr/>
          </p:nvSpPr>
          <p:spPr>
            <a:xfrm>
              <a:off x="4450700" y="2636100"/>
              <a:ext cx="72400" cy="702475"/>
            </a:xfrm>
            <a:custGeom>
              <a:avLst/>
              <a:gdLst/>
              <a:ahLst/>
              <a:cxnLst/>
              <a:rect l="l" t="t" r="r" b="b"/>
              <a:pathLst>
                <a:path w="2896" h="28099" extrusionOk="0">
                  <a:moveTo>
                    <a:pt x="2896" y="0"/>
                  </a:moveTo>
                  <a:lnTo>
                    <a:pt x="2598" y="3960"/>
                  </a:lnTo>
                  <a:lnTo>
                    <a:pt x="2300" y="8089"/>
                  </a:lnTo>
                  <a:lnTo>
                    <a:pt x="1874" y="12900"/>
                  </a:lnTo>
                  <a:lnTo>
                    <a:pt x="1448" y="17838"/>
                  </a:lnTo>
                  <a:lnTo>
                    <a:pt x="980" y="22394"/>
                  </a:lnTo>
                  <a:lnTo>
                    <a:pt x="725" y="24352"/>
                  </a:lnTo>
                  <a:lnTo>
                    <a:pt x="469" y="26012"/>
                  </a:lnTo>
                  <a:lnTo>
                    <a:pt x="214" y="27290"/>
                  </a:lnTo>
                  <a:lnTo>
                    <a:pt x="86" y="27758"/>
                  </a:lnTo>
                  <a:lnTo>
                    <a:pt x="1" y="28098"/>
                  </a:lnTo>
                  <a:lnTo>
                    <a:pt x="1278" y="28098"/>
                  </a:lnTo>
                  <a:lnTo>
                    <a:pt x="2896"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5"/>
            <p:cNvSpPr/>
            <p:nvPr/>
          </p:nvSpPr>
          <p:spPr>
            <a:xfrm>
              <a:off x="4079250" y="1738875"/>
              <a:ext cx="845100" cy="686500"/>
            </a:xfrm>
            <a:custGeom>
              <a:avLst/>
              <a:gdLst/>
              <a:ahLst/>
              <a:cxnLst/>
              <a:rect l="l" t="t" r="r" b="b"/>
              <a:pathLst>
                <a:path w="33804" h="27460" extrusionOk="0">
                  <a:moveTo>
                    <a:pt x="12092" y="0"/>
                  </a:moveTo>
                  <a:lnTo>
                    <a:pt x="11709" y="43"/>
                  </a:lnTo>
                  <a:lnTo>
                    <a:pt x="11325" y="128"/>
                  </a:lnTo>
                  <a:lnTo>
                    <a:pt x="10942" y="256"/>
                  </a:lnTo>
                  <a:lnTo>
                    <a:pt x="10602" y="384"/>
                  </a:lnTo>
                  <a:lnTo>
                    <a:pt x="10261" y="596"/>
                  </a:lnTo>
                  <a:lnTo>
                    <a:pt x="9920" y="809"/>
                  </a:lnTo>
                  <a:lnTo>
                    <a:pt x="9622" y="1022"/>
                  </a:lnTo>
                  <a:lnTo>
                    <a:pt x="9026" y="1576"/>
                  </a:lnTo>
                  <a:lnTo>
                    <a:pt x="8516" y="2172"/>
                  </a:lnTo>
                  <a:lnTo>
                    <a:pt x="8047" y="2810"/>
                  </a:lnTo>
                  <a:lnTo>
                    <a:pt x="7664" y="3491"/>
                  </a:lnTo>
                  <a:lnTo>
                    <a:pt x="6898" y="4811"/>
                  </a:lnTo>
                  <a:lnTo>
                    <a:pt x="6217" y="6173"/>
                  </a:lnTo>
                  <a:lnTo>
                    <a:pt x="5621" y="7578"/>
                  </a:lnTo>
                  <a:lnTo>
                    <a:pt x="5067" y="9026"/>
                  </a:lnTo>
                  <a:lnTo>
                    <a:pt x="4641" y="10516"/>
                  </a:lnTo>
                  <a:lnTo>
                    <a:pt x="4301" y="12006"/>
                  </a:lnTo>
                  <a:lnTo>
                    <a:pt x="4045" y="13496"/>
                  </a:lnTo>
                  <a:lnTo>
                    <a:pt x="3875" y="15029"/>
                  </a:lnTo>
                  <a:lnTo>
                    <a:pt x="3151" y="15880"/>
                  </a:lnTo>
                  <a:lnTo>
                    <a:pt x="2555" y="16689"/>
                  </a:lnTo>
                  <a:lnTo>
                    <a:pt x="2044" y="17455"/>
                  </a:lnTo>
                  <a:lnTo>
                    <a:pt x="1576" y="18222"/>
                  </a:lnTo>
                  <a:lnTo>
                    <a:pt x="1150" y="19030"/>
                  </a:lnTo>
                  <a:lnTo>
                    <a:pt x="767" y="19925"/>
                  </a:lnTo>
                  <a:lnTo>
                    <a:pt x="384" y="20904"/>
                  </a:lnTo>
                  <a:lnTo>
                    <a:pt x="1" y="21968"/>
                  </a:lnTo>
                  <a:lnTo>
                    <a:pt x="4216" y="22734"/>
                  </a:lnTo>
                  <a:lnTo>
                    <a:pt x="5195" y="21329"/>
                  </a:lnTo>
                  <a:lnTo>
                    <a:pt x="6387" y="19499"/>
                  </a:lnTo>
                  <a:lnTo>
                    <a:pt x="7026" y="18520"/>
                  </a:lnTo>
                  <a:lnTo>
                    <a:pt x="7579" y="17626"/>
                  </a:lnTo>
                  <a:lnTo>
                    <a:pt x="8047" y="16774"/>
                  </a:lnTo>
                  <a:lnTo>
                    <a:pt x="8345" y="16093"/>
                  </a:lnTo>
                  <a:lnTo>
                    <a:pt x="8090" y="17157"/>
                  </a:lnTo>
                  <a:lnTo>
                    <a:pt x="7834" y="18307"/>
                  </a:lnTo>
                  <a:lnTo>
                    <a:pt x="7366" y="20904"/>
                  </a:lnTo>
                  <a:lnTo>
                    <a:pt x="6940" y="23501"/>
                  </a:lnTo>
                  <a:lnTo>
                    <a:pt x="6728" y="24693"/>
                  </a:lnTo>
                  <a:lnTo>
                    <a:pt x="6515" y="25714"/>
                  </a:lnTo>
                  <a:lnTo>
                    <a:pt x="7281" y="26012"/>
                  </a:lnTo>
                  <a:lnTo>
                    <a:pt x="8175" y="26310"/>
                  </a:lnTo>
                  <a:lnTo>
                    <a:pt x="9410" y="26608"/>
                  </a:lnTo>
                  <a:lnTo>
                    <a:pt x="10942" y="26949"/>
                  </a:lnTo>
                  <a:lnTo>
                    <a:pt x="11794" y="27077"/>
                  </a:lnTo>
                  <a:lnTo>
                    <a:pt x="12730" y="27247"/>
                  </a:lnTo>
                  <a:lnTo>
                    <a:pt x="13709" y="27332"/>
                  </a:lnTo>
                  <a:lnTo>
                    <a:pt x="14731" y="27417"/>
                  </a:lnTo>
                  <a:lnTo>
                    <a:pt x="15838" y="27460"/>
                  </a:lnTo>
                  <a:lnTo>
                    <a:pt x="16988" y="27460"/>
                  </a:lnTo>
                  <a:lnTo>
                    <a:pt x="18137" y="27417"/>
                  </a:lnTo>
                  <a:lnTo>
                    <a:pt x="19201" y="27375"/>
                  </a:lnTo>
                  <a:lnTo>
                    <a:pt x="20266" y="27290"/>
                  </a:lnTo>
                  <a:lnTo>
                    <a:pt x="21245" y="27162"/>
                  </a:lnTo>
                  <a:lnTo>
                    <a:pt x="22990" y="26864"/>
                  </a:lnTo>
                  <a:lnTo>
                    <a:pt x="24480" y="26566"/>
                  </a:lnTo>
                  <a:lnTo>
                    <a:pt x="25715" y="26268"/>
                  </a:lnTo>
                  <a:lnTo>
                    <a:pt x="26609" y="25970"/>
                  </a:lnTo>
                  <a:lnTo>
                    <a:pt x="27333" y="25714"/>
                  </a:lnTo>
                  <a:lnTo>
                    <a:pt x="27120" y="24693"/>
                  </a:lnTo>
                  <a:lnTo>
                    <a:pt x="26907" y="23501"/>
                  </a:lnTo>
                  <a:lnTo>
                    <a:pt x="26481" y="20904"/>
                  </a:lnTo>
                  <a:lnTo>
                    <a:pt x="26013" y="18307"/>
                  </a:lnTo>
                  <a:lnTo>
                    <a:pt x="25758" y="17157"/>
                  </a:lnTo>
                  <a:lnTo>
                    <a:pt x="25502" y="16093"/>
                  </a:lnTo>
                  <a:lnTo>
                    <a:pt x="25800" y="16774"/>
                  </a:lnTo>
                  <a:lnTo>
                    <a:pt x="26226" y="17626"/>
                  </a:lnTo>
                  <a:lnTo>
                    <a:pt x="27333" y="19499"/>
                  </a:lnTo>
                  <a:lnTo>
                    <a:pt x="28482" y="21329"/>
                  </a:lnTo>
                  <a:lnTo>
                    <a:pt x="29419" y="22734"/>
                  </a:lnTo>
                  <a:lnTo>
                    <a:pt x="33804" y="21968"/>
                  </a:lnTo>
                  <a:lnTo>
                    <a:pt x="33421" y="20904"/>
                  </a:lnTo>
                  <a:lnTo>
                    <a:pt x="33080" y="19925"/>
                  </a:lnTo>
                  <a:lnTo>
                    <a:pt x="32697" y="19030"/>
                  </a:lnTo>
                  <a:lnTo>
                    <a:pt x="32271" y="18222"/>
                  </a:lnTo>
                  <a:lnTo>
                    <a:pt x="31803" y="17455"/>
                  </a:lnTo>
                  <a:lnTo>
                    <a:pt x="31292" y="16689"/>
                  </a:lnTo>
                  <a:lnTo>
                    <a:pt x="30696" y="15880"/>
                  </a:lnTo>
                  <a:lnTo>
                    <a:pt x="29972" y="15029"/>
                  </a:lnTo>
                  <a:lnTo>
                    <a:pt x="29802" y="13496"/>
                  </a:lnTo>
                  <a:lnTo>
                    <a:pt x="29547" y="12006"/>
                  </a:lnTo>
                  <a:lnTo>
                    <a:pt x="29206" y="10516"/>
                  </a:lnTo>
                  <a:lnTo>
                    <a:pt x="28780" y="9026"/>
                  </a:lnTo>
                  <a:lnTo>
                    <a:pt x="28227" y="7578"/>
                  </a:lnTo>
                  <a:lnTo>
                    <a:pt x="27631" y="6173"/>
                  </a:lnTo>
                  <a:lnTo>
                    <a:pt x="26950" y="4811"/>
                  </a:lnTo>
                  <a:lnTo>
                    <a:pt x="26183" y="3491"/>
                  </a:lnTo>
                  <a:lnTo>
                    <a:pt x="25758" y="2810"/>
                  </a:lnTo>
                  <a:lnTo>
                    <a:pt x="25332" y="2172"/>
                  </a:lnTo>
                  <a:lnTo>
                    <a:pt x="24821" y="1576"/>
                  </a:lnTo>
                  <a:lnTo>
                    <a:pt x="24225" y="1022"/>
                  </a:lnTo>
                  <a:lnTo>
                    <a:pt x="23927" y="809"/>
                  </a:lnTo>
                  <a:lnTo>
                    <a:pt x="23586" y="596"/>
                  </a:lnTo>
                  <a:lnTo>
                    <a:pt x="23246" y="384"/>
                  </a:lnTo>
                  <a:lnTo>
                    <a:pt x="22863" y="256"/>
                  </a:lnTo>
                  <a:lnTo>
                    <a:pt x="22522" y="128"/>
                  </a:lnTo>
                  <a:lnTo>
                    <a:pt x="22139" y="43"/>
                  </a:lnTo>
                  <a:lnTo>
                    <a:pt x="21756"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5"/>
            <p:cNvSpPr/>
            <p:nvPr/>
          </p:nvSpPr>
          <p:spPr>
            <a:xfrm>
              <a:off x="4079250" y="1738875"/>
              <a:ext cx="845100" cy="686500"/>
            </a:xfrm>
            <a:custGeom>
              <a:avLst/>
              <a:gdLst/>
              <a:ahLst/>
              <a:cxnLst/>
              <a:rect l="l" t="t" r="r" b="b"/>
              <a:pathLst>
                <a:path w="33804" h="27460" fill="none" extrusionOk="0">
                  <a:moveTo>
                    <a:pt x="12475" y="0"/>
                  </a:moveTo>
                  <a:lnTo>
                    <a:pt x="12475" y="0"/>
                  </a:lnTo>
                  <a:lnTo>
                    <a:pt x="12092" y="0"/>
                  </a:lnTo>
                  <a:lnTo>
                    <a:pt x="11709" y="43"/>
                  </a:lnTo>
                  <a:lnTo>
                    <a:pt x="11325" y="128"/>
                  </a:lnTo>
                  <a:lnTo>
                    <a:pt x="10942" y="256"/>
                  </a:lnTo>
                  <a:lnTo>
                    <a:pt x="10602" y="384"/>
                  </a:lnTo>
                  <a:lnTo>
                    <a:pt x="10261" y="596"/>
                  </a:lnTo>
                  <a:lnTo>
                    <a:pt x="9920" y="809"/>
                  </a:lnTo>
                  <a:lnTo>
                    <a:pt x="9622" y="1022"/>
                  </a:lnTo>
                  <a:lnTo>
                    <a:pt x="9622" y="1022"/>
                  </a:lnTo>
                  <a:lnTo>
                    <a:pt x="9026" y="1576"/>
                  </a:lnTo>
                  <a:lnTo>
                    <a:pt x="8516" y="2172"/>
                  </a:lnTo>
                  <a:lnTo>
                    <a:pt x="8047" y="2810"/>
                  </a:lnTo>
                  <a:lnTo>
                    <a:pt x="7664" y="3491"/>
                  </a:lnTo>
                  <a:lnTo>
                    <a:pt x="7664" y="3491"/>
                  </a:lnTo>
                  <a:lnTo>
                    <a:pt x="6898" y="4811"/>
                  </a:lnTo>
                  <a:lnTo>
                    <a:pt x="6217" y="6173"/>
                  </a:lnTo>
                  <a:lnTo>
                    <a:pt x="5621" y="7578"/>
                  </a:lnTo>
                  <a:lnTo>
                    <a:pt x="5067" y="9026"/>
                  </a:lnTo>
                  <a:lnTo>
                    <a:pt x="4641" y="10516"/>
                  </a:lnTo>
                  <a:lnTo>
                    <a:pt x="4301" y="12006"/>
                  </a:lnTo>
                  <a:lnTo>
                    <a:pt x="4045" y="13496"/>
                  </a:lnTo>
                  <a:lnTo>
                    <a:pt x="3875" y="15029"/>
                  </a:lnTo>
                  <a:lnTo>
                    <a:pt x="3875" y="15029"/>
                  </a:lnTo>
                  <a:lnTo>
                    <a:pt x="3151" y="15880"/>
                  </a:lnTo>
                  <a:lnTo>
                    <a:pt x="2555" y="16689"/>
                  </a:lnTo>
                  <a:lnTo>
                    <a:pt x="2044" y="17455"/>
                  </a:lnTo>
                  <a:lnTo>
                    <a:pt x="1576" y="18222"/>
                  </a:lnTo>
                  <a:lnTo>
                    <a:pt x="1150" y="19030"/>
                  </a:lnTo>
                  <a:lnTo>
                    <a:pt x="767" y="19925"/>
                  </a:lnTo>
                  <a:lnTo>
                    <a:pt x="384" y="20904"/>
                  </a:lnTo>
                  <a:lnTo>
                    <a:pt x="1" y="21968"/>
                  </a:lnTo>
                  <a:lnTo>
                    <a:pt x="4216" y="22734"/>
                  </a:lnTo>
                  <a:lnTo>
                    <a:pt x="4216" y="22734"/>
                  </a:lnTo>
                  <a:lnTo>
                    <a:pt x="5195" y="21329"/>
                  </a:lnTo>
                  <a:lnTo>
                    <a:pt x="6387" y="19499"/>
                  </a:lnTo>
                  <a:lnTo>
                    <a:pt x="7026" y="18520"/>
                  </a:lnTo>
                  <a:lnTo>
                    <a:pt x="7579" y="17626"/>
                  </a:lnTo>
                  <a:lnTo>
                    <a:pt x="8047" y="16774"/>
                  </a:lnTo>
                  <a:lnTo>
                    <a:pt x="8345" y="16093"/>
                  </a:lnTo>
                  <a:lnTo>
                    <a:pt x="8345" y="16093"/>
                  </a:lnTo>
                  <a:lnTo>
                    <a:pt x="8090" y="17157"/>
                  </a:lnTo>
                  <a:lnTo>
                    <a:pt x="7834" y="18307"/>
                  </a:lnTo>
                  <a:lnTo>
                    <a:pt x="7366" y="20904"/>
                  </a:lnTo>
                  <a:lnTo>
                    <a:pt x="6940" y="23501"/>
                  </a:lnTo>
                  <a:lnTo>
                    <a:pt x="6728" y="24693"/>
                  </a:lnTo>
                  <a:lnTo>
                    <a:pt x="6515" y="25714"/>
                  </a:lnTo>
                  <a:lnTo>
                    <a:pt x="6515" y="25714"/>
                  </a:lnTo>
                  <a:lnTo>
                    <a:pt x="7281" y="26012"/>
                  </a:lnTo>
                  <a:lnTo>
                    <a:pt x="8175" y="26310"/>
                  </a:lnTo>
                  <a:lnTo>
                    <a:pt x="9410" y="26608"/>
                  </a:lnTo>
                  <a:lnTo>
                    <a:pt x="10942" y="26949"/>
                  </a:lnTo>
                  <a:lnTo>
                    <a:pt x="11794" y="27077"/>
                  </a:lnTo>
                  <a:lnTo>
                    <a:pt x="12730" y="27247"/>
                  </a:lnTo>
                  <a:lnTo>
                    <a:pt x="13709" y="27332"/>
                  </a:lnTo>
                  <a:lnTo>
                    <a:pt x="14731" y="27417"/>
                  </a:lnTo>
                  <a:lnTo>
                    <a:pt x="15838" y="27460"/>
                  </a:lnTo>
                  <a:lnTo>
                    <a:pt x="16988" y="27460"/>
                  </a:lnTo>
                  <a:lnTo>
                    <a:pt x="16988" y="27460"/>
                  </a:lnTo>
                  <a:lnTo>
                    <a:pt x="18137" y="27417"/>
                  </a:lnTo>
                  <a:lnTo>
                    <a:pt x="19201" y="27375"/>
                  </a:lnTo>
                  <a:lnTo>
                    <a:pt x="20266" y="27290"/>
                  </a:lnTo>
                  <a:lnTo>
                    <a:pt x="21245" y="27162"/>
                  </a:lnTo>
                  <a:lnTo>
                    <a:pt x="22990" y="26864"/>
                  </a:lnTo>
                  <a:lnTo>
                    <a:pt x="24480" y="26566"/>
                  </a:lnTo>
                  <a:lnTo>
                    <a:pt x="25715" y="26268"/>
                  </a:lnTo>
                  <a:lnTo>
                    <a:pt x="26609" y="25970"/>
                  </a:lnTo>
                  <a:lnTo>
                    <a:pt x="27333" y="25714"/>
                  </a:lnTo>
                  <a:lnTo>
                    <a:pt x="27333" y="25714"/>
                  </a:lnTo>
                  <a:lnTo>
                    <a:pt x="27120" y="24693"/>
                  </a:lnTo>
                  <a:lnTo>
                    <a:pt x="26907" y="23501"/>
                  </a:lnTo>
                  <a:lnTo>
                    <a:pt x="26481" y="20904"/>
                  </a:lnTo>
                  <a:lnTo>
                    <a:pt x="26013" y="18307"/>
                  </a:lnTo>
                  <a:lnTo>
                    <a:pt x="25758" y="17157"/>
                  </a:lnTo>
                  <a:lnTo>
                    <a:pt x="25502" y="16093"/>
                  </a:lnTo>
                  <a:lnTo>
                    <a:pt x="25502" y="16093"/>
                  </a:lnTo>
                  <a:lnTo>
                    <a:pt x="25800" y="16774"/>
                  </a:lnTo>
                  <a:lnTo>
                    <a:pt x="26226" y="17626"/>
                  </a:lnTo>
                  <a:lnTo>
                    <a:pt x="27333" y="19499"/>
                  </a:lnTo>
                  <a:lnTo>
                    <a:pt x="28482" y="21329"/>
                  </a:lnTo>
                  <a:lnTo>
                    <a:pt x="29419" y="22734"/>
                  </a:lnTo>
                  <a:lnTo>
                    <a:pt x="33804" y="21968"/>
                  </a:lnTo>
                  <a:lnTo>
                    <a:pt x="33804" y="21968"/>
                  </a:lnTo>
                  <a:lnTo>
                    <a:pt x="33421" y="20904"/>
                  </a:lnTo>
                  <a:lnTo>
                    <a:pt x="33080" y="19925"/>
                  </a:lnTo>
                  <a:lnTo>
                    <a:pt x="32697" y="19030"/>
                  </a:lnTo>
                  <a:lnTo>
                    <a:pt x="32271" y="18222"/>
                  </a:lnTo>
                  <a:lnTo>
                    <a:pt x="31803" y="17455"/>
                  </a:lnTo>
                  <a:lnTo>
                    <a:pt x="31292" y="16689"/>
                  </a:lnTo>
                  <a:lnTo>
                    <a:pt x="30696" y="15880"/>
                  </a:lnTo>
                  <a:lnTo>
                    <a:pt x="29972" y="15029"/>
                  </a:lnTo>
                  <a:lnTo>
                    <a:pt x="29972" y="15029"/>
                  </a:lnTo>
                  <a:lnTo>
                    <a:pt x="29802" y="13496"/>
                  </a:lnTo>
                  <a:lnTo>
                    <a:pt x="29547" y="12006"/>
                  </a:lnTo>
                  <a:lnTo>
                    <a:pt x="29206" y="10516"/>
                  </a:lnTo>
                  <a:lnTo>
                    <a:pt x="28780" y="9026"/>
                  </a:lnTo>
                  <a:lnTo>
                    <a:pt x="28227" y="7578"/>
                  </a:lnTo>
                  <a:lnTo>
                    <a:pt x="27631" y="6173"/>
                  </a:lnTo>
                  <a:lnTo>
                    <a:pt x="26950" y="4811"/>
                  </a:lnTo>
                  <a:lnTo>
                    <a:pt x="26183" y="3491"/>
                  </a:lnTo>
                  <a:lnTo>
                    <a:pt x="26183" y="3491"/>
                  </a:lnTo>
                  <a:lnTo>
                    <a:pt x="25758" y="2810"/>
                  </a:lnTo>
                  <a:lnTo>
                    <a:pt x="25332" y="2172"/>
                  </a:lnTo>
                  <a:lnTo>
                    <a:pt x="24821" y="1576"/>
                  </a:lnTo>
                  <a:lnTo>
                    <a:pt x="24225" y="1022"/>
                  </a:lnTo>
                  <a:lnTo>
                    <a:pt x="24225" y="1022"/>
                  </a:lnTo>
                  <a:lnTo>
                    <a:pt x="23927" y="809"/>
                  </a:lnTo>
                  <a:lnTo>
                    <a:pt x="23586" y="596"/>
                  </a:lnTo>
                  <a:lnTo>
                    <a:pt x="23246" y="384"/>
                  </a:lnTo>
                  <a:lnTo>
                    <a:pt x="22863" y="256"/>
                  </a:lnTo>
                  <a:lnTo>
                    <a:pt x="22522" y="128"/>
                  </a:lnTo>
                  <a:lnTo>
                    <a:pt x="22139" y="43"/>
                  </a:lnTo>
                  <a:lnTo>
                    <a:pt x="21756" y="0"/>
                  </a:lnTo>
                  <a:lnTo>
                    <a:pt x="21373" y="0"/>
                  </a:lnTo>
                  <a:lnTo>
                    <a:pt x="1247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5"/>
            <p:cNvSpPr/>
            <p:nvPr/>
          </p:nvSpPr>
          <p:spPr>
            <a:xfrm>
              <a:off x="4266575" y="2182700"/>
              <a:ext cx="11750" cy="61750"/>
            </a:xfrm>
            <a:custGeom>
              <a:avLst/>
              <a:gdLst/>
              <a:ahLst/>
              <a:cxnLst/>
              <a:rect l="l" t="t" r="r" b="b"/>
              <a:pathLst>
                <a:path w="470" h="2470" extrusionOk="0">
                  <a:moveTo>
                    <a:pt x="469" y="0"/>
                  </a:moveTo>
                  <a:lnTo>
                    <a:pt x="384" y="213"/>
                  </a:lnTo>
                  <a:lnTo>
                    <a:pt x="256" y="724"/>
                  </a:lnTo>
                  <a:lnTo>
                    <a:pt x="86" y="1490"/>
                  </a:lnTo>
                  <a:lnTo>
                    <a:pt x="43" y="1959"/>
                  </a:lnTo>
                  <a:lnTo>
                    <a:pt x="1" y="2470"/>
                  </a:lnTo>
                  <a:lnTo>
                    <a:pt x="427" y="171"/>
                  </a:lnTo>
                  <a:lnTo>
                    <a:pt x="469" y="0"/>
                  </a:lnTo>
                  <a:close/>
                </a:path>
              </a:pathLst>
            </a:custGeom>
            <a:solidFill>
              <a:srgbClr val="BCC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5"/>
            <p:cNvSpPr/>
            <p:nvPr/>
          </p:nvSpPr>
          <p:spPr>
            <a:xfrm>
              <a:off x="4266575" y="2182700"/>
              <a:ext cx="11750" cy="61750"/>
            </a:xfrm>
            <a:custGeom>
              <a:avLst/>
              <a:gdLst/>
              <a:ahLst/>
              <a:cxnLst/>
              <a:rect l="l" t="t" r="r" b="b"/>
              <a:pathLst>
                <a:path w="470" h="2470" fill="none" extrusionOk="0">
                  <a:moveTo>
                    <a:pt x="469" y="0"/>
                  </a:moveTo>
                  <a:lnTo>
                    <a:pt x="469" y="0"/>
                  </a:lnTo>
                  <a:lnTo>
                    <a:pt x="384" y="213"/>
                  </a:lnTo>
                  <a:lnTo>
                    <a:pt x="256" y="724"/>
                  </a:lnTo>
                  <a:lnTo>
                    <a:pt x="86" y="1490"/>
                  </a:lnTo>
                  <a:lnTo>
                    <a:pt x="43" y="1959"/>
                  </a:lnTo>
                  <a:lnTo>
                    <a:pt x="1" y="2470"/>
                  </a:lnTo>
                  <a:lnTo>
                    <a:pt x="1" y="2470"/>
                  </a:lnTo>
                  <a:lnTo>
                    <a:pt x="427" y="171"/>
                  </a:lnTo>
                  <a:lnTo>
                    <a:pt x="427" y="171"/>
                  </a:lnTo>
                  <a:lnTo>
                    <a:pt x="427" y="171"/>
                  </a:lnTo>
                  <a:lnTo>
                    <a:pt x="427" y="171"/>
                  </a:lnTo>
                  <a:lnTo>
                    <a:pt x="427" y="171"/>
                  </a:lnTo>
                  <a:lnTo>
                    <a:pt x="427" y="171"/>
                  </a:lnTo>
                  <a:lnTo>
                    <a:pt x="46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5"/>
            <p:cNvSpPr/>
            <p:nvPr/>
          </p:nvSpPr>
          <p:spPr>
            <a:xfrm>
              <a:off x="4731700" y="2205050"/>
              <a:ext cx="5350" cy="30875"/>
            </a:xfrm>
            <a:custGeom>
              <a:avLst/>
              <a:gdLst/>
              <a:ahLst/>
              <a:cxnLst/>
              <a:rect l="l" t="t" r="r" b="b"/>
              <a:pathLst>
                <a:path w="214" h="1235" extrusionOk="0">
                  <a:moveTo>
                    <a:pt x="0" y="0"/>
                  </a:moveTo>
                  <a:lnTo>
                    <a:pt x="171" y="1150"/>
                  </a:lnTo>
                  <a:lnTo>
                    <a:pt x="213" y="1235"/>
                  </a:lnTo>
                  <a:lnTo>
                    <a:pt x="128" y="554"/>
                  </a:lnTo>
                  <a:lnTo>
                    <a:pt x="43" y="0"/>
                  </a:lnTo>
                  <a:close/>
                </a:path>
              </a:pathLst>
            </a:custGeom>
            <a:solidFill>
              <a:srgbClr val="3349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5"/>
            <p:cNvSpPr/>
            <p:nvPr/>
          </p:nvSpPr>
          <p:spPr>
            <a:xfrm>
              <a:off x="4731700" y="2205050"/>
              <a:ext cx="5350" cy="30875"/>
            </a:xfrm>
            <a:custGeom>
              <a:avLst/>
              <a:gdLst/>
              <a:ahLst/>
              <a:cxnLst/>
              <a:rect l="l" t="t" r="r" b="b"/>
              <a:pathLst>
                <a:path w="214" h="1235" fill="none" extrusionOk="0">
                  <a:moveTo>
                    <a:pt x="0" y="0"/>
                  </a:moveTo>
                  <a:lnTo>
                    <a:pt x="0" y="0"/>
                  </a:lnTo>
                  <a:lnTo>
                    <a:pt x="171" y="1150"/>
                  </a:lnTo>
                  <a:lnTo>
                    <a:pt x="171" y="1150"/>
                  </a:lnTo>
                  <a:lnTo>
                    <a:pt x="213" y="1235"/>
                  </a:lnTo>
                  <a:lnTo>
                    <a:pt x="213" y="1235"/>
                  </a:lnTo>
                  <a:lnTo>
                    <a:pt x="128" y="554"/>
                  </a:lnTo>
                  <a:lnTo>
                    <a:pt x="43" y="0"/>
                  </a:lnTo>
                  <a:lnTo>
                    <a:pt x="43"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5"/>
            <p:cNvSpPr/>
            <p:nvPr/>
          </p:nvSpPr>
          <p:spPr>
            <a:xfrm>
              <a:off x="4726375" y="2182700"/>
              <a:ext cx="6400" cy="22375"/>
            </a:xfrm>
            <a:custGeom>
              <a:avLst/>
              <a:gdLst/>
              <a:ahLst/>
              <a:cxnLst/>
              <a:rect l="l" t="t" r="r" b="b"/>
              <a:pathLst>
                <a:path w="256" h="895" extrusionOk="0">
                  <a:moveTo>
                    <a:pt x="0" y="0"/>
                  </a:moveTo>
                  <a:lnTo>
                    <a:pt x="213" y="894"/>
                  </a:lnTo>
                  <a:lnTo>
                    <a:pt x="256" y="894"/>
                  </a:lnTo>
                  <a:lnTo>
                    <a:pt x="86" y="256"/>
                  </a:lnTo>
                  <a:lnTo>
                    <a:pt x="0" y="0"/>
                  </a:lnTo>
                  <a:close/>
                </a:path>
              </a:pathLst>
            </a:custGeom>
            <a:solidFill>
              <a:srgbClr val="BC7B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5"/>
            <p:cNvSpPr/>
            <p:nvPr/>
          </p:nvSpPr>
          <p:spPr>
            <a:xfrm>
              <a:off x="4726375" y="2182700"/>
              <a:ext cx="6400" cy="22375"/>
            </a:xfrm>
            <a:custGeom>
              <a:avLst/>
              <a:gdLst/>
              <a:ahLst/>
              <a:cxnLst/>
              <a:rect l="l" t="t" r="r" b="b"/>
              <a:pathLst>
                <a:path w="256" h="895" fill="none" extrusionOk="0">
                  <a:moveTo>
                    <a:pt x="0" y="0"/>
                  </a:moveTo>
                  <a:lnTo>
                    <a:pt x="0" y="0"/>
                  </a:lnTo>
                  <a:lnTo>
                    <a:pt x="213" y="894"/>
                  </a:lnTo>
                  <a:lnTo>
                    <a:pt x="213" y="894"/>
                  </a:lnTo>
                  <a:lnTo>
                    <a:pt x="256" y="894"/>
                  </a:lnTo>
                  <a:lnTo>
                    <a:pt x="256" y="894"/>
                  </a:lnTo>
                  <a:lnTo>
                    <a:pt x="86" y="25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5"/>
            <p:cNvSpPr/>
            <p:nvPr/>
          </p:nvSpPr>
          <p:spPr>
            <a:xfrm>
              <a:off x="4242100" y="2381725"/>
              <a:ext cx="4275" cy="2150"/>
            </a:xfrm>
            <a:custGeom>
              <a:avLst/>
              <a:gdLst/>
              <a:ahLst/>
              <a:cxnLst/>
              <a:rect l="l" t="t" r="r" b="b"/>
              <a:pathLst>
                <a:path w="171" h="86" extrusionOk="0">
                  <a:moveTo>
                    <a:pt x="1" y="0"/>
                  </a:moveTo>
                  <a:lnTo>
                    <a:pt x="1" y="0"/>
                  </a:lnTo>
                  <a:lnTo>
                    <a:pt x="171" y="86"/>
                  </a:lnTo>
                  <a:lnTo>
                    <a:pt x="171" y="86"/>
                  </a:lnTo>
                  <a:lnTo>
                    <a:pt x="171" y="86"/>
                  </a:lnTo>
                  <a:lnTo>
                    <a:pt x="1" y="0"/>
                  </a:lnTo>
                  <a:close/>
                  <a:moveTo>
                    <a:pt x="1" y="0"/>
                  </a:moveTo>
                  <a:lnTo>
                    <a:pt x="1" y="0"/>
                  </a:lnTo>
                  <a:lnTo>
                    <a:pt x="1" y="0"/>
                  </a:lnTo>
                  <a:lnTo>
                    <a:pt x="1" y="0"/>
                  </a:lnTo>
                  <a:lnTo>
                    <a:pt x="1" y="0"/>
                  </a:lnTo>
                  <a:close/>
                </a:path>
              </a:pathLst>
            </a:custGeom>
            <a:solidFill>
              <a:srgbClr val="BCC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5"/>
            <p:cNvSpPr/>
            <p:nvPr/>
          </p:nvSpPr>
          <p:spPr>
            <a:xfrm>
              <a:off x="4242100" y="2381725"/>
              <a:ext cx="4275" cy="2150"/>
            </a:xfrm>
            <a:custGeom>
              <a:avLst/>
              <a:gdLst/>
              <a:ahLst/>
              <a:cxnLst/>
              <a:rect l="l" t="t" r="r" b="b"/>
              <a:pathLst>
                <a:path w="171" h="86" fill="none" extrusionOk="0">
                  <a:moveTo>
                    <a:pt x="1" y="0"/>
                  </a:moveTo>
                  <a:lnTo>
                    <a:pt x="1" y="0"/>
                  </a:lnTo>
                  <a:lnTo>
                    <a:pt x="171" y="86"/>
                  </a:lnTo>
                  <a:lnTo>
                    <a:pt x="171" y="86"/>
                  </a:lnTo>
                  <a:lnTo>
                    <a:pt x="171" y="8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5"/>
            <p:cNvSpPr/>
            <p:nvPr/>
          </p:nvSpPr>
          <p:spPr>
            <a:xfrm>
              <a:off x="4242100" y="238172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5"/>
            <p:cNvSpPr/>
            <p:nvPr/>
          </p:nvSpPr>
          <p:spPr>
            <a:xfrm>
              <a:off x="4246350" y="2383850"/>
              <a:ext cx="257600" cy="41525"/>
            </a:xfrm>
            <a:custGeom>
              <a:avLst/>
              <a:gdLst/>
              <a:ahLst/>
              <a:cxnLst/>
              <a:rect l="l" t="t" r="r" b="b"/>
              <a:pathLst>
                <a:path w="10304" h="1661" extrusionOk="0">
                  <a:moveTo>
                    <a:pt x="9920" y="1661"/>
                  </a:moveTo>
                  <a:lnTo>
                    <a:pt x="9920" y="1661"/>
                  </a:lnTo>
                  <a:lnTo>
                    <a:pt x="9920" y="1661"/>
                  </a:lnTo>
                  <a:lnTo>
                    <a:pt x="9920" y="1661"/>
                  </a:lnTo>
                  <a:close/>
                  <a:moveTo>
                    <a:pt x="10304" y="1661"/>
                  </a:moveTo>
                  <a:lnTo>
                    <a:pt x="10304" y="1661"/>
                  </a:lnTo>
                  <a:lnTo>
                    <a:pt x="10261" y="1661"/>
                  </a:lnTo>
                  <a:lnTo>
                    <a:pt x="10261" y="1661"/>
                  </a:lnTo>
                  <a:lnTo>
                    <a:pt x="10304" y="1661"/>
                  </a:lnTo>
                  <a:close/>
                  <a:moveTo>
                    <a:pt x="1" y="1"/>
                  </a:moveTo>
                  <a:lnTo>
                    <a:pt x="1" y="1"/>
                  </a:lnTo>
                  <a:lnTo>
                    <a:pt x="1" y="1"/>
                  </a:lnTo>
                  <a:lnTo>
                    <a:pt x="427" y="171"/>
                  </a:lnTo>
                  <a:lnTo>
                    <a:pt x="1108" y="384"/>
                  </a:lnTo>
                  <a:lnTo>
                    <a:pt x="2087" y="639"/>
                  </a:lnTo>
                  <a:lnTo>
                    <a:pt x="3236" y="937"/>
                  </a:lnTo>
                  <a:lnTo>
                    <a:pt x="4641" y="1235"/>
                  </a:lnTo>
                  <a:lnTo>
                    <a:pt x="6217" y="1448"/>
                  </a:lnTo>
                  <a:lnTo>
                    <a:pt x="7068" y="1533"/>
                  </a:lnTo>
                  <a:lnTo>
                    <a:pt x="8005" y="1618"/>
                  </a:lnTo>
                  <a:lnTo>
                    <a:pt x="8941" y="1661"/>
                  </a:lnTo>
                  <a:lnTo>
                    <a:pt x="9920" y="1661"/>
                  </a:lnTo>
                  <a:lnTo>
                    <a:pt x="9920" y="1661"/>
                  </a:lnTo>
                  <a:lnTo>
                    <a:pt x="8941" y="1661"/>
                  </a:lnTo>
                  <a:lnTo>
                    <a:pt x="8005" y="1618"/>
                  </a:lnTo>
                  <a:lnTo>
                    <a:pt x="7068" y="1533"/>
                  </a:lnTo>
                  <a:lnTo>
                    <a:pt x="6217" y="1448"/>
                  </a:lnTo>
                  <a:lnTo>
                    <a:pt x="4641" y="1235"/>
                  </a:lnTo>
                  <a:lnTo>
                    <a:pt x="3236" y="937"/>
                  </a:lnTo>
                  <a:lnTo>
                    <a:pt x="2087" y="639"/>
                  </a:lnTo>
                  <a:lnTo>
                    <a:pt x="1108" y="384"/>
                  </a:lnTo>
                  <a:lnTo>
                    <a:pt x="427" y="171"/>
                  </a:lnTo>
                  <a:lnTo>
                    <a:pt x="1" y="1"/>
                  </a:lnTo>
                  <a:close/>
                </a:path>
              </a:pathLst>
            </a:custGeom>
            <a:solidFill>
              <a:srgbClr val="BC7B4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5"/>
            <p:cNvSpPr/>
            <p:nvPr/>
          </p:nvSpPr>
          <p:spPr>
            <a:xfrm>
              <a:off x="4494350" y="2425350"/>
              <a:ext cx="25" cy="25"/>
            </a:xfrm>
            <a:custGeom>
              <a:avLst/>
              <a:gdLst/>
              <a:ahLst/>
              <a:cxnLst/>
              <a:rect l="l" t="t" r="r" b="b"/>
              <a:pathLst>
                <a:path w="1" h="1" fill="none" extrusionOk="0">
                  <a:moveTo>
                    <a:pt x="0" y="1"/>
                  </a:move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5"/>
            <p:cNvSpPr/>
            <p:nvPr/>
          </p:nvSpPr>
          <p:spPr>
            <a:xfrm>
              <a:off x="4502875" y="2425350"/>
              <a:ext cx="1075" cy="25"/>
            </a:xfrm>
            <a:custGeom>
              <a:avLst/>
              <a:gdLst/>
              <a:ahLst/>
              <a:cxnLst/>
              <a:rect l="l" t="t" r="r" b="b"/>
              <a:pathLst>
                <a:path w="43" h="1" fill="none" extrusionOk="0">
                  <a:moveTo>
                    <a:pt x="43" y="1"/>
                  </a:moveTo>
                  <a:lnTo>
                    <a:pt x="43" y="1"/>
                  </a:lnTo>
                  <a:lnTo>
                    <a:pt x="0" y="1"/>
                  </a:lnTo>
                  <a:lnTo>
                    <a:pt x="0" y="1"/>
                  </a:lnTo>
                  <a:lnTo>
                    <a:pt x="4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5"/>
            <p:cNvSpPr/>
            <p:nvPr/>
          </p:nvSpPr>
          <p:spPr>
            <a:xfrm>
              <a:off x="4246350" y="2383850"/>
              <a:ext cx="248025" cy="41525"/>
            </a:xfrm>
            <a:custGeom>
              <a:avLst/>
              <a:gdLst/>
              <a:ahLst/>
              <a:cxnLst/>
              <a:rect l="l" t="t" r="r" b="b"/>
              <a:pathLst>
                <a:path w="9921" h="1661" fill="none" extrusionOk="0">
                  <a:moveTo>
                    <a:pt x="1" y="1"/>
                  </a:moveTo>
                  <a:lnTo>
                    <a:pt x="1" y="1"/>
                  </a:lnTo>
                  <a:lnTo>
                    <a:pt x="1" y="1"/>
                  </a:lnTo>
                  <a:lnTo>
                    <a:pt x="427" y="171"/>
                  </a:lnTo>
                  <a:lnTo>
                    <a:pt x="1108" y="384"/>
                  </a:lnTo>
                  <a:lnTo>
                    <a:pt x="2087" y="639"/>
                  </a:lnTo>
                  <a:lnTo>
                    <a:pt x="3236" y="937"/>
                  </a:lnTo>
                  <a:lnTo>
                    <a:pt x="4641" y="1235"/>
                  </a:lnTo>
                  <a:lnTo>
                    <a:pt x="6217" y="1448"/>
                  </a:lnTo>
                  <a:lnTo>
                    <a:pt x="7068" y="1533"/>
                  </a:lnTo>
                  <a:lnTo>
                    <a:pt x="8005" y="1618"/>
                  </a:lnTo>
                  <a:lnTo>
                    <a:pt x="8941" y="1661"/>
                  </a:lnTo>
                  <a:lnTo>
                    <a:pt x="9920" y="1661"/>
                  </a:lnTo>
                  <a:lnTo>
                    <a:pt x="9920" y="1661"/>
                  </a:lnTo>
                  <a:lnTo>
                    <a:pt x="8941" y="1661"/>
                  </a:lnTo>
                  <a:lnTo>
                    <a:pt x="8005" y="1618"/>
                  </a:lnTo>
                  <a:lnTo>
                    <a:pt x="7068" y="1533"/>
                  </a:lnTo>
                  <a:lnTo>
                    <a:pt x="6217" y="1448"/>
                  </a:lnTo>
                  <a:lnTo>
                    <a:pt x="4641" y="1235"/>
                  </a:lnTo>
                  <a:lnTo>
                    <a:pt x="3236" y="937"/>
                  </a:lnTo>
                  <a:lnTo>
                    <a:pt x="2087" y="639"/>
                  </a:lnTo>
                  <a:lnTo>
                    <a:pt x="1108" y="384"/>
                  </a:lnTo>
                  <a:lnTo>
                    <a:pt x="427" y="17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5"/>
            <p:cNvSpPr/>
            <p:nvPr/>
          </p:nvSpPr>
          <p:spPr>
            <a:xfrm>
              <a:off x="4242100" y="2235900"/>
              <a:ext cx="520475" cy="189475"/>
            </a:xfrm>
            <a:custGeom>
              <a:avLst/>
              <a:gdLst/>
              <a:ahLst/>
              <a:cxnLst/>
              <a:rect l="l" t="t" r="r" b="b"/>
              <a:pathLst>
                <a:path w="20819" h="7579" extrusionOk="0">
                  <a:moveTo>
                    <a:pt x="19797" y="1"/>
                  </a:moveTo>
                  <a:lnTo>
                    <a:pt x="19797" y="512"/>
                  </a:lnTo>
                  <a:lnTo>
                    <a:pt x="19797" y="1023"/>
                  </a:lnTo>
                  <a:lnTo>
                    <a:pt x="19755" y="1576"/>
                  </a:lnTo>
                  <a:lnTo>
                    <a:pt x="19627" y="2130"/>
                  </a:lnTo>
                  <a:lnTo>
                    <a:pt x="19457" y="2683"/>
                  </a:lnTo>
                  <a:lnTo>
                    <a:pt x="19244" y="3236"/>
                  </a:lnTo>
                  <a:lnTo>
                    <a:pt x="18946" y="3790"/>
                  </a:lnTo>
                  <a:lnTo>
                    <a:pt x="18562" y="4301"/>
                  </a:lnTo>
                  <a:lnTo>
                    <a:pt x="18137" y="4812"/>
                  </a:lnTo>
                  <a:lnTo>
                    <a:pt x="17541" y="5237"/>
                  </a:lnTo>
                  <a:lnTo>
                    <a:pt x="16902" y="5621"/>
                  </a:lnTo>
                  <a:lnTo>
                    <a:pt x="16519" y="5833"/>
                  </a:lnTo>
                  <a:lnTo>
                    <a:pt x="16136" y="6004"/>
                  </a:lnTo>
                  <a:lnTo>
                    <a:pt x="15710" y="6131"/>
                  </a:lnTo>
                  <a:lnTo>
                    <a:pt x="15242" y="6259"/>
                  </a:lnTo>
                  <a:lnTo>
                    <a:pt x="14220" y="6472"/>
                  </a:lnTo>
                  <a:lnTo>
                    <a:pt x="13071" y="6600"/>
                  </a:lnTo>
                  <a:lnTo>
                    <a:pt x="11751" y="6685"/>
                  </a:lnTo>
                  <a:lnTo>
                    <a:pt x="10601" y="6642"/>
                  </a:lnTo>
                  <a:lnTo>
                    <a:pt x="8047" y="6472"/>
                  </a:lnTo>
                  <a:lnTo>
                    <a:pt x="6897" y="6344"/>
                  </a:lnTo>
                  <a:lnTo>
                    <a:pt x="5876" y="6217"/>
                  </a:lnTo>
                  <a:lnTo>
                    <a:pt x="4939" y="6004"/>
                  </a:lnTo>
                  <a:lnTo>
                    <a:pt x="4088" y="5748"/>
                  </a:lnTo>
                  <a:lnTo>
                    <a:pt x="3704" y="5578"/>
                  </a:lnTo>
                  <a:lnTo>
                    <a:pt x="3364" y="5408"/>
                  </a:lnTo>
                  <a:lnTo>
                    <a:pt x="3066" y="5237"/>
                  </a:lnTo>
                  <a:lnTo>
                    <a:pt x="2810" y="5025"/>
                  </a:lnTo>
                  <a:lnTo>
                    <a:pt x="2512" y="4769"/>
                  </a:lnTo>
                  <a:lnTo>
                    <a:pt x="2257" y="4514"/>
                  </a:lnTo>
                  <a:lnTo>
                    <a:pt x="2044" y="4216"/>
                  </a:lnTo>
                  <a:lnTo>
                    <a:pt x="1831" y="3918"/>
                  </a:lnTo>
                  <a:lnTo>
                    <a:pt x="1491" y="3364"/>
                  </a:lnTo>
                  <a:lnTo>
                    <a:pt x="1278" y="2726"/>
                  </a:lnTo>
                  <a:lnTo>
                    <a:pt x="1108" y="2130"/>
                  </a:lnTo>
                  <a:lnTo>
                    <a:pt x="1022" y="1534"/>
                  </a:lnTo>
                  <a:lnTo>
                    <a:pt x="980" y="938"/>
                  </a:lnTo>
                  <a:lnTo>
                    <a:pt x="980" y="342"/>
                  </a:lnTo>
                  <a:lnTo>
                    <a:pt x="469" y="3279"/>
                  </a:lnTo>
                  <a:lnTo>
                    <a:pt x="256" y="4641"/>
                  </a:lnTo>
                  <a:lnTo>
                    <a:pt x="1" y="5833"/>
                  </a:lnTo>
                  <a:lnTo>
                    <a:pt x="171" y="5919"/>
                  </a:lnTo>
                  <a:lnTo>
                    <a:pt x="597" y="6089"/>
                  </a:lnTo>
                  <a:lnTo>
                    <a:pt x="1278" y="6302"/>
                  </a:lnTo>
                  <a:lnTo>
                    <a:pt x="2257" y="6557"/>
                  </a:lnTo>
                  <a:lnTo>
                    <a:pt x="3406" y="6855"/>
                  </a:lnTo>
                  <a:lnTo>
                    <a:pt x="4811" y="7153"/>
                  </a:lnTo>
                  <a:lnTo>
                    <a:pt x="6387" y="7366"/>
                  </a:lnTo>
                  <a:lnTo>
                    <a:pt x="7238" y="7451"/>
                  </a:lnTo>
                  <a:lnTo>
                    <a:pt x="8175" y="7536"/>
                  </a:lnTo>
                  <a:lnTo>
                    <a:pt x="9111" y="7579"/>
                  </a:lnTo>
                  <a:lnTo>
                    <a:pt x="10474" y="7579"/>
                  </a:lnTo>
                  <a:lnTo>
                    <a:pt x="11623" y="7536"/>
                  </a:lnTo>
                  <a:lnTo>
                    <a:pt x="12687" y="7494"/>
                  </a:lnTo>
                  <a:lnTo>
                    <a:pt x="13752" y="7409"/>
                  </a:lnTo>
                  <a:lnTo>
                    <a:pt x="14731" y="7281"/>
                  </a:lnTo>
                  <a:lnTo>
                    <a:pt x="16476" y="6983"/>
                  </a:lnTo>
                  <a:lnTo>
                    <a:pt x="17966" y="6685"/>
                  </a:lnTo>
                  <a:lnTo>
                    <a:pt x="19201" y="6387"/>
                  </a:lnTo>
                  <a:lnTo>
                    <a:pt x="20095" y="6089"/>
                  </a:lnTo>
                  <a:lnTo>
                    <a:pt x="20819" y="5833"/>
                  </a:lnTo>
                  <a:lnTo>
                    <a:pt x="20563" y="4599"/>
                  </a:lnTo>
                  <a:lnTo>
                    <a:pt x="20308" y="3151"/>
                  </a:lnTo>
                  <a:lnTo>
                    <a:pt x="19797" y="1"/>
                  </a:lnTo>
                  <a:close/>
                </a:path>
              </a:pathLst>
            </a:custGeom>
            <a:solidFill>
              <a:srgbClr val="819639">
                <a:alpha val="229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5"/>
            <p:cNvSpPr/>
            <p:nvPr/>
          </p:nvSpPr>
          <p:spPr>
            <a:xfrm>
              <a:off x="4735950" y="2233775"/>
              <a:ext cx="1100" cy="2150"/>
            </a:xfrm>
            <a:custGeom>
              <a:avLst/>
              <a:gdLst/>
              <a:ahLst/>
              <a:cxnLst/>
              <a:rect l="l" t="t" r="r" b="b"/>
              <a:pathLst>
                <a:path w="44" h="86" fill="none" extrusionOk="0">
                  <a:moveTo>
                    <a:pt x="1" y="1"/>
                  </a:moveTo>
                  <a:lnTo>
                    <a:pt x="1" y="1"/>
                  </a:lnTo>
                  <a:lnTo>
                    <a:pt x="43" y="86"/>
                  </a:lnTo>
                  <a:lnTo>
                    <a:pt x="43" y="86"/>
                  </a:lnTo>
                  <a:lnTo>
                    <a:pt x="43" y="8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5"/>
            <p:cNvSpPr/>
            <p:nvPr/>
          </p:nvSpPr>
          <p:spPr>
            <a:xfrm>
              <a:off x="4266575" y="2186950"/>
              <a:ext cx="10675" cy="57500"/>
            </a:xfrm>
            <a:custGeom>
              <a:avLst/>
              <a:gdLst/>
              <a:ahLst/>
              <a:cxnLst/>
              <a:rect l="l" t="t" r="r" b="b"/>
              <a:pathLst>
                <a:path w="427" h="2300" fill="none" extrusionOk="0">
                  <a:moveTo>
                    <a:pt x="427" y="1"/>
                  </a:moveTo>
                  <a:lnTo>
                    <a:pt x="427" y="1"/>
                  </a:lnTo>
                  <a:lnTo>
                    <a:pt x="1" y="2300"/>
                  </a:lnTo>
                  <a:lnTo>
                    <a:pt x="1" y="2300"/>
                  </a:lnTo>
                  <a:lnTo>
                    <a:pt x="1" y="2300"/>
                  </a:lnTo>
                  <a:lnTo>
                    <a:pt x="1" y="2300"/>
                  </a:lnTo>
                  <a:lnTo>
                    <a:pt x="42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5"/>
            <p:cNvSpPr/>
            <p:nvPr/>
          </p:nvSpPr>
          <p:spPr>
            <a:xfrm>
              <a:off x="4277225" y="21869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5"/>
            <p:cNvSpPr/>
            <p:nvPr/>
          </p:nvSpPr>
          <p:spPr>
            <a:xfrm>
              <a:off x="4694450" y="2043275"/>
              <a:ext cx="29825" cy="123475"/>
            </a:xfrm>
            <a:custGeom>
              <a:avLst/>
              <a:gdLst/>
              <a:ahLst/>
              <a:cxnLst/>
              <a:rect l="l" t="t" r="r" b="b"/>
              <a:pathLst>
                <a:path w="1193" h="4939" extrusionOk="0">
                  <a:moveTo>
                    <a:pt x="0" y="0"/>
                  </a:moveTo>
                  <a:lnTo>
                    <a:pt x="0" y="43"/>
                  </a:lnTo>
                  <a:lnTo>
                    <a:pt x="256" y="1277"/>
                  </a:lnTo>
                  <a:lnTo>
                    <a:pt x="554" y="2469"/>
                  </a:lnTo>
                  <a:lnTo>
                    <a:pt x="1107" y="4896"/>
                  </a:lnTo>
                  <a:lnTo>
                    <a:pt x="1150" y="4939"/>
                  </a:lnTo>
                  <a:lnTo>
                    <a:pt x="1192" y="4896"/>
                  </a:lnTo>
                  <a:lnTo>
                    <a:pt x="937" y="3662"/>
                  </a:lnTo>
                  <a:lnTo>
                    <a:pt x="681" y="2427"/>
                  </a:lnTo>
                  <a:lnTo>
                    <a:pt x="383" y="1235"/>
                  </a:lnTo>
                  <a:lnTo>
                    <a:pt x="85" y="43"/>
                  </a:lnTo>
                  <a:lnTo>
                    <a:pt x="0"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5"/>
            <p:cNvSpPr/>
            <p:nvPr/>
          </p:nvSpPr>
          <p:spPr>
            <a:xfrm>
              <a:off x="4278300" y="2073075"/>
              <a:ext cx="29825" cy="95800"/>
            </a:xfrm>
            <a:custGeom>
              <a:avLst/>
              <a:gdLst/>
              <a:ahLst/>
              <a:cxnLst/>
              <a:rect l="l" t="t" r="r" b="b"/>
              <a:pathLst>
                <a:path w="1193" h="3832" extrusionOk="0">
                  <a:moveTo>
                    <a:pt x="1150" y="0"/>
                  </a:moveTo>
                  <a:lnTo>
                    <a:pt x="1107" y="43"/>
                  </a:lnTo>
                  <a:lnTo>
                    <a:pt x="852" y="979"/>
                  </a:lnTo>
                  <a:lnTo>
                    <a:pt x="554" y="1916"/>
                  </a:lnTo>
                  <a:lnTo>
                    <a:pt x="0" y="3789"/>
                  </a:lnTo>
                  <a:lnTo>
                    <a:pt x="43" y="3832"/>
                  </a:lnTo>
                  <a:lnTo>
                    <a:pt x="85" y="3789"/>
                  </a:lnTo>
                  <a:lnTo>
                    <a:pt x="426" y="2895"/>
                  </a:lnTo>
                  <a:lnTo>
                    <a:pt x="681" y="1959"/>
                  </a:lnTo>
                  <a:lnTo>
                    <a:pt x="979" y="1022"/>
                  </a:lnTo>
                  <a:lnTo>
                    <a:pt x="1192" y="43"/>
                  </a:lnTo>
                  <a:lnTo>
                    <a:pt x="1150"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5"/>
            <p:cNvSpPr/>
            <p:nvPr/>
          </p:nvSpPr>
          <p:spPr>
            <a:xfrm>
              <a:off x="4151625" y="2567975"/>
              <a:ext cx="700350" cy="49000"/>
            </a:xfrm>
            <a:custGeom>
              <a:avLst/>
              <a:gdLst/>
              <a:ahLst/>
              <a:cxnLst/>
              <a:rect l="l" t="t" r="r" b="b"/>
              <a:pathLst>
                <a:path w="28014" h="1960" extrusionOk="0">
                  <a:moveTo>
                    <a:pt x="1" y="1"/>
                  </a:moveTo>
                  <a:lnTo>
                    <a:pt x="1" y="1959"/>
                  </a:lnTo>
                  <a:lnTo>
                    <a:pt x="28014" y="1959"/>
                  </a:lnTo>
                  <a:lnTo>
                    <a:pt x="28014" y="1"/>
                  </a:lnTo>
                  <a:close/>
                </a:path>
              </a:pathLst>
            </a:custGeom>
            <a:solidFill>
              <a:srgbClr val="BD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5"/>
            <p:cNvSpPr/>
            <p:nvPr/>
          </p:nvSpPr>
          <p:spPr>
            <a:xfrm>
              <a:off x="4152700" y="2835125"/>
              <a:ext cx="699275" cy="50050"/>
            </a:xfrm>
            <a:custGeom>
              <a:avLst/>
              <a:gdLst/>
              <a:ahLst/>
              <a:cxnLst/>
              <a:rect l="l" t="t" r="r" b="b"/>
              <a:pathLst>
                <a:path w="27971" h="2002" extrusionOk="0">
                  <a:moveTo>
                    <a:pt x="1" y="0"/>
                  </a:moveTo>
                  <a:lnTo>
                    <a:pt x="1" y="2001"/>
                  </a:lnTo>
                  <a:lnTo>
                    <a:pt x="27971" y="2001"/>
                  </a:lnTo>
                  <a:lnTo>
                    <a:pt x="27971" y="0"/>
                  </a:lnTo>
                  <a:close/>
                </a:path>
              </a:pathLst>
            </a:custGeom>
            <a:solidFill>
              <a:srgbClr val="BD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5"/>
            <p:cNvSpPr/>
            <p:nvPr/>
          </p:nvSpPr>
          <p:spPr>
            <a:xfrm>
              <a:off x="4102675" y="2307225"/>
              <a:ext cx="48975" cy="1135650"/>
            </a:xfrm>
            <a:custGeom>
              <a:avLst/>
              <a:gdLst/>
              <a:ahLst/>
              <a:cxnLst/>
              <a:rect l="l" t="t" r="r" b="b"/>
              <a:pathLst>
                <a:path w="1959" h="45426" extrusionOk="0">
                  <a:moveTo>
                    <a:pt x="384" y="0"/>
                  </a:moveTo>
                  <a:lnTo>
                    <a:pt x="213" y="43"/>
                  </a:lnTo>
                  <a:lnTo>
                    <a:pt x="86" y="128"/>
                  </a:lnTo>
                  <a:lnTo>
                    <a:pt x="1" y="256"/>
                  </a:lnTo>
                  <a:lnTo>
                    <a:pt x="1" y="383"/>
                  </a:lnTo>
                  <a:lnTo>
                    <a:pt x="1" y="45042"/>
                  </a:lnTo>
                  <a:lnTo>
                    <a:pt x="1" y="45213"/>
                  </a:lnTo>
                  <a:lnTo>
                    <a:pt x="86" y="45298"/>
                  </a:lnTo>
                  <a:lnTo>
                    <a:pt x="213" y="45383"/>
                  </a:lnTo>
                  <a:lnTo>
                    <a:pt x="384" y="45426"/>
                  </a:lnTo>
                  <a:lnTo>
                    <a:pt x="1576" y="45426"/>
                  </a:lnTo>
                  <a:lnTo>
                    <a:pt x="1704" y="45383"/>
                  </a:lnTo>
                  <a:lnTo>
                    <a:pt x="1831" y="45298"/>
                  </a:lnTo>
                  <a:lnTo>
                    <a:pt x="1916" y="45213"/>
                  </a:lnTo>
                  <a:lnTo>
                    <a:pt x="1959" y="45042"/>
                  </a:lnTo>
                  <a:lnTo>
                    <a:pt x="1959" y="383"/>
                  </a:lnTo>
                  <a:lnTo>
                    <a:pt x="1916" y="256"/>
                  </a:lnTo>
                  <a:lnTo>
                    <a:pt x="1831" y="128"/>
                  </a:lnTo>
                  <a:lnTo>
                    <a:pt x="1704" y="43"/>
                  </a:lnTo>
                  <a:lnTo>
                    <a:pt x="1576" y="0"/>
                  </a:lnTo>
                  <a:close/>
                </a:path>
              </a:pathLst>
            </a:custGeom>
            <a:solidFill>
              <a:srgbClr val="BD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5"/>
            <p:cNvSpPr/>
            <p:nvPr/>
          </p:nvSpPr>
          <p:spPr>
            <a:xfrm>
              <a:off x="4851950" y="2307225"/>
              <a:ext cx="49000" cy="1135650"/>
            </a:xfrm>
            <a:custGeom>
              <a:avLst/>
              <a:gdLst/>
              <a:ahLst/>
              <a:cxnLst/>
              <a:rect l="l" t="t" r="r" b="b"/>
              <a:pathLst>
                <a:path w="1960" h="45426" extrusionOk="0">
                  <a:moveTo>
                    <a:pt x="384" y="0"/>
                  </a:moveTo>
                  <a:lnTo>
                    <a:pt x="214" y="43"/>
                  </a:lnTo>
                  <a:lnTo>
                    <a:pt x="86" y="128"/>
                  </a:lnTo>
                  <a:lnTo>
                    <a:pt x="1" y="256"/>
                  </a:lnTo>
                  <a:lnTo>
                    <a:pt x="1" y="383"/>
                  </a:lnTo>
                  <a:lnTo>
                    <a:pt x="1" y="45042"/>
                  </a:lnTo>
                  <a:lnTo>
                    <a:pt x="1" y="45213"/>
                  </a:lnTo>
                  <a:lnTo>
                    <a:pt x="86" y="45298"/>
                  </a:lnTo>
                  <a:lnTo>
                    <a:pt x="214" y="45383"/>
                  </a:lnTo>
                  <a:lnTo>
                    <a:pt x="384" y="45426"/>
                  </a:lnTo>
                  <a:lnTo>
                    <a:pt x="1576" y="45426"/>
                  </a:lnTo>
                  <a:lnTo>
                    <a:pt x="1704" y="45383"/>
                  </a:lnTo>
                  <a:lnTo>
                    <a:pt x="1832" y="45298"/>
                  </a:lnTo>
                  <a:lnTo>
                    <a:pt x="1917" y="45213"/>
                  </a:lnTo>
                  <a:lnTo>
                    <a:pt x="1959" y="45042"/>
                  </a:lnTo>
                  <a:lnTo>
                    <a:pt x="1959" y="383"/>
                  </a:lnTo>
                  <a:lnTo>
                    <a:pt x="1917" y="256"/>
                  </a:lnTo>
                  <a:lnTo>
                    <a:pt x="1832" y="128"/>
                  </a:lnTo>
                  <a:lnTo>
                    <a:pt x="1704" y="43"/>
                  </a:lnTo>
                  <a:lnTo>
                    <a:pt x="1576" y="0"/>
                  </a:lnTo>
                  <a:close/>
                </a:path>
              </a:pathLst>
            </a:custGeom>
            <a:solidFill>
              <a:srgbClr val="BD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5"/>
            <p:cNvSpPr/>
            <p:nvPr/>
          </p:nvSpPr>
          <p:spPr>
            <a:xfrm>
              <a:off x="4065425" y="2251875"/>
              <a:ext cx="128800" cy="120300"/>
            </a:xfrm>
            <a:custGeom>
              <a:avLst/>
              <a:gdLst/>
              <a:ahLst/>
              <a:cxnLst/>
              <a:rect l="l" t="t" r="r" b="b"/>
              <a:pathLst>
                <a:path w="5152" h="4812" extrusionOk="0">
                  <a:moveTo>
                    <a:pt x="2555" y="1"/>
                  </a:moveTo>
                  <a:lnTo>
                    <a:pt x="2087" y="86"/>
                  </a:lnTo>
                  <a:lnTo>
                    <a:pt x="1703" y="213"/>
                  </a:lnTo>
                  <a:lnTo>
                    <a:pt x="1320" y="426"/>
                  </a:lnTo>
                  <a:lnTo>
                    <a:pt x="937" y="682"/>
                  </a:lnTo>
                  <a:lnTo>
                    <a:pt x="639" y="1022"/>
                  </a:lnTo>
                  <a:lnTo>
                    <a:pt x="384" y="1405"/>
                  </a:lnTo>
                  <a:lnTo>
                    <a:pt x="213" y="1789"/>
                  </a:lnTo>
                  <a:lnTo>
                    <a:pt x="86" y="2214"/>
                  </a:lnTo>
                  <a:lnTo>
                    <a:pt x="1" y="2597"/>
                  </a:lnTo>
                  <a:lnTo>
                    <a:pt x="43" y="2981"/>
                  </a:lnTo>
                  <a:lnTo>
                    <a:pt x="86" y="3321"/>
                  </a:lnTo>
                  <a:lnTo>
                    <a:pt x="213" y="3704"/>
                  </a:lnTo>
                  <a:lnTo>
                    <a:pt x="384" y="4045"/>
                  </a:lnTo>
                  <a:lnTo>
                    <a:pt x="597" y="4343"/>
                  </a:lnTo>
                  <a:lnTo>
                    <a:pt x="852" y="4556"/>
                  </a:lnTo>
                  <a:lnTo>
                    <a:pt x="1193" y="4769"/>
                  </a:lnTo>
                  <a:lnTo>
                    <a:pt x="1278" y="4811"/>
                  </a:lnTo>
                  <a:lnTo>
                    <a:pt x="1405" y="4811"/>
                  </a:lnTo>
                  <a:lnTo>
                    <a:pt x="1533" y="4726"/>
                  </a:lnTo>
                  <a:lnTo>
                    <a:pt x="1618" y="4641"/>
                  </a:lnTo>
                  <a:lnTo>
                    <a:pt x="1661" y="4513"/>
                  </a:lnTo>
                  <a:lnTo>
                    <a:pt x="1661" y="4386"/>
                  </a:lnTo>
                  <a:lnTo>
                    <a:pt x="1703" y="3747"/>
                  </a:lnTo>
                  <a:lnTo>
                    <a:pt x="1746" y="3406"/>
                  </a:lnTo>
                  <a:lnTo>
                    <a:pt x="1789" y="3236"/>
                  </a:lnTo>
                  <a:lnTo>
                    <a:pt x="1874" y="3108"/>
                  </a:lnTo>
                  <a:lnTo>
                    <a:pt x="2044" y="2895"/>
                  </a:lnTo>
                  <a:lnTo>
                    <a:pt x="2257" y="2768"/>
                  </a:lnTo>
                  <a:lnTo>
                    <a:pt x="2470" y="2725"/>
                  </a:lnTo>
                  <a:lnTo>
                    <a:pt x="2725" y="2725"/>
                  </a:lnTo>
                  <a:lnTo>
                    <a:pt x="2981" y="2810"/>
                  </a:lnTo>
                  <a:lnTo>
                    <a:pt x="3194" y="2938"/>
                  </a:lnTo>
                  <a:lnTo>
                    <a:pt x="3321" y="3151"/>
                  </a:lnTo>
                  <a:lnTo>
                    <a:pt x="3406" y="3406"/>
                  </a:lnTo>
                  <a:lnTo>
                    <a:pt x="3449" y="3577"/>
                  </a:lnTo>
                  <a:lnTo>
                    <a:pt x="3449" y="3790"/>
                  </a:lnTo>
                  <a:lnTo>
                    <a:pt x="3406" y="3960"/>
                  </a:lnTo>
                  <a:lnTo>
                    <a:pt x="3449" y="4173"/>
                  </a:lnTo>
                  <a:lnTo>
                    <a:pt x="3492" y="4343"/>
                  </a:lnTo>
                  <a:lnTo>
                    <a:pt x="3619" y="4513"/>
                  </a:lnTo>
                  <a:lnTo>
                    <a:pt x="3790" y="4598"/>
                  </a:lnTo>
                  <a:lnTo>
                    <a:pt x="3960" y="4598"/>
                  </a:lnTo>
                  <a:lnTo>
                    <a:pt x="4045" y="4513"/>
                  </a:lnTo>
                  <a:lnTo>
                    <a:pt x="4130" y="4471"/>
                  </a:lnTo>
                  <a:lnTo>
                    <a:pt x="4556" y="4045"/>
                  </a:lnTo>
                  <a:lnTo>
                    <a:pt x="4896" y="3577"/>
                  </a:lnTo>
                  <a:lnTo>
                    <a:pt x="5024" y="3406"/>
                  </a:lnTo>
                  <a:lnTo>
                    <a:pt x="5067" y="3236"/>
                  </a:lnTo>
                  <a:lnTo>
                    <a:pt x="5152" y="2810"/>
                  </a:lnTo>
                  <a:lnTo>
                    <a:pt x="5152" y="2512"/>
                  </a:lnTo>
                  <a:lnTo>
                    <a:pt x="5152" y="2385"/>
                  </a:lnTo>
                  <a:lnTo>
                    <a:pt x="5067" y="1874"/>
                  </a:lnTo>
                  <a:lnTo>
                    <a:pt x="4896" y="1448"/>
                  </a:lnTo>
                  <a:lnTo>
                    <a:pt x="4641" y="1022"/>
                  </a:lnTo>
                  <a:lnTo>
                    <a:pt x="4343" y="639"/>
                  </a:lnTo>
                  <a:lnTo>
                    <a:pt x="3917" y="341"/>
                  </a:lnTo>
                  <a:lnTo>
                    <a:pt x="3492" y="171"/>
                  </a:lnTo>
                  <a:lnTo>
                    <a:pt x="3023" y="43"/>
                  </a:lnTo>
                  <a:lnTo>
                    <a:pt x="2555" y="1"/>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5"/>
            <p:cNvSpPr/>
            <p:nvPr/>
          </p:nvSpPr>
          <p:spPr>
            <a:xfrm>
              <a:off x="4812575" y="2257200"/>
              <a:ext cx="127750" cy="119225"/>
            </a:xfrm>
            <a:custGeom>
              <a:avLst/>
              <a:gdLst/>
              <a:ahLst/>
              <a:cxnLst/>
              <a:rect l="l" t="t" r="r" b="b"/>
              <a:pathLst>
                <a:path w="5110" h="4769" extrusionOk="0">
                  <a:moveTo>
                    <a:pt x="2087" y="0"/>
                  </a:moveTo>
                  <a:lnTo>
                    <a:pt x="1619" y="128"/>
                  </a:lnTo>
                  <a:lnTo>
                    <a:pt x="1193" y="341"/>
                  </a:lnTo>
                  <a:lnTo>
                    <a:pt x="810" y="639"/>
                  </a:lnTo>
                  <a:lnTo>
                    <a:pt x="469" y="980"/>
                  </a:lnTo>
                  <a:lnTo>
                    <a:pt x="214" y="1405"/>
                  </a:lnTo>
                  <a:lnTo>
                    <a:pt x="43" y="1874"/>
                  </a:lnTo>
                  <a:lnTo>
                    <a:pt x="1" y="2342"/>
                  </a:lnTo>
                  <a:lnTo>
                    <a:pt x="1" y="2470"/>
                  </a:lnTo>
                  <a:lnTo>
                    <a:pt x="1" y="2810"/>
                  </a:lnTo>
                  <a:lnTo>
                    <a:pt x="43" y="3193"/>
                  </a:lnTo>
                  <a:lnTo>
                    <a:pt x="128" y="3364"/>
                  </a:lnTo>
                  <a:lnTo>
                    <a:pt x="214" y="3577"/>
                  </a:lnTo>
                  <a:lnTo>
                    <a:pt x="597" y="4002"/>
                  </a:lnTo>
                  <a:lnTo>
                    <a:pt x="980" y="4428"/>
                  </a:lnTo>
                  <a:lnTo>
                    <a:pt x="1065" y="4513"/>
                  </a:lnTo>
                  <a:lnTo>
                    <a:pt x="1193" y="4556"/>
                  </a:lnTo>
                  <a:lnTo>
                    <a:pt x="1363" y="4556"/>
                  </a:lnTo>
                  <a:lnTo>
                    <a:pt x="1491" y="4471"/>
                  </a:lnTo>
                  <a:lnTo>
                    <a:pt x="1619" y="4300"/>
                  </a:lnTo>
                  <a:lnTo>
                    <a:pt x="1704" y="4130"/>
                  </a:lnTo>
                  <a:lnTo>
                    <a:pt x="1704" y="3960"/>
                  </a:lnTo>
                  <a:lnTo>
                    <a:pt x="1704" y="3747"/>
                  </a:lnTo>
                  <a:lnTo>
                    <a:pt x="1704" y="3577"/>
                  </a:lnTo>
                  <a:lnTo>
                    <a:pt x="1704" y="3364"/>
                  </a:lnTo>
                  <a:lnTo>
                    <a:pt x="1789" y="3151"/>
                  </a:lnTo>
                  <a:lnTo>
                    <a:pt x="1959" y="2938"/>
                  </a:lnTo>
                  <a:lnTo>
                    <a:pt x="2129" y="2768"/>
                  </a:lnTo>
                  <a:lnTo>
                    <a:pt x="2385" y="2682"/>
                  </a:lnTo>
                  <a:lnTo>
                    <a:pt x="2640" y="2682"/>
                  </a:lnTo>
                  <a:lnTo>
                    <a:pt x="2896" y="2725"/>
                  </a:lnTo>
                  <a:lnTo>
                    <a:pt x="3109" y="2895"/>
                  </a:lnTo>
                  <a:lnTo>
                    <a:pt x="3279" y="3066"/>
                  </a:lnTo>
                  <a:lnTo>
                    <a:pt x="3321" y="3236"/>
                  </a:lnTo>
                  <a:lnTo>
                    <a:pt x="3407" y="3364"/>
                  </a:lnTo>
                  <a:lnTo>
                    <a:pt x="3407" y="3704"/>
                  </a:lnTo>
                  <a:lnTo>
                    <a:pt x="3449" y="4045"/>
                  </a:lnTo>
                  <a:lnTo>
                    <a:pt x="3449" y="4385"/>
                  </a:lnTo>
                  <a:lnTo>
                    <a:pt x="3492" y="4513"/>
                  </a:lnTo>
                  <a:lnTo>
                    <a:pt x="3534" y="4641"/>
                  </a:lnTo>
                  <a:lnTo>
                    <a:pt x="3619" y="4726"/>
                  </a:lnTo>
                  <a:lnTo>
                    <a:pt x="3705" y="4769"/>
                  </a:lnTo>
                  <a:lnTo>
                    <a:pt x="3832" y="4769"/>
                  </a:lnTo>
                  <a:lnTo>
                    <a:pt x="3960" y="4726"/>
                  </a:lnTo>
                  <a:lnTo>
                    <a:pt x="4258" y="4556"/>
                  </a:lnTo>
                  <a:lnTo>
                    <a:pt x="4556" y="4300"/>
                  </a:lnTo>
                  <a:lnTo>
                    <a:pt x="4769" y="4002"/>
                  </a:lnTo>
                  <a:lnTo>
                    <a:pt x="4939" y="3662"/>
                  </a:lnTo>
                  <a:lnTo>
                    <a:pt x="5024" y="3321"/>
                  </a:lnTo>
                  <a:lnTo>
                    <a:pt x="5110" y="2938"/>
                  </a:lnTo>
                  <a:lnTo>
                    <a:pt x="5110" y="2555"/>
                  </a:lnTo>
                  <a:lnTo>
                    <a:pt x="5067" y="2172"/>
                  </a:lnTo>
                  <a:lnTo>
                    <a:pt x="4939" y="1746"/>
                  </a:lnTo>
                  <a:lnTo>
                    <a:pt x="4726" y="1363"/>
                  </a:lnTo>
                  <a:lnTo>
                    <a:pt x="4471" y="980"/>
                  </a:lnTo>
                  <a:lnTo>
                    <a:pt x="4173" y="682"/>
                  </a:lnTo>
                  <a:lnTo>
                    <a:pt x="3832" y="384"/>
                  </a:lnTo>
                  <a:lnTo>
                    <a:pt x="3449" y="171"/>
                  </a:lnTo>
                  <a:lnTo>
                    <a:pt x="3023" y="43"/>
                  </a:lnTo>
                  <a:lnTo>
                    <a:pt x="2598"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5"/>
            <p:cNvSpPr/>
            <p:nvPr/>
          </p:nvSpPr>
          <p:spPr>
            <a:xfrm>
              <a:off x="4326175" y="3338550"/>
              <a:ext cx="156500" cy="76650"/>
            </a:xfrm>
            <a:custGeom>
              <a:avLst/>
              <a:gdLst/>
              <a:ahLst/>
              <a:cxnLst/>
              <a:rect l="l" t="t" r="r" b="b"/>
              <a:pathLst>
                <a:path w="6260" h="3066" extrusionOk="0">
                  <a:moveTo>
                    <a:pt x="2513" y="0"/>
                  </a:moveTo>
                  <a:lnTo>
                    <a:pt x="1917" y="384"/>
                  </a:lnTo>
                  <a:lnTo>
                    <a:pt x="1363" y="809"/>
                  </a:lnTo>
                  <a:lnTo>
                    <a:pt x="852" y="1278"/>
                  </a:lnTo>
                  <a:lnTo>
                    <a:pt x="341" y="1789"/>
                  </a:lnTo>
                  <a:lnTo>
                    <a:pt x="171" y="2001"/>
                  </a:lnTo>
                  <a:lnTo>
                    <a:pt x="43" y="2214"/>
                  </a:lnTo>
                  <a:lnTo>
                    <a:pt x="1" y="2427"/>
                  </a:lnTo>
                  <a:lnTo>
                    <a:pt x="1" y="2555"/>
                  </a:lnTo>
                  <a:lnTo>
                    <a:pt x="43" y="2640"/>
                  </a:lnTo>
                  <a:lnTo>
                    <a:pt x="129" y="2768"/>
                  </a:lnTo>
                  <a:lnTo>
                    <a:pt x="214" y="2810"/>
                  </a:lnTo>
                  <a:lnTo>
                    <a:pt x="427" y="2938"/>
                  </a:lnTo>
                  <a:lnTo>
                    <a:pt x="810" y="3023"/>
                  </a:lnTo>
                  <a:lnTo>
                    <a:pt x="1193" y="3066"/>
                  </a:lnTo>
                  <a:lnTo>
                    <a:pt x="1576" y="3066"/>
                  </a:lnTo>
                  <a:lnTo>
                    <a:pt x="1959" y="3023"/>
                  </a:lnTo>
                  <a:lnTo>
                    <a:pt x="2470" y="2938"/>
                  </a:lnTo>
                  <a:lnTo>
                    <a:pt x="2938" y="2853"/>
                  </a:lnTo>
                  <a:lnTo>
                    <a:pt x="3407" y="2725"/>
                  </a:lnTo>
                  <a:lnTo>
                    <a:pt x="3918" y="2597"/>
                  </a:lnTo>
                  <a:lnTo>
                    <a:pt x="4386" y="2427"/>
                  </a:lnTo>
                  <a:lnTo>
                    <a:pt x="4812" y="2214"/>
                  </a:lnTo>
                  <a:lnTo>
                    <a:pt x="5280" y="2001"/>
                  </a:lnTo>
                  <a:lnTo>
                    <a:pt x="5706" y="1746"/>
                  </a:lnTo>
                  <a:lnTo>
                    <a:pt x="5961" y="1576"/>
                  </a:lnTo>
                  <a:lnTo>
                    <a:pt x="6089" y="1448"/>
                  </a:lnTo>
                  <a:lnTo>
                    <a:pt x="6174" y="1320"/>
                  </a:lnTo>
                  <a:lnTo>
                    <a:pt x="6217" y="1107"/>
                  </a:lnTo>
                  <a:lnTo>
                    <a:pt x="6217" y="894"/>
                  </a:lnTo>
                  <a:lnTo>
                    <a:pt x="625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5"/>
            <p:cNvSpPr/>
            <p:nvPr/>
          </p:nvSpPr>
          <p:spPr>
            <a:xfrm>
              <a:off x="4522025" y="3338550"/>
              <a:ext cx="156475" cy="76650"/>
            </a:xfrm>
            <a:custGeom>
              <a:avLst/>
              <a:gdLst/>
              <a:ahLst/>
              <a:cxnLst/>
              <a:rect l="l" t="t" r="r" b="b"/>
              <a:pathLst>
                <a:path w="6259" h="3066" extrusionOk="0">
                  <a:moveTo>
                    <a:pt x="0" y="0"/>
                  </a:moveTo>
                  <a:lnTo>
                    <a:pt x="43" y="894"/>
                  </a:lnTo>
                  <a:lnTo>
                    <a:pt x="43" y="1107"/>
                  </a:lnTo>
                  <a:lnTo>
                    <a:pt x="85" y="1320"/>
                  </a:lnTo>
                  <a:lnTo>
                    <a:pt x="171" y="1448"/>
                  </a:lnTo>
                  <a:lnTo>
                    <a:pt x="298" y="1576"/>
                  </a:lnTo>
                  <a:lnTo>
                    <a:pt x="554" y="1746"/>
                  </a:lnTo>
                  <a:lnTo>
                    <a:pt x="980" y="2001"/>
                  </a:lnTo>
                  <a:lnTo>
                    <a:pt x="1405" y="2214"/>
                  </a:lnTo>
                  <a:lnTo>
                    <a:pt x="1874" y="2427"/>
                  </a:lnTo>
                  <a:lnTo>
                    <a:pt x="2342" y="2597"/>
                  </a:lnTo>
                  <a:lnTo>
                    <a:pt x="2810" y="2725"/>
                  </a:lnTo>
                  <a:lnTo>
                    <a:pt x="3321" y="2853"/>
                  </a:lnTo>
                  <a:lnTo>
                    <a:pt x="3789" y="2938"/>
                  </a:lnTo>
                  <a:lnTo>
                    <a:pt x="4300" y="3023"/>
                  </a:lnTo>
                  <a:lnTo>
                    <a:pt x="4683" y="3066"/>
                  </a:lnTo>
                  <a:lnTo>
                    <a:pt x="5067" y="3066"/>
                  </a:lnTo>
                  <a:lnTo>
                    <a:pt x="5450" y="3023"/>
                  </a:lnTo>
                  <a:lnTo>
                    <a:pt x="5790" y="2938"/>
                  </a:lnTo>
                  <a:lnTo>
                    <a:pt x="6046" y="2810"/>
                  </a:lnTo>
                  <a:lnTo>
                    <a:pt x="6131" y="2768"/>
                  </a:lnTo>
                  <a:lnTo>
                    <a:pt x="6173" y="2640"/>
                  </a:lnTo>
                  <a:lnTo>
                    <a:pt x="6216" y="2555"/>
                  </a:lnTo>
                  <a:lnTo>
                    <a:pt x="6259" y="2427"/>
                  </a:lnTo>
                  <a:lnTo>
                    <a:pt x="6216" y="2214"/>
                  </a:lnTo>
                  <a:lnTo>
                    <a:pt x="6088" y="2001"/>
                  </a:lnTo>
                  <a:lnTo>
                    <a:pt x="5918" y="1789"/>
                  </a:lnTo>
                  <a:lnTo>
                    <a:pt x="5407" y="1278"/>
                  </a:lnTo>
                  <a:lnTo>
                    <a:pt x="4854" y="809"/>
                  </a:lnTo>
                  <a:lnTo>
                    <a:pt x="4258" y="384"/>
                  </a:lnTo>
                  <a:lnTo>
                    <a:pt x="3662"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5"/>
            <p:cNvSpPr/>
            <p:nvPr/>
          </p:nvSpPr>
          <p:spPr>
            <a:xfrm>
              <a:off x="4400700" y="1709075"/>
              <a:ext cx="196925" cy="84100"/>
            </a:xfrm>
            <a:custGeom>
              <a:avLst/>
              <a:gdLst/>
              <a:ahLst/>
              <a:cxnLst/>
              <a:rect l="l" t="t" r="r" b="b"/>
              <a:pathLst>
                <a:path w="7877" h="3364" extrusionOk="0">
                  <a:moveTo>
                    <a:pt x="1958" y="0"/>
                  </a:moveTo>
                  <a:lnTo>
                    <a:pt x="1788" y="1065"/>
                  </a:lnTo>
                  <a:lnTo>
                    <a:pt x="0" y="1192"/>
                  </a:lnTo>
                  <a:lnTo>
                    <a:pt x="128" y="1576"/>
                  </a:lnTo>
                  <a:lnTo>
                    <a:pt x="298" y="1916"/>
                  </a:lnTo>
                  <a:lnTo>
                    <a:pt x="553" y="2214"/>
                  </a:lnTo>
                  <a:lnTo>
                    <a:pt x="809" y="2470"/>
                  </a:lnTo>
                  <a:lnTo>
                    <a:pt x="1107" y="2682"/>
                  </a:lnTo>
                  <a:lnTo>
                    <a:pt x="1448" y="2853"/>
                  </a:lnTo>
                  <a:lnTo>
                    <a:pt x="1788" y="2980"/>
                  </a:lnTo>
                  <a:lnTo>
                    <a:pt x="2129" y="3108"/>
                  </a:lnTo>
                  <a:lnTo>
                    <a:pt x="2767" y="3236"/>
                  </a:lnTo>
                  <a:lnTo>
                    <a:pt x="3363" y="3321"/>
                  </a:lnTo>
                  <a:lnTo>
                    <a:pt x="3874" y="3364"/>
                  </a:lnTo>
                  <a:lnTo>
                    <a:pt x="4555" y="3364"/>
                  </a:lnTo>
                  <a:lnTo>
                    <a:pt x="5151" y="3278"/>
                  </a:lnTo>
                  <a:lnTo>
                    <a:pt x="5705" y="3193"/>
                  </a:lnTo>
                  <a:lnTo>
                    <a:pt x="6131" y="3066"/>
                  </a:lnTo>
                  <a:lnTo>
                    <a:pt x="6514" y="2895"/>
                  </a:lnTo>
                  <a:lnTo>
                    <a:pt x="6854" y="2725"/>
                  </a:lnTo>
                  <a:lnTo>
                    <a:pt x="7110" y="2512"/>
                  </a:lnTo>
                  <a:lnTo>
                    <a:pt x="7323" y="2342"/>
                  </a:lnTo>
                  <a:lnTo>
                    <a:pt x="7493" y="2129"/>
                  </a:lnTo>
                  <a:lnTo>
                    <a:pt x="7621" y="1916"/>
                  </a:lnTo>
                  <a:lnTo>
                    <a:pt x="7791" y="1533"/>
                  </a:lnTo>
                  <a:lnTo>
                    <a:pt x="7876" y="1278"/>
                  </a:lnTo>
                  <a:lnTo>
                    <a:pt x="7876" y="1192"/>
                  </a:lnTo>
                  <a:lnTo>
                    <a:pt x="6343" y="1192"/>
                  </a:lnTo>
                  <a:lnTo>
                    <a:pt x="6131"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5"/>
            <p:cNvSpPr/>
            <p:nvPr/>
          </p:nvSpPr>
          <p:spPr>
            <a:xfrm>
              <a:off x="4382600" y="1404675"/>
              <a:ext cx="250125" cy="323575"/>
            </a:xfrm>
            <a:custGeom>
              <a:avLst/>
              <a:gdLst/>
              <a:ahLst/>
              <a:cxnLst/>
              <a:rect l="l" t="t" r="r" b="b"/>
              <a:pathLst>
                <a:path w="10005" h="12943" extrusionOk="0">
                  <a:moveTo>
                    <a:pt x="4428" y="1"/>
                  </a:moveTo>
                  <a:lnTo>
                    <a:pt x="3960" y="43"/>
                  </a:lnTo>
                  <a:lnTo>
                    <a:pt x="3534" y="128"/>
                  </a:lnTo>
                  <a:lnTo>
                    <a:pt x="3151" y="213"/>
                  </a:lnTo>
                  <a:lnTo>
                    <a:pt x="2768" y="341"/>
                  </a:lnTo>
                  <a:lnTo>
                    <a:pt x="2427" y="469"/>
                  </a:lnTo>
                  <a:lnTo>
                    <a:pt x="2129" y="639"/>
                  </a:lnTo>
                  <a:lnTo>
                    <a:pt x="1831" y="852"/>
                  </a:lnTo>
                  <a:lnTo>
                    <a:pt x="1575" y="1022"/>
                  </a:lnTo>
                  <a:lnTo>
                    <a:pt x="1363" y="1235"/>
                  </a:lnTo>
                  <a:lnTo>
                    <a:pt x="1150" y="1448"/>
                  </a:lnTo>
                  <a:lnTo>
                    <a:pt x="809" y="1959"/>
                  </a:lnTo>
                  <a:lnTo>
                    <a:pt x="554" y="2427"/>
                  </a:lnTo>
                  <a:lnTo>
                    <a:pt x="341" y="2938"/>
                  </a:lnTo>
                  <a:lnTo>
                    <a:pt x="213" y="3406"/>
                  </a:lnTo>
                  <a:lnTo>
                    <a:pt x="128" y="3875"/>
                  </a:lnTo>
                  <a:lnTo>
                    <a:pt x="43" y="4300"/>
                  </a:lnTo>
                  <a:lnTo>
                    <a:pt x="43" y="4896"/>
                  </a:lnTo>
                  <a:lnTo>
                    <a:pt x="43" y="5152"/>
                  </a:lnTo>
                  <a:lnTo>
                    <a:pt x="0" y="5833"/>
                  </a:lnTo>
                  <a:lnTo>
                    <a:pt x="0" y="6472"/>
                  </a:lnTo>
                  <a:lnTo>
                    <a:pt x="0" y="7068"/>
                  </a:lnTo>
                  <a:lnTo>
                    <a:pt x="85" y="7621"/>
                  </a:lnTo>
                  <a:lnTo>
                    <a:pt x="213" y="8174"/>
                  </a:lnTo>
                  <a:lnTo>
                    <a:pt x="341" y="8728"/>
                  </a:lnTo>
                  <a:lnTo>
                    <a:pt x="809" y="10133"/>
                  </a:lnTo>
                  <a:lnTo>
                    <a:pt x="937" y="10431"/>
                  </a:lnTo>
                  <a:lnTo>
                    <a:pt x="1065" y="10729"/>
                  </a:lnTo>
                  <a:lnTo>
                    <a:pt x="1405" y="11240"/>
                  </a:lnTo>
                  <a:lnTo>
                    <a:pt x="1831" y="11751"/>
                  </a:lnTo>
                  <a:lnTo>
                    <a:pt x="2342" y="12176"/>
                  </a:lnTo>
                  <a:lnTo>
                    <a:pt x="2725" y="12432"/>
                  </a:lnTo>
                  <a:lnTo>
                    <a:pt x="3321" y="12687"/>
                  </a:lnTo>
                  <a:lnTo>
                    <a:pt x="3619" y="12772"/>
                  </a:lnTo>
                  <a:lnTo>
                    <a:pt x="4002" y="12858"/>
                  </a:lnTo>
                  <a:lnTo>
                    <a:pt x="4385" y="12943"/>
                  </a:lnTo>
                  <a:lnTo>
                    <a:pt x="5194" y="12943"/>
                  </a:lnTo>
                  <a:lnTo>
                    <a:pt x="5620" y="12900"/>
                  </a:lnTo>
                  <a:lnTo>
                    <a:pt x="6046" y="12772"/>
                  </a:lnTo>
                  <a:lnTo>
                    <a:pt x="6514" y="12602"/>
                  </a:lnTo>
                  <a:lnTo>
                    <a:pt x="6940" y="12389"/>
                  </a:lnTo>
                  <a:lnTo>
                    <a:pt x="7408" y="12134"/>
                  </a:lnTo>
                  <a:lnTo>
                    <a:pt x="7834" y="11751"/>
                  </a:lnTo>
                  <a:lnTo>
                    <a:pt x="8259" y="11325"/>
                  </a:lnTo>
                  <a:lnTo>
                    <a:pt x="8600" y="10899"/>
                  </a:lnTo>
                  <a:lnTo>
                    <a:pt x="8813" y="10473"/>
                  </a:lnTo>
                  <a:lnTo>
                    <a:pt x="9026" y="9963"/>
                  </a:lnTo>
                  <a:lnTo>
                    <a:pt x="9196" y="9494"/>
                  </a:lnTo>
                  <a:lnTo>
                    <a:pt x="9409" y="8856"/>
                  </a:lnTo>
                  <a:lnTo>
                    <a:pt x="9579" y="8132"/>
                  </a:lnTo>
                  <a:lnTo>
                    <a:pt x="9750" y="7408"/>
                  </a:lnTo>
                  <a:lnTo>
                    <a:pt x="9877" y="6599"/>
                  </a:lnTo>
                  <a:lnTo>
                    <a:pt x="9962" y="5790"/>
                  </a:lnTo>
                  <a:lnTo>
                    <a:pt x="10005" y="4982"/>
                  </a:lnTo>
                  <a:lnTo>
                    <a:pt x="10005" y="4173"/>
                  </a:lnTo>
                  <a:lnTo>
                    <a:pt x="9920" y="3364"/>
                  </a:lnTo>
                  <a:lnTo>
                    <a:pt x="9835" y="2768"/>
                  </a:lnTo>
                  <a:lnTo>
                    <a:pt x="9622" y="2257"/>
                  </a:lnTo>
                  <a:lnTo>
                    <a:pt x="9366" y="1789"/>
                  </a:lnTo>
                  <a:lnTo>
                    <a:pt x="9068" y="1405"/>
                  </a:lnTo>
                  <a:lnTo>
                    <a:pt x="8728" y="1065"/>
                  </a:lnTo>
                  <a:lnTo>
                    <a:pt x="8345" y="767"/>
                  </a:lnTo>
                  <a:lnTo>
                    <a:pt x="7961" y="554"/>
                  </a:lnTo>
                  <a:lnTo>
                    <a:pt x="7536" y="384"/>
                  </a:lnTo>
                  <a:lnTo>
                    <a:pt x="7153" y="256"/>
                  </a:lnTo>
                  <a:lnTo>
                    <a:pt x="6769" y="171"/>
                  </a:lnTo>
                  <a:lnTo>
                    <a:pt x="6131" y="43"/>
                  </a:lnTo>
                  <a:lnTo>
                    <a:pt x="5662" y="1"/>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5"/>
            <p:cNvSpPr/>
            <p:nvPr/>
          </p:nvSpPr>
          <p:spPr>
            <a:xfrm>
              <a:off x="4427300" y="1580300"/>
              <a:ext cx="15975" cy="14925"/>
            </a:xfrm>
            <a:custGeom>
              <a:avLst/>
              <a:gdLst/>
              <a:ahLst/>
              <a:cxnLst/>
              <a:rect l="l" t="t" r="r" b="b"/>
              <a:pathLst>
                <a:path w="639" h="597" extrusionOk="0">
                  <a:moveTo>
                    <a:pt x="213" y="0"/>
                  </a:moveTo>
                  <a:lnTo>
                    <a:pt x="128" y="85"/>
                  </a:lnTo>
                  <a:lnTo>
                    <a:pt x="43" y="170"/>
                  </a:lnTo>
                  <a:lnTo>
                    <a:pt x="0" y="298"/>
                  </a:lnTo>
                  <a:lnTo>
                    <a:pt x="43" y="426"/>
                  </a:lnTo>
                  <a:lnTo>
                    <a:pt x="85" y="511"/>
                  </a:lnTo>
                  <a:lnTo>
                    <a:pt x="213" y="596"/>
                  </a:lnTo>
                  <a:lnTo>
                    <a:pt x="426" y="596"/>
                  </a:lnTo>
                  <a:lnTo>
                    <a:pt x="554" y="511"/>
                  </a:lnTo>
                  <a:lnTo>
                    <a:pt x="596" y="426"/>
                  </a:lnTo>
                  <a:lnTo>
                    <a:pt x="639" y="298"/>
                  </a:lnTo>
                  <a:lnTo>
                    <a:pt x="596" y="170"/>
                  </a:lnTo>
                  <a:lnTo>
                    <a:pt x="554" y="85"/>
                  </a:lnTo>
                  <a:lnTo>
                    <a:pt x="42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5"/>
            <p:cNvSpPr/>
            <p:nvPr/>
          </p:nvSpPr>
          <p:spPr>
            <a:xfrm>
              <a:off x="4565650" y="1581350"/>
              <a:ext cx="14925" cy="16000"/>
            </a:xfrm>
            <a:custGeom>
              <a:avLst/>
              <a:gdLst/>
              <a:ahLst/>
              <a:cxnLst/>
              <a:rect l="l" t="t" r="r" b="b"/>
              <a:pathLst>
                <a:path w="597" h="640" extrusionOk="0">
                  <a:moveTo>
                    <a:pt x="299" y="1"/>
                  </a:moveTo>
                  <a:lnTo>
                    <a:pt x="171" y="43"/>
                  </a:lnTo>
                  <a:lnTo>
                    <a:pt x="86" y="86"/>
                  </a:lnTo>
                  <a:lnTo>
                    <a:pt x="43" y="213"/>
                  </a:lnTo>
                  <a:lnTo>
                    <a:pt x="1" y="299"/>
                  </a:lnTo>
                  <a:lnTo>
                    <a:pt x="1" y="426"/>
                  </a:lnTo>
                  <a:lnTo>
                    <a:pt x="86" y="511"/>
                  </a:lnTo>
                  <a:lnTo>
                    <a:pt x="171" y="597"/>
                  </a:lnTo>
                  <a:lnTo>
                    <a:pt x="299" y="639"/>
                  </a:lnTo>
                  <a:lnTo>
                    <a:pt x="427" y="597"/>
                  </a:lnTo>
                  <a:lnTo>
                    <a:pt x="512" y="554"/>
                  </a:lnTo>
                  <a:lnTo>
                    <a:pt x="597" y="426"/>
                  </a:lnTo>
                  <a:lnTo>
                    <a:pt x="597" y="341"/>
                  </a:lnTo>
                  <a:lnTo>
                    <a:pt x="597" y="213"/>
                  </a:lnTo>
                  <a:lnTo>
                    <a:pt x="512" y="86"/>
                  </a:lnTo>
                  <a:lnTo>
                    <a:pt x="427" y="43"/>
                  </a:lnTo>
                  <a:lnTo>
                    <a:pt x="299"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5"/>
            <p:cNvSpPr/>
            <p:nvPr/>
          </p:nvSpPr>
          <p:spPr>
            <a:xfrm>
              <a:off x="4400700" y="1540900"/>
              <a:ext cx="43650" cy="19200"/>
            </a:xfrm>
            <a:custGeom>
              <a:avLst/>
              <a:gdLst/>
              <a:ahLst/>
              <a:cxnLst/>
              <a:rect l="l" t="t" r="r" b="b"/>
              <a:pathLst>
                <a:path w="1746" h="768" extrusionOk="0">
                  <a:moveTo>
                    <a:pt x="1235" y="1"/>
                  </a:moveTo>
                  <a:lnTo>
                    <a:pt x="979" y="86"/>
                  </a:lnTo>
                  <a:lnTo>
                    <a:pt x="766" y="129"/>
                  </a:lnTo>
                  <a:lnTo>
                    <a:pt x="553" y="256"/>
                  </a:lnTo>
                  <a:lnTo>
                    <a:pt x="341" y="384"/>
                  </a:lnTo>
                  <a:lnTo>
                    <a:pt x="170" y="554"/>
                  </a:lnTo>
                  <a:lnTo>
                    <a:pt x="0" y="725"/>
                  </a:lnTo>
                  <a:lnTo>
                    <a:pt x="0" y="767"/>
                  </a:lnTo>
                  <a:lnTo>
                    <a:pt x="85" y="767"/>
                  </a:lnTo>
                  <a:lnTo>
                    <a:pt x="426" y="469"/>
                  </a:lnTo>
                  <a:lnTo>
                    <a:pt x="809" y="256"/>
                  </a:lnTo>
                  <a:lnTo>
                    <a:pt x="1235" y="129"/>
                  </a:lnTo>
                  <a:lnTo>
                    <a:pt x="1703" y="86"/>
                  </a:lnTo>
                  <a:lnTo>
                    <a:pt x="1746" y="43"/>
                  </a:lnTo>
                  <a:lnTo>
                    <a:pt x="170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5"/>
            <p:cNvSpPr/>
            <p:nvPr/>
          </p:nvSpPr>
          <p:spPr>
            <a:xfrm>
              <a:off x="4489025" y="1627125"/>
              <a:ext cx="30900" cy="6400"/>
            </a:xfrm>
            <a:custGeom>
              <a:avLst/>
              <a:gdLst/>
              <a:ahLst/>
              <a:cxnLst/>
              <a:rect l="l" t="t" r="r" b="b"/>
              <a:pathLst>
                <a:path w="1236" h="256" extrusionOk="0">
                  <a:moveTo>
                    <a:pt x="1" y="0"/>
                  </a:moveTo>
                  <a:lnTo>
                    <a:pt x="43" y="43"/>
                  </a:lnTo>
                  <a:lnTo>
                    <a:pt x="171" y="128"/>
                  </a:lnTo>
                  <a:lnTo>
                    <a:pt x="299" y="213"/>
                  </a:lnTo>
                  <a:lnTo>
                    <a:pt x="469" y="256"/>
                  </a:lnTo>
                  <a:lnTo>
                    <a:pt x="809" y="256"/>
                  </a:lnTo>
                  <a:lnTo>
                    <a:pt x="937" y="213"/>
                  </a:lnTo>
                  <a:lnTo>
                    <a:pt x="1107" y="128"/>
                  </a:lnTo>
                  <a:lnTo>
                    <a:pt x="1235" y="43"/>
                  </a:lnTo>
                  <a:lnTo>
                    <a:pt x="1235" y="0"/>
                  </a:lnTo>
                  <a:lnTo>
                    <a:pt x="1193" y="0"/>
                  </a:lnTo>
                  <a:lnTo>
                    <a:pt x="937" y="128"/>
                  </a:lnTo>
                  <a:lnTo>
                    <a:pt x="639" y="171"/>
                  </a:lnTo>
                  <a:lnTo>
                    <a:pt x="341" y="128"/>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5"/>
            <p:cNvSpPr/>
            <p:nvPr/>
          </p:nvSpPr>
          <p:spPr>
            <a:xfrm>
              <a:off x="4446450" y="1714400"/>
              <a:ext cx="85175" cy="21300"/>
            </a:xfrm>
            <a:custGeom>
              <a:avLst/>
              <a:gdLst/>
              <a:ahLst/>
              <a:cxnLst/>
              <a:rect l="l" t="t" r="r" b="b"/>
              <a:pathLst>
                <a:path w="3407" h="852" extrusionOk="0">
                  <a:moveTo>
                    <a:pt x="86" y="0"/>
                  </a:moveTo>
                  <a:lnTo>
                    <a:pt x="1" y="511"/>
                  </a:lnTo>
                  <a:lnTo>
                    <a:pt x="384" y="639"/>
                  </a:lnTo>
                  <a:lnTo>
                    <a:pt x="767" y="767"/>
                  </a:lnTo>
                  <a:lnTo>
                    <a:pt x="1108" y="809"/>
                  </a:lnTo>
                  <a:lnTo>
                    <a:pt x="1448" y="852"/>
                  </a:lnTo>
                  <a:lnTo>
                    <a:pt x="2002" y="852"/>
                  </a:lnTo>
                  <a:lnTo>
                    <a:pt x="2512" y="809"/>
                  </a:lnTo>
                  <a:lnTo>
                    <a:pt x="2896" y="681"/>
                  </a:lnTo>
                  <a:lnTo>
                    <a:pt x="3194" y="554"/>
                  </a:lnTo>
                  <a:lnTo>
                    <a:pt x="3407" y="426"/>
                  </a:lnTo>
                  <a:lnTo>
                    <a:pt x="3066" y="511"/>
                  </a:lnTo>
                  <a:lnTo>
                    <a:pt x="2725" y="554"/>
                  </a:lnTo>
                  <a:lnTo>
                    <a:pt x="2129" y="554"/>
                  </a:lnTo>
                  <a:lnTo>
                    <a:pt x="1533" y="511"/>
                  </a:lnTo>
                  <a:lnTo>
                    <a:pt x="1065" y="383"/>
                  </a:lnTo>
                  <a:lnTo>
                    <a:pt x="639" y="256"/>
                  </a:lnTo>
                  <a:lnTo>
                    <a:pt x="341" y="128"/>
                  </a:lnTo>
                  <a:lnTo>
                    <a:pt x="8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5"/>
            <p:cNvSpPr/>
            <p:nvPr/>
          </p:nvSpPr>
          <p:spPr>
            <a:xfrm>
              <a:off x="4494350" y="1579225"/>
              <a:ext cx="20250" cy="30900"/>
            </a:xfrm>
            <a:custGeom>
              <a:avLst/>
              <a:gdLst/>
              <a:ahLst/>
              <a:cxnLst/>
              <a:rect l="l" t="t" r="r" b="b"/>
              <a:pathLst>
                <a:path w="810" h="1236" extrusionOk="0">
                  <a:moveTo>
                    <a:pt x="43" y="0"/>
                  </a:moveTo>
                  <a:lnTo>
                    <a:pt x="0" y="43"/>
                  </a:lnTo>
                  <a:lnTo>
                    <a:pt x="0" y="511"/>
                  </a:lnTo>
                  <a:lnTo>
                    <a:pt x="0" y="724"/>
                  </a:lnTo>
                  <a:lnTo>
                    <a:pt x="0" y="937"/>
                  </a:lnTo>
                  <a:lnTo>
                    <a:pt x="43" y="1065"/>
                  </a:lnTo>
                  <a:lnTo>
                    <a:pt x="171" y="1150"/>
                  </a:lnTo>
                  <a:lnTo>
                    <a:pt x="256" y="1192"/>
                  </a:lnTo>
                  <a:lnTo>
                    <a:pt x="384" y="1235"/>
                  </a:lnTo>
                  <a:lnTo>
                    <a:pt x="511" y="1192"/>
                  </a:lnTo>
                  <a:lnTo>
                    <a:pt x="639" y="1150"/>
                  </a:lnTo>
                  <a:lnTo>
                    <a:pt x="809" y="1022"/>
                  </a:lnTo>
                  <a:lnTo>
                    <a:pt x="809" y="980"/>
                  </a:lnTo>
                  <a:lnTo>
                    <a:pt x="596" y="1065"/>
                  </a:lnTo>
                  <a:lnTo>
                    <a:pt x="384" y="1150"/>
                  </a:lnTo>
                  <a:lnTo>
                    <a:pt x="298" y="1107"/>
                  </a:lnTo>
                  <a:lnTo>
                    <a:pt x="171" y="1107"/>
                  </a:lnTo>
                  <a:lnTo>
                    <a:pt x="128" y="1022"/>
                  </a:lnTo>
                  <a:lnTo>
                    <a:pt x="86" y="937"/>
                  </a:lnTo>
                  <a:lnTo>
                    <a:pt x="86" y="724"/>
                  </a:lnTo>
                  <a:lnTo>
                    <a:pt x="86" y="511"/>
                  </a:lnTo>
                  <a:lnTo>
                    <a:pt x="86" y="43"/>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5"/>
            <p:cNvSpPr/>
            <p:nvPr/>
          </p:nvSpPr>
          <p:spPr>
            <a:xfrm>
              <a:off x="4567775" y="1543025"/>
              <a:ext cx="43675" cy="19200"/>
            </a:xfrm>
            <a:custGeom>
              <a:avLst/>
              <a:gdLst/>
              <a:ahLst/>
              <a:cxnLst/>
              <a:rect l="l" t="t" r="r" b="b"/>
              <a:pathLst>
                <a:path w="1747" h="768" extrusionOk="0">
                  <a:moveTo>
                    <a:pt x="44" y="1"/>
                  </a:moveTo>
                  <a:lnTo>
                    <a:pt x="1" y="44"/>
                  </a:lnTo>
                  <a:lnTo>
                    <a:pt x="44" y="86"/>
                  </a:lnTo>
                  <a:lnTo>
                    <a:pt x="512" y="129"/>
                  </a:lnTo>
                  <a:lnTo>
                    <a:pt x="938" y="256"/>
                  </a:lnTo>
                  <a:lnTo>
                    <a:pt x="1321" y="469"/>
                  </a:lnTo>
                  <a:lnTo>
                    <a:pt x="1661" y="767"/>
                  </a:lnTo>
                  <a:lnTo>
                    <a:pt x="1704" y="767"/>
                  </a:lnTo>
                  <a:lnTo>
                    <a:pt x="1746" y="682"/>
                  </a:lnTo>
                  <a:lnTo>
                    <a:pt x="1576" y="512"/>
                  </a:lnTo>
                  <a:lnTo>
                    <a:pt x="1406" y="384"/>
                  </a:lnTo>
                  <a:lnTo>
                    <a:pt x="1193" y="256"/>
                  </a:lnTo>
                  <a:lnTo>
                    <a:pt x="980" y="129"/>
                  </a:lnTo>
                  <a:lnTo>
                    <a:pt x="767" y="44"/>
                  </a:lnTo>
                  <a:lnTo>
                    <a:pt x="512"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5"/>
            <p:cNvSpPr/>
            <p:nvPr/>
          </p:nvSpPr>
          <p:spPr>
            <a:xfrm>
              <a:off x="4400700" y="1551550"/>
              <a:ext cx="71325" cy="72400"/>
            </a:xfrm>
            <a:custGeom>
              <a:avLst/>
              <a:gdLst/>
              <a:ahLst/>
              <a:cxnLst/>
              <a:rect l="l" t="t" r="r" b="b"/>
              <a:pathLst>
                <a:path w="2853" h="2896" extrusionOk="0">
                  <a:moveTo>
                    <a:pt x="1703" y="86"/>
                  </a:moveTo>
                  <a:lnTo>
                    <a:pt x="1958" y="171"/>
                  </a:lnTo>
                  <a:lnTo>
                    <a:pt x="2171" y="299"/>
                  </a:lnTo>
                  <a:lnTo>
                    <a:pt x="2384" y="469"/>
                  </a:lnTo>
                  <a:lnTo>
                    <a:pt x="2554" y="682"/>
                  </a:lnTo>
                  <a:lnTo>
                    <a:pt x="2682" y="937"/>
                  </a:lnTo>
                  <a:lnTo>
                    <a:pt x="2767" y="1193"/>
                  </a:lnTo>
                  <a:lnTo>
                    <a:pt x="2767" y="1448"/>
                  </a:lnTo>
                  <a:lnTo>
                    <a:pt x="2767" y="1703"/>
                  </a:lnTo>
                  <a:lnTo>
                    <a:pt x="2682" y="1959"/>
                  </a:lnTo>
                  <a:lnTo>
                    <a:pt x="2554" y="2214"/>
                  </a:lnTo>
                  <a:lnTo>
                    <a:pt x="2384" y="2427"/>
                  </a:lnTo>
                  <a:lnTo>
                    <a:pt x="2171" y="2598"/>
                  </a:lnTo>
                  <a:lnTo>
                    <a:pt x="1958" y="2725"/>
                  </a:lnTo>
                  <a:lnTo>
                    <a:pt x="1703" y="2810"/>
                  </a:lnTo>
                  <a:lnTo>
                    <a:pt x="1149" y="2810"/>
                  </a:lnTo>
                  <a:lnTo>
                    <a:pt x="894" y="2725"/>
                  </a:lnTo>
                  <a:lnTo>
                    <a:pt x="681" y="2598"/>
                  </a:lnTo>
                  <a:lnTo>
                    <a:pt x="468" y="2427"/>
                  </a:lnTo>
                  <a:lnTo>
                    <a:pt x="298" y="2214"/>
                  </a:lnTo>
                  <a:lnTo>
                    <a:pt x="170" y="1959"/>
                  </a:lnTo>
                  <a:lnTo>
                    <a:pt x="85" y="1703"/>
                  </a:lnTo>
                  <a:lnTo>
                    <a:pt x="43" y="1448"/>
                  </a:lnTo>
                  <a:lnTo>
                    <a:pt x="85" y="1193"/>
                  </a:lnTo>
                  <a:lnTo>
                    <a:pt x="170" y="937"/>
                  </a:lnTo>
                  <a:lnTo>
                    <a:pt x="298" y="682"/>
                  </a:lnTo>
                  <a:lnTo>
                    <a:pt x="468" y="469"/>
                  </a:lnTo>
                  <a:lnTo>
                    <a:pt x="639" y="299"/>
                  </a:lnTo>
                  <a:lnTo>
                    <a:pt x="894" y="171"/>
                  </a:lnTo>
                  <a:lnTo>
                    <a:pt x="1149" y="86"/>
                  </a:lnTo>
                  <a:close/>
                  <a:moveTo>
                    <a:pt x="1405" y="1"/>
                  </a:moveTo>
                  <a:lnTo>
                    <a:pt x="1149" y="43"/>
                  </a:lnTo>
                  <a:lnTo>
                    <a:pt x="851" y="128"/>
                  </a:lnTo>
                  <a:lnTo>
                    <a:pt x="639" y="256"/>
                  </a:lnTo>
                  <a:lnTo>
                    <a:pt x="426" y="426"/>
                  </a:lnTo>
                  <a:lnTo>
                    <a:pt x="213" y="639"/>
                  </a:lnTo>
                  <a:lnTo>
                    <a:pt x="85" y="895"/>
                  </a:lnTo>
                  <a:lnTo>
                    <a:pt x="0" y="1150"/>
                  </a:lnTo>
                  <a:lnTo>
                    <a:pt x="0" y="1448"/>
                  </a:lnTo>
                  <a:lnTo>
                    <a:pt x="0" y="1746"/>
                  </a:lnTo>
                  <a:lnTo>
                    <a:pt x="85" y="2001"/>
                  </a:lnTo>
                  <a:lnTo>
                    <a:pt x="213" y="2257"/>
                  </a:lnTo>
                  <a:lnTo>
                    <a:pt x="383" y="2470"/>
                  </a:lnTo>
                  <a:lnTo>
                    <a:pt x="639" y="2640"/>
                  </a:lnTo>
                  <a:lnTo>
                    <a:pt x="851" y="2768"/>
                  </a:lnTo>
                  <a:lnTo>
                    <a:pt x="1149" y="2853"/>
                  </a:lnTo>
                  <a:lnTo>
                    <a:pt x="1405" y="2896"/>
                  </a:lnTo>
                  <a:lnTo>
                    <a:pt x="1703" y="2853"/>
                  </a:lnTo>
                  <a:lnTo>
                    <a:pt x="1958" y="2768"/>
                  </a:lnTo>
                  <a:lnTo>
                    <a:pt x="2214" y="2640"/>
                  </a:lnTo>
                  <a:lnTo>
                    <a:pt x="2427" y="2470"/>
                  </a:lnTo>
                  <a:lnTo>
                    <a:pt x="2640" y="2257"/>
                  </a:lnTo>
                  <a:lnTo>
                    <a:pt x="2767" y="2001"/>
                  </a:lnTo>
                  <a:lnTo>
                    <a:pt x="2852" y="1746"/>
                  </a:lnTo>
                  <a:lnTo>
                    <a:pt x="2852" y="1448"/>
                  </a:lnTo>
                  <a:lnTo>
                    <a:pt x="2852" y="1150"/>
                  </a:lnTo>
                  <a:lnTo>
                    <a:pt x="2767" y="895"/>
                  </a:lnTo>
                  <a:lnTo>
                    <a:pt x="2640" y="639"/>
                  </a:lnTo>
                  <a:lnTo>
                    <a:pt x="2427" y="426"/>
                  </a:lnTo>
                  <a:lnTo>
                    <a:pt x="2214" y="256"/>
                  </a:lnTo>
                  <a:lnTo>
                    <a:pt x="1958" y="128"/>
                  </a:lnTo>
                  <a:lnTo>
                    <a:pt x="1703" y="43"/>
                  </a:lnTo>
                  <a:lnTo>
                    <a:pt x="140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5"/>
            <p:cNvSpPr/>
            <p:nvPr/>
          </p:nvSpPr>
          <p:spPr>
            <a:xfrm>
              <a:off x="4539050" y="1551550"/>
              <a:ext cx="72400" cy="72400"/>
            </a:xfrm>
            <a:custGeom>
              <a:avLst/>
              <a:gdLst/>
              <a:ahLst/>
              <a:cxnLst/>
              <a:rect l="l" t="t" r="r" b="b"/>
              <a:pathLst>
                <a:path w="2896" h="2896" extrusionOk="0">
                  <a:moveTo>
                    <a:pt x="1703" y="86"/>
                  </a:moveTo>
                  <a:lnTo>
                    <a:pt x="1959" y="171"/>
                  </a:lnTo>
                  <a:lnTo>
                    <a:pt x="2214" y="299"/>
                  </a:lnTo>
                  <a:lnTo>
                    <a:pt x="2385" y="469"/>
                  </a:lnTo>
                  <a:lnTo>
                    <a:pt x="2555" y="682"/>
                  </a:lnTo>
                  <a:lnTo>
                    <a:pt x="2683" y="937"/>
                  </a:lnTo>
                  <a:lnTo>
                    <a:pt x="2768" y="1193"/>
                  </a:lnTo>
                  <a:lnTo>
                    <a:pt x="2810" y="1448"/>
                  </a:lnTo>
                  <a:lnTo>
                    <a:pt x="2768" y="1703"/>
                  </a:lnTo>
                  <a:lnTo>
                    <a:pt x="2683" y="1959"/>
                  </a:lnTo>
                  <a:lnTo>
                    <a:pt x="2555" y="2214"/>
                  </a:lnTo>
                  <a:lnTo>
                    <a:pt x="2385" y="2427"/>
                  </a:lnTo>
                  <a:lnTo>
                    <a:pt x="2214" y="2598"/>
                  </a:lnTo>
                  <a:lnTo>
                    <a:pt x="1959" y="2725"/>
                  </a:lnTo>
                  <a:lnTo>
                    <a:pt x="1703" y="2810"/>
                  </a:lnTo>
                  <a:lnTo>
                    <a:pt x="1193" y="2810"/>
                  </a:lnTo>
                  <a:lnTo>
                    <a:pt x="895" y="2725"/>
                  </a:lnTo>
                  <a:lnTo>
                    <a:pt x="682" y="2598"/>
                  </a:lnTo>
                  <a:lnTo>
                    <a:pt x="469" y="2427"/>
                  </a:lnTo>
                  <a:lnTo>
                    <a:pt x="299" y="2214"/>
                  </a:lnTo>
                  <a:lnTo>
                    <a:pt x="171" y="1959"/>
                  </a:lnTo>
                  <a:lnTo>
                    <a:pt x="86" y="1703"/>
                  </a:lnTo>
                  <a:lnTo>
                    <a:pt x="43" y="1448"/>
                  </a:lnTo>
                  <a:lnTo>
                    <a:pt x="86" y="1193"/>
                  </a:lnTo>
                  <a:lnTo>
                    <a:pt x="171" y="937"/>
                  </a:lnTo>
                  <a:lnTo>
                    <a:pt x="299" y="682"/>
                  </a:lnTo>
                  <a:lnTo>
                    <a:pt x="469" y="469"/>
                  </a:lnTo>
                  <a:lnTo>
                    <a:pt x="682" y="299"/>
                  </a:lnTo>
                  <a:lnTo>
                    <a:pt x="895" y="171"/>
                  </a:lnTo>
                  <a:lnTo>
                    <a:pt x="1193" y="86"/>
                  </a:lnTo>
                  <a:close/>
                  <a:moveTo>
                    <a:pt x="1448" y="1"/>
                  </a:moveTo>
                  <a:lnTo>
                    <a:pt x="1150" y="43"/>
                  </a:lnTo>
                  <a:lnTo>
                    <a:pt x="895" y="128"/>
                  </a:lnTo>
                  <a:lnTo>
                    <a:pt x="639" y="256"/>
                  </a:lnTo>
                  <a:lnTo>
                    <a:pt x="426" y="426"/>
                  </a:lnTo>
                  <a:lnTo>
                    <a:pt x="256" y="639"/>
                  </a:lnTo>
                  <a:lnTo>
                    <a:pt x="128" y="895"/>
                  </a:lnTo>
                  <a:lnTo>
                    <a:pt x="43" y="1150"/>
                  </a:lnTo>
                  <a:lnTo>
                    <a:pt x="1" y="1448"/>
                  </a:lnTo>
                  <a:lnTo>
                    <a:pt x="43" y="1746"/>
                  </a:lnTo>
                  <a:lnTo>
                    <a:pt x="128" y="2001"/>
                  </a:lnTo>
                  <a:lnTo>
                    <a:pt x="256" y="2257"/>
                  </a:lnTo>
                  <a:lnTo>
                    <a:pt x="426" y="2470"/>
                  </a:lnTo>
                  <a:lnTo>
                    <a:pt x="639" y="2640"/>
                  </a:lnTo>
                  <a:lnTo>
                    <a:pt x="895" y="2768"/>
                  </a:lnTo>
                  <a:lnTo>
                    <a:pt x="1150" y="2853"/>
                  </a:lnTo>
                  <a:lnTo>
                    <a:pt x="1448" y="2896"/>
                  </a:lnTo>
                  <a:lnTo>
                    <a:pt x="1703" y="2853"/>
                  </a:lnTo>
                  <a:lnTo>
                    <a:pt x="2001" y="2768"/>
                  </a:lnTo>
                  <a:lnTo>
                    <a:pt x="2257" y="2640"/>
                  </a:lnTo>
                  <a:lnTo>
                    <a:pt x="2470" y="2470"/>
                  </a:lnTo>
                  <a:lnTo>
                    <a:pt x="2640" y="2257"/>
                  </a:lnTo>
                  <a:lnTo>
                    <a:pt x="2768" y="2001"/>
                  </a:lnTo>
                  <a:lnTo>
                    <a:pt x="2853" y="1746"/>
                  </a:lnTo>
                  <a:lnTo>
                    <a:pt x="2895" y="1448"/>
                  </a:lnTo>
                  <a:lnTo>
                    <a:pt x="2853" y="1150"/>
                  </a:lnTo>
                  <a:lnTo>
                    <a:pt x="2768" y="895"/>
                  </a:lnTo>
                  <a:lnTo>
                    <a:pt x="2640" y="639"/>
                  </a:lnTo>
                  <a:lnTo>
                    <a:pt x="2470" y="426"/>
                  </a:lnTo>
                  <a:lnTo>
                    <a:pt x="2257" y="256"/>
                  </a:lnTo>
                  <a:lnTo>
                    <a:pt x="2001" y="128"/>
                  </a:lnTo>
                  <a:lnTo>
                    <a:pt x="1703" y="43"/>
                  </a:lnTo>
                  <a:lnTo>
                    <a:pt x="1448"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5"/>
            <p:cNvSpPr/>
            <p:nvPr/>
          </p:nvSpPr>
          <p:spPr>
            <a:xfrm>
              <a:off x="4469875" y="1571775"/>
              <a:ext cx="71325" cy="9600"/>
            </a:xfrm>
            <a:custGeom>
              <a:avLst/>
              <a:gdLst/>
              <a:ahLst/>
              <a:cxnLst/>
              <a:rect l="l" t="t" r="r" b="b"/>
              <a:pathLst>
                <a:path w="2853" h="384" extrusionOk="0">
                  <a:moveTo>
                    <a:pt x="1320" y="0"/>
                  </a:moveTo>
                  <a:lnTo>
                    <a:pt x="979" y="43"/>
                  </a:lnTo>
                  <a:lnTo>
                    <a:pt x="639" y="86"/>
                  </a:lnTo>
                  <a:lnTo>
                    <a:pt x="341" y="171"/>
                  </a:lnTo>
                  <a:lnTo>
                    <a:pt x="0" y="341"/>
                  </a:lnTo>
                  <a:lnTo>
                    <a:pt x="43" y="384"/>
                  </a:lnTo>
                  <a:lnTo>
                    <a:pt x="341" y="256"/>
                  </a:lnTo>
                  <a:lnTo>
                    <a:pt x="681" y="171"/>
                  </a:lnTo>
                  <a:lnTo>
                    <a:pt x="979" y="128"/>
                  </a:lnTo>
                  <a:lnTo>
                    <a:pt x="1320" y="86"/>
                  </a:lnTo>
                  <a:lnTo>
                    <a:pt x="1873" y="128"/>
                  </a:lnTo>
                  <a:lnTo>
                    <a:pt x="2342" y="256"/>
                  </a:lnTo>
                  <a:lnTo>
                    <a:pt x="2682" y="341"/>
                  </a:lnTo>
                  <a:lnTo>
                    <a:pt x="2810" y="384"/>
                  </a:lnTo>
                  <a:lnTo>
                    <a:pt x="2853" y="341"/>
                  </a:lnTo>
                  <a:lnTo>
                    <a:pt x="2384" y="171"/>
                  </a:lnTo>
                  <a:lnTo>
                    <a:pt x="1873" y="43"/>
                  </a:lnTo>
                  <a:lnTo>
                    <a:pt x="1320"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5"/>
            <p:cNvSpPr/>
            <p:nvPr/>
          </p:nvSpPr>
          <p:spPr>
            <a:xfrm>
              <a:off x="4377275" y="1395100"/>
              <a:ext cx="263975" cy="193725"/>
            </a:xfrm>
            <a:custGeom>
              <a:avLst/>
              <a:gdLst/>
              <a:ahLst/>
              <a:cxnLst/>
              <a:rect l="l" t="t" r="r" b="b"/>
              <a:pathLst>
                <a:path w="10559" h="7749" extrusionOk="0">
                  <a:moveTo>
                    <a:pt x="5024" y="0"/>
                  </a:moveTo>
                  <a:lnTo>
                    <a:pt x="4513" y="43"/>
                  </a:lnTo>
                  <a:lnTo>
                    <a:pt x="4045" y="128"/>
                  </a:lnTo>
                  <a:lnTo>
                    <a:pt x="3577" y="213"/>
                  </a:lnTo>
                  <a:lnTo>
                    <a:pt x="2853" y="426"/>
                  </a:lnTo>
                  <a:lnTo>
                    <a:pt x="2257" y="639"/>
                  </a:lnTo>
                  <a:lnTo>
                    <a:pt x="1916" y="852"/>
                  </a:lnTo>
                  <a:lnTo>
                    <a:pt x="1788" y="894"/>
                  </a:lnTo>
                  <a:lnTo>
                    <a:pt x="1703" y="980"/>
                  </a:lnTo>
                  <a:lnTo>
                    <a:pt x="1448" y="1192"/>
                  </a:lnTo>
                  <a:lnTo>
                    <a:pt x="1065" y="1618"/>
                  </a:lnTo>
                  <a:lnTo>
                    <a:pt x="894" y="1916"/>
                  </a:lnTo>
                  <a:lnTo>
                    <a:pt x="682" y="2257"/>
                  </a:lnTo>
                  <a:lnTo>
                    <a:pt x="511" y="2640"/>
                  </a:lnTo>
                  <a:lnTo>
                    <a:pt x="341" y="3108"/>
                  </a:lnTo>
                  <a:lnTo>
                    <a:pt x="213" y="3619"/>
                  </a:lnTo>
                  <a:lnTo>
                    <a:pt x="86" y="4258"/>
                  </a:lnTo>
                  <a:lnTo>
                    <a:pt x="0" y="4896"/>
                  </a:lnTo>
                  <a:lnTo>
                    <a:pt x="0" y="5663"/>
                  </a:lnTo>
                  <a:lnTo>
                    <a:pt x="43" y="6471"/>
                  </a:lnTo>
                  <a:lnTo>
                    <a:pt x="128" y="7408"/>
                  </a:lnTo>
                  <a:lnTo>
                    <a:pt x="256" y="7749"/>
                  </a:lnTo>
                  <a:lnTo>
                    <a:pt x="554" y="7238"/>
                  </a:lnTo>
                  <a:lnTo>
                    <a:pt x="767" y="6727"/>
                  </a:lnTo>
                  <a:lnTo>
                    <a:pt x="894" y="6131"/>
                  </a:lnTo>
                  <a:lnTo>
                    <a:pt x="980" y="5577"/>
                  </a:lnTo>
                  <a:lnTo>
                    <a:pt x="1107" y="4385"/>
                  </a:lnTo>
                  <a:lnTo>
                    <a:pt x="1235" y="3193"/>
                  </a:lnTo>
                  <a:lnTo>
                    <a:pt x="2001" y="3534"/>
                  </a:lnTo>
                  <a:lnTo>
                    <a:pt x="2768" y="3832"/>
                  </a:lnTo>
                  <a:lnTo>
                    <a:pt x="3449" y="4045"/>
                  </a:lnTo>
                  <a:lnTo>
                    <a:pt x="4130" y="4172"/>
                  </a:lnTo>
                  <a:lnTo>
                    <a:pt x="4769" y="4258"/>
                  </a:lnTo>
                  <a:lnTo>
                    <a:pt x="5875" y="4258"/>
                  </a:lnTo>
                  <a:lnTo>
                    <a:pt x="6386" y="4215"/>
                  </a:lnTo>
                  <a:lnTo>
                    <a:pt x="6855" y="4130"/>
                  </a:lnTo>
                  <a:lnTo>
                    <a:pt x="7280" y="4002"/>
                  </a:lnTo>
                  <a:lnTo>
                    <a:pt x="7962" y="3789"/>
                  </a:lnTo>
                  <a:lnTo>
                    <a:pt x="8472" y="3576"/>
                  </a:lnTo>
                  <a:lnTo>
                    <a:pt x="8813" y="3406"/>
                  </a:lnTo>
                  <a:lnTo>
                    <a:pt x="8898" y="4045"/>
                  </a:lnTo>
                  <a:lnTo>
                    <a:pt x="9026" y="4726"/>
                  </a:lnTo>
                  <a:lnTo>
                    <a:pt x="9196" y="5492"/>
                  </a:lnTo>
                  <a:lnTo>
                    <a:pt x="9409" y="6216"/>
                  </a:lnTo>
                  <a:lnTo>
                    <a:pt x="9664" y="6855"/>
                  </a:lnTo>
                  <a:lnTo>
                    <a:pt x="9792" y="7110"/>
                  </a:lnTo>
                  <a:lnTo>
                    <a:pt x="9920" y="7323"/>
                  </a:lnTo>
                  <a:lnTo>
                    <a:pt x="10048" y="7451"/>
                  </a:lnTo>
                  <a:lnTo>
                    <a:pt x="10218" y="7451"/>
                  </a:lnTo>
                  <a:lnTo>
                    <a:pt x="10261" y="7238"/>
                  </a:lnTo>
                  <a:lnTo>
                    <a:pt x="10431" y="6599"/>
                  </a:lnTo>
                  <a:lnTo>
                    <a:pt x="10516" y="5705"/>
                  </a:lnTo>
                  <a:lnTo>
                    <a:pt x="10559" y="5152"/>
                  </a:lnTo>
                  <a:lnTo>
                    <a:pt x="10559" y="4598"/>
                  </a:lnTo>
                  <a:lnTo>
                    <a:pt x="10516" y="4002"/>
                  </a:lnTo>
                  <a:lnTo>
                    <a:pt x="10431" y="3449"/>
                  </a:lnTo>
                  <a:lnTo>
                    <a:pt x="10261" y="2853"/>
                  </a:lnTo>
                  <a:lnTo>
                    <a:pt x="10005" y="2299"/>
                  </a:lnTo>
                  <a:lnTo>
                    <a:pt x="9707" y="1788"/>
                  </a:lnTo>
                  <a:lnTo>
                    <a:pt x="9494" y="1576"/>
                  </a:lnTo>
                  <a:lnTo>
                    <a:pt x="9281" y="1320"/>
                  </a:lnTo>
                  <a:lnTo>
                    <a:pt x="9026" y="1107"/>
                  </a:lnTo>
                  <a:lnTo>
                    <a:pt x="8770" y="937"/>
                  </a:lnTo>
                  <a:lnTo>
                    <a:pt x="8472" y="767"/>
                  </a:lnTo>
                  <a:lnTo>
                    <a:pt x="8132" y="596"/>
                  </a:lnTo>
                  <a:lnTo>
                    <a:pt x="7451" y="384"/>
                  </a:lnTo>
                  <a:lnTo>
                    <a:pt x="6812" y="213"/>
                  </a:lnTo>
                  <a:lnTo>
                    <a:pt x="6174" y="85"/>
                  </a:lnTo>
                  <a:lnTo>
                    <a:pt x="5577" y="43"/>
                  </a:lnTo>
                  <a:lnTo>
                    <a:pt x="5024" y="0"/>
                  </a:lnTo>
                  <a:close/>
                </a:path>
              </a:pathLst>
            </a:custGeom>
            <a:solidFill>
              <a:srgbClr val="E9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5"/>
            <p:cNvSpPr/>
            <p:nvPr/>
          </p:nvSpPr>
          <p:spPr>
            <a:xfrm>
              <a:off x="4351725" y="1567525"/>
              <a:ext cx="40475" cy="56425"/>
            </a:xfrm>
            <a:custGeom>
              <a:avLst/>
              <a:gdLst/>
              <a:ahLst/>
              <a:cxnLst/>
              <a:rect l="l" t="t" r="r" b="b"/>
              <a:pathLst>
                <a:path w="1619" h="2257" extrusionOk="0">
                  <a:moveTo>
                    <a:pt x="341" y="0"/>
                  </a:moveTo>
                  <a:lnTo>
                    <a:pt x="214" y="85"/>
                  </a:lnTo>
                  <a:lnTo>
                    <a:pt x="86" y="256"/>
                  </a:lnTo>
                  <a:lnTo>
                    <a:pt x="43" y="426"/>
                  </a:lnTo>
                  <a:lnTo>
                    <a:pt x="1" y="639"/>
                  </a:lnTo>
                  <a:lnTo>
                    <a:pt x="1" y="809"/>
                  </a:lnTo>
                  <a:lnTo>
                    <a:pt x="86" y="1192"/>
                  </a:lnTo>
                  <a:lnTo>
                    <a:pt x="256" y="1533"/>
                  </a:lnTo>
                  <a:lnTo>
                    <a:pt x="469" y="1873"/>
                  </a:lnTo>
                  <a:lnTo>
                    <a:pt x="682" y="2086"/>
                  </a:lnTo>
                  <a:lnTo>
                    <a:pt x="810" y="2171"/>
                  </a:lnTo>
                  <a:lnTo>
                    <a:pt x="937" y="2214"/>
                  </a:lnTo>
                  <a:lnTo>
                    <a:pt x="1150" y="2257"/>
                  </a:lnTo>
                  <a:lnTo>
                    <a:pt x="1320" y="2214"/>
                  </a:lnTo>
                  <a:lnTo>
                    <a:pt x="1491" y="2129"/>
                  </a:lnTo>
                  <a:lnTo>
                    <a:pt x="1618" y="2001"/>
                  </a:lnTo>
                  <a:lnTo>
                    <a:pt x="1618" y="724"/>
                  </a:lnTo>
                  <a:lnTo>
                    <a:pt x="1193" y="341"/>
                  </a:lnTo>
                  <a:lnTo>
                    <a:pt x="980" y="170"/>
                  </a:lnTo>
                  <a:lnTo>
                    <a:pt x="810" y="43"/>
                  </a:lnTo>
                  <a:lnTo>
                    <a:pt x="639"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5"/>
            <p:cNvSpPr/>
            <p:nvPr/>
          </p:nvSpPr>
          <p:spPr>
            <a:xfrm>
              <a:off x="4363425" y="1580300"/>
              <a:ext cx="25575" cy="23425"/>
            </a:xfrm>
            <a:custGeom>
              <a:avLst/>
              <a:gdLst/>
              <a:ahLst/>
              <a:cxnLst/>
              <a:rect l="l" t="t" r="r" b="b"/>
              <a:pathLst>
                <a:path w="1023" h="937" extrusionOk="0">
                  <a:moveTo>
                    <a:pt x="1" y="0"/>
                  </a:moveTo>
                  <a:lnTo>
                    <a:pt x="342" y="170"/>
                  </a:lnTo>
                  <a:lnTo>
                    <a:pt x="597" y="383"/>
                  </a:lnTo>
                  <a:lnTo>
                    <a:pt x="810" y="639"/>
                  </a:lnTo>
                  <a:lnTo>
                    <a:pt x="980" y="937"/>
                  </a:lnTo>
                  <a:lnTo>
                    <a:pt x="1023" y="937"/>
                  </a:lnTo>
                  <a:lnTo>
                    <a:pt x="852" y="596"/>
                  </a:lnTo>
                  <a:lnTo>
                    <a:pt x="640" y="341"/>
                  </a:lnTo>
                  <a:lnTo>
                    <a:pt x="342" y="128"/>
                  </a:lnTo>
                  <a:lnTo>
                    <a:pt x="44"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5"/>
            <p:cNvSpPr/>
            <p:nvPr/>
          </p:nvSpPr>
          <p:spPr>
            <a:xfrm>
              <a:off x="4374075" y="1590925"/>
              <a:ext cx="6425" cy="23450"/>
            </a:xfrm>
            <a:custGeom>
              <a:avLst/>
              <a:gdLst/>
              <a:ahLst/>
              <a:cxnLst/>
              <a:rect l="l" t="t" r="r" b="b"/>
              <a:pathLst>
                <a:path w="257" h="938" extrusionOk="0">
                  <a:moveTo>
                    <a:pt x="214" y="1"/>
                  </a:moveTo>
                  <a:lnTo>
                    <a:pt x="128" y="214"/>
                  </a:lnTo>
                  <a:lnTo>
                    <a:pt x="43" y="426"/>
                  </a:lnTo>
                  <a:lnTo>
                    <a:pt x="1" y="682"/>
                  </a:lnTo>
                  <a:lnTo>
                    <a:pt x="43" y="895"/>
                  </a:lnTo>
                  <a:lnTo>
                    <a:pt x="86" y="937"/>
                  </a:lnTo>
                  <a:lnTo>
                    <a:pt x="86" y="895"/>
                  </a:lnTo>
                  <a:lnTo>
                    <a:pt x="86" y="682"/>
                  </a:lnTo>
                  <a:lnTo>
                    <a:pt x="86" y="469"/>
                  </a:lnTo>
                  <a:lnTo>
                    <a:pt x="171" y="214"/>
                  </a:lnTo>
                  <a:lnTo>
                    <a:pt x="256" y="43"/>
                  </a:lnTo>
                  <a:lnTo>
                    <a:pt x="256"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5"/>
            <p:cNvSpPr/>
            <p:nvPr/>
          </p:nvSpPr>
          <p:spPr>
            <a:xfrm>
              <a:off x="4618875" y="1567525"/>
              <a:ext cx="40475" cy="56425"/>
            </a:xfrm>
            <a:custGeom>
              <a:avLst/>
              <a:gdLst/>
              <a:ahLst/>
              <a:cxnLst/>
              <a:rect l="l" t="t" r="r" b="b"/>
              <a:pathLst>
                <a:path w="1619" h="2257" extrusionOk="0">
                  <a:moveTo>
                    <a:pt x="980" y="0"/>
                  </a:moveTo>
                  <a:lnTo>
                    <a:pt x="809" y="43"/>
                  </a:lnTo>
                  <a:lnTo>
                    <a:pt x="639" y="170"/>
                  </a:lnTo>
                  <a:lnTo>
                    <a:pt x="426" y="341"/>
                  </a:lnTo>
                  <a:lnTo>
                    <a:pt x="0" y="724"/>
                  </a:lnTo>
                  <a:lnTo>
                    <a:pt x="0" y="2001"/>
                  </a:lnTo>
                  <a:lnTo>
                    <a:pt x="128" y="2129"/>
                  </a:lnTo>
                  <a:lnTo>
                    <a:pt x="299" y="2214"/>
                  </a:lnTo>
                  <a:lnTo>
                    <a:pt x="511" y="2257"/>
                  </a:lnTo>
                  <a:lnTo>
                    <a:pt x="682" y="2257"/>
                  </a:lnTo>
                  <a:lnTo>
                    <a:pt x="809" y="2171"/>
                  </a:lnTo>
                  <a:lnTo>
                    <a:pt x="937" y="2086"/>
                  </a:lnTo>
                  <a:lnTo>
                    <a:pt x="1150" y="1873"/>
                  </a:lnTo>
                  <a:lnTo>
                    <a:pt x="1363" y="1575"/>
                  </a:lnTo>
                  <a:lnTo>
                    <a:pt x="1533" y="1235"/>
                  </a:lnTo>
                  <a:lnTo>
                    <a:pt x="1618" y="852"/>
                  </a:lnTo>
                  <a:lnTo>
                    <a:pt x="1618" y="639"/>
                  </a:lnTo>
                  <a:lnTo>
                    <a:pt x="1576" y="468"/>
                  </a:lnTo>
                  <a:lnTo>
                    <a:pt x="1533" y="256"/>
                  </a:lnTo>
                  <a:lnTo>
                    <a:pt x="1405" y="128"/>
                  </a:lnTo>
                  <a:lnTo>
                    <a:pt x="1278" y="43"/>
                  </a:lnTo>
                  <a:lnTo>
                    <a:pt x="1150" y="0"/>
                  </a:lnTo>
                  <a:close/>
                </a:path>
              </a:pathLst>
            </a:custGeom>
            <a:solidFill>
              <a:srgbClr val="EFB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5"/>
            <p:cNvSpPr/>
            <p:nvPr/>
          </p:nvSpPr>
          <p:spPr>
            <a:xfrm>
              <a:off x="4622075" y="1580300"/>
              <a:ext cx="25550" cy="24500"/>
            </a:xfrm>
            <a:custGeom>
              <a:avLst/>
              <a:gdLst/>
              <a:ahLst/>
              <a:cxnLst/>
              <a:rect l="l" t="t" r="r" b="b"/>
              <a:pathLst>
                <a:path w="1022" h="980" extrusionOk="0">
                  <a:moveTo>
                    <a:pt x="1022" y="0"/>
                  </a:moveTo>
                  <a:lnTo>
                    <a:pt x="681" y="128"/>
                  </a:lnTo>
                  <a:lnTo>
                    <a:pt x="383" y="341"/>
                  </a:lnTo>
                  <a:lnTo>
                    <a:pt x="171" y="639"/>
                  </a:lnTo>
                  <a:lnTo>
                    <a:pt x="0" y="937"/>
                  </a:lnTo>
                  <a:lnTo>
                    <a:pt x="0" y="979"/>
                  </a:lnTo>
                  <a:lnTo>
                    <a:pt x="43" y="979"/>
                  </a:lnTo>
                  <a:lnTo>
                    <a:pt x="213" y="681"/>
                  </a:lnTo>
                  <a:lnTo>
                    <a:pt x="426" y="426"/>
                  </a:lnTo>
                  <a:lnTo>
                    <a:pt x="724" y="213"/>
                  </a:lnTo>
                  <a:lnTo>
                    <a:pt x="1022" y="43"/>
                  </a:lnTo>
                  <a:lnTo>
                    <a:pt x="1022"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5"/>
            <p:cNvSpPr/>
            <p:nvPr/>
          </p:nvSpPr>
          <p:spPr>
            <a:xfrm>
              <a:off x="4630575" y="1590925"/>
              <a:ext cx="6425" cy="23450"/>
            </a:xfrm>
            <a:custGeom>
              <a:avLst/>
              <a:gdLst/>
              <a:ahLst/>
              <a:cxnLst/>
              <a:rect l="l" t="t" r="r" b="b"/>
              <a:pathLst>
                <a:path w="257" h="938" extrusionOk="0">
                  <a:moveTo>
                    <a:pt x="1" y="1"/>
                  </a:moveTo>
                  <a:lnTo>
                    <a:pt x="1" y="43"/>
                  </a:lnTo>
                  <a:lnTo>
                    <a:pt x="86" y="256"/>
                  </a:lnTo>
                  <a:lnTo>
                    <a:pt x="171" y="469"/>
                  </a:lnTo>
                  <a:lnTo>
                    <a:pt x="171" y="682"/>
                  </a:lnTo>
                  <a:lnTo>
                    <a:pt x="171" y="937"/>
                  </a:lnTo>
                  <a:lnTo>
                    <a:pt x="214" y="937"/>
                  </a:lnTo>
                  <a:lnTo>
                    <a:pt x="256" y="682"/>
                  </a:lnTo>
                  <a:lnTo>
                    <a:pt x="214" y="469"/>
                  </a:lnTo>
                  <a:lnTo>
                    <a:pt x="171" y="214"/>
                  </a:lnTo>
                  <a:lnTo>
                    <a:pt x="43" y="43"/>
                  </a:lnTo>
                  <a:lnTo>
                    <a:pt x="1"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5"/>
            <p:cNvSpPr/>
            <p:nvPr/>
          </p:nvSpPr>
          <p:spPr>
            <a:xfrm>
              <a:off x="4246350" y="2383850"/>
              <a:ext cx="509850" cy="58575"/>
            </a:xfrm>
            <a:custGeom>
              <a:avLst/>
              <a:gdLst/>
              <a:ahLst/>
              <a:cxnLst/>
              <a:rect l="l" t="t" r="r" b="b"/>
              <a:pathLst>
                <a:path w="20394" h="2343" extrusionOk="0">
                  <a:moveTo>
                    <a:pt x="1" y="1"/>
                  </a:moveTo>
                  <a:lnTo>
                    <a:pt x="44" y="86"/>
                  </a:lnTo>
                  <a:lnTo>
                    <a:pt x="299" y="341"/>
                  </a:lnTo>
                  <a:lnTo>
                    <a:pt x="512" y="511"/>
                  </a:lnTo>
                  <a:lnTo>
                    <a:pt x="810" y="682"/>
                  </a:lnTo>
                  <a:lnTo>
                    <a:pt x="1193" y="895"/>
                  </a:lnTo>
                  <a:lnTo>
                    <a:pt x="1661" y="1107"/>
                  </a:lnTo>
                  <a:lnTo>
                    <a:pt x="2257" y="1320"/>
                  </a:lnTo>
                  <a:lnTo>
                    <a:pt x="2896" y="1533"/>
                  </a:lnTo>
                  <a:lnTo>
                    <a:pt x="3705" y="1703"/>
                  </a:lnTo>
                  <a:lnTo>
                    <a:pt x="4599" y="1916"/>
                  </a:lnTo>
                  <a:lnTo>
                    <a:pt x="5663" y="2044"/>
                  </a:lnTo>
                  <a:lnTo>
                    <a:pt x="6855" y="2172"/>
                  </a:lnTo>
                  <a:lnTo>
                    <a:pt x="8175" y="2257"/>
                  </a:lnTo>
                  <a:lnTo>
                    <a:pt x="9708" y="2342"/>
                  </a:lnTo>
                  <a:lnTo>
                    <a:pt x="11240" y="2342"/>
                  </a:lnTo>
                  <a:lnTo>
                    <a:pt x="12603" y="2257"/>
                  </a:lnTo>
                  <a:lnTo>
                    <a:pt x="13880" y="2172"/>
                  </a:lnTo>
                  <a:lnTo>
                    <a:pt x="14987" y="2044"/>
                  </a:lnTo>
                  <a:lnTo>
                    <a:pt x="15966" y="1874"/>
                  </a:lnTo>
                  <a:lnTo>
                    <a:pt x="16860" y="1661"/>
                  </a:lnTo>
                  <a:lnTo>
                    <a:pt x="17584" y="1448"/>
                  </a:lnTo>
                  <a:lnTo>
                    <a:pt x="18265" y="1235"/>
                  </a:lnTo>
                  <a:lnTo>
                    <a:pt x="18818" y="1022"/>
                  </a:lnTo>
                  <a:lnTo>
                    <a:pt x="19244" y="809"/>
                  </a:lnTo>
                  <a:lnTo>
                    <a:pt x="19627" y="597"/>
                  </a:lnTo>
                  <a:lnTo>
                    <a:pt x="19925" y="426"/>
                  </a:lnTo>
                  <a:lnTo>
                    <a:pt x="20266" y="128"/>
                  </a:lnTo>
                  <a:lnTo>
                    <a:pt x="20393" y="43"/>
                  </a:lnTo>
                  <a:lnTo>
                    <a:pt x="19797" y="256"/>
                  </a:lnTo>
                  <a:lnTo>
                    <a:pt x="19074" y="469"/>
                  </a:lnTo>
                  <a:lnTo>
                    <a:pt x="18052" y="724"/>
                  </a:lnTo>
                  <a:lnTo>
                    <a:pt x="16690" y="1022"/>
                  </a:lnTo>
                  <a:lnTo>
                    <a:pt x="15072" y="1278"/>
                  </a:lnTo>
                  <a:lnTo>
                    <a:pt x="13113" y="1491"/>
                  </a:lnTo>
                  <a:lnTo>
                    <a:pt x="12049" y="1576"/>
                  </a:lnTo>
                  <a:lnTo>
                    <a:pt x="10857" y="1661"/>
                  </a:lnTo>
                  <a:lnTo>
                    <a:pt x="9708" y="1703"/>
                  </a:lnTo>
                  <a:lnTo>
                    <a:pt x="8558" y="1661"/>
                  </a:lnTo>
                  <a:lnTo>
                    <a:pt x="7494" y="1618"/>
                  </a:lnTo>
                  <a:lnTo>
                    <a:pt x="6472" y="1491"/>
                  </a:lnTo>
                  <a:lnTo>
                    <a:pt x="5535" y="1405"/>
                  </a:lnTo>
                  <a:lnTo>
                    <a:pt x="4641" y="1235"/>
                  </a:lnTo>
                  <a:lnTo>
                    <a:pt x="3024" y="937"/>
                  </a:lnTo>
                  <a:lnTo>
                    <a:pt x="1746" y="597"/>
                  </a:lnTo>
                  <a:lnTo>
                    <a:pt x="767" y="299"/>
                  </a:lnTo>
                  <a:lnTo>
                    <a:pt x="1"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5"/>
            <p:cNvSpPr/>
            <p:nvPr/>
          </p:nvSpPr>
          <p:spPr>
            <a:xfrm>
              <a:off x="4713600" y="1932575"/>
              <a:ext cx="93675" cy="91550"/>
            </a:xfrm>
            <a:custGeom>
              <a:avLst/>
              <a:gdLst/>
              <a:ahLst/>
              <a:cxnLst/>
              <a:rect l="l" t="t" r="r" b="b"/>
              <a:pathLst>
                <a:path w="3747" h="3662" extrusionOk="0">
                  <a:moveTo>
                    <a:pt x="2172" y="1"/>
                  </a:moveTo>
                  <a:lnTo>
                    <a:pt x="2129" y="43"/>
                  </a:lnTo>
                  <a:lnTo>
                    <a:pt x="2044" y="128"/>
                  </a:lnTo>
                  <a:lnTo>
                    <a:pt x="2044" y="214"/>
                  </a:lnTo>
                  <a:lnTo>
                    <a:pt x="2044" y="469"/>
                  </a:lnTo>
                  <a:lnTo>
                    <a:pt x="2087" y="682"/>
                  </a:lnTo>
                  <a:lnTo>
                    <a:pt x="2172" y="852"/>
                  </a:lnTo>
                  <a:lnTo>
                    <a:pt x="2299" y="1065"/>
                  </a:lnTo>
                  <a:lnTo>
                    <a:pt x="2299" y="1065"/>
                  </a:lnTo>
                  <a:lnTo>
                    <a:pt x="2001" y="810"/>
                  </a:lnTo>
                  <a:lnTo>
                    <a:pt x="1618" y="554"/>
                  </a:lnTo>
                  <a:lnTo>
                    <a:pt x="895" y="171"/>
                  </a:lnTo>
                  <a:lnTo>
                    <a:pt x="597" y="86"/>
                  </a:lnTo>
                  <a:lnTo>
                    <a:pt x="469" y="86"/>
                  </a:lnTo>
                  <a:lnTo>
                    <a:pt x="341" y="128"/>
                  </a:lnTo>
                  <a:lnTo>
                    <a:pt x="256" y="214"/>
                  </a:lnTo>
                  <a:lnTo>
                    <a:pt x="213" y="341"/>
                  </a:lnTo>
                  <a:lnTo>
                    <a:pt x="213" y="469"/>
                  </a:lnTo>
                  <a:lnTo>
                    <a:pt x="256" y="597"/>
                  </a:lnTo>
                  <a:lnTo>
                    <a:pt x="384" y="810"/>
                  </a:lnTo>
                  <a:lnTo>
                    <a:pt x="597" y="980"/>
                  </a:lnTo>
                  <a:lnTo>
                    <a:pt x="1022" y="1278"/>
                  </a:lnTo>
                  <a:lnTo>
                    <a:pt x="1178" y="1377"/>
                  </a:lnTo>
                  <a:lnTo>
                    <a:pt x="1178" y="1377"/>
                  </a:lnTo>
                  <a:lnTo>
                    <a:pt x="980" y="1278"/>
                  </a:lnTo>
                  <a:lnTo>
                    <a:pt x="724" y="1150"/>
                  </a:lnTo>
                  <a:lnTo>
                    <a:pt x="426" y="1065"/>
                  </a:lnTo>
                  <a:lnTo>
                    <a:pt x="171" y="1065"/>
                  </a:lnTo>
                  <a:lnTo>
                    <a:pt x="43" y="1150"/>
                  </a:lnTo>
                  <a:lnTo>
                    <a:pt x="0" y="1235"/>
                  </a:lnTo>
                  <a:lnTo>
                    <a:pt x="0" y="1363"/>
                  </a:lnTo>
                  <a:lnTo>
                    <a:pt x="43" y="1448"/>
                  </a:lnTo>
                  <a:lnTo>
                    <a:pt x="128" y="1576"/>
                  </a:lnTo>
                  <a:lnTo>
                    <a:pt x="256" y="1618"/>
                  </a:lnTo>
                  <a:lnTo>
                    <a:pt x="809" y="1874"/>
                  </a:lnTo>
                  <a:lnTo>
                    <a:pt x="1363" y="2087"/>
                  </a:lnTo>
                  <a:lnTo>
                    <a:pt x="980" y="2002"/>
                  </a:lnTo>
                  <a:lnTo>
                    <a:pt x="384" y="2002"/>
                  </a:lnTo>
                  <a:lnTo>
                    <a:pt x="213" y="2129"/>
                  </a:lnTo>
                  <a:lnTo>
                    <a:pt x="128" y="2214"/>
                  </a:lnTo>
                  <a:lnTo>
                    <a:pt x="86" y="2300"/>
                  </a:lnTo>
                  <a:lnTo>
                    <a:pt x="86" y="2385"/>
                  </a:lnTo>
                  <a:lnTo>
                    <a:pt x="128" y="2470"/>
                  </a:lnTo>
                  <a:lnTo>
                    <a:pt x="213" y="2598"/>
                  </a:lnTo>
                  <a:lnTo>
                    <a:pt x="384" y="2683"/>
                  </a:lnTo>
                  <a:lnTo>
                    <a:pt x="682" y="2768"/>
                  </a:lnTo>
                  <a:lnTo>
                    <a:pt x="980" y="2853"/>
                  </a:lnTo>
                  <a:lnTo>
                    <a:pt x="1278" y="2896"/>
                  </a:lnTo>
                  <a:lnTo>
                    <a:pt x="1618" y="2896"/>
                  </a:lnTo>
                  <a:lnTo>
                    <a:pt x="809" y="2938"/>
                  </a:lnTo>
                  <a:lnTo>
                    <a:pt x="682" y="2981"/>
                  </a:lnTo>
                  <a:lnTo>
                    <a:pt x="554" y="3023"/>
                  </a:lnTo>
                  <a:lnTo>
                    <a:pt x="469" y="3151"/>
                  </a:lnTo>
                  <a:lnTo>
                    <a:pt x="469" y="3279"/>
                  </a:lnTo>
                  <a:lnTo>
                    <a:pt x="511" y="3406"/>
                  </a:lnTo>
                  <a:lnTo>
                    <a:pt x="597" y="3492"/>
                  </a:lnTo>
                  <a:lnTo>
                    <a:pt x="724" y="3577"/>
                  </a:lnTo>
                  <a:lnTo>
                    <a:pt x="852" y="3619"/>
                  </a:lnTo>
                  <a:lnTo>
                    <a:pt x="1107" y="3662"/>
                  </a:lnTo>
                  <a:lnTo>
                    <a:pt x="1746" y="3662"/>
                  </a:lnTo>
                  <a:lnTo>
                    <a:pt x="2385" y="3577"/>
                  </a:lnTo>
                  <a:lnTo>
                    <a:pt x="3662" y="3364"/>
                  </a:lnTo>
                  <a:lnTo>
                    <a:pt x="3747" y="1661"/>
                  </a:lnTo>
                  <a:lnTo>
                    <a:pt x="3491" y="1235"/>
                  </a:lnTo>
                  <a:lnTo>
                    <a:pt x="3151" y="810"/>
                  </a:lnTo>
                  <a:lnTo>
                    <a:pt x="2810" y="426"/>
                  </a:lnTo>
                  <a:lnTo>
                    <a:pt x="2427" y="86"/>
                  </a:lnTo>
                  <a:lnTo>
                    <a:pt x="2257"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5"/>
            <p:cNvSpPr/>
            <p:nvPr/>
          </p:nvSpPr>
          <p:spPr>
            <a:xfrm>
              <a:off x="4713600" y="1932575"/>
              <a:ext cx="93675" cy="91550"/>
            </a:xfrm>
            <a:custGeom>
              <a:avLst/>
              <a:gdLst/>
              <a:ahLst/>
              <a:cxnLst/>
              <a:rect l="l" t="t" r="r" b="b"/>
              <a:pathLst>
                <a:path w="3747" h="3662" fill="none" extrusionOk="0">
                  <a:moveTo>
                    <a:pt x="3747" y="1661"/>
                  </a:moveTo>
                  <a:lnTo>
                    <a:pt x="3747" y="1661"/>
                  </a:lnTo>
                  <a:lnTo>
                    <a:pt x="3491" y="1235"/>
                  </a:lnTo>
                  <a:lnTo>
                    <a:pt x="3151" y="810"/>
                  </a:lnTo>
                  <a:lnTo>
                    <a:pt x="2810" y="426"/>
                  </a:lnTo>
                  <a:lnTo>
                    <a:pt x="2427" y="86"/>
                  </a:lnTo>
                  <a:lnTo>
                    <a:pt x="2427" y="86"/>
                  </a:lnTo>
                  <a:lnTo>
                    <a:pt x="2257" y="1"/>
                  </a:lnTo>
                  <a:lnTo>
                    <a:pt x="2172" y="1"/>
                  </a:lnTo>
                  <a:lnTo>
                    <a:pt x="2129" y="43"/>
                  </a:lnTo>
                  <a:lnTo>
                    <a:pt x="2129" y="43"/>
                  </a:lnTo>
                  <a:lnTo>
                    <a:pt x="2044" y="128"/>
                  </a:lnTo>
                  <a:lnTo>
                    <a:pt x="2044" y="214"/>
                  </a:lnTo>
                  <a:lnTo>
                    <a:pt x="2044" y="214"/>
                  </a:lnTo>
                  <a:lnTo>
                    <a:pt x="2044" y="469"/>
                  </a:lnTo>
                  <a:lnTo>
                    <a:pt x="2087" y="682"/>
                  </a:lnTo>
                  <a:lnTo>
                    <a:pt x="2172" y="852"/>
                  </a:lnTo>
                  <a:lnTo>
                    <a:pt x="2299" y="1065"/>
                  </a:lnTo>
                  <a:lnTo>
                    <a:pt x="2299" y="1065"/>
                  </a:lnTo>
                  <a:lnTo>
                    <a:pt x="2001" y="810"/>
                  </a:lnTo>
                  <a:lnTo>
                    <a:pt x="1618" y="554"/>
                  </a:lnTo>
                  <a:lnTo>
                    <a:pt x="895" y="171"/>
                  </a:lnTo>
                  <a:lnTo>
                    <a:pt x="895" y="171"/>
                  </a:lnTo>
                  <a:lnTo>
                    <a:pt x="597" y="86"/>
                  </a:lnTo>
                  <a:lnTo>
                    <a:pt x="469" y="86"/>
                  </a:lnTo>
                  <a:lnTo>
                    <a:pt x="341" y="128"/>
                  </a:lnTo>
                  <a:lnTo>
                    <a:pt x="341" y="128"/>
                  </a:lnTo>
                  <a:lnTo>
                    <a:pt x="256" y="214"/>
                  </a:lnTo>
                  <a:lnTo>
                    <a:pt x="213" y="341"/>
                  </a:lnTo>
                  <a:lnTo>
                    <a:pt x="213" y="469"/>
                  </a:lnTo>
                  <a:lnTo>
                    <a:pt x="256" y="597"/>
                  </a:lnTo>
                  <a:lnTo>
                    <a:pt x="256" y="597"/>
                  </a:lnTo>
                  <a:lnTo>
                    <a:pt x="384" y="810"/>
                  </a:lnTo>
                  <a:lnTo>
                    <a:pt x="597" y="980"/>
                  </a:lnTo>
                  <a:lnTo>
                    <a:pt x="597" y="980"/>
                  </a:lnTo>
                  <a:lnTo>
                    <a:pt x="1022" y="1278"/>
                  </a:lnTo>
                  <a:lnTo>
                    <a:pt x="1491" y="1576"/>
                  </a:lnTo>
                  <a:lnTo>
                    <a:pt x="1491" y="1576"/>
                  </a:lnTo>
                  <a:lnTo>
                    <a:pt x="1235" y="1406"/>
                  </a:lnTo>
                  <a:lnTo>
                    <a:pt x="980" y="1278"/>
                  </a:lnTo>
                  <a:lnTo>
                    <a:pt x="724" y="1150"/>
                  </a:lnTo>
                  <a:lnTo>
                    <a:pt x="426" y="1065"/>
                  </a:lnTo>
                  <a:lnTo>
                    <a:pt x="426" y="1065"/>
                  </a:lnTo>
                  <a:lnTo>
                    <a:pt x="298" y="1065"/>
                  </a:lnTo>
                  <a:lnTo>
                    <a:pt x="171" y="1065"/>
                  </a:lnTo>
                  <a:lnTo>
                    <a:pt x="43" y="1150"/>
                  </a:lnTo>
                  <a:lnTo>
                    <a:pt x="0" y="1235"/>
                  </a:lnTo>
                  <a:lnTo>
                    <a:pt x="0" y="1235"/>
                  </a:lnTo>
                  <a:lnTo>
                    <a:pt x="0" y="1363"/>
                  </a:lnTo>
                  <a:lnTo>
                    <a:pt x="43" y="1448"/>
                  </a:lnTo>
                  <a:lnTo>
                    <a:pt x="128" y="1576"/>
                  </a:lnTo>
                  <a:lnTo>
                    <a:pt x="256" y="1618"/>
                  </a:lnTo>
                  <a:lnTo>
                    <a:pt x="256" y="1618"/>
                  </a:lnTo>
                  <a:lnTo>
                    <a:pt x="809" y="1874"/>
                  </a:lnTo>
                  <a:lnTo>
                    <a:pt x="1363" y="2087"/>
                  </a:lnTo>
                  <a:lnTo>
                    <a:pt x="1363" y="2087"/>
                  </a:lnTo>
                  <a:lnTo>
                    <a:pt x="980" y="2002"/>
                  </a:lnTo>
                  <a:lnTo>
                    <a:pt x="597" y="2002"/>
                  </a:lnTo>
                  <a:lnTo>
                    <a:pt x="597" y="2002"/>
                  </a:lnTo>
                  <a:lnTo>
                    <a:pt x="384" y="2002"/>
                  </a:lnTo>
                  <a:lnTo>
                    <a:pt x="213" y="2129"/>
                  </a:lnTo>
                  <a:lnTo>
                    <a:pt x="213" y="2129"/>
                  </a:lnTo>
                  <a:lnTo>
                    <a:pt x="128" y="2214"/>
                  </a:lnTo>
                  <a:lnTo>
                    <a:pt x="86" y="2300"/>
                  </a:lnTo>
                  <a:lnTo>
                    <a:pt x="86" y="2385"/>
                  </a:lnTo>
                  <a:lnTo>
                    <a:pt x="128" y="2470"/>
                  </a:lnTo>
                  <a:lnTo>
                    <a:pt x="128" y="2470"/>
                  </a:lnTo>
                  <a:lnTo>
                    <a:pt x="213" y="2598"/>
                  </a:lnTo>
                  <a:lnTo>
                    <a:pt x="384" y="2683"/>
                  </a:lnTo>
                  <a:lnTo>
                    <a:pt x="384" y="2683"/>
                  </a:lnTo>
                  <a:lnTo>
                    <a:pt x="682" y="2768"/>
                  </a:lnTo>
                  <a:lnTo>
                    <a:pt x="980" y="2853"/>
                  </a:lnTo>
                  <a:lnTo>
                    <a:pt x="1278" y="2896"/>
                  </a:lnTo>
                  <a:lnTo>
                    <a:pt x="1618" y="2896"/>
                  </a:lnTo>
                  <a:lnTo>
                    <a:pt x="1618" y="2896"/>
                  </a:lnTo>
                  <a:lnTo>
                    <a:pt x="809" y="2938"/>
                  </a:lnTo>
                  <a:lnTo>
                    <a:pt x="809" y="2938"/>
                  </a:lnTo>
                  <a:lnTo>
                    <a:pt x="682" y="2981"/>
                  </a:lnTo>
                  <a:lnTo>
                    <a:pt x="554" y="3023"/>
                  </a:lnTo>
                  <a:lnTo>
                    <a:pt x="554" y="3023"/>
                  </a:lnTo>
                  <a:lnTo>
                    <a:pt x="469" y="3151"/>
                  </a:lnTo>
                  <a:lnTo>
                    <a:pt x="469" y="3279"/>
                  </a:lnTo>
                  <a:lnTo>
                    <a:pt x="511" y="3406"/>
                  </a:lnTo>
                  <a:lnTo>
                    <a:pt x="597" y="3492"/>
                  </a:lnTo>
                  <a:lnTo>
                    <a:pt x="597" y="3492"/>
                  </a:lnTo>
                  <a:lnTo>
                    <a:pt x="724" y="3577"/>
                  </a:lnTo>
                  <a:lnTo>
                    <a:pt x="852" y="3619"/>
                  </a:lnTo>
                  <a:lnTo>
                    <a:pt x="1107" y="3662"/>
                  </a:lnTo>
                  <a:lnTo>
                    <a:pt x="1107" y="3662"/>
                  </a:lnTo>
                  <a:lnTo>
                    <a:pt x="1448" y="3662"/>
                  </a:lnTo>
                  <a:lnTo>
                    <a:pt x="1746" y="3662"/>
                  </a:lnTo>
                  <a:lnTo>
                    <a:pt x="2385" y="3577"/>
                  </a:lnTo>
                  <a:lnTo>
                    <a:pt x="3662" y="33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5"/>
            <p:cNvSpPr/>
            <p:nvPr/>
          </p:nvSpPr>
          <p:spPr>
            <a:xfrm>
              <a:off x="4712525" y="1931525"/>
              <a:ext cx="95825" cy="93675"/>
            </a:xfrm>
            <a:custGeom>
              <a:avLst/>
              <a:gdLst/>
              <a:ahLst/>
              <a:cxnLst/>
              <a:rect l="l" t="t" r="r" b="b"/>
              <a:pathLst>
                <a:path w="3833" h="3747" extrusionOk="0">
                  <a:moveTo>
                    <a:pt x="2172" y="0"/>
                  </a:moveTo>
                  <a:lnTo>
                    <a:pt x="2130" y="43"/>
                  </a:lnTo>
                  <a:lnTo>
                    <a:pt x="2087" y="170"/>
                  </a:lnTo>
                  <a:lnTo>
                    <a:pt x="2044" y="256"/>
                  </a:lnTo>
                  <a:lnTo>
                    <a:pt x="2044" y="511"/>
                  </a:lnTo>
                  <a:lnTo>
                    <a:pt x="2130" y="724"/>
                  </a:lnTo>
                  <a:lnTo>
                    <a:pt x="2215" y="937"/>
                  </a:lnTo>
                  <a:lnTo>
                    <a:pt x="2221" y="945"/>
                  </a:lnTo>
                  <a:lnTo>
                    <a:pt x="2221" y="945"/>
                  </a:lnTo>
                  <a:lnTo>
                    <a:pt x="1917" y="724"/>
                  </a:lnTo>
                  <a:lnTo>
                    <a:pt x="1448" y="468"/>
                  </a:lnTo>
                  <a:lnTo>
                    <a:pt x="980" y="213"/>
                  </a:lnTo>
                  <a:lnTo>
                    <a:pt x="725" y="128"/>
                  </a:lnTo>
                  <a:lnTo>
                    <a:pt x="597" y="85"/>
                  </a:lnTo>
                  <a:lnTo>
                    <a:pt x="427" y="128"/>
                  </a:lnTo>
                  <a:lnTo>
                    <a:pt x="299" y="213"/>
                  </a:lnTo>
                  <a:lnTo>
                    <a:pt x="256" y="341"/>
                  </a:lnTo>
                  <a:lnTo>
                    <a:pt x="214" y="468"/>
                  </a:lnTo>
                  <a:lnTo>
                    <a:pt x="256" y="639"/>
                  </a:lnTo>
                  <a:lnTo>
                    <a:pt x="299" y="766"/>
                  </a:lnTo>
                  <a:lnTo>
                    <a:pt x="427" y="852"/>
                  </a:lnTo>
                  <a:lnTo>
                    <a:pt x="597" y="1022"/>
                  </a:lnTo>
                  <a:lnTo>
                    <a:pt x="865" y="1216"/>
                  </a:lnTo>
                  <a:lnTo>
                    <a:pt x="865" y="1216"/>
                  </a:lnTo>
                  <a:lnTo>
                    <a:pt x="810" y="1192"/>
                  </a:lnTo>
                  <a:lnTo>
                    <a:pt x="597" y="1107"/>
                  </a:lnTo>
                  <a:lnTo>
                    <a:pt x="384" y="1064"/>
                  </a:lnTo>
                  <a:lnTo>
                    <a:pt x="171" y="1107"/>
                  </a:lnTo>
                  <a:lnTo>
                    <a:pt x="43" y="1150"/>
                  </a:lnTo>
                  <a:lnTo>
                    <a:pt x="1" y="1277"/>
                  </a:lnTo>
                  <a:lnTo>
                    <a:pt x="1" y="1405"/>
                  </a:lnTo>
                  <a:lnTo>
                    <a:pt x="43" y="1490"/>
                  </a:lnTo>
                  <a:lnTo>
                    <a:pt x="214" y="1660"/>
                  </a:lnTo>
                  <a:lnTo>
                    <a:pt x="597" y="1873"/>
                  </a:lnTo>
                  <a:lnTo>
                    <a:pt x="884" y="2001"/>
                  </a:lnTo>
                  <a:lnTo>
                    <a:pt x="597" y="2001"/>
                  </a:lnTo>
                  <a:lnTo>
                    <a:pt x="384" y="2044"/>
                  </a:lnTo>
                  <a:lnTo>
                    <a:pt x="214" y="2129"/>
                  </a:lnTo>
                  <a:lnTo>
                    <a:pt x="171" y="2214"/>
                  </a:lnTo>
                  <a:lnTo>
                    <a:pt x="86" y="2342"/>
                  </a:lnTo>
                  <a:lnTo>
                    <a:pt x="86" y="2427"/>
                  </a:lnTo>
                  <a:lnTo>
                    <a:pt x="129" y="2554"/>
                  </a:lnTo>
                  <a:lnTo>
                    <a:pt x="171" y="2640"/>
                  </a:lnTo>
                  <a:lnTo>
                    <a:pt x="256" y="2682"/>
                  </a:lnTo>
                  <a:lnTo>
                    <a:pt x="469" y="2767"/>
                  </a:lnTo>
                  <a:lnTo>
                    <a:pt x="852" y="2895"/>
                  </a:lnTo>
                  <a:lnTo>
                    <a:pt x="1169" y="2930"/>
                  </a:lnTo>
                  <a:lnTo>
                    <a:pt x="1065" y="2938"/>
                  </a:lnTo>
                  <a:lnTo>
                    <a:pt x="767" y="2980"/>
                  </a:lnTo>
                  <a:lnTo>
                    <a:pt x="597" y="3023"/>
                  </a:lnTo>
                  <a:lnTo>
                    <a:pt x="554" y="3065"/>
                  </a:lnTo>
                  <a:lnTo>
                    <a:pt x="512" y="3150"/>
                  </a:lnTo>
                  <a:lnTo>
                    <a:pt x="469" y="3321"/>
                  </a:lnTo>
                  <a:lnTo>
                    <a:pt x="512" y="3448"/>
                  </a:lnTo>
                  <a:lnTo>
                    <a:pt x="640" y="3576"/>
                  </a:lnTo>
                  <a:lnTo>
                    <a:pt x="767" y="3661"/>
                  </a:lnTo>
                  <a:lnTo>
                    <a:pt x="1065" y="3747"/>
                  </a:lnTo>
                  <a:lnTo>
                    <a:pt x="1363" y="3747"/>
                  </a:lnTo>
                  <a:lnTo>
                    <a:pt x="1959" y="3704"/>
                  </a:lnTo>
                  <a:lnTo>
                    <a:pt x="2555" y="3619"/>
                  </a:lnTo>
                  <a:lnTo>
                    <a:pt x="3705" y="3406"/>
                  </a:lnTo>
                  <a:lnTo>
                    <a:pt x="3747" y="3406"/>
                  </a:lnTo>
                  <a:lnTo>
                    <a:pt x="3705" y="3363"/>
                  </a:lnTo>
                  <a:lnTo>
                    <a:pt x="2555" y="3576"/>
                  </a:lnTo>
                  <a:lnTo>
                    <a:pt x="1959" y="3661"/>
                  </a:lnTo>
                  <a:lnTo>
                    <a:pt x="1363" y="3704"/>
                  </a:lnTo>
                  <a:lnTo>
                    <a:pt x="1065" y="3661"/>
                  </a:lnTo>
                  <a:lnTo>
                    <a:pt x="810" y="3619"/>
                  </a:lnTo>
                  <a:lnTo>
                    <a:pt x="682" y="3534"/>
                  </a:lnTo>
                  <a:lnTo>
                    <a:pt x="597" y="3448"/>
                  </a:lnTo>
                  <a:lnTo>
                    <a:pt x="554" y="3321"/>
                  </a:lnTo>
                  <a:lnTo>
                    <a:pt x="554" y="3193"/>
                  </a:lnTo>
                  <a:lnTo>
                    <a:pt x="640" y="3065"/>
                  </a:lnTo>
                  <a:lnTo>
                    <a:pt x="767" y="3023"/>
                  </a:lnTo>
                  <a:lnTo>
                    <a:pt x="1065" y="3023"/>
                  </a:lnTo>
                  <a:lnTo>
                    <a:pt x="1661" y="2980"/>
                  </a:lnTo>
                  <a:lnTo>
                    <a:pt x="1661" y="2895"/>
                  </a:lnTo>
                  <a:lnTo>
                    <a:pt x="1236" y="2895"/>
                  </a:lnTo>
                  <a:lnTo>
                    <a:pt x="852" y="2810"/>
                  </a:lnTo>
                  <a:lnTo>
                    <a:pt x="469" y="2725"/>
                  </a:lnTo>
                  <a:lnTo>
                    <a:pt x="299" y="2640"/>
                  </a:lnTo>
                  <a:lnTo>
                    <a:pt x="256" y="2597"/>
                  </a:lnTo>
                  <a:lnTo>
                    <a:pt x="171" y="2512"/>
                  </a:lnTo>
                  <a:lnTo>
                    <a:pt x="171" y="2427"/>
                  </a:lnTo>
                  <a:lnTo>
                    <a:pt x="171" y="2342"/>
                  </a:lnTo>
                  <a:lnTo>
                    <a:pt x="256" y="2214"/>
                  </a:lnTo>
                  <a:lnTo>
                    <a:pt x="427" y="2086"/>
                  </a:lnTo>
                  <a:lnTo>
                    <a:pt x="597" y="2044"/>
                  </a:lnTo>
                  <a:lnTo>
                    <a:pt x="980" y="2086"/>
                  </a:lnTo>
                  <a:lnTo>
                    <a:pt x="1363" y="2171"/>
                  </a:lnTo>
                  <a:lnTo>
                    <a:pt x="1406" y="2129"/>
                  </a:lnTo>
                  <a:lnTo>
                    <a:pt x="1406" y="2086"/>
                  </a:lnTo>
                  <a:lnTo>
                    <a:pt x="1023" y="1958"/>
                  </a:lnTo>
                  <a:lnTo>
                    <a:pt x="597" y="1788"/>
                  </a:lnTo>
                  <a:lnTo>
                    <a:pt x="256" y="1575"/>
                  </a:lnTo>
                  <a:lnTo>
                    <a:pt x="86" y="1448"/>
                  </a:lnTo>
                  <a:lnTo>
                    <a:pt x="86" y="1362"/>
                  </a:lnTo>
                  <a:lnTo>
                    <a:pt x="86" y="1277"/>
                  </a:lnTo>
                  <a:lnTo>
                    <a:pt x="129" y="1235"/>
                  </a:lnTo>
                  <a:lnTo>
                    <a:pt x="214" y="1192"/>
                  </a:lnTo>
                  <a:lnTo>
                    <a:pt x="384" y="1150"/>
                  </a:lnTo>
                  <a:lnTo>
                    <a:pt x="597" y="1192"/>
                  </a:lnTo>
                  <a:lnTo>
                    <a:pt x="767" y="1235"/>
                  </a:lnTo>
                  <a:lnTo>
                    <a:pt x="1084" y="1375"/>
                  </a:lnTo>
                  <a:lnTo>
                    <a:pt x="1491" y="1660"/>
                  </a:lnTo>
                  <a:lnTo>
                    <a:pt x="1576" y="1660"/>
                  </a:lnTo>
                  <a:lnTo>
                    <a:pt x="1534" y="1618"/>
                  </a:lnTo>
                  <a:lnTo>
                    <a:pt x="1193" y="1362"/>
                  </a:lnTo>
                  <a:lnTo>
                    <a:pt x="1126" y="1333"/>
                  </a:lnTo>
                  <a:lnTo>
                    <a:pt x="1126" y="1333"/>
                  </a:lnTo>
                  <a:lnTo>
                    <a:pt x="1108" y="1320"/>
                  </a:lnTo>
                  <a:lnTo>
                    <a:pt x="682" y="979"/>
                  </a:lnTo>
                  <a:lnTo>
                    <a:pt x="469" y="809"/>
                  </a:lnTo>
                  <a:lnTo>
                    <a:pt x="384" y="724"/>
                  </a:lnTo>
                  <a:lnTo>
                    <a:pt x="299" y="596"/>
                  </a:lnTo>
                  <a:lnTo>
                    <a:pt x="299" y="468"/>
                  </a:lnTo>
                  <a:lnTo>
                    <a:pt x="299" y="341"/>
                  </a:lnTo>
                  <a:lnTo>
                    <a:pt x="341" y="256"/>
                  </a:lnTo>
                  <a:lnTo>
                    <a:pt x="469" y="170"/>
                  </a:lnTo>
                  <a:lnTo>
                    <a:pt x="725" y="170"/>
                  </a:lnTo>
                  <a:lnTo>
                    <a:pt x="938" y="256"/>
                  </a:lnTo>
                  <a:lnTo>
                    <a:pt x="1448" y="511"/>
                  </a:lnTo>
                  <a:lnTo>
                    <a:pt x="1917" y="766"/>
                  </a:lnTo>
                  <a:lnTo>
                    <a:pt x="2342" y="1107"/>
                  </a:lnTo>
                  <a:lnTo>
                    <a:pt x="2385" y="1107"/>
                  </a:lnTo>
                  <a:lnTo>
                    <a:pt x="2385" y="1064"/>
                  </a:lnTo>
                  <a:lnTo>
                    <a:pt x="2257" y="894"/>
                  </a:lnTo>
                  <a:lnTo>
                    <a:pt x="2172" y="681"/>
                  </a:lnTo>
                  <a:lnTo>
                    <a:pt x="2130" y="511"/>
                  </a:lnTo>
                  <a:lnTo>
                    <a:pt x="2130" y="256"/>
                  </a:lnTo>
                  <a:lnTo>
                    <a:pt x="2130" y="170"/>
                  </a:lnTo>
                  <a:lnTo>
                    <a:pt x="2172" y="85"/>
                  </a:lnTo>
                  <a:lnTo>
                    <a:pt x="2342" y="85"/>
                  </a:lnTo>
                  <a:lnTo>
                    <a:pt x="2513" y="213"/>
                  </a:lnTo>
                  <a:lnTo>
                    <a:pt x="2683" y="341"/>
                  </a:lnTo>
                  <a:lnTo>
                    <a:pt x="2981" y="681"/>
                  </a:lnTo>
                  <a:lnTo>
                    <a:pt x="3236" y="1022"/>
                  </a:lnTo>
                  <a:lnTo>
                    <a:pt x="3790" y="1746"/>
                  </a:lnTo>
                  <a:lnTo>
                    <a:pt x="3832" y="1746"/>
                  </a:lnTo>
                  <a:lnTo>
                    <a:pt x="3832" y="1703"/>
                  </a:lnTo>
                  <a:lnTo>
                    <a:pt x="3279" y="979"/>
                  </a:lnTo>
                  <a:lnTo>
                    <a:pt x="3024" y="639"/>
                  </a:lnTo>
                  <a:lnTo>
                    <a:pt x="2726" y="341"/>
                  </a:lnTo>
                  <a:lnTo>
                    <a:pt x="2555" y="170"/>
                  </a:lnTo>
                  <a:lnTo>
                    <a:pt x="2385" y="43"/>
                  </a:lnTo>
                  <a:lnTo>
                    <a:pt x="2257"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5"/>
            <p:cNvSpPr/>
            <p:nvPr/>
          </p:nvSpPr>
          <p:spPr>
            <a:xfrm>
              <a:off x="4807250" y="1818700"/>
              <a:ext cx="311875" cy="252275"/>
            </a:xfrm>
            <a:custGeom>
              <a:avLst/>
              <a:gdLst/>
              <a:ahLst/>
              <a:cxnLst/>
              <a:rect l="l" t="t" r="r" b="b"/>
              <a:pathLst>
                <a:path w="12475" h="10091" extrusionOk="0">
                  <a:moveTo>
                    <a:pt x="9665" y="0"/>
                  </a:moveTo>
                  <a:lnTo>
                    <a:pt x="9750" y="1363"/>
                  </a:lnTo>
                  <a:lnTo>
                    <a:pt x="9793" y="2682"/>
                  </a:lnTo>
                  <a:lnTo>
                    <a:pt x="9793" y="4045"/>
                  </a:lnTo>
                  <a:lnTo>
                    <a:pt x="9708" y="5407"/>
                  </a:lnTo>
                  <a:lnTo>
                    <a:pt x="9708" y="5748"/>
                  </a:lnTo>
                  <a:lnTo>
                    <a:pt x="129" y="6003"/>
                  </a:lnTo>
                  <a:lnTo>
                    <a:pt x="1" y="8260"/>
                  </a:lnTo>
                  <a:lnTo>
                    <a:pt x="895" y="8600"/>
                  </a:lnTo>
                  <a:lnTo>
                    <a:pt x="1874" y="8898"/>
                  </a:lnTo>
                  <a:lnTo>
                    <a:pt x="2896" y="9196"/>
                  </a:lnTo>
                  <a:lnTo>
                    <a:pt x="3918" y="9452"/>
                  </a:lnTo>
                  <a:lnTo>
                    <a:pt x="4939" y="9664"/>
                  </a:lnTo>
                  <a:lnTo>
                    <a:pt x="6004" y="9835"/>
                  </a:lnTo>
                  <a:lnTo>
                    <a:pt x="6983" y="9962"/>
                  </a:lnTo>
                  <a:lnTo>
                    <a:pt x="7962" y="10048"/>
                  </a:lnTo>
                  <a:lnTo>
                    <a:pt x="8686" y="10090"/>
                  </a:lnTo>
                  <a:lnTo>
                    <a:pt x="9708" y="10090"/>
                  </a:lnTo>
                  <a:lnTo>
                    <a:pt x="10516" y="10005"/>
                  </a:lnTo>
                  <a:lnTo>
                    <a:pt x="10985" y="9920"/>
                  </a:lnTo>
                  <a:lnTo>
                    <a:pt x="11496" y="9835"/>
                  </a:lnTo>
                  <a:lnTo>
                    <a:pt x="12006" y="9707"/>
                  </a:lnTo>
                  <a:lnTo>
                    <a:pt x="12475" y="9537"/>
                  </a:lnTo>
                  <a:lnTo>
                    <a:pt x="9665" y="0"/>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5"/>
            <p:cNvSpPr/>
            <p:nvPr/>
          </p:nvSpPr>
          <p:spPr>
            <a:xfrm>
              <a:off x="4807250" y="1818700"/>
              <a:ext cx="311875" cy="252275"/>
            </a:xfrm>
            <a:custGeom>
              <a:avLst/>
              <a:gdLst/>
              <a:ahLst/>
              <a:cxnLst/>
              <a:rect l="l" t="t" r="r" b="b"/>
              <a:pathLst>
                <a:path w="12475" h="10091" fill="none" extrusionOk="0">
                  <a:moveTo>
                    <a:pt x="9665" y="0"/>
                  </a:moveTo>
                  <a:lnTo>
                    <a:pt x="9665" y="0"/>
                  </a:lnTo>
                  <a:lnTo>
                    <a:pt x="9750" y="1363"/>
                  </a:lnTo>
                  <a:lnTo>
                    <a:pt x="9793" y="2682"/>
                  </a:lnTo>
                  <a:lnTo>
                    <a:pt x="9793" y="4045"/>
                  </a:lnTo>
                  <a:lnTo>
                    <a:pt x="9708" y="5407"/>
                  </a:lnTo>
                  <a:lnTo>
                    <a:pt x="9708" y="5748"/>
                  </a:lnTo>
                  <a:lnTo>
                    <a:pt x="9708" y="5748"/>
                  </a:lnTo>
                  <a:lnTo>
                    <a:pt x="129" y="6003"/>
                  </a:lnTo>
                  <a:lnTo>
                    <a:pt x="1" y="8260"/>
                  </a:lnTo>
                  <a:lnTo>
                    <a:pt x="1" y="8260"/>
                  </a:lnTo>
                  <a:lnTo>
                    <a:pt x="895" y="8600"/>
                  </a:lnTo>
                  <a:lnTo>
                    <a:pt x="1874" y="8898"/>
                  </a:lnTo>
                  <a:lnTo>
                    <a:pt x="2896" y="9196"/>
                  </a:lnTo>
                  <a:lnTo>
                    <a:pt x="3918" y="9452"/>
                  </a:lnTo>
                  <a:lnTo>
                    <a:pt x="4939" y="9664"/>
                  </a:lnTo>
                  <a:lnTo>
                    <a:pt x="6004" y="9835"/>
                  </a:lnTo>
                  <a:lnTo>
                    <a:pt x="6983" y="9962"/>
                  </a:lnTo>
                  <a:lnTo>
                    <a:pt x="7962" y="10048"/>
                  </a:lnTo>
                  <a:lnTo>
                    <a:pt x="7962" y="10048"/>
                  </a:lnTo>
                  <a:lnTo>
                    <a:pt x="8686" y="10090"/>
                  </a:lnTo>
                  <a:lnTo>
                    <a:pt x="9410" y="10090"/>
                  </a:lnTo>
                  <a:lnTo>
                    <a:pt x="9410" y="10090"/>
                  </a:lnTo>
                  <a:lnTo>
                    <a:pt x="9708" y="10090"/>
                  </a:lnTo>
                  <a:lnTo>
                    <a:pt x="10516" y="10005"/>
                  </a:lnTo>
                  <a:lnTo>
                    <a:pt x="10985" y="9920"/>
                  </a:lnTo>
                  <a:lnTo>
                    <a:pt x="11496" y="9835"/>
                  </a:lnTo>
                  <a:lnTo>
                    <a:pt x="12006" y="9707"/>
                  </a:lnTo>
                  <a:lnTo>
                    <a:pt x="12475" y="95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5"/>
            <p:cNvSpPr/>
            <p:nvPr/>
          </p:nvSpPr>
          <p:spPr>
            <a:xfrm>
              <a:off x="4806200" y="1818700"/>
              <a:ext cx="293775" cy="253325"/>
            </a:xfrm>
            <a:custGeom>
              <a:avLst/>
              <a:gdLst/>
              <a:ahLst/>
              <a:cxnLst/>
              <a:rect l="l" t="t" r="r" b="b"/>
              <a:pathLst>
                <a:path w="11751" h="10133" extrusionOk="0">
                  <a:moveTo>
                    <a:pt x="9707" y="0"/>
                  </a:moveTo>
                  <a:lnTo>
                    <a:pt x="9792" y="1405"/>
                  </a:lnTo>
                  <a:lnTo>
                    <a:pt x="9835" y="2853"/>
                  </a:lnTo>
                  <a:lnTo>
                    <a:pt x="9792" y="4300"/>
                  </a:lnTo>
                  <a:lnTo>
                    <a:pt x="9707" y="5748"/>
                  </a:lnTo>
                  <a:lnTo>
                    <a:pt x="9750" y="5748"/>
                  </a:lnTo>
                  <a:lnTo>
                    <a:pt x="171" y="5961"/>
                  </a:lnTo>
                  <a:lnTo>
                    <a:pt x="128" y="5961"/>
                  </a:lnTo>
                  <a:lnTo>
                    <a:pt x="85" y="6003"/>
                  </a:lnTo>
                  <a:lnTo>
                    <a:pt x="0" y="8217"/>
                  </a:lnTo>
                  <a:lnTo>
                    <a:pt x="43" y="8302"/>
                  </a:lnTo>
                  <a:lnTo>
                    <a:pt x="767" y="8600"/>
                  </a:lnTo>
                  <a:lnTo>
                    <a:pt x="1533" y="8856"/>
                  </a:lnTo>
                  <a:lnTo>
                    <a:pt x="2299" y="9068"/>
                  </a:lnTo>
                  <a:lnTo>
                    <a:pt x="3066" y="9281"/>
                  </a:lnTo>
                  <a:lnTo>
                    <a:pt x="4641" y="9622"/>
                  </a:lnTo>
                  <a:lnTo>
                    <a:pt x="6216" y="9920"/>
                  </a:lnTo>
                  <a:lnTo>
                    <a:pt x="6982" y="10005"/>
                  </a:lnTo>
                  <a:lnTo>
                    <a:pt x="7791" y="10090"/>
                  </a:lnTo>
                  <a:lnTo>
                    <a:pt x="8600" y="10133"/>
                  </a:lnTo>
                  <a:lnTo>
                    <a:pt x="9409" y="10133"/>
                  </a:lnTo>
                  <a:lnTo>
                    <a:pt x="10175" y="10048"/>
                  </a:lnTo>
                  <a:lnTo>
                    <a:pt x="10984" y="9962"/>
                  </a:lnTo>
                  <a:lnTo>
                    <a:pt x="11750" y="9792"/>
                  </a:lnTo>
                  <a:lnTo>
                    <a:pt x="10984" y="9920"/>
                  </a:lnTo>
                  <a:lnTo>
                    <a:pt x="10175" y="10005"/>
                  </a:lnTo>
                  <a:lnTo>
                    <a:pt x="9409" y="10048"/>
                  </a:lnTo>
                  <a:lnTo>
                    <a:pt x="8983" y="10090"/>
                  </a:lnTo>
                  <a:lnTo>
                    <a:pt x="8600" y="10048"/>
                  </a:lnTo>
                  <a:lnTo>
                    <a:pt x="7791" y="10005"/>
                  </a:lnTo>
                  <a:lnTo>
                    <a:pt x="7025" y="9920"/>
                  </a:lnTo>
                  <a:lnTo>
                    <a:pt x="6216" y="9835"/>
                  </a:lnTo>
                  <a:lnTo>
                    <a:pt x="4641" y="9537"/>
                  </a:lnTo>
                  <a:lnTo>
                    <a:pt x="3108" y="9196"/>
                  </a:lnTo>
                  <a:lnTo>
                    <a:pt x="2342" y="8983"/>
                  </a:lnTo>
                  <a:lnTo>
                    <a:pt x="1576" y="8728"/>
                  </a:lnTo>
                  <a:lnTo>
                    <a:pt x="809" y="8472"/>
                  </a:lnTo>
                  <a:lnTo>
                    <a:pt x="131" y="8193"/>
                  </a:lnTo>
                  <a:lnTo>
                    <a:pt x="210" y="6087"/>
                  </a:lnTo>
                  <a:lnTo>
                    <a:pt x="210" y="6087"/>
                  </a:lnTo>
                  <a:lnTo>
                    <a:pt x="9750" y="5790"/>
                  </a:lnTo>
                  <a:lnTo>
                    <a:pt x="9792" y="5748"/>
                  </a:lnTo>
                  <a:lnTo>
                    <a:pt x="9877" y="4343"/>
                  </a:lnTo>
                  <a:lnTo>
                    <a:pt x="9877" y="2853"/>
                  </a:lnTo>
                  <a:lnTo>
                    <a:pt x="9835" y="1405"/>
                  </a:lnTo>
                  <a:lnTo>
                    <a:pt x="9707"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5" name="Google Shape;3105;p85"/>
          <p:cNvGrpSpPr/>
          <p:nvPr/>
        </p:nvGrpSpPr>
        <p:grpSpPr>
          <a:xfrm>
            <a:off x="1327508" y="1323696"/>
            <a:ext cx="2686176" cy="3108641"/>
            <a:chOff x="5338350" y="2843650"/>
            <a:chExt cx="1759350" cy="2036050"/>
          </a:xfrm>
        </p:grpSpPr>
        <p:sp>
          <p:nvSpPr>
            <p:cNvPr id="3106" name="Google Shape;3106;p85"/>
            <p:cNvSpPr/>
            <p:nvPr/>
          </p:nvSpPr>
          <p:spPr>
            <a:xfrm>
              <a:off x="5338350" y="3762150"/>
              <a:ext cx="436400" cy="993025"/>
            </a:xfrm>
            <a:custGeom>
              <a:avLst/>
              <a:gdLst/>
              <a:ahLst/>
              <a:cxnLst/>
              <a:rect l="l" t="t" r="r" b="b"/>
              <a:pathLst>
                <a:path w="17456" h="39721" extrusionOk="0">
                  <a:moveTo>
                    <a:pt x="3322" y="0"/>
                  </a:moveTo>
                  <a:lnTo>
                    <a:pt x="3024" y="1831"/>
                  </a:lnTo>
                  <a:lnTo>
                    <a:pt x="2726" y="3832"/>
                  </a:lnTo>
                  <a:lnTo>
                    <a:pt x="2470" y="6003"/>
                  </a:lnTo>
                  <a:lnTo>
                    <a:pt x="2215" y="8345"/>
                  </a:lnTo>
                  <a:lnTo>
                    <a:pt x="1746" y="13368"/>
                  </a:lnTo>
                  <a:lnTo>
                    <a:pt x="1278" y="18690"/>
                  </a:lnTo>
                  <a:lnTo>
                    <a:pt x="895" y="24182"/>
                  </a:lnTo>
                  <a:lnTo>
                    <a:pt x="554" y="29631"/>
                  </a:lnTo>
                  <a:lnTo>
                    <a:pt x="256" y="34868"/>
                  </a:lnTo>
                  <a:lnTo>
                    <a:pt x="1" y="39721"/>
                  </a:lnTo>
                  <a:lnTo>
                    <a:pt x="4386" y="39721"/>
                  </a:lnTo>
                  <a:lnTo>
                    <a:pt x="5195" y="35804"/>
                  </a:lnTo>
                  <a:lnTo>
                    <a:pt x="5961" y="31888"/>
                  </a:lnTo>
                  <a:lnTo>
                    <a:pt x="6685" y="27928"/>
                  </a:lnTo>
                  <a:lnTo>
                    <a:pt x="7409" y="23969"/>
                  </a:lnTo>
                  <a:lnTo>
                    <a:pt x="8771" y="16093"/>
                  </a:lnTo>
                  <a:lnTo>
                    <a:pt x="10133" y="8174"/>
                  </a:lnTo>
                  <a:lnTo>
                    <a:pt x="10474" y="6557"/>
                  </a:lnTo>
                  <a:lnTo>
                    <a:pt x="10389" y="10686"/>
                  </a:lnTo>
                  <a:lnTo>
                    <a:pt x="10304" y="14858"/>
                  </a:lnTo>
                  <a:lnTo>
                    <a:pt x="10218" y="18988"/>
                  </a:lnTo>
                  <a:lnTo>
                    <a:pt x="10133" y="23160"/>
                  </a:lnTo>
                  <a:lnTo>
                    <a:pt x="10133" y="27290"/>
                  </a:lnTo>
                  <a:lnTo>
                    <a:pt x="10133" y="31462"/>
                  </a:lnTo>
                  <a:lnTo>
                    <a:pt x="10261" y="35591"/>
                  </a:lnTo>
                  <a:lnTo>
                    <a:pt x="10346" y="37677"/>
                  </a:lnTo>
                  <a:lnTo>
                    <a:pt x="10474" y="39721"/>
                  </a:lnTo>
                  <a:lnTo>
                    <a:pt x="15029" y="39721"/>
                  </a:lnTo>
                  <a:lnTo>
                    <a:pt x="15327" y="35038"/>
                  </a:lnTo>
                  <a:lnTo>
                    <a:pt x="15753" y="30185"/>
                  </a:lnTo>
                  <a:lnTo>
                    <a:pt x="16179" y="25204"/>
                  </a:lnTo>
                  <a:lnTo>
                    <a:pt x="16647" y="20137"/>
                  </a:lnTo>
                  <a:lnTo>
                    <a:pt x="17030" y="15114"/>
                  </a:lnTo>
                  <a:lnTo>
                    <a:pt x="17158" y="12602"/>
                  </a:lnTo>
                  <a:lnTo>
                    <a:pt x="17285" y="10133"/>
                  </a:lnTo>
                  <a:lnTo>
                    <a:pt x="17371" y="7664"/>
                  </a:lnTo>
                  <a:lnTo>
                    <a:pt x="17456" y="5237"/>
                  </a:lnTo>
                  <a:lnTo>
                    <a:pt x="17456" y="2853"/>
                  </a:lnTo>
                  <a:lnTo>
                    <a:pt x="17371" y="511"/>
                  </a:lnTo>
                  <a:lnTo>
                    <a:pt x="3322" y="0"/>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5"/>
            <p:cNvSpPr/>
            <p:nvPr/>
          </p:nvSpPr>
          <p:spPr>
            <a:xfrm>
              <a:off x="5591675" y="3926050"/>
              <a:ext cx="34075" cy="829125"/>
            </a:xfrm>
            <a:custGeom>
              <a:avLst/>
              <a:gdLst/>
              <a:ahLst/>
              <a:cxnLst/>
              <a:rect l="l" t="t" r="r" b="b"/>
              <a:pathLst>
                <a:path w="1363" h="33165" extrusionOk="0">
                  <a:moveTo>
                    <a:pt x="341" y="1"/>
                  </a:moveTo>
                  <a:lnTo>
                    <a:pt x="256" y="4130"/>
                  </a:lnTo>
                  <a:lnTo>
                    <a:pt x="171" y="8302"/>
                  </a:lnTo>
                  <a:lnTo>
                    <a:pt x="85" y="12432"/>
                  </a:lnTo>
                  <a:lnTo>
                    <a:pt x="0" y="16604"/>
                  </a:lnTo>
                  <a:lnTo>
                    <a:pt x="0" y="20734"/>
                  </a:lnTo>
                  <a:lnTo>
                    <a:pt x="0" y="24906"/>
                  </a:lnTo>
                  <a:lnTo>
                    <a:pt x="128" y="29035"/>
                  </a:lnTo>
                  <a:lnTo>
                    <a:pt x="213" y="31121"/>
                  </a:lnTo>
                  <a:lnTo>
                    <a:pt x="341" y="33165"/>
                  </a:lnTo>
                  <a:lnTo>
                    <a:pt x="1363" y="33165"/>
                  </a:lnTo>
                  <a:lnTo>
                    <a:pt x="34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5"/>
            <p:cNvSpPr/>
            <p:nvPr/>
          </p:nvSpPr>
          <p:spPr>
            <a:xfrm>
              <a:off x="5591675" y="3926050"/>
              <a:ext cx="34075" cy="829125"/>
            </a:xfrm>
            <a:custGeom>
              <a:avLst/>
              <a:gdLst/>
              <a:ahLst/>
              <a:cxnLst/>
              <a:rect l="l" t="t" r="r" b="b"/>
              <a:pathLst>
                <a:path w="1363" h="33165" fill="none" extrusionOk="0">
                  <a:moveTo>
                    <a:pt x="341" y="1"/>
                  </a:moveTo>
                  <a:lnTo>
                    <a:pt x="341" y="1"/>
                  </a:lnTo>
                  <a:lnTo>
                    <a:pt x="256" y="4130"/>
                  </a:lnTo>
                  <a:lnTo>
                    <a:pt x="171" y="8302"/>
                  </a:lnTo>
                  <a:lnTo>
                    <a:pt x="85" y="12432"/>
                  </a:lnTo>
                  <a:lnTo>
                    <a:pt x="0" y="16604"/>
                  </a:lnTo>
                  <a:lnTo>
                    <a:pt x="0" y="20734"/>
                  </a:lnTo>
                  <a:lnTo>
                    <a:pt x="0" y="24906"/>
                  </a:lnTo>
                  <a:lnTo>
                    <a:pt x="128" y="29035"/>
                  </a:lnTo>
                  <a:lnTo>
                    <a:pt x="213" y="31121"/>
                  </a:lnTo>
                  <a:lnTo>
                    <a:pt x="341" y="33165"/>
                  </a:lnTo>
                  <a:lnTo>
                    <a:pt x="1363" y="3316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5"/>
            <p:cNvSpPr/>
            <p:nvPr/>
          </p:nvSpPr>
          <p:spPr>
            <a:xfrm>
              <a:off x="5576775" y="3925000"/>
              <a:ext cx="54300" cy="5325"/>
            </a:xfrm>
            <a:custGeom>
              <a:avLst/>
              <a:gdLst/>
              <a:ahLst/>
              <a:cxnLst/>
              <a:rect l="l" t="t" r="r" b="b"/>
              <a:pathLst>
                <a:path w="2172" h="213" extrusionOk="0">
                  <a:moveTo>
                    <a:pt x="43" y="0"/>
                  </a:moveTo>
                  <a:lnTo>
                    <a:pt x="0" y="43"/>
                  </a:lnTo>
                  <a:lnTo>
                    <a:pt x="43" y="85"/>
                  </a:lnTo>
                  <a:lnTo>
                    <a:pt x="554" y="170"/>
                  </a:lnTo>
                  <a:lnTo>
                    <a:pt x="1065" y="213"/>
                  </a:lnTo>
                  <a:lnTo>
                    <a:pt x="1618" y="213"/>
                  </a:lnTo>
                  <a:lnTo>
                    <a:pt x="2129" y="170"/>
                  </a:lnTo>
                  <a:lnTo>
                    <a:pt x="2171" y="128"/>
                  </a:lnTo>
                  <a:lnTo>
                    <a:pt x="2129" y="85"/>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5"/>
            <p:cNvSpPr/>
            <p:nvPr/>
          </p:nvSpPr>
          <p:spPr>
            <a:xfrm>
              <a:off x="5588475" y="3788750"/>
              <a:ext cx="11725" cy="126675"/>
            </a:xfrm>
            <a:custGeom>
              <a:avLst/>
              <a:gdLst/>
              <a:ahLst/>
              <a:cxnLst/>
              <a:rect l="l" t="t" r="r" b="b"/>
              <a:pathLst>
                <a:path w="469" h="5067" extrusionOk="0">
                  <a:moveTo>
                    <a:pt x="426" y="1"/>
                  </a:moveTo>
                  <a:lnTo>
                    <a:pt x="384" y="43"/>
                  </a:lnTo>
                  <a:lnTo>
                    <a:pt x="171" y="2513"/>
                  </a:lnTo>
                  <a:lnTo>
                    <a:pt x="86" y="3747"/>
                  </a:lnTo>
                  <a:lnTo>
                    <a:pt x="0" y="5024"/>
                  </a:lnTo>
                  <a:lnTo>
                    <a:pt x="43" y="5067"/>
                  </a:lnTo>
                  <a:lnTo>
                    <a:pt x="43" y="5024"/>
                  </a:lnTo>
                  <a:lnTo>
                    <a:pt x="86" y="5024"/>
                  </a:lnTo>
                  <a:lnTo>
                    <a:pt x="213" y="3790"/>
                  </a:lnTo>
                  <a:lnTo>
                    <a:pt x="299" y="2513"/>
                  </a:lnTo>
                  <a:lnTo>
                    <a:pt x="469" y="43"/>
                  </a:lnTo>
                  <a:lnTo>
                    <a:pt x="42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5"/>
            <p:cNvSpPr/>
            <p:nvPr/>
          </p:nvSpPr>
          <p:spPr>
            <a:xfrm>
              <a:off x="5593800" y="3794075"/>
              <a:ext cx="35150" cy="86250"/>
            </a:xfrm>
            <a:custGeom>
              <a:avLst/>
              <a:gdLst/>
              <a:ahLst/>
              <a:cxnLst/>
              <a:rect l="l" t="t" r="r" b="b"/>
              <a:pathLst>
                <a:path w="1406" h="3450" extrusionOk="0">
                  <a:moveTo>
                    <a:pt x="1363" y="1"/>
                  </a:moveTo>
                  <a:lnTo>
                    <a:pt x="1320" y="43"/>
                  </a:lnTo>
                  <a:lnTo>
                    <a:pt x="1192" y="2129"/>
                  </a:lnTo>
                  <a:lnTo>
                    <a:pt x="1150" y="2683"/>
                  </a:lnTo>
                  <a:lnTo>
                    <a:pt x="1107" y="2938"/>
                  </a:lnTo>
                  <a:lnTo>
                    <a:pt x="1065" y="3023"/>
                  </a:lnTo>
                  <a:lnTo>
                    <a:pt x="980" y="3108"/>
                  </a:lnTo>
                  <a:lnTo>
                    <a:pt x="894" y="3194"/>
                  </a:lnTo>
                  <a:lnTo>
                    <a:pt x="809" y="3279"/>
                  </a:lnTo>
                  <a:lnTo>
                    <a:pt x="554" y="3321"/>
                  </a:lnTo>
                  <a:lnTo>
                    <a:pt x="298" y="3364"/>
                  </a:lnTo>
                  <a:lnTo>
                    <a:pt x="43" y="3364"/>
                  </a:lnTo>
                  <a:lnTo>
                    <a:pt x="0" y="3406"/>
                  </a:lnTo>
                  <a:lnTo>
                    <a:pt x="43" y="3449"/>
                  </a:lnTo>
                  <a:lnTo>
                    <a:pt x="554" y="3449"/>
                  </a:lnTo>
                  <a:lnTo>
                    <a:pt x="852" y="3364"/>
                  </a:lnTo>
                  <a:lnTo>
                    <a:pt x="980" y="3321"/>
                  </a:lnTo>
                  <a:lnTo>
                    <a:pt x="1065" y="3194"/>
                  </a:lnTo>
                  <a:lnTo>
                    <a:pt x="1150" y="3108"/>
                  </a:lnTo>
                  <a:lnTo>
                    <a:pt x="1235" y="2981"/>
                  </a:lnTo>
                  <a:lnTo>
                    <a:pt x="1278" y="2683"/>
                  </a:lnTo>
                  <a:lnTo>
                    <a:pt x="1320" y="2172"/>
                  </a:lnTo>
                  <a:lnTo>
                    <a:pt x="1405" y="43"/>
                  </a:lnTo>
                  <a:lnTo>
                    <a:pt x="136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5"/>
            <p:cNvSpPr/>
            <p:nvPr/>
          </p:nvSpPr>
          <p:spPr>
            <a:xfrm>
              <a:off x="5825825" y="3356650"/>
              <a:ext cx="316125" cy="279925"/>
            </a:xfrm>
            <a:custGeom>
              <a:avLst/>
              <a:gdLst/>
              <a:ahLst/>
              <a:cxnLst/>
              <a:rect l="l" t="t" r="r" b="b"/>
              <a:pathLst>
                <a:path w="12645" h="11197" extrusionOk="0">
                  <a:moveTo>
                    <a:pt x="3449" y="0"/>
                  </a:moveTo>
                  <a:lnTo>
                    <a:pt x="0" y="2980"/>
                  </a:lnTo>
                  <a:lnTo>
                    <a:pt x="1235" y="5194"/>
                  </a:lnTo>
                  <a:lnTo>
                    <a:pt x="2470" y="7365"/>
                  </a:lnTo>
                  <a:lnTo>
                    <a:pt x="2682" y="7663"/>
                  </a:lnTo>
                  <a:lnTo>
                    <a:pt x="2895" y="7919"/>
                  </a:lnTo>
                  <a:lnTo>
                    <a:pt x="3108" y="8132"/>
                  </a:lnTo>
                  <a:lnTo>
                    <a:pt x="3364" y="8387"/>
                  </a:lnTo>
                  <a:lnTo>
                    <a:pt x="3874" y="8770"/>
                  </a:lnTo>
                  <a:lnTo>
                    <a:pt x="4470" y="9111"/>
                  </a:lnTo>
                  <a:lnTo>
                    <a:pt x="5109" y="9366"/>
                  </a:lnTo>
                  <a:lnTo>
                    <a:pt x="5790" y="9622"/>
                  </a:lnTo>
                  <a:lnTo>
                    <a:pt x="7110" y="10005"/>
                  </a:lnTo>
                  <a:lnTo>
                    <a:pt x="9579" y="10643"/>
                  </a:lnTo>
                  <a:lnTo>
                    <a:pt x="12048" y="11197"/>
                  </a:lnTo>
                  <a:lnTo>
                    <a:pt x="12644" y="8898"/>
                  </a:lnTo>
                  <a:lnTo>
                    <a:pt x="11027" y="8302"/>
                  </a:lnTo>
                  <a:lnTo>
                    <a:pt x="9451" y="7621"/>
                  </a:lnTo>
                  <a:lnTo>
                    <a:pt x="8557" y="7195"/>
                  </a:lnTo>
                  <a:lnTo>
                    <a:pt x="7706" y="6769"/>
                  </a:lnTo>
                  <a:lnTo>
                    <a:pt x="7280" y="6471"/>
                  </a:lnTo>
                  <a:lnTo>
                    <a:pt x="6897" y="6216"/>
                  </a:lnTo>
                  <a:lnTo>
                    <a:pt x="6557" y="5875"/>
                  </a:lnTo>
                  <a:lnTo>
                    <a:pt x="6216" y="5535"/>
                  </a:lnTo>
                  <a:lnTo>
                    <a:pt x="6003" y="5237"/>
                  </a:lnTo>
                  <a:lnTo>
                    <a:pt x="5790" y="4939"/>
                  </a:lnTo>
                  <a:lnTo>
                    <a:pt x="5407" y="4300"/>
                  </a:lnTo>
                  <a:lnTo>
                    <a:pt x="5109" y="3619"/>
                  </a:lnTo>
                  <a:lnTo>
                    <a:pt x="4811" y="2938"/>
                  </a:lnTo>
                  <a:lnTo>
                    <a:pt x="4130" y="1448"/>
                  </a:lnTo>
                  <a:lnTo>
                    <a:pt x="3449"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5"/>
            <p:cNvSpPr/>
            <p:nvPr/>
          </p:nvSpPr>
          <p:spPr>
            <a:xfrm>
              <a:off x="5417125" y="3186350"/>
              <a:ext cx="494925" cy="621600"/>
            </a:xfrm>
            <a:custGeom>
              <a:avLst/>
              <a:gdLst/>
              <a:ahLst/>
              <a:cxnLst/>
              <a:rect l="l" t="t" r="r" b="b"/>
              <a:pathLst>
                <a:path w="19797" h="24864" extrusionOk="0">
                  <a:moveTo>
                    <a:pt x="9153" y="1"/>
                  </a:moveTo>
                  <a:lnTo>
                    <a:pt x="8259" y="43"/>
                  </a:lnTo>
                  <a:lnTo>
                    <a:pt x="7493" y="128"/>
                  </a:lnTo>
                  <a:lnTo>
                    <a:pt x="6812" y="256"/>
                  </a:lnTo>
                  <a:lnTo>
                    <a:pt x="6216" y="469"/>
                  </a:lnTo>
                  <a:lnTo>
                    <a:pt x="5918" y="597"/>
                  </a:lnTo>
                  <a:lnTo>
                    <a:pt x="5662" y="767"/>
                  </a:lnTo>
                  <a:lnTo>
                    <a:pt x="5450" y="937"/>
                  </a:lnTo>
                  <a:lnTo>
                    <a:pt x="5194" y="1150"/>
                  </a:lnTo>
                  <a:lnTo>
                    <a:pt x="4768" y="1618"/>
                  </a:lnTo>
                  <a:lnTo>
                    <a:pt x="4300" y="2257"/>
                  </a:lnTo>
                  <a:lnTo>
                    <a:pt x="3960" y="2895"/>
                  </a:lnTo>
                  <a:lnTo>
                    <a:pt x="3619" y="3662"/>
                  </a:lnTo>
                  <a:lnTo>
                    <a:pt x="3321" y="4513"/>
                  </a:lnTo>
                  <a:lnTo>
                    <a:pt x="3065" y="5365"/>
                  </a:lnTo>
                  <a:lnTo>
                    <a:pt x="2640" y="7153"/>
                  </a:lnTo>
                  <a:lnTo>
                    <a:pt x="2299" y="8685"/>
                  </a:lnTo>
                  <a:lnTo>
                    <a:pt x="1533" y="12602"/>
                  </a:lnTo>
                  <a:lnTo>
                    <a:pt x="1192" y="14475"/>
                  </a:lnTo>
                  <a:lnTo>
                    <a:pt x="894" y="16349"/>
                  </a:lnTo>
                  <a:lnTo>
                    <a:pt x="639" y="18179"/>
                  </a:lnTo>
                  <a:lnTo>
                    <a:pt x="383" y="20095"/>
                  </a:lnTo>
                  <a:lnTo>
                    <a:pt x="171" y="22011"/>
                  </a:lnTo>
                  <a:lnTo>
                    <a:pt x="0" y="24054"/>
                  </a:lnTo>
                  <a:lnTo>
                    <a:pt x="894" y="24225"/>
                  </a:lnTo>
                  <a:lnTo>
                    <a:pt x="1788" y="24395"/>
                  </a:lnTo>
                  <a:lnTo>
                    <a:pt x="2725" y="24565"/>
                  </a:lnTo>
                  <a:lnTo>
                    <a:pt x="3619" y="24650"/>
                  </a:lnTo>
                  <a:lnTo>
                    <a:pt x="4513" y="24735"/>
                  </a:lnTo>
                  <a:lnTo>
                    <a:pt x="5450" y="24821"/>
                  </a:lnTo>
                  <a:lnTo>
                    <a:pt x="6344" y="24821"/>
                  </a:lnTo>
                  <a:lnTo>
                    <a:pt x="7280" y="24863"/>
                  </a:lnTo>
                  <a:lnTo>
                    <a:pt x="8174" y="24821"/>
                  </a:lnTo>
                  <a:lnTo>
                    <a:pt x="9111" y="24778"/>
                  </a:lnTo>
                  <a:lnTo>
                    <a:pt x="10005" y="24693"/>
                  </a:lnTo>
                  <a:lnTo>
                    <a:pt x="10942" y="24608"/>
                  </a:lnTo>
                  <a:lnTo>
                    <a:pt x="11836" y="24480"/>
                  </a:lnTo>
                  <a:lnTo>
                    <a:pt x="12730" y="24310"/>
                  </a:lnTo>
                  <a:lnTo>
                    <a:pt x="13666" y="24139"/>
                  </a:lnTo>
                  <a:lnTo>
                    <a:pt x="14560" y="23926"/>
                  </a:lnTo>
                  <a:lnTo>
                    <a:pt x="14475" y="22990"/>
                  </a:lnTo>
                  <a:lnTo>
                    <a:pt x="14432" y="21542"/>
                  </a:lnTo>
                  <a:lnTo>
                    <a:pt x="14432" y="19669"/>
                  </a:lnTo>
                  <a:lnTo>
                    <a:pt x="14518" y="17498"/>
                  </a:lnTo>
                  <a:lnTo>
                    <a:pt x="14645" y="15156"/>
                  </a:lnTo>
                  <a:lnTo>
                    <a:pt x="14816" y="12730"/>
                  </a:lnTo>
                  <a:lnTo>
                    <a:pt x="15071" y="10303"/>
                  </a:lnTo>
                  <a:lnTo>
                    <a:pt x="15241" y="9154"/>
                  </a:lnTo>
                  <a:lnTo>
                    <a:pt x="15454" y="8004"/>
                  </a:lnTo>
                  <a:lnTo>
                    <a:pt x="16348" y="9792"/>
                  </a:lnTo>
                  <a:lnTo>
                    <a:pt x="19797" y="6812"/>
                  </a:lnTo>
                  <a:lnTo>
                    <a:pt x="19201" y="5705"/>
                  </a:lnTo>
                  <a:lnTo>
                    <a:pt x="18562" y="4641"/>
                  </a:lnTo>
                  <a:lnTo>
                    <a:pt x="17881" y="3534"/>
                  </a:lnTo>
                  <a:lnTo>
                    <a:pt x="17200" y="2512"/>
                  </a:lnTo>
                  <a:lnTo>
                    <a:pt x="16731" y="1831"/>
                  </a:lnTo>
                  <a:lnTo>
                    <a:pt x="16433" y="1491"/>
                  </a:lnTo>
                  <a:lnTo>
                    <a:pt x="16093" y="1193"/>
                  </a:lnTo>
                  <a:lnTo>
                    <a:pt x="15752" y="895"/>
                  </a:lnTo>
                  <a:lnTo>
                    <a:pt x="15327" y="639"/>
                  </a:lnTo>
                  <a:lnTo>
                    <a:pt x="14901" y="469"/>
                  </a:lnTo>
                  <a:lnTo>
                    <a:pt x="14475" y="299"/>
                  </a:lnTo>
                  <a:lnTo>
                    <a:pt x="9153"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5"/>
            <p:cNvSpPr/>
            <p:nvPr/>
          </p:nvSpPr>
          <p:spPr>
            <a:xfrm>
              <a:off x="5417125" y="3242750"/>
              <a:ext cx="240550" cy="565200"/>
            </a:xfrm>
            <a:custGeom>
              <a:avLst/>
              <a:gdLst/>
              <a:ahLst/>
              <a:cxnLst/>
              <a:rect l="l" t="t" r="r" b="b"/>
              <a:pathLst>
                <a:path w="9622" h="22608" extrusionOk="0">
                  <a:moveTo>
                    <a:pt x="9622" y="22479"/>
                  </a:moveTo>
                  <a:lnTo>
                    <a:pt x="9004" y="22522"/>
                  </a:lnTo>
                  <a:lnTo>
                    <a:pt x="9068" y="22522"/>
                  </a:lnTo>
                  <a:lnTo>
                    <a:pt x="9622" y="22479"/>
                  </a:lnTo>
                  <a:close/>
                  <a:moveTo>
                    <a:pt x="4300" y="1"/>
                  </a:moveTo>
                  <a:lnTo>
                    <a:pt x="3960" y="639"/>
                  </a:lnTo>
                  <a:lnTo>
                    <a:pt x="3619" y="1406"/>
                  </a:lnTo>
                  <a:lnTo>
                    <a:pt x="3321" y="2257"/>
                  </a:lnTo>
                  <a:lnTo>
                    <a:pt x="3065" y="3109"/>
                  </a:lnTo>
                  <a:lnTo>
                    <a:pt x="2640" y="4897"/>
                  </a:lnTo>
                  <a:lnTo>
                    <a:pt x="2299" y="6429"/>
                  </a:lnTo>
                  <a:lnTo>
                    <a:pt x="1533" y="10346"/>
                  </a:lnTo>
                  <a:lnTo>
                    <a:pt x="1192" y="12219"/>
                  </a:lnTo>
                  <a:lnTo>
                    <a:pt x="894" y="14093"/>
                  </a:lnTo>
                  <a:lnTo>
                    <a:pt x="639" y="15923"/>
                  </a:lnTo>
                  <a:lnTo>
                    <a:pt x="383" y="17839"/>
                  </a:lnTo>
                  <a:lnTo>
                    <a:pt x="171" y="19755"/>
                  </a:lnTo>
                  <a:lnTo>
                    <a:pt x="0" y="21798"/>
                  </a:lnTo>
                  <a:lnTo>
                    <a:pt x="1192" y="22054"/>
                  </a:lnTo>
                  <a:lnTo>
                    <a:pt x="2384" y="22224"/>
                  </a:lnTo>
                  <a:lnTo>
                    <a:pt x="3576" y="22394"/>
                  </a:lnTo>
                  <a:lnTo>
                    <a:pt x="4768" y="22522"/>
                  </a:lnTo>
                  <a:lnTo>
                    <a:pt x="6003" y="22565"/>
                  </a:lnTo>
                  <a:lnTo>
                    <a:pt x="7195" y="22607"/>
                  </a:lnTo>
                  <a:lnTo>
                    <a:pt x="8387" y="22565"/>
                  </a:lnTo>
                  <a:lnTo>
                    <a:pt x="9004" y="22522"/>
                  </a:lnTo>
                  <a:lnTo>
                    <a:pt x="8430" y="22522"/>
                  </a:lnTo>
                  <a:lnTo>
                    <a:pt x="7621" y="22479"/>
                  </a:lnTo>
                  <a:lnTo>
                    <a:pt x="6684" y="22352"/>
                  </a:lnTo>
                  <a:lnTo>
                    <a:pt x="6173" y="22224"/>
                  </a:lnTo>
                  <a:lnTo>
                    <a:pt x="5620" y="22096"/>
                  </a:lnTo>
                  <a:lnTo>
                    <a:pt x="5066" y="21926"/>
                  </a:lnTo>
                  <a:lnTo>
                    <a:pt x="4513" y="21713"/>
                  </a:lnTo>
                  <a:lnTo>
                    <a:pt x="3960" y="21458"/>
                  </a:lnTo>
                  <a:lnTo>
                    <a:pt x="3364" y="21160"/>
                  </a:lnTo>
                  <a:lnTo>
                    <a:pt x="3193" y="21032"/>
                  </a:lnTo>
                  <a:lnTo>
                    <a:pt x="3023" y="20904"/>
                  </a:lnTo>
                  <a:lnTo>
                    <a:pt x="2725" y="20564"/>
                  </a:lnTo>
                  <a:lnTo>
                    <a:pt x="2512" y="20138"/>
                  </a:lnTo>
                  <a:lnTo>
                    <a:pt x="2299" y="19627"/>
                  </a:lnTo>
                  <a:lnTo>
                    <a:pt x="2129" y="19031"/>
                  </a:lnTo>
                  <a:lnTo>
                    <a:pt x="2044" y="18392"/>
                  </a:lnTo>
                  <a:lnTo>
                    <a:pt x="1959" y="17669"/>
                  </a:lnTo>
                  <a:lnTo>
                    <a:pt x="1873" y="16902"/>
                  </a:lnTo>
                  <a:lnTo>
                    <a:pt x="1873" y="16136"/>
                  </a:lnTo>
                  <a:lnTo>
                    <a:pt x="1873" y="15285"/>
                  </a:lnTo>
                  <a:lnTo>
                    <a:pt x="1959" y="13497"/>
                  </a:lnTo>
                  <a:lnTo>
                    <a:pt x="2171" y="11623"/>
                  </a:lnTo>
                  <a:lnTo>
                    <a:pt x="2384" y="9750"/>
                  </a:lnTo>
                  <a:lnTo>
                    <a:pt x="2682" y="7877"/>
                  </a:lnTo>
                  <a:lnTo>
                    <a:pt x="2980" y="6131"/>
                  </a:lnTo>
                  <a:lnTo>
                    <a:pt x="3619" y="2981"/>
                  </a:lnTo>
                  <a:lnTo>
                    <a:pt x="4087" y="810"/>
                  </a:lnTo>
                  <a:lnTo>
                    <a:pt x="4300" y="1"/>
                  </a:lnTo>
                  <a:close/>
                </a:path>
              </a:pathLst>
            </a:custGeom>
            <a:solidFill>
              <a:srgbClr val="FF9C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5"/>
            <p:cNvSpPr/>
            <p:nvPr/>
          </p:nvSpPr>
          <p:spPr>
            <a:xfrm>
              <a:off x="5802400" y="3357700"/>
              <a:ext cx="4275" cy="25575"/>
            </a:xfrm>
            <a:custGeom>
              <a:avLst/>
              <a:gdLst/>
              <a:ahLst/>
              <a:cxnLst/>
              <a:rect l="l" t="t" r="r" b="b"/>
              <a:pathLst>
                <a:path w="171" h="1023" extrusionOk="0">
                  <a:moveTo>
                    <a:pt x="128" y="1"/>
                  </a:moveTo>
                  <a:lnTo>
                    <a:pt x="128" y="43"/>
                  </a:lnTo>
                  <a:lnTo>
                    <a:pt x="43" y="512"/>
                  </a:lnTo>
                  <a:lnTo>
                    <a:pt x="1" y="980"/>
                  </a:lnTo>
                  <a:lnTo>
                    <a:pt x="1" y="1023"/>
                  </a:lnTo>
                  <a:lnTo>
                    <a:pt x="43" y="980"/>
                  </a:lnTo>
                  <a:lnTo>
                    <a:pt x="128" y="512"/>
                  </a:lnTo>
                  <a:lnTo>
                    <a:pt x="171" y="43"/>
                  </a:lnTo>
                  <a:lnTo>
                    <a:pt x="128"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5"/>
            <p:cNvSpPr/>
            <p:nvPr/>
          </p:nvSpPr>
          <p:spPr>
            <a:xfrm>
              <a:off x="5574650" y="3405600"/>
              <a:ext cx="448100" cy="277825"/>
            </a:xfrm>
            <a:custGeom>
              <a:avLst/>
              <a:gdLst/>
              <a:ahLst/>
              <a:cxnLst/>
              <a:rect l="l" t="t" r="r" b="b"/>
              <a:pathLst>
                <a:path w="17924" h="11113" extrusionOk="0">
                  <a:moveTo>
                    <a:pt x="3874" y="1"/>
                  </a:moveTo>
                  <a:lnTo>
                    <a:pt x="2044" y="937"/>
                  </a:lnTo>
                  <a:lnTo>
                    <a:pt x="0" y="2299"/>
                  </a:lnTo>
                  <a:lnTo>
                    <a:pt x="341" y="3023"/>
                  </a:lnTo>
                  <a:lnTo>
                    <a:pt x="766" y="3875"/>
                  </a:lnTo>
                  <a:lnTo>
                    <a:pt x="1277" y="4726"/>
                  </a:lnTo>
                  <a:lnTo>
                    <a:pt x="1873" y="5620"/>
                  </a:lnTo>
                  <a:lnTo>
                    <a:pt x="2469" y="6429"/>
                  </a:lnTo>
                  <a:lnTo>
                    <a:pt x="3065" y="7153"/>
                  </a:lnTo>
                  <a:lnTo>
                    <a:pt x="3363" y="7408"/>
                  </a:lnTo>
                  <a:lnTo>
                    <a:pt x="3619" y="7664"/>
                  </a:lnTo>
                  <a:lnTo>
                    <a:pt x="3874" y="7834"/>
                  </a:lnTo>
                  <a:lnTo>
                    <a:pt x="4087" y="7962"/>
                  </a:lnTo>
                  <a:lnTo>
                    <a:pt x="5109" y="8345"/>
                  </a:lnTo>
                  <a:lnTo>
                    <a:pt x="6045" y="8685"/>
                  </a:lnTo>
                  <a:lnTo>
                    <a:pt x="6982" y="8983"/>
                  </a:lnTo>
                  <a:lnTo>
                    <a:pt x="7876" y="9196"/>
                  </a:lnTo>
                  <a:lnTo>
                    <a:pt x="8770" y="9409"/>
                  </a:lnTo>
                  <a:lnTo>
                    <a:pt x="9707" y="9537"/>
                  </a:lnTo>
                  <a:lnTo>
                    <a:pt x="10643" y="9665"/>
                  </a:lnTo>
                  <a:lnTo>
                    <a:pt x="11622" y="9792"/>
                  </a:lnTo>
                  <a:lnTo>
                    <a:pt x="12602" y="9877"/>
                  </a:lnTo>
                  <a:lnTo>
                    <a:pt x="13113" y="9963"/>
                  </a:lnTo>
                  <a:lnTo>
                    <a:pt x="13581" y="10133"/>
                  </a:lnTo>
                  <a:lnTo>
                    <a:pt x="14007" y="10346"/>
                  </a:lnTo>
                  <a:lnTo>
                    <a:pt x="14390" y="10601"/>
                  </a:lnTo>
                  <a:lnTo>
                    <a:pt x="14815" y="10814"/>
                  </a:lnTo>
                  <a:lnTo>
                    <a:pt x="15241" y="10984"/>
                  </a:lnTo>
                  <a:lnTo>
                    <a:pt x="15667" y="11112"/>
                  </a:lnTo>
                  <a:lnTo>
                    <a:pt x="16093" y="11112"/>
                  </a:lnTo>
                  <a:lnTo>
                    <a:pt x="16518" y="11070"/>
                  </a:lnTo>
                  <a:lnTo>
                    <a:pt x="16944" y="10942"/>
                  </a:lnTo>
                  <a:lnTo>
                    <a:pt x="17242" y="10814"/>
                  </a:lnTo>
                  <a:lnTo>
                    <a:pt x="17498" y="10644"/>
                  </a:lnTo>
                  <a:lnTo>
                    <a:pt x="17710" y="10388"/>
                  </a:lnTo>
                  <a:lnTo>
                    <a:pt x="17838" y="10090"/>
                  </a:lnTo>
                  <a:lnTo>
                    <a:pt x="17881" y="9963"/>
                  </a:lnTo>
                  <a:lnTo>
                    <a:pt x="17923" y="9792"/>
                  </a:lnTo>
                  <a:lnTo>
                    <a:pt x="17881" y="9622"/>
                  </a:lnTo>
                  <a:lnTo>
                    <a:pt x="17838" y="9452"/>
                  </a:lnTo>
                  <a:lnTo>
                    <a:pt x="17796" y="9324"/>
                  </a:lnTo>
                  <a:lnTo>
                    <a:pt x="17710" y="9196"/>
                  </a:lnTo>
                  <a:lnTo>
                    <a:pt x="17583" y="9111"/>
                  </a:lnTo>
                  <a:lnTo>
                    <a:pt x="17455" y="9026"/>
                  </a:lnTo>
                  <a:lnTo>
                    <a:pt x="17114" y="8941"/>
                  </a:lnTo>
                  <a:lnTo>
                    <a:pt x="16774" y="8898"/>
                  </a:lnTo>
                  <a:lnTo>
                    <a:pt x="16604" y="8856"/>
                  </a:lnTo>
                  <a:lnTo>
                    <a:pt x="16476" y="8771"/>
                  </a:lnTo>
                  <a:lnTo>
                    <a:pt x="16391" y="8685"/>
                  </a:lnTo>
                  <a:lnTo>
                    <a:pt x="16306" y="8558"/>
                  </a:lnTo>
                  <a:lnTo>
                    <a:pt x="16306" y="8430"/>
                  </a:lnTo>
                  <a:lnTo>
                    <a:pt x="16306" y="8345"/>
                  </a:lnTo>
                  <a:lnTo>
                    <a:pt x="16433" y="8132"/>
                  </a:lnTo>
                  <a:lnTo>
                    <a:pt x="16604" y="7962"/>
                  </a:lnTo>
                  <a:lnTo>
                    <a:pt x="16816" y="7834"/>
                  </a:lnTo>
                  <a:lnTo>
                    <a:pt x="16987" y="7706"/>
                  </a:lnTo>
                  <a:lnTo>
                    <a:pt x="17029" y="7664"/>
                  </a:lnTo>
                  <a:lnTo>
                    <a:pt x="17072" y="7579"/>
                  </a:lnTo>
                  <a:lnTo>
                    <a:pt x="17072" y="7493"/>
                  </a:lnTo>
                  <a:lnTo>
                    <a:pt x="17029" y="7408"/>
                  </a:lnTo>
                  <a:lnTo>
                    <a:pt x="16987" y="7323"/>
                  </a:lnTo>
                  <a:lnTo>
                    <a:pt x="16902" y="7281"/>
                  </a:lnTo>
                  <a:lnTo>
                    <a:pt x="16646" y="7238"/>
                  </a:lnTo>
                  <a:lnTo>
                    <a:pt x="16433" y="7238"/>
                  </a:lnTo>
                  <a:lnTo>
                    <a:pt x="13538" y="7579"/>
                  </a:lnTo>
                  <a:lnTo>
                    <a:pt x="11282" y="6812"/>
                  </a:lnTo>
                  <a:lnTo>
                    <a:pt x="8940" y="6003"/>
                  </a:lnTo>
                  <a:lnTo>
                    <a:pt x="6343" y="5109"/>
                  </a:lnTo>
                  <a:lnTo>
                    <a:pt x="6003" y="4556"/>
                  </a:lnTo>
                  <a:lnTo>
                    <a:pt x="5237" y="3236"/>
                  </a:lnTo>
                  <a:lnTo>
                    <a:pt x="4811" y="2385"/>
                  </a:lnTo>
                  <a:lnTo>
                    <a:pt x="4428" y="1533"/>
                  </a:lnTo>
                  <a:lnTo>
                    <a:pt x="4087" y="724"/>
                  </a:lnTo>
                  <a:lnTo>
                    <a:pt x="3874"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5"/>
            <p:cNvSpPr/>
            <p:nvPr/>
          </p:nvSpPr>
          <p:spPr>
            <a:xfrm>
              <a:off x="5534200" y="3341750"/>
              <a:ext cx="144775" cy="128800"/>
            </a:xfrm>
            <a:custGeom>
              <a:avLst/>
              <a:gdLst/>
              <a:ahLst/>
              <a:cxnLst/>
              <a:rect l="l" t="t" r="r" b="b"/>
              <a:pathLst>
                <a:path w="5791" h="5152" extrusionOk="0">
                  <a:moveTo>
                    <a:pt x="5066" y="0"/>
                  </a:moveTo>
                  <a:lnTo>
                    <a:pt x="5024" y="43"/>
                  </a:lnTo>
                  <a:lnTo>
                    <a:pt x="5364" y="1235"/>
                  </a:lnTo>
                  <a:lnTo>
                    <a:pt x="5657" y="2447"/>
                  </a:lnTo>
                  <a:lnTo>
                    <a:pt x="5657" y="2447"/>
                  </a:lnTo>
                  <a:lnTo>
                    <a:pt x="5109" y="2682"/>
                  </a:lnTo>
                  <a:lnTo>
                    <a:pt x="4513" y="2938"/>
                  </a:lnTo>
                  <a:lnTo>
                    <a:pt x="3406" y="3576"/>
                  </a:lnTo>
                  <a:lnTo>
                    <a:pt x="2299" y="4300"/>
                  </a:lnTo>
                  <a:lnTo>
                    <a:pt x="1330" y="5027"/>
                  </a:lnTo>
                  <a:lnTo>
                    <a:pt x="1330" y="5027"/>
                  </a:lnTo>
                  <a:lnTo>
                    <a:pt x="596" y="3151"/>
                  </a:lnTo>
                  <a:lnTo>
                    <a:pt x="298" y="2171"/>
                  </a:lnTo>
                  <a:lnTo>
                    <a:pt x="85" y="1150"/>
                  </a:lnTo>
                  <a:lnTo>
                    <a:pt x="43" y="1107"/>
                  </a:lnTo>
                  <a:lnTo>
                    <a:pt x="0" y="1150"/>
                  </a:lnTo>
                  <a:lnTo>
                    <a:pt x="213" y="2171"/>
                  </a:lnTo>
                  <a:lnTo>
                    <a:pt x="341" y="2682"/>
                  </a:lnTo>
                  <a:lnTo>
                    <a:pt x="511" y="3193"/>
                  </a:lnTo>
                  <a:lnTo>
                    <a:pt x="1277" y="5151"/>
                  </a:lnTo>
                  <a:lnTo>
                    <a:pt x="1363" y="5151"/>
                  </a:lnTo>
                  <a:lnTo>
                    <a:pt x="2384" y="4385"/>
                  </a:lnTo>
                  <a:lnTo>
                    <a:pt x="3449" y="3661"/>
                  </a:lnTo>
                  <a:lnTo>
                    <a:pt x="4556" y="3065"/>
                  </a:lnTo>
                  <a:lnTo>
                    <a:pt x="5152" y="2767"/>
                  </a:lnTo>
                  <a:lnTo>
                    <a:pt x="5748" y="2512"/>
                  </a:lnTo>
                  <a:lnTo>
                    <a:pt x="5790" y="2469"/>
                  </a:lnTo>
                  <a:lnTo>
                    <a:pt x="5450" y="1235"/>
                  </a:lnTo>
                  <a:lnTo>
                    <a:pt x="5109"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5"/>
            <p:cNvSpPr/>
            <p:nvPr/>
          </p:nvSpPr>
          <p:spPr>
            <a:xfrm>
              <a:off x="5625725" y="3153350"/>
              <a:ext cx="147975" cy="79850"/>
            </a:xfrm>
            <a:custGeom>
              <a:avLst/>
              <a:gdLst/>
              <a:ahLst/>
              <a:cxnLst/>
              <a:rect l="l" t="t" r="r" b="b"/>
              <a:pathLst>
                <a:path w="5919" h="3194" extrusionOk="0">
                  <a:moveTo>
                    <a:pt x="1874" y="1"/>
                  </a:moveTo>
                  <a:lnTo>
                    <a:pt x="1533" y="1321"/>
                  </a:lnTo>
                  <a:lnTo>
                    <a:pt x="1" y="1363"/>
                  </a:lnTo>
                  <a:lnTo>
                    <a:pt x="171" y="1661"/>
                  </a:lnTo>
                  <a:lnTo>
                    <a:pt x="426" y="1959"/>
                  </a:lnTo>
                  <a:lnTo>
                    <a:pt x="809" y="2300"/>
                  </a:lnTo>
                  <a:lnTo>
                    <a:pt x="1022" y="2470"/>
                  </a:lnTo>
                  <a:lnTo>
                    <a:pt x="1320" y="2640"/>
                  </a:lnTo>
                  <a:lnTo>
                    <a:pt x="1618" y="2811"/>
                  </a:lnTo>
                  <a:lnTo>
                    <a:pt x="1959" y="2938"/>
                  </a:lnTo>
                  <a:lnTo>
                    <a:pt x="2342" y="3066"/>
                  </a:lnTo>
                  <a:lnTo>
                    <a:pt x="2768" y="3151"/>
                  </a:lnTo>
                  <a:lnTo>
                    <a:pt x="3236" y="3194"/>
                  </a:lnTo>
                  <a:lnTo>
                    <a:pt x="3790" y="3194"/>
                  </a:lnTo>
                  <a:lnTo>
                    <a:pt x="4258" y="3151"/>
                  </a:lnTo>
                  <a:lnTo>
                    <a:pt x="4684" y="3109"/>
                  </a:lnTo>
                  <a:lnTo>
                    <a:pt x="5024" y="3023"/>
                  </a:lnTo>
                  <a:lnTo>
                    <a:pt x="5322" y="2938"/>
                  </a:lnTo>
                  <a:lnTo>
                    <a:pt x="5535" y="2811"/>
                  </a:lnTo>
                  <a:lnTo>
                    <a:pt x="5663" y="2683"/>
                  </a:lnTo>
                  <a:lnTo>
                    <a:pt x="5790" y="2513"/>
                  </a:lnTo>
                  <a:lnTo>
                    <a:pt x="5876" y="2385"/>
                  </a:lnTo>
                  <a:lnTo>
                    <a:pt x="5876" y="2215"/>
                  </a:lnTo>
                  <a:lnTo>
                    <a:pt x="5918" y="2087"/>
                  </a:lnTo>
                  <a:lnTo>
                    <a:pt x="5876" y="1831"/>
                  </a:lnTo>
                  <a:lnTo>
                    <a:pt x="5748" y="1619"/>
                  </a:lnTo>
                  <a:lnTo>
                    <a:pt x="4939" y="1533"/>
                  </a:lnTo>
                  <a:lnTo>
                    <a:pt x="4684" y="256"/>
                  </a:lnTo>
                  <a:lnTo>
                    <a:pt x="1874"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5"/>
            <p:cNvSpPr/>
            <p:nvPr/>
          </p:nvSpPr>
          <p:spPr>
            <a:xfrm>
              <a:off x="5609750" y="2860675"/>
              <a:ext cx="220350" cy="302275"/>
            </a:xfrm>
            <a:custGeom>
              <a:avLst/>
              <a:gdLst/>
              <a:ahLst/>
              <a:cxnLst/>
              <a:rect l="l" t="t" r="r" b="b"/>
              <a:pathLst>
                <a:path w="8814" h="12091" extrusionOk="0">
                  <a:moveTo>
                    <a:pt x="4131" y="0"/>
                  </a:moveTo>
                  <a:lnTo>
                    <a:pt x="3322" y="85"/>
                  </a:lnTo>
                  <a:lnTo>
                    <a:pt x="2640" y="256"/>
                  </a:lnTo>
                  <a:lnTo>
                    <a:pt x="2087" y="511"/>
                  </a:lnTo>
                  <a:lnTo>
                    <a:pt x="1576" y="809"/>
                  </a:lnTo>
                  <a:lnTo>
                    <a:pt x="1193" y="1107"/>
                  </a:lnTo>
                  <a:lnTo>
                    <a:pt x="852" y="1490"/>
                  </a:lnTo>
                  <a:lnTo>
                    <a:pt x="640" y="1831"/>
                  </a:lnTo>
                  <a:lnTo>
                    <a:pt x="427" y="2214"/>
                  </a:lnTo>
                  <a:lnTo>
                    <a:pt x="299" y="2597"/>
                  </a:lnTo>
                  <a:lnTo>
                    <a:pt x="214" y="2938"/>
                  </a:lnTo>
                  <a:lnTo>
                    <a:pt x="171" y="3236"/>
                  </a:lnTo>
                  <a:lnTo>
                    <a:pt x="129" y="3704"/>
                  </a:lnTo>
                  <a:lnTo>
                    <a:pt x="129" y="3874"/>
                  </a:lnTo>
                  <a:lnTo>
                    <a:pt x="44" y="4598"/>
                  </a:lnTo>
                  <a:lnTo>
                    <a:pt x="1" y="5322"/>
                  </a:lnTo>
                  <a:lnTo>
                    <a:pt x="1" y="6088"/>
                  </a:lnTo>
                  <a:lnTo>
                    <a:pt x="86" y="6812"/>
                  </a:lnTo>
                  <a:lnTo>
                    <a:pt x="171" y="7536"/>
                  </a:lnTo>
                  <a:lnTo>
                    <a:pt x="299" y="8259"/>
                  </a:lnTo>
                  <a:lnTo>
                    <a:pt x="469" y="8941"/>
                  </a:lnTo>
                  <a:lnTo>
                    <a:pt x="725" y="9664"/>
                  </a:lnTo>
                  <a:lnTo>
                    <a:pt x="938" y="10175"/>
                  </a:lnTo>
                  <a:lnTo>
                    <a:pt x="1278" y="10643"/>
                  </a:lnTo>
                  <a:lnTo>
                    <a:pt x="1619" y="11069"/>
                  </a:lnTo>
                  <a:lnTo>
                    <a:pt x="2087" y="11452"/>
                  </a:lnTo>
                  <a:lnTo>
                    <a:pt x="2428" y="11665"/>
                  </a:lnTo>
                  <a:lnTo>
                    <a:pt x="2938" y="11878"/>
                  </a:lnTo>
                  <a:lnTo>
                    <a:pt x="3535" y="12048"/>
                  </a:lnTo>
                  <a:lnTo>
                    <a:pt x="3875" y="12091"/>
                  </a:lnTo>
                  <a:lnTo>
                    <a:pt x="4599" y="12091"/>
                  </a:lnTo>
                  <a:lnTo>
                    <a:pt x="4982" y="12048"/>
                  </a:lnTo>
                  <a:lnTo>
                    <a:pt x="5365" y="11921"/>
                  </a:lnTo>
                  <a:lnTo>
                    <a:pt x="5748" y="11793"/>
                  </a:lnTo>
                  <a:lnTo>
                    <a:pt x="6131" y="11580"/>
                  </a:lnTo>
                  <a:lnTo>
                    <a:pt x="6515" y="11325"/>
                  </a:lnTo>
                  <a:lnTo>
                    <a:pt x="6898" y="11027"/>
                  </a:lnTo>
                  <a:lnTo>
                    <a:pt x="7281" y="10643"/>
                  </a:lnTo>
                  <a:lnTo>
                    <a:pt x="7536" y="10260"/>
                  </a:lnTo>
                  <a:lnTo>
                    <a:pt x="7749" y="9877"/>
                  </a:lnTo>
                  <a:lnTo>
                    <a:pt x="7920" y="9451"/>
                  </a:lnTo>
                  <a:lnTo>
                    <a:pt x="8090" y="8983"/>
                  </a:lnTo>
                  <a:lnTo>
                    <a:pt x="8260" y="8430"/>
                  </a:lnTo>
                  <a:lnTo>
                    <a:pt x="8430" y="7748"/>
                  </a:lnTo>
                  <a:lnTo>
                    <a:pt x="8558" y="6982"/>
                  </a:lnTo>
                  <a:lnTo>
                    <a:pt x="8686" y="6173"/>
                  </a:lnTo>
                  <a:lnTo>
                    <a:pt x="8771" y="5364"/>
                  </a:lnTo>
                  <a:lnTo>
                    <a:pt x="8814" y="4556"/>
                  </a:lnTo>
                  <a:lnTo>
                    <a:pt x="8814" y="3747"/>
                  </a:lnTo>
                  <a:lnTo>
                    <a:pt x="8771" y="3023"/>
                  </a:lnTo>
                  <a:lnTo>
                    <a:pt x="8643" y="2512"/>
                  </a:lnTo>
                  <a:lnTo>
                    <a:pt x="8473" y="2044"/>
                  </a:lnTo>
                  <a:lnTo>
                    <a:pt x="8260" y="1618"/>
                  </a:lnTo>
                  <a:lnTo>
                    <a:pt x="8005" y="1277"/>
                  </a:lnTo>
                  <a:lnTo>
                    <a:pt x="7707" y="979"/>
                  </a:lnTo>
                  <a:lnTo>
                    <a:pt x="7409" y="724"/>
                  </a:lnTo>
                  <a:lnTo>
                    <a:pt x="7068" y="554"/>
                  </a:lnTo>
                  <a:lnTo>
                    <a:pt x="6727" y="383"/>
                  </a:lnTo>
                  <a:lnTo>
                    <a:pt x="6429" y="256"/>
                  </a:lnTo>
                  <a:lnTo>
                    <a:pt x="6089" y="171"/>
                  </a:lnTo>
                  <a:lnTo>
                    <a:pt x="5578" y="43"/>
                  </a:lnTo>
                  <a:lnTo>
                    <a:pt x="5195" y="0"/>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5"/>
            <p:cNvSpPr/>
            <p:nvPr/>
          </p:nvSpPr>
          <p:spPr>
            <a:xfrm>
              <a:off x="5673625" y="3039475"/>
              <a:ext cx="12800" cy="13850"/>
            </a:xfrm>
            <a:custGeom>
              <a:avLst/>
              <a:gdLst/>
              <a:ahLst/>
              <a:cxnLst/>
              <a:rect l="l" t="t" r="r" b="b"/>
              <a:pathLst>
                <a:path w="512" h="554" extrusionOk="0">
                  <a:moveTo>
                    <a:pt x="256" y="0"/>
                  </a:moveTo>
                  <a:lnTo>
                    <a:pt x="128" y="43"/>
                  </a:lnTo>
                  <a:lnTo>
                    <a:pt x="43" y="86"/>
                  </a:lnTo>
                  <a:lnTo>
                    <a:pt x="0" y="171"/>
                  </a:lnTo>
                  <a:lnTo>
                    <a:pt x="0" y="256"/>
                  </a:lnTo>
                  <a:lnTo>
                    <a:pt x="0" y="384"/>
                  </a:lnTo>
                  <a:lnTo>
                    <a:pt x="43" y="469"/>
                  </a:lnTo>
                  <a:lnTo>
                    <a:pt x="128" y="511"/>
                  </a:lnTo>
                  <a:lnTo>
                    <a:pt x="256" y="554"/>
                  </a:lnTo>
                  <a:lnTo>
                    <a:pt x="341" y="511"/>
                  </a:lnTo>
                  <a:lnTo>
                    <a:pt x="426" y="469"/>
                  </a:lnTo>
                  <a:lnTo>
                    <a:pt x="511" y="384"/>
                  </a:lnTo>
                  <a:lnTo>
                    <a:pt x="511" y="256"/>
                  </a:lnTo>
                  <a:lnTo>
                    <a:pt x="511" y="171"/>
                  </a:lnTo>
                  <a:lnTo>
                    <a:pt x="426" y="86"/>
                  </a:lnTo>
                  <a:lnTo>
                    <a:pt x="341" y="43"/>
                  </a:lnTo>
                  <a:lnTo>
                    <a:pt x="25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5"/>
            <p:cNvSpPr/>
            <p:nvPr/>
          </p:nvSpPr>
          <p:spPr>
            <a:xfrm>
              <a:off x="5784300" y="3042675"/>
              <a:ext cx="12800" cy="13850"/>
            </a:xfrm>
            <a:custGeom>
              <a:avLst/>
              <a:gdLst/>
              <a:ahLst/>
              <a:cxnLst/>
              <a:rect l="l" t="t" r="r" b="b"/>
              <a:pathLst>
                <a:path w="512" h="554" extrusionOk="0">
                  <a:moveTo>
                    <a:pt x="256" y="0"/>
                  </a:moveTo>
                  <a:lnTo>
                    <a:pt x="171" y="43"/>
                  </a:lnTo>
                  <a:lnTo>
                    <a:pt x="86" y="85"/>
                  </a:lnTo>
                  <a:lnTo>
                    <a:pt x="1" y="170"/>
                  </a:lnTo>
                  <a:lnTo>
                    <a:pt x="1" y="256"/>
                  </a:lnTo>
                  <a:lnTo>
                    <a:pt x="1" y="383"/>
                  </a:lnTo>
                  <a:lnTo>
                    <a:pt x="86" y="468"/>
                  </a:lnTo>
                  <a:lnTo>
                    <a:pt x="171" y="511"/>
                  </a:lnTo>
                  <a:lnTo>
                    <a:pt x="256" y="554"/>
                  </a:lnTo>
                  <a:lnTo>
                    <a:pt x="342" y="511"/>
                  </a:lnTo>
                  <a:lnTo>
                    <a:pt x="427" y="468"/>
                  </a:lnTo>
                  <a:lnTo>
                    <a:pt x="512" y="383"/>
                  </a:lnTo>
                  <a:lnTo>
                    <a:pt x="512" y="256"/>
                  </a:lnTo>
                  <a:lnTo>
                    <a:pt x="512" y="170"/>
                  </a:lnTo>
                  <a:lnTo>
                    <a:pt x="427" y="85"/>
                  </a:lnTo>
                  <a:lnTo>
                    <a:pt x="342" y="43"/>
                  </a:lnTo>
                  <a:lnTo>
                    <a:pt x="25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5"/>
            <p:cNvSpPr/>
            <p:nvPr/>
          </p:nvSpPr>
          <p:spPr>
            <a:xfrm>
              <a:off x="5656600" y="3019250"/>
              <a:ext cx="40450" cy="9600"/>
            </a:xfrm>
            <a:custGeom>
              <a:avLst/>
              <a:gdLst/>
              <a:ahLst/>
              <a:cxnLst/>
              <a:rect l="l" t="t" r="r" b="b"/>
              <a:pathLst>
                <a:path w="1618" h="384" extrusionOk="0">
                  <a:moveTo>
                    <a:pt x="979" y="1"/>
                  </a:moveTo>
                  <a:lnTo>
                    <a:pt x="766" y="43"/>
                  </a:lnTo>
                  <a:lnTo>
                    <a:pt x="554" y="43"/>
                  </a:lnTo>
                  <a:lnTo>
                    <a:pt x="383" y="128"/>
                  </a:lnTo>
                  <a:lnTo>
                    <a:pt x="170" y="213"/>
                  </a:lnTo>
                  <a:lnTo>
                    <a:pt x="0" y="299"/>
                  </a:lnTo>
                  <a:lnTo>
                    <a:pt x="0" y="384"/>
                  </a:lnTo>
                  <a:lnTo>
                    <a:pt x="43" y="384"/>
                  </a:lnTo>
                  <a:lnTo>
                    <a:pt x="426" y="213"/>
                  </a:lnTo>
                  <a:lnTo>
                    <a:pt x="809" y="128"/>
                  </a:lnTo>
                  <a:lnTo>
                    <a:pt x="1192" y="128"/>
                  </a:lnTo>
                  <a:lnTo>
                    <a:pt x="1575" y="213"/>
                  </a:lnTo>
                  <a:lnTo>
                    <a:pt x="1618" y="213"/>
                  </a:lnTo>
                  <a:lnTo>
                    <a:pt x="1575" y="171"/>
                  </a:lnTo>
                  <a:lnTo>
                    <a:pt x="1405" y="86"/>
                  </a:lnTo>
                  <a:lnTo>
                    <a:pt x="1192" y="43"/>
                  </a:lnTo>
                  <a:lnTo>
                    <a:pt x="979"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5"/>
            <p:cNvSpPr/>
            <p:nvPr/>
          </p:nvSpPr>
          <p:spPr>
            <a:xfrm>
              <a:off x="5770475" y="3024575"/>
              <a:ext cx="40475" cy="8550"/>
            </a:xfrm>
            <a:custGeom>
              <a:avLst/>
              <a:gdLst/>
              <a:ahLst/>
              <a:cxnLst/>
              <a:rect l="l" t="t" r="r" b="b"/>
              <a:pathLst>
                <a:path w="1619" h="342" extrusionOk="0">
                  <a:moveTo>
                    <a:pt x="426" y="0"/>
                  </a:moveTo>
                  <a:lnTo>
                    <a:pt x="213" y="86"/>
                  </a:lnTo>
                  <a:lnTo>
                    <a:pt x="43" y="128"/>
                  </a:lnTo>
                  <a:lnTo>
                    <a:pt x="0" y="171"/>
                  </a:lnTo>
                  <a:lnTo>
                    <a:pt x="43" y="213"/>
                  </a:lnTo>
                  <a:lnTo>
                    <a:pt x="426" y="128"/>
                  </a:lnTo>
                  <a:lnTo>
                    <a:pt x="809" y="128"/>
                  </a:lnTo>
                  <a:lnTo>
                    <a:pt x="1193" y="213"/>
                  </a:lnTo>
                  <a:lnTo>
                    <a:pt x="1576" y="341"/>
                  </a:lnTo>
                  <a:lnTo>
                    <a:pt x="1618" y="341"/>
                  </a:lnTo>
                  <a:lnTo>
                    <a:pt x="1618" y="298"/>
                  </a:lnTo>
                  <a:lnTo>
                    <a:pt x="1448" y="171"/>
                  </a:lnTo>
                  <a:lnTo>
                    <a:pt x="1235" y="86"/>
                  </a:lnTo>
                  <a:lnTo>
                    <a:pt x="1065" y="43"/>
                  </a:lnTo>
                  <a:lnTo>
                    <a:pt x="852"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5"/>
            <p:cNvSpPr/>
            <p:nvPr/>
          </p:nvSpPr>
          <p:spPr>
            <a:xfrm>
              <a:off x="5716200" y="3082050"/>
              <a:ext cx="25550" cy="10675"/>
            </a:xfrm>
            <a:custGeom>
              <a:avLst/>
              <a:gdLst/>
              <a:ahLst/>
              <a:cxnLst/>
              <a:rect l="l" t="t" r="r" b="b"/>
              <a:pathLst>
                <a:path w="1022" h="427" extrusionOk="0">
                  <a:moveTo>
                    <a:pt x="43" y="0"/>
                  </a:moveTo>
                  <a:lnTo>
                    <a:pt x="0" y="43"/>
                  </a:lnTo>
                  <a:lnTo>
                    <a:pt x="85" y="128"/>
                  </a:lnTo>
                  <a:lnTo>
                    <a:pt x="213" y="256"/>
                  </a:lnTo>
                  <a:lnTo>
                    <a:pt x="469" y="384"/>
                  </a:lnTo>
                  <a:lnTo>
                    <a:pt x="724" y="426"/>
                  </a:lnTo>
                  <a:lnTo>
                    <a:pt x="894" y="426"/>
                  </a:lnTo>
                  <a:lnTo>
                    <a:pt x="1022" y="384"/>
                  </a:lnTo>
                  <a:lnTo>
                    <a:pt x="1022" y="341"/>
                  </a:lnTo>
                  <a:lnTo>
                    <a:pt x="724" y="341"/>
                  </a:lnTo>
                  <a:lnTo>
                    <a:pt x="469" y="298"/>
                  </a:lnTo>
                  <a:lnTo>
                    <a:pt x="256" y="171"/>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5"/>
            <p:cNvSpPr/>
            <p:nvPr/>
          </p:nvSpPr>
          <p:spPr>
            <a:xfrm>
              <a:off x="5733225" y="3032025"/>
              <a:ext cx="12800" cy="33025"/>
            </a:xfrm>
            <a:custGeom>
              <a:avLst/>
              <a:gdLst/>
              <a:ahLst/>
              <a:cxnLst/>
              <a:rect l="l" t="t" r="r" b="b"/>
              <a:pathLst>
                <a:path w="512" h="1321" extrusionOk="0">
                  <a:moveTo>
                    <a:pt x="426" y="0"/>
                  </a:moveTo>
                  <a:lnTo>
                    <a:pt x="426" y="852"/>
                  </a:lnTo>
                  <a:lnTo>
                    <a:pt x="426" y="1065"/>
                  </a:lnTo>
                  <a:lnTo>
                    <a:pt x="426" y="1192"/>
                  </a:lnTo>
                  <a:lnTo>
                    <a:pt x="426" y="1235"/>
                  </a:lnTo>
                  <a:lnTo>
                    <a:pt x="0" y="1235"/>
                  </a:lnTo>
                  <a:lnTo>
                    <a:pt x="0" y="1278"/>
                  </a:lnTo>
                  <a:lnTo>
                    <a:pt x="213" y="1320"/>
                  </a:lnTo>
                  <a:lnTo>
                    <a:pt x="384" y="1320"/>
                  </a:lnTo>
                  <a:lnTo>
                    <a:pt x="426" y="1278"/>
                  </a:lnTo>
                  <a:lnTo>
                    <a:pt x="469" y="1235"/>
                  </a:lnTo>
                  <a:lnTo>
                    <a:pt x="469" y="1192"/>
                  </a:lnTo>
                  <a:lnTo>
                    <a:pt x="469" y="1065"/>
                  </a:lnTo>
                  <a:lnTo>
                    <a:pt x="511" y="852"/>
                  </a:lnTo>
                  <a:lnTo>
                    <a:pt x="46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5"/>
            <p:cNvSpPr/>
            <p:nvPr/>
          </p:nvSpPr>
          <p:spPr>
            <a:xfrm>
              <a:off x="5672550" y="3153350"/>
              <a:ext cx="72400" cy="20250"/>
            </a:xfrm>
            <a:custGeom>
              <a:avLst/>
              <a:gdLst/>
              <a:ahLst/>
              <a:cxnLst/>
              <a:rect l="l" t="t" r="r" b="b"/>
              <a:pathLst>
                <a:path w="2896" h="810" extrusionOk="0">
                  <a:moveTo>
                    <a:pt x="1" y="1"/>
                  </a:moveTo>
                  <a:lnTo>
                    <a:pt x="171" y="171"/>
                  </a:lnTo>
                  <a:lnTo>
                    <a:pt x="384" y="341"/>
                  </a:lnTo>
                  <a:lnTo>
                    <a:pt x="682" y="512"/>
                  </a:lnTo>
                  <a:lnTo>
                    <a:pt x="1108" y="682"/>
                  </a:lnTo>
                  <a:lnTo>
                    <a:pt x="1576" y="767"/>
                  </a:lnTo>
                  <a:lnTo>
                    <a:pt x="1874" y="810"/>
                  </a:lnTo>
                  <a:lnTo>
                    <a:pt x="2513" y="810"/>
                  </a:lnTo>
                  <a:lnTo>
                    <a:pt x="2896" y="767"/>
                  </a:lnTo>
                  <a:lnTo>
                    <a:pt x="2811" y="256"/>
                  </a:lnTo>
                  <a:lnTo>
                    <a:pt x="2598" y="299"/>
                  </a:lnTo>
                  <a:lnTo>
                    <a:pt x="2342" y="341"/>
                  </a:lnTo>
                  <a:lnTo>
                    <a:pt x="2002" y="384"/>
                  </a:lnTo>
                  <a:lnTo>
                    <a:pt x="1576" y="384"/>
                  </a:lnTo>
                  <a:lnTo>
                    <a:pt x="1108" y="341"/>
                  </a:lnTo>
                  <a:lnTo>
                    <a:pt x="554" y="214"/>
                  </a:lnTo>
                  <a:lnTo>
                    <a:pt x="1"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5"/>
            <p:cNvSpPr/>
            <p:nvPr/>
          </p:nvSpPr>
          <p:spPr>
            <a:xfrm>
              <a:off x="5582100" y="3023500"/>
              <a:ext cx="35125" cy="49000"/>
            </a:xfrm>
            <a:custGeom>
              <a:avLst/>
              <a:gdLst/>
              <a:ahLst/>
              <a:cxnLst/>
              <a:rect l="l" t="t" r="r" b="b"/>
              <a:pathLst>
                <a:path w="1405" h="1960" extrusionOk="0">
                  <a:moveTo>
                    <a:pt x="426" y="1"/>
                  </a:moveTo>
                  <a:lnTo>
                    <a:pt x="255" y="43"/>
                  </a:lnTo>
                  <a:lnTo>
                    <a:pt x="170" y="86"/>
                  </a:lnTo>
                  <a:lnTo>
                    <a:pt x="43" y="256"/>
                  </a:lnTo>
                  <a:lnTo>
                    <a:pt x="0" y="384"/>
                  </a:lnTo>
                  <a:lnTo>
                    <a:pt x="0" y="554"/>
                  </a:lnTo>
                  <a:lnTo>
                    <a:pt x="0" y="725"/>
                  </a:lnTo>
                  <a:lnTo>
                    <a:pt x="85" y="1065"/>
                  </a:lnTo>
                  <a:lnTo>
                    <a:pt x="213" y="1363"/>
                  </a:lnTo>
                  <a:lnTo>
                    <a:pt x="426" y="1661"/>
                  </a:lnTo>
                  <a:lnTo>
                    <a:pt x="596" y="1832"/>
                  </a:lnTo>
                  <a:lnTo>
                    <a:pt x="724" y="1917"/>
                  </a:lnTo>
                  <a:lnTo>
                    <a:pt x="809" y="1959"/>
                  </a:lnTo>
                  <a:lnTo>
                    <a:pt x="1150" y="1959"/>
                  </a:lnTo>
                  <a:lnTo>
                    <a:pt x="1277" y="1874"/>
                  </a:lnTo>
                  <a:lnTo>
                    <a:pt x="1405" y="1746"/>
                  </a:lnTo>
                  <a:lnTo>
                    <a:pt x="1320" y="554"/>
                  </a:lnTo>
                  <a:lnTo>
                    <a:pt x="1022" y="256"/>
                  </a:lnTo>
                  <a:lnTo>
                    <a:pt x="852" y="129"/>
                  </a:lnTo>
                  <a:lnTo>
                    <a:pt x="681" y="43"/>
                  </a:lnTo>
                  <a:lnTo>
                    <a:pt x="554" y="1"/>
                  </a:lnTo>
                  <a:close/>
                </a:path>
              </a:pathLst>
            </a:custGeom>
            <a:solidFill>
              <a:srgbClr val="AD6F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5"/>
            <p:cNvSpPr/>
            <p:nvPr/>
          </p:nvSpPr>
          <p:spPr>
            <a:xfrm>
              <a:off x="5591675" y="3034150"/>
              <a:ext cx="23425" cy="21325"/>
            </a:xfrm>
            <a:custGeom>
              <a:avLst/>
              <a:gdLst/>
              <a:ahLst/>
              <a:cxnLst/>
              <a:rect l="l" t="t" r="r" b="b"/>
              <a:pathLst>
                <a:path w="937" h="853" extrusionOk="0">
                  <a:moveTo>
                    <a:pt x="43" y="1"/>
                  </a:moveTo>
                  <a:lnTo>
                    <a:pt x="0" y="43"/>
                  </a:lnTo>
                  <a:lnTo>
                    <a:pt x="43" y="43"/>
                  </a:lnTo>
                  <a:lnTo>
                    <a:pt x="298" y="171"/>
                  </a:lnTo>
                  <a:lnTo>
                    <a:pt x="511" y="384"/>
                  </a:lnTo>
                  <a:lnTo>
                    <a:pt x="724" y="597"/>
                  </a:lnTo>
                  <a:lnTo>
                    <a:pt x="894" y="852"/>
                  </a:lnTo>
                  <a:lnTo>
                    <a:pt x="937" y="852"/>
                  </a:lnTo>
                  <a:lnTo>
                    <a:pt x="767" y="554"/>
                  </a:lnTo>
                  <a:lnTo>
                    <a:pt x="554" y="341"/>
                  </a:lnTo>
                  <a:lnTo>
                    <a:pt x="341" y="128"/>
                  </a:lnTo>
                  <a:lnTo>
                    <a:pt x="43"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5"/>
            <p:cNvSpPr/>
            <p:nvPr/>
          </p:nvSpPr>
          <p:spPr>
            <a:xfrm>
              <a:off x="5602300" y="3043725"/>
              <a:ext cx="5350" cy="21325"/>
            </a:xfrm>
            <a:custGeom>
              <a:avLst/>
              <a:gdLst/>
              <a:ahLst/>
              <a:cxnLst/>
              <a:rect l="l" t="t" r="r" b="b"/>
              <a:pathLst>
                <a:path w="214" h="853" extrusionOk="0">
                  <a:moveTo>
                    <a:pt x="171" y="1"/>
                  </a:moveTo>
                  <a:lnTo>
                    <a:pt x="171" y="43"/>
                  </a:lnTo>
                  <a:lnTo>
                    <a:pt x="44" y="214"/>
                  </a:lnTo>
                  <a:lnTo>
                    <a:pt x="1" y="384"/>
                  </a:lnTo>
                  <a:lnTo>
                    <a:pt x="1" y="597"/>
                  </a:lnTo>
                  <a:lnTo>
                    <a:pt x="1" y="810"/>
                  </a:lnTo>
                  <a:lnTo>
                    <a:pt x="44" y="852"/>
                  </a:lnTo>
                  <a:lnTo>
                    <a:pt x="44" y="810"/>
                  </a:lnTo>
                  <a:lnTo>
                    <a:pt x="44" y="597"/>
                  </a:lnTo>
                  <a:lnTo>
                    <a:pt x="44" y="426"/>
                  </a:lnTo>
                  <a:lnTo>
                    <a:pt x="86" y="214"/>
                  </a:lnTo>
                  <a:lnTo>
                    <a:pt x="214" y="43"/>
                  </a:lnTo>
                  <a:lnTo>
                    <a:pt x="171" y="1"/>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5"/>
            <p:cNvSpPr/>
            <p:nvPr/>
          </p:nvSpPr>
          <p:spPr>
            <a:xfrm>
              <a:off x="5597000" y="2843650"/>
              <a:ext cx="233100" cy="204375"/>
            </a:xfrm>
            <a:custGeom>
              <a:avLst/>
              <a:gdLst/>
              <a:ahLst/>
              <a:cxnLst/>
              <a:rect l="l" t="t" r="r" b="b"/>
              <a:pathLst>
                <a:path w="9324" h="8175" extrusionOk="0">
                  <a:moveTo>
                    <a:pt x="7536" y="0"/>
                  </a:moveTo>
                  <a:lnTo>
                    <a:pt x="6897" y="43"/>
                  </a:lnTo>
                  <a:lnTo>
                    <a:pt x="6173" y="85"/>
                  </a:lnTo>
                  <a:lnTo>
                    <a:pt x="5790" y="128"/>
                  </a:lnTo>
                  <a:lnTo>
                    <a:pt x="5449" y="213"/>
                  </a:lnTo>
                  <a:lnTo>
                    <a:pt x="5066" y="341"/>
                  </a:lnTo>
                  <a:lnTo>
                    <a:pt x="4683" y="468"/>
                  </a:lnTo>
                  <a:lnTo>
                    <a:pt x="4343" y="511"/>
                  </a:lnTo>
                  <a:lnTo>
                    <a:pt x="4045" y="554"/>
                  </a:lnTo>
                  <a:lnTo>
                    <a:pt x="3406" y="596"/>
                  </a:lnTo>
                  <a:lnTo>
                    <a:pt x="2895" y="724"/>
                  </a:lnTo>
                  <a:lnTo>
                    <a:pt x="2427" y="894"/>
                  </a:lnTo>
                  <a:lnTo>
                    <a:pt x="1958" y="1150"/>
                  </a:lnTo>
                  <a:lnTo>
                    <a:pt x="1533" y="1490"/>
                  </a:lnTo>
                  <a:lnTo>
                    <a:pt x="1150" y="1873"/>
                  </a:lnTo>
                  <a:lnTo>
                    <a:pt x="809" y="2299"/>
                  </a:lnTo>
                  <a:lnTo>
                    <a:pt x="554" y="2767"/>
                  </a:lnTo>
                  <a:lnTo>
                    <a:pt x="341" y="3236"/>
                  </a:lnTo>
                  <a:lnTo>
                    <a:pt x="170" y="3746"/>
                  </a:lnTo>
                  <a:lnTo>
                    <a:pt x="85" y="4300"/>
                  </a:lnTo>
                  <a:lnTo>
                    <a:pt x="0" y="4811"/>
                  </a:lnTo>
                  <a:lnTo>
                    <a:pt x="0" y="5364"/>
                  </a:lnTo>
                  <a:lnTo>
                    <a:pt x="43" y="5875"/>
                  </a:lnTo>
                  <a:lnTo>
                    <a:pt x="85" y="6429"/>
                  </a:lnTo>
                  <a:lnTo>
                    <a:pt x="213" y="6939"/>
                  </a:lnTo>
                  <a:lnTo>
                    <a:pt x="341" y="7450"/>
                  </a:lnTo>
                  <a:lnTo>
                    <a:pt x="468" y="7833"/>
                  </a:lnTo>
                  <a:lnTo>
                    <a:pt x="554" y="8004"/>
                  </a:lnTo>
                  <a:lnTo>
                    <a:pt x="681" y="8174"/>
                  </a:lnTo>
                  <a:lnTo>
                    <a:pt x="809" y="8046"/>
                  </a:lnTo>
                  <a:lnTo>
                    <a:pt x="937" y="7876"/>
                  </a:lnTo>
                  <a:lnTo>
                    <a:pt x="1022" y="7706"/>
                  </a:lnTo>
                  <a:lnTo>
                    <a:pt x="1064" y="7535"/>
                  </a:lnTo>
                  <a:lnTo>
                    <a:pt x="1150" y="7110"/>
                  </a:lnTo>
                  <a:lnTo>
                    <a:pt x="1192" y="6727"/>
                  </a:lnTo>
                  <a:lnTo>
                    <a:pt x="1277" y="5918"/>
                  </a:lnTo>
                  <a:lnTo>
                    <a:pt x="1490" y="5151"/>
                  </a:lnTo>
                  <a:lnTo>
                    <a:pt x="2001" y="5407"/>
                  </a:lnTo>
                  <a:lnTo>
                    <a:pt x="2554" y="5535"/>
                  </a:lnTo>
                  <a:lnTo>
                    <a:pt x="3150" y="5577"/>
                  </a:lnTo>
                  <a:lnTo>
                    <a:pt x="3704" y="5577"/>
                  </a:lnTo>
                  <a:lnTo>
                    <a:pt x="4300" y="5449"/>
                  </a:lnTo>
                  <a:lnTo>
                    <a:pt x="4853" y="5237"/>
                  </a:lnTo>
                  <a:lnTo>
                    <a:pt x="5322" y="4981"/>
                  </a:lnTo>
                  <a:lnTo>
                    <a:pt x="5790" y="4641"/>
                  </a:lnTo>
                  <a:lnTo>
                    <a:pt x="5960" y="4428"/>
                  </a:lnTo>
                  <a:lnTo>
                    <a:pt x="6131" y="4257"/>
                  </a:lnTo>
                  <a:lnTo>
                    <a:pt x="6216" y="4002"/>
                  </a:lnTo>
                  <a:lnTo>
                    <a:pt x="6258" y="3789"/>
                  </a:lnTo>
                  <a:lnTo>
                    <a:pt x="6556" y="3832"/>
                  </a:lnTo>
                  <a:lnTo>
                    <a:pt x="7110" y="3832"/>
                  </a:lnTo>
                  <a:lnTo>
                    <a:pt x="7408" y="3789"/>
                  </a:lnTo>
                  <a:lnTo>
                    <a:pt x="7663" y="3704"/>
                  </a:lnTo>
                  <a:lnTo>
                    <a:pt x="7961" y="3576"/>
                  </a:lnTo>
                  <a:lnTo>
                    <a:pt x="8174" y="3448"/>
                  </a:lnTo>
                  <a:lnTo>
                    <a:pt x="8430" y="3278"/>
                  </a:lnTo>
                  <a:lnTo>
                    <a:pt x="8642" y="3065"/>
                  </a:lnTo>
                  <a:lnTo>
                    <a:pt x="8813" y="2852"/>
                  </a:lnTo>
                  <a:lnTo>
                    <a:pt x="8983" y="2640"/>
                  </a:lnTo>
                  <a:lnTo>
                    <a:pt x="9111" y="2384"/>
                  </a:lnTo>
                  <a:lnTo>
                    <a:pt x="9196" y="2129"/>
                  </a:lnTo>
                  <a:lnTo>
                    <a:pt x="9281" y="1831"/>
                  </a:lnTo>
                  <a:lnTo>
                    <a:pt x="9324" y="1575"/>
                  </a:lnTo>
                  <a:lnTo>
                    <a:pt x="9324" y="1277"/>
                  </a:lnTo>
                  <a:lnTo>
                    <a:pt x="9324" y="1107"/>
                  </a:lnTo>
                  <a:lnTo>
                    <a:pt x="9238" y="894"/>
                  </a:lnTo>
                  <a:lnTo>
                    <a:pt x="9153" y="766"/>
                  </a:lnTo>
                  <a:lnTo>
                    <a:pt x="9128" y="749"/>
                  </a:lnTo>
                  <a:lnTo>
                    <a:pt x="9128" y="749"/>
                  </a:lnTo>
                  <a:lnTo>
                    <a:pt x="9026" y="596"/>
                  </a:lnTo>
                  <a:lnTo>
                    <a:pt x="8770" y="383"/>
                  </a:lnTo>
                  <a:lnTo>
                    <a:pt x="8472" y="213"/>
                  </a:lnTo>
                  <a:lnTo>
                    <a:pt x="8174" y="85"/>
                  </a:lnTo>
                  <a:lnTo>
                    <a:pt x="7876" y="43"/>
                  </a:lnTo>
                  <a:lnTo>
                    <a:pt x="7536"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5"/>
            <p:cNvSpPr/>
            <p:nvPr/>
          </p:nvSpPr>
          <p:spPr>
            <a:xfrm>
              <a:off x="5597000" y="2843650"/>
              <a:ext cx="233100" cy="204375"/>
            </a:xfrm>
            <a:custGeom>
              <a:avLst/>
              <a:gdLst/>
              <a:ahLst/>
              <a:cxnLst/>
              <a:rect l="l" t="t" r="r" b="b"/>
              <a:pathLst>
                <a:path w="9324" h="8175" fill="none" extrusionOk="0">
                  <a:moveTo>
                    <a:pt x="9026" y="681"/>
                  </a:moveTo>
                  <a:lnTo>
                    <a:pt x="9026" y="681"/>
                  </a:lnTo>
                  <a:lnTo>
                    <a:pt x="9153" y="766"/>
                  </a:lnTo>
                  <a:lnTo>
                    <a:pt x="9238" y="894"/>
                  </a:lnTo>
                  <a:lnTo>
                    <a:pt x="9324" y="1107"/>
                  </a:lnTo>
                  <a:lnTo>
                    <a:pt x="9324" y="1277"/>
                  </a:lnTo>
                  <a:lnTo>
                    <a:pt x="9324" y="1277"/>
                  </a:lnTo>
                  <a:lnTo>
                    <a:pt x="9324" y="1575"/>
                  </a:lnTo>
                  <a:lnTo>
                    <a:pt x="9281" y="1831"/>
                  </a:lnTo>
                  <a:lnTo>
                    <a:pt x="9196" y="2129"/>
                  </a:lnTo>
                  <a:lnTo>
                    <a:pt x="9111" y="2384"/>
                  </a:lnTo>
                  <a:lnTo>
                    <a:pt x="8983" y="2640"/>
                  </a:lnTo>
                  <a:lnTo>
                    <a:pt x="8813" y="2852"/>
                  </a:lnTo>
                  <a:lnTo>
                    <a:pt x="8642" y="3065"/>
                  </a:lnTo>
                  <a:lnTo>
                    <a:pt x="8430" y="3278"/>
                  </a:lnTo>
                  <a:lnTo>
                    <a:pt x="8430" y="3278"/>
                  </a:lnTo>
                  <a:lnTo>
                    <a:pt x="8174" y="3448"/>
                  </a:lnTo>
                  <a:lnTo>
                    <a:pt x="7961" y="3576"/>
                  </a:lnTo>
                  <a:lnTo>
                    <a:pt x="7663" y="3704"/>
                  </a:lnTo>
                  <a:lnTo>
                    <a:pt x="7408" y="3789"/>
                  </a:lnTo>
                  <a:lnTo>
                    <a:pt x="7110" y="3832"/>
                  </a:lnTo>
                  <a:lnTo>
                    <a:pt x="6854" y="3832"/>
                  </a:lnTo>
                  <a:lnTo>
                    <a:pt x="6556" y="3832"/>
                  </a:lnTo>
                  <a:lnTo>
                    <a:pt x="6258" y="3789"/>
                  </a:lnTo>
                  <a:lnTo>
                    <a:pt x="6258" y="3789"/>
                  </a:lnTo>
                  <a:lnTo>
                    <a:pt x="6216" y="4002"/>
                  </a:lnTo>
                  <a:lnTo>
                    <a:pt x="6131" y="4257"/>
                  </a:lnTo>
                  <a:lnTo>
                    <a:pt x="5960" y="4428"/>
                  </a:lnTo>
                  <a:lnTo>
                    <a:pt x="5790" y="4641"/>
                  </a:lnTo>
                  <a:lnTo>
                    <a:pt x="5790" y="4641"/>
                  </a:lnTo>
                  <a:lnTo>
                    <a:pt x="5322" y="4981"/>
                  </a:lnTo>
                  <a:lnTo>
                    <a:pt x="4853" y="5237"/>
                  </a:lnTo>
                  <a:lnTo>
                    <a:pt x="4300" y="5449"/>
                  </a:lnTo>
                  <a:lnTo>
                    <a:pt x="3704" y="5577"/>
                  </a:lnTo>
                  <a:lnTo>
                    <a:pt x="3150" y="5577"/>
                  </a:lnTo>
                  <a:lnTo>
                    <a:pt x="2554" y="5535"/>
                  </a:lnTo>
                  <a:lnTo>
                    <a:pt x="2001" y="5407"/>
                  </a:lnTo>
                  <a:lnTo>
                    <a:pt x="1490" y="5151"/>
                  </a:lnTo>
                  <a:lnTo>
                    <a:pt x="1490" y="5151"/>
                  </a:lnTo>
                  <a:lnTo>
                    <a:pt x="1277" y="5918"/>
                  </a:lnTo>
                  <a:lnTo>
                    <a:pt x="1192" y="6727"/>
                  </a:lnTo>
                  <a:lnTo>
                    <a:pt x="1192" y="6727"/>
                  </a:lnTo>
                  <a:lnTo>
                    <a:pt x="1150" y="7110"/>
                  </a:lnTo>
                  <a:lnTo>
                    <a:pt x="1064" y="7535"/>
                  </a:lnTo>
                  <a:lnTo>
                    <a:pt x="1022" y="7706"/>
                  </a:lnTo>
                  <a:lnTo>
                    <a:pt x="937" y="7876"/>
                  </a:lnTo>
                  <a:lnTo>
                    <a:pt x="809" y="8046"/>
                  </a:lnTo>
                  <a:lnTo>
                    <a:pt x="681" y="8174"/>
                  </a:lnTo>
                  <a:lnTo>
                    <a:pt x="681" y="8174"/>
                  </a:lnTo>
                  <a:lnTo>
                    <a:pt x="554" y="8004"/>
                  </a:lnTo>
                  <a:lnTo>
                    <a:pt x="468" y="7833"/>
                  </a:lnTo>
                  <a:lnTo>
                    <a:pt x="341" y="7450"/>
                  </a:lnTo>
                  <a:lnTo>
                    <a:pt x="341" y="7450"/>
                  </a:lnTo>
                  <a:lnTo>
                    <a:pt x="213" y="6939"/>
                  </a:lnTo>
                  <a:lnTo>
                    <a:pt x="85" y="6429"/>
                  </a:lnTo>
                  <a:lnTo>
                    <a:pt x="43" y="5875"/>
                  </a:lnTo>
                  <a:lnTo>
                    <a:pt x="0" y="5364"/>
                  </a:lnTo>
                  <a:lnTo>
                    <a:pt x="0" y="4811"/>
                  </a:lnTo>
                  <a:lnTo>
                    <a:pt x="85" y="4300"/>
                  </a:lnTo>
                  <a:lnTo>
                    <a:pt x="170" y="3746"/>
                  </a:lnTo>
                  <a:lnTo>
                    <a:pt x="341" y="3236"/>
                  </a:lnTo>
                  <a:lnTo>
                    <a:pt x="341" y="3236"/>
                  </a:lnTo>
                  <a:lnTo>
                    <a:pt x="554" y="2767"/>
                  </a:lnTo>
                  <a:lnTo>
                    <a:pt x="809" y="2299"/>
                  </a:lnTo>
                  <a:lnTo>
                    <a:pt x="1150" y="1873"/>
                  </a:lnTo>
                  <a:lnTo>
                    <a:pt x="1533" y="1490"/>
                  </a:lnTo>
                  <a:lnTo>
                    <a:pt x="1958" y="1150"/>
                  </a:lnTo>
                  <a:lnTo>
                    <a:pt x="2427" y="894"/>
                  </a:lnTo>
                  <a:lnTo>
                    <a:pt x="2895" y="724"/>
                  </a:lnTo>
                  <a:lnTo>
                    <a:pt x="3406" y="596"/>
                  </a:lnTo>
                  <a:lnTo>
                    <a:pt x="3406" y="596"/>
                  </a:lnTo>
                  <a:lnTo>
                    <a:pt x="4045" y="554"/>
                  </a:lnTo>
                  <a:lnTo>
                    <a:pt x="4343" y="511"/>
                  </a:lnTo>
                  <a:lnTo>
                    <a:pt x="4683" y="468"/>
                  </a:lnTo>
                  <a:lnTo>
                    <a:pt x="4683" y="468"/>
                  </a:lnTo>
                  <a:lnTo>
                    <a:pt x="5066" y="341"/>
                  </a:lnTo>
                  <a:lnTo>
                    <a:pt x="5449" y="213"/>
                  </a:lnTo>
                  <a:lnTo>
                    <a:pt x="5449" y="213"/>
                  </a:lnTo>
                  <a:lnTo>
                    <a:pt x="5790" y="128"/>
                  </a:lnTo>
                  <a:lnTo>
                    <a:pt x="6173" y="85"/>
                  </a:lnTo>
                  <a:lnTo>
                    <a:pt x="6897" y="43"/>
                  </a:lnTo>
                  <a:lnTo>
                    <a:pt x="6897" y="43"/>
                  </a:lnTo>
                  <a:lnTo>
                    <a:pt x="7536" y="0"/>
                  </a:lnTo>
                  <a:lnTo>
                    <a:pt x="7876" y="43"/>
                  </a:lnTo>
                  <a:lnTo>
                    <a:pt x="8174" y="85"/>
                  </a:lnTo>
                  <a:lnTo>
                    <a:pt x="8174" y="85"/>
                  </a:lnTo>
                  <a:lnTo>
                    <a:pt x="8472" y="213"/>
                  </a:lnTo>
                  <a:lnTo>
                    <a:pt x="8770" y="383"/>
                  </a:lnTo>
                  <a:lnTo>
                    <a:pt x="9026" y="596"/>
                  </a:lnTo>
                  <a:lnTo>
                    <a:pt x="9196" y="85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5"/>
            <p:cNvSpPr/>
            <p:nvPr/>
          </p:nvSpPr>
          <p:spPr>
            <a:xfrm>
              <a:off x="5797075" y="2898975"/>
              <a:ext cx="40475" cy="129875"/>
            </a:xfrm>
            <a:custGeom>
              <a:avLst/>
              <a:gdLst/>
              <a:ahLst/>
              <a:cxnLst/>
              <a:rect l="l" t="t" r="r" b="b"/>
              <a:pathLst>
                <a:path w="1619" h="5195" extrusionOk="0">
                  <a:moveTo>
                    <a:pt x="384" y="1"/>
                  </a:moveTo>
                  <a:lnTo>
                    <a:pt x="256" y="43"/>
                  </a:lnTo>
                  <a:lnTo>
                    <a:pt x="129" y="214"/>
                  </a:lnTo>
                  <a:lnTo>
                    <a:pt x="43" y="384"/>
                  </a:lnTo>
                  <a:lnTo>
                    <a:pt x="1" y="597"/>
                  </a:lnTo>
                  <a:lnTo>
                    <a:pt x="1" y="810"/>
                  </a:lnTo>
                  <a:lnTo>
                    <a:pt x="43" y="1023"/>
                  </a:lnTo>
                  <a:lnTo>
                    <a:pt x="129" y="1193"/>
                  </a:lnTo>
                  <a:lnTo>
                    <a:pt x="129" y="1235"/>
                  </a:lnTo>
                  <a:lnTo>
                    <a:pt x="554" y="2172"/>
                  </a:lnTo>
                  <a:lnTo>
                    <a:pt x="767" y="2683"/>
                  </a:lnTo>
                  <a:lnTo>
                    <a:pt x="937" y="3151"/>
                  </a:lnTo>
                  <a:lnTo>
                    <a:pt x="1065" y="3662"/>
                  </a:lnTo>
                  <a:lnTo>
                    <a:pt x="1150" y="4173"/>
                  </a:lnTo>
                  <a:lnTo>
                    <a:pt x="1150" y="4684"/>
                  </a:lnTo>
                  <a:lnTo>
                    <a:pt x="1065" y="5195"/>
                  </a:lnTo>
                  <a:lnTo>
                    <a:pt x="1278" y="4684"/>
                  </a:lnTo>
                  <a:lnTo>
                    <a:pt x="1448" y="4130"/>
                  </a:lnTo>
                  <a:lnTo>
                    <a:pt x="1576" y="3534"/>
                  </a:lnTo>
                  <a:lnTo>
                    <a:pt x="1619" y="2981"/>
                  </a:lnTo>
                  <a:lnTo>
                    <a:pt x="1619" y="2385"/>
                  </a:lnTo>
                  <a:lnTo>
                    <a:pt x="1533" y="1831"/>
                  </a:lnTo>
                  <a:lnTo>
                    <a:pt x="1406" y="1278"/>
                  </a:lnTo>
                  <a:lnTo>
                    <a:pt x="1235" y="725"/>
                  </a:lnTo>
                  <a:lnTo>
                    <a:pt x="1108" y="384"/>
                  </a:lnTo>
                  <a:lnTo>
                    <a:pt x="980" y="256"/>
                  </a:lnTo>
                  <a:lnTo>
                    <a:pt x="895" y="129"/>
                  </a:lnTo>
                  <a:lnTo>
                    <a:pt x="725" y="43"/>
                  </a:lnTo>
                  <a:lnTo>
                    <a:pt x="554"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5"/>
            <p:cNvSpPr/>
            <p:nvPr/>
          </p:nvSpPr>
          <p:spPr>
            <a:xfrm>
              <a:off x="5797075" y="2898975"/>
              <a:ext cx="40475" cy="129875"/>
            </a:xfrm>
            <a:custGeom>
              <a:avLst/>
              <a:gdLst/>
              <a:ahLst/>
              <a:cxnLst/>
              <a:rect l="l" t="t" r="r" b="b"/>
              <a:pathLst>
                <a:path w="1619" h="5195" fill="none" extrusionOk="0">
                  <a:moveTo>
                    <a:pt x="129" y="1235"/>
                  </a:moveTo>
                  <a:lnTo>
                    <a:pt x="129" y="1235"/>
                  </a:lnTo>
                  <a:lnTo>
                    <a:pt x="554" y="2172"/>
                  </a:lnTo>
                  <a:lnTo>
                    <a:pt x="767" y="2683"/>
                  </a:lnTo>
                  <a:lnTo>
                    <a:pt x="937" y="3151"/>
                  </a:lnTo>
                  <a:lnTo>
                    <a:pt x="937" y="3151"/>
                  </a:lnTo>
                  <a:lnTo>
                    <a:pt x="1065" y="3662"/>
                  </a:lnTo>
                  <a:lnTo>
                    <a:pt x="1150" y="4173"/>
                  </a:lnTo>
                  <a:lnTo>
                    <a:pt x="1150" y="4684"/>
                  </a:lnTo>
                  <a:lnTo>
                    <a:pt x="1065" y="5195"/>
                  </a:lnTo>
                  <a:lnTo>
                    <a:pt x="1065" y="5195"/>
                  </a:lnTo>
                  <a:lnTo>
                    <a:pt x="1278" y="4684"/>
                  </a:lnTo>
                  <a:lnTo>
                    <a:pt x="1448" y="4130"/>
                  </a:lnTo>
                  <a:lnTo>
                    <a:pt x="1576" y="3534"/>
                  </a:lnTo>
                  <a:lnTo>
                    <a:pt x="1619" y="2981"/>
                  </a:lnTo>
                  <a:lnTo>
                    <a:pt x="1619" y="2385"/>
                  </a:lnTo>
                  <a:lnTo>
                    <a:pt x="1533" y="1831"/>
                  </a:lnTo>
                  <a:lnTo>
                    <a:pt x="1406" y="1278"/>
                  </a:lnTo>
                  <a:lnTo>
                    <a:pt x="1235" y="725"/>
                  </a:lnTo>
                  <a:lnTo>
                    <a:pt x="1235" y="725"/>
                  </a:lnTo>
                  <a:lnTo>
                    <a:pt x="1108" y="384"/>
                  </a:lnTo>
                  <a:lnTo>
                    <a:pt x="980" y="256"/>
                  </a:lnTo>
                  <a:lnTo>
                    <a:pt x="895" y="129"/>
                  </a:lnTo>
                  <a:lnTo>
                    <a:pt x="895" y="129"/>
                  </a:lnTo>
                  <a:lnTo>
                    <a:pt x="725" y="43"/>
                  </a:lnTo>
                  <a:lnTo>
                    <a:pt x="554" y="1"/>
                  </a:lnTo>
                  <a:lnTo>
                    <a:pt x="384" y="1"/>
                  </a:lnTo>
                  <a:lnTo>
                    <a:pt x="256" y="43"/>
                  </a:lnTo>
                  <a:lnTo>
                    <a:pt x="256" y="43"/>
                  </a:lnTo>
                  <a:lnTo>
                    <a:pt x="129" y="214"/>
                  </a:lnTo>
                  <a:lnTo>
                    <a:pt x="43" y="384"/>
                  </a:lnTo>
                  <a:lnTo>
                    <a:pt x="43" y="384"/>
                  </a:lnTo>
                  <a:lnTo>
                    <a:pt x="1" y="597"/>
                  </a:lnTo>
                  <a:lnTo>
                    <a:pt x="1" y="810"/>
                  </a:lnTo>
                  <a:lnTo>
                    <a:pt x="43" y="1023"/>
                  </a:lnTo>
                  <a:lnTo>
                    <a:pt x="129" y="1193"/>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5"/>
            <p:cNvSpPr/>
            <p:nvPr/>
          </p:nvSpPr>
          <p:spPr>
            <a:xfrm>
              <a:off x="5598050" y="4755150"/>
              <a:ext cx="182025" cy="73475"/>
            </a:xfrm>
            <a:custGeom>
              <a:avLst/>
              <a:gdLst/>
              <a:ahLst/>
              <a:cxnLst/>
              <a:rect l="l" t="t" r="r" b="b"/>
              <a:pathLst>
                <a:path w="7281" h="2939" extrusionOk="0">
                  <a:moveTo>
                    <a:pt x="86" y="1"/>
                  </a:moveTo>
                  <a:lnTo>
                    <a:pt x="1" y="469"/>
                  </a:lnTo>
                  <a:lnTo>
                    <a:pt x="1" y="725"/>
                  </a:lnTo>
                  <a:lnTo>
                    <a:pt x="1" y="938"/>
                  </a:lnTo>
                  <a:lnTo>
                    <a:pt x="86" y="1150"/>
                  </a:lnTo>
                  <a:lnTo>
                    <a:pt x="171" y="1363"/>
                  </a:lnTo>
                  <a:lnTo>
                    <a:pt x="299" y="1534"/>
                  </a:lnTo>
                  <a:lnTo>
                    <a:pt x="469" y="1704"/>
                  </a:lnTo>
                  <a:lnTo>
                    <a:pt x="724" y="1832"/>
                  </a:lnTo>
                  <a:lnTo>
                    <a:pt x="980" y="1917"/>
                  </a:lnTo>
                  <a:lnTo>
                    <a:pt x="2129" y="2257"/>
                  </a:lnTo>
                  <a:lnTo>
                    <a:pt x="3321" y="2513"/>
                  </a:lnTo>
                  <a:lnTo>
                    <a:pt x="4471" y="2726"/>
                  </a:lnTo>
                  <a:lnTo>
                    <a:pt x="5663" y="2896"/>
                  </a:lnTo>
                  <a:lnTo>
                    <a:pt x="6216" y="2939"/>
                  </a:lnTo>
                  <a:lnTo>
                    <a:pt x="6514" y="2939"/>
                  </a:lnTo>
                  <a:lnTo>
                    <a:pt x="6770" y="2896"/>
                  </a:lnTo>
                  <a:lnTo>
                    <a:pt x="6983" y="2811"/>
                  </a:lnTo>
                  <a:lnTo>
                    <a:pt x="7110" y="2726"/>
                  </a:lnTo>
                  <a:lnTo>
                    <a:pt x="7238" y="2598"/>
                  </a:lnTo>
                  <a:lnTo>
                    <a:pt x="7281" y="2428"/>
                  </a:lnTo>
                  <a:lnTo>
                    <a:pt x="7281" y="2300"/>
                  </a:lnTo>
                  <a:lnTo>
                    <a:pt x="7195" y="2172"/>
                  </a:lnTo>
                  <a:lnTo>
                    <a:pt x="7025" y="1959"/>
                  </a:lnTo>
                  <a:lnTo>
                    <a:pt x="6472" y="1448"/>
                  </a:lnTo>
                  <a:lnTo>
                    <a:pt x="5876" y="938"/>
                  </a:lnTo>
                  <a:lnTo>
                    <a:pt x="5280" y="469"/>
                  </a:lnTo>
                  <a:lnTo>
                    <a:pt x="4641"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5"/>
            <p:cNvSpPr/>
            <p:nvPr/>
          </p:nvSpPr>
          <p:spPr>
            <a:xfrm>
              <a:off x="5338350" y="4755150"/>
              <a:ext cx="176700" cy="78800"/>
            </a:xfrm>
            <a:custGeom>
              <a:avLst/>
              <a:gdLst/>
              <a:ahLst/>
              <a:cxnLst/>
              <a:rect l="l" t="t" r="r" b="b"/>
              <a:pathLst>
                <a:path w="7068" h="3152" extrusionOk="0">
                  <a:moveTo>
                    <a:pt x="1" y="1"/>
                  </a:moveTo>
                  <a:lnTo>
                    <a:pt x="1" y="214"/>
                  </a:lnTo>
                  <a:lnTo>
                    <a:pt x="1" y="427"/>
                  </a:lnTo>
                  <a:lnTo>
                    <a:pt x="43" y="640"/>
                  </a:lnTo>
                  <a:lnTo>
                    <a:pt x="86" y="852"/>
                  </a:lnTo>
                  <a:lnTo>
                    <a:pt x="214" y="1065"/>
                  </a:lnTo>
                  <a:lnTo>
                    <a:pt x="341" y="1236"/>
                  </a:lnTo>
                  <a:lnTo>
                    <a:pt x="469" y="1406"/>
                  </a:lnTo>
                  <a:lnTo>
                    <a:pt x="639" y="1576"/>
                  </a:lnTo>
                  <a:lnTo>
                    <a:pt x="937" y="1789"/>
                  </a:lnTo>
                  <a:lnTo>
                    <a:pt x="1278" y="1917"/>
                  </a:lnTo>
                  <a:lnTo>
                    <a:pt x="2087" y="2257"/>
                  </a:lnTo>
                  <a:lnTo>
                    <a:pt x="2896" y="2555"/>
                  </a:lnTo>
                  <a:lnTo>
                    <a:pt x="3705" y="2768"/>
                  </a:lnTo>
                  <a:lnTo>
                    <a:pt x="4514" y="2981"/>
                  </a:lnTo>
                  <a:lnTo>
                    <a:pt x="5067" y="3066"/>
                  </a:lnTo>
                  <a:lnTo>
                    <a:pt x="5620" y="3151"/>
                  </a:lnTo>
                  <a:lnTo>
                    <a:pt x="6174" y="3109"/>
                  </a:lnTo>
                  <a:lnTo>
                    <a:pt x="6429" y="3066"/>
                  </a:lnTo>
                  <a:lnTo>
                    <a:pt x="6685" y="2981"/>
                  </a:lnTo>
                  <a:lnTo>
                    <a:pt x="6855" y="2939"/>
                  </a:lnTo>
                  <a:lnTo>
                    <a:pt x="6983" y="2811"/>
                  </a:lnTo>
                  <a:lnTo>
                    <a:pt x="7068" y="2640"/>
                  </a:lnTo>
                  <a:lnTo>
                    <a:pt x="7068" y="2470"/>
                  </a:lnTo>
                  <a:lnTo>
                    <a:pt x="6983" y="2300"/>
                  </a:lnTo>
                  <a:lnTo>
                    <a:pt x="6855" y="2130"/>
                  </a:lnTo>
                  <a:lnTo>
                    <a:pt x="6515" y="1832"/>
                  </a:lnTo>
                  <a:lnTo>
                    <a:pt x="43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5"/>
            <p:cNvSpPr/>
            <p:nvPr/>
          </p:nvSpPr>
          <p:spPr>
            <a:xfrm>
              <a:off x="5591675" y="3926050"/>
              <a:ext cx="34075" cy="829125"/>
            </a:xfrm>
            <a:custGeom>
              <a:avLst/>
              <a:gdLst/>
              <a:ahLst/>
              <a:cxnLst/>
              <a:rect l="l" t="t" r="r" b="b"/>
              <a:pathLst>
                <a:path w="1363" h="33165" extrusionOk="0">
                  <a:moveTo>
                    <a:pt x="341" y="1"/>
                  </a:moveTo>
                  <a:lnTo>
                    <a:pt x="0" y="21543"/>
                  </a:lnTo>
                  <a:lnTo>
                    <a:pt x="341" y="33165"/>
                  </a:lnTo>
                  <a:lnTo>
                    <a:pt x="1363" y="33165"/>
                  </a:lnTo>
                  <a:lnTo>
                    <a:pt x="1363" y="31207"/>
                  </a:lnTo>
                  <a:lnTo>
                    <a:pt x="1363" y="28993"/>
                  </a:lnTo>
                  <a:lnTo>
                    <a:pt x="1277" y="23969"/>
                  </a:lnTo>
                  <a:lnTo>
                    <a:pt x="1107" y="18477"/>
                  </a:lnTo>
                  <a:lnTo>
                    <a:pt x="937" y="12985"/>
                  </a:lnTo>
                  <a:lnTo>
                    <a:pt x="511" y="3832"/>
                  </a:lnTo>
                  <a:lnTo>
                    <a:pt x="341"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5"/>
            <p:cNvSpPr/>
            <p:nvPr/>
          </p:nvSpPr>
          <p:spPr>
            <a:xfrm>
              <a:off x="6177050" y="3125675"/>
              <a:ext cx="369350" cy="407675"/>
            </a:xfrm>
            <a:custGeom>
              <a:avLst/>
              <a:gdLst/>
              <a:ahLst/>
              <a:cxnLst/>
              <a:rect l="l" t="t" r="r" b="b"/>
              <a:pathLst>
                <a:path w="14774" h="16307" extrusionOk="0">
                  <a:moveTo>
                    <a:pt x="7578" y="1"/>
                  </a:moveTo>
                  <a:lnTo>
                    <a:pt x="6855" y="86"/>
                  </a:lnTo>
                  <a:lnTo>
                    <a:pt x="6131" y="171"/>
                  </a:lnTo>
                  <a:lnTo>
                    <a:pt x="5450" y="384"/>
                  </a:lnTo>
                  <a:lnTo>
                    <a:pt x="5152" y="512"/>
                  </a:lnTo>
                  <a:lnTo>
                    <a:pt x="4811" y="639"/>
                  </a:lnTo>
                  <a:lnTo>
                    <a:pt x="4513" y="852"/>
                  </a:lnTo>
                  <a:lnTo>
                    <a:pt x="4215" y="1065"/>
                  </a:lnTo>
                  <a:lnTo>
                    <a:pt x="3960" y="1278"/>
                  </a:lnTo>
                  <a:lnTo>
                    <a:pt x="3704" y="1533"/>
                  </a:lnTo>
                  <a:lnTo>
                    <a:pt x="3278" y="2087"/>
                  </a:lnTo>
                  <a:lnTo>
                    <a:pt x="2938" y="2683"/>
                  </a:lnTo>
                  <a:lnTo>
                    <a:pt x="2640" y="3364"/>
                  </a:lnTo>
                  <a:lnTo>
                    <a:pt x="2427" y="4003"/>
                  </a:lnTo>
                  <a:lnTo>
                    <a:pt x="2214" y="4684"/>
                  </a:lnTo>
                  <a:lnTo>
                    <a:pt x="2044" y="5408"/>
                  </a:lnTo>
                  <a:lnTo>
                    <a:pt x="1916" y="6046"/>
                  </a:lnTo>
                  <a:lnTo>
                    <a:pt x="1788" y="6344"/>
                  </a:lnTo>
                  <a:lnTo>
                    <a:pt x="1661" y="6685"/>
                  </a:lnTo>
                  <a:lnTo>
                    <a:pt x="1533" y="6898"/>
                  </a:lnTo>
                  <a:lnTo>
                    <a:pt x="1363" y="7111"/>
                  </a:lnTo>
                  <a:lnTo>
                    <a:pt x="1022" y="7494"/>
                  </a:lnTo>
                  <a:lnTo>
                    <a:pt x="682" y="7877"/>
                  </a:lnTo>
                  <a:lnTo>
                    <a:pt x="384" y="8303"/>
                  </a:lnTo>
                  <a:lnTo>
                    <a:pt x="256" y="8601"/>
                  </a:lnTo>
                  <a:lnTo>
                    <a:pt x="171" y="8899"/>
                  </a:lnTo>
                  <a:lnTo>
                    <a:pt x="86" y="9239"/>
                  </a:lnTo>
                  <a:lnTo>
                    <a:pt x="43" y="9537"/>
                  </a:lnTo>
                  <a:lnTo>
                    <a:pt x="0" y="9920"/>
                  </a:lnTo>
                  <a:lnTo>
                    <a:pt x="86" y="10261"/>
                  </a:lnTo>
                  <a:lnTo>
                    <a:pt x="171" y="10559"/>
                  </a:lnTo>
                  <a:lnTo>
                    <a:pt x="298" y="10814"/>
                  </a:lnTo>
                  <a:lnTo>
                    <a:pt x="596" y="11325"/>
                  </a:lnTo>
                  <a:lnTo>
                    <a:pt x="724" y="11623"/>
                  </a:lnTo>
                  <a:lnTo>
                    <a:pt x="809" y="11879"/>
                  </a:lnTo>
                  <a:lnTo>
                    <a:pt x="852" y="12219"/>
                  </a:lnTo>
                  <a:lnTo>
                    <a:pt x="809" y="12517"/>
                  </a:lnTo>
                  <a:lnTo>
                    <a:pt x="767" y="12773"/>
                  </a:lnTo>
                  <a:lnTo>
                    <a:pt x="639" y="13284"/>
                  </a:lnTo>
                  <a:lnTo>
                    <a:pt x="554" y="13624"/>
                  </a:lnTo>
                  <a:lnTo>
                    <a:pt x="554" y="14007"/>
                  </a:lnTo>
                  <a:lnTo>
                    <a:pt x="554" y="14348"/>
                  </a:lnTo>
                  <a:lnTo>
                    <a:pt x="596" y="14731"/>
                  </a:lnTo>
                  <a:lnTo>
                    <a:pt x="724" y="15114"/>
                  </a:lnTo>
                  <a:lnTo>
                    <a:pt x="894" y="15412"/>
                  </a:lnTo>
                  <a:lnTo>
                    <a:pt x="1150" y="15710"/>
                  </a:lnTo>
                  <a:lnTo>
                    <a:pt x="1320" y="15838"/>
                  </a:lnTo>
                  <a:lnTo>
                    <a:pt x="1533" y="15966"/>
                  </a:lnTo>
                  <a:lnTo>
                    <a:pt x="1746" y="16051"/>
                  </a:lnTo>
                  <a:lnTo>
                    <a:pt x="2001" y="16136"/>
                  </a:lnTo>
                  <a:lnTo>
                    <a:pt x="2299" y="16221"/>
                  </a:lnTo>
                  <a:lnTo>
                    <a:pt x="2640" y="16264"/>
                  </a:lnTo>
                  <a:lnTo>
                    <a:pt x="3364" y="16264"/>
                  </a:lnTo>
                  <a:lnTo>
                    <a:pt x="4258" y="16179"/>
                  </a:lnTo>
                  <a:lnTo>
                    <a:pt x="4641" y="16136"/>
                  </a:lnTo>
                  <a:lnTo>
                    <a:pt x="5067" y="16136"/>
                  </a:lnTo>
                  <a:lnTo>
                    <a:pt x="5875" y="16221"/>
                  </a:lnTo>
                  <a:lnTo>
                    <a:pt x="6684" y="16306"/>
                  </a:lnTo>
                  <a:lnTo>
                    <a:pt x="7110" y="16306"/>
                  </a:lnTo>
                  <a:lnTo>
                    <a:pt x="7493" y="16264"/>
                  </a:lnTo>
                  <a:lnTo>
                    <a:pt x="9239" y="15923"/>
                  </a:lnTo>
                  <a:lnTo>
                    <a:pt x="10048" y="15710"/>
                  </a:lnTo>
                  <a:lnTo>
                    <a:pt x="10771" y="15497"/>
                  </a:lnTo>
                  <a:lnTo>
                    <a:pt x="11453" y="15285"/>
                  </a:lnTo>
                  <a:lnTo>
                    <a:pt x="12049" y="15029"/>
                  </a:lnTo>
                  <a:lnTo>
                    <a:pt x="12602" y="14731"/>
                  </a:lnTo>
                  <a:lnTo>
                    <a:pt x="13070" y="14433"/>
                  </a:lnTo>
                  <a:lnTo>
                    <a:pt x="13496" y="14093"/>
                  </a:lnTo>
                  <a:lnTo>
                    <a:pt x="13879" y="13752"/>
                  </a:lnTo>
                  <a:lnTo>
                    <a:pt x="14177" y="13326"/>
                  </a:lnTo>
                  <a:lnTo>
                    <a:pt x="14433" y="12900"/>
                  </a:lnTo>
                  <a:lnTo>
                    <a:pt x="14603" y="12432"/>
                  </a:lnTo>
                  <a:lnTo>
                    <a:pt x="14731" y="11921"/>
                  </a:lnTo>
                  <a:lnTo>
                    <a:pt x="14773" y="11368"/>
                  </a:lnTo>
                  <a:lnTo>
                    <a:pt x="14773" y="10772"/>
                  </a:lnTo>
                  <a:lnTo>
                    <a:pt x="14731" y="10431"/>
                  </a:lnTo>
                  <a:lnTo>
                    <a:pt x="14645" y="10091"/>
                  </a:lnTo>
                  <a:lnTo>
                    <a:pt x="14518" y="9750"/>
                  </a:lnTo>
                  <a:lnTo>
                    <a:pt x="14347" y="9452"/>
                  </a:lnTo>
                  <a:lnTo>
                    <a:pt x="14049" y="8813"/>
                  </a:lnTo>
                  <a:lnTo>
                    <a:pt x="13709" y="8175"/>
                  </a:lnTo>
                  <a:lnTo>
                    <a:pt x="13581" y="7877"/>
                  </a:lnTo>
                  <a:lnTo>
                    <a:pt x="13496" y="7536"/>
                  </a:lnTo>
                  <a:lnTo>
                    <a:pt x="13368" y="6855"/>
                  </a:lnTo>
                  <a:lnTo>
                    <a:pt x="13241" y="6174"/>
                  </a:lnTo>
                  <a:lnTo>
                    <a:pt x="13070" y="5493"/>
                  </a:lnTo>
                  <a:lnTo>
                    <a:pt x="12985" y="5067"/>
                  </a:lnTo>
                  <a:lnTo>
                    <a:pt x="12943" y="4684"/>
                  </a:lnTo>
                  <a:lnTo>
                    <a:pt x="12900" y="3832"/>
                  </a:lnTo>
                  <a:lnTo>
                    <a:pt x="12857" y="3449"/>
                  </a:lnTo>
                  <a:lnTo>
                    <a:pt x="12730" y="3066"/>
                  </a:lnTo>
                  <a:lnTo>
                    <a:pt x="12602" y="2726"/>
                  </a:lnTo>
                  <a:lnTo>
                    <a:pt x="12432" y="2385"/>
                  </a:lnTo>
                  <a:lnTo>
                    <a:pt x="12219" y="2044"/>
                  </a:lnTo>
                  <a:lnTo>
                    <a:pt x="11963" y="1746"/>
                  </a:lnTo>
                  <a:lnTo>
                    <a:pt x="11708" y="1491"/>
                  </a:lnTo>
                  <a:lnTo>
                    <a:pt x="11453" y="1193"/>
                  </a:lnTo>
                  <a:lnTo>
                    <a:pt x="10899" y="810"/>
                  </a:lnTo>
                  <a:lnTo>
                    <a:pt x="10388" y="512"/>
                  </a:lnTo>
                  <a:lnTo>
                    <a:pt x="9877" y="299"/>
                  </a:lnTo>
                  <a:lnTo>
                    <a:pt x="9366" y="171"/>
                  </a:lnTo>
                  <a:lnTo>
                    <a:pt x="8898" y="86"/>
                  </a:lnTo>
                  <a:lnTo>
                    <a:pt x="8430" y="43"/>
                  </a:lnTo>
                  <a:lnTo>
                    <a:pt x="7962" y="43"/>
                  </a:lnTo>
                  <a:lnTo>
                    <a:pt x="7578" y="86"/>
                  </a:lnTo>
                  <a:lnTo>
                    <a:pt x="7578" y="43"/>
                  </a:lnTo>
                  <a:lnTo>
                    <a:pt x="7578" y="1"/>
                  </a:lnTo>
                  <a:close/>
                </a:path>
              </a:pathLst>
            </a:custGeom>
            <a:solidFill>
              <a:srgbClr val="E9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5"/>
            <p:cNvSpPr/>
            <p:nvPr/>
          </p:nvSpPr>
          <p:spPr>
            <a:xfrm>
              <a:off x="6283475" y="3442850"/>
              <a:ext cx="156475" cy="101150"/>
            </a:xfrm>
            <a:custGeom>
              <a:avLst/>
              <a:gdLst/>
              <a:ahLst/>
              <a:cxnLst/>
              <a:rect l="l" t="t" r="r" b="b"/>
              <a:pathLst>
                <a:path w="6259" h="4046" extrusionOk="0">
                  <a:moveTo>
                    <a:pt x="2002" y="1"/>
                  </a:moveTo>
                  <a:lnTo>
                    <a:pt x="1235" y="1406"/>
                  </a:lnTo>
                  <a:lnTo>
                    <a:pt x="1" y="1406"/>
                  </a:lnTo>
                  <a:lnTo>
                    <a:pt x="1" y="1533"/>
                  </a:lnTo>
                  <a:lnTo>
                    <a:pt x="43" y="1789"/>
                  </a:lnTo>
                  <a:lnTo>
                    <a:pt x="214" y="2214"/>
                  </a:lnTo>
                  <a:lnTo>
                    <a:pt x="341" y="2470"/>
                  </a:lnTo>
                  <a:lnTo>
                    <a:pt x="469" y="2683"/>
                  </a:lnTo>
                  <a:lnTo>
                    <a:pt x="682" y="2938"/>
                  </a:lnTo>
                  <a:lnTo>
                    <a:pt x="895" y="3194"/>
                  </a:lnTo>
                  <a:lnTo>
                    <a:pt x="1150" y="3406"/>
                  </a:lnTo>
                  <a:lnTo>
                    <a:pt x="1491" y="3619"/>
                  </a:lnTo>
                  <a:lnTo>
                    <a:pt x="1831" y="3790"/>
                  </a:lnTo>
                  <a:lnTo>
                    <a:pt x="2300" y="3917"/>
                  </a:lnTo>
                  <a:lnTo>
                    <a:pt x="2768" y="4002"/>
                  </a:lnTo>
                  <a:lnTo>
                    <a:pt x="3321" y="4045"/>
                  </a:lnTo>
                  <a:lnTo>
                    <a:pt x="3875" y="4045"/>
                  </a:lnTo>
                  <a:lnTo>
                    <a:pt x="4343" y="3960"/>
                  </a:lnTo>
                  <a:lnTo>
                    <a:pt x="4769" y="3875"/>
                  </a:lnTo>
                  <a:lnTo>
                    <a:pt x="5109" y="3704"/>
                  </a:lnTo>
                  <a:lnTo>
                    <a:pt x="5407" y="3534"/>
                  </a:lnTo>
                  <a:lnTo>
                    <a:pt x="5620" y="3321"/>
                  </a:lnTo>
                  <a:lnTo>
                    <a:pt x="5833" y="3108"/>
                  </a:lnTo>
                  <a:lnTo>
                    <a:pt x="5961" y="2896"/>
                  </a:lnTo>
                  <a:lnTo>
                    <a:pt x="6089" y="2640"/>
                  </a:lnTo>
                  <a:lnTo>
                    <a:pt x="6174" y="2427"/>
                  </a:lnTo>
                  <a:lnTo>
                    <a:pt x="6259" y="2002"/>
                  </a:lnTo>
                  <a:lnTo>
                    <a:pt x="6259" y="1746"/>
                  </a:lnTo>
                  <a:lnTo>
                    <a:pt x="6259" y="1618"/>
                  </a:lnTo>
                  <a:lnTo>
                    <a:pt x="5280" y="1406"/>
                  </a:lnTo>
                  <a:lnTo>
                    <a:pt x="4939" y="171"/>
                  </a:lnTo>
                  <a:lnTo>
                    <a:pt x="2002"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5"/>
            <p:cNvSpPr/>
            <p:nvPr/>
          </p:nvSpPr>
          <p:spPr>
            <a:xfrm>
              <a:off x="6833725" y="4613600"/>
              <a:ext cx="193750" cy="248025"/>
            </a:xfrm>
            <a:custGeom>
              <a:avLst/>
              <a:gdLst/>
              <a:ahLst/>
              <a:cxnLst/>
              <a:rect l="l" t="t" r="r" b="b"/>
              <a:pathLst>
                <a:path w="7750" h="9921" extrusionOk="0">
                  <a:moveTo>
                    <a:pt x="3875" y="1661"/>
                  </a:moveTo>
                  <a:lnTo>
                    <a:pt x="4131" y="1704"/>
                  </a:lnTo>
                  <a:lnTo>
                    <a:pt x="4386" y="1746"/>
                  </a:lnTo>
                  <a:lnTo>
                    <a:pt x="4641" y="1831"/>
                  </a:lnTo>
                  <a:lnTo>
                    <a:pt x="4897" y="1917"/>
                  </a:lnTo>
                  <a:lnTo>
                    <a:pt x="5110" y="2087"/>
                  </a:lnTo>
                  <a:lnTo>
                    <a:pt x="5323" y="2215"/>
                  </a:lnTo>
                  <a:lnTo>
                    <a:pt x="5535" y="2427"/>
                  </a:lnTo>
                  <a:lnTo>
                    <a:pt x="5706" y="2640"/>
                  </a:lnTo>
                  <a:lnTo>
                    <a:pt x="5876" y="2853"/>
                  </a:lnTo>
                  <a:lnTo>
                    <a:pt x="6004" y="3109"/>
                  </a:lnTo>
                  <a:lnTo>
                    <a:pt x="6259" y="3705"/>
                  </a:lnTo>
                  <a:lnTo>
                    <a:pt x="6344" y="4003"/>
                  </a:lnTo>
                  <a:lnTo>
                    <a:pt x="6429" y="4301"/>
                  </a:lnTo>
                  <a:lnTo>
                    <a:pt x="6429" y="4641"/>
                  </a:lnTo>
                  <a:lnTo>
                    <a:pt x="6472" y="4982"/>
                  </a:lnTo>
                  <a:lnTo>
                    <a:pt x="6429" y="5322"/>
                  </a:lnTo>
                  <a:lnTo>
                    <a:pt x="6429" y="5620"/>
                  </a:lnTo>
                  <a:lnTo>
                    <a:pt x="6344" y="5961"/>
                  </a:lnTo>
                  <a:lnTo>
                    <a:pt x="6259" y="6259"/>
                  </a:lnTo>
                  <a:lnTo>
                    <a:pt x="6004" y="6812"/>
                  </a:lnTo>
                  <a:lnTo>
                    <a:pt x="5876" y="7068"/>
                  </a:lnTo>
                  <a:lnTo>
                    <a:pt x="5706" y="7323"/>
                  </a:lnTo>
                  <a:lnTo>
                    <a:pt x="5535" y="7536"/>
                  </a:lnTo>
                  <a:lnTo>
                    <a:pt x="5323" y="7706"/>
                  </a:lnTo>
                  <a:lnTo>
                    <a:pt x="5110" y="7877"/>
                  </a:lnTo>
                  <a:lnTo>
                    <a:pt x="4897" y="8004"/>
                  </a:lnTo>
                  <a:lnTo>
                    <a:pt x="4641" y="8132"/>
                  </a:lnTo>
                  <a:lnTo>
                    <a:pt x="4386" y="8217"/>
                  </a:lnTo>
                  <a:lnTo>
                    <a:pt x="4131" y="8260"/>
                  </a:lnTo>
                  <a:lnTo>
                    <a:pt x="3620" y="8260"/>
                  </a:lnTo>
                  <a:lnTo>
                    <a:pt x="3364" y="8217"/>
                  </a:lnTo>
                  <a:lnTo>
                    <a:pt x="3109" y="8132"/>
                  </a:lnTo>
                  <a:lnTo>
                    <a:pt x="2896" y="8004"/>
                  </a:lnTo>
                  <a:lnTo>
                    <a:pt x="2640" y="7877"/>
                  </a:lnTo>
                  <a:lnTo>
                    <a:pt x="2428" y="7706"/>
                  </a:lnTo>
                  <a:lnTo>
                    <a:pt x="2257" y="7536"/>
                  </a:lnTo>
                  <a:lnTo>
                    <a:pt x="2044" y="7323"/>
                  </a:lnTo>
                  <a:lnTo>
                    <a:pt x="1874" y="7068"/>
                  </a:lnTo>
                  <a:lnTo>
                    <a:pt x="1746" y="6812"/>
                  </a:lnTo>
                  <a:lnTo>
                    <a:pt x="1491" y="6259"/>
                  </a:lnTo>
                  <a:lnTo>
                    <a:pt x="1406" y="5961"/>
                  </a:lnTo>
                  <a:lnTo>
                    <a:pt x="1363" y="5620"/>
                  </a:lnTo>
                  <a:lnTo>
                    <a:pt x="1321" y="5322"/>
                  </a:lnTo>
                  <a:lnTo>
                    <a:pt x="1321" y="4982"/>
                  </a:lnTo>
                  <a:lnTo>
                    <a:pt x="1321" y="4641"/>
                  </a:lnTo>
                  <a:lnTo>
                    <a:pt x="1363" y="4301"/>
                  </a:lnTo>
                  <a:lnTo>
                    <a:pt x="1406" y="4003"/>
                  </a:lnTo>
                  <a:lnTo>
                    <a:pt x="1491" y="3705"/>
                  </a:lnTo>
                  <a:lnTo>
                    <a:pt x="1746" y="3109"/>
                  </a:lnTo>
                  <a:lnTo>
                    <a:pt x="1874" y="2853"/>
                  </a:lnTo>
                  <a:lnTo>
                    <a:pt x="2044" y="2640"/>
                  </a:lnTo>
                  <a:lnTo>
                    <a:pt x="2257" y="2427"/>
                  </a:lnTo>
                  <a:lnTo>
                    <a:pt x="2428" y="2215"/>
                  </a:lnTo>
                  <a:lnTo>
                    <a:pt x="2640" y="2087"/>
                  </a:lnTo>
                  <a:lnTo>
                    <a:pt x="2896" y="1917"/>
                  </a:lnTo>
                  <a:lnTo>
                    <a:pt x="3109" y="1831"/>
                  </a:lnTo>
                  <a:lnTo>
                    <a:pt x="3364" y="1746"/>
                  </a:lnTo>
                  <a:lnTo>
                    <a:pt x="3620" y="1704"/>
                  </a:lnTo>
                  <a:lnTo>
                    <a:pt x="3875" y="1661"/>
                  </a:lnTo>
                  <a:close/>
                  <a:moveTo>
                    <a:pt x="3875" y="1"/>
                  </a:moveTo>
                  <a:lnTo>
                    <a:pt x="3492" y="43"/>
                  </a:lnTo>
                  <a:lnTo>
                    <a:pt x="3109" y="86"/>
                  </a:lnTo>
                  <a:lnTo>
                    <a:pt x="2726" y="214"/>
                  </a:lnTo>
                  <a:lnTo>
                    <a:pt x="2385" y="384"/>
                  </a:lnTo>
                  <a:lnTo>
                    <a:pt x="2044" y="597"/>
                  </a:lnTo>
                  <a:lnTo>
                    <a:pt x="1704" y="852"/>
                  </a:lnTo>
                  <a:lnTo>
                    <a:pt x="1406" y="1150"/>
                  </a:lnTo>
                  <a:lnTo>
                    <a:pt x="1150" y="1448"/>
                  </a:lnTo>
                  <a:lnTo>
                    <a:pt x="895" y="1831"/>
                  </a:lnTo>
                  <a:lnTo>
                    <a:pt x="682" y="2215"/>
                  </a:lnTo>
                  <a:lnTo>
                    <a:pt x="469" y="2598"/>
                  </a:lnTo>
                  <a:lnTo>
                    <a:pt x="299" y="3023"/>
                  </a:lnTo>
                  <a:lnTo>
                    <a:pt x="171" y="3492"/>
                  </a:lnTo>
                  <a:lnTo>
                    <a:pt x="86" y="3960"/>
                  </a:lnTo>
                  <a:lnTo>
                    <a:pt x="43" y="4471"/>
                  </a:lnTo>
                  <a:lnTo>
                    <a:pt x="1" y="4982"/>
                  </a:lnTo>
                  <a:lnTo>
                    <a:pt x="43" y="5493"/>
                  </a:lnTo>
                  <a:lnTo>
                    <a:pt x="86" y="5961"/>
                  </a:lnTo>
                  <a:lnTo>
                    <a:pt x="171" y="6429"/>
                  </a:lnTo>
                  <a:lnTo>
                    <a:pt x="299" y="6898"/>
                  </a:lnTo>
                  <a:lnTo>
                    <a:pt x="469" y="7323"/>
                  </a:lnTo>
                  <a:lnTo>
                    <a:pt x="682" y="7749"/>
                  </a:lnTo>
                  <a:lnTo>
                    <a:pt x="895" y="8132"/>
                  </a:lnTo>
                  <a:lnTo>
                    <a:pt x="1150" y="8473"/>
                  </a:lnTo>
                  <a:lnTo>
                    <a:pt x="1406" y="8813"/>
                  </a:lnTo>
                  <a:lnTo>
                    <a:pt x="1704" y="9069"/>
                  </a:lnTo>
                  <a:lnTo>
                    <a:pt x="2044" y="9324"/>
                  </a:lnTo>
                  <a:lnTo>
                    <a:pt x="2385" y="9537"/>
                  </a:lnTo>
                  <a:lnTo>
                    <a:pt x="2726" y="9707"/>
                  </a:lnTo>
                  <a:lnTo>
                    <a:pt x="3109" y="9835"/>
                  </a:lnTo>
                  <a:lnTo>
                    <a:pt x="3492" y="9920"/>
                  </a:lnTo>
                  <a:lnTo>
                    <a:pt x="4301" y="9920"/>
                  </a:lnTo>
                  <a:lnTo>
                    <a:pt x="4684" y="9835"/>
                  </a:lnTo>
                  <a:lnTo>
                    <a:pt x="5025" y="9707"/>
                  </a:lnTo>
                  <a:lnTo>
                    <a:pt x="5408" y="9537"/>
                  </a:lnTo>
                  <a:lnTo>
                    <a:pt x="5748" y="9324"/>
                  </a:lnTo>
                  <a:lnTo>
                    <a:pt x="6046" y="9069"/>
                  </a:lnTo>
                  <a:lnTo>
                    <a:pt x="6344" y="8813"/>
                  </a:lnTo>
                  <a:lnTo>
                    <a:pt x="6642" y="8473"/>
                  </a:lnTo>
                  <a:lnTo>
                    <a:pt x="6855" y="8132"/>
                  </a:lnTo>
                  <a:lnTo>
                    <a:pt x="7111" y="7749"/>
                  </a:lnTo>
                  <a:lnTo>
                    <a:pt x="7281" y="7323"/>
                  </a:lnTo>
                  <a:lnTo>
                    <a:pt x="7451" y="6898"/>
                  </a:lnTo>
                  <a:lnTo>
                    <a:pt x="7579" y="6429"/>
                  </a:lnTo>
                  <a:lnTo>
                    <a:pt x="7664" y="5961"/>
                  </a:lnTo>
                  <a:lnTo>
                    <a:pt x="7749" y="5493"/>
                  </a:lnTo>
                  <a:lnTo>
                    <a:pt x="7749" y="4982"/>
                  </a:lnTo>
                  <a:lnTo>
                    <a:pt x="7749" y="4471"/>
                  </a:lnTo>
                  <a:lnTo>
                    <a:pt x="7664" y="3960"/>
                  </a:lnTo>
                  <a:lnTo>
                    <a:pt x="7579" y="3492"/>
                  </a:lnTo>
                  <a:lnTo>
                    <a:pt x="7451" y="3023"/>
                  </a:lnTo>
                  <a:lnTo>
                    <a:pt x="7281" y="2598"/>
                  </a:lnTo>
                  <a:lnTo>
                    <a:pt x="7111" y="2215"/>
                  </a:lnTo>
                  <a:lnTo>
                    <a:pt x="6855" y="1831"/>
                  </a:lnTo>
                  <a:lnTo>
                    <a:pt x="6642" y="1448"/>
                  </a:lnTo>
                  <a:lnTo>
                    <a:pt x="6344" y="1150"/>
                  </a:lnTo>
                  <a:lnTo>
                    <a:pt x="6046" y="852"/>
                  </a:lnTo>
                  <a:lnTo>
                    <a:pt x="5748" y="597"/>
                  </a:lnTo>
                  <a:lnTo>
                    <a:pt x="5408" y="384"/>
                  </a:lnTo>
                  <a:lnTo>
                    <a:pt x="5025" y="214"/>
                  </a:lnTo>
                  <a:lnTo>
                    <a:pt x="4684" y="86"/>
                  </a:lnTo>
                  <a:lnTo>
                    <a:pt x="4301" y="43"/>
                  </a:lnTo>
                  <a:lnTo>
                    <a:pt x="387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5"/>
            <p:cNvSpPr/>
            <p:nvPr/>
          </p:nvSpPr>
          <p:spPr>
            <a:xfrm>
              <a:off x="6833725" y="4613600"/>
              <a:ext cx="193750" cy="248025"/>
            </a:xfrm>
            <a:custGeom>
              <a:avLst/>
              <a:gdLst/>
              <a:ahLst/>
              <a:cxnLst/>
              <a:rect l="l" t="t" r="r" b="b"/>
              <a:pathLst>
                <a:path w="7750" h="9921" fill="none" extrusionOk="0">
                  <a:moveTo>
                    <a:pt x="3875" y="1"/>
                  </a:moveTo>
                  <a:lnTo>
                    <a:pt x="3875" y="1"/>
                  </a:lnTo>
                  <a:lnTo>
                    <a:pt x="3492" y="43"/>
                  </a:lnTo>
                  <a:lnTo>
                    <a:pt x="3109" y="86"/>
                  </a:lnTo>
                  <a:lnTo>
                    <a:pt x="2726" y="214"/>
                  </a:lnTo>
                  <a:lnTo>
                    <a:pt x="2385" y="384"/>
                  </a:lnTo>
                  <a:lnTo>
                    <a:pt x="2044" y="597"/>
                  </a:lnTo>
                  <a:lnTo>
                    <a:pt x="1704" y="852"/>
                  </a:lnTo>
                  <a:lnTo>
                    <a:pt x="1406" y="1150"/>
                  </a:lnTo>
                  <a:lnTo>
                    <a:pt x="1150" y="1448"/>
                  </a:lnTo>
                  <a:lnTo>
                    <a:pt x="895" y="1831"/>
                  </a:lnTo>
                  <a:lnTo>
                    <a:pt x="682" y="2215"/>
                  </a:lnTo>
                  <a:lnTo>
                    <a:pt x="469" y="2598"/>
                  </a:lnTo>
                  <a:lnTo>
                    <a:pt x="299" y="3023"/>
                  </a:lnTo>
                  <a:lnTo>
                    <a:pt x="171" y="3492"/>
                  </a:lnTo>
                  <a:lnTo>
                    <a:pt x="86" y="3960"/>
                  </a:lnTo>
                  <a:lnTo>
                    <a:pt x="43" y="4471"/>
                  </a:lnTo>
                  <a:lnTo>
                    <a:pt x="1" y="4982"/>
                  </a:lnTo>
                  <a:lnTo>
                    <a:pt x="1" y="4982"/>
                  </a:lnTo>
                  <a:lnTo>
                    <a:pt x="43" y="5493"/>
                  </a:lnTo>
                  <a:lnTo>
                    <a:pt x="86" y="5961"/>
                  </a:lnTo>
                  <a:lnTo>
                    <a:pt x="171" y="6429"/>
                  </a:lnTo>
                  <a:lnTo>
                    <a:pt x="299" y="6898"/>
                  </a:lnTo>
                  <a:lnTo>
                    <a:pt x="469" y="7323"/>
                  </a:lnTo>
                  <a:lnTo>
                    <a:pt x="682" y="7749"/>
                  </a:lnTo>
                  <a:lnTo>
                    <a:pt x="895" y="8132"/>
                  </a:lnTo>
                  <a:lnTo>
                    <a:pt x="1150" y="8473"/>
                  </a:lnTo>
                  <a:lnTo>
                    <a:pt x="1406" y="8813"/>
                  </a:lnTo>
                  <a:lnTo>
                    <a:pt x="1704" y="9069"/>
                  </a:lnTo>
                  <a:lnTo>
                    <a:pt x="2044" y="9324"/>
                  </a:lnTo>
                  <a:lnTo>
                    <a:pt x="2385" y="9537"/>
                  </a:lnTo>
                  <a:lnTo>
                    <a:pt x="2726" y="9707"/>
                  </a:lnTo>
                  <a:lnTo>
                    <a:pt x="3109" y="9835"/>
                  </a:lnTo>
                  <a:lnTo>
                    <a:pt x="3492" y="9920"/>
                  </a:lnTo>
                  <a:lnTo>
                    <a:pt x="3875" y="9920"/>
                  </a:lnTo>
                  <a:lnTo>
                    <a:pt x="3875" y="9920"/>
                  </a:lnTo>
                  <a:lnTo>
                    <a:pt x="4301" y="9920"/>
                  </a:lnTo>
                  <a:lnTo>
                    <a:pt x="4684" y="9835"/>
                  </a:lnTo>
                  <a:lnTo>
                    <a:pt x="5025" y="9707"/>
                  </a:lnTo>
                  <a:lnTo>
                    <a:pt x="5408" y="9537"/>
                  </a:lnTo>
                  <a:lnTo>
                    <a:pt x="5748" y="9324"/>
                  </a:lnTo>
                  <a:lnTo>
                    <a:pt x="6046" y="9069"/>
                  </a:lnTo>
                  <a:lnTo>
                    <a:pt x="6344" y="8813"/>
                  </a:lnTo>
                  <a:lnTo>
                    <a:pt x="6642" y="8473"/>
                  </a:lnTo>
                  <a:lnTo>
                    <a:pt x="6855" y="8132"/>
                  </a:lnTo>
                  <a:lnTo>
                    <a:pt x="7111" y="7749"/>
                  </a:lnTo>
                  <a:lnTo>
                    <a:pt x="7281" y="7323"/>
                  </a:lnTo>
                  <a:lnTo>
                    <a:pt x="7451" y="6898"/>
                  </a:lnTo>
                  <a:lnTo>
                    <a:pt x="7579" y="6429"/>
                  </a:lnTo>
                  <a:lnTo>
                    <a:pt x="7664" y="5961"/>
                  </a:lnTo>
                  <a:lnTo>
                    <a:pt x="7749" y="5493"/>
                  </a:lnTo>
                  <a:lnTo>
                    <a:pt x="7749" y="4982"/>
                  </a:lnTo>
                  <a:lnTo>
                    <a:pt x="7749" y="4982"/>
                  </a:lnTo>
                  <a:lnTo>
                    <a:pt x="7749" y="4471"/>
                  </a:lnTo>
                  <a:lnTo>
                    <a:pt x="7664" y="3960"/>
                  </a:lnTo>
                  <a:lnTo>
                    <a:pt x="7579" y="3492"/>
                  </a:lnTo>
                  <a:lnTo>
                    <a:pt x="7451" y="3023"/>
                  </a:lnTo>
                  <a:lnTo>
                    <a:pt x="7281" y="2598"/>
                  </a:lnTo>
                  <a:lnTo>
                    <a:pt x="7111" y="2215"/>
                  </a:lnTo>
                  <a:lnTo>
                    <a:pt x="6855" y="1831"/>
                  </a:lnTo>
                  <a:lnTo>
                    <a:pt x="6642" y="1448"/>
                  </a:lnTo>
                  <a:lnTo>
                    <a:pt x="6344" y="1150"/>
                  </a:lnTo>
                  <a:lnTo>
                    <a:pt x="6046" y="852"/>
                  </a:lnTo>
                  <a:lnTo>
                    <a:pt x="5748" y="597"/>
                  </a:lnTo>
                  <a:lnTo>
                    <a:pt x="5408" y="384"/>
                  </a:lnTo>
                  <a:lnTo>
                    <a:pt x="5025" y="214"/>
                  </a:lnTo>
                  <a:lnTo>
                    <a:pt x="4684" y="86"/>
                  </a:lnTo>
                  <a:lnTo>
                    <a:pt x="4301" y="43"/>
                  </a:lnTo>
                  <a:lnTo>
                    <a:pt x="387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5"/>
            <p:cNvSpPr/>
            <p:nvPr/>
          </p:nvSpPr>
          <p:spPr>
            <a:xfrm>
              <a:off x="6866725" y="4655125"/>
              <a:ext cx="128800" cy="164975"/>
            </a:xfrm>
            <a:custGeom>
              <a:avLst/>
              <a:gdLst/>
              <a:ahLst/>
              <a:cxnLst/>
              <a:rect l="l" t="t" r="r" b="b"/>
              <a:pathLst>
                <a:path w="5152" h="6599" fill="none" extrusionOk="0">
                  <a:moveTo>
                    <a:pt x="2555" y="6599"/>
                  </a:moveTo>
                  <a:lnTo>
                    <a:pt x="2555" y="6599"/>
                  </a:lnTo>
                  <a:lnTo>
                    <a:pt x="2300" y="6599"/>
                  </a:lnTo>
                  <a:lnTo>
                    <a:pt x="2044" y="6556"/>
                  </a:lnTo>
                  <a:lnTo>
                    <a:pt x="1789" y="6471"/>
                  </a:lnTo>
                  <a:lnTo>
                    <a:pt x="1576" y="6343"/>
                  </a:lnTo>
                  <a:lnTo>
                    <a:pt x="1320" y="6216"/>
                  </a:lnTo>
                  <a:lnTo>
                    <a:pt x="1108" y="6045"/>
                  </a:lnTo>
                  <a:lnTo>
                    <a:pt x="937" y="5875"/>
                  </a:lnTo>
                  <a:lnTo>
                    <a:pt x="724" y="5662"/>
                  </a:lnTo>
                  <a:lnTo>
                    <a:pt x="554" y="5407"/>
                  </a:lnTo>
                  <a:lnTo>
                    <a:pt x="426" y="5151"/>
                  </a:lnTo>
                  <a:lnTo>
                    <a:pt x="171" y="4598"/>
                  </a:lnTo>
                  <a:lnTo>
                    <a:pt x="86" y="4300"/>
                  </a:lnTo>
                  <a:lnTo>
                    <a:pt x="43" y="3959"/>
                  </a:lnTo>
                  <a:lnTo>
                    <a:pt x="1" y="3661"/>
                  </a:lnTo>
                  <a:lnTo>
                    <a:pt x="1" y="3321"/>
                  </a:lnTo>
                  <a:lnTo>
                    <a:pt x="1" y="3321"/>
                  </a:lnTo>
                  <a:lnTo>
                    <a:pt x="1" y="2980"/>
                  </a:lnTo>
                  <a:lnTo>
                    <a:pt x="43" y="2640"/>
                  </a:lnTo>
                  <a:lnTo>
                    <a:pt x="86" y="2342"/>
                  </a:lnTo>
                  <a:lnTo>
                    <a:pt x="171" y="2044"/>
                  </a:lnTo>
                  <a:lnTo>
                    <a:pt x="426" y="1448"/>
                  </a:lnTo>
                  <a:lnTo>
                    <a:pt x="554" y="1192"/>
                  </a:lnTo>
                  <a:lnTo>
                    <a:pt x="724" y="979"/>
                  </a:lnTo>
                  <a:lnTo>
                    <a:pt x="937" y="766"/>
                  </a:lnTo>
                  <a:lnTo>
                    <a:pt x="1108" y="554"/>
                  </a:lnTo>
                  <a:lnTo>
                    <a:pt x="1320" y="426"/>
                  </a:lnTo>
                  <a:lnTo>
                    <a:pt x="1576" y="256"/>
                  </a:lnTo>
                  <a:lnTo>
                    <a:pt x="1789" y="170"/>
                  </a:lnTo>
                  <a:lnTo>
                    <a:pt x="2044" y="85"/>
                  </a:lnTo>
                  <a:lnTo>
                    <a:pt x="2300" y="43"/>
                  </a:lnTo>
                  <a:lnTo>
                    <a:pt x="2555" y="0"/>
                  </a:lnTo>
                  <a:lnTo>
                    <a:pt x="2555" y="0"/>
                  </a:lnTo>
                  <a:lnTo>
                    <a:pt x="2811" y="43"/>
                  </a:lnTo>
                  <a:lnTo>
                    <a:pt x="3066" y="85"/>
                  </a:lnTo>
                  <a:lnTo>
                    <a:pt x="3321" y="170"/>
                  </a:lnTo>
                  <a:lnTo>
                    <a:pt x="3577" y="256"/>
                  </a:lnTo>
                  <a:lnTo>
                    <a:pt x="3790" y="426"/>
                  </a:lnTo>
                  <a:lnTo>
                    <a:pt x="4003" y="554"/>
                  </a:lnTo>
                  <a:lnTo>
                    <a:pt x="4215" y="766"/>
                  </a:lnTo>
                  <a:lnTo>
                    <a:pt x="4386" y="979"/>
                  </a:lnTo>
                  <a:lnTo>
                    <a:pt x="4556" y="1192"/>
                  </a:lnTo>
                  <a:lnTo>
                    <a:pt x="4684" y="1448"/>
                  </a:lnTo>
                  <a:lnTo>
                    <a:pt x="4939" y="2044"/>
                  </a:lnTo>
                  <a:lnTo>
                    <a:pt x="5024" y="2342"/>
                  </a:lnTo>
                  <a:lnTo>
                    <a:pt x="5109" y="2640"/>
                  </a:lnTo>
                  <a:lnTo>
                    <a:pt x="5109" y="2980"/>
                  </a:lnTo>
                  <a:lnTo>
                    <a:pt x="5152" y="3321"/>
                  </a:lnTo>
                  <a:lnTo>
                    <a:pt x="5152" y="3321"/>
                  </a:lnTo>
                  <a:lnTo>
                    <a:pt x="5109" y="3661"/>
                  </a:lnTo>
                  <a:lnTo>
                    <a:pt x="5109" y="3959"/>
                  </a:lnTo>
                  <a:lnTo>
                    <a:pt x="5024" y="4300"/>
                  </a:lnTo>
                  <a:lnTo>
                    <a:pt x="4939" y="4598"/>
                  </a:lnTo>
                  <a:lnTo>
                    <a:pt x="4684" y="5151"/>
                  </a:lnTo>
                  <a:lnTo>
                    <a:pt x="4556" y="5407"/>
                  </a:lnTo>
                  <a:lnTo>
                    <a:pt x="4386" y="5662"/>
                  </a:lnTo>
                  <a:lnTo>
                    <a:pt x="4215" y="5875"/>
                  </a:lnTo>
                  <a:lnTo>
                    <a:pt x="4003" y="6045"/>
                  </a:lnTo>
                  <a:lnTo>
                    <a:pt x="3790" y="6216"/>
                  </a:lnTo>
                  <a:lnTo>
                    <a:pt x="3577" y="6343"/>
                  </a:lnTo>
                  <a:lnTo>
                    <a:pt x="3321" y="6471"/>
                  </a:lnTo>
                  <a:lnTo>
                    <a:pt x="3066" y="6556"/>
                  </a:lnTo>
                  <a:lnTo>
                    <a:pt x="2811" y="6599"/>
                  </a:lnTo>
                  <a:lnTo>
                    <a:pt x="2555" y="6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5"/>
            <p:cNvSpPr/>
            <p:nvPr/>
          </p:nvSpPr>
          <p:spPr>
            <a:xfrm>
              <a:off x="6890150" y="4683850"/>
              <a:ext cx="80900" cy="92625"/>
            </a:xfrm>
            <a:custGeom>
              <a:avLst/>
              <a:gdLst/>
              <a:ahLst/>
              <a:cxnLst/>
              <a:rect l="l" t="t" r="r" b="b"/>
              <a:pathLst>
                <a:path w="3236" h="3705" extrusionOk="0">
                  <a:moveTo>
                    <a:pt x="1618" y="1"/>
                  </a:moveTo>
                  <a:lnTo>
                    <a:pt x="1320" y="43"/>
                  </a:lnTo>
                  <a:lnTo>
                    <a:pt x="979" y="128"/>
                  </a:lnTo>
                  <a:lnTo>
                    <a:pt x="724" y="299"/>
                  </a:lnTo>
                  <a:lnTo>
                    <a:pt x="469" y="554"/>
                  </a:lnTo>
                  <a:lnTo>
                    <a:pt x="298" y="809"/>
                  </a:lnTo>
                  <a:lnTo>
                    <a:pt x="128" y="1150"/>
                  </a:lnTo>
                  <a:lnTo>
                    <a:pt x="43" y="1491"/>
                  </a:lnTo>
                  <a:lnTo>
                    <a:pt x="0" y="1874"/>
                  </a:lnTo>
                  <a:lnTo>
                    <a:pt x="43" y="2214"/>
                  </a:lnTo>
                  <a:lnTo>
                    <a:pt x="128" y="2598"/>
                  </a:lnTo>
                  <a:lnTo>
                    <a:pt x="298" y="2896"/>
                  </a:lnTo>
                  <a:lnTo>
                    <a:pt x="469" y="3151"/>
                  </a:lnTo>
                  <a:lnTo>
                    <a:pt x="724" y="3406"/>
                  </a:lnTo>
                  <a:lnTo>
                    <a:pt x="979" y="3577"/>
                  </a:lnTo>
                  <a:lnTo>
                    <a:pt x="1320" y="3662"/>
                  </a:lnTo>
                  <a:lnTo>
                    <a:pt x="1618" y="3704"/>
                  </a:lnTo>
                  <a:lnTo>
                    <a:pt x="1959" y="3662"/>
                  </a:lnTo>
                  <a:lnTo>
                    <a:pt x="2257" y="3577"/>
                  </a:lnTo>
                  <a:lnTo>
                    <a:pt x="2512" y="3406"/>
                  </a:lnTo>
                  <a:lnTo>
                    <a:pt x="2768" y="3151"/>
                  </a:lnTo>
                  <a:lnTo>
                    <a:pt x="2980" y="2896"/>
                  </a:lnTo>
                  <a:lnTo>
                    <a:pt x="3108" y="2598"/>
                  </a:lnTo>
                  <a:lnTo>
                    <a:pt x="3193" y="2214"/>
                  </a:lnTo>
                  <a:lnTo>
                    <a:pt x="3236" y="1874"/>
                  </a:lnTo>
                  <a:lnTo>
                    <a:pt x="3193" y="1491"/>
                  </a:lnTo>
                  <a:lnTo>
                    <a:pt x="3108" y="1150"/>
                  </a:lnTo>
                  <a:lnTo>
                    <a:pt x="2980" y="809"/>
                  </a:lnTo>
                  <a:lnTo>
                    <a:pt x="2768" y="554"/>
                  </a:lnTo>
                  <a:lnTo>
                    <a:pt x="2512" y="299"/>
                  </a:lnTo>
                  <a:lnTo>
                    <a:pt x="2257" y="128"/>
                  </a:lnTo>
                  <a:lnTo>
                    <a:pt x="1959" y="43"/>
                  </a:lnTo>
                  <a:lnTo>
                    <a:pt x="1618"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5"/>
            <p:cNvSpPr/>
            <p:nvPr/>
          </p:nvSpPr>
          <p:spPr>
            <a:xfrm>
              <a:off x="6923150" y="4337950"/>
              <a:ext cx="15975" cy="360825"/>
            </a:xfrm>
            <a:custGeom>
              <a:avLst/>
              <a:gdLst/>
              <a:ahLst/>
              <a:cxnLst/>
              <a:rect l="l" t="t" r="r" b="b"/>
              <a:pathLst>
                <a:path w="639" h="14433" extrusionOk="0">
                  <a:moveTo>
                    <a:pt x="0" y="0"/>
                  </a:moveTo>
                  <a:lnTo>
                    <a:pt x="0" y="14433"/>
                  </a:lnTo>
                  <a:lnTo>
                    <a:pt x="639" y="14433"/>
                  </a:lnTo>
                  <a:lnTo>
                    <a:pt x="639"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5"/>
            <p:cNvSpPr/>
            <p:nvPr/>
          </p:nvSpPr>
          <p:spPr>
            <a:xfrm>
              <a:off x="6923150" y="4337950"/>
              <a:ext cx="15975" cy="360825"/>
            </a:xfrm>
            <a:custGeom>
              <a:avLst/>
              <a:gdLst/>
              <a:ahLst/>
              <a:cxnLst/>
              <a:rect l="l" t="t" r="r" b="b"/>
              <a:pathLst>
                <a:path w="639" h="14433" fill="none" extrusionOk="0">
                  <a:moveTo>
                    <a:pt x="0" y="0"/>
                  </a:moveTo>
                  <a:lnTo>
                    <a:pt x="639" y="0"/>
                  </a:lnTo>
                  <a:lnTo>
                    <a:pt x="639" y="14433"/>
                  </a:lnTo>
                  <a:lnTo>
                    <a:pt x="0" y="1443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5"/>
            <p:cNvSpPr/>
            <p:nvPr/>
          </p:nvSpPr>
          <p:spPr>
            <a:xfrm>
              <a:off x="6448450" y="3614200"/>
              <a:ext cx="36200" cy="883425"/>
            </a:xfrm>
            <a:custGeom>
              <a:avLst/>
              <a:gdLst/>
              <a:ahLst/>
              <a:cxnLst/>
              <a:rect l="l" t="t" r="r" b="b"/>
              <a:pathLst>
                <a:path w="1448" h="35337" extrusionOk="0">
                  <a:moveTo>
                    <a:pt x="0" y="1"/>
                  </a:moveTo>
                  <a:lnTo>
                    <a:pt x="0" y="35336"/>
                  </a:lnTo>
                  <a:lnTo>
                    <a:pt x="1448" y="35336"/>
                  </a:lnTo>
                  <a:lnTo>
                    <a:pt x="1448"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5"/>
            <p:cNvSpPr/>
            <p:nvPr/>
          </p:nvSpPr>
          <p:spPr>
            <a:xfrm>
              <a:off x="6448450" y="3614200"/>
              <a:ext cx="36200" cy="883425"/>
            </a:xfrm>
            <a:custGeom>
              <a:avLst/>
              <a:gdLst/>
              <a:ahLst/>
              <a:cxnLst/>
              <a:rect l="l" t="t" r="r" b="b"/>
              <a:pathLst>
                <a:path w="1448" h="35337" fill="none" extrusionOk="0">
                  <a:moveTo>
                    <a:pt x="1448" y="35336"/>
                  </a:moveTo>
                  <a:lnTo>
                    <a:pt x="0" y="35336"/>
                  </a:lnTo>
                  <a:lnTo>
                    <a:pt x="0" y="1"/>
                  </a:lnTo>
                  <a:lnTo>
                    <a:pt x="1448" y="1"/>
                  </a:lnTo>
                  <a:lnTo>
                    <a:pt x="1448" y="353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5"/>
            <p:cNvSpPr/>
            <p:nvPr/>
          </p:nvSpPr>
          <p:spPr>
            <a:xfrm>
              <a:off x="6162150" y="4080375"/>
              <a:ext cx="609875" cy="781250"/>
            </a:xfrm>
            <a:custGeom>
              <a:avLst/>
              <a:gdLst/>
              <a:ahLst/>
              <a:cxnLst/>
              <a:rect l="l" t="t" r="r" b="b"/>
              <a:pathLst>
                <a:path w="24395" h="31250" extrusionOk="0">
                  <a:moveTo>
                    <a:pt x="12730" y="2087"/>
                  </a:moveTo>
                  <a:lnTo>
                    <a:pt x="13283" y="2129"/>
                  </a:lnTo>
                  <a:lnTo>
                    <a:pt x="13794" y="2215"/>
                  </a:lnTo>
                  <a:lnTo>
                    <a:pt x="14305" y="2342"/>
                  </a:lnTo>
                  <a:lnTo>
                    <a:pt x="14816" y="2513"/>
                  </a:lnTo>
                  <a:lnTo>
                    <a:pt x="15327" y="2683"/>
                  </a:lnTo>
                  <a:lnTo>
                    <a:pt x="15838" y="2896"/>
                  </a:lnTo>
                  <a:lnTo>
                    <a:pt x="16306" y="3151"/>
                  </a:lnTo>
                  <a:lnTo>
                    <a:pt x="16774" y="3407"/>
                  </a:lnTo>
                  <a:lnTo>
                    <a:pt x="17242" y="3705"/>
                  </a:lnTo>
                  <a:lnTo>
                    <a:pt x="17668" y="4045"/>
                  </a:lnTo>
                  <a:lnTo>
                    <a:pt x="18094" y="4386"/>
                  </a:lnTo>
                  <a:lnTo>
                    <a:pt x="18520" y="4769"/>
                  </a:lnTo>
                  <a:lnTo>
                    <a:pt x="18903" y="5152"/>
                  </a:lnTo>
                  <a:lnTo>
                    <a:pt x="19286" y="5578"/>
                  </a:lnTo>
                  <a:lnTo>
                    <a:pt x="19669" y="6046"/>
                  </a:lnTo>
                  <a:lnTo>
                    <a:pt x="20010" y="6514"/>
                  </a:lnTo>
                  <a:lnTo>
                    <a:pt x="20350" y="7025"/>
                  </a:lnTo>
                  <a:lnTo>
                    <a:pt x="20691" y="7536"/>
                  </a:lnTo>
                  <a:lnTo>
                    <a:pt x="20989" y="8047"/>
                  </a:lnTo>
                  <a:lnTo>
                    <a:pt x="21244" y="8600"/>
                  </a:lnTo>
                  <a:lnTo>
                    <a:pt x="21500" y="9154"/>
                  </a:lnTo>
                  <a:lnTo>
                    <a:pt x="21713" y="9750"/>
                  </a:lnTo>
                  <a:lnTo>
                    <a:pt x="21925" y="10346"/>
                  </a:lnTo>
                  <a:lnTo>
                    <a:pt x="22138" y="10985"/>
                  </a:lnTo>
                  <a:lnTo>
                    <a:pt x="22309" y="11623"/>
                  </a:lnTo>
                  <a:lnTo>
                    <a:pt x="22436" y="12262"/>
                  </a:lnTo>
                  <a:lnTo>
                    <a:pt x="22564" y="12900"/>
                  </a:lnTo>
                  <a:lnTo>
                    <a:pt x="22649" y="13582"/>
                  </a:lnTo>
                  <a:lnTo>
                    <a:pt x="22734" y="14263"/>
                  </a:lnTo>
                  <a:lnTo>
                    <a:pt x="22777" y="14944"/>
                  </a:lnTo>
                  <a:lnTo>
                    <a:pt x="22777" y="15625"/>
                  </a:lnTo>
                  <a:lnTo>
                    <a:pt x="22777" y="16349"/>
                  </a:lnTo>
                  <a:lnTo>
                    <a:pt x="22734" y="17030"/>
                  </a:lnTo>
                  <a:lnTo>
                    <a:pt x="22649" y="17711"/>
                  </a:lnTo>
                  <a:lnTo>
                    <a:pt x="22564" y="18392"/>
                  </a:lnTo>
                  <a:lnTo>
                    <a:pt x="22436" y="19031"/>
                  </a:lnTo>
                  <a:lnTo>
                    <a:pt x="22309" y="19669"/>
                  </a:lnTo>
                  <a:lnTo>
                    <a:pt x="22138" y="20308"/>
                  </a:lnTo>
                  <a:lnTo>
                    <a:pt x="21925" y="20904"/>
                  </a:lnTo>
                  <a:lnTo>
                    <a:pt x="21713" y="21543"/>
                  </a:lnTo>
                  <a:lnTo>
                    <a:pt x="21500" y="22096"/>
                  </a:lnTo>
                  <a:lnTo>
                    <a:pt x="21244" y="22692"/>
                  </a:lnTo>
                  <a:lnTo>
                    <a:pt x="20989" y="23246"/>
                  </a:lnTo>
                  <a:lnTo>
                    <a:pt x="20691" y="23756"/>
                  </a:lnTo>
                  <a:lnTo>
                    <a:pt x="20350" y="24267"/>
                  </a:lnTo>
                  <a:lnTo>
                    <a:pt x="20010" y="24778"/>
                  </a:lnTo>
                  <a:lnTo>
                    <a:pt x="19669" y="25246"/>
                  </a:lnTo>
                  <a:lnTo>
                    <a:pt x="19286" y="25672"/>
                  </a:lnTo>
                  <a:lnTo>
                    <a:pt x="18903" y="26098"/>
                  </a:lnTo>
                  <a:lnTo>
                    <a:pt x="18520" y="26524"/>
                  </a:lnTo>
                  <a:lnTo>
                    <a:pt x="18094" y="26907"/>
                  </a:lnTo>
                  <a:lnTo>
                    <a:pt x="17668" y="27247"/>
                  </a:lnTo>
                  <a:lnTo>
                    <a:pt x="17242" y="27588"/>
                  </a:lnTo>
                  <a:lnTo>
                    <a:pt x="16774" y="27886"/>
                  </a:lnTo>
                  <a:lnTo>
                    <a:pt x="16306" y="28141"/>
                  </a:lnTo>
                  <a:lnTo>
                    <a:pt x="15838" y="28397"/>
                  </a:lnTo>
                  <a:lnTo>
                    <a:pt x="15327" y="28610"/>
                  </a:lnTo>
                  <a:lnTo>
                    <a:pt x="14816" y="28780"/>
                  </a:lnTo>
                  <a:lnTo>
                    <a:pt x="14305" y="28950"/>
                  </a:lnTo>
                  <a:lnTo>
                    <a:pt x="13794" y="29035"/>
                  </a:lnTo>
                  <a:lnTo>
                    <a:pt x="13283" y="29121"/>
                  </a:lnTo>
                  <a:lnTo>
                    <a:pt x="12730" y="29206"/>
                  </a:lnTo>
                  <a:lnTo>
                    <a:pt x="11623" y="29206"/>
                  </a:lnTo>
                  <a:lnTo>
                    <a:pt x="11112" y="29121"/>
                  </a:lnTo>
                  <a:lnTo>
                    <a:pt x="10558" y="29035"/>
                  </a:lnTo>
                  <a:lnTo>
                    <a:pt x="10048" y="28950"/>
                  </a:lnTo>
                  <a:lnTo>
                    <a:pt x="9537" y="28780"/>
                  </a:lnTo>
                  <a:lnTo>
                    <a:pt x="9026" y="28610"/>
                  </a:lnTo>
                  <a:lnTo>
                    <a:pt x="8558" y="28397"/>
                  </a:lnTo>
                  <a:lnTo>
                    <a:pt x="8047" y="28141"/>
                  </a:lnTo>
                  <a:lnTo>
                    <a:pt x="7578" y="27886"/>
                  </a:lnTo>
                  <a:lnTo>
                    <a:pt x="7153" y="27588"/>
                  </a:lnTo>
                  <a:lnTo>
                    <a:pt x="6684" y="27247"/>
                  </a:lnTo>
                  <a:lnTo>
                    <a:pt x="6259" y="26907"/>
                  </a:lnTo>
                  <a:lnTo>
                    <a:pt x="5833" y="26524"/>
                  </a:lnTo>
                  <a:lnTo>
                    <a:pt x="5450" y="26098"/>
                  </a:lnTo>
                  <a:lnTo>
                    <a:pt x="5067" y="25672"/>
                  </a:lnTo>
                  <a:lnTo>
                    <a:pt x="4683" y="25246"/>
                  </a:lnTo>
                  <a:lnTo>
                    <a:pt x="4343" y="24778"/>
                  </a:lnTo>
                  <a:lnTo>
                    <a:pt x="4002" y="24267"/>
                  </a:lnTo>
                  <a:lnTo>
                    <a:pt x="3704" y="23756"/>
                  </a:lnTo>
                  <a:lnTo>
                    <a:pt x="3406" y="23246"/>
                  </a:lnTo>
                  <a:lnTo>
                    <a:pt x="3108" y="22692"/>
                  </a:lnTo>
                  <a:lnTo>
                    <a:pt x="2853" y="22096"/>
                  </a:lnTo>
                  <a:lnTo>
                    <a:pt x="2640" y="21543"/>
                  </a:lnTo>
                  <a:lnTo>
                    <a:pt x="2427" y="20904"/>
                  </a:lnTo>
                  <a:lnTo>
                    <a:pt x="2214" y="20308"/>
                  </a:lnTo>
                  <a:lnTo>
                    <a:pt x="2044" y="19669"/>
                  </a:lnTo>
                  <a:lnTo>
                    <a:pt x="1916" y="19031"/>
                  </a:lnTo>
                  <a:lnTo>
                    <a:pt x="1788" y="18392"/>
                  </a:lnTo>
                  <a:lnTo>
                    <a:pt x="1703" y="17711"/>
                  </a:lnTo>
                  <a:lnTo>
                    <a:pt x="1661" y="17030"/>
                  </a:lnTo>
                  <a:lnTo>
                    <a:pt x="1618" y="16349"/>
                  </a:lnTo>
                  <a:lnTo>
                    <a:pt x="1576" y="15625"/>
                  </a:lnTo>
                  <a:lnTo>
                    <a:pt x="1618" y="14944"/>
                  </a:lnTo>
                  <a:lnTo>
                    <a:pt x="1661" y="14263"/>
                  </a:lnTo>
                  <a:lnTo>
                    <a:pt x="1703" y="13582"/>
                  </a:lnTo>
                  <a:lnTo>
                    <a:pt x="1788" y="12900"/>
                  </a:lnTo>
                  <a:lnTo>
                    <a:pt x="1916" y="12262"/>
                  </a:lnTo>
                  <a:lnTo>
                    <a:pt x="2044" y="11623"/>
                  </a:lnTo>
                  <a:lnTo>
                    <a:pt x="2214" y="10985"/>
                  </a:lnTo>
                  <a:lnTo>
                    <a:pt x="2427" y="10346"/>
                  </a:lnTo>
                  <a:lnTo>
                    <a:pt x="2640" y="9750"/>
                  </a:lnTo>
                  <a:lnTo>
                    <a:pt x="2853" y="9154"/>
                  </a:lnTo>
                  <a:lnTo>
                    <a:pt x="3108" y="8600"/>
                  </a:lnTo>
                  <a:lnTo>
                    <a:pt x="3406" y="8047"/>
                  </a:lnTo>
                  <a:lnTo>
                    <a:pt x="3704" y="7536"/>
                  </a:lnTo>
                  <a:lnTo>
                    <a:pt x="4002" y="7025"/>
                  </a:lnTo>
                  <a:lnTo>
                    <a:pt x="4343" y="6514"/>
                  </a:lnTo>
                  <a:lnTo>
                    <a:pt x="4683" y="6046"/>
                  </a:lnTo>
                  <a:lnTo>
                    <a:pt x="5067" y="5578"/>
                  </a:lnTo>
                  <a:lnTo>
                    <a:pt x="5450" y="5152"/>
                  </a:lnTo>
                  <a:lnTo>
                    <a:pt x="5833" y="4769"/>
                  </a:lnTo>
                  <a:lnTo>
                    <a:pt x="6259" y="4386"/>
                  </a:lnTo>
                  <a:lnTo>
                    <a:pt x="6684" y="4045"/>
                  </a:lnTo>
                  <a:lnTo>
                    <a:pt x="7153" y="3705"/>
                  </a:lnTo>
                  <a:lnTo>
                    <a:pt x="7578" y="3407"/>
                  </a:lnTo>
                  <a:lnTo>
                    <a:pt x="8047" y="3151"/>
                  </a:lnTo>
                  <a:lnTo>
                    <a:pt x="8558" y="2896"/>
                  </a:lnTo>
                  <a:lnTo>
                    <a:pt x="9026" y="2683"/>
                  </a:lnTo>
                  <a:lnTo>
                    <a:pt x="9537" y="2513"/>
                  </a:lnTo>
                  <a:lnTo>
                    <a:pt x="10048" y="2342"/>
                  </a:lnTo>
                  <a:lnTo>
                    <a:pt x="10558" y="2215"/>
                  </a:lnTo>
                  <a:lnTo>
                    <a:pt x="11112" y="2129"/>
                  </a:lnTo>
                  <a:lnTo>
                    <a:pt x="11623" y="2087"/>
                  </a:lnTo>
                  <a:close/>
                  <a:moveTo>
                    <a:pt x="12176" y="1"/>
                  </a:moveTo>
                  <a:lnTo>
                    <a:pt x="11538" y="43"/>
                  </a:lnTo>
                  <a:lnTo>
                    <a:pt x="10942" y="86"/>
                  </a:lnTo>
                  <a:lnTo>
                    <a:pt x="10303" y="214"/>
                  </a:lnTo>
                  <a:lnTo>
                    <a:pt x="9707" y="341"/>
                  </a:lnTo>
                  <a:lnTo>
                    <a:pt x="9154" y="512"/>
                  </a:lnTo>
                  <a:lnTo>
                    <a:pt x="8558" y="725"/>
                  </a:lnTo>
                  <a:lnTo>
                    <a:pt x="8004" y="980"/>
                  </a:lnTo>
                  <a:lnTo>
                    <a:pt x="7451" y="1235"/>
                  </a:lnTo>
                  <a:lnTo>
                    <a:pt x="6897" y="1576"/>
                  </a:lnTo>
                  <a:lnTo>
                    <a:pt x="6386" y="1917"/>
                  </a:lnTo>
                  <a:lnTo>
                    <a:pt x="5875" y="2257"/>
                  </a:lnTo>
                  <a:lnTo>
                    <a:pt x="5365" y="2683"/>
                  </a:lnTo>
                  <a:lnTo>
                    <a:pt x="4896" y="3109"/>
                  </a:lnTo>
                  <a:lnTo>
                    <a:pt x="4428" y="3577"/>
                  </a:lnTo>
                  <a:lnTo>
                    <a:pt x="3960" y="4088"/>
                  </a:lnTo>
                  <a:lnTo>
                    <a:pt x="3534" y="4599"/>
                  </a:lnTo>
                  <a:lnTo>
                    <a:pt x="3151" y="5152"/>
                  </a:lnTo>
                  <a:lnTo>
                    <a:pt x="2768" y="5706"/>
                  </a:lnTo>
                  <a:lnTo>
                    <a:pt x="2384" y="6302"/>
                  </a:lnTo>
                  <a:lnTo>
                    <a:pt x="2044" y="6898"/>
                  </a:lnTo>
                  <a:lnTo>
                    <a:pt x="1746" y="7536"/>
                  </a:lnTo>
                  <a:lnTo>
                    <a:pt x="1448" y="8175"/>
                  </a:lnTo>
                  <a:lnTo>
                    <a:pt x="1192" y="8856"/>
                  </a:lnTo>
                  <a:lnTo>
                    <a:pt x="937" y="9580"/>
                  </a:lnTo>
                  <a:lnTo>
                    <a:pt x="724" y="10261"/>
                  </a:lnTo>
                  <a:lnTo>
                    <a:pt x="511" y="10985"/>
                  </a:lnTo>
                  <a:lnTo>
                    <a:pt x="384" y="11751"/>
                  </a:lnTo>
                  <a:lnTo>
                    <a:pt x="213" y="12475"/>
                  </a:lnTo>
                  <a:lnTo>
                    <a:pt x="128" y="13241"/>
                  </a:lnTo>
                  <a:lnTo>
                    <a:pt x="43" y="14050"/>
                  </a:lnTo>
                  <a:lnTo>
                    <a:pt x="0" y="14816"/>
                  </a:lnTo>
                  <a:lnTo>
                    <a:pt x="0" y="15625"/>
                  </a:lnTo>
                  <a:lnTo>
                    <a:pt x="0" y="16434"/>
                  </a:lnTo>
                  <a:lnTo>
                    <a:pt x="43" y="17243"/>
                  </a:lnTo>
                  <a:lnTo>
                    <a:pt x="128" y="18009"/>
                  </a:lnTo>
                  <a:lnTo>
                    <a:pt x="213" y="18775"/>
                  </a:lnTo>
                  <a:lnTo>
                    <a:pt x="384" y="19542"/>
                  </a:lnTo>
                  <a:lnTo>
                    <a:pt x="511" y="20308"/>
                  </a:lnTo>
                  <a:lnTo>
                    <a:pt x="724" y="21032"/>
                  </a:lnTo>
                  <a:lnTo>
                    <a:pt x="937" y="21713"/>
                  </a:lnTo>
                  <a:lnTo>
                    <a:pt x="1192" y="22394"/>
                  </a:lnTo>
                  <a:lnTo>
                    <a:pt x="1448" y="23075"/>
                  </a:lnTo>
                  <a:lnTo>
                    <a:pt x="1746" y="23756"/>
                  </a:lnTo>
                  <a:lnTo>
                    <a:pt x="2044" y="24395"/>
                  </a:lnTo>
                  <a:lnTo>
                    <a:pt x="2384" y="24991"/>
                  </a:lnTo>
                  <a:lnTo>
                    <a:pt x="2768" y="25587"/>
                  </a:lnTo>
                  <a:lnTo>
                    <a:pt x="3151" y="26141"/>
                  </a:lnTo>
                  <a:lnTo>
                    <a:pt x="3534" y="26694"/>
                  </a:lnTo>
                  <a:lnTo>
                    <a:pt x="3960" y="27205"/>
                  </a:lnTo>
                  <a:lnTo>
                    <a:pt x="4428" y="27716"/>
                  </a:lnTo>
                  <a:lnTo>
                    <a:pt x="4896" y="28141"/>
                  </a:lnTo>
                  <a:lnTo>
                    <a:pt x="5365" y="28610"/>
                  </a:lnTo>
                  <a:lnTo>
                    <a:pt x="5875" y="28993"/>
                  </a:lnTo>
                  <a:lnTo>
                    <a:pt x="6386" y="29376"/>
                  </a:lnTo>
                  <a:lnTo>
                    <a:pt x="6897" y="29717"/>
                  </a:lnTo>
                  <a:lnTo>
                    <a:pt x="7451" y="30057"/>
                  </a:lnTo>
                  <a:lnTo>
                    <a:pt x="8004" y="30313"/>
                  </a:lnTo>
                  <a:lnTo>
                    <a:pt x="8558" y="30568"/>
                  </a:lnTo>
                  <a:lnTo>
                    <a:pt x="9154" y="30781"/>
                  </a:lnTo>
                  <a:lnTo>
                    <a:pt x="9707" y="30951"/>
                  </a:lnTo>
                  <a:lnTo>
                    <a:pt x="10303" y="31079"/>
                  </a:lnTo>
                  <a:lnTo>
                    <a:pt x="10942" y="31164"/>
                  </a:lnTo>
                  <a:lnTo>
                    <a:pt x="11538" y="31249"/>
                  </a:lnTo>
                  <a:lnTo>
                    <a:pt x="12815" y="31249"/>
                  </a:lnTo>
                  <a:lnTo>
                    <a:pt x="13411" y="31164"/>
                  </a:lnTo>
                  <a:lnTo>
                    <a:pt x="14049" y="31079"/>
                  </a:lnTo>
                  <a:lnTo>
                    <a:pt x="14645" y="30951"/>
                  </a:lnTo>
                  <a:lnTo>
                    <a:pt x="15241" y="30781"/>
                  </a:lnTo>
                  <a:lnTo>
                    <a:pt x="15795" y="30568"/>
                  </a:lnTo>
                  <a:lnTo>
                    <a:pt x="16391" y="30313"/>
                  </a:lnTo>
                  <a:lnTo>
                    <a:pt x="16944" y="30057"/>
                  </a:lnTo>
                  <a:lnTo>
                    <a:pt x="17455" y="29717"/>
                  </a:lnTo>
                  <a:lnTo>
                    <a:pt x="18009" y="29376"/>
                  </a:lnTo>
                  <a:lnTo>
                    <a:pt x="18520" y="28993"/>
                  </a:lnTo>
                  <a:lnTo>
                    <a:pt x="18988" y="28610"/>
                  </a:lnTo>
                  <a:lnTo>
                    <a:pt x="19499" y="28141"/>
                  </a:lnTo>
                  <a:lnTo>
                    <a:pt x="19925" y="27716"/>
                  </a:lnTo>
                  <a:lnTo>
                    <a:pt x="20393" y="27205"/>
                  </a:lnTo>
                  <a:lnTo>
                    <a:pt x="20819" y="26694"/>
                  </a:lnTo>
                  <a:lnTo>
                    <a:pt x="21202" y="26141"/>
                  </a:lnTo>
                  <a:lnTo>
                    <a:pt x="21585" y="25587"/>
                  </a:lnTo>
                  <a:lnTo>
                    <a:pt x="21968" y="24991"/>
                  </a:lnTo>
                  <a:lnTo>
                    <a:pt x="22309" y="24395"/>
                  </a:lnTo>
                  <a:lnTo>
                    <a:pt x="22607" y="23756"/>
                  </a:lnTo>
                  <a:lnTo>
                    <a:pt x="22905" y="23075"/>
                  </a:lnTo>
                  <a:lnTo>
                    <a:pt x="23160" y="22394"/>
                  </a:lnTo>
                  <a:lnTo>
                    <a:pt x="23416" y="21713"/>
                  </a:lnTo>
                  <a:lnTo>
                    <a:pt x="23628" y="21032"/>
                  </a:lnTo>
                  <a:lnTo>
                    <a:pt x="23841" y="20308"/>
                  </a:lnTo>
                  <a:lnTo>
                    <a:pt x="24012" y="19542"/>
                  </a:lnTo>
                  <a:lnTo>
                    <a:pt x="24139" y="18775"/>
                  </a:lnTo>
                  <a:lnTo>
                    <a:pt x="24224" y="18009"/>
                  </a:lnTo>
                  <a:lnTo>
                    <a:pt x="24310" y="17243"/>
                  </a:lnTo>
                  <a:lnTo>
                    <a:pt x="24352" y="16434"/>
                  </a:lnTo>
                  <a:lnTo>
                    <a:pt x="24395" y="15625"/>
                  </a:lnTo>
                  <a:lnTo>
                    <a:pt x="24352" y="14816"/>
                  </a:lnTo>
                  <a:lnTo>
                    <a:pt x="24310" y="14050"/>
                  </a:lnTo>
                  <a:lnTo>
                    <a:pt x="24224" y="13241"/>
                  </a:lnTo>
                  <a:lnTo>
                    <a:pt x="24139" y="12475"/>
                  </a:lnTo>
                  <a:lnTo>
                    <a:pt x="24012" y="11751"/>
                  </a:lnTo>
                  <a:lnTo>
                    <a:pt x="23841" y="10985"/>
                  </a:lnTo>
                  <a:lnTo>
                    <a:pt x="23628" y="10261"/>
                  </a:lnTo>
                  <a:lnTo>
                    <a:pt x="23416" y="9580"/>
                  </a:lnTo>
                  <a:lnTo>
                    <a:pt x="23160" y="8856"/>
                  </a:lnTo>
                  <a:lnTo>
                    <a:pt x="22905" y="8175"/>
                  </a:lnTo>
                  <a:lnTo>
                    <a:pt x="22607" y="7536"/>
                  </a:lnTo>
                  <a:lnTo>
                    <a:pt x="22309" y="6898"/>
                  </a:lnTo>
                  <a:lnTo>
                    <a:pt x="21968" y="6302"/>
                  </a:lnTo>
                  <a:lnTo>
                    <a:pt x="21585" y="5706"/>
                  </a:lnTo>
                  <a:lnTo>
                    <a:pt x="21202" y="5152"/>
                  </a:lnTo>
                  <a:lnTo>
                    <a:pt x="20819" y="4599"/>
                  </a:lnTo>
                  <a:lnTo>
                    <a:pt x="20393" y="4088"/>
                  </a:lnTo>
                  <a:lnTo>
                    <a:pt x="19925" y="3577"/>
                  </a:lnTo>
                  <a:lnTo>
                    <a:pt x="19499" y="3109"/>
                  </a:lnTo>
                  <a:lnTo>
                    <a:pt x="18988" y="2683"/>
                  </a:lnTo>
                  <a:lnTo>
                    <a:pt x="18520" y="2257"/>
                  </a:lnTo>
                  <a:lnTo>
                    <a:pt x="18009" y="1917"/>
                  </a:lnTo>
                  <a:lnTo>
                    <a:pt x="17455" y="1576"/>
                  </a:lnTo>
                  <a:lnTo>
                    <a:pt x="16944" y="1235"/>
                  </a:lnTo>
                  <a:lnTo>
                    <a:pt x="16391" y="980"/>
                  </a:lnTo>
                  <a:lnTo>
                    <a:pt x="15795" y="725"/>
                  </a:lnTo>
                  <a:lnTo>
                    <a:pt x="15241" y="512"/>
                  </a:lnTo>
                  <a:lnTo>
                    <a:pt x="14645" y="341"/>
                  </a:lnTo>
                  <a:lnTo>
                    <a:pt x="14049" y="214"/>
                  </a:lnTo>
                  <a:lnTo>
                    <a:pt x="13411" y="86"/>
                  </a:lnTo>
                  <a:lnTo>
                    <a:pt x="12815" y="43"/>
                  </a:lnTo>
                  <a:lnTo>
                    <a:pt x="1217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5"/>
            <p:cNvSpPr/>
            <p:nvPr/>
          </p:nvSpPr>
          <p:spPr>
            <a:xfrm>
              <a:off x="6162150" y="4080375"/>
              <a:ext cx="609875" cy="781250"/>
            </a:xfrm>
            <a:custGeom>
              <a:avLst/>
              <a:gdLst/>
              <a:ahLst/>
              <a:cxnLst/>
              <a:rect l="l" t="t" r="r" b="b"/>
              <a:pathLst>
                <a:path w="24395" h="31250" fill="none" extrusionOk="0">
                  <a:moveTo>
                    <a:pt x="12176" y="1"/>
                  </a:moveTo>
                  <a:lnTo>
                    <a:pt x="12176" y="1"/>
                  </a:lnTo>
                  <a:lnTo>
                    <a:pt x="11538" y="43"/>
                  </a:lnTo>
                  <a:lnTo>
                    <a:pt x="10942" y="86"/>
                  </a:lnTo>
                  <a:lnTo>
                    <a:pt x="10303" y="214"/>
                  </a:lnTo>
                  <a:lnTo>
                    <a:pt x="9707" y="341"/>
                  </a:lnTo>
                  <a:lnTo>
                    <a:pt x="9154" y="512"/>
                  </a:lnTo>
                  <a:lnTo>
                    <a:pt x="8558" y="725"/>
                  </a:lnTo>
                  <a:lnTo>
                    <a:pt x="8004" y="980"/>
                  </a:lnTo>
                  <a:lnTo>
                    <a:pt x="7451" y="1235"/>
                  </a:lnTo>
                  <a:lnTo>
                    <a:pt x="6897" y="1576"/>
                  </a:lnTo>
                  <a:lnTo>
                    <a:pt x="6386" y="1917"/>
                  </a:lnTo>
                  <a:lnTo>
                    <a:pt x="5875" y="2257"/>
                  </a:lnTo>
                  <a:lnTo>
                    <a:pt x="5365" y="2683"/>
                  </a:lnTo>
                  <a:lnTo>
                    <a:pt x="4896" y="3109"/>
                  </a:lnTo>
                  <a:lnTo>
                    <a:pt x="4428" y="3577"/>
                  </a:lnTo>
                  <a:lnTo>
                    <a:pt x="3960" y="4088"/>
                  </a:lnTo>
                  <a:lnTo>
                    <a:pt x="3534" y="4599"/>
                  </a:lnTo>
                  <a:lnTo>
                    <a:pt x="3151" y="5152"/>
                  </a:lnTo>
                  <a:lnTo>
                    <a:pt x="2768" y="5706"/>
                  </a:lnTo>
                  <a:lnTo>
                    <a:pt x="2384" y="6302"/>
                  </a:lnTo>
                  <a:lnTo>
                    <a:pt x="2044" y="6898"/>
                  </a:lnTo>
                  <a:lnTo>
                    <a:pt x="1746" y="7536"/>
                  </a:lnTo>
                  <a:lnTo>
                    <a:pt x="1448" y="8175"/>
                  </a:lnTo>
                  <a:lnTo>
                    <a:pt x="1192" y="8856"/>
                  </a:lnTo>
                  <a:lnTo>
                    <a:pt x="937" y="9580"/>
                  </a:lnTo>
                  <a:lnTo>
                    <a:pt x="724" y="10261"/>
                  </a:lnTo>
                  <a:lnTo>
                    <a:pt x="511" y="10985"/>
                  </a:lnTo>
                  <a:lnTo>
                    <a:pt x="384" y="11751"/>
                  </a:lnTo>
                  <a:lnTo>
                    <a:pt x="213" y="12475"/>
                  </a:lnTo>
                  <a:lnTo>
                    <a:pt x="128" y="13241"/>
                  </a:lnTo>
                  <a:lnTo>
                    <a:pt x="43" y="14050"/>
                  </a:lnTo>
                  <a:lnTo>
                    <a:pt x="0" y="14816"/>
                  </a:lnTo>
                  <a:lnTo>
                    <a:pt x="0" y="15625"/>
                  </a:lnTo>
                  <a:lnTo>
                    <a:pt x="0" y="15625"/>
                  </a:lnTo>
                  <a:lnTo>
                    <a:pt x="0" y="16434"/>
                  </a:lnTo>
                  <a:lnTo>
                    <a:pt x="43" y="17243"/>
                  </a:lnTo>
                  <a:lnTo>
                    <a:pt x="128" y="18009"/>
                  </a:lnTo>
                  <a:lnTo>
                    <a:pt x="213" y="18775"/>
                  </a:lnTo>
                  <a:lnTo>
                    <a:pt x="384" y="19542"/>
                  </a:lnTo>
                  <a:lnTo>
                    <a:pt x="511" y="20308"/>
                  </a:lnTo>
                  <a:lnTo>
                    <a:pt x="724" y="21032"/>
                  </a:lnTo>
                  <a:lnTo>
                    <a:pt x="937" y="21713"/>
                  </a:lnTo>
                  <a:lnTo>
                    <a:pt x="1192" y="22394"/>
                  </a:lnTo>
                  <a:lnTo>
                    <a:pt x="1448" y="23075"/>
                  </a:lnTo>
                  <a:lnTo>
                    <a:pt x="1746" y="23756"/>
                  </a:lnTo>
                  <a:lnTo>
                    <a:pt x="2044" y="24395"/>
                  </a:lnTo>
                  <a:lnTo>
                    <a:pt x="2384" y="24991"/>
                  </a:lnTo>
                  <a:lnTo>
                    <a:pt x="2768" y="25587"/>
                  </a:lnTo>
                  <a:lnTo>
                    <a:pt x="3151" y="26141"/>
                  </a:lnTo>
                  <a:lnTo>
                    <a:pt x="3534" y="26694"/>
                  </a:lnTo>
                  <a:lnTo>
                    <a:pt x="3960" y="27205"/>
                  </a:lnTo>
                  <a:lnTo>
                    <a:pt x="4428" y="27716"/>
                  </a:lnTo>
                  <a:lnTo>
                    <a:pt x="4896" y="28141"/>
                  </a:lnTo>
                  <a:lnTo>
                    <a:pt x="5365" y="28610"/>
                  </a:lnTo>
                  <a:lnTo>
                    <a:pt x="5875" y="28993"/>
                  </a:lnTo>
                  <a:lnTo>
                    <a:pt x="6386" y="29376"/>
                  </a:lnTo>
                  <a:lnTo>
                    <a:pt x="6897" y="29717"/>
                  </a:lnTo>
                  <a:lnTo>
                    <a:pt x="7451" y="30057"/>
                  </a:lnTo>
                  <a:lnTo>
                    <a:pt x="8004" y="30313"/>
                  </a:lnTo>
                  <a:lnTo>
                    <a:pt x="8558" y="30568"/>
                  </a:lnTo>
                  <a:lnTo>
                    <a:pt x="9154" y="30781"/>
                  </a:lnTo>
                  <a:lnTo>
                    <a:pt x="9707" y="30951"/>
                  </a:lnTo>
                  <a:lnTo>
                    <a:pt x="10303" y="31079"/>
                  </a:lnTo>
                  <a:lnTo>
                    <a:pt x="10942" y="31164"/>
                  </a:lnTo>
                  <a:lnTo>
                    <a:pt x="11538" y="31249"/>
                  </a:lnTo>
                  <a:lnTo>
                    <a:pt x="12176" y="31249"/>
                  </a:lnTo>
                  <a:lnTo>
                    <a:pt x="12176" y="31249"/>
                  </a:lnTo>
                  <a:lnTo>
                    <a:pt x="12815" y="31249"/>
                  </a:lnTo>
                  <a:lnTo>
                    <a:pt x="13411" y="31164"/>
                  </a:lnTo>
                  <a:lnTo>
                    <a:pt x="14049" y="31079"/>
                  </a:lnTo>
                  <a:lnTo>
                    <a:pt x="14645" y="30951"/>
                  </a:lnTo>
                  <a:lnTo>
                    <a:pt x="15241" y="30781"/>
                  </a:lnTo>
                  <a:lnTo>
                    <a:pt x="15795" y="30568"/>
                  </a:lnTo>
                  <a:lnTo>
                    <a:pt x="16391" y="30313"/>
                  </a:lnTo>
                  <a:lnTo>
                    <a:pt x="16944" y="30057"/>
                  </a:lnTo>
                  <a:lnTo>
                    <a:pt x="17455" y="29717"/>
                  </a:lnTo>
                  <a:lnTo>
                    <a:pt x="18009" y="29376"/>
                  </a:lnTo>
                  <a:lnTo>
                    <a:pt x="18520" y="28993"/>
                  </a:lnTo>
                  <a:lnTo>
                    <a:pt x="18988" y="28610"/>
                  </a:lnTo>
                  <a:lnTo>
                    <a:pt x="19499" y="28141"/>
                  </a:lnTo>
                  <a:lnTo>
                    <a:pt x="19925" y="27716"/>
                  </a:lnTo>
                  <a:lnTo>
                    <a:pt x="20393" y="27205"/>
                  </a:lnTo>
                  <a:lnTo>
                    <a:pt x="20819" y="26694"/>
                  </a:lnTo>
                  <a:lnTo>
                    <a:pt x="21202" y="26141"/>
                  </a:lnTo>
                  <a:lnTo>
                    <a:pt x="21585" y="25587"/>
                  </a:lnTo>
                  <a:lnTo>
                    <a:pt x="21968" y="24991"/>
                  </a:lnTo>
                  <a:lnTo>
                    <a:pt x="22309" y="24395"/>
                  </a:lnTo>
                  <a:lnTo>
                    <a:pt x="22607" y="23756"/>
                  </a:lnTo>
                  <a:lnTo>
                    <a:pt x="22905" y="23075"/>
                  </a:lnTo>
                  <a:lnTo>
                    <a:pt x="23160" y="22394"/>
                  </a:lnTo>
                  <a:lnTo>
                    <a:pt x="23416" y="21713"/>
                  </a:lnTo>
                  <a:lnTo>
                    <a:pt x="23628" y="21032"/>
                  </a:lnTo>
                  <a:lnTo>
                    <a:pt x="23841" y="20308"/>
                  </a:lnTo>
                  <a:lnTo>
                    <a:pt x="24012" y="19542"/>
                  </a:lnTo>
                  <a:lnTo>
                    <a:pt x="24139" y="18775"/>
                  </a:lnTo>
                  <a:lnTo>
                    <a:pt x="24224" y="18009"/>
                  </a:lnTo>
                  <a:lnTo>
                    <a:pt x="24310" y="17243"/>
                  </a:lnTo>
                  <a:lnTo>
                    <a:pt x="24352" y="16434"/>
                  </a:lnTo>
                  <a:lnTo>
                    <a:pt x="24395" y="15625"/>
                  </a:lnTo>
                  <a:lnTo>
                    <a:pt x="24395" y="15625"/>
                  </a:lnTo>
                  <a:lnTo>
                    <a:pt x="24352" y="14816"/>
                  </a:lnTo>
                  <a:lnTo>
                    <a:pt x="24310" y="14050"/>
                  </a:lnTo>
                  <a:lnTo>
                    <a:pt x="24224" y="13241"/>
                  </a:lnTo>
                  <a:lnTo>
                    <a:pt x="24139" y="12475"/>
                  </a:lnTo>
                  <a:lnTo>
                    <a:pt x="24012" y="11751"/>
                  </a:lnTo>
                  <a:lnTo>
                    <a:pt x="23841" y="10985"/>
                  </a:lnTo>
                  <a:lnTo>
                    <a:pt x="23628" y="10261"/>
                  </a:lnTo>
                  <a:lnTo>
                    <a:pt x="23416" y="9580"/>
                  </a:lnTo>
                  <a:lnTo>
                    <a:pt x="23160" y="8856"/>
                  </a:lnTo>
                  <a:lnTo>
                    <a:pt x="22905" y="8175"/>
                  </a:lnTo>
                  <a:lnTo>
                    <a:pt x="22607" y="7536"/>
                  </a:lnTo>
                  <a:lnTo>
                    <a:pt x="22309" y="6898"/>
                  </a:lnTo>
                  <a:lnTo>
                    <a:pt x="21968" y="6302"/>
                  </a:lnTo>
                  <a:lnTo>
                    <a:pt x="21585" y="5706"/>
                  </a:lnTo>
                  <a:lnTo>
                    <a:pt x="21202" y="5152"/>
                  </a:lnTo>
                  <a:lnTo>
                    <a:pt x="20819" y="4599"/>
                  </a:lnTo>
                  <a:lnTo>
                    <a:pt x="20393" y="4088"/>
                  </a:lnTo>
                  <a:lnTo>
                    <a:pt x="19925" y="3577"/>
                  </a:lnTo>
                  <a:lnTo>
                    <a:pt x="19499" y="3109"/>
                  </a:lnTo>
                  <a:lnTo>
                    <a:pt x="18988" y="2683"/>
                  </a:lnTo>
                  <a:lnTo>
                    <a:pt x="18520" y="2257"/>
                  </a:lnTo>
                  <a:lnTo>
                    <a:pt x="18009" y="1917"/>
                  </a:lnTo>
                  <a:lnTo>
                    <a:pt x="17455" y="1576"/>
                  </a:lnTo>
                  <a:lnTo>
                    <a:pt x="16944" y="1235"/>
                  </a:lnTo>
                  <a:lnTo>
                    <a:pt x="16391" y="980"/>
                  </a:lnTo>
                  <a:lnTo>
                    <a:pt x="15795" y="725"/>
                  </a:lnTo>
                  <a:lnTo>
                    <a:pt x="15241" y="512"/>
                  </a:lnTo>
                  <a:lnTo>
                    <a:pt x="14645" y="341"/>
                  </a:lnTo>
                  <a:lnTo>
                    <a:pt x="14049" y="214"/>
                  </a:lnTo>
                  <a:lnTo>
                    <a:pt x="13411" y="86"/>
                  </a:lnTo>
                  <a:lnTo>
                    <a:pt x="12815" y="43"/>
                  </a:lnTo>
                  <a:lnTo>
                    <a:pt x="1217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5"/>
            <p:cNvSpPr/>
            <p:nvPr/>
          </p:nvSpPr>
          <p:spPr>
            <a:xfrm>
              <a:off x="6201525" y="4132525"/>
              <a:ext cx="530050" cy="678000"/>
            </a:xfrm>
            <a:custGeom>
              <a:avLst/>
              <a:gdLst/>
              <a:ahLst/>
              <a:cxnLst/>
              <a:rect l="l" t="t" r="r" b="b"/>
              <a:pathLst>
                <a:path w="21202" h="27120" fill="none" extrusionOk="0">
                  <a:moveTo>
                    <a:pt x="10601" y="27120"/>
                  </a:moveTo>
                  <a:lnTo>
                    <a:pt x="10601" y="27120"/>
                  </a:lnTo>
                  <a:lnTo>
                    <a:pt x="10048" y="27120"/>
                  </a:lnTo>
                  <a:lnTo>
                    <a:pt x="9537" y="27035"/>
                  </a:lnTo>
                  <a:lnTo>
                    <a:pt x="8983" y="26949"/>
                  </a:lnTo>
                  <a:lnTo>
                    <a:pt x="8473" y="26864"/>
                  </a:lnTo>
                  <a:lnTo>
                    <a:pt x="7962" y="26694"/>
                  </a:lnTo>
                  <a:lnTo>
                    <a:pt x="7451" y="26524"/>
                  </a:lnTo>
                  <a:lnTo>
                    <a:pt x="6983" y="26311"/>
                  </a:lnTo>
                  <a:lnTo>
                    <a:pt x="6472" y="26055"/>
                  </a:lnTo>
                  <a:lnTo>
                    <a:pt x="6003" y="25800"/>
                  </a:lnTo>
                  <a:lnTo>
                    <a:pt x="5578" y="25502"/>
                  </a:lnTo>
                  <a:lnTo>
                    <a:pt x="5109" y="25161"/>
                  </a:lnTo>
                  <a:lnTo>
                    <a:pt x="4684" y="24821"/>
                  </a:lnTo>
                  <a:lnTo>
                    <a:pt x="4258" y="24438"/>
                  </a:lnTo>
                  <a:lnTo>
                    <a:pt x="3875" y="24012"/>
                  </a:lnTo>
                  <a:lnTo>
                    <a:pt x="3492" y="23586"/>
                  </a:lnTo>
                  <a:lnTo>
                    <a:pt x="3108" y="23160"/>
                  </a:lnTo>
                  <a:lnTo>
                    <a:pt x="2768" y="22692"/>
                  </a:lnTo>
                  <a:lnTo>
                    <a:pt x="2427" y="22181"/>
                  </a:lnTo>
                  <a:lnTo>
                    <a:pt x="2129" y="21670"/>
                  </a:lnTo>
                  <a:lnTo>
                    <a:pt x="1831" y="21160"/>
                  </a:lnTo>
                  <a:lnTo>
                    <a:pt x="1533" y="20606"/>
                  </a:lnTo>
                  <a:lnTo>
                    <a:pt x="1278" y="20010"/>
                  </a:lnTo>
                  <a:lnTo>
                    <a:pt x="1065" y="19457"/>
                  </a:lnTo>
                  <a:lnTo>
                    <a:pt x="852" y="18818"/>
                  </a:lnTo>
                  <a:lnTo>
                    <a:pt x="639" y="18222"/>
                  </a:lnTo>
                  <a:lnTo>
                    <a:pt x="469" y="17583"/>
                  </a:lnTo>
                  <a:lnTo>
                    <a:pt x="341" y="16945"/>
                  </a:lnTo>
                  <a:lnTo>
                    <a:pt x="213" y="16306"/>
                  </a:lnTo>
                  <a:lnTo>
                    <a:pt x="128" y="15625"/>
                  </a:lnTo>
                  <a:lnTo>
                    <a:pt x="86" y="14944"/>
                  </a:lnTo>
                  <a:lnTo>
                    <a:pt x="43" y="14263"/>
                  </a:lnTo>
                  <a:lnTo>
                    <a:pt x="1" y="13539"/>
                  </a:lnTo>
                  <a:lnTo>
                    <a:pt x="1" y="13539"/>
                  </a:lnTo>
                  <a:lnTo>
                    <a:pt x="43" y="12858"/>
                  </a:lnTo>
                  <a:lnTo>
                    <a:pt x="86" y="12177"/>
                  </a:lnTo>
                  <a:lnTo>
                    <a:pt x="128" y="11496"/>
                  </a:lnTo>
                  <a:lnTo>
                    <a:pt x="213" y="10814"/>
                  </a:lnTo>
                  <a:lnTo>
                    <a:pt x="341" y="10176"/>
                  </a:lnTo>
                  <a:lnTo>
                    <a:pt x="469" y="9537"/>
                  </a:lnTo>
                  <a:lnTo>
                    <a:pt x="639" y="8899"/>
                  </a:lnTo>
                  <a:lnTo>
                    <a:pt x="852" y="8260"/>
                  </a:lnTo>
                  <a:lnTo>
                    <a:pt x="1065" y="7664"/>
                  </a:lnTo>
                  <a:lnTo>
                    <a:pt x="1278" y="7068"/>
                  </a:lnTo>
                  <a:lnTo>
                    <a:pt x="1533" y="6514"/>
                  </a:lnTo>
                  <a:lnTo>
                    <a:pt x="1831" y="5961"/>
                  </a:lnTo>
                  <a:lnTo>
                    <a:pt x="2129" y="5450"/>
                  </a:lnTo>
                  <a:lnTo>
                    <a:pt x="2427" y="4939"/>
                  </a:lnTo>
                  <a:lnTo>
                    <a:pt x="2768" y="4428"/>
                  </a:lnTo>
                  <a:lnTo>
                    <a:pt x="3108" y="3960"/>
                  </a:lnTo>
                  <a:lnTo>
                    <a:pt x="3492" y="3492"/>
                  </a:lnTo>
                  <a:lnTo>
                    <a:pt x="3875" y="3066"/>
                  </a:lnTo>
                  <a:lnTo>
                    <a:pt x="4258" y="2683"/>
                  </a:lnTo>
                  <a:lnTo>
                    <a:pt x="4684" y="2300"/>
                  </a:lnTo>
                  <a:lnTo>
                    <a:pt x="5109" y="1959"/>
                  </a:lnTo>
                  <a:lnTo>
                    <a:pt x="5578" y="1619"/>
                  </a:lnTo>
                  <a:lnTo>
                    <a:pt x="6003" y="1321"/>
                  </a:lnTo>
                  <a:lnTo>
                    <a:pt x="6472" y="1065"/>
                  </a:lnTo>
                  <a:lnTo>
                    <a:pt x="6983" y="810"/>
                  </a:lnTo>
                  <a:lnTo>
                    <a:pt x="7451" y="597"/>
                  </a:lnTo>
                  <a:lnTo>
                    <a:pt x="7962" y="427"/>
                  </a:lnTo>
                  <a:lnTo>
                    <a:pt x="8473" y="256"/>
                  </a:lnTo>
                  <a:lnTo>
                    <a:pt x="8983" y="129"/>
                  </a:lnTo>
                  <a:lnTo>
                    <a:pt x="9537" y="43"/>
                  </a:lnTo>
                  <a:lnTo>
                    <a:pt x="10048" y="1"/>
                  </a:lnTo>
                  <a:lnTo>
                    <a:pt x="10601" y="1"/>
                  </a:lnTo>
                  <a:lnTo>
                    <a:pt x="10601" y="1"/>
                  </a:lnTo>
                  <a:lnTo>
                    <a:pt x="11155" y="1"/>
                  </a:lnTo>
                  <a:lnTo>
                    <a:pt x="11708" y="43"/>
                  </a:lnTo>
                  <a:lnTo>
                    <a:pt x="12219" y="129"/>
                  </a:lnTo>
                  <a:lnTo>
                    <a:pt x="12730" y="256"/>
                  </a:lnTo>
                  <a:lnTo>
                    <a:pt x="13241" y="427"/>
                  </a:lnTo>
                  <a:lnTo>
                    <a:pt x="13752" y="597"/>
                  </a:lnTo>
                  <a:lnTo>
                    <a:pt x="14263" y="810"/>
                  </a:lnTo>
                  <a:lnTo>
                    <a:pt x="14731" y="1065"/>
                  </a:lnTo>
                  <a:lnTo>
                    <a:pt x="15199" y="1321"/>
                  </a:lnTo>
                  <a:lnTo>
                    <a:pt x="15667" y="1619"/>
                  </a:lnTo>
                  <a:lnTo>
                    <a:pt x="16093" y="1959"/>
                  </a:lnTo>
                  <a:lnTo>
                    <a:pt x="16519" y="2300"/>
                  </a:lnTo>
                  <a:lnTo>
                    <a:pt x="16945" y="2683"/>
                  </a:lnTo>
                  <a:lnTo>
                    <a:pt x="17328" y="3066"/>
                  </a:lnTo>
                  <a:lnTo>
                    <a:pt x="17711" y="3492"/>
                  </a:lnTo>
                  <a:lnTo>
                    <a:pt x="18094" y="3960"/>
                  </a:lnTo>
                  <a:lnTo>
                    <a:pt x="18435" y="4428"/>
                  </a:lnTo>
                  <a:lnTo>
                    <a:pt x="18775" y="4939"/>
                  </a:lnTo>
                  <a:lnTo>
                    <a:pt x="19116" y="5450"/>
                  </a:lnTo>
                  <a:lnTo>
                    <a:pt x="19414" y="5961"/>
                  </a:lnTo>
                  <a:lnTo>
                    <a:pt x="19669" y="6514"/>
                  </a:lnTo>
                  <a:lnTo>
                    <a:pt x="19925" y="7068"/>
                  </a:lnTo>
                  <a:lnTo>
                    <a:pt x="20138" y="7664"/>
                  </a:lnTo>
                  <a:lnTo>
                    <a:pt x="20350" y="8260"/>
                  </a:lnTo>
                  <a:lnTo>
                    <a:pt x="20563" y="8899"/>
                  </a:lnTo>
                  <a:lnTo>
                    <a:pt x="20734" y="9537"/>
                  </a:lnTo>
                  <a:lnTo>
                    <a:pt x="20861" y="10176"/>
                  </a:lnTo>
                  <a:lnTo>
                    <a:pt x="20989" y="10814"/>
                  </a:lnTo>
                  <a:lnTo>
                    <a:pt x="21074" y="11496"/>
                  </a:lnTo>
                  <a:lnTo>
                    <a:pt x="21159" y="12177"/>
                  </a:lnTo>
                  <a:lnTo>
                    <a:pt x="21202" y="12858"/>
                  </a:lnTo>
                  <a:lnTo>
                    <a:pt x="21202" y="13539"/>
                  </a:lnTo>
                  <a:lnTo>
                    <a:pt x="21202" y="13539"/>
                  </a:lnTo>
                  <a:lnTo>
                    <a:pt x="21202" y="14263"/>
                  </a:lnTo>
                  <a:lnTo>
                    <a:pt x="21159" y="14944"/>
                  </a:lnTo>
                  <a:lnTo>
                    <a:pt x="21074" y="15625"/>
                  </a:lnTo>
                  <a:lnTo>
                    <a:pt x="20989" y="16306"/>
                  </a:lnTo>
                  <a:lnTo>
                    <a:pt x="20861" y="16945"/>
                  </a:lnTo>
                  <a:lnTo>
                    <a:pt x="20734" y="17583"/>
                  </a:lnTo>
                  <a:lnTo>
                    <a:pt x="20563" y="18222"/>
                  </a:lnTo>
                  <a:lnTo>
                    <a:pt x="20350" y="18818"/>
                  </a:lnTo>
                  <a:lnTo>
                    <a:pt x="20138" y="19457"/>
                  </a:lnTo>
                  <a:lnTo>
                    <a:pt x="19925" y="20010"/>
                  </a:lnTo>
                  <a:lnTo>
                    <a:pt x="19669" y="20606"/>
                  </a:lnTo>
                  <a:lnTo>
                    <a:pt x="19414" y="21160"/>
                  </a:lnTo>
                  <a:lnTo>
                    <a:pt x="19116" y="21670"/>
                  </a:lnTo>
                  <a:lnTo>
                    <a:pt x="18775" y="22181"/>
                  </a:lnTo>
                  <a:lnTo>
                    <a:pt x="18435" y="22692"/>
                  </a:lnTo>
                  <a:lnTo>
                    <a:pt x="18094" y="23160"/>
                  </a:lnTo>
                  <a:lnTo>
                    <a:pt x="17711" y="23586"/>
                  </a:lnTo>
                  <a:lnTo>
                    <a:pt x="17328" y="24012"/>
                  </a:lnTo>
                  <a:lnTo>
                    <a:pt x="16945" y="24438"/>
                  </a:lnTo>
                  <a:lnTo>
                    <a:pt x="16519" y="24821"/>
                  </a:lnTo>
                  <a:lnTo>
                    <a:pt x="16093" y="25161"/>
                  </a:lnTo>
                  <a:lnTo>
                    <a:pt x="15667" y="25502"/>
                  </a:lnTo>
                  <a:lnTo>
                    <a:pt x="15199" y="25800"/>
                  </a:lnTo>
                  <a:lnTo>
                    <a:pt x="14731" y="26055"/>
                  </a:lnTo>
                  <a:lnTo>
                    <a:pt x="14263" y="26311"/>
                  </a:lnTo>
                  <a:lnTo>
                    <a:pt x="13752" y="26524"/>
                  </a:lnTo>
                  <a:lnTo>
                    <a:pt x="13241" y="26694"/>
                  </a:lnTo>
                  <a:lnTo>
                    <a:pt x="12730" y="26864"/>
                  </a:lnTo>
                  <a:lnTo>
                    <a:pt x="12219" y="26949"/>
                  </a:lnTo>
                  <a:lnTo>
                    <a:pt x="11708" y="27035"/>
                  </a:lnTo>
                  <a:lnTo>
                    <a:pt x="11155" y="27120"/>
                  </a:lnTo>
                  <a:lnTo>
                    <a:pt x="10601" y="2712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5"/>
            <p:cNvSpPr/>
            <p:nvPr/>
          </p:nvSpPr>
          <p:spPr>
            <a:xfrm>
              <a:off x="6201525" y="4132525"/>
              <a:ext cx="530050" cy="678000"/>
            </a:xfrm>
            <a:custGeom>
              <a:avLst/>
              <a:gdLst/>
              <a:ahLst/>
              <a:cxnLst/>
              <a:rect l="l" t="t" r="r" b="b"/>
              <a:pathLst>
                <a:path w="21202" h="27120" extrusionOk="0">
                  <a:moveTo>
                    <a:pt x="11112" y="895"/>
                  </a:moveTo>
                  <a:lnTo>
                    <a:pt x="11623" y="937"/>
                  </a:lnTo>
                  <a:lnTo>
                    <a:pt x="12134" y="1023"/>
                  </a:lnTo>
                  <a:lnTo>
                    <a:pt x="12602" y="1150"/>
                  </a:lnTo>
                  <a:lnTo>
                    <a:pt x="13070" y="1278"/>
                  </a:lnTo>
                  <a:lnTo>
                    <a:pt x="13539" y="1448"/>
                  </a:lnTo>
                  <a:lnTo>
                    <a:pt x="14007" y="1661"/>
                  </a:lnTo>
                  <a:lnTo>
                    <a:pt x="14475" y="1874"/>
                  </a:lnTo>
                  <a:lnTo>
                    <a:pt x="14901" y="2129"/>
                  </a:lnTo>
                  <a:lnTo>
                    <a:pt x="15327" y="2427"/>
                  </a:lnTo>
                  <a:lnTo>
                    <a:pt x="15753" y="2726"/>
                  </a:lnTo>
                  <a:lnTo>
                    <a:pt x="16136" y="3066"/>
                  </a:lnTo>
                  <a:lnTo>
                    <a:pt x="16519" y="3407"/>
                  </a:lnTo>
                  <a:lnTo>
                    <a:pt x="16902" y="3790"/>
                  </a:lnTo>
                  <a:lnTo>
                    <a:pt x="17243" y="4173"/>
                  </a:lnTo>
                  <a:lnTo>
                    <a:pt x="17583" y="4599"/>
                  </a:lnTo>
                  <a:lnTo>
                    <a:pt x="18222" y="5493"/>
                  </a:lnTo>
                  <a:lnTo>
                    <a:pt x="18818" y="6472"/>
                  </a:lnTo>
                  <a:lnTo>
                    <a:pt x="19286" y="7536"/>
                  </a:lnTo>
                  <a:lnTo>
                    <a:pt x="19712" y="8643"/>
                  </a:lnTo>
                  <a:lnTo>
                    <a:pt x="20052" y="9793"/>
                  </a:lnTo>
                  <a:lnTo>
                    <a:pt x="20308" y="10985"/>
                  </a:lnTo>
                  <a:lnTo>
                    <a:pt x="20436" y="12262"/>
                  </a:lnTo>
                  <a:lnTo>
                    <a:pt x="20478" y="12900"/>
                  </a:lnTo>
                  <a:lnTo>
                    <a:pt x="20478" y="13539"/>
                  </a:lnTo>
                  <a:lnTo>
                    <a:pt x="20478" y="14220"/>
                  </a:lnTo>
                  <a:lnTo>
                    <a:pt x="20436" y="14859"/>
                  </a:lnTo>
                  <a:lnTo>
                    <a:pt x="20308" y="16093"/>
                  </a:lnTo>
                  <a:lnTo>
                    <a:pt x="20052" y="17328"/>
                  </a:lnTo>
                  <a:lnTo>
                    <a:pt x="19712" y="18477"/>
                  </a:lnTo>
                  <a:lnTo>
                    <a:pt x="19286" y="19584"/>
                  </a:lnTo>
                  <a:lnTo>
                    <a:pt x="18818" y="20649"/>
                  </a:lnTo>
                  <a:lnTo>
                    <a:pt x="18222" y="21628"/>
                  </a:lnTo>
                  <a:lnTo>
                    <a:pt x="17583" y="22522"/>
                  </a:lnTo>
                  <a:lnTo>
                    <a:pt x="17243" y="22948"/>
                  </a:lnTo>
                  <a:lnTo>
                    <a:pt x="16902" y="23331"/>
                  </a:lnTo>
                  <a:lnTo>
                    <a:pt x="16519" y="23714"/>
                  </a:lnTo>
                  <a:lnTo>
                    <a:pt x="16136" y="24055"/>
                  </a:lnTo>
                  <a:lnTo>
                    <a:pt x="15753" y="24395"/>
                  </a:lnTo>
                  <a:lnTo>
                    <a:pt x="15327" y="24693"/>
                  </a:lnTo>
                  <a:lnTo>
                    <a:pt x="14901" y="24949"/>
                  </a:lnTo>
                  <a:lnTo>
                    <a:pt x="14475" y="25204"/>
                  </a:lnTo>
                  <a:lnTo>
                    <a:pt x="14007" y="25459"/>
                  </a:lnTo>
                  <a:lnTo>
                    <a:pt x="13539" y="25630"/>
                  </a:lnTo>
                  <a:lnTo>
                    <a:pt x="13070" y="25800"/>
                  </a:lnTo>
                  <a:lnTo>
                    <a:pt x="12602" y="25970"/>
                  </a:lnTo>
                  <a:lnTo>
                    <a:pt x="12134" y="26055"/>
                  </a:lnTo>
                  <a:lnTo>
                    <a:pt x="11623" y="26141"/>
                  </a:lnTo>
                  <a:lnTo>
                    <a:pt x="11112" y="26183"/>
                  </a:lnTo>
                  <a:lnTo>
                    <a:pt x="10601" y="26226"/>
                  </a:lnTo>
                  <a:lnTo>
                    <a:pt x="10090" y="26183"/>
                  </a:lnTo>
                  <a:lnTo>
                    <a:pt x="9579" y="26141"/>
                  </a:lnTo>
                  <a:lnTo>
                    <a:pt x="9111" y="26055"/>
                  </a:lnTo>
                  <a:lnTo>
                    <a:pt x="8600" y="25970"/>
                  </a:lnTo>
                  <a:lnTo>
                    <a:pt x="8132" y="25800"/>
                  </a:lnTo>
                  <a:lnTo>
                    <a:pt x="7664" y="25630"/>
                  </a:lnTo>
                  <a:lnTo>
                    <a:pt x="7195" y="25459"/>
                  </a:lnTo>
                  <a:lnTo>
                    <a:pt x="6770" y="25204"/>
                  </a:lnTo>
                  <a:lnTo>
                    <a:pt x="6301" y="24949"/>
                  </a:lnTo>
                  <a:lnTo>
                    <a:pt x="5876" y="24693"/>
                  </a:lnTo>
                  <a:lnTo>
                    <a:pt x="5492" y="24395"/>
                  </a:lnTo>
                  <a:lnTo>
                    <a:pt x="5067" y="24055"/>
                  </a:lnTo>
                  <a:lnTo>
                    <a:pt x="4684" y="23714"/>
                  </a:lnTo>
                  <a:lnTo>
                    <a:pt x="4300" y="23331"/>
                  </a:lnTo>
                  <a:lnTo>
                    <a:pt x="3960" y="22948"/>
                  </a:lnTo>
                  <a:lnTo>
                    <a:pt x="3619" y="22522"/>
                  </a:lnTo>
                  <a:lnTo>
                    <a:pt x="2981" y="21628"/>
                  </a:lnTo>
                  <a:lnTo>
                    <a:pt x="2427" y="20649"/>
                  </a:lnTo>
                  <a:lnTo>
                    <a:pt x="1916" y="19584"/>
                  </a:lnTo>
                  <a:lnTo>
                    <a:pt x="1491" y="18477"/>
                  </a:lnTo>
                  <a:lnTo>
                    <a:pt x="1150" y="17328"/>
                  </a:lnTo>
                  <a:lnTo>
                    <a:pt x="937" y="16093"/>
                  </a:lnTo>
                  <a:lnTo>
                    <a:pt x="767" y="14859"/>
                  </a:lnTo>
                  <a:lnTo>
                    <a:pt x="724" y="14220"/>
                  </a:lnTo>
                  <a:lnTo>
                    <a:pt x="724" y="13539"/>
                  </a:lnTo>
                  <a:lnTo>
                    <a:pt x="724" y="12900"/>
                  </a:lnTo>
                  <a:lnTo>
                    <a:pt x="767" y="12262"/>
                  </a:lnTo>
                  <a:lnTo>
                    <a:pt x="937" y="10985"/>
                  </a:lnTo>
                  <a:lnTo>
                    <a:pt x="1150" y="9793"/>
                  </a:lnTo>
                  <a:lnTo>
                    <a:pt x="1491" y="8643"/>
                  </a:lnTo>
                  <a:lnTo>
                    <a:pt x="1916" y="7536"/>
                  </a:lnTo>
                  <a:lnTo>
                    <a:pt x="2427" y="6472"/>
                  </a:lnTo>
                  <a:lnTo>
                    <a:pt x="2981" y="5493"/>
                  </a:lnTo>
                  <a:lnTo>
                    <a:pt x="3619" y="4599"/>
                  </a:lnTo>
                  <a:lnTo>
                    <a:pt x="3960" y="4173"/>
                  </a:lnTo>
                  <a:lnTo>
                    <a:pt x="4300" y="3790"/>
                  </a:lnTo>
                  <a:lnTo>
                    <a:pt x="4684" y="3407"/>
                  </a:lnTo>
                  <a:lnTo>
                    <a:pt x="5067" y="3066"/>
                  </a:lnTo>
                  <a:lnTo>
                    <a:pt x="5492" y="2726"/>
                  </a:lnTo>
                  <a:lnTo>
                    <a:pt x="5876" y="2427"/>
                  </a:lnTo>
                  <a:lnTo>
                    <a:pt x="6301" y="2129"/>
                  </a:lnTo>
                  <a:lnTo>
                    <a:pt x="6770" y="1874"/>
                  </a:lnTo>
                  <a:lnTo>
                    <a:pt x="7195" y="1661"/>
                  </a:lnTo>
                  <a:lnTo>
                    <a:pt x="7664" y="1448"/>
                  </a:lnTo>
                  <a:lnTo>
                    <a:pt x="8132" y="1278"/>
                  </a:lnTo>
                  <a:lnTo>
                    <a:pt x="8600" y="1150"/>
                  </a:lnTo>
                  <a:lnTo>
                    <a:pt x="9111" y="1023"/>
                  </a:lnTo>
                  <a:lnTo>
                    <a:pt x="9579" y="937"/>
                  </a:lnTo>
                  <a:lnTo>
                    <a:pt x="10090" y="895"/>
                  </a:lnTo>
                  <a:close/>
                  <a:moveTo>
                    <a:pt x="10048" y="1"/>
                  </a:moveTo>
                  <a:lnTo>
                    <a:pt x="9537" y="43"/>
                  </a:lnTo>
                  <a:lnTo>
                    <a:pt x="8983" y="129"/>
                  </a:lnTo>
                  <a:lnTo>
                    <a:pt x="8473" y="256"/>
                  </a:lnTo>
                  <a:lnTo>
                    <a:pt x="7962" y="427"/>
                  </a:lnTo>
                  <a:lnTo>
                    <a:pt x="7451" y="597"/>
                  </a:lnTo>
                  <a:lnTo>
                    <a:pt x="6983" y="810"/>
                  </a:lnTo>
                  <a:lnTo>
                    <a:pt x="6472" y="1065"/>
                  </a:lnTo>
                  <a:lnTo>
                    <a:pt x="6003" y="1321"/>
                  </a:lnTo>
                  <a:lnTo>
                    <a:pt x="5578" y="1619"/>
                  </a:lnTo>
                  <a:lnTo>
                    <a:pt x="5109" y="1959"/>
                  </a:lnTo>
                  <a:lnTo>
                    <a:pt x="4684" y="2300"/>
                  </a:lnTo>
                  <a:lnTo>
                    <a:pt x="4258" y="2683"/>
                  </a:lnTo>
                  <a:lnTo>
                    <a:pt x="3875" y="3066"/>
                  </a:lnTo>
                  <a:lnTo>
                    <a:pt x="3492" y="3492"/>
                  </a:lnTo>
                  <a:lnTo>
                    <a:pt x="3108" y="3960"/>
                  </a:lnTo>
                  <a:lnTo>
                    <a:pt x="2768" y="4428"/>
                  </a:lnTo>
                  <a:lnTo>
                    <a:pt x="2427" y="4939"/>
                  </a:lnTo>
                  <a:lnTo>
                    <a:pt x="2129" y="5450"/>
                  </a:lnTo>
                  <a:lnTo>
                    <a:pt x="1831" y="5961"/>
                  </a:lnTo>
                  <a:lnTo>
                    <a:pt x="1533" y="6514"/>
                  </a:lnTo>
                  <a:lnTo>
                    <a:pt x="1278" y="7068"/>
                  </a:lnTo>
                  <a:lnTo>
                    <a:pt x="1065" y="7664"/>
                  </a:lnTo>
                  <a:lnTo>
                    <a:pt x="852" y="8260"/>
                  </a:lnTo>
                  <a:lnTo>
                    <a:pt x="639" y="8899"/>
                  </a:lnTo>
                  <a:lnTo>
                    <a:pt x="469" y="9537"/>
                  </a:lnTo>
                  <a:lnTo>
                    <a:pt x="341" y="10176"/>
                  </a:lnTo>
                  <a:lnTo>
                    <a:pt x="213" y="10814"/>
                  </a:lnTo>
                  <a:lnTo>
                    <a:pt x="128" y="11496"/>
                  </a:lnTo>
                  <a:lnTo>
                    <a:pt x="86" y="12177"/>
                  </a:lnTo>
                  <a:lnTo>
                    <a:pt x="43" y="12858"/>
                  </a:lnTo>
                  <a:lnTo>
                    <a:pt x="1" y="13539"/>
                  </a:lnTo>
                  <a:lnTo>
                    <a:pt x="43" y="14263"/>
                  </a:lnTo>
                  <a:lnTo>
                    <a:pt x="86" y="14944"/>
                  </a:lnTo>
                  <a:lnTo>
                    <a:pt x="128" y="15625"/>
                  </a:lnTo>
                  <a:lnTo>
                    <a:pt x="213" y="16306"/>
                  </a:lnTo>
                  <a:lnTo>
                    <a:pt x="341" y="16945"/>
                  </a:lnTo>
                  <a:lnTo>
                    <a:pt x="469" y="17583"/>
                  </a:lnTo>
                  <a:lnTo>
                    <a:pt x="639" y="18222"/>
                  </a:lnTo>
                  <a:lnTo>
                    <a:pt x="852" y="18818"/>
                  </a:lnTo>
                  <a:lnTo>
                    <a:pt x="1065" y="19457"/>
                  </a:lnTo>
                  <a:lnTo>
                    <a:pt x="1278" y="20010"/>
                  </a:lnTo>
                  <a:lnTo>
                    <a:pt x="1533" y="20606"/>
                  </a:lnTo>
                  <a:lnTo>
                    <a:pt x="1831" y="21160"/>
                  </a:lnTo>
                  <a:lnTo>
                    <a:pt x="2129" y="21670"/>
                  </a:lnTo>
                  <a:lnTo>
                    <a:pt x="2427" y="22181"/>
                  </a:lnTo>
                  <a:lnTo>
                    <a:pt x="2768" y="22692"/>
                  </a:lnTo>
                  <a:lnTo>
                    <a:pt x="3108" y="23160"/>
                  </a:lnTo>
                  <a:lnTo>
                    <a:pt x="3492" y="23586"/>
                  </a:lnTo>
                  <a:lnTo>
                    <a:pt x="3875" y="24012"/>
                  </a:lnTo>
                  <a:lnTo>
                    <a:pt x="4258" y="24438"/>
                  </a:lnTo>
                  <a:lnTo>
                    <a:pt x="4684" y="24821"/>
                  </a:lnTo>
                  <a:lnTo>
                    <a:pt x="5109" y="25161"/>
                  </a:lnTo>
                  <a:lnTo>
                    <a:pt x="5578" y="25502"/>
                  </a:lnTo>
                  <a:lnTo>
                    <a:pt x="6003" y="25800"/>
                  </a:lnTo>
                  <a:lnTo>
                    <a:pt x="6472" y="26055"/>
                  </a:lnTo>
                  <a:lnTo>
                    <a:pt x="6983" y="26311"/>
                  </a:lnTo>
                  <a:lnTo>
                    <a:pt x="7451" y="26524"/>
                  </a:lnTo>
                  <a:lnTo>
                    <a:pt x="7962" y="26694"/>
                  </a:lnTo>
                  <a:lnTo>
                    <a:pt x="8473" y="26864"/>
                  </a:lnTo>
                  <a:lnTo>
                    <a:pt x="8983" y="26949"/>
                  </a:lnTo>
                  <a:lnTo>
                    <a:pt x="9537" y="27035"/>
                  </a:lnTo>
                  <a:lnTo>
                    <a:pt x="10048" y="27120"/>
                  </a:lnTo>
                  <a:lnTo>
                    <a:pt x="11155" y="27120"/>
                  </a:lnTo>
                  <a:lnTo>
                    <a:pt x="11708" y="27035"/>
                  </a:lnTo>
                  <a:lnTo>
                    <a:pt x="12219" y="26949"/>
                  </a:lnTo>
                  <a:lnTo>
                    <a:pt x="12730" y="26864"/>
                  </a:lnTo>
                  <a:lnTo>
                    <a:pt x="13241" y="26694"/>
                  </a:lnTo>
                  <a:lnTo>
                    <a:pt x="13752" y="26524"/>
                  </a:lnTo>
                  <a:lnTo>
                    <a:pt x="14263" y="26311"/>
                  </a:lnTo>
                  <a:lnTo>
                    <a:pt x="14731" y="26055"/>
                  </a:lnTo>
                  <a:lnTo>
                    <a:pt x="15199" y="25800"/>
                  </a:lnTo>
                  <a:lnTo>
                    <a:pt x="15667" y="25502"/>
                  </a:lnTo>
                  <a:lnTo>
                    <a:pt x="16093" y="25161"/>
                  </a:lnTo>
                  <a:lnTo>
                    <a:pt x="16519" y="24821"/>
                  </a:lnTo>
                  <a:lnTo>
                    <a:pt x="16945" y="24438"/>
                  </a:lnTo>
                  <a:lnTo>
                    <a:pt x="17328" y="24012"/>
                  </a:lnTo>
                  <a:lnTo>
                    <a:pt x="17711" y="23586"/>
                  </a:lnTo>
                  <a:lnTo>
                    <a:pt x="18094" y="23160"/>
                  </a:lnTo>
                  <a:lnTo>
                    <a:pt x="18435" y="22692"/>
                  </a:lnTo>
                  <a:lnTo>
                    <a:pt x="18775" y="22181"/>
                  </a:lnTo>
                  <a:lnTo>
                    <a:pt x="19116" y="21670"/>
                  </a:lnTo>
                  <a:lnTo>
                    <a:pt x="19414" y="21160"/>
                  </a:lnTo>
                  <a:lnTo>
                    <a:pt x="19669" y="20606"/>
                  </a:lnTo>
                  <a:lnTo>
                    <a:pt x="19925" y="20010"/>
                  </a:lnTo>
                  <a:lnTo>
                    <a:pt x="20138" y="19457"/>
                  </a:lnTo>
                  <a:lnTo>
                    <a:pt x="20350" y="18818"/>
                  </a:lnTo>
                  <a:lnTo>
                    <a:pt x="20563" y="18222"/>
                  </a:lnTo>
                  <a:lnTo>
                    <a:pt x="20734" y="17583"/>
                  </a:lnTo>
                  <a:lnTo>
                    <a:pt x="20861" y="16945"/>
                  </a:lnTo>
                  <a:lnTo>
                    <a:pt x="20989" y="16306"/>
                  </a:lnTo>
                  <a:lnTo>
                    <a:pt x="21074" y="15625"/>
                  </a:lnTo>
                  <a:lnTo>
                    <a:pt x="21159" y="14944"/>
                  </a:lnTo>
                  <a:lnTo>
                    <a:pt x="21202" y="14263"/>
                  </a:lnTo>
                  <a:lnTo>
                    <a:pt x="21202" y="13539"/>
                  </a:lnTo>
                  <a:lnTo>
                    <a:pt x="21202" y="12858"/>
                  </a:lnTo>
                  <a:lnTo>
                    <a:pt x="21159" y="12177"/>
                  </a:lnTo>
                  <a:lnTo>
                    <a:pt x="21074" y="11496"/>
                  </a:lnTo>
                  <a:lnTo>
                    <a:pt x="20989" y="10814"/>
                  </a:lnTo>
                  <a:lnTo>
                    <a:pt x="20861" y="10176"/>
                  </a:lnTo>
                  <a:lnTo>
                    <a:pt x="20734" y="9537"/>
                  </a:lnTo>
                  <a:lnTo>
                    <a:pt x="20563" y="8899"/>
                  </a:lnTo>
                  <a:lnTo>
                    <a:pt x="20350" y="8260"/>
                  </a:lnTo>
                  <a:lnTo>
                    <a:pt x="20138" y="7664"/>
                  </a:lnTo>
                  <a:lnTo>
                    <a:pt x="19925" y="7068"/>
                  </a:lnTo>
                  <a:lnTo>
                    <a:pt x="19669" y="6514"/>
                  </a:lnTo>
                  <a:lnTo>
                    <a:pt x="19414" y="5961"/>
                  </a:lnTo>
                  <a:lnTo>
                    <a:pt x="19116" y="5450"/>
                  </a:lnTo>
                  <a:lnTo>
                    <a:pt x="18775" y="4939"/>
                  </a:lnTo>
                  <a:lnTo>
                    <a:pt x="18435" y="4428"/>
                  </a:lnTo>
                  <a:lnTo>
                    <a:pt x="18094" y="3960"/>
                  </a:lnTo>
                  <a:lnTo>
                    <a:pt x="17711" y="3492"/>
                  </a:lnTo>
                  <a:lnTo>
                    <a:pt x="17328" y="3066"/>
                  </a:lnTo>
                  <a:lnTo>
                    <a:pt x="16945" y="2683"/>
                  </a:lnTo>
                  <a:lnTo>
                    <a:pt x="16519" y="2300"/>
                  </a:lnTo>
                  <a:lnTo>
                    <a:pt x="16093" y="1959"/>
                  </a:lnTo>
                  <a:lnTo>
                    <a:pt x="15667" y="1619"/>
                  </a:lnTo>
                  <a:lnTo>
                    <a:pt x="15199" y="1321"/>
                  </a:lnTo>
                  <a:lnTo>
                    <a:pt x="14731" y="1065"/>
                  </a:lnTo>
                  <a:lnTo>
                    <a:pt x="14263" y="810"/>
                  </a:lnTo>
                  <a:lnTo>
                    <a:pt x="13752" y="597"/>
                  </a:lnTo>
                  <a:lnTo>
                    <a:pt x="13241" y="427"/>
                  </a:lnTo>
                  <a:lnTo>
                    <a:pt x="12730" y="256"/>
                  </a:lnTo>
                  <a:lnTo>
                    <a:pt x="12219" y="129"/>
                  </a:lnTo>
                  <a:lnTo>
                    <a:pt x="11708" y="43"/>
                  </a:lnTo>
                  <a:lnTo>
                    <a:pt x="11155"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5"/>
            <p:cNvSpPr/>
            <p:nvPr/>
          </p:nvSpPr>
          <p:spPr>
            <a:xfrm>
              <a:off x="6201525" y="4132525"/>
              <a:ext cx="530050" cy="678000"/>
            </a:xfrm>
            <a:custGeom>
              <a:avLst/>
              <a:gdLst/>
              <a:ahLst/>
              <a:cxnLst/>
              <a:rect l="l" t="t" r="r" b="b"/>
              <a:pathLst>
                <a:path w="21202" h="27120" fill="none" extrusionOk="0">
                  <a:moveTo>
                    <a:pt x="10601" y="1"/>
                  </a:moveTo>
                  <a:lnTo>
                    <a:pt x="10601" y="1"/>
                  </a:lnTo>
                  <a:lnTo>
                    <a:pt x="10048" y="1"/>
                  </a:lnTo>
                  <a:lnTo>
                    <a:pt x="9537" y="43"/>
                  </a:lnTo>
                  <a:lnTo>
                    <a:pt x="8983" y="129"/>
                  </a:lnTo>
                  <a:lnTo>
                    <a:pt x="8473" y="256"/>
                  </a:lnTo>
                  <a:lnTo>
                    <a:pt x="7962" y="427"/>
                  </a:lnTo>
                  <a:lnTo>
                    <a:pt x="7451" y="597"/>
                  </a:lnTo>
                  <a:lnTo>
                    <a:pt x="6983" y="810"/>
                  </a:lnTo>
                  <a:lnTo>
                    <a:pt x="6472" y="1065"/>
                  </a:lnTo>
                  <a:lnTo>
                    <a:pt x="6003" y="1321"/>
                  </a:lnTo>
                  <a:lnTo>
                    <a:pt x="5578" y="1619"/>
                  </a:lnTo>
                  <a:lnTo>
                    <a:pt x="5109" y="1959"/>
                  </a:lnTo>
                  <a:lnTo>
                    <a:pt x="4684" y="2300"/>
                  </a:lnTo>
                  <a:lnTo>
                    <a:pt x="4258" y="2683"/>
                  </a:lnTo>
                  <a:lnTo>
                    <a:pt x="3875" y="3066"/>
                  </a:lnTo>
                  <a:lnTo>
                    <a:pt x="3492" y="3492"/>
                  </a:lnTo>
                  <a:lnTo>
                    <a:pt x="3108" y="3960"/>
                  </a:lnTo>
                  <a:lnTo>
                    <a:pt x="2768" y="4428"/>
                  </a:lnTo>
                  <a:lnTo>
                    <a:pt x="2427" y="4939"/>
                  </a:lnTo>
                  <a:lnTo>
                    <a:pt x="2129" y="5450"/>
                  </a:lnTo>
                  <a:lnTo>
                    <a:pt x="1831" y="5961"/>
                  </a:lnTo>
                  <a:lnTo>
                    <a:pt x="1533" y="6514"/>
                  </a:lnTo>
                  <a:lnTo>
                    <a:pt x="1278" y="7068"/>
                  </a:lnTo>
                  <a:lnTo>
                    <a:pt x="1065" y="7664"/>
                  </a:lnTo>
                  <a:lnTo>
                    <a:pt x="852" y="8260"/>
                  </a:lnTo>
                  <a:lnTo>
                    <a:pt x="639" y="8899"/>
                  </a:lnTo>
                  <a:lnTo>
                    <a:pt x="469" y="9537"/>
                  </a:lnTo>
                  <a:lnTo>
                    <a:pt x="341" y="10176"/>
                  </a:lnTo>
                  <a:lnTo>
                    <a:pt x="213" y="10814"/>
                  </a:lnTo>
                  <a:lnTo>
                    <a:pt x="128" y="11496"/>
                  </a:lnTo>
                  <a:lnTo>
                    <a:pt x="86" y="12177"/>
                  </a:lnTo>
                  <a:lnTo>
                    <a:pt x="43" y="12858"/>
                  </a:lnTo>
                  <a:lnTo>
                    <a:pt x="1" y="13539"/>
                  </a:lnTo>
                  <a:lnTo>
                    <a:pt x="1" y="13539"/>
                  </a:lnTo>
                  <a:lnTo>
                    <a:pt x="43" y="14263"/>
                  </a:lnTo>
                  <a:lnTo>
                    <a:pt x="86" y="14944"/>
                  </a:lnTo>
                  <a:lnTo>
                    <a:pt x="128" y="15625"/>
                  </a:lnTo>
                  <a:lnTo>
                    <a:pt x="213" y="16306"/>
                  </a:lnTo>
                  <a:lnTo>
                    <a:pt x="341" y="16945"/>
                  </a:lnTo>
                  <a:lnTo>
                    <a:pt x="469" y="17583"/>
                  </a:lnTo>
                  <a:lnTo>
                    <a:pt x="639" y="18222"/>
                  </a:lnTo>
                  <a:lnTo>
                    <a:pt x="852" y="18818"/>
                  </a:lnTo>
                  <a:lnTo>
                    <a:pt x="1065" y="19457"/>
                  </a:lnTo>
                  <a:lnTo>
                    <a:pt x="1278" y="20010"/>
                  </a:lnTo>
                  <a:lnTo>
                    <a:pt x="1533" y="20606"/>
                  </a:lnTo>
                  <a:lnTo>
                    <a:pt x="1831" y="21160"/>
                  </a:lnTo>
                  <a:lnTo>
                    <a:pt x="2129" y="21670"/>
                  </a:lnTo>
                  <a:lnTo>
                    <a:pt x="2427" y="22181"/>
                  </a:lnTo>
                  <a:lnTo>
                    <a:pt x="2768" y="22692"/>
                  </a:lnTo>
                  <a:lnTo>
                    <a:pt x="3108" y="23160"/>
                  </a:lnTo>
                  <a:lnTo>
                    <a:pt x="3492" y="23586"/>
                  </a:lnTo>
                  <a:lnTo>
                    <a:pt x="3875" y="24012"/>
                  </a:lnTo>
                  <a:lnTo>
                    <a:pt x="4258" y="24438"/>
                  </a:lnTo>
                  <a:lnTo>
                    <a:pt x="4684" y="24821"/>
                  </a:lnTo>
                  <a:lnTo>
                    <a:pt x="5109" y="25161"/>
                  </a:lnTo>
                  <a:lnTo>
                    <a:pt x="5578" y="25502"/>
                  </a:lnTo>
                  <a:lnTo>
                    <a:pt x="6003" y="25800"/>
                  </a:lnTo>
                  <a:lnTo>
                    <a:pt x="6472" y="26055"/>
                  </a:lnTo>
                  <a:lnTo>
                    <a:pt x="6983" y="26311"/>
                  </a:lnTo>
                  <a:lnTo>
                    <a:pt x="7451" y="26524"/>
                  </a:lnTo>
                  <a:lnTo>
                    <a:pt x="7962" y="26694"/>
                  </a:lnTo>
                  <a:lnTo>
                    <a:pt x="8473" y="26864"/>
                  </a:lnTo>
                  <a:lnTo>
                    <a:pt x="8983" y="26949"/>
                  </a:lnTo>
                  <a:lnTo>
                    <a:pt x="9537" y="27035"/>
                  </a:lnTo>
                  <a:lnTo>
                    <a:pt x="10048" y="27120"/>
                  </a:lnTo>
                  <a:lnTo>
                    <a:pt x="10601" y="27120"/>
                  </a:lnTo>
                  <a:lnTo>
                    <a:pt x="10601" y="27120"/>
                  </a:lnTo>
                  <a:lnTo>
                    <a:pt x="11155" y="27120"/>
                  </a:lnTo>
                  <a:lnTo>
                    <a:pt x="11708" y="27035"/>
                  </a:lnTo>
                  <a:lnTo>
                    <a:pt x="12219" y="26949"/>
                  </a:lnTo>
                  <a:lnTo>
                    <a:pt x="12730" y="26864"/>
                  </a:lnTo>
                  <a:lnTo>
                    <a:pt x="13241" y="26694"/>
                  </a:lnTo>
                  <a:lnTo>
                    <a:pt x="13752" y="26524"/>
                  </a:lnTo>
                  <a:lnTo>
                    <a:pt x="14263" y="26311"/>
                  </a:lnTo>
                  <a:lnTo>
                    <a:pt x="14731" y="26055"/>
                  </a:lnTo>
                  <a:lnTo>
                    <a:pt x="15199" y="25800"/>
                  </a:lnTo>
                  <a:lnTo>
                    <a:pt x="15667" y="25502"/>
                  </a:lnTo>
                  <a:lnTo>
                    <a:pt x="16093" y="25161"/>
                  </a:lnTo>
                  <a:lnTo>
                    <a:pt x="16519" y="24821"/>
                  </a:lnTo>
                  <a:lnTo>
                    <a:pt x="16945" y="24438"/>
                  </a:lnTo>
                  <a:lnTo>
                    <a:pt x="17328" y="24012"/>
                  </a:lnTo>
                  <a:lnTo>
                    <a:pt x="17711" y="23586"/>
                  </a:lnTo>
                  <a:lnTo>
                    <a:pt x="18094" y="23160"/>
                  </a:lnTo>
                  <a:lnTo>
                    <a:pt x="18435" y="22692"/>
                  </a:lnTo>
                  <a:lnTo>
                    <a:pt x="18775" y="22181"/>
                  </a:lnTo>
                  <a:lnTo>
                    <a:pt x="19116" y="21670"/>
                  </a:lnTo>
                  <a:lnTo>
                    <a:pt x="19414" y="21160"/>
                  </a:lnTo>
                  <a:lnTo>
                    <a:pt x="19669" y="20606"/>
                  </a:lnTo>
                  <a:lnTo>
                    <a:pt x="19925" y="20010"/>
                  </a:lnTo>
                  <a:lnTo>
                    <a:pt x="20138" y="19457"/>
                  </a:lnTo>
                  <a:lnTo>
                    <a:pt x="20350" y="18818"/>
                  </a:lnTo>
                  <a:lnTo>
                    <a:pt x="20563" y="18222"/>
                  </a:lnTo>
                  <a:lnTo>
                    <a:pt x="20734" y="17583"/>
                  </a:lnTo>
                  <a:lnTo>
                    <a:pt x="20861" y="16945"/>
                  </a:lnTo>
                  <a:lnTo>
                    <a:pt x="20989" y="16306"/>
                  </a:lnTo>
                  <a:lnTo>
                    <a:pt x="21074" y="15625"/>
                  </a:lnTo>
                  <a:lnTo>
                    <a:pt x="21159" y="14944"/>
                  </a:lnTo>
                  <a:lnTo>
                    <a:pt x="21202" y="14263"/>
                  </a:lnTo>
                  <a:lnTo>
                    <a:pt x="21202" y="13539"/>
                  </a:lnTo>
                  <a:lnTo>
                    <a:pt x="21202" y="13539"/>
                  </a:lnTo>
                  <a:lnTo>
                    <a:pt x="21202" y="12858"/>
                  </a:lnTo>
                  <a:lnTo>
                    <a:pt x="21159" y="12177"/>
                  </a:lnTo>
                  <a:lnTo>
                    <a:pt x="21074" y="11496"/>
                  </a:lnTo>
                  <a:lnTo>
                    <a:pt x="20989" y="10814"/>
                  </a:lnTo>
                  <a:lnTo>
                    <a:pt x="20861" y="10176"/>
                  </a:lnTo>
                  <a:lnTo>
                    <a:pt x="20734" y="9537"/>
                  </a:lnTo>
                  <a:lnTo>
                    <a:pt x="20563" y="8899"/>
                  </a:lnTo>
                  <a:lnTo>
                    <a:pt x="20350" y="8260"/>
                  </a:lnTo>
                  <a:lnTo>
                    <a:pt x="20138" y="7664"/>
                  </a:lnTo>
                  <a:lnTo>
                    <a:pt x="19925" y="7068"/>
                  </a:lnTo>
                  <a:lnTo>
                    <a:pt x="19669" y="6514"/>
                  </a:lnTo>
                  <a:lnTo>
                    <a:pt x="19414" y="5961"/>
                  </a:lnTo>
                  <a:lnTo>
                    <a:pt x="19116" y="5450"/>
                  </a:lnTo>
                  <a:lnTo>
                    <a:pt x="18775" y="4939"/>
                  </a:lnTo>
                  <a:lnTo>
                    <a:pt x="18435" y="4428"/>
                  </a:lnTo>
                  <a:lnTo>
                    <a:pt x="18094" y="3960"/>
                  </a:lnTo>
                  <a:lnTo>
                    <a:pt x="17711" y="3492"/>
                  </a:lnTo>
                  <a:lnTo>
                    <a:pt x="17328" y="3066"/>
                  </a:lnTo>
                  <a:lnTo>
                    <a:pt x="16945" y="2683"/>
                  </a:lnTo>
                  <a:lnTo>
                    <a:pt x="16519" y="2300"/>
                  </a:lnTo>
                  <a:lnTo>
                    <a:pt x="16093" y="1959"/>
                  </a:lnTo>
                  <a:lnTo>
                    <a:pt x="15667" y="1619"/>
                  </a:lnTo>
                  <a:lnTo>
                    <a:pt x="15199" y="1321"/>
                  </a:lnTo>
                  <a:lnTo>
                    <a:pt x="14731" y="1065"/>
                  </a:lnTo>
                  <a:lnTo>
                    <a:pt x="14263" y="810"/>
                  </a:lnTo>
                  <a:lnTo>
                    <a:pt x="13752" y="597"/>
                  </a:lnTo>
                  <a:lnTo>
                    <a:pt x="13241" y="427"/>
                  </a:lnTo>
                  <a:lnTo>
                    <a:pt x="12730" y="256"/>
                  </a:lnTo>
                  <a:lnTo>
                    <a:pt x="12219" y="129"/>
                  </a:lnTo>
                  <a:lnTo>
                    <a:pt x="11708" y="43"/>
                  </a:lnTo>
                  <a:lnTo>
                    <a:pt x="11155" y="1"/>
                  </a:lnTo>
                  <a:lnTo>
                    <a:pt x="1060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5"/>
            <p:cNvSpPr/>
            <p:nvPr/>
          </p:nvSpPr>
          <p:spPr>
            <a:xfrm>
              <a:off x="6219625" y="4154875"/>
              <a:ext cx="493875" cy="633300"/>
            </a:xfrm>
            <a:custGeom>
              <a:avLst/>
              <a:gdLst/>
              <a:ahLst/>
              <a:cxnLst/>
              <a:rect l="l" t="t" r="r" b="b"/>
              <a:pathLst>
                <a:path w="19755" h="25332" fill="none" extrusionOk="0">
                  <a:moveTo>
                    <a:pt x="9877" y="25332"/>
                  </a:moveTo>
                  <a:lnTo>
                    <a:pt x="9877" y="25332"/>
                  </a:lnTo>
                  <a:lnTo>
                    <a:pt x="9366" y="25289"/>
                  </a:lnTo>
                  <a:lnTo>
                    <a:pt x="8855" y="25247"/>
                  </a:lnTo>
                  <a:lnTo>
                    <a:pt x="8387" y="25161"/>
                  </a:lnTo>
                  <a:lnTo>
                    <a:pt x="7876" y="25076"/>
                  </a:lnTo>
                  <a:lnTo>
                    <a:pt x="7408" y="24906"/>
                  </a:lnTo>
                  <a:lnTo>
                    <a:pt x="6940" y="24736"/>
                  </a:lnTo>
                  <a:lnTo>
                    <a:pt x="6471" y="24565"/>
                  </a:lnTo>
                  <a:lnTo>
                    <a:pt x="6046" y="24310"/>
                  </a:lnTo>
                  <a:lnTo>
                    <a:pt x="5577" y="24055"/>
                  </a:lnTo>
                  <a:lnTo>
                    <a:pt x="5152" y="23799"/>
                  </a:lnTo>
                  <a:lnTo>
                    <a:pt x="4768" y="23501"/>
                  </a:lnTo>
                  <a:lnTo>
                    <a:pt x="4343" y="23161"/>
                  </a:lnTo>
                  <a:lnTo>
                    <a:pt x="3960" y="22820"/>
                  </a:lnTo>
                  <a:lnTo>
                    <a:pt x="3576" y="22437"/>
                  </a:lnTo>
                  <a:lnTo>
                    <a:pt x="3236" y="22054"/>
                  </a:lnTo>
                  <a:lnTo>
                    <a:pt x="2895" y="21628"/>
                  </a:lnTo>
                  <a:lnTo>
                    <a:pt x="2257" y="20734"/>
                  </a:lnTo>
                  <a:lnTo>
                    <a:pt x="1703" y="19755"/>
                  </a:lnTo>
                  <a:lnTo>
                    <a:pt x="1192" y="18690"/>
                  </a:lnTo>
                  <a:lnTo>
                    <a:pt x="767" y="17583"/>
                  </a:lnTo>
                  <a:lnTo>
                    <a:pt x="426" y="16434"/>
                  </a:lnTo>
                  <a:lnTo>
                    <a:pt x="213" y="15199"/>
                  </a:lnTo>
                  <a:lnTo>
                    <a:pt x="43" y="13965"/>
                  </a:lnTo>
                  <a:lnTo>
                    <a:pt x="0" y="13326"/>
                  </a:lnTo>
                  <a:lnTo>
                    <a:pt x="0" y="12645"/>
                  </a:lnTo>
                  <a:lnTo>
                    <a:pt x="0" y="12645"/>
                  </a:lnTo>
                  <a:lnTo>
                    <a:pt x="0" y="12006"/>
                  </a:lnTo>
                  <a:lnTo>
                    <a:pt x="43" y="11368"/>
                  </a:lnTo>
                  <a:lnTo>
                    <a:pt x="213" y="10091"/>
                  </a:lnTo>
                  <a:lnTo>
                    <a:pt x="426" y="8899"/>
                  </a:lnTo>
                  <a:lnTo>
                    <a:pt x="767" y="7749"/>
                  </a:lnTo>
                  <a:lnTo>
                    <a:pt x="1192" y="6642"/>
                  </a:lnTo>
                  <a:lnTo>
                    <a:pt x="1703" y="5578"/>
                  </a:lnTo>
                  <a:lnTo>
                    <a:pt x="2257" y="4599"/>
                  </a:lnTo>
                  <a:lnTo>
                    <a:pt x="2895" y="3705"/>
                  </a:lnTo>
                  <a:lnTo>
                    <a:pt x="3236" y="3279"/>
                  </a:lnTo>
                  <a:lnTo>
                    <a:pt x="3576" y="2896"/>
                  </a:lnTo>
                  <a:lnTo>
                    <a:pt x="3960" y="2513"/>
                  </a:lnTo>
                  <a:lnTo>
                    <a:pt x="4343" y="2172"/>
                  </a:lnTo>
                  <a:lnTo>
                    <a:pt x="4768" y="1832"/>
                  </a:lnTo>
                  <a:lnTo>
                    <a:pt x="5152" y="1533"/>
                  </a:lnTo>
                  <a:lnTo>
                    <a:pt x="5577" y="1235"/>
                  </a:lnTo>
                  <a:lnTo>
                    <a:pt x="6046" y="980"/>
                  </a:lnTo>
                  <a:lnTo>
                    <a:pt x="6471" y="767"/>
                  </a:lnTo>
                  <a:lnTo>
                    <a:pt x="6940" y="554"/>
                  </a:lnTo>
                  <a:lnTo>
                    <a:pt x="7408" y="384"/>
                  </a:lnTo>
                  <a:lnTo>
                    <a:pt x="7876" y="256"/>
                  </a:lnTo>
                  <a:lnTo>
                    <a:pt x="8387" y="129"/>
                  </a:lnTo>
                  <a:lnTo>
                    <a:pt x="8855" y="43"/>
                  </a:lnTo>
                  <a:lnTo>
                    <a:pt x="9366" y="1"/>
                  </a:lnTo>
                  <a:lnTo>
                    <a:pt x="9877" y="1"/>
                  </a:lnTo>
                  <a:lnTo>
                    <a:pt x="9877" y="1"/>
                  </a:lnTo>
                  <a:lnTo>
                    <a:pt x="10388" y="1"/>
                  </a:lnTo>
                  <a:lnTo>
                    <a:pt x="10899" y="43"/>
                  </a:lnTo>
                  <a:lnTo>
                    <a:pt x="11410" y="129"/>
                  </a:lnTo>
                  <a:lnTo>
                    <a:pt x="11878" y="256"/>
                  </a:lnTo>
                  <a:lnTo>
                    <a:pt x="12346" y="384"/>
                  </a:lnTo>
                  <a:lnTo>
                    <a:pt x="12815" y="554"/>
                  </a:lnTo>
                  <a:lnTo>
                    <a:pt x="13283" y="767"/>
                  </a:lnTo>
                  <a:lnTo>
                    <a:pt x="13751" y="980"/>
                  </a:lnTo>
                  <a:lnTo>
                    <a:pt x="14177" y="1235"/>
                  </a:lnTo>
                  <a:lnTo>
                    <a:pt x="14603" y="1533"/>
                  </a:lnTo>
                  <a:lnTo>
                    <a:pt x="15029" y="1832"/>
                  </a:lnTo>
                  <a:lnTo>
                    <a:pt x="15412" y="2172"/>
                  </a:lnTo>
                  <a:lnTo>
                    <a:pt x="15795" y="2513"/>
                  </a:lnTo>
                  <a:lnTo>
                    <a:pt x="16178" y="2896"/>
                  </a:lnTo>
                  <a:lnTo>
                    <a:pt x="16519" y="3279"/>
                  </a:lnTo>
                  <a:lnTo>
                    <a:pt x="16859" y="3705"/>
                  </a:lnTo>
                  <a:lnTo>
                    <a:pt x="17498" y="4599"/>
                  </a:lnTo>
                  <a:lnTo>
                    <a:pt x="18094" y="5578"/>
                  </a:lnTo>
                  <a:lnTo>
                    <a:pt x="18562" y="6642"/>
                  </a:lnTo>
                  <a:lnTo>
                    <a:pt x="18988" y="7749"/>
                  </a:lnTo>
                  <a:lnTo>
                    <a:pt x="19328" y="8899"/>
                  </a:lnTo>
                  <a:lnTo>
                    <a:pt x="19584" y="10091"/>
                  </a:lnTo>
                  <a:lnTo>
                    <a:pt x="19712" y="11368"/>
                  </a:lnTo>
                  <a:lnTo>
                    <a:pt x="19754" y="12006"/>
                  </a:lnTo>
                  <a:lnTo>
                    <a:pt x="19754" y="12645"/>
                  </a:lnTo>
                  <a:lnTo>
                    <a:pt x="19754" y="12645"/>
                  </a:lnTo>
                  <a:lnTo>
                    <a:pt x="19754" y="13326"/>
                  </a:lnTo>
                  <a:lnTo>
                    <a:pt x="19712" y="13965"/>
                  </a:lnTo>
                  <a:lnTo>
                    <a:pt x="19584" y="15199"/>
                  </a:lnTo>
                  <a:lnTo>
                    <a:pt x="19328" y="16434"/>
                  </a:lnTo>
                  <a:lnTo>
                    <a:pt x="18988" y="17583"/>
                  </a:lnTo>
                  <a:lnTo>
                    <a:pt x="18562" y="18690"/>
                  </a:lnTo>
                  <a:lnTo>
                    <a:pt x="18094" y="19755"/>
                  </a:lnTo>
                  <a:lnTo>
                    <a:pt x="17498" y="20734"/>
                  </a:lnTo>
                  <a:lnTo>
                    <a:pt x="16859" y="21628"/>
                  </a:lnTo>
                  <a:lnTo>
                    <a:pt x="16519" y="22054"/>
                  </a:lnTo>
                  <a:lnTo>
                    <a:pt x="16178" y="22437"/>
                  </a:lnTo>
                  <a:lnTo>
                    <a:pt x="15795" y="22820"/>
                  </a:lnTo>
                  <a:lnTo>
                    <a:pt x="15412" y="23161"/>
                  </a:lnTo>
                  <a:lnTo>
                    <a:pt x="15029" y="23501"/>
                  </a:lnTo>
                  <a:lnTo>
                    <a:pt x="14603" y="23799"/>
                  </a:lnTo>
                  <a:lnTo>
                    <a:pt x="14177" y="24055"/>
                  </a:lnTo>
                  <a:lnTo>
                    <a:pt x="13751" y="24310"/>
                  </a:lnTo>
                  <a:lnTo>
                    <a:pt x="13283" y="24565"/>
                  </a:lnTo>
                  <a:lnTo>
                    <a:pt x="12815" y="24736"/>
                  </a:lnTo>
                  <a:lnTo>
                    <a:pt x="12346" y="24906"/>
                  </a:lnTo>
                  <a:lnTo>
                    <a:pt x="11878" y="25076"/>
                  </a:lnTo>
                  <a:lnTo>
                    <a:pt x="11410" y="25161"/>
                  </a:lnTo>
                  <a:lnTo>
                    <a:pt x="10899" y="25247"/>
                  </a:lnTo>
                  <a:lnTo>
                    <a:pt x="10388" y="25289"/>
                  </a:lnTo>
                  <a:lnTo>
                    <a:pt x="9877" y="2533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5"/>
            <p:cNvSpPr/>
            <p:nvPr/>
          </p:nvSpPr>
          <p:spPr>
            <a:xfrm>
              <a:off x="6426100" y="4435875"/>
              <a:ext cx="80900" cy="93675"/>
            </a:xfrm>
            <a:custGeom>
              <a:avLst/>
              <a:gdLst/>
              <a:ahLst/>
              <a:cxnLst/>
              <a:rect l="l" t="t" r="r" b="b"/>
              <a:pathLst>
                <a:path w="3236" h="3747" extrusionOk="0">
                  <a:moveTo>
                    <a:pt x="1618" y="0"/>
                  </a:moveTo>
                  <a:lnTo>
                    <a:pt x="1278" y="43"/>
                  </a:lnTo>
                  <a:lnTo>
                    <a:pt x="980" y="170"/>
                  </a:lnTo>
                  <a:lnTo>
                    <a:pt x="724" y="341"/>
                  </a:lnTo>
                  <a:lnTo>
                    <a:pt x="469" y="554"/>
                  </a:lnTo>
                  <a:lnTo>
                    <a:pt x="298" y="852"/>
                  </a:lnTo>
                  <a:lnTo>
                    <a:pt x="128" y="1150"/>
                  </a:lnTo>
                  <a:lnTo>
                    <a:pt x="43" y="1490"/>
                  </a:lnTo>
                  <a:lnTo>
                    <a:pt x="0" y="1873"/>
                  </a:lnTo>
                  <a:lnTo>
                    <a:pt x="43" y="2256"/>
                  </a:lnTo>
                  <a:lnTo>
                    <a:pt x="128" y="2597"/>
                  </a:lnTo>
                  <a:lnTo>
                    <a:pt x="298" y="2938"/>
                  </a:lnTo>
                  <a:lnTo>
                    <a:pt x="469" y="3193"/>
                  </a:lnTo>
                  <a:lnTo>
                    <a:pt x="724" y="3406"/>
                  </a:lnTo>
                  <a:lnTo>
                    <a:pt x="980" y="3576"/>
                  </a:lnTo>
                  <a:lnTo>
                    <a:pt x="1278" y="3704"/>
                  </a:lnTo>
                  <a:lnTo>
                    <a:pt x="1618" y="3747"/>
                  </a:lnTo>
                  <a:lnTo>
                    <a:pt x="1959" y="3704"/>
                  </a:lnTo>
                  <a:lnTo>
                    <a:pt x="2257" y="3576"/>
                  </a:lnTo>
                  <a:lnTo>
                    <a:pt x="2512" y="3406"/>
                  </a:lnTo>
                  <a:lnTo>
                    <a:pt x="2768" y="3193"/>
                  </a:lnTo>
                  <a:lnTo>
                    <a:pt x="2981" y="2938"/>
                  </a:lnTo>
                  <a:lnTo>
                    <a:pt x="3108" y="2597"/>
                  </a:lnTo>
                  <a:lnTo>
                    <a:pt x="3193" y="2256"/>
                  </a:lnTo>
                  <a:lnTo>
                    <a:pt x="3236" y="1873"/>
                  </a:lnTo>
                  <a:lnTo>
                    <a:pt x="3193" y="1490"/>
                  </a:lnTo>
                  <a:lnTo>
                    <a:pt x="3108" y="1150"/>
                  </a:lnTo>
                  <a:lnTo>
                    <a:pt x="2981" y="852"/>
                  </a:lnTo>
                  <a:lnTo>
                    <a:pt x="2768" y="554"/>
                  </a:lnTo>
                  <a:lnTo>
                    <a:pt x="2512" y="341"/>
                  </a:lnTo>
                  <a:lnTo>
                    <a:pt x="2257" y="170"/>
                  </a:lnTo>
                  <a:lnTo>
                    <a:pt x="1959" y="43"/>
                  </a:lnTo>
                  <a:lnTo>
                    <a:pt x="1618"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5"/>
            <p:cNvSpPr/>
            <p:nvPr/>
          </p:nvSpPr>
          <p:spPr>
            <a:xfrm>
              <a:off x="6083375" y="3668500"/>
              <a:ext cx="383200" cy="589650"/>
            </a:xfrm>
            <a:custGeom>
              <a:avLst/>
              <a:gdLst/>
              <a:ahLst/>
              <a:cxnLst/>
              <a:rect l="l" t="t" r="r" b="b"/>
              <a:pathLst>
                <a:path w="15328" h="23586" extrusionOk="0">
                  <a:moveTo>
                    <a:pt x="15327" y="0"/>
                  </a:moveTo>
                  <a:lnTo>
                    <a:pt x="1" y="1064"/>
                  </a:lnTo>
                  <a:lnTo>
                    <a:pt x="1" y="23585"/>
                  </a:lnTo>
                  <a:lnTo>
                    <a:pt x="15327" y="23585"/>
                  </a:lnTo>
                  <a:lnTo>
                    <a:pt x="15327"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5"/>
            <p:cNvSpPr/>
            <p:nvPr/>
          </p:nvSpPr>
          <p:spPr>
            <a:xfrm>
              <a:off x="6083375" y="3668500"/>
              <a:ext cx="383200" cy="589650"/>
            </a:xfrm>
            <a:custGeom>
              <a:avLst/>
              <a:gdLst/>
              <a:ahLst/>
              <a:cxnLst/>
              <a:rect l="l" t="t" r="r" b="b"/>
              <a:pathLst>
                <a:path w="15328" h="23586" fill="none" extrusionOk="0">
                  <a:moveTo>
                    <a:pt x="1" y="1064"/>
                  </a:moveTo>
                  <a:lnTo>
                    <a:pt x="1" y="23585"/>
                  </a:lnTo>
                  <a:lnTo>
                    <a:pt x="15327" y="23585"/>
                  </a:lnTo>
                  <a:lnTo>
                    <a:pt x="15327" y="0"/>
                  </a:lnTo>
                  <a:lnTo>
                    <a:pt x="1" y="10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5"/>
            <p:cNvSpPr/>
            <p:nvPr/>
          </p:nvSpPr>
          <p:spPr>
            <a:xfrm>
              <a:off x="6065300" y="4006950"/>
              <a:ext cx="107525" cy="31950"/>
            </a:xfrm>
            <a:custGeom>
              <a:avLst/>
              <a:gdLst/>
              <a:ahLst/>
              <a:cxnLst/>
              <a:rect l="l" t="t" r="r" b="b"/>
              <a:pathLst>
                <a:path w="4301" h="1278" extrusionOk="0">
                  <a:moveTo>
                    <a:pt x="0" y="0"/>
                  </a:moveTo>
                  <a:lnTo>
                    <a:pt x="0" y="1277"/>
                  </a:lnTo>
                  <a:lnTo>
                    <a:pt x="4300" y="1277"/>
                  </a:lnTo>
                  <a:lnTo>
                    <a:pt x="4300"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5"/>
            <p:cNvSpPr/>
            <p:nvPr/>
          </p:nvSpPr>
          <p:spPr>
            <a:xfrm>
              <a:off x="6104675" y="3477975"/>
              <a:ext cx="752500" cy="522600"/>
            </a:xfrm>
            <a:custGeom>
              <a:avLst/>
              <a:gdLst/>
              <a:ahLst/>
              <a:cxnLst/>
              <a:rect l="l" t="t" r="r" b="b"/>
              <a:pathLst>
                <a:path w="30100" h="20904" extrusionOk="0">
                  <a:moveTo>
                    <a:pt x="5450" y="1"/>
                  </a:moveTo>
                  <a:lnTo>
                    <a:pt x="4981" y="128"/>
                  </a:lnTo>
                  <a:lnTo>
                    <a:pt x="4556" y="256"/>
                  </a:lnTo>
                  <a:lnTo>
                    <a:pt x="4173" y="426"/>
                  </a:lnTo>
                  <a:lnTo>
                    <a:pt x="3789" y="639"/>
                  </a:lnTo>
                  <a:lnTo>
                    <a:pt x="3449" y="852"/>
                  </a:lnTo>
                  <a:lnTo>
                    <a:pt x="3151" y="1065"/>
                  </a:lnTo>
                  <a:lnTo>
                    <a:pt x="2555" y="1576"/>
                  </a:lnTo>
                  <a:lnTo>
                    <a:pt x="2044" y="2087"/>
                  </a:lnTo>
                  <a:lnTo>
                    <a:pt x="1618" y="2683"/>
                  </a:lnTo>
                  <a:lnTo>
                    <a:pt x="1278" y="3279"/>
                  </a:lnTo>
                  <a:lnTo>
                    <a:pt x="980" y="3875"/>
                  </a:lnTo>
                  <a:lnTo>
                    <a:pt x="724" y="4513"/>
                  </a:lnTo>
                  <a:lnTo>
                    <a:pt x="554" y="5109"/>
                  </a:lnTo>
                  <a:lnTo>
                    <a:pt x="426" y="5705"/>
                  </a:lnTo>
                  <a:lnTo>
                    <a:pt x="298" y="6259"/>
                  </a:lnTo>
                  <a:lnTo>
                    <a:pt x="213" y="7195"/>
                  </a:lnTo>
                  <a:lnTo>
                    <a:pt x="171" y="7876"/>
                  </a:lnTo>
                  <a:lnTo>
                    <a:pt x="128" y="10090"/>
                  </a:lnTo>
                  <a:lnTo>
                    <a:pt x="43" y="12943"/>
                  </a:lnTo>
                  <a:lnTo>
                    <a:pt x="0" y="15625"/>
                  </a:lnTo>
                  <a:lnTo>
                    <a:pt x="43" y="16604"/>
                  </a:lnTo>
                  <a:lnTo>
                    <a:pt x="86" y="16987"/>
                  </a:lnTo>
                  <a:lnTo>
                    <a:pt x="128" y="17243"/>
                  </a:lnTo>
                  <a:lnTo>
                    <a:pt x="256" y="17626"/>
                  </a:lnTo>
                  <a:lnTo>
                    <a:pt x="384" y="18009"/>
                  </a:lnTo>
                  <a:lnTo>
                    <a:pt x="554" y="18349"/>
                  </a:lnTo>
                  <a:lnTo>
                    <a:pt x="767" y="18690"/>
                  </a:lnTo>
                  <a:lnTo>
                    <a:pt x="980" y="19031"/>
                  </a:lnTo>
                  <a:lnTo>
                    <a:pt x="1278" y="19329"/>
                  </a:lnTo>
                  <a:lnTo>
                    <a:pt x="1533" y="19584"/>
                  </a:lnTo>
                  <a:lnTo>
                    <a:pt x="1874" y="19797"/>
                  </a:lnTo>
                  <a:lnTo>
                    <a:pt x="2129" y="19967"/>
                  </a:lnTo>
                  <a:lnTo>
                    <a:pt x="2427" y="20095"/>
                  </a:lnTo>
                  <a:lnTo>
                    <a:pt x="2981" y="20265"/>
                  </a:lnTo>
                  <a:lnTo>
                    <a:pt x="3577" y="20393"/>
                  </a:lnTo>
                  <a:lnTo>
                    <a:pt x="4173" y="20478"/>
                  </a:lnTo>
                  <a:lnTo>
                    <a:pt x="5450" y="20606"/>
                  </a:lnTo>
                  <a:lnTo>
                    <a:pt x="6940" y="20734"/>
                  </a:lnTo>
                  <a:lnTo>
                    <a:pt x="8515" y="20819"/>
                  </a:lnTo>
                  <a:lnTo>
                    <a:pt x="10175" y="20904"/>
                  </a:lnTo>
                  <a:lnTo>
                    <a:pt x="13496" y="20904"/>
                  </a:lnTo>
                  <a:lnTo>
                    <a:pt x="15114" y="20861"/>
                  </a:lnTo>
                  <a:lnTo>
                    <a:pt x="16604" y="20734"/>
                  </a:lnTo>
                  <a:lnTo>
                    <a:pt x="16561" y="20734"/>
                  </a:lnTo>
                  <a:lnTo>
                    <a:pt x="16519" y="20648"/>
                  </a:lnTo>
                  <a:lnTo>
                    <a:pt x="16519" y="20393"/>
                  </a:lnTo>
                  <a:lnTo>
                    <a:pt x="16476" y="19499"/>
                  </a:lnTo>
                  <a:lnTo>
                    <a:pt x="16561" y="18179"/>
                  </a:lnTo>
                  <a:lnTo>
                    <a:pt x="16646" y="16689"/>
                  </a:lnTo>
                  <a:lnTo>
                    <a:pt x="16902" y="13837"/>
                  </a:lnTo>
                  <a:lnTo>
                    <a:pt x="17030" y="12560"/>
                  </a:lnTo>
                  <a:lnTo>
                    <a:pt x="18222" y="18009"/>
                  </a:lnTo>
                  <a:lnTo>
                    <a:pt x="18435" y="18690"/>
                  </a:lnTo>
                  <a:lnTo>
                    <a:pt x="18605" y="19031"/>
                  </a:lnTo>
                  <a:lnTo>
                    <a:pt x="18775" y="19286"/>
                  </a:lnTo>
                  <a:lnTo>
                    <a:pt x="18945" y="19541"/>
                  </a:lnTo>
                  <a:lnTo>
                    <a:pt x="19201" y="19754"/>
                  </a:lnTo>
                  <a:lnTo>
                    <a:pt x="19499" y="19925"/>
                  </a:lnTo>
                  <a:lnTo>
                    <a:pt x="19839" y="20052"/>
                  </a:lnTo>
                  <a:lnTo>
                    <a:pt x="30100" y="20052"/>
                  </a:lnTo>
                  <a:lnTo>
                    <a:pt x="30100" y="17796"/>
                  </a:lnTo>
                  <a:lnTo>
                    <a:pt x="27588" y="17455"/>
                  </a:lnTo>
                  <a:lnTo>
                    <a:pt x="25672" y="17115"/>
                  </a:lnTo>
                  <a:lnTo>
                    <a:pt x="23799" y="16689"/>
                  </a:lnTo>
                  <a:lnTo>
                    <a:pt x="21500" y="16050"/>
                  </a:lnTo>
                  <a:lnTo>
                    <a:pt x="21287" y="14688"/>
                  </a:lnTo>
                  <a:lnTo>
                    <a:pt x="21031" y="13283"/>
                  </a:lnTo>
                  <a:lnTo>
                    <a:pt x="20563" y="10431"/>
                  </a:lnTo>
                  <a:lnTo>
                    <a:pt x="20308" y="9026"/>
                  </a:lnTo>
                  <a:lnTo>
                    <a:pt x="19967" y="7664"/>
                  </a:lnTo>
                  <a:lnTo>
                    <a:pt x="19584" y="6301"/>
                  </a:lnTo>
                  <a:lnTo>
                    <a:pt x="19116" y="4982"/>
                  </a:lnTo>
                  <a:lnTo>
                    <a:pt x="18818" y="4215"/>
                  </a:lnTo>
                  <a:lnTo>
                    <a:pt x="18520" y="3577"/>
                  </a:lnTo>
                  <a:lnTo>
                    <a:pt x="18222" y="2981"/>
                  </a:lnTo>
                  <a:lnTo>
                    <a:pt x="17881" y="2470"/>
                  </a:lnTo>
                  <a:lnTo>
                    <a:pt x="17626" y="2044"/>
                  </a:lnTo>
                  <a:lnTo>
                    <a:pt x="17328" y="1661"/>
                  </a:lnTo>
                  <a:lnTo>
                    <a:pt x="17030" y="1363"/>
                  </a:lnTo>
                  <a:lnTo>
                    <a:pt x="16732" y="1065"/>
                  </a:lnTo>
                  <a:lnTo>
                    <a:pt x="16476" y="852"/>
                  </a:lnTo>
                  <a:lnTo>
                    <a:pt x="16221" y="682"/>
                  </a:lnTo>
                  <a:lnTo>
                    <a:pt x="15965" y="554"/>
                  </a:lnTo>
                  <a:lnTo>
                    <a:pt x="15710" y="426"/>
                  </a:lnTo>
                  <a:lnTo>
                    <a:pt x="15242" y="299"/>
                  </a:lnTo>
                  <a:lnTo>
                    <a:pt x="14816" y="213"/>
                  </a:lnTo>
                  <a:lnTo>
                    <a:pt x="13411" y="213"/>
                  </a:lnTo>
                  <a:lnTo>
                    <a:pt x="13368" y="511"/>
                  </a:lnTo>
                  <a:lnTo>
                    <a:pt x="13283" y="852"/>
                  </a:lnTo>
                  <a:lnTo>
                    <a:pt x="13070" y="1193"/>
                  </a:lnTo>
                  <a:lnTo>
                    <a:pt x="12943" y="1405"/>
                  </a:lnTo>
                  <a:lnTo>
                    <a:pt x="12772" y="1576"/>
                  </a:lnTo>
                  <a:lnTo>
                    <a:pt x="12559" y="1746"/>
                  </a:lnTo>
                  <a:lnTo>
                    <a:pt x="12304" y="1916"/>
                  </a:lnTo>
                  <a:lnTo>
                    <a:pt x="12006" y="2044"/>
                  </a:lnTo>
                  <a:lnTo>
                    <a:pt x="11665" y="2172"/>
                  </a:lnTo>
                  <a:lnTo>
                    <a:pt x="11240" y="2257"/>
                  </a:lnTo>
                  <a:lnTo>
                    <a:pt x="10814" y="2299"/>
                  </a:lnTo>
                  <a:lnTo>
                    <a:pt x="10303" y="2299"/>
                  </a:lnTo>
                  <a:lnTo>
                    <a:pt x="9835" y="2257"/>
                  </a:lnTo>
                  <a:lnTo>
                    <a:pt x="9409" y="2172"/>
                  </a:lnTo>
                  <a:lnTo>
                    <a:pt x="9026" y="2001"/>
                  </a:lnTo>
                  <a:lnTo>
                    <a:pt x="8685" y="1831"/>
                  </a:lnTo>
                  <a:lnTo>
                    <a:pt x="8387" y="1661"/>
                  </a:lnTo>
                  <a:lnTo>
                    <a:pt x="8132" y="1448"/>
                  </a:lnTo>
                  <a:lnTo>
                    <a:pt x="7876" y="1235"/>
                  </a:lnTo>
                  <a:lnTo>
                    <a:pt x="7536" y="767"/>
                  </a:lnTo>
                  <a:lnTo>
                    <a:pt x="7323" y="384"/>
                  </a:lnTo>
                  <a:lnTo>
                    <a:pt x="7153"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5"/>
            <p:cNvSpPr/>
            <p:nvPr/>
          </p:nvSpPr>
          <p:spPr>
            <a:xfrm>
              <a:off x="6104675" y="3477975"/>
              <a:ext cx="752500" cy="522600"/>
            </a:xfrm>
            <a:custGeom>
              <a:avLst/>
              <a:gdLst/>
              <a:ahLst/>
              <a:cxnLst/>
              <a:rect l="l" t="t" r="r" b="b"/>
              <a:pathLst>
                <a:path w="30100" h="20904" fill="none" extrusionOk="0">
                  <a:moveTo>
                    <a:pt x="18222" y="18009"/>
                  </a:moveTo>
                  <a:lnTo>
                    <a:pt x="18222" y="18009"/>
                  </a:lnTo>
                  <a:lnTo>
                    <a:pt x="18435" y="18690"/>
                  </a:lnTo>
                  <a:lnTo>
                    <a:pt x="18605" y="19031"/>
                  </a:lnTo>
                  <a:lnTo>
                    <a:pt x="18775" y="19286"/>
                  </a:lnTo>
                  <a:lnTo>
                    <a:pt x="18945" y="19541"/>
                  </a:lnTo>
                  <a:lnTo>
                    <a:pt x="19201" y="19754"/>
                  </a:lnTo>
                  <a:lnTo>
                    <a:pt x="19499" y="19925"/>
                  </a:lnTo>
                  <a:lnTo>
                    <a:pt x="19839" y="20052"/>
                  </a:lnTo>
                  <a:lnTo>
                    <a:pt x="29631" y="20052"/>
                  </a:lnTo>
                  <a:lnTo>
                    <a:pt x="30100" y="20052"/>
                  </a:lnTo>
                  <a:lnTo>
                    <a:pt x="30100" y="17796"/>
                  </a:lnTo>
                  <a:lnTo>
                    <a:pt x="30100" y="17796"/>
                  </a:lnTo>
                  <a:lnTo>
                    <a:pt x="27588" y="17455"/>
                  </a:lnTo>
                  <a:lnTo>
                    <a:pt x="25672" y="17115"/>
                  </a:lnTo>
                  <a:lnTo>
                    <a:pt x="23799" y="16689"/>
                  </a:lnTo>
                  <a:lnTo>
                    <a:pt x="21500" y="16050"/>
                  </a:lnTo>
                  <a:lnTo>
                    <a:pt x="21500" y="16050"/>
                  </a:lnTo>
                  <a:lnTo>
                    <a:pt x="21287" y="14688"/>
                  </a:lnTo>
                  <a:lnTo>
                    <a:pt x="21031" y="13283"/>
                  </a:lnTo>
                  <a:lnTo>
                    <a:pt x="20563" y="10431"/>
                  </a:lnTo>
                  <a:lnTo>
                    <a:pt x="20308" y="9026"/>
                  </a:lnTo>
                  <a:lnTo>
                    <a:pt x="19967" y="7664"/>
                  </a:lnTo>
                  <a:lnTo>
                    <a:pt x="19584" y="6301"/>
                  </a:lnTo>
                  <a:lnTo>
                    <a:pt x="19116" y="4982"/>
                  </a:lnTo>
                  <a:lnTo>
                    <a:pt x="19116" y="4982"/>
                  </a:lnTo>
                  <a:lnTo>
                    <a:pt x="18818" y="4215"/>
                  </a:lnTo>
                  <a:lnTo>
                    <a:pt x="18520" y="3577"/>
                  </a:lnTo>
                  <a:lnTo>
                    <a:pt x="18222" y="2981"/>
                  </a:lnTo>
                  <a:lnTo>
                    <a:pt x="17881" y="2470"/>
                  </a:lnTo>
                  <a:lnTo>
                    <a:pt x="17626" y="2044"/>
                  </a:lnTo>
                  <a:lnTo>
                    <a:pt x="17328" y="1661"/>
                  </a:lnTo>
                  <a:lnTo>
                    <a:pt x="17030" y="1363"/>
                  </a:lnTo>
                  <a:lnTo>
                    <a:pt x="16732" y="1065"/>
                  </a:lnTo>
                  <a:lnTo>
                    <a:pt x="16476" y="852"/>
                  </a:lnTo>
                  <a:lnTo>
                    <a:pt x="16221" y="682"/>
                  </a:lnTo>
                  <a:lnTo>
                    <a:pt x="15965" y="554"/>
                  </a:lnTo>
                  <a:lnTo>
                    <a:pt x="15710" y="426"/>
                  </a:lnTo>
                  <a:lnTo>
                    <a:pt x="15242" y="299"/>
                  </a:lnTo>
                  <a:lnTo>
                    <a:pt x="14816" y="213"/>
                  </a:lnTo>
                  <a:lnTo>
                    <a:pt x="14475" y="213"/>
                  </a:lnTo>
                  <a:lnTo>
                    <a:pt x="13411" y="213"/>
                  </a:lnTo>
                  <a:lnTo>
                    <a:pt x="13411" y="213"/>
                  </a:lnTo>
                  <a:lnTo>
                    <a:pt x="13368" y="511"/>
                  </a:lnTo>
                  <a:lnTo>
                    <a:pt x="13283" y="852"/>
                  </a:lnTo>
                  <a:lnTo>
                    <a:pt x="13070" y="1193"/>
                  </a:lnTo>
                  <a:lnTo>
                    <a:pt x="12943" y="1405"/>
                  </a:lnTo>
                  <a:lnTo>
                    <a:pt x="12772" y="1576"/>
                  </a:lnTo>
                  <a:lnTo>
                    <a:pt x="12559" y="1746"/>
                  </a:lnTo>
                  <a:lnTo>
                    <a:pt x="12304" y="1916"/>
                  </a:lnTo>
                  <a:lnTo>
                    <a:pt x="12006" y="2044"/>
                  </a:lnTo>
                  <a:lnTo>
                    <a:pt x="11665" y="2172"/>
                  </a:lnTo>
                  <a:lnTo>
                    <a:pt x="11240" y="2257"/>
                  </a:lnTo>
                  <a:lnTo>
                    <a:pt x="10814" y="2299"/>
                  </a:lnTo>
                  <a:lnTo>
                    <a:pt x="10814" y="2299"/>
                  </a:lnTo>
                  <a:lnTo>
                    <a:pt x="10303" y="2299"/>
                  </a:lnTo>
                  <a:lnTo>
                    <a:pt x="9835" y="2257"/>
                  </a:lnTo>
                  <a:lnTo>
                    <a:pt x="9409" y="2172"/>
                  </a:lnTo>
                  <a:lnTo>
                    <a:pt x="9026" y="2001"/>
                  </a:lnTo>
                  <a:lnTo>
                    <a:pt x="8685" y="1831"/>
                  </a:lnTo>
                  <a:lnTo>
                    <a:pt x="8387" y="1661"/>
                  </a:lnTo>
                  <a:lnTo>
                    <a:pt x="8132" y="1448"/>
                  </a:lnTo>
                  <a:lnTo>
                    <a:pt x="7876" y="1235"/>
                  </a:lnTo>
                  <a:lnTo>
                    <a:pt x="7536" y="767"/>
                  </a:lnTo>
                  <a:lnTo>
                    <a:pt x="7323" y="384"/>
                  </a:lnTo>
                  <a:lnTo>
                    <a:pt x="7153" y="1"/>
                  </a:lnTo>
                  <a:lnTo>
                    <a:pt x="5450" y="1"/>
                  </a:lnTo>
                  <a:lnTo>
                    <a:pt x="5450" y="1"/>
                  </a:lnTo>
                  <a:lnTo>
                    <a:pt x="4981" y="128"/>
                  </a:lnTo>
                  <a:lnTo>
                    <a:pt x="4556" y="256"/>
                  </a:lnTo>
                  <a:lnTo>
                    <a:pt x="4173" y="426"/>
                  </a:lnTo>
                  <a:lnTo>
                    <a:pt x="3789" y="639"/>
                  </a:lnTo>
                  <a:lnTo>
                    <a:pt x="3449" y="852"/>
                  </a:lnTo>
                  <a:lnTo>
                    <a:pt x="3151" y="1065"/>
                  </a:lnTo>
                  <a:lnTo>
                    <a:pt x="2555" y="1576"/>
                  </a:lnTo>
                  <a:lnTo>
                    <a:pt x="2044" y="2087"/>
                  </a:lnTo>
                  <a:lnTo>
                    <a:pt x="1618" y="2683"/>
                  </a:lnTo>
                  <a:lnTo>
                    <a:pt x="1278" y="3279"/>
                  </a:lnTo>
                  <a:lnTo>
                    <a:pt x="980" y="3875"/>
                  </a:lnTo>
                  <a:lnTo>
                    <a:pt x="724" y="4513"/>
                  </a:lnTo>
                  <a:lnTo>
                    <a:pt x="554" y="5109"/>
                  </a:lnTo>
                  <a:lnTo>
                    <a:pt x="426" y="5705"/>
                  </a:lnTo>
                  <a:lnTo>
                    <a:pt x="298" y="6259"/>
                  </a:lnTo>
                  <a:lnTo>
                    <a:pt x="213" y="7195"/>
                  </a:lnTo>
                  <a:lnTo>
                    <a:pt x="171" y="7876"/>
                  </a:lnTo>
                  <a:lnTo>
                    <a:pt x="171" y="7876"/>
                  </a:lnTo>
                  <a:lnTo>
                    <a:pt x="128" y="10090"/>
                  </a:lnTo>
                  <a:lnTo>
                    <a:pt x="43" y="12943"/>
                  </a:lnTo>
                  <a:lnTo>
                    <a:pt x="0" y="15625"/>
                  </a:lnTo>
                  <a:lnTo>
                    <a:pt x="43" y="16604"/>
                  </a:lnTo>
                  <a:lnTo>
                    <a:pt x="86" y="16987"/>
                  </a:lnTo>
                  <a:lnTo>
                    <a:pt x="128" y="17243"/>
                  </a:lnTo>
                  <a:lnTo>
                    <a:pt x="128" y="17243"/>
                  </a:lnTo>
                  <a:lnTo>
                    <a:pt x="256" y="17626"/>
                  </a:lnTo>
                  <a:lnTo>
                    <a:pt x="384" y="18009"/>
                  </a:lnTo>
                  <a:lnTo>
                    <a:pt x="554" y="18349"/>
                  </a:lnTo>
                  <a:lnTo>
                    <a:pt x="767" y="18690"/>
                  </a:lnTo>
                  <a:lnTo>
                    <a:pt x="980" y="19031"/>
                  </a:lnTo>
                  <a:lnTo>
                    <a:pt x="1278" y="19329"/>
                  </a:lnTo>
                  <a:lnTo>
                    <a:pt x="1533" y="19584"/>
                  </a:lnTo>
                  <a:lnTo>
                    <a:pt x="1874" y="19797"/>
                  </a:lnTo>
                  <a:lnTo>
                    <a:pt x="1874" y="19797"/>
                  </a:lnTo>
                  <a:lnTo>
                    <a:pt x="2129" y="19967"/>
                  </a:lnTo>
                  <a:lnTo>
                    <a:pt x="2427" y="20095"/>
                  </a:lnTo>
                  <a:lnTo>
                    <a:pt x="2981" y="20265"/>
                  </a:lnTo>
                  <a:lnTo>
                    <a:pt x="3577" y="20393"/>
                  </a:lnTo>
                  <a:lnTo>
                    <a:pt x="4173" y="20478"/>
                  </a:lnTo>
                  <a:lnTo>
                    <a:pt x="4173" y="20478"/>
                  </a:lnTo>
                  <a:lnTo>
                    <a:pt x="5450" y="20606"/>
                  </a:lnTo>
                  <a:lnTo>
                    <a:pt x="6940" y="20734"/>
                  </a:lnTo>
                  <a:lnTo>
                    <a:pt x="8515" y="20819"/>
                  </a:lnTo>
                  <a:lnTo>
                    <a:pt x="10175" y="20904"/>
                  </a:lnTo>
                  <a:lnTo>
                    <a:pt x="11836" y="20904"/>
                  </a:lnTo>
                  <a:lnTo>
                    <a:pt x="13496" y="20904"/>
                  </a:lnTo>
                  <a:lnTo>
                    <a:pt x="15114" y="20861"/>
                  </a:lnTo>
                  <a:lnTo>
                    <a:pt x="16604" y="20734"/>
                  </a:lnTo>
                  <a:lnTo>
                    <a:pt x="16604" y="20734"/>
                  </a:lnTo>
                  <a:lnTo>
                    <a:pt x="16561" y="20734"/>
                  </a:lnTo>
                  <a:lnTo>
                    <a:pt x="16519" y="20648"/>
                  </a:lnTo>
                  <a:lnTo>
                    <a:pt x="16519" y="20393"/>
                  </a:lnTo>
                  <a:lnTo>
                    <a:pt x="16476" y="19499"/>
                  </a:lnTo>
                  <a:lnTo>
                    <a:pt x="16561" y="18179"/>
                  </a:lnTo>
                  <a:lnTo>
                    <a:pt x="16646" y="16689"/>
                  </a:lnTo>
                  <a:lnTo>
                    <a:pt x="16902" y="13837"/>
                  </a:lnTo>
                  <a:lnTo>
                    <a:pt x="17030" y="12560"/>
                  </a:lnTo>
                  <a:lnTo>
                    <a:pt x="18222" y="1800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5"/>
            <p:cNvSpPr/>
            <p:nvPr/>
          </p:nvSpPr>
          <p:spPr>
            <a:xfrm>
              <a:off x="6520825" y="3812175"/>
              <a:ext cx="8550" cy="85175"/>
            </a:xfrm>
            <a:custGeom>
              <a:avLst/>
              <a:gdLst/>
              <a:ahLst/>
              <a:cxnLst/>
              <a:rect l="l" t="t" r="r" b="b"/>
              <a:pathLst>
                <a:path w="342" h="3407" extrusionOk="0">
                  <a:moveTo>
                    <a:pt x="341" y="0"/>
                  </a:moveTo>
                  <a:lnTo>
                    <a:pt x="298" y="86"/>
                  </a:lnTo>
                  <a:lnTo>
                    <a:pt x="0" y="3406"/>
                  </a:lnTo>
                  <a:lnTo>
                    <a:pt x="341" y="0"/>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5"/>
            <p:cNvSpPr/>
            <p:nvPr/>
          </p:nvSpPr>
          <p:spPr>
            <a:xfrm>
              <a:off x="6518700" y="3897325"/>
              <a:ext cx="2150" cy="27700"/>
            </a:xfrm>
            <a:custGeom>
              <a:avLst/>
              <a:gdLst/>
              <a:ahLst/>
              <a:cxnLst/>
              <a:rect l="l" t="t" r="r" b="b"/>
              <a:pathLst>
                <a:path w="86" h="1108" fill="none" extrusionOk="0">
                  <a:moveTo>
                    <a:pt x="85" y="0"/>
                  </a:moveTo>
                  <a:lnTo>
                    <a:pt x="85" y="0"/>
                  </a:lnTo>
                  <a:lnTo>
                    <a:pt x="0" y="1107"/>
                  </a:lnTo>
                  <a:lnTo>
                    <a:pt x="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5"/>
            <p:cNvSpPr/>
            <p:nvPr/>
          </p:nvSpPr>
          <p:spPr>
            <a:xfrm>
              <a:off x="6520825" y="3812175"/>
              <a:ext cx="8550" cy="85175"/>
            </a:xfrm>
            <a:custGeom>
              <a:avLst/>
              <a:gdLst/>
              <a:ahLst/>
              <a:cxnLst/>
              <a:rect l="l" t="t" r="r" b="b"/>
              <a:pathLst>
                <a:path w="342" h="3407" fill="none" extrusionOk="0">
                  <a:moveTo>
                    <a:pt x="341" y="0"/>
                  </a:moveTo>
                  <a:lnTo>
                    <a:pt x="341" y="0"/>
                  </a:lnTo>
                  <a:lnTo>
                    <a:pt x="298" y="86"/>
                  </a:lnTo>
                  <a:lnTo>
                    <a:pt x="298" y="86"/>
                  </a:lnTo>
                  <a:lnTo>
                    <a:pt x="0" y="3406"/>
                  </a:lnTo>
                  <a:lnTo>
                    <a:pt x="34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5"/>
            <p:cNvSpPr/>
            <p:nvPr/>
          </p:nvSpPr>
          <p:spPr>
            <a:xfrm>
              <a:off x="6201525" y="3988850"/>
              <a:ext cx="237375" cy="14925"/>
            </a:xfrm>
            <a:custGeom>
              <a:avLst/>
              <a:gdLst/>
              <a:ahLst/>
              <a:cxnLst/>
              <a:rect l="l" t="t" r="r" b="b"/>
              <a:pathLst>
                <a:path w="9495" h="597" extrusionOk="0">
                  <a:moveTo>
                    <a:pt x="43" y="0"/>
                  </a:moveTo>
                  <a:lnTo>
                    <a:pt x="1" y="341"/>
                  </a:lnTo>
                  <a:lnTo>
                    <a:pt x="852" y="469"/>
                  </a:lnTo>
                  <a:lnTo>
                    <a:pt x="1916" y="554"/>
                  </a:lnTo>
                  <a:lnTo>
                    <a:pt x="3108" y="597"/>
                  </a:lnTo>
                  <a:lnTo>
                    <a:pt x="4428" y="597"/>
                  </a:lnTo>
                  <a:lnTo>
                    <a:pt x="7025" y="554"/>
                  </a:lnTo>
                  <a:lnTo>
                    <a:pt x="9494" y="469"/>
                  </a:lnTo>
                  <a:lnTo>
                    <a:pt x="6131" y="469"/>
                  </a:lnTo>
                  <a:lnTo>
                    <a:pt x="4002" y="341"/>
                  </a:lnTo>
                  <a:lnTo>
                    <a:pt x="2001" y="213"/>
                  </a:lnTo>
                  <a:lnTo>
                    <a:pt x="299" y="43"/>
                  </a:lnTo>
                  <a:lnTo>
                    <a:pt x="43" y="0"/>
                  </a:lnTo>
                  <a:close/>
                </a:path>
              </a:pathLst>
            </a:custGeom>
            <a:solidFill>
              <a:srgbClr val="292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5"/>
            <p:cNvSpPr/>
            <p:nvPr/>
          </p:nvSpPr>
          <p:spPr>
            <a:xfrm>
              <a:off x="6201525" y="3988850"/>
              <a:ext cx="237375" cy="14925"/>
            </a:xfrm>
            <a:custGeom>
              <a:avLst/>
              <a:gdLst/>
              <a:ahLst/>
              <a:cxnLst/>
              <a:rect l="l" t="t" r="r" b="b"/>
              <a:pathLst>
                <a:path w="9495" h="597" fill="none" extrusionOk="0">
                  <a:moveTo>
                    <a:pt x="43" y="0"/>
                  </a:moveTo>
                  <a:lnTo>
                    <a:pt x="1" y="341"/>
                  </a:lnTo>
                  <a:lnTo>
                    <a:pt x="1" y="341"/>
                  </a:lnTo>
                  <a:lnTo>
                    <a:pt x="852" y="469"/>
                  </a:lnTo>
                  <a:lnTo>
                    <a:pt x="1916" y="554"/>
                  </a:lnTo>
                  <a:lnTo>
                    <a:pt x="3108" y="597"/>
                  </a:lnTo>
                  <a:lnTo>
                    <a:pt x="4428" y="597"/>
                  </a:lnTo>
                  <a:lnTo>
                    <a:pt x="4428" y="597"/>
                  </a:lnTo>
                  <a:lnTo>
                    <a:pt x="7025" y="554"/>
                  </a:lnTo>
                  <a:lnTo>
                    <a:pt x="9494" y="469"/>
                  </a:lnTo>
                  <a:lnTo>
                    <a:pt x="9494" y="469"/>
                  </a:lnTo>
                  <a:lnTo>
                    <a:pt x="8345" y="469"/>
                  </a:lnTo>
                  <a:lnTo>
                    <a:pt x="8345" y="469"/>
                  </a:lnTo>
                  <a:lnTo>
                    <a:pt x="6131" y="469"/>
                  </a:lnTo>
                  <a:lnTo>
                    <a:pt x="4002" y="341"/>
                  </a:lnTo>
                  <a:lnTo>
                    <a:pt x="2001" y="213"/>
                  </a:lnTo>
                  <a:lnTo>
                    <a:pt x="299" y="43"/>
                  </a:lnTo>
                  <a:lnTo>
                    <a:pt x="299" y="43"/>
                  </a:lnTo>
                  <a:lnTo>
                    <a:pt x="4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5"/>
            <p:cNvSpPr/>
            <p:nvPr/>
          </p:nvSpPr>
          <p:spPr>
            <a:xfrm>
              <a:off x="6202600" y="3750450"/>
              <a:ext cx="325700" cy="250125"/>
            </a:xfrm>
            <a:custGeom>
              <a:avLst/>
              <a:gdLst/>
              <a:ahLst/>
              <a:cxnLst/>
              <a:rect l="l" t="t" r="r" b="b"/>
              <a:pathLst>
                <a:path w="13028" h="10005" extrusionOk="0">
                  <a:moveTo>
                    <a:pt x="596" y="0"/>
                  </a:moveTo>
                  <a:lnTo>
                    <a:pt x="0" y="9536"/>
                  </a:lnTo>
                  <a:lnTo>
                    <a:pt x="256" y="9579"/>
                  </a:lnTo>
                  <a:lnTo>
                    <a:pt x="1958" y="9749"/>
                  </a:lnTo>
                  <a:lnTo>
                    <a:pt x="3959" y="9877"/>
                  </a:lnTo>
                  <a:lnTo>
                    <a:pt x="6088" y="10005"/>
                  </a:lnTo>
                  <a:lnTo>
                    <a:pt x="9451" y="10005"/>
                  </a:lnTo>
                  <a:lnTo>
                    <a:pt x="12431" y="9877"/>
                  </a:lnTo>
                  <a:lnTo>
                    <a:pt x="12644" y="6982"/>
                  </a:lnTo>
                  <a:lnTo>
                    <a:pt x="12729" y="5875"/>
                  </a:lnTo>
                  <a:lnTo>
                    <a:pt x="13027" y="2555"/>
                  </a:lnTo>
                  <a:lnTo>
                    <a:pt x="12942" y="2938"/>
                  </a:lnTo>
                  <a:lnTo>
                    <a:pt x="12815" y="3278"/>
                  </a:lnTo>
                  <a:lnTo>
                    <a:pt x="12644" y="3619"/>
                  </a:lnTo>
                  <a:lnTo>
                    <a:pt x="12431" y="3874"/>
                  </a:lnTo>
                  <a:lnTo>
                    <a:pt x="12219" y="4130"/>
                  </a:lnTo>
                  <a:lnTo>
                    <a:pt x="11963" y="4343"/>
                  </a:lnTo>
                  <a:lnTo>
                    <a:pt x="11708" y="4513"/>
                  </a:lnTo>
                  <a:lnTo>
                    <a:pt x="11410" y="4683"/>
                  </a:lnTo>
                  <a:lnTo>
                    <a:pt x="11154" y="4811"/>
                  </a:lnTo>
                  <a:lnTo>
                    <a:pt x="10856" y="4896"/>
                  </a:lnTo>
                  <a:lnTo>
                    <a:pt x="10260" y="5024"/>
                  </a:lnTo>
                  <a:lnTo>
                    <a:pt x="9707" y="5109"/>
                  </a:lnTo>
                  <a:lnTo>
                    <a:pt x="9196" y="5151"/>
                  </a:lnTo>
                  <a:lnTo>
                    <a:pt x="8600" y="5109"/>
                  </a:lnTo>
                  <a:lnTo>
                    <a:pt x="8259" y="5066"/>
                  </a:lnTo>
                  <a:lnTo>
                    <a:pt x="6982" y="4726"/>
                  </a:lnTo>
                  <a:lnTo>
                    <a:pt x="5875" y="4343"/>
                  </a:lnTo>
                  <a:lnTo>
                    <a:pt x="4853" y="3917"/>
                  </a:lnTo>
                  <a:lnTo>
                    <a:pt x="4002" y="3491"/>
                  </a:lnTo>
                  <a:lnTo>
                    <a:pt x="3278" y="3065"/>
                  </a:lnTo>
                  <a:lnTo>
                    <a:pt x="2640" y="2640"/>
                  </a:lnTo>
                  <a:lnTo>
                    <a:pt x="2129" y="2257"/>
                  </a:lnTo>
                  <a:lnTo>
                    <a:pt x="1703" y="1831"/>
                  </a:lnTo>
                  <a:lnTo>
                    <a:pt x="1362" y="1448"/>
                  </a:lnTo>
                  <a:lnTo>
                    <a:pt x="1107" y="1107"/>
                  </a:lnTo>
                  <a:lnTo>
                    <a:pt x="937" y="809"/>
                  </a:lnTo>
                  <a:lnTo>
                    <a:pt x="766" y="511"/>
                  </a:lnTo>
                  <a:lnTo>
                    <a:pt x="639" y="128"/>
                  </a:lnTo>
                  <a:lnTo>
                    <a:pt x="596" y="0"/>
                  </a:lnTo>
                  <a:close/>
                </a:path>
              </a:pathLst>
            </a:custGeom>
            <a:solidFill>
              <a:srgbClr val="798F30">
                <a:alpha val="31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5"/>
            <p:cNvSpPr/>
            <p:nvPr/>
          </p:nvSpPr>
          <p:spPr>
            <a:xfrm>
              <a:off x="6529350" y="3791950"/>
              <a:ext cx="1075" cy="20250"/>
            </a:xfrm>
            <a:custGeom>
              <a:avLst/>
              <a:gdLst/>
              <a:ahLst/>
              <a:cxnLst/>
              <a:rect l="l" t="t" r="r" b="b"/>
              <a:pathLst>
                <a:path w="43" h="810" extrusionOk="0">
                  <a:moveTo>
                    <a:pt x="43" y="1"/>
                  </a:moveTo>
                  <a:lnTo>
                    <a:pt x="0" y="809"/>
                  </a:lnTo>
                  <a:lnTo>
                    <a:pt x="43" y="426"/>
                  </a:lnTo>
                  <a:lnTo>
                    <a:pt x="43"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5"/>
            <p:cNvSpPr/>
            <p:nvPr/>
          </p:nvSpPr>
          <p:spPr>
            <a:xfrm>
              <a:off x="6529350" y="3791950"/>
              <a:ext cx="1075" cy="20250"/>
            </a:xfrm>
            <a:custGeom>
              <a:avLst/>
              <a:gdLst/>
              <a:ahLst/>
              <a:cxnLst/>
              <a:rect l="l" t="t" r="r" b="b"/>
              <a:pathLst>
                <a:path w="43" h="810" fill="none" extrusionOk="0">
                  <a:moveTo>
                    <a:pt x="43" y="1"/>
                  </a:moveTo>
                  <a:lnTo>
                    <a:pt x="0" y="809"/>
                  </a:lnTo>
                  <a:lnTo>
                    <a:pt x="0" y="809"/>
                  </a:lnTo>
                  <a:lnTo>
                    <a:pt x="43" y="426"/>
                  </a:lnTo>
                  <a:lnTo>
                    <a:pt x="4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5"/>
            <p:cNvSpPr/>
            <p:nvPr/>
          </p:nvSpPr>
          <p:spPr>
            <a:xfrm>
              <a:off x="6549550" y="3979275"/>
              <a:ext cx="430025" cy="72400"/>
            </a:xfrm>
            <a:custGeom>
              <a:avLst/>
              <a:gdLst/>
              <a:ahLst/>
              <a:cxnLst/>
              <a:rect l="l" t="t" r="r" b="b"/>
              <a:pathLst>
                <a:path w="17201" h="2896" extrusionOk="0">
                  <a:moveTo>
                    <a:pt x="554" y="0"/>
                  </a:moveTo>
                  <a:lnTo>
                    <a:pt x="427" y="43"/>
                  </a:lnTo>
                  <a:lnTo>
                    <a:pt x="299" y="85"/>
                  </a:lnTo>
                  <a:lnTo>
                    <a:pt x="214" y="171"/>
                  </a:lnTo>
                  <a:lnTo>
                    <a:pt x="129" y="298"/>
                  </a:lnTo>
                  <a:lnTo>
                    <a:pt x="43" y="426"/>
                  </a:lnTo>
                  <a:lnTo>
                    <a:pt x="1" y="554"/>
                  </a:lnTo>
                  <a:lnTo>
                    <a:pt x="1" y="682"/>
                  </a:lnTo>
                  <a:lnTo>
                    <a:pt x="1" y="2172"/>
                  </a:lnTo>
                  <a:lnTo>
                    <a:pt x="1" y="2299"/>
                  </a:lnTo>
                  <a:lnTo>
                    <a:pt x="43" y="2470"/>
                  </a:lnTo>
                  <a:lnTo>
                    <a:pt x="129" y="2555"/>
                  </a:lnTo>
                  <a:lnTo>
                    <a:pt x="214" y="2682"/>
                  </a:lnTo>
                  <a:lnTo>
                    <a:pt x="299" y="2768"/>
                  </a:lnTo>
                  <a:lnTo>
                    <a:pt x="427" y="2810"/>
                  </a:lnTo>
                  <a:lnTo>
                    <a:pt x="554" y="2853"/>
                  </a:lnTo>
                  <a:lnTo>
                    <a:pt x="682" y="2895"/>
                  </a:lnTo>
                  <a:lnTo>
                    <a:pt x="16519" y="2895"/>
                  </a:lnTo>
                  <a:lnTo>
                    <a:pt x="16647" y="2853"/>
                  </a:lnTo>
                  <a:lnTo>
                    <a:pt x="16775" y="2810"/>
                  </a:lnTo>
                  <a:lnTo>
                    <a:pt x="16902" y="2768"/>
                  </a:lnTo>
                  <a:lnTo>
                    <a:pt x="17030" y="2682"/>
                  </a:lnTo>
                  <a:lnTo>
                    <a:pt x="17115" y="2555"/>
                  </a:lnTo>
                  <a:lnTo>
                    <a:pt x="17158" y="2470"/>
                  </a:lnTo>
                  <a:lnTo>
                    <a:pt x="17200" y="2299"/>
                  </a:lnTo>
                  <a:lnTo>
                    <a:pt x="17200" y="2172"/>
                  </a:lnTo>
                  <a:lnTo>
                    <a:pt x="17200" y="682"/>
                  </a:lnTo>
                  <a:lnTo>
                    <a:pt x="17200" y="554"/>
                  </a:lnTo>
                  <a:lnTo>
                    <a:pt x="17158" y="426"/>
                  </a:lnTo>
                  <a:lnTo>
                    <a:pt x="17115" y="298"/>
                  </a:lnTo>
                  <a:lnTo>
                    <a:pt x="17030" y="171"/>
                  </a:lnTo>
                  <a:lnTo>
                    <a:pt x="16902" y="85"/>
                  </a:lnTo>
                  <a:lnTo>
                    <a:pt x="16775" y="43"/>
                  </a:lnTo>
                  <a:lnTo>
                    <a:pt x="16647"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5"/>
            <p:cNvSpPr/>
            <p:nvPr/>
          </p:nvSpPr>
          <p:spPr>
            <a:xfrm>
              <a:off x="6184500" y="4029300"/>
              <a:ext cx="367225" cy="66000"/>
            </a:xfrm>
            <a:custGeom>
              <a:avLst/>
              <a:gdLst/>
              <a:ahLst/>
              <a:cxnLst/>
              <a:rect l="l" t="t" r="r" b="b"/>
              <a:pathLst>
                <a:path w="14689" h="2640" extrusionOk="0">
                  <a:moveTo>
                    <a:pt x="14560" y="0"/>
                  </a:moveTo>
                  <a:lnTo>
                    <a:pt x="14518" y="43"/>
                  </a:lnTo>
                  <a:lnTo>
                    <a:pt x="14305" y="341"/>
                  </a:lnTo>
                  <a:lnTo>
                    <a:pt x="14049" y="639"/>
                  </a:lnTo>
                  <a:lnTo>
                    <a:pt x="13751" y="894"/>
                  </a:lnTo>
                  <a:lnTo>
                    <a:pt x="13411" y="1150"/>
                  </a:lnTo>
                  <a:lnTo>
                    <a:pt x="13070" y="1405"/>
                  </a:lnTo>
                  <a:lnTo>
                    <a:pt x="12687" y="1618"/>
                  </a:lnTo>
                  <a:lnTo>
                    <a:pt x="12304" y="1788"/>
                  </a:lnTo>
                  <a:lnTo>
                    <a:pt x="11878" y="1959"/>
                  </a:lnTo>
                  <a:lnTo>
                    <a:pt x="11069" y="2171"/>
                  </a:lnTo>
                  <a:lnTo>
                    <a:pt x="10218" y="2299"/>
                  </a:lnTo>
                  <a:lnTo>
                    <a:pt x="9409" y="2384"/>
                  </a:lnTo>
                  <a:lnTo>
                    <a:pt x="8558" y="2427"/>
                  </a:lnTo>
                  <a:lnTo>
                    <a:pt x="6429" y="2427"/>
                  </a:lnTo>
                  <a:lnTo>
                    <a:pt x="5365" y="2384"/>
                  </a:lnTo>
                  <a:lnTo>
                    <a:pt x="4343" y="2299"/>
                  </a:lnTo>
                  <a:lnTo>
                    <a:pt x="3279" y="2171"/>
                  </a:lnTo>
                  <a:lnTo>
                    <a:pt x="2214" y="2044"/>
                  </a:lnTo>
                  <a:lnTo>
                    <a:pt x="1150" y="1916"/>
                  </a:lnTo>
                  <a:lnTo>
                    <a:pt x="128" y="1703"/>
                  </a:lnTo>
                  <a:lnTo>
                    <a:pt x="43" y="1703"/>
                  </a:lnTo>
                  <a:lnTo>
                    <a:pt x="0" y="1788"/>
                  </a:lnTo>
                  <a:lnTo>
                    <a:pt x="0" y="1873"/>
                  </a:lnTo>
                  <a:lnTo>
                    <a:pt x="86" y="1916"/>
                  </a:lnTo>
                  <a:lnTo>
                    <a:pt x="1916" y="2214"/>
                  </a:lnTo>
                  <a:lnTo>
                    <a:pt x="3747" y="2469"/>
                  </a:lnTo>
                  <a:lnTo>
                    <a:pt x="5620" y="2597"/>
                  </a:lnTo>
                  <a:lnTo>
                    <a:pt x="7493" y="2640"/>
                  </a:lnTo>
                  <a:lnTo>
                    <a:pt x="8558" y="2640"/>
                  </a:lnTo>
                  <a:lnTo>
                    <a:pt x="9409" y="2597"/>
                  </a:lnTo>
                  <a:lnTo>
                    <a:pt x="10260" y="2512"/>
                  </a:lnTo>
                  <a:lnTo>
                    <a:pt x="11112" y="2384"/>
                  </a:lnTo>
                  <a:lnTo>
                    <a:pt x="11963" y="2129"/>
                  </a:lnTo>
                  <a:lnTo>
                    <a:pt x="12389" y="2001"/>
                  </a:lnTo>
                  <a:lnTo>
                    <a:pt x="12815" y="1788"/>
                  </a:lnTo>
                  <a:lnTo>
                    <a:pt x="13198" y="1575"/>
                  </a:lnTo>
                  <a:lnTo>
                    <a:pt x="13581" y="1320"/>
                  </a:lnTo>
                  <a:lnTo>
                    <a:pt x="13879" y="1065"/>
                  </a:lnTo>
                  <a:lnTo>
                    <a:pt x="14177" y="767"/>
                  </a:lnTo>
                  <a:lnTo>
                    <a:pt x="14475" y="469"/>
                  </a:lnTo>
                  <a:lnTo>
                    <a:pt x="14688" y="171"/>
                  </a:lnTo>
                  <a:lnTo>
                    <a:pt x="14688" y="85"/>
                  </a:lnTo>
                  <a:lnTo>
                    <a:pt x="14645"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5"/>
            <p:cNvSpPr/>
            <p:nvPr/>
          </p:nvSpPr>
          <p:spPr>
            <a:xfrm>
              <a:off x="6184500" y="4029300"/>
              <a:ext cx="367225" cy="66000"/>
            </a:xfrm>
            <a:custGeom>
              <a:avLst/>
              <a:gdLst/>
              <a:ahLst/>
              <a:cxnLst/>
              <a:rect l="l" t="t" r="r" b="b"/>
              <a:pathLst>
                <a:path w="14689" h="2640" fill="none" extrusionOk="0">
                  <a:moveTo>
                    <a:pt x="7493" y="2640"/>
                  </a:moveTo>
                  <a:lnTo>
                    <a:pt x="7493" y="2640"/>
                  </a:lnTo>
                  <a:lnTo>
                    <a:pt x="5620" y="2597"/>
                  </a:lnTo>
                  <a:lnTo>
                    <a:pt x="3747" y="2469"/>
                  </a:lnTo>
                  <a:lnTo>
                    <a:pt x="1916" y="2214"/>
                  </a:lnTo>
                  <a:lnTo>
                    <a:pt x="86" y="1916"/>
                  </a:lnTo>
                  <a:lnTo>
                    <a:pt x="86" y="1916"/>
                  </a:lnTo>
                  <a:lnTo>
                    <a:pt x="0" y="1873"/>
                  </a:lnTo>
                  <a:lnTo>
                    <a:pt x="0" y="1788"/>
                  </a:lnTo>
                  <a:lnTo>
                    <a:pt x="0" y="1788"/>
                  </a:lnTo>
                  <a:lnTo>
                    <a:pt x="43" y="1703"/>
                  </a:lnTo>
                  <a:lnTo>
                    <a:pt x="128" y="1703"/>
                  </a:lnTo>
                  <a:lnTo>
                    <a:pt x="128" y="1703"/>
                  </a:lnTo>
                  <a:lnTo>
                    <a:pt x="1150" y="1916"/>
                  </a:lnTo>
                  <a:lnTo>
                    <a:pt x="2214" y="2044"/>
                  </a:lnTo>
                  <a:lnTo>
                    <a:pt x="3279" y="2171"/>
                  </a:lnTo>
                  <a:lnTo>
                    <a:pt x="4343" y="2299"/>
                  </a:lnTo>
                  <a:lnTo>
                    <a:pt x="5365" y="2384"/>
                  </a:lnTo>
                  <a:lnTo>
                    <a:pt x="6429" y="2427"/>
                  </a:lnTo>
                  <a:lnTo>
                    <a:pt x="7493" y="2427"/>
                  </a:lnTo>
                  <a:lnTo>
                    <a:pt x="8558" y="2427"/>
                  </a:lnTo>
                  <a:lnTo>
                    <a:pt x="8558" y="2427"/>
                  </a:lnTo>
                  <a:lnTo>
                    <a:pt x="9409" y="2384"/>
                  </a:lnTo>
                  <a:lnTo>
                    <a:pt x="10218" y="2299"/>
                  </a:lnTo>
                  <a:lnTo>
                    <a:pt x="11069" y="2171"/>
                  </a:lnTo>
                  <a:lnTo>
                    <a:pt x="11878" y="1959"/>
                  </a:lnTo>
                  <a:lnTo>
                    <a:pt x="11878" y="1959"/>
                  </a:lnTo>
                  <a:lnTo>
                    <a:pt x="12304" y="1788"/>
                  </a:lnTo>
                  <a:lnTo>
                    <a:pt x="12687" y="1618"/>
                  </a:lnTo>
                  <a:lnTo>
                    <a:pt x="13070" y="1405"/>
                  </a:lnTo>
                  <a:lnTo>
                    <a:pt x="13411" y="1150"/>
                  </a:lnTo>
                  <a:lnTo>
                    <a:pt x="13751" y="894"/>
                  </a:lnTo>
                  <a:lnTo>
                    <a:pt x="14049" y="639"/>
                  </a:lnTo>
                  <a:lnTo>
                    <a:pt x="14305" y="341"/>
                  </a:lnTo>
                  <a:lnTo>
                    <a:pt x="14518" y="43"/>
                  </a:lnTo>
                  <a:lnTo>
                    <a:pt x="14518" y="43"/>
                  </a:lnTo>
                  <a:lnTo>
                    <a:pt x="14560" y="0"/>
                  </a:lnTo>
                  <a:lnTo>
                    <a:pt x="14645" y="0"/>
                  </a:lnTo>
                  <a:lnTo>
                    <a:pt x="14645" y="0"/>
                  </a:lnTo>
                  <a:lnTo>
                    <a:pt x="14688" y="85"/>
                  </a:lnTo>
                  <a:lnTo>
                    <a:pt x="14688" y="171"/>
                  </a:lnTo>
                  <a:lnTo>
                    <a:pt x="14688" y="171"/>
                  </a:lnTo>
                  <a:lnTo>
                    <a:pt x="14475" y="469"/>
                  </a:lnTo>
                  <a:lnTo>
                    <a:pt x="14177" y="767"/>
                  </a:lnTo>
                  <a:lnTo>
                    <a:pt x="13879" y="1065"/>
                  </a:lnTo>
                  <a:lnTo>
                    <a:pt x="13581" y="1320"/>
                  </a:lnTo>
                  <a:lnTo>
                    <a:pt x="13198" y="1575"/>
                  </a:lnTo>
                  <a:lnTo>
                    <a:pt x="12815" y="1788"/>
                  </a:lnTo>
                  <a:lnTo>
                    <a:pt x="12389" y="2001"/>
                  </a:lnTo>
                  <a:lnTo>
                    <a:pt x="11963" y="2129"/>
                  </a:lnTo>
                  <a:lnTo>
                    <a:pt x="11963" y="2129"/>
                  </a:lnTo>
                  <a:lnTo>
                    <a:pt x="11112" y="2384"/>
                  </a:lnTo>
                  <a:lnTo>
                    <a:pt x="10260" y="2512"/>
                  </a:lnTo>
                  <a:lnTo>
                    <a:pt x="9409" y="2597"/>
                  </a:lnTo>
                  <a:lnTo>
                    <a:pt x="8558" y="2640"/>
                  </a:lnTo>
                  <a:lnTo>
                    <a:pt x="8558" y="2640"/>
                  </a:lnTo>
                  <a:lnTo>
                    <a:pt x="7493" y="264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5"/>
            <p:cNvSpPr/>
            <p:nvPr/>
          </p:nvSpPr>
          <p:spPr>
            <a:xfrm>
              <a:off x="6083375" y="4258125"/>
              <a:ext cx="466200" cy="86225"/>
            </a:xfrm>
            <a:custGeom>
              <a:avLst/>
              <a:gdLst/>
              <a:ahLst/>
              <a:cxnLst/>
              <a:rect l="l" t="t" r="r" b="b"/>
              <a:pathLst>
                <a:path w="18648" h="3449" extrusionOk="0">
                  <a:moveTo>
                    <a:pt x="1" y="0"/>
                  </a:moveTo>
                  <a:lnTo>
                    <a:pt x="1" y="3449"/>
                  </a:lnTo>
                  <a:lnTo>
                    <a:pt x="18648" y="3449"/>
                  </a:lnTo>
                  <a:lnTo>
                    <a:pt x="18648" y="0"/>
                  </a:lnTo>
                  <a:close/>
                </a:path>
              </a:pathLst>
            </a:custGeom>
            <a:solidFill>
              <a:srgbClr val="6363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5"/>
            <p:cNvSpPr/>
            <p:nvPr/>
          </p:nvSpPr>
          <p:spPr>
            <a:xfrm>
              <a:off x="6083375" y="4258125"/>
              <a:ext cx="466200" cy="86225"/>
            </a:xfrm>
            <a:custGeom>
              <a:avLst/>
              <a:gdLst/>
              <a:ahLst/>
              <a:cxnLst/>
              <a:rect l="l" t="t" r="r" b="b"/>
              <a:pathLst>
                <a:path w="18648" h="3449" fill="none" extrusionOk="0">
                  <a:moveTo>
                    <a:pt x="18648" y="3449"/>
                  </a:moveTo>
                  <a:lnTo>
                    <a:pt x="1" y="3449"/>
                  </a:lnTo>
                  <a:lnTo>
                    <a:pt x="1" y="0"/>
                  </a:lnTo>
                  <a:lnTo>
                    <a:pt x="18648" y="0"/>
                  </a:lnTo>
                  <a:lnTo>
                    <a:pt x="18648" y="344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5"/>
            <p:cNvSpPr/>
            <p:nvPr/>
          </p:nvSpPr>
          <p:spPr>
            <a:xfrm>
              <a:off x="6549550" y="4258125"/>
              <a:ext cx="354450" cy="86225"/>
            </a:xfrm>
            <a:custGeom>
              <a:avLst/>
              <a:gdLst/>
              <a:ahLst/>
              <a:cxnLst/>
              <a:rect l="l" t="t" r="r" b="b"/>
              <a:pathLst>
                <a:path w="14178" h="3449" extrusionOk="0">
                  <a:moveTo>
                    <a:pt x="1" y="0"/>
                  </a:moveTo>
                  <a:lnTo>
                    <a:pt x="1" y="3449"/>
                  </a:lnTo>
                  <a:lnTo>
                    <a:pt x="14178" y="3449"/>
                  </a:lnTo>
                  <a:lnTo>
                    <a:pt x="14178"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5"/>
            <p:cNvSpPr/>
            <p:nvPr/>
          </p:nvSpPr>
          <p:spPr>
            <a:xfrm>
              <a:off x="6549550" y="4258125"/>
              <a:ext cx="354450" cy="86225"/>
            </a:xfrm>
            <a:custGeom>
              <a:avLst/>
              <a:gdLst/>
              <a:ahLst/>
              <a:cxnLst/>
              <a:rect l="l" t="t" r="r" b="b"/>
              <a:pathLst>
                <a:path w="14178" h="3449" fill="none" extrusionOk="0">
                  <a:moveTo>
                    <a:pt x="1" y="3449"/>
                  </a:moveTo>
                  <a:lnTo>
                    <a:pt x="14178" y="3449"/>
                  </a:lnTo>
                  <a:lnTo>
                    <a:pt x="14178" y="0"/>
                  </a:lnTo>
                  <a:lnTo>
                    <a:pt x="1" y="0"/>
                  </a:lnTo>
                  <a:lnTo>
                    <a:pt x="1" y="344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5"/>
            <p:cNvSpPr/>
            <p:nvPr/>
          </p:nvSpPr>
          <p:spPr>
            <a:xfrm>
              <a:off x="6047200" y="3602500"/>
              <a:ext cx="36200" cy="883425"/>
            </a:xfrm>
            <a:custGeom>
              <a:avLst/>
              <a:gdLst/>
              <a:ahLst/>
              <a:cxnLst/>
              <a:rect l="l" t="t" r="r" b="b"/>
              <a:pathLst>
                <a:path w="1448" h="35337" extrusionOk="0">
                  <a:moveTo>
                    <a:pt x="0" y="1"/>
                  </a:moveTo>
                  <a:lnTo>
                    <a:pt x="0" y="35336"/>
                  </a:lnTo>
                  <a:lnTo>
                    <a:pt x="1448" y="35336"/>
                  </a:lnTo>
                  <a:lnTo>
                    <a:pt x="1448"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5"/>
            <p:cNvSpPr/>
            <p:nvPr/>
          </p:nvSpPr>
          <p:spPr>
            <a:xfrm>
              <a:off x="5955675" y="3602500"/>
              <a:ext cx="127725" cy="33025"/>
            </a:xfrm>
            <a:custGeom>
              <a:avLst/>
              <a:gdLst/>
              <a:ahLst/>
              <a:cxnLst/>
              <a:rect l="l" t="t" r="r" b="b"/>
              <a:pathLst>
                <a:path w="5109" h="1321" extrusionOk="0">
                  <a:moveTo>
                    <a:pt x="0" y="1"/>
                  </a:moveTo>
                  <a:lnTo>
                    <a:pt x="0" y="1320"/>
                  </a:lnTo>
                  <a:lnTo>
                    <a:pt x="5109" y="1320"/>
                  </a:lnTo>
                  <a:lnTo>
                    <a:pt x="5109"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5"/>
            <p:cNvSpPr/>
            <p:nvPr/>
          </p:nvSpPr>
          <p:spPr>
            <a:xfrm>
              <a:off x="6633650" y="4720050"/>
              <a:ext cx="464050" cy="31950"/>
            </a:xfrm>
            <a:custGeom>
              <a:avLst/>
              <a:gdLst/>
              <a:ahLst/>
              <a:cxnLst/>
              <a:rect l="l" t="t" r="r" b="b"/>
              <a:pathLst>
                <a:path w="18562" h="1278" extrusionOk="0">
                  <a:moveTo>
                    <a:pt x="0" y="0"/>
                  </a:moveTo>
                  <a:lnTo>
                    <a:pt x="0" y="1277"/>
                  </a:lnTo>
                  <a:lnTo>
                    <a:pt x="18562" y="1277"/>
                  </a:lnTo>
                  <a:lnTo>
                    <a:pt x="18562" y="0"/>
                  </a:lnTo>
                  <a:close/>
                </a:path>
              </a:pathLst>
            </a:custGeom>
            <a:solidFill>
              <a:srgbClr val="6363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5"/>
            <p:cNvSpPr/>
            <p:nvPr/>
          </p:nvSpPr>
          <p:spPr>
            <a:xfrm>
              <a:off x="6857150" y="3928175"/>
              <a:ext cx="117100" cy="95825"/>
            </a:xfrm>
            <a:custGeom>
              <a:avLst/>
              <a:gdLst/>
              <a:ahLst/>
              <a:cxnLst/>
              <a:rect l="l" t="t" r="r" b="b"/>
              <a:pathLst>
                <a:path w="4684" h="3833" extrusionOk="0">
                  <a:moveTo>
                    <a:pt x="1" y="1"/>
                  </a:moveTo>
                  <a:lnTo>
                    <a:pt x="1" y="1831"/>
                  </a:lnTo>
                  <a:lnTo>
                    <a:pt x="299" y="2002"/>
                  </a:lnTo>
                  <a:lnTo>
                    <a:pt x="511" y="2257"/>
                  </a:lnTo>
                  <a:lnTo>
                    <a:pt x="724" y="2555"/>
                  </a:lnTo>
                  <a:lnTo>
                    <a:pt x="895" y="2853"/>
                  </a:lnTo>
                  <a:lnTo>
                    <a:pt x="937" y="3024"/>
                  </a:lnTo>
                  <a:lnTo>
                    <a:pt x="1065" y="3194"/>
                  </a:lnTo>
                  <a:lnTo>
                    <a:pt x="1150" y="3236"/>
                  </a:lnTo>
                  <a:lnTo>
                    <a:pt x="1235" y="3279"/>
                  </a:lnTo>
                  <a:lnTo>
                    <a:pt x="1320" y="3236"/>
                  </a:lnTo>
                  <a:lnTo>
                    <a:pt x="1363" y="3151"/>
                  </a:lnTo>
                  <a:lnTo>
                    <a:pt x="1405" y="3066"/>
                  </a:lnTo>
                  <a:lnTo>
                    <a:pt x="1363" y="2981"/>
                  </a:lnTo>
                  <a:lnTo>
                    <a:pt x="1363" y="2853"/>
                  </a:lnTo>
                  <a:lnTo>
                    <a:pt x="1405" y="2811"/>
                  </a:lnTo>
                  <a:lnTo>
                    <a:pt x="1448" y="2768"/>
                  </a:lnTo>
                  <a:lnTo>
                    <a:pt x="1491" y="2768"/>
                  </a:lnTo>
                  <a:lnTo>
                    <a:pt x="1618" y="2811"/>
                  </a:lnTo>
                  <a:lnTo>
                    <a:pt x="1746" y="2938"/>
                  </a:lnTo>
                  <a:lnTo>
                    <a:pt x="1831" y="3109"/>
                  </a:lnTo>
                  <a:lnTo>
                    <a:pt x="2001" y="3492"/>
                  </a:lnTo>
                  <a:lnTo>
                    <a:pt x="2087" y="3662"/>
                  </a:lnTo>
                  <a:lnTo>
                    <a:pt x="2257" y="3790"/>
                  </a:lnTo>
                  <a:lnTo>
                    <a:pt x="2427" y="3832"/>
                  </a:lnTo>
                  <a:lnTo>
                    <a:pt x="2512" y="3832"/>
                  </a:lnTo>
                  <a:lnTo>
                    <a:pt x="2597" y="3747"/>
                  </a:lnTo>
                  <a:lnTo>
                    <a:pt x="2640" y="3705"/>
                  </a:lnTo>
                  <a:lnTo>
                    <a:pt x="2683" y="3620"/>
                  </a:lnTo>
                  <a:lnTo>
                    <a:pt x="2683" y="3407"/>
                  </a:lnTo>
                  <a:lnTo>
                    <a:pt x="2640" y="3236"/>
                  </a:lnTo>
                  <a:lnTo>
                    <a:pt x="2597" y="3066"/>
                  </a:lnTo>
                  <a:lnTo>
                    <a:pt x="2470" y="2896"/>
                  </a:lnTo>
                  <a:lnTo>
                    <a:pt x="2385" y="2768"/>
                  </a:lnTo>
                  <a:lnTo>
                    <a:pt x="2512" y="2853"/>
                  </a:lnTo>
                  <a:lnTo>
                    <a:pt x="2597" y="2938"/>
                  </a:lnTo>
                  <a:lnTo>
                    <a:pt x="2683" y="3066"/>
                  </a:lnTo>
                  <a:lnTo>
                    <a:pt x="2768" y="3236"/>
                  </a:lnTo>
                  <a:lnTo>
                    <a:pt x="2895" y="3492"/>
                  </a:lnTo>
                  <a:lnTo>
                    <a:pt x="2938" y="3662"/>
                  </a:lnTo>
                  <a:lnTo>
                    <a:pt x="3066" y="3747"/>
                  </a:lnTo>
                  <a:lnTo>
                    <a:pt x="3194" y="3832"/>
                  </a:lnTo>
                  <a:lnTo>
                    <a:pt x="3321" y="3832"/>
                  </a:lnTo>
                  <a:lnTo>
                    <a:pt x="3492" y="3790"/>
                  </a:lnTo>
                  <a:lnTo>
                    <a:pt x="3577" y="3705"/>
                  </a:lnTo>
                  <a:lnTo>
                    <a:pt x="3577" y="3534"/>
                  </a:lnTo>
                  <a:lnTo>
                    <a:pt x="3534" y="3407"/>
                  </a:lnTo>
                  <a:lnTo>
                    <a:pt x="3421" y="3151"/>
                  </a:lnTo>
                  <a:lnTo>
                    <a:pt x="3577" y="3407"/>
                  </a:lnTo>
                  <a:lnTo>
                    <a:pt x="3704" y="3620"/>
                  </a:lnTo>
                  <a:lnTo>
                    <a:pt x="3790" y="3662"/>
                  </a:lnTo>
                  <a:lnTo>
                    <a:pt x="3917" y="3662"/>
                  </a:lnTo>
                  <a:lnTo>
                    <a:pt x="4002" y="3620"/>
                  </a:lnTo>
                  <a:lnTo>
                    <a:pt x="4088" y="3492"/>
                  </a:lnTo>
                  <a:lnTo>
                    <a:pt x="4088" y="3364"/>
                  </a:lnTo>
                  <a:lnTo>
                    <a:pt x="4088" y="3194"/>
                  </a:lnTo>
                  <a:lnTo>
                    <a:pt x="4066" y="3130"/>
                  </a:lnTo>
                  <a:lnTo>
                    <a:pt x="4173" y="3322"/>
                  </a:lnTo>
                  <a:lnTo>
                    <a:pt x="4258" y="3449"/>
                  </a:lnTo>
                  <a:lnTo>
                    <a:pt x="4343" y="3492"/>
                  </a:lnTo>
                  <a:lnTo>
                    <a:pt x="4471" y="3492"/>
                  </a:lnTo>
                  <a:lnTo>
                    <a:pt x="4556" y="3449"/>
                  </a:lnTo>
                  <a:lnTo>
                    <a:pt x="4598" y="3279"/>
                  </a:lnTo>
                  <a:lnTo>
                    <a:pt x="4684" y="3024"/>
                  </a:lnTo>
                  <a:lnTo>
                    <a:pt x="4684" y="2768"/>
                  </a:lnTo>
                  <a:lnTo>
                    <a:pt x="4598" y="2470"/>
                  </a:lnTo>
                  <a:lnTo>
                    <a:pt x="4513" y="2215"/>
                  </a:lnTo>
                  <a:lnTo>
                    <a:pt x="4343" y="1917"/>
                  </a:lnTo>
                  <a:lnTo>
                    <a:pt x="4173" y="1661"/>
                  </a:lnTo>
                  <a:lnTo>
                    <a:pt x="3960" y="1406"/>
                  </a:lnTo>
                  <a:lnTo>
                    <a:pt x="3747" y="1193"/>
                  </a:lnTo>
                  <a:lnTo>
                    <a:pt x="3492" y="980"/>
                  </a:lnTo>
                  <a:lnTo>
                    <a:pt x="3236" y="767"/>
                  </a:lnTo>
                  <a:lnTo>
                    <a:pt x="2981" y="639"/>
                  </a:lnTo>
                  <a:lnTo>
                    <a:pt x="2683" y="512"/>
                  </a:lnTo>
                  <a:lnTo>
                    <a:pt x="2087" y="299"/>
                  </a:lnTo>
                  <a:lnTo>
                    <a:pt x="1363" y="171"/>
                  </a:lnTo>
                  <a:lnTo>
                    <a:pt x="639" y="86"/>
                  </a:lnTo>
                  <a:lnTo>
                    <a:pt x="1"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5"/>
            <p:cNvSpPr/>
            <p:nvPr/>
          </p:nvSpPr>
          <p:spPr>
            <a:xfrm>
              <a:off x="6857150" y="3928175"/>
              <a:ext cx="117100" cy="95825"/>
            </a:xfrm>
            <a:custGeom>
              <a:avLst/>
              <a:gdLst/>
              <a:ahLst/>
              <a:cxnLst/>
              <a:rect l="l" t="t" r="r" b="b"/>
              <a:pathLst>
                <a:path w="4684" h="3833" fill="none" extrusionOk="0">
                  <a:moveTo>
                    <a:pt x="1" y="1"/>
                  </a:moveTo>
                  <a:lnTo>
                    <a:pt x="1" y="1"/>
                  </a:lnTo>
                  <a:lnTo>
                    <a:pt x="639" y="86"/>
                  </a:lnTo>
                  <a:lnTo>
                    <a:pt x="1363" y="171"/>
                  </a:lnTo>
                  <a:lnTo>
                    <a:pt x="2087" y="299"/>
                  </a:lnTo>
                  <a:lnTo>
                    <a:pt x="2683" y="512"/>
                  </a:lnTo>
                  <a:lnTo>
                    <a:pt x="2683" y="512"/>
                  </a:lnTo>
                  <a:lnTo>
                    <a:pt x="2981" y="639"/>
                  </a:lnTo>
                  <a:lnTo>
                    <a:pt x="3236" y="767"/>
                  </a:lnTo>
                  <a:lnTo>
                    <a:pt x="3492" y="980"/>
                  </a:lnTo>
                  <a:lnTo>
                    <a:pt x="3747" y="1193"/>
                  </a:lnTo>
                  <a:lnTo>
                    <a:pt x="3960" y="1406"/>
                  </a:lnTo>
                  <a:lnTo>
                    <a:pt x="4173" y="1661"/>
                  </a:lnTo>
                  <a:lnTo>
                    <a:pt x="4343" y="1917"/>
                  </a:lnTo>
                  <a:lnTo>
                    <a:pt x="4513" y="2215"/>
                  </a:lnTo>
                  <a:lnTo>
                    <a:pt x="4513" y="2215"/>
                  </a:lnTo>
                  <a:lnTo>
                    <a:pt x="4598" y="2470"/>
                  </a:lnTo>
                  <a:lnTo>
                    <a:pt x="4684" y="2768"/>
                  </a:lnTo>
                  <a:lnTo>
                    <a:pt x="4684" y="3024"/>
                  </a:lnTo>
                  <a:lnTo>
                    <a:pt x="4598" y="3279"/>
                  </a:lnTo>
                  <a:lnTo>
                    <a:pt x="4598" y="3279"/>
                  </a:lnTo>
                  <a:lnTo>
                    <a:pt x="4556" y="3449"/>
                  </a:lnTo>
                  <a:lnTo>
                    <a:pt x="4471" y="3492"/>
                  </a:lnTo>
                  <a:lnTo>
                    <a:pt x="4428" y="3492"/>
                  </a:lnTo>
                  <a:lnTo>
                    <a:pt x="4428" y="3492"/>
                  </a:lnTo>
                  <a:lnTo>
                    <a:pt x="4343" y="3492"/>
                  </a:lnTo>
                  <a:lnTo>
                    <a:pt x="4258" y="3449"/>
                  </a:lnTo>
                  <a:lnTo>
                    <a:pt x="4173" y="3322"/>
                  </a:lnTo>
                  <a:lnTo>
                    <a:pt x="4173" y="3322"/>
                  </a:lnTo>
                  <a:lnTo>
                    <a:pt x="3534" y="2172"/>
                  </a:lnTo>
                  <a:lnTo>
                    <a:pt x="3534" y="2172"/>
                  </a:lnTo>
                  <a:lnTo>
                    <a:pt x="3704" y="2385"/>
                  </a:lnTo>
                  <a:lnTo>
                    <a:pt x="3875" y="2640"/>
                  </a:lnTo>
                  <a:lnTo>
                    <a:pt x="4002" y="2938"/>
                  </a:lnTo>
                  <a:lnTo>
                    <a:pt x="4088" y="3194"/>
                  </a:lnTo>
                  <a:lnTo>
                    <a:pt x="4088" y="3194"/>
                  </a:lnTo>
                  <a:lnTo>
                    <a:pt x="4088" y="3364"/>
                  </a:lnTo>
                  <a:lnTo>
                    <a:pt x="4088" y="3492"/>
                  </a:lnTo>
                  <a:lnTo>
                    <a:pt x="4002" y="3620"/>
                  </a:lnTo>
                  <a:lnTo>
                    <a:pt x="3917" y="3662"/>
                  </a:lnTo>
                  <a:lnTo>
                    <a:pt x="3917" y="3662"/>
                  </a:lnTo>
                  <a:lnTo>
                    <a:pt x="3790" y="3662"/>
                  </a:lnTo>
                  <a:lnTo>
                    <a:pt x="3704" y="3620"/>
                  </a:lnTo>
                  <a:lnTo>
                    <a:pt x="3577" y="3407"/>
                  </a:lnTo>
                  <a:lnTo>
                    <a:pt x="3577" y="3407"/>
                  </a:lnTo>
                  <a:lnTo>
                    <a:pt x="3108" y="2640"/>
                  </a:lnTo>
                  <a:lnTo>
                    <a:pt x="3108" y="2640"/>
                  </a:lnTo>
                  <a:lnTo>
                    <a:pt x="3364" y="3024"/>
                  </a:lnTo>
                  <a:lnTo>
                    <a:pt x="3534" y="3407"/>
                  </a:lnTo>
                  <a:lnTo>
                    <a:pt x="3534" y="3407"/>
                  </a:lnTo>
                  <a:lnTo>
                    <a:pt x="3577" y="3534"/>
                  </a:lnTo>
                  <a:lnTo>
                    <a:pt x="3577" y="3705"/>
                  </a:lnTo>
                  <a:lnTo>
                    <a:pt x="3577" y="3705"/>
                  </a:lnTo>
                  <a:lnTo>
                    <a:pt x="3492" y="3790"/>
                  </a:lnTo>
                  <a:lnTo>
                    <a:pt x="3321" y="3832"/>
                  </a:lnTo>
                  <a:lnTo>
                    <a:pt x="3194" y="3832"/>
                  </a:lnTo>
                  <a:lnTo>
                    <a:pt x="3066" y="3747"/>
                  </a:lnTo>
                  <a:lnTo>
                    <a:pt x="3066" y="3747"/>
                  </a:lnTo>
                  <a:lnTo>
                    <a:pt x="2938" y="3662"/>
                  </a:lnTo>
                  <a:lnTo>
                    <a:pt x="2895" y="3492"/>
                  </a:lnTo>
                  <a:lnTo>
                    <a:pt x="2768" y="3236"/>
                  </a:lnTo>
                  <a:lnTo>
                    <a:pt x="2768" y="3236"/>
                  </a:lnTo>
                  <a:lnTo>
                    <a:pt x="2683" y="3066"/>
                  </a:lnTo>
                  <a:lnTo>
                    <a:pt x="2597" y="2938"/>
                  </a:lnTo>
                  <a:lnTo>
                    <a:pt x="2512" y="2853"/>
                  </a:lnTo>
                  <a:lnTo>
                    <a:pt x="2385" y="2768"/>
                  </a:lnTo>
                  <a:lnTo>
                    <a:pt x="2385" y="2768"/>
                  </a:lnTo>
                  <a:lnTo>
                    <a:pt x="2470" y="2896"/>
                  </a:lnTo>
                  <a:lnTo>
                    <a:pt x="2597" y="3066"/>
                  </a:lnTo>
                  <a:lnTo>
                    <a:pt x="2640" y="3236"/>
                  </a:lnTo>
                  <a:lnTo>
                    <a:pt x="2683" y="3407"/>
                  </a:lnTo>
                  <a:lnTo>
                    <a:pt x="2683" y="3407"/>
                  </a:lnTo>
                  <a:lnTo>
                    <a:pt x="2683" y="3620"/>
                  </a:lnTo>
                  <a:lnTo>
                    <a:pt x="2640" y="3705"/>
                  </a:lnTo>
                  <a:lnTo>
                    <a:pt x="2597" y="3747"/>
                  </a:lnTo>
                  <a:lnTo>
                    <a:pt x="2597" y="3747"/>
                  </a:lnTo>
                  <a:lnTo>
                    <a:pt x="2512" y="3832"/>
                  </a:lnTo>
                  <a:lnTo>
                    <a:pt x="2427" y="3832"/>
                  </a:lnTo>
                  <a:lnTo>
                    <a:pt x="2257" y="3790"/>
                  </a:lnTo>
                  <a:lnTo>
                    <a:pt x="2087" y="3662"/>
                  </a:lnTo>
                  <a:lnTo>
                    <a:pt x="2001" y="3492"/>
                  </a:lnTo>
                  <a:lnTo>
                    <a:pt x="2001" y="3492"/>
                  </a:lnTo>
                  <a:lnTo>
                    <a:pt x="1831" y="3109"/>
                  </a:lnTo>
                  <a:lnTo>
                    <a:pt x="1746" y="2938"/>
                  </a:lnTo>
                  <a:lnTo>
                    <a:pt x="1618" y="2811"/>
                  </a:lnTo>
                  <a:lnTo>
                    <a:pt x="1618" y="2811"/>
                  </a:lnTo>
                  <a:lnTo>
                    <a:pt x="1491" y="2768"/>
                  </a:lnTo>
                  <a:lnTo>
                    <a:pt x="1448" y="2768"/>
                  </a:lnTo>
                  <a:lnTo>
                    <a:pt x="1405" y="2811"/>
                  </a:lnTo>
                  <a:lnTo>
                    <a:pt x="1405" y="2811"/>
                  </a:lnTo>
                  <a:lnTo>
                    <a:pt x="1363" y="2853"/>
                  </a:lnTo>
                  <a:lnTo>
                    <a:pt x="1363" y="2981"/>
                  </a:lnTo>
                  <a:lnTo>
                    <a:pt x="1405" y="3066"/>
                  </a:lnTo>
                  <a:lnTo>
                    <a:pt x="1363" y="3151"/>
                  </a:lnTo>
                  <a:lnTo>
                    <a:pt x="1363" y="3151"/>
                  </a:lnTo>
                  <a:lnTo>
                    <a:pt x="1320" y="3236"/>
                  </a:lnTo>
                  <a:lnTo>
                    <a:pt x="1235" y="3279"/>
                  </a:lnTo>
                  <a:lnTo>
                    <a:pt x="1150" y="3236"/>
                  </a:lnTo>
                  <a:lnTo>
                    <a:pt x="1065" y="3194"/>
                  </a:lnTo>
                  <a:lnTo>
                    <a:pt x="1065" y="3194"/>
                  </a:lnTo>
                  <a:lnTo>
                    <a:pt x="937" y="3024"/>
                  </a:lnTo>
                  <a:lnTo>
                    <a:pt x="895" y="2853"/>
                  </a:lnTo>
                  <a:lnTo>
                    <a:pt x="895" y="2853"/>
                  </a:lnTo>
                  <a:lnTo>
                    <a:pt x="724" y="2555"/>
                  </a:lnTo>
                  <a:lnTo>
                    <a:pt x="511" y="2257"/>
                  </a:lnTo>
                  <a:lnTo>
                    <a:pt x="299" y="2002"/>
                  </a:lnTo>
                  <a:lnTo>
                    <a:pt x="1" y="183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5"/>
            <p:cNvSpPr/>
            <p:nvPr/>
          </p:nvSpPr>
          <p:spPr>
            <a:xfrm>
              <a:off x="6178100" y="4022900"/>
              <a:ext cx="824875" cy="608825"/>
            </a:xfrm>
            <a:custGeom>
              <a:avLst/>
              <a:gdLst/>
              <a:ahLst/>
              <a:cxnLst/>
              <a:rect l="l" t="t" r="r" b="b"/>
              <a:pathLst>
                <a:path w="32995" h="24353" extrusionOk="0">
                  <a:moveTo>
                    <a:pt x="767" y="1"/>
                  </a:moveTo>
                  <a:lnTo>
                    <a:pt x="554" y="469"/>
                  </a:lnTo>
                  <a:lnTo>
                    <a:pt x="342" y="1065"/>
                  </a:lnTo>
                  <a:lnTo>
                    <a:pt x="214" y="1661"/>
                  </a:lnTo>
                  <a:lnTo>
                    <a:pt x="129" y="2300"/>
                  </a:lnTo>
                  <a:lnTo>
                    <a:pt x="44" y="2938"/>
                  </a:lnTo>
                  <a:lnTo>
                    <a:pt x="1" y="3577"/>
                  </a:lnTo>
                  <a:lnTo>
                    <a:pt x="1" y="4726"/>
                  </a:lnTo>
                  <a:lnTo>
                    <a:pt x="44" y="5408"/>
                  </a:lnTo>
                  <a:lnTo>
                    <a:pt x="129" y="6046"/>
                  </a:lnTo>
                  <a:lnTo>
                    <a:pt x="256" y="6685"/>
                  </a:lnTo>
                  <a:lnTo>
                    <a:pt x="427" y="7281"/>
                  </a:lnTo>
                  <a:lnTo>
                    <a:pt x="640" y="7877"/>
                  </a:lnTo>
                  <a:lnTo>
                    <a:pt x="938" y="8430"/>
                  </a:lnTo>
                  <a:lnTo>
                    <a:pt x="1321" y="8941"/>
                  </a:lnTo>
                  <a:lnTo>
                    <a:pt x="1789" y="9409"/>
                  </a:lnTo>
                  <a:lnTo>
                    <a:pt x="17924" y="9409"/>
                  </a:lnTo>
                  <a:lnTo>
                    <a:pt x="18563" y="11112"/>
                  </a:lnTo>
                  <a:lnTo>
                    <a:pt x="20138" y="15284"/>
                  </a:lnTo>
                  <a:lnTo>
                    <a:pt x="21075" y="17754"/>
                  </a:lnTo>
                  <a:lnTo>
                    <a:pt x="22054" y="20223"/>
                  </a:lnTo>
                  <a:lnTo>
                    <a:pt x="23033" y="22479"/>
                  </a:lnTo>
                  <a:lnTo>
                    <a:pt x="23842" y="24353"/>
                  </a:lnTo>
                  <a:lnTo>
                    <a:pt x="26822" y="24353"/>
                  </a:lnTo>
                  <a:lnTo>
                    <a:pt x="25545" y="17073"/>
                  </a:lnTo>
                  <a:lnTo>
                    <a:pt x="24182" y="9409"/>
                  </a:lnTo>
                  <a:lnTo>
                    <a:pt x="25672" y="9495"/>
                  </a:lnTo>
                  <a:lnTo>
                    <a:pt x="27163" y="9580"/>
                  </a:lnTo>
                  <a:lnTo>
                    <a:pt x="27418" y="9622"/>
                  </a:lnTo>
                  <a:lnTo>
                    <a:pt x="27503" y="9665"/>
                  </a:lnTo>
                  <a:lnTo>
                    <a:pt x="27631" y="9707"/>
                  </a:lnTo>
                  <a:lnTo>
                    <a:pt x="27673" y="9793"/>
                  </a:lnTo>
                  <a:lnTo>
                    <a:pt x="27716" y="9920"/>
                  </a:lnTo>
                  <a:lnTo>
                    <a:pt x="27759" y="10133"/>
                  </a:lnTo>
                  <a:lnTo>
                    <a:pt x="28057" y="13582"/>
                  </a:lnTo>
                  <a:lnTo>
                    <a:pt x="28397" y="17243"/>
                  </a:lnTo>
                  <a:lnTo>
                    <a:pt x="28695" y="20904"/>
                  </a:lnTo>
                  <a:lnTo>
                    <a:pt x="29036" y="24353"/>
                  </a:lnTo>
                  <a:lnTo>
                    <a:pt x="31888" y="24353"/>
                  </a:lnTo>
                  <a:lnTo>
                    <a:pt x="32782" y="12602"/>
                  </a:lnTo>
                  <a:lnTo>
                    <a:pt x="32910" y="11155"/>
                  </a:lnTo>
                  <a:lnTo>
                    <a:pt x="32952" y="9707"/>
                  </a:lnTo>
                  <a:lnTo>
                    <a:pt x="32995" y="8388"/>
                  </a:lnTo>
                  <a:lnTo>
                    <a:pt x="32910" y="7366"/>
                  </a:lnTo>
                  <a:lnTo>
                    <a:pt x="32782" y="6174"/>
                  </a:lnTo>
                  <a:lnTo>
                    <a:pt x="32654" y="5578"/>
                  </a:lnTo>
                  <a:lnTo>
                    <a:pt x="32484" y="5024"/>
                  </a:lnTo>
                  <a:lnTo>
                    <a:pt x="32271" y="4471"/>
                  </a:lnTo>
                  <a:lnTo>
                    <a:pt x="32016" y="3960"/>
                  </a:lnTo>
                  <a:lnTo>
                    <a:pt x="31675" y="3492"/>
                  </a:lnTo>
                  <a:lnTo>
                    <a:pt x="31462" y="3322"/>
                  </a:lnTo>
                  <a:lnTo>
                    <a:pt x="31250" y="3109"/>
                  </a:lnTo>
                  <a:lnTo>
                    <a:pt x="30952" y="2938"/>
                  </a:lnTo>
                  <a:lnTo>
                    <a:pt x="30611" y="2768"/>
                  </a:lnTo>
                  <a:lnTo>
                    <a:pt x="30313" y="2640"/>
                  </a:lnTo>
                  <a:lnTo>
                    <a:pt x="29972" y="2555"/>
                  </a:lnTo>
                  <a:lnTo>
                    <a:pt x="29249" y="2385"/>
                  </a:lnTo>
                  <a:lnTo>
                    <a:pt x="28525" y="2300"/>
                  </a:lnTo>
                  <a:lnTo>
                    <a:pt x="26822" y="2087"/>
                  </a:lnTo>
                  <a:lnTo>
                    <a:pt x="25034" y="1789"/>
                  </a:lnTo>
                  <a:lnTo>
                    <a:pt x="21330" y="1150"/>
                  </a:lnTo>
                  <a:lnTo>
                    <a:pt x="17626" y="512"/>
                  </a:lnTo>
                  <a:lnTo>
                    <a:pt x="15838" y="214"/>
                  </a:lnTo>
                  <a:lnTo>
                    <a:pt x="14135" y="1"/>
                  </a:lnTo>
                  <a:close/>
                </a:path>
              </a:pathLst>
            </a:custGeom>
            <a:solidFill>
              <a:srgbClr val="465D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5"/>
            <p:cNvSpPr/>
            <p:nvPr/>
          </p:nvSpPr>
          <p:spPr>
            <a:xfrm>
              <a:off x="6178100" y="4022900"/>
              <a:ext cx="824875" cy="608825"/>
            </a:xfrm>
            <a:custGeom>
              <a:avLst/>
              <a:gdLst/>
              <a:ahLst/>
              <a:cxnLst/>
              <a:rect l="l" t="t" r="r" b="b"/>
              <a:pathLst>
                <a:path w="32995" h="24353" fill="none" extrusionOk="0">
                  <a:moveTo>
                    <a:pt x="24182" y="9409"/>
                  </a:moveTo>
                  <a:lnTo>
                    <a:pt x="24182" y="9409"/>
                  </a:lnTo>
                  <a:lnTo>
                    <a:pt x="25672" y="9495"/>
                  </a:lnTo>
                  <a:lnTo>
                    <a:pt x="27163" y="9580"/>
                  </a:lnTo>
                  <a:lnTo>
                    <a:pt x="27163" y="9580"/>
                  </a:lnTo>
                  <a:lnTo>
                    <a:pt x="27418" y="9622"/>
                  </a:lnTo>
                  <a:lnTo>
                    <a:pt x="27503" y="9665"/>
                  </a:lnTo>
                  <a:lnTo>
                    <a:pt x="27631" y="9707"/>
                  </a:lnTo>
                  <a:lnTo>
                    <a:pt x="27631" y="9707"/>
                  </a:lnTo>
                  <a:lnTo>
                    <a:pt x="27673" y="9793"/>
                  </a:lnTo>
                  <a:lnTo>
                    <a:pt x="27716" y="9920"/>
                  </a:lnTo>
                  <a:lnTo>
                    <a:pt x="27759" y="10133"/>
                  </a:lnTo>
                  <a:lnTo>
                    <a:pt x="27759" y="10133"/>
                  </a:lnTo>
                  <a:lnTo>
                    <a:pt x="28057" y="13582"/>
                  </a:lnTo>
                  <a:lnTo>
                    <a:pt x="28397" y="17243"/>
                  </a:lnTo>
                  <a:lnTo>
                    <a:pt x="28695" y="20904"/>
                  </a:lnTo>
                  <a:lnTo>
                    <a:pt x="29036" y="24353"/>
                  </a:lnTo>
                  <a:lnTo>
                    <a:pt x="31888" y="24353"/>
                  </a:lnTo>
                  <a:lnTo>
                    <a:pt x="32782" y="12602"/>
                  </a:lnTo>
                  <a:lnTo>
                    <a:pt x="32782" y="12602"/>
                  </a:lnTo>
                  <a:lnTo>
                    <a:pt x="32910" y="11155"/>
                  </a:lnTo>
                  <a:lnTo>
                    <a:pt x="32952" y="9707"/>
                  </a:lnTo>
                  <a:lnTo>
                    <a:pt x="32995" y="8388"/>
                  </a:lnTo>
                  <a:lnTo>
                    <a:pt x="32910" y="7366"/>
                  </a:lnTo>
                  <a:lnTo>
                    <a:pt x="32910" y="7366"/>
                  </a:lnTo>
                  <a:lnTo>
                    <a:pt x="32782" y="6174"/>
                  </a:lnTo>
                  <a:lnTo>
                    <a:pt x="32654" y="5578"/>
                  </a:lnTo>
                  <a:lnTo>
                    <a:pt x="32484" y="5024"/>
                  </a:lnTo>
                  <a:lnTo>
                    <a:pt x="32271" y="4471"/>
                  </a:lnTo>
                  <a:lnTo>
                    <a:pt x="32016" y="3960"/>
                  </a:lnTo>
                  <a:lnTo>
                    <a:pt x="31675" y="3492"/>
                  </a:lnTo>
                  <a:lnTo>
                    <a:pt x="31462" y="3322"/>
                  </a:lnTo>
                  <a:lnTo>
                    <a:pt x="31250" y="3109"/>
                  </a:lnTo>
                  <a:lnTo>
                    <a:pt x="31250" y="3109"/>
                  </a:lnTo>
                  <a:lnTo>
                    <a:pt x="30952" y="2938"/>
                  </a:lnTo>
                  <a:lnTo>
                    <a:pt x="30611" y="2768"/>
                  </a:lnTo>
                  <a:lnTo>
                    <a:pt x="30313" y="2640"/>
                  </a:lnTo>
                  <a:lnTo>
                    <a:pt x="29972" y="2555"/>
                  </a:lnTo>
                  <a:lnTo>
                    <a:pt x="29249" y="2385"/>
                  </a:lnTo>
                  <a:lnTo>
                    <a:pt x="28525" y="2300"/>
                  </a:lnTo>
                  <a:lnTo>
                    <a:pt x="28525" y="2300"/>
                  </a:lnTo>
                  <a:lnTo>
                    <a:pt x="26822" y="2087"/>
                  </a:lnTo>
                  <a:lnTo>
                    <a:pt x="25034" y="1789"/>
                  </a:lnTo>
                  <a:lnTo>
                    <a:pt x="21330" y="1150"/>
                  </a:lnTo>
                  <a:lnTo>
                    <a:pt x="17626" y="512"/>
                  </a:lnTo>
                  <a:lnTo>
                    <a:pt x="15838" y="214"/>
                  </a:lnTo>
                  <a:lnTo>
                    <a:pt x="14135" y="1"/>
                  </a:lnTo>
                  <a:lnTo>
                    <a:pt x="767" y="1"/>
                  </a:lnTo>
                  <a:lnTo>
                    <a:pt x="767" y="1"/>
                  </a:lnTo>
                  <a:lnTo>
                    <a:pt x="554" y="469"/>
                  </a:lnTo>
                  <a:lnTo>
                    <a:pt x="342" y="1065"/>
                  </a:lnTo>
                  <a:lnTo>
                    <a:pt x="214" y="1661"/>
                  </a:lnTo>
                  <a:lnTo>
                    <a:pt x="129" y="2300"/>
                  </a:lnTo>
                  <a:lnTo>
                    <a:pt x="44" y="2938"/>
                  </a:lnTo>
                  <a:lnTo>
                    <a:pt x="1" y="3577"/>
                  </a:lnTo>
                  <a:lnTo>
                    <a:pt x="1" y="4726"/>
                  </a:lnTo>
                  <a:lnTo>
                    <a:pt x="1" y="4726"/>
                  </a:lnTo>
                  <a:lnTo>
                    <a:pt x="44" y="5408"/>
                  </a:lnTo>
                  <a:lnTo>
                    <a:pt x="129" y="6046"/>
                  </a:lnTo>
                  <a:lnTo>
                    <a:pt x="256" y="6685"/>
                  </a:lnTo>
                  <a:lnTo>
                    <a:pt x="427" y="7281"/>
                  </a:lnTo>
                  <a:lnTo>
                    <a:pt x="640" y="7877"/>
                  </a:lnTo>
                  <a:lnTo>
                    <a:pt x="938" y="8430"/>
                  </a:lnTo>
                  <a:lnTo>
                    <a:pt x="1321" y="8941"/>
                  </a:lnTo>
                  <a:lnTo>
                    <a:pt x="1789" y="9409"/>
                  </a:lnTo>
                  <a:lnTo>
                    <a:pt x="17924" y="9409"/>
                  </a:lnTo>
                  <a:lnTo>
                    <a:pt x="17924" y="9409"/>
                  </a:lnTo>
                  <a:lnTo>
                    <a:pt x="18563" y="11112"/>
                  </a:lnTo>
                  <a:lnTo>
                    <a:pt x="20138" y="15284"/>
                  </a:lnTo>
                  <a:lnTo>
                    <a:pt x="21075" y="17754"/>
                  </a:lnTo>
                  <a:lnTo>
                    <a:pt x="22054" y="20223"/>
                  </a:lnTo>
                  <a:lnTo>
                    <a:pt x="23033" y="22479"/>
                  </a:lnTo>
                  <a:lnTo>
                    <a:pt x="23842" y="24353"/>
                  </a:lnTo>
                  <a:lnTo>
                    <a:pt x="26822" y="24353"/>
                  </a:lnTo>
                  <a:lnTo>
                    <a:pt x="26822" y="24353"/>
                  </a:lnTo>
                  <a:lnTo>
                    <a:pt x="25545" y="17073"/>
                  </a:lnTo>
                  <a:lnTo>
                    <a:pt x="24182" y="940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5"/>
            <p:cNvSpPr/>
            <p:nvPr/>
          </p:nvSpPr>
          <p:spPr>
            <a:xfrm>
              <a:off x="6853950" y="4262375"/>
              <a:ext cx="3225" cy="25"/>
            </a:xfrm>
            <a:custGeom>
              <a:avLst/>
              <a:gdLst/>
              <a:ahLst/>
              <a:cxnLst/>
              <a:rect l="l" t="t" r="r" b="b"/>
              <a:pathLst>
                <a:path w="129" h="1" extrusionOk="0">
                  <a:moveTo>
                    <a:pt x="129" y="1"/>
                  </a:moveTo>
                  <a:lnTo>
                    <a:pt x="129" y="1"/>
                  </a:lnTo>
                  <a:lnTo>
                    <a:pt x="129" y="1"/>
                  </a:lnTo>
                  <a:lnTo>
                    <a:pt x="129" y="1"/>
                  </a:lnTo>
                  <a:lnTo>
                    <a:pt x="129" y="1"/>
                  </a:lnTo>
                  <a:close/>
                  <a:moveTo>
                    <a:pt x="86" y="1"/>
                  </a:moveTo>
                  <a:lnTo>
                    <a:pt x="86" y="1"/>
                  </a:lnTo>
                  <a:lnTo>
                    <a:pt x="86" y="1"/>
                  </a:lnTo>
                  <a:lnTo>
                    <a:pt x="86" y="1"/>
                  </a:lnTo>
                  <a:lnTo>
                    <a:pt x="86" y="1"/>
                  </a:lnTo>
                  <a:close/>
                  <a:moveTo>
                    <a:pt x="86" y="1"/>
                  </a:moveTo>
                  <a:lnTo>
                    <a:pt x="86" y="1"/>
                  </a:lnTo>
                  <a:lnTo>
                    <a:pt x="86" y="1"/>
                  </a:lnTo>
                  <a:lnTo>
                    <a:pt x="86" y="1"/>
                  </a:lnTo>
                  <a:lnTo>
                    <a:pt x="86" y="1"/>
                  </a:lnTo>
                  <a:close/>
                  <a:moveTo>
                    <a:pt x="43" y="1"/>
                  </a:moveTo>
                  <a:lnTo>
                    <a:pt x="43" y="1"/>
                  </a:lnTo>
                  <a:lnTo>
                    <a:pt x="43" y="1"/>
                  </a:lnTo>
                  <a:lnTo>
                    <a:pt x="43" y="1"/>
                  </a:lnTo>
                  <a:lnTo>
                    <a:pt x="43" y="1"/>
                  </a:lnTo>
                  <a:close/>
                  <a:moveTo>
                    <a:pt x="43" y="1"/>
                  </a:moveTo>
                  <a:lnTo>
                    <a:pt x="43" y="1"/>
                  </a:lnTo>
                  <a:lnTo>
                    <a:pt x="43" y="1"/>
                  </a:lnTo>
                  <a:lnTo>
                    <a:pt x="43" y="1"/>
                  </a:lnTo>
                  <a:lnTo>
                    <a:pt x="43" y="1"/>
                  </a:lnTo>
                  <a:close/>
                  <a:moveTo>
                    <a:pt x="1" y="1"/>
                  </a:moveTo>
                  <a:lnTo>
                    <a:pt x="1" y="1"/>
                  </a:lnTo>
                  <a:lnTo>
                    <a:pt x="1" y="1"/>
                  </a:lnTo>
                  <a:lnTo>
                    <a:pt x="1" y="1"/>
                  </a:lnTo>
                  <a:lnTo>
                    <a:pt x="1" y="1"/>
                  </a:lnTo>
                  <a:close/>
                </a:path>
              </a:pathLst>
            </a:custGeom>
            <a:solidFill>
              <a:srgbClr val="26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5"/>
            <p:cNvSpPr/>
            <p:nvPr/>
          </p:nvSpPr>
          <p:spPr>
            <a:xfrm>
              <a:off x="6857150" y="42623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5"/>
            <p:cNvSpPr/>
            <p:nvPr/>
          </p:nvSpPr>
          <p:spPr>
            <a:xfrm>
              <a:off x="6856075" y="42623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5"/>
            <p:cNvSpPr/>
            <p:nvPr/>
          </p:nvSpPr>
          <p:spPr>
            <a:xfrm>
              <a:off x="6856075" y="42623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5"/>
            <p:cNvSpPr/>
            <p:nvPr/>
          </p:nvSpPr>
          <p:spPr>
            <a:xfrm>
              <a:off x="6855025" y="426237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5"/>
            <p:cNvSpPr/>
            <p:nvPr/>
          </p:nvSpPr>
          <p:spPr>
            <a:xfrm>
              <a:off x="6855025" y="426237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5"/>
            <p:cNvSpPr/>
            <p:nvPr/>
          </p:nvSpPr>
          <p:spPr>
            <a:xfrm>
              <a:off x="6853950" y="42623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5"/>
            <p:cNvSpPr/>
            <p:nvPr/>
          </p:nvSpPr>
          <p:spPr>
            <a:xfrm>
              <a:off x="6779450" y="4228325"/>
              <a:ext cx="143725" cy="403400"/>
            </a:xfrm>
            <a:custGeom>
              <a:avLst/>
              <a:gdLst/>
              <a:ahLst/>
              <a:cxnLst/>
              <a:rect l="l" t="t" r="r" b="b"/>
              <a:pathLst>
                <a:path w="5749" h="16136" extrusionOk="0">
                  <a:moveTo>
                    <a:pt x="1" y="0"/>
                  </a:moveTo>
                  <a:lnTo>
                    <a:pt x="128" y="1192"/>
                  </a:lnTo>
                  <a:lnTo>
                    <a:pt x="1576" y="1278"/>
                  </a:lnTo>
                  <a:lnTo>
                    <a:pt x="2981" y="1363"/>
                  </a:lnTo>
                  <a:lnTo>
                    <a:pt x="3109" y="1363"/>
                  </a:lnTo>
                  <a:lnTo>
                    <a:pt x="3364" y="1405"/>
                  </a:lnTo>
                  <a:lnTo>
                    <a:pt x="3449" y="1448"/>
                  </a:lnTo>
                  <a:lnTo>
                    <a:pt x="3577" y="1490"/>
                  </a:lnTo>
                  <a:lnTo>
                    <a:pt x="3619" y="1576"/>
                  </a:lnTo>
                  <a:lnTo>
                    <a:pt x="3662" y="1703"/>
                  </a:lnTo>
                  <a:lnTo>
                    <a:pt x="3705" y="1916"/>
                  </a:lnTo>
                  <a:lnTo>
                    <a:pt x="4003" y="5365"/>
                  </a:lnTo>
                  <a:lnTo>
                    <a:pt x="4343" y="9026"/>
                  </a:lnTo>
                  <a:lnTo>
                    <a:pt x="4641" y="12687"/>
                  </a:lnTo>
                  <a:lnTo>
                    <a:pt x="4982" y="16136"/>
                  </a:lnTo>
                  <a:lnTo>
                    <a:pt x="5748" y="16136"/>
                  </a:lnTo>
                  <a:lnTo>
                    <a:pt x="4428" y="1746"/>
                  </a:lnTo>
                  <a:lnTo>
                    <a:pt x="4386" y="1533"/>
                  </a:lnTo>
                  <a:lnTo>
                    <a:pt x="4343" y="1320"/>
                  </a:lnTo>
                  <a:lnTo>
                    <a:pt x="4258" y="1150"/>
                  </a:lnTo>
                  <a:lnTo>
                    <a:pt x="4130" y="980"/>
                  </a:lnTo>
                  <a:lnTo>
                    <a:pt x="3917" y="724"/>
                  </a:lnTo>
                  <a:lnTo>
                    <a:pt x="3619" y="511"/>
                  </a:lnTo>
                  <a:lnTo>
                    <a:pt x="3321" y="384"/>
                  </a:lnTo>
                  <a:lnTo>
                    <a:pt x="3023" y="256"/>
                  </a:lnTo>
                  <a:lnTo>
                    <a:pt x="2768" y="213"/>
                  </a:lnTo>
                  <a:lnTo>
                    <a:pt x="2555" y="213"/>
                  </a:lnTo>
                  <a:lnTo>
                    <a:pt x="2002" y="171"/>
                  </a:lnTo>
                  <a:lnTo>
                    <a:pt x="1448" y="86"/>
                  </a:lnTo>
                  <a:lnTo>
                    <a:pt x="852" y="43"/>
                  </a:lnTo>
                  <a:lnTo>
                    <a:pt x="1" y="0"/>
                  </a:lnTo>
                  <a:close/>
                </a:path>
              </a:pathLst>
            </a:custGeom>
            <a:solidFill>
              <a:srgbClr val="2C3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5"/>
            <p:cNvSpPr/>
            <p:nvPr/>
          </p:nvSpPr>
          <p:spPr>
            <a:xfrm>
              <a:off x="6779450" y="4228325"/>
              <a:ext cx="143725" cy="403400"/>
            </a:xfrm>
            <a:custGeom>
              <a:avLst/>
              <a:gdLst/>
              <a:ahLst/>
              <a:cxnLst/>
              <a:rect l="l" t="t" r="r" b="b"/>
              <a:pathLst>
                <a:path w="5749" h="16136" fill="none" extrusionOk="0">
                  <a:moveTo>
                    <a:pt x="1" y="0"/>
                  </a:moveTo>
                  <a:lnTo>
                    <a:pt x="128" y="1192"/>
                  </a:lnTo>
                  <a:lnTo>
                    <a:pt x="128" y="1192"/>
                  </a:lnTo>
                  <a:lnTo>
                    <a:pt x="1576" y="1278"/>
                  </a:lnTo>
                  <a:lnTo>
                    <a:pt x="2981" y="1363"/>
                  </a:lnTo>
                  <a:lnTo>
                    <a:pt x="2981" y="1363"/>
                  </a:lnTo>
                  <a:lnTo>
                    <a:pt x="2981" y="1363"/>
                  </a:lnTo>
                  <a:lnTo>
                    <a:pt x="2981" y="1363"/>
                  </a:lnTo>
                  <a:lnTo>
                    <a:pt x="3023" y="1363"/>
                  </a:lnTo>
                  <a:lnTo>
                    <a:pt x="3023" y="1363"/>
                  </a:lnTo>
                  <a:lnTo>
                    <a:pt x="3023" y="1363"/>
                  </a:lnTo>
                  <a:lnTo>
                    <a:pt x="3023" y="1363"/>
                  </a:lnTo>
                  <a:lnTo>
                    <a:pt x="3023" y="1363"/>
                  </a:lnTo>
                  <a:lnTo>
                    <a:pt x="3023" y="1363"/>
                  </a:lnTo>
                  <a:lnTo>
                    <a:pt x="3023" y="1363"/>
                  </a:lnTo>
                  <a:lnTo>
                    <a:pt x="3023" y="1363"/>
                  </a:lnTo>
                  <a:lnTo>
                    <a:pt x="3066" y="1363"/>
                  </a:lnTo>
                  <a:lnTo>
                    <a:pt x="3066" y="1363"/>
                  </a:lnTo>
                  <a:lnTo>
                    <a:pt x="3066" y="1363"/>
                  </a:lnTo>
                  <a:lnTo>
                    <a:pt x="3066" y="1363"/>
                  </a:lnTo>
                  <a:lnTo>
                    <a:pt x="3066" y="1363"/>
                  </a:lnTo>
                  <a:lnTo>
                    <a:pt x="3066" y="1363"/>
                  </a:lnTo>
                  <a:lnTo>
                    <a:pt x="3066" y="1363"/>
                  </a:lnTo>
                  <a:lnTo>
                    <a:pt x="3066" y="1363"/>
                  </a:lnTo>
                  <a:lnTo>
                    <a:pt x="3109" y="1363"/>
                  </a:lnTo>
                  <a:lnTo>
                    <a:pt x="3109" y="1363"/>
                  </a:lnTo>
                  <a:lnTo>
                    <a:pt x="3109" y="1363"/>
                  </a:lnTo>
                  <a:lnTo>
                    <a:pt x="3109" y="1363"/>
                  </a:lnTo>
                  <a:lnTo>
                    <a:pt x="3109" y="1363"/>
                  </a:lnTo>
                  <a:lnTo>
                    <a:pt x="3109" y="1363"/>
                  </a:lnTo>
                  <a:lnTo>
                    <a:pt x="3364" y="1405"/>
                  </a:lnTo>
                  <a:lnTo>
                    <a:pt x="3449" y="1448"/>
                  </a:lnTo>
                  <a:lnTo>
                    <a:pt x="3577" y="1490"/>
                  </a:lnTo>
                  <a:lnTo>
                    <a:pt x="3577" y="1490"/>
                  </a:lnTo>
                  <a:lnTo>
                    <a:pt x="3619" y="1576"/>
                  </a:lnTo>
                  <a:lnTo>
                    <a:pt x="3662" y="1703"/>
                  </a:lnTo>
                  <a:lnTo>
                    <a:pt x="3705" y="1916"/>
                  </a:lnTo>
                  <a:lnTo>
                    <a:pt x="3705" y="1916"/>
                  </a:lnTo>
                  <a:lnTo>
                    <a:pt x="4003" y="5365"/>
                  </a:lnTo>
                  <a:lnTo>
                    <a:pt x="4343" y="9026"/>
                  </a:lnTo>
                  <a:lnTo>
                    <a:pt x="4641" y="12687"/>
                  </a:lnTo>
                  <a:lnTo>
                    <a:pt x="4982" y="16136"/>
                  </a:lnTo>
                  <a:lnTo>
                    <a:pt x="5748" y="16136"/>
                  </a:lnTo>
                  <a:lnTo>
                    <a:pt x="4428" y="1746"/>
                  </a:lnTo>
                  <a:lnTo>
                    <a:pt x="4428" y="1746"/>
                  </a:lnTo>
                  <a:lnTo>
                    <a:pt x="4386" y="1533"/>
                  </a:lnTo>
                  <a:lnTo>
                    <a:pt x="4343" y="1320"/>
                  </a:lnTo>
                  <a:lnTo>
                    <a:pt x="4258" y="1150"/>
                  </a:lnTo>
                  <a:lnTo>
                    <a:pt x="4130" y="980"/>
                  </a:lnTo>
                  <a:lnTo>
                    <a:pt x="3917" y="724"/>
                  </a:lnTo>
                  <a:lnTo>
                    <a:pt x="3619" y="511"/>
                  </a:lnTo>
                  <a:lnTo>
                    <a:pt x="3321" y="384"/>
                  </a:lnTo>
                  <a:lnTo>
                    <a:pt x="3023" y="256"/>
                  </a:lnTo>
                  <a:lnTo>
                    <a:pt x="2768" y="213"/>
                  </a:lnTo>
                  <a:lnTo>
                    <a:pt x="2555" y="213"/>
                  </a:lnTo>
                  <a:lnTo>
                    <a:pt x="2555" y="213"/>
                  </a:lnTo>
                  <a:lnTo>
                    <a:pt x="2002" y="171"/>
                  </a:lnTo>
                  <a:lnTo>
                    <a:pt x="1448" y="86"/>
                  </a:lnTo>
                  <a:lnTo>
                    <a:pt x="852" y="43"/>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5"/>
            <p:cNvSpPr/>
            <p:nvPr/>
          </p:nvSpPr>
          <p:spPr>
            <a:xfrm>
              <a:off x="6782650" y="4258125"/>
              <a:ext cx="8525" cy="1075"/>
            </a:xfrm>
            <a:custGeom>
              <a:avLst/>
              <a:gdLst/>
              <a:ahLst/>
              <a:cxnLst/>
              <a:rect l="l" t="t" r="r" b="b"/>
              <a:pathLst>
                <a:path w="341" h="43" extrusionOk="0">
                  <a:moveTo>
                    <a:pt x="86" y="43"/>
                  </a:moveTo>
                  <a:lnTo>
                    <a:pt x="86" y="43"/>
                  </a:lnTo>
                  <a:lnTo>
                    <a:pt x="341" y="43"/>
                  </a:lnTo>
                  <a:lnTo>
                    <a:pt x="298" y="43"/>
                  </a:lnTo>
                  <a:lnTo>
                    <a:pt x="298" y="43"/>
                  </a:lnTo>
                  <a:lnTo>
                    <a:pt x="86" y="43"/>
                  </a:lnTo>
                  <a:close/>
                  <a:moveTo>
                    <a:pt x="43" y="0"/>
                  </a:moveTo>
                  <a:lnTo>
                    <a:pt x="43" y="0"/>
                  </a:lnTo>
                  <a:lnTo>
                    <a:pt x="43" y="43"/>
                  </a:lnTo>
                  <a:lnTo>
                    <a:pt x="43" y="43"/>
                  </a:lnTo>
                  <a:lnTo>
                    <a:pt x="43" y="0"/>
                  </a:lnTo>
                  <a:close/>
                  <a:moveTo>
                    <a:pt x="0" y="0"/>
                  </a:moveTo>
                  <a:lnTo>
                    <a:pt x="0" y="0"/>
                  </a:lnTo>
                  <a:lnTo>
                    <a:pt x="43" y="0"/>
                  </a:lnTo>
                  <a:lnTo>
                    <a:pt x="43" y="0"/>
                  </a:lnTo>
                  <a:lnTo>
                    <a:pt x="0" y="0"/>
                  </a:lnTo>
                  <a:close/>
                </a:path>
              </a:pathLst>
            </a:custGeom>
            <a:solidFill>
              <a:srgbClr val="262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5"/>
            <p:cNvSpPr/>
            <p:nvPr/>
          </p:nvSpPr>
          <p:spPr>
            <a:xfrm>
              <a:off x="6784775" y="4259200"/>
              <a:ext cx="6400" cy="0"/>
            </a:xfrm>
            <a:custGeom>
              <a:avLst/>
              <a:gdLst/>
              <a:ahLst/>
              <a:cxnLst/>
              <a:rect l="l" t="t" r="r" b="b"/>
              <a:pathLst>
                <a:path w="256" fill="none" extrusionOk="0">
                  <a:moveTo>
                    <a:pt x="1" y="0"/>
                  </a:moveTo>
                  <a:lnTo>
                    <a:pt x="1" y="0"/>
                  </a:lnTo>
                  <a:lnTo>
                    <a:pt x="256" y="0"/>
                  </a:lnTo>
                  <a:lnTo>
                    <a:pt x="213" y="0"/>
                  </a:lnTo>
                  <a:lnTo>
                    <a:pt x="213"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5"/>
            <p:cNvSpPr/>
            <p:nvPr/>
          </p:nvSpPr>
          <p:spPr>
            <a:xfrm>
              <a:off x="6783700" y="4258125"/>
              <a:ext cx="25" cy="1075"/>
            </a:xfrm>
            <a:custGeom>
              <a:avLst/>
              <a:gdLst/>
              <a:ahLst/>
              <a:cxnLst/>
              <a:rect l="l" t="t" r="r" b="b"/>
              <a:pathLst>
                <a:path w="1" h="43" fill="none" extrusionOk="0">
                  <a:moveTo>
                    <a:pt x="1" y="0"/>
                  </a:moveTo>
                  <a:lnTo>
                    <a:pt x="1" y="0"/>
                  </a:lnTo>
                  <a:lnTo>
                    <a:pt x="1" y="43"/>
                  </a:lnTo>
                  <a:lnTo>
                    <a:pt x="1" y="43"/>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5"/>
            <p:cNvSpPr/>
            <p:nvPr/>
          </p:nvSpPr>
          <p:spPr>
            <a:xfrm>
              <a:off x="6782650" y="4258125"/>
              <a:ext cx="1075" cy="25"/>
            </a:xfrm>
            <a:custGeom>
              <a:avLst/>
              <a:gdLst/>
              <a:ahLst/>
              <a:cxnLst/>
              <a:rect l="l" t="t" r="r" b="b"/>
              <a:pathLst>
                <a:path w="43" h="1" fill="none" extrusionOk="0">
                  <a:moveTo>
                    <a:pt x="0" y="0"/>
                  </a:moveTo>
                  <a:lnTo>
                    <a:pt x="0" y="0"/>
                  </a:lnTo>
                  <a:lnTo>
                    <a:pt x="43" y="0"/>
                  </a:lnTo>
                  <a:lnTo>
                    <a:pt x="43"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5"/>
            <p:cNvSpPr/>
            <p:nvPr/>
          </p:nvSpPr>
          <p:spPr>
            <a:xfrm>
              <a:off x="6782650" y="4258125"/>
              <a:ext cx="7475" cy="1075"/>
            </a:xfrm>
            <a:custGeom>
              <a:avLst/>
              <a:gdLst/>
              <a:ahLst/>
              <a:cxnLst/>
              <a:rect l="l" t="t" r="r" b="b"/>
              <a:pathLst>
                <a:path w="299" h="43" extrusionOk="0">
                  <a:moveTo>
                    <a:pt x="0" y="0"/>
                  </a:moveTo>
                  <a:lnTo>
                    <a:pt x="43" y="7"/>
                  </a:lnTo>
                  <a:lnTo>
                    <a:pt x="43" y="7"/>
                  </a:lnTo>
                  <a:lnTo>
                    <a:pt x="43" y="0"/>
                  </a:lnTo>
                  <a:close/>
                  <a:moveTo>
                    <a:pt x="43" y="7"/>
                  </a:moveTo>
                  <a:lnTo>
                    <a:pt x="43" y="43"/>
                  </a:lnTo>
                  <a:lnTo>
                    <a:pt x="298" y="43"/>
                  </a:lnTo>
                  <a:lnTo>
                    <a:pt x="43" y="7"/>
                  </a:lnTo>
                  <a:close/>
                </a:path>
              </a:pathLst>
            </a:custGeom>
            <a:solidFill>
              <a:srgbClr val="2C3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5"/>
            <p:cNvSpPr/>
            <p:nvPr/>
          </p:nvSpPr>
          <p:spPr>
            <a:xfrm>
              <a:off x="6782650" y="4258125"/>
              <a:ext cx="7475" cy="1075"/>
            </a:xfrm>
            <a:custGeom>
              <a:avLst/>
              <a:gdLst/>
              <a:ahLst/>
              <a:cxnLst/>
              <a:rect l="l" t="t" r="r" b="b"/>
              <a:pathLst>
                <a:path w="299" h="43" fill="none" extrusionOk="0">
                  <a:moveTo>
                    <a:pt x="0" y="0"/>
                  </a:moveTo>
                  <a:lnTo>
                    <a:pt x="0" y="0"/>
                  </a:lnTo>
                  <a:lnTo>
                    <a:pt x="0" y="0"/>
                  </a:lnTo>
                  <a:lnTo>
                    <a:pt x="43" y="0"/>
                  </a:lnTo>
                  <a:lnTo>
                    <a:pt x="43" y="0"/>
                  </a:lnTo>
                  <a:lnTo>
                    <a:pt x="43" y="0"/>
                  </a:lnTo>
                  <a:lnTo>
                    <a:pt x="43" y="0"/>
                  </a:lnTo>
                  <a:lnTo>
                    <a:pt x="43" y="43"/>
                  </a:lnTo>
                  <a:lnTo>
                    <a:pt x="43" y="43"/>
                  </a:lnTo>
                  <a:lnTo>
                    <a:pt x="86" y="43"/>
                  </a:lnTo>
                  <a:lnTo>
                    <a:pt x="86" y="43"/>
                  </a:lnTo>
                  <a:lnTo>
                    <a:pt x="298" y="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5"/>
            <p:cNvSpPr/>
            <p:nvPr/>
          </p:nvSpPr>
          <p:spPr>
            <a:xfrm>
              <a:off x="6178100" y="4022900"/>
              <a:ext cx="621600" cy="608825"/>
            </a:xfrm>
            <a:custGeom>
              <a:avLst/>
              <a:gdLst/>
              <a:ahLst/>
              <a:cxnLst/>
              <a:rect l="l" t="t" r="r" b="b"/>
              <a:pathLst>
                <a:path w="24864" h="24353" extrusionOk="0">
                  <a:moveTo>
                    <a:pt x="767" y="1"/>
                  </a:moveTo>
                  <a:lnTo>
                    <a:pt x="554" y="427"/>
                  </a:lnTo>
                  <a:lnTo>
                    <a:pt x="384" y="895"/>
                  </a:lnTo>
                  <a:lnTo>
                    <a:pt x="256" y="1406"/>
                  </a:lnTo>
                  <a:lnTo>
                    <a:pt x="171" y="1959"/>
                  </a:lnTo>
                  <a:lnTo>
                    <a:pt x="86" y="2513"/>
                  </a:lnTo>
                  <a:lnTo>
                    <a:pt x="44" y="3109"/>
                  </a:lnTo>
                  <a:lnTo>
                    <a:pt x="1" y="4173"/>
                  </a:lnTo>
                  <a:lnTo>
                    <a:pt x="1" y="4726"/>
                  </a:lnTo>
                  <a:lnTo>
                    <a:pt x="44" y="5408"/>
                  </a:lnTo>
                  <a:lnTo>
                    <a:pt x="129" y="6046"/>
                  </a:lnTo>
                  <a:lnTo>
                    <a:pt x="256" y="6685"/>
                  </a:lnTo>
                  <a:lnTo>
                    <a:pt x="427" y="7281"/>
                  </a:lnTo>
                  <a:lnTo>
                    <a:pt x="640" y="7877"/>
                  </a:lnTo>
                  <a:lnTo>
                    <a:pt x="938" y="8430"/>
                  </a:lnTo>
                  <a:lnTo>
                    <a:pt x="1321" y="8941"/>
                  </a:lnTo>
                  <a:lnTo>
                    <a:pt x="1789" y="9409"/>
                  </a:lnTo>
                  <a:lnTo>
                    <a:pt x="17924" y="9409"/>
                  </a:lnTo>
                  <a:lnTo>
                    <a:pt x="18563" y="11112"/>
                  </a:lnTo>
                  <a:lnTo>
                    <a:pt x="20138" y="15284"/>
                  </a:lnTo>
                  <a:lnTo>
                    <a:pt x="21075" y="17754"/>
                  </a:lnTo>
                  <a:lnTo>
                    <a:pt x="22054" y="20223"/>
                  </a:lnTo>
                  <a:lnTo>
                    <a:pt x="23033" y="22479"/>
                  </a:lnTo>
                  <a:lnTo>
                    <a:pt x="23842" y="24353"/>
                  </a:lnTo>
                  <a:lnTo>
                    <a:pt x="24864" y="24353"/>
                  </a:lnTo>
                  <a:lnTo>
                    <a:pt x="24097" y="22011"/>
                  </a:lnTo>
                  <a:lnTo>
                    <a:pt x="23246" y="19627"/>
                  </a:lnTo>
                  <a:lnTo>
                    <a:pt x="22224" y="16860"/>
                  </a:lnTo>
                  <a:lnTo>
                    <a:pt x="21160" y="14007"/>
                  </a:lnTo>
                  <a:lnTo>
                    <a:pt x="20181" y="11453"/>
                  </a:lnTo>
                  <a:lnTo>
                    <a:pt x="19712" y="10389"/>
                  </a:lnTo>
                  <a:lnTo>
                    <a:pt x="19287" y="9537"/>
                  </a:lnTo>
                  <a:lnTo>
                    <a:pt x="18946" y="8899"/>
                  </a:lnTo>
                  <a:lnTo>
                    <a:pt x="18818" y="8686"/>
                  </a:lnTo>
                  <a:lnTo>
                    <a:pt x="18690" y="8558"/>
                  </a:lnTo>
                  <a:lnTo>
                    <a:pt x="18563" y="8473"/>
                  </a:lnTo>
                  <a:lnTo>
                    <a:pt x="18350" y="8388"/>
                  </a:lnTo>
                  <a:lnTo>
                    <a:pt x="17796" y="8217"/>
                  </a:lnTo>
                  <a:lnTo>
                    <a:pt x="17073" y="8047"/>
                  </a:lnTo>
                  <a:lnTo>
                    <a:pt x="16221" y="7919"/>
                  </a:lnTo>
                  <a:lnTo>
                    <a:pt x="14093" y="7664"/>
                  </a:lnTo>
                  <a:lnTo>
                    <a:pt x="11666" y="7409"/>
                  </a:lnTo>
                  <a:lnTo>
                    <a:pt x="9197" y="7111"/>
                  </a:lnTo>
                  <a:lnTo>
                    <a:pt x="7962" y="6898"/>
                  </a:lnTo>
                  <a:lnTo>
                    <a:pt x="6813" y="6727"/>
                  </a:lnTo>
                  <a:lnTo>
                    <a:pt x="5748" y="6514"/>
                  </a:lnTo>
                  <a:lnTo>
                    <a:pt x="4812" y="6259"/>
                  </a:lnTo>
                  <a:lnTo>
                    <a:pt x="4003" y="6004"/>
                  </a:lnTo>
                  <a:lnTo>
                    <a:pt x="3662" y="5833"/>
                  </a:lnTo>
                  <a:lnTo>
                    <a:pt x="3364" y="5663"/>
                  </a:lnTo>
                  <a:lnTo>
                    <a:pt x="2981" y="5408"/>
                  </a:lnTo>
                  <a:lnTo>
                    <a:pt x="2640" y="5152"/>
                  </a:lnTo>
                  <a:lnTo>
                    <a:pt x="2300" y="4854"/>
                  </a:lnTo>
                  <a:lnTo>
                    <a:pt x="2044" y="4556"/>
                  </a:lnTo>
                  <a:lnTo>
                    <a:pt x="1789" y="4258"/>
                  </a:lnTo>
                  <a:lnTo>
                    <a:pt x="1576" y="3918"/>
                  </a:lnTo>
                  <a:lnTo>
                    <a:pt x="1363" y="3577"/>
                  </a:lnTo>
                  <a:lnTo>
                    <a:pt x="1236" y="3236"/>
                  </a:lnTo>
                  <a:lnTo>
                    <a:pt x="1108" y="2853"/>
                  </a:lnTo>
                  <a:lnTo>
                    <a:pt x="980" y="2470"/>
                  </a:lnTo>
                  <a:lnTo>
                    <a:pt x="852" y="1704"/>
                  </a:lnTo>
                  <a:lnTo>
                    <a:pt x="767" y="852"/>
                  </a:lnTo>
                  <a:lnTo>
                    <a:pt x="767" y="1"/>
                  </a:lnTo>
                  <a:close/>
                </a:path>
              </a:pathLst>
            </a:custGeom>
            <a:solidFill>
              <a:srgbClr val="2C3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5"/>
            <p:cNvSpPr/>
            <p:nvPr/>
          </p:nvSpPr>
          <p:spPr>
            <a:xfrm>
              <a:off x="6178100" y="4022900"/>
              <a:ext cx="621600" cy="608825"/>
            </a:xfrm>
            <a:custGeom>
              <a:avLst/>
              <a:gdLst/>
              <a:ahLst/>
              <a:cxnLst/>
              <a:rect l="l" t="t" r="r" b="b"/>
              <a:pathLst>
                <a:path w="24864" h="24353" fill="none" extrusionOk="0">
                  <a:moveTo>
                    <a:pt x="767" y="1"/>
                  </a:moveTo>
                  <a:lnTo>
                    <a:pt x="767" y="1"/>
                  </a:lnTo>
                  <a:lnTo>
                    <a:pt x="554" y="427"/>
                  </a:lnTo>
                  <a:lnTo>
                    <a:pt x="384" y="895"/>
                  </a:lnTo>
                  <a:lnTo>
                    <a:pt x="256" y="1406"/>
                  </a:lnTo>
                  <a:lnTo>
                    <a:pt x="171" y="1959"/>
                  </a:lnTo>
                  <a:lnTo>
                    <a:pt x="86" y="2513"/>
                  </a:lnTo>
                  <a:lnTo>
                    <a:pt x="44" y="3109"/>
                  </a:lnTo>
                  <a:lnTo>
                    <a:pt x="1" y="4173"/>
                  </a:lnTo>
                  <a:lnTo>
                    <a:pt x="1" y="4173"/>
                  </a:lnTo>
                  <a:lnTo>
                    <a:pt x="1" y="4726"/>
                  </a:lnTo>
                  <a:lnTo>
                    <a:pt x="1" y="4726"/>
                  </a:lnTo>
                  <a:lnTo>
                    <a:pt x="44" y="5408"/>
                  </a:lnTo>
                  <a:lnTo>
                    <a:pt x="129" y="6046"/>
                  </a:lnTo>
                  <a:lnTo>
                    <a:pt x="256" y="6685"/>
                  </a:lnTo>
                  <a:lnTo>
                    <a:pt x="427" y="7281"/>
                  </a:lnTo>
                  <a:lnTo>
                    <a:pt x="640" y="7877"/>
                  </a:lnTo>
                  <a:lnTo>
                    <a:pt x="938" y="8430"/>
                  </a:lnTo>
                  <a:lnTo>
                    <a:pt x="1321" y="8941"/>
                  </a:lnTo>
                  <a:lnTo>
                    <a:pt x="1789" y="9409"/>
                  </a:lnTo>
                  <a:lnTo>
                    <a:pt x="17924" y="9409"/>
                  </a:lnTo>
                  <a:lnTo>
                    <a:pt x="17924" y="9409"/>
                  </a:lnTo>
                  <a:lnTo>
                    <a:pt x="18563" y="11112"/>
                  </a:lnTo>
                  <a:lnTo>
                    <a:pt x="20138" y="15284"/>
                  </a:lnTo>
                  <a:lnTo>
                    <a:pt x="21075" y="17754"/>
                  </a:lnTo>
                  <a:lnTo>
                    <a:pt x="22054" y="20223"/>
                  </a:lnTo>
                  <a:lnTo>
                    <a:pt x="23033" y="22479"/>
                  </a:lnTo>
                  <a:lnTo>
                    <a:pt x="23842" y="24353"/>
                  </a:lnTo>
                  <a:lnTo>
                    <a:pt x="24864" y="24353"/>
                  </a:lnTo>
                  <a:lnTo>
                    <a:pt x="24864" y="24353"/>
                  </a:lnTo>
                  <a:lnTo>
                    <a:pt x="24097" y="22011"/>
                  </a:lnTo>
                  <a:lnTo>
                    <a:pt x="23246" y="19627"/>
                  </a:lnTo>
                  <a:lnTo>
                    <a:pt x="22224" y="16860"/>
                  </a:lnTo>
                  <a:lnTo>
                    <a:pt x="21160" y="14007"/>
                  </a:lnTo>
                  <a:lnTo>
                    <a:pt x="20181" y="11453"/>
                  </a:lnTo>
                  <a:lnTo>
                    <a:pt x="19712" y="10389"/>
                  </a:lnTo>
                  <a:lnTo>
                    <a:pt x="19287" y="9537"/>
                  </a:lnTo>
                  <a:lnTo>
                    <a:pt x="18946" y="8899"/>
                  </a:lnTo>
                  <a:lnTo>
                    <a:pt x="18818" y="8686"/>
                  </a:lnTo>
                  <a:lnTo>
                    <a:pt x="18690" y="8558"/>
                  </a:lnTo>
                  <a:lnTo>
                    <a:pt x="18690" y="8558"/>
                  </a:lnTo>
                  <a:lnTo>
                    <a:pt x="18563" y="8473"/>
                  </a:lnTo>
                  <a:lnTo>
                    <a:pt x="18350" y="8388"/>
                  </a:lnTo>
                  <a:lnTo>
                    <a:pt x="17796" y="8217"/>
                  </a:lnTo>
                  <a:lnTo>
                    <a:pt x="17073" y="8047"/>
                  </a:lnTo>
                  <a:lnTo>
                    <a:pt x="16221" y="7919"/>
                  </a:lnTo>
                  <a:lnTo>
                    <a:pt x="14093" y="7664"/>
                  </a:lnTo>
                  <a:lnTo>
                    <a:pt x="11666" y="7409"/>
                  </a:lnTo>
                  <a:lnTo>
                    <a:pt x="9197" y="7111"/>
                  </a:lnTo>
                  <a:lnTo>
                    <a:pt x="7962" y="6898"/>
                  </a:lnTo>
                  <a:lnTo>
                    <a:pt x="6813" y="6727"/>
                  </a:lnTo>
                  <a:lnTo>
                    <a:pt x="5748" y="6514"/>
                  </a:lnTo>
                  <a:lnTo>
                    <a:pt x="4812" y="6259"/>
                  </a:lnTo>
                  <a:lnTo>
                    <a:pt x="4003" y="6004"/>
                  </a:lnTo>
                  <a:lnTo>
                    <a:pt x="3662" y="5833"/>
                  </a:lnTo>
                  <a:lnTo>
                    <a:pt x="3364" y="5663"/>
                  </a:lnTo>
                  <a:lnTo>
                    <a:pt x="3364" y="5663"/>
                  </a:lnTo>
                  <a:lnTo>
                    <a:pt x="2981" y="5408"/>
                  </a:lnTo>
                  <a:lnTo>
                    <a:pt x="2640" y="5152"/>
                  </a:lnTo>
                  <a:lnTo>
                    <a:pt x="2300" y="4854"/>
                  </a:lnTo>
                  <a:lnTo>
                    <a:pt x="2044" y="4556"/>
                  </a:lnTo>
                  <a:lnTo>
                    <a:pt x="1789" y="4258"/>
                  </a:lnTo>
                  <a:lnTo>
                    <a:pt x="1576" y="3918"/>
                  </a:lnTo>
                  <a:lnTo>
                    <a:pt x="1363" y="3577"/>
                  </a:lnTo>
                  <a:lnTo>
                    <a:pt x="1236" y="3236"/>
                  </a:lnTo>
                  <a:lnTo>
                    <a:pt x="1108" y="2853"/>
                  </a:lnTo>
                  <a:lnTo>
                    <a:pt x="980" y="2470"/>
                  </a:lnTo>
                  <a:lnTo>
                    <a:pt x="852" y="1704"/>
                  </a:lnTo>
                  <a:lnTo>
                    <a:pt x="767" y="852"/>
                  </a:lnTo>
                  <a:lnTo>
                    <a:pt x="76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5"/>
            <p:cNvSpPr/>
            <p:nvPr/>
          </p:nvSpPr>
          <p:spPr>
            <a:xfrm>
              <a:off x="6516575" y="4071875"/>
              <a:ext cx="267150" cy="186275"/>
            </a:xfrm>
            <a:custGeom>
              <a:avLst/>
              <a:gdLst/>
              <a:ahLst/>
              <a:cxnLst/>
              <a:rect l="l" t="t" r="r" b="b"/>
              <a:pathLst>
                <a:path w="10686" h="7451" extrusionOk="0">
                  <a:moveTo>
                    <a:pt x="43" y="0"/>
                  </a:moveTo>
                  <a:lnTo>
                    <a:pt x="0" y="43"/>
                  </a:lnTo>
                  <a:lnTo>
                    <a:pt x="43" y="85"/>
                  </a:lnTo>
                  <a:lnTo>
                    <a:pt x="1959" y="256"/>
                  </a:lnTo>
                  <a:lnTo>
                    <a:pt x="3832" y="468"/>
                  </a:lnTo>
                  <a:lnTo>
                    <a:pt x="5748" y="724"/>
                  </a:lnTo>
                  <a:lnTo>
                    <a:pt x="6684" y="894"/>
                  </a:lnTo>
                  <a:lnTo>
                    <a:pt x="7621" y="1065"/>
                  </a:lnTo>
                  <a:lnTo>
                    <a:pt x="8046" y="1192"/>
                  </a:lnTo>
                  <a:lnTo>
                    <a:pt x="8515" y="1363"/>
                  </a:lnTo>
                  <a:lnTo>
                    <a:pt x="8898" y="1618"/>
                  </a:lnTo>
                  <a:lnTo>
                    <a:pt x="9068" y="1788"/>
                  </a:lnTo>
                  <a:lnTo>
                    <a:pt x="9239" y="1916"/>
                  </a:lnTo>
                  <a:lnTo>
                    <a:pt x="9494" y="2299"/>
                  </a:lnTo>
                  <a:lnTo>
                    <a:pt x="9707" y="2725"/>
                  </a:lnTo>
                  <a:lnTo>
                    <a:pt x="9835" y="3193"/>
                  </a:lnTo>
                  <a:lnTo>
                    <a:pt x="9920" y="3661"/>
                  </a:lnTo>
                  <a:lnTo>
                    <a:pt x="10601" y="7408"/>
                  </a:lnTo>
                  <a:lnTo>
                    <a:pt x="10643" y="7450"/>
                  </a:lnTo>
                  <a:lnTo>
                    <a:pt x="10686" y="7450"/>
                  </a:lnTo>
                  <a:lnTo>
                    <a:pt x="10686" y="7408"/>
                  </a:lnTo>
                  <a:lnTo>
                    <a:pt x="10047" y="3619"/>
                  </a:lnTo>
                  <a:lnTo>
                    <a:pt x="9962" y="3151"/>
                  </a:lnTo>
                  <a:lnTo>
                    <a:pt x="9835" y="2682"/>
                  </a:lnTo>
                  <a:lnTo>
                    <a:pt x="9622" y="2257"/>
                  </a:lnTo>
                  <a:lnTo>
                    <a:pt x="9494" y="2044"/>
                  </a:lnTo>
                  <a:lnTo>
                    <a:pt x="9324" y="1831"/>
                  </a:lnTo>
                  <a:lnTo>
                    <a:pt x="9153" y="1661"/>
                  </a:lnTo>
                  <a:lnTo>
                    <a:pt x="8983" y="1533"/>
                  </a:lnTo>
                  <a:lnTo>
                    <a:pt x="8557" y="1235"/>
                  </a:lnTo>
                  <a:lnTo>
                    <a:pt x="8132" y="1065"/>
                  </a:lnTo>
                  <a:lnTo>
                    <a:pt x="7663" y="937"/>
                  </a:lnTo>
                  <a:lnTo>
                    <a:pt x="6684" y="724"/>
                  </a:lnTo>
                  <a:lnTo>
                    <a:pt x="5748" y="596"/>
                  </a:lnTo>
                  <a:lnTo>
                    <a:pt x="3874" y="341"/>
                  </a:lnTo>
                  <a:lnTo>
                    <a:pt x="1959" y="128"/>
                  </a:lnTo>
                  <a:lnTo>
                    <a:pt x="4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5"/>
            <p:cNvSpPr/>
            <p:nvPr/>
          </p:nvSpPr>
          <p:spPr>
            <a:xfrm>
              <a:off x="6902925" y="4649800"/>
              <a:ext cx="167125" cy="79850"/>
            </a:xfrm>
            <a:custGeom>
              <a:avLst/>
              <a:gdLst/>
              <a:ahLst/>
              <a:cxnLst/>
              <a:rect l="l" t="t" r="r" b="b"/>
              <a:pathLst>
                <a:path w="6685" h="3194" extrusionOk="0">
                  <a:moveTo>
                    <a:pt x="43" y="0"/>
                  </a:moveTo>
                  <a:lnTo>
                    <a:pt x="0" y="554"/>
                  </a:lnTo>
                  <a:lnTo>
                    <a:pt x="0" y="1235"/>
                  </a:lnTo>
                  <a:lnTo>
                    <a:pt x="43" y="1533"/>
                  </a:lnTo>
                  <a:lnTo>
                    <a:pt x="128" y="1831"/>
                  </a:lnTo>
                  <a:lnTo>
                    <a:pt x="256" y="2086"/>
                  </a:lnTo>
                  <a:lnTo>
                    <a:pt x="383" y="2299"/>
                  </a:lnTo>
                  <a:lnTo>
                    <a:pt x="596" y="2427"/>
                  </a:lnTo>
                  <a:lnTo>
                    <a:pt x="852" y="2555"/>
                  </a:lnTo>
                  <a:lnTo>
                    <a:pt x="1320" y="2682"/>
                  </a:lnTo>
                  <a:lnTo>
                    <a:pt x="2469" y="2853"/>
                  </a:lnTo>
                  <a:lnTo>
                    <a:pt x="3661" y="3023"/>
                  </a:lnTo>
                  <a:lnTo>
                    <a:pt x="4811" y="3108"/>
                  </a:lnTo>
                  <a:lnTo>
                    <a:pt x="6003" y="3193"/>
                  </a:lnTo>
                  <a:lnTo>
                    <a:pt x="6173" y="3193"/>
                  </a:lnTo>
                  <a:lnTo>
                    <a:pt x="6386" y="3151"/>
                  </a:lnTo>
                  <a:lnTo>
                    <a:pt x="6556" y="3066"/>
                  </a:lnTo>
                  <a:lnTo>
                    <a:pt x="6642" y="2938"/>
                  </a:lnTo>
                  <a:lnTo>
                    <a:pt x="6684" y="2768"/>
                  </a:lnTo>
                  <a:lnTo>
                    <a:pt x="6642" y="2597"/>
                  </a:lnTo>
                  <a:lnTo>
                    <a:pt x="6514" y="2427"/>
                  </a:lnTo>
                  <a:lnTo>
                    <a:pt x="6386" y="2257"/>
                  </a:lnTo>
                  <a:lnTo>
                    <a:pt x="6046" y="1916"/>
                  </a:lnTo>
                  <a:lnTo>
                    <a:pt x="5662" y="1618"/>
                  </a:lnTo>
                  <a:lnTo>
                    <a:pt x="4811" y="979"/>
                  </a:lnTo>
                  <a:lnTo>
                    <a:pt x="3874" y="426"/>
                  </a:lnTo>
                  <a:lnTo>
                    <a:pt x="3406" y="213"/>
                  </a:lnTo>
                  <a:lnTo>
                    <a:pt x="2980"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5"/>
            <p:cNvSpPr/>
            <p:nvPr/>
          </p:nvSpPr>
          <p:spPr>
            <a:xfrm>
              <a:off x="6778400" y="4642350"/>
              <a:ext cx="135175" cy="106450"/>
            </a:xfrm>
            <a:custGeom>
              <a:avLst/>
              <a:gdLst/>
              <a:ahLst/>
              <a:cxnLst/>
              <a:rect l="l" t="t" r="r" b="b"/>
              <a:pathLst>
                <a:path w="5407" h="4258" extrusionOk="0">
                  <a:moveTo>
                    <a:pt x="3023" y="0"/>
                  </a:moveTo>
                  <a:lnTo>
                    <a:pt x="43" y="85"/>
                  </a:lnTo>
                  <a:lnTo>
                    <a:pt x="0" y="596"/>
                  </a:lnTo>
                  <a:lnTo>
                    <a:pt x="43" y="1107"/>
                  </a:lnTo>
                  <a:lnTo>
                    <a:pt x="128" y="1618"/>
                  </a:lnTo>
                  <a:lnTo>
                    <a:pt x="213" y="1873"/>
                  </a:lnTo>
                  <a:lnTo>
                    <a:pt x="298" y="2086"/>
                  </a:lnTo>
                  <a:lnTo>
                    <a:pt x="468" y="2384"/>
                  </a:lnTo>
                  <a:lnTo>
                    <a:pt x="724" y="2682"/>
                  </a:lnTo>
                  <a:lnTo>
                    <a:pt x="979" y="2895"/>
                  </a:lnTo>
                  <a:lnTo>
                    <a:pt x="1277" y="3108"/>
                  </a:lnTo>
                  <a:lnTo>
                    <a:pt x="1575" y="3278"/>
                  </a:lnTo>
                  <a:lnTo>
                    <a:pt x="1916" y="3449"/>
                  </a:lnTo>
                  <a:lnTo>
                    <a:pt x="2597" y="3704"/>
                  </a:lnTo>
                  <a:lnTo>
                    <a:pt x="3704" y="4002"/>
                  </a:lnTo>
                  <a:lnTo>
                    <a:pt x="4811" y="4215"/>
                  </a:lnTo>
                  <a:lnTo>
                    <a:pt x="4939" y="4258"/>
                  </a:lnTo>
                  <a:lnTo>
                    <a:pt x="5109" y="4258"/>
                  </a:lnTo>
                  <a:lnTo>
                    <a:pt x="5237" y="4215"/>
                  </a:lnTo>
                  <a:lnTo>
                    <a:pt x="5364" y="4130"/>
                  </a:lnTo>
                  <a:lnTo>
                    <a:pt x="5407" y="4002"/>
                  </a:lnTo>
                  <a:lnTo>
                    <a:pt x="5407" y="3832"/>
                  </a:lnTo>
                  <a:lnTo>
                    <a:pt x="5322" y="3576"/>
                  </a:lnTo>
                  <a:lnTo>
                    <a:pt x="4811" y="2640"/>
                  </a:lnTo>
                  <a:lnTo>
                    <a:pt x="4257" y="1703"/>
                  </a:lnTo>
                  <a:lnTo>
                    <a:pt x="3661" y="852"/>
                  </a:lnTo>
                  <a:lnTo>
                    <a:pt x="3023"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5"/>
            <p:cNvSpPr/>
            <p:nvPr/>
          </p:nvSpPr>
          <p:spPr>
            <a:xfrm>
              <a:off x="6170650" y="3734475"/>
              <a:ext cx="299100" cy="248025"/>
            </a:xfrm>
            <a:custGeom>
              <a:avLst/>
              <a:gdLst/>
              <a:ahLst/>
              <a:cxnLst/>
              <a:rect l="l" t="t" r="r" b="b"/>
              <a:pathLst>
                <a:path w="11964" h="9921" extrusionOk="0">
                  <a:moveTo>
                    <a:pt x="1874" y="1"/>
                  </a:moveTo>
                  <a:lnTo>
                    <a:pt x="1" y="9920"/>
                  </a:lnTo>
                  <a:lnTo>
                    <a:pt x="11155" y="9920"/>
                  </a:lnTo>
                  <a:lnTo>
                    <a:pt x="11964" y="7238"/>
                  </a:lnTo>
                  <a:lnTo>
                    <a:pt x="9367" y="6770"/>
                  </a:lnTo>
                  <a:lnTo>
                    <a:pt x="6770" y="6301"/>
                  </a:lnTo>
                  <a:lnTo>
                    <a:pt x="4173" y="5790"/>
                  </a:lnTo>
                  <a:lnTo>
                    <a:pt x="1576" y="5194"/>
                  </a:lnTo>
                  <a:lnTo>
                    <a:pt x="1746" y="3917"/>
                  </a:lnTo>
                  <a:lnTo>
                    <a:pt x="1874" y="2640"/>
                  </a:lnTo>
                  <a:lnTo>
                    <a:pt x="1917" y="1320"/>
                  </a:lnTo>
                  <a:lnTo>
                    <a:pt x="1874"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5"/>
            <p:cNvSpPr/>
            <p:nvPr/>
          </p:nvSpPr>
          <p:spPr>
            <a:xfrm>
              <a:off x="6170650" y="3734475"/>
              <a:ext cx="299100" cy="248025"/>
            </a:xfrm>
            <a:custGeom>
              <a:avLst/>
              <a:gdLst/>
              <a:ahLst/>
              <a:cxnLst/>
              <a:rect l="l" t="t" r="r" b="b"/>
              <a:pathLst>
                <a:path w="11964" h="9921" fill="none" extrusionOk="0">
                  <a:moveTo>
                    <a:pt x="1874" y="1"/>
                  </a:moveTo>
                  <a:lnTo>
                    <a:pt x="1874" y="1"/>
                  </a:lnTo>
                  <a:lnTo>
                    <a:pt x="1917" y="1320"/>
                  </a:lnTo>
                  <a:lnTo>
                    <a:pt x="1874" y="2640"/>
                  </a:lnTo>
                  <a:lnTo>
                    <a:pt x="1746" y="3917"/>
                  </a:lnTo>
                  <a:lnTo>
                    <a:pt x="1576" y="5194"/>
                  </a:lnTo>
                  <a:lnTo>
                    <a:pt x="1576" y="5194"/>
                  </a:lnTo>
                  <a:lnTo>
                    <a:pt x="4173" y="5790"/>
                  </a:lnTo>
                  <a:lnTo>
                    <a:pt x="6770" y="6301"/>
                  </a:lnTo>
                  <a:lnTo>
                    <a:pt x="9367" y="6770"/>
                  </a:lnTo>
                  <a:lnTo>
                    <a:pt x="11964" y="7238"/>
                  </a:lnTo>
                  <a:lnTo>
                    <a:pt x="11155" y="9920"/>
                  </a:lnTo>
                  <a:lnTo>
                    <a:pt x="1" y="992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5"/>
            <p:cNvSpPr/>
            <p:nvPr/>
          </p:nvSpPr>
          <p:spPr>
            <a:xfrm>
              <a:off x="6169600" y="3734475"/>
              <a:ext cx="301225" cy="249075"/>
            </a:xfrm>
            <a:custGeom>
              <a:avLst/>
              <a:gdLst/>
              <a:ahLst/>
              <a:cxnLst/>
              <a:rect l="l" t="t" r="r" b="b"/>
              <a:pathLst>
                <a:path w="12049" h="9963" extrusionOk="0">
                  <a:moveTo>
                    <a:pt x="1916" y="1"/>
                  </a:moveTo>
                  <a:lnTo>
                    <a:pt x="1874" y="43"/>
                  </a:lnTo>
                  <a:lnTo>
                    <a:pt x="1916" y="1320"/>
                  </a:lnTo>
                  <a:lnTo>
                    <a:pt x="1874" y="2640"/>
                  </a:lnTo>
                  <a:lnTo>
                    <a:pt x="1746" y="3917"/>
                  </a:lnTo>
                  <a:lnTo>
                    <a:pt x="1576" y="5194"/>
                  </a:lnTo>
                  <a:lnTo>
                    <a:pt x="1576" y="5237"/>
                  </a:lnTo>
                  <a:lnTo>
                    <a:pt x="1618" y="5237"/>
                  </a:lnTo>
                  <a:lnTo>
                    <a:pt x="4173" y="5833"/>
                  </a:lnTo>
                  <a:lnTo>
                    <a:pt x="6769" y="6344"/>
                  </a:lnTo>
                  <a:lnTo>
                    <a:pt x="9366" y="6855"/>
                  </a:lnTo>
                  <a:lnTo>
                    <a:pt x="11901" y="7264"/>
                  </a:lnTo>
                  <a:lnTo>
                    <a:pt x="11901" y="7264"/>
                  </a:lnTo>
                  <a:lnTo>
                    <a:pt x="11167" y="9835"/>
                  </a:lnTo>
                  <a:lnTo>
                    <a:pt x="11167" y="9835"/>
                  </a:lnTo>
                  <a:lnTo>
                    <a:pt x="43" y="9877"/>
                  </a:lnTo>
                  <a:lnTo>
                    <a:pt x="0" y="9920"/>
                  </a:lnTo>
                  <a:lnTo>
                    <a:pt x="43" y="9963"/>
                  </a:lnTo>
                  <a:lnTo>
                    <a:pt x="11197" y="9963"/>
                  </a:lnTo>
                  <a:lnTo>
                    <a:pt x="11282" y="9920"/>
                  </a:lnTo>
                  <a:lnTo>
                    <a:pt x="12049" y="7238"/>
                  </a:lnTo>
                  <a:lnTo>
                    <a:pt x="12049" y="7195"/>
                  </a:lnTo>
                  <a:lnTo>
                    <a:pt x="12006" y="7153"/>
                  </a:lnTo>
                  <a:lnTo>
                    <a:pt x="9409" y="6727"/>
                  </a:lnTo>
                  <a:lnTo>
                    <a:pt x="6812" y="6259"/>
                  </a:lnTo>
                  <a:lnTo>
                    <a:pt x="4215" y="5705"/>
                  </a:lnTo>
                  <a:lnTo>
                    <a:pt x="1670" y="5163"/>
                  </a:lnTo>
                  <a:lnTo>
                    <a:pt x="1670" y="5163"/>
                  </a:lnTo>
                  <a:lnTo>
                    <a:pt x="1831" y="3917"/>
                  </a:lnTo>
                  <a:lnTo>
                    <a:pt x="1959" y="2640"/>
                  </a:lnTo>
                  <a:lnTo>
                    <a:pt x="1959" y="1320"/>
                  </a:lnTo>
                  <a:lnTo>
                    <a:pt x="1916"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5"/>
            <p:cNvSpPr/>
            <p:nvPr/>
          </p:nvSpPr>
          <p:spPr>
            <a:xfrm>
              <a:off x="6134475" y="3979275"/>
              <a:ext cx="431075" cy="72400"/>
            </a:xfrm>
            <a:custGeom>
              <a:avLst/>
              <a:gdLst/>
              <a:ahLst/>
              <a:cxnLst/>
              <a:rect l="l" t="t" r="r" b="b"/>
              <a:pathLst>
                <a:path w="17243" h="2896" extrusionOk="0">
                  <a:moveTo>
                    <a:pt x="596" y="0"/>
                  </a:moveTo>
                  <a:lnTo>
                    <a:pt x="426" y="43"/>
                  </a:lnTo>
                  <a:lnTo>
                    <a:pt x="341" y="85"/>
                  </a:lnTo>
                  <a:lnTo>
                    <a:pt x="213" y="171"/>
                  </a:lnTo>
                  <a:lnTo>
                    <a:pt x="128" y="298"/>
                  </a:lnTo>
                  <a:lnTo>
                    <a:pt x="86" y="426"/>
                  </a:lnTo>
                  <a:lnTo>
                    <a:pt x="43" y="554"/>
                  </a:lnTo>
                  <a:lnTo>
                    <a:pt x="0" y="682"/>
                  </a:lnTo>
                  <a:lnTo>
                    <a:pt x="0" y="2172"/>
                  </a:lnTo>
                  <a:lnTo>
                    <a:pt x="43" y="2299"/>
                  </a:lnTo>
                  <a:lnTo>
                    <a:pt x="86" y="2470"/>
                  </a:lnTo>
                  <a:lnTo>
                    <a:pt x="128" y="2555"/>
                  </a:lnTo>
                  <a:lnTo>
                    <a:pt x="213" y="2682"/>
                  </a:lnTo>
                  <a:lnTo>
                    <a:pt x="341" y="2768"/>
                  </a:lnTo>
                  <a:lnTo>
                    <a:pt x="426" y="2810"/>
                  </a:lnTo>
                  <a:lnTo>
                    <a:pt x="596" y="2853"/>
                  </a:lnTo>
                  <a:lnTo>
                    <a:pt x="724" y="2895"/>
                  </a:lnTo>
                  <a:lnTo>
                    <a:pt x="16561" y="2895"/>
                  </a:lnTo>
                  <a:lnTo>
                    <a:pt x="16689" y="2853"/>
                  </a:lnTo>
                  <a:lnTo>
                    <a:pt x="16817" y="2810"/>
                  </a:lnTo>
                  <a:lnTo>
                    <a:pt x="16945" y="2768"/>
                  </a:lnTo>
                  <a:lnTo>
                    <a:pt x="17030" y="2682"/>
                  </a:lnTo>
                  <a:lnTo>
                    <a:pt x="17115" y="2555"/>
                  </a:lnTo>
                  <a:lnTo>
                    <a:pt x="17200" y="2470"/>
                  </a:lnTo>
                  <a:lnTo>
                    <a:pt x="17243" y="2299"/>
                  </a:lnTo>
                  <a:lnTo>
                    <a:pt x="17243" y="2172"/>
                  </a:lnTo>
                  <a:lnTo>
                    <a:pt x="17243" y="682"/>
                  </a:lnTo>
                  <a:lnTo>
                    <a:pt x="17243" y="554"/>
                  </a:lnTo>
                  <a:lnTo>
                    <a:pt x="17200" y="426"/>
                  </a:lnTo>
                  <a:lnTo>
                    <a:pt x="17115" y="298"/>
                  </a:lnTo>
                  <a:lnTo>
                    <a:pt x="17030" y="171"/>
                  </a:lnTo>
                  <a:lnTo>
                    <a:pt x="16945" y="85"/>
                  </a:lnTo>
                  <a:lnTo>
                    <a:pt x="16817" y="43"/>
                  </a:lnTo>
                  <a:lnTo>
                    <a:pt x="1668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5"/>
            <p:cNvSpPr/>
            <p:nvPr/>
          </p:nvSpPr>
          <p:spPr>
            <a:xfrm>
              <a:off x="6454825" y="3927125"/>
              <a:ext cx="127750" cy="97925"/>
            </a:xfrm>
            <a:custGeom>
              <a:avLst/>
              <a:gdLst/>
              <a:ahLst/>
              <a:cxnLst/>
              <a:rect l="l" t="t" r="r" b="b"/>
              <a:pathLst>
                <a:path w="5110" h="3917" extrusionOk="0">
                  <a:moveTo>
                    <a:pt x="554" y="0"/>
                  </a:moveTo>
                  <a:lnTo>
                    <a:pt x="1" y="1831"/>
                  </a:lnTo>
                  <a:lnTo>
                    <a:pt x="342" y="2044"/>
                  </a:lnTo>
                  <a:lnTo>
                    <a:pt x="597" y="2257"/>
                  </a:lnTo>
                  <a:lnTo>
                    <a:pt x="810" y="2555"/>
                  </a:lnTo>
                  <a:lnTo>
                    <a:pt x="980" y="2853"/>
                  </a:lnTo>
                  <a:lnTo>
                    <a:pt x="1023" y="3066"/>
                  </a:lnTo>
                  <a:lnTo>
                    <a:pt x="1108" y="3151"/>
                  </a:lnTo>
                  <a:lnTo>
                    <a:pt x="1150" y="3236"/>
                  </a:lnTo>
                  <a:lnTo>
                    <a:pt x="1278" y="3278"/>
                  </a:lnTo>
                  <a:lnTo>
                    <a:pt x="1448" y="3278"/>
                  </a:lnTo>
                  <a:lnTo>
                    <a:pt x="1534" y="3193"/>
                  </a:lnTo>
                  <a:lnTo>
                    <a:pt x="1534" y="3066"/>
                  </a:lnTo>
                  <a:lnTo>
                    <a:pt x="1534" y="2980"/>
                  </a:lnTo>
                  <a:lnTo>
                    <a:pt x="1491" y="2895"/>
                  </a:lnTo>
                  <a:lnTo>
                    <a:pt x="1534" y="2810"/>
                  </a:lnTo>
                  <a:lnTo>
                    <a:pt x="1576" y="2768"/>
                  </a:lnTo>
                  <a:lnTo>
                    <a:pt x="1661" y="2768"/>
                  </a:lnTo>
                  <a:lnTo>
                    <a:pt x="1789" y="2810"/>
                  </a:lnTo>
                  <a:lnTo>
                    <a:pt x="1917" y="2938"/>
                  </a:lnTo>
                  <a:lnTo>
                    <a:pt x="2002" y="3151"/>
                  </a:lnTo>
                  <a:lnTo>
                    <a:pt x="2172" y="3534"/>
                  </a:lnTo>
                  <a:lnTo>
                    <a:pt x="2300" y="3704"/>
                  </a:lnTo>
                  <a:lnTo>
                    <a:pt x="2470" y="3874"/>
                  </a:lnTo>
                  <a:lnTo>
                    <a:pt x="2555" y="3874"/>
                  </a:lnTo>
                  <a:lnTo>
                    <a:pt x="2683" y="3917"/>
                  </a:lnTo>
                  <a:lnTo>
                    <a:pt x="2768" y="3874"/>
                  </a:lnTo>
                  <a:lnTo>
                    <a:pt x="2853" y="3832"/>
                  </a:lnTo>
                  <a:lnTo>
                    <a:pt x="2896" y="3747"/>
                  </a:lnTo>
                  <a:lnTo>
                    <a:pt x="2938" y="3662"/>
                  </a:lnTo>
                  <a:lnTo>
                    <a:pt x="2938" y="3449"/>
                  </a:lnTo>
                  <a:lnTo>
                    <a:pt x="2896" y="3278"/>
                  </a:lnTo>
                  <a:lnTo>
                    <a:pt x="2811" y="3066"/>
                  </a:lnTo>
                  <a:lnTo>
                    <a:pt x="2726" y="2938"/>
                  </a:lnTo>
                  <a:lnTo>
                    <a:pt x="2598" y="2768"/>
                  </a:lnTo>
                  <a:lnTo>
                    <a:pt x="2598" y="2768"/>
                  </a:lnTo>
                  <a:lnTo>
                    <a:pt x="2726" y="2853"/>
                  </a:lnTo>
                  <a:lnTo>
                    <a:pt x="2853" y="2938"/>
                  </a:lnTo>
                  <a:lnTo>
                    <a:pt x="2938" y="3108"/>
                  </a:lnTo>
                  <a:lnTo>
                    <a:pt x="3024" y="3236"/>
                  </a:lnTo>
                  <a:lnTo>
                    <a:pt x="3151" y="3576"/>
                  </a:lnTo>
                  <a:lnTo>
                    <a:pt x="3236" y="3704"/>
                  </a:lnTo>
                  <a:lnTo>
                    <a:pt x="3322" y="3832"/>
                  </a:lnTo>
                  <a:lnTo>
                    <a:pt x="3492" y="3917"/>
                  </a:lnTo>
                  <a:lnTo>
                    <a:pt x="3662" y="3917"/>
                  </a:lnTo>
                  <a:lnTo>
                    <a:pt x="3790" y="3874"/>
                  </a:lnTo>
                  <a:lnTo>
                    <a:pt x="3832" y="3832"/>
                  </a:lnTo>
                  <a:lnTo>
                    <a:pt x="3875" y="3747"/>
                  </a:lnTo>
                  <a:lnTo>
                    <a:pt x="3918" y="3619"/>
                  </a:lnTo>
                  <a:lnTo>
                    <a:pt x="3875" y="3449"/>
                  </a:lnTo>
                  <a:lnTo>
                    <a:pt x="3713" y="3125"/>
                  </a:lnTo>
                  <a:lnTo>
                    <a:pt x="3713" y="3125"/>
                  </a:lnTo>
                  <a:lnTo>
                    <a:pt x="3918" y="3449"/>
                  </a:lnTo>
                  <a:lnTo>
                    <a:pt x="4045" y="3662"/>
                  </a:lnTo>
                  <a:lnTo>
                    <a:pt x="4173" y="3704"/>
                  </a:lnTo>
                  <a:lnTo>
                    <a:pt x="4258" y="3704"/>
                  </a:lnTo>
                  <a:lnTo>
                    <a:pt x="4386" y="3662"/>
                  </a:lnTo>
                  <a:lnTo>
                    <a:pt x="4429" y="3534"/>
                  </a:lnTo>
                  <a:lnTo>
                    <a:pt x="4471" y="3406"/>
                  </a:lnTo>
                  <a:lnTo>
                    <a:pt x="4429" y="3236"/>
                  </a:lnTo>
                  <a:lnTo>
                    <a:pt x="4378" y="3060"/>
                  </a:lnTo>
                  <a:lnTo>
                    <a:pt x="4556" y="3364"/>
                  </a:lnTo>
                  <a:lnTo>
                    <a:pt x="4684" y="3491"/>
                  </a:lnTo>
                  <a:lnTo>
                    <a:pt x="4727" y="3534"/>
                  </a:lnTo>
                  <a:lnTo>
                    <a:pt x="4897" y="3534"/>
                  </a:lnTo>
                  <a:lnTo>
                    <a:pt x="4939" y="3491"/>
                  </a:lnTo>
                  <a:lnTo>
                    <a:pt x="5025" y="3321"/>
                  </a:lnTo>
                  <a:lnTo>
                    <a:pt x="5110" y="3066"/>
                  </a:lnTo>
                  <a:lnTo>
                    <a:pt x="5110" y="2768"/>
                  </a:lnTo>
                  <a:lnTo>
                    <a:pt x="5025" y="2469"/>
                  </a:lnTo>
                  <a:lnTo>
                    <a:pt x="4897" y="2171"/>
                  </a:lnTo>
                  <a:lnTo>
                    <a:pt x="4727" y="1873"/>
                  </a:lnTo>
                  <a:lnTo>
                    <a:pt x="4556" y="1575"/>
                  </a:lnTo>
                  <a:lnTo>
                    <a:pt x="4343" y="1320"/>
                  </a:lnTo>
                  <a:lnTo>
                    <a:pt x="4088" y="1065"/>
                  </a:lnTo>
                  <a:lnTo>
                    <a:pt x="3832" y="852"/>
                  </a:lnTo>
                  <a:lnTo>
                    <a:pt x="3534" y="639"/>
                  </a:lnTo>
                  <a:lnTo>
                    <a:pt x="3236" y="469"/>
                  </a:lnTo>
                  <a:lnTo>
                    <a:pt x="2938" y="341"/>
                  </a:lnTo>
                  <a:lnTo>
                    <a:pt x="2342" y="171"/>
                  </a:lnTo>
                  <a:lnTo>
                    <a:pt x="1746" y="85"/>
                  </a:lnTo>
                  <a:lnTo>
                    <a:pt x="1150"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5"/>
            <p:cNvSpPr/>
            <p:nvPr/>
          </p:nvSpPr>
          <p:spPr>
            <a:xfrm>
              <a:off x="5759825" y="4098475"/>
              <a:ext cx="609900" cy="781225"/>
            </a:xfrm>
            <a:custGeom>
              <a:avLst/>
              <a:gdLst/>
              <a:ahLst/>
              <a:cxnLst/>
              <a:rect l="l" t="t" r="r" b="b"/>
              <a:pathLst>
                <a:path w="24396" h="31249" extrusionOk="0">
                  <a:moveTo>
                    <a:pt x="12219" y="2044"/>
                  </a:moveTo>
                  <a:lnTo>
                    <a:pt x="12773" y="2087"/>
                  </a:lnTo>
                  <a:lnTo>
                    <a:pt x="13284" y="2129"/>
                  </a:lnTo>
                  <a:lnTo>
                    <a:pt x="13837" y="2214"/>
                  </a:lnTo>
                  <a:lnTo>
                    <a:pt x="14348" y="2342"/>
                  </a:lnTo>
                  <a:lnTo>
                    <a:pt x="14859" y="2470"/>
                  </a:lnTo>
                  <a:lnTo>
                    <a:pt x="15370" y="2683"/>
                  </a:lnTo>
                  <a:lnTo>
                    <a:pt x="15838" y="2895"/>
                  </a:lnTo>
                  <a:lnTo>
                    <a:pt x="16349" y="3108"/>
                  </a:lnTo>
                  <a:lnTo>
                    <a:pt x="16817" y="3406"/>
                  </a:lnTo>
                  <a:lnTo>
                    <a:pt x="17243" y="3704"/>
                  </a:lnTo>
                  <a:lnTo>
                    <a:pt x="17711" y="4002"/>
                  </a:lnTo>
                  <a:lnTo>
                    <a:pt x="18137" y="4386"/>
                  </a:lnTo>
                  <a:lnTo>
                    <a:pt x="18563" y="4769"/>
                  </a:lnTo>
                  <a:lnTo>
                    <a:pt x="18946" y="5152"/>
                  </a:lnTo>
                  <a:lnTo>
                    <a:pt x="19329" y="5578"/>
                  </a:lnTo>
                  <a:lnTo>
                    <a:pt x="19712" y="6046"/>
                  </a:lnTo>
                  <a:lnTo>
                    <a:pt x="20053" y="6514"/>
                  </a:lnTo>
                  <a:lnTo>
                    <a:pt x="20393" y="6982"/>
                  </a:lnTo>
                  <a:lnTo>
                    <a:pt x="20691" y="7493"/>
                  </a:lnTo>
                  <a:lnTo>
                    <a:pt x="20989" y="8047"/>
                  </a:lnTo>
                  <a:lnTo>
                    <a:pt x="21287" y="8600"/>
                  </a:lnTo>
                  <a:lnTo>
                    <a:pt x="21543" y="9154"/>
                  </a:lnTo>
                  <a:lnTo>
                    <a:pt x="21756" y="9750"/>
                  </a:lnTo>
                  <a:lnTo>
                    <a:pt x="21968" y="10346"/>
                  </a:lnTo>
                  <a:lnTo>
                    <a:pt x="22181" y="10942"/>
                  </a:lnTo>
                  <a:lnTo>
                    <a:pt x="22352" y="11580"/>
                  </a:lnTo>
                  <a:lnTo>
                    <a:pt x="22479" y="12219"/>
                  </a:lnTo>
                  <a:lnTo>
                    <a:pt x="22607" y="12900"/>
                  </a:lnTo>
                  <a:lnTo>
                    <a:pt x="22692" y="13539"/>
                  </a:lnTo>
                  <a:lnTo>
                    <a:pt x="22735" y="14220"/>
                  </a:lnTo>
                  <a:lnTo>
                    <a:pt x="22777" y="14944"/>
                  </a:lnTo>
                  <a:lnTo>
                    <a:pt x="22820" y="15625"/>
                  </a:lnTo>
                  <a:lnTo>
                    <a:pt x="22777" y="16306"/>
                  </a:lnTo>
                  <a:lnTo>
                    <a:pt x="22735" y="17030"/>
                  </a:lnTo>
                  <a:lnTo>
                    <a:pt x="22692" y="17711"/>
                  </a:lnTo>
                  <a:lnTo>
                    <a:pt x="22607" y="18349"/>
                  </a:lnTo>
                  <a:lnTo>
                    <a:pt x="22479" y="19031"/>
                  </a:lnTo>
                  <a:lnTo>
                    <a:pt x="22352" y="19669"/>
                  </a:lnTo>
                  <a:lnTo>
                    <a:pt x="22181" y="20308"/>
                  </a:lnTo>
                  <a:lnTo>
                    <a:pt x="21968" y="20904"/>
                  </a:lnTo>
                  <a:lnTo>
                    <a:pt x="21756" y="21500"/>
                  </a:lnTo>
                  <a:lnTo>
                    <a:pt x="21543" y="22096"/>
                  </a:lnTo>
                  <a:lnTo>
                    <a:pt x="21287" y="22649"/>
                  </a:lnTo>
                  <a:lnTo>
                    <a:pt x="20989" y="23203"/>
                  </a:lnTo>
                  <a:lnTo>
                    <a:pt x="20691" y="23756"/>
                  </a:lnTo>
                  <a:lnTo>
                    <a:pt x="20393" y="24267"/>
                  </a:lnTo>
                  <a:lnTo>
                    <a:pt x="20053" y="24735"/>
                  </a:lnTo>
                  <a:lnTo>
                    <a:pt x="19712" y="25204"/>
                  </a:lnTo>
                  <a:lnTo>
                    <a:pt x="19329" y="25672"/>
                  </a:lnTo>
                  <a:lnTo>
                    <a:pt x="18946" y="26098"/>
                  </a:lnTo>
                  <a:lnTo>
                    <a:pt x="18563" y="26481"/>
                  </a:lnTo>
                  <a:lnTo>
                    <a:pt x="18137" y="26864"/>
                  </a:lnTo>
                  <a:lnTo>
                    <a:pt x="17711" y="27247"/>
                  </a:lnTo>
                  <a:lnTo>
                    <a:pt x="17243" y="27545"/>
                  </a:lnTo>
                  <a:lnTo>
                    <a:pt x="16817" y="27843"/>
                  </a:lnTo>
                  <a:lnTo>
                    <a:pt x="16349" y="28141"/>
                  </a:lnTo>
                  <a:lnTo>
                    <a:pt x="15838" y="28354"/>
                  </a:lnTo>
                  <a:lnTo>
                    <a:pt x="15370" y="28567"/>
                  </a:lnTo>
                  <a:lnTo>
                    <a:pt x="14859" y="28780"/>
                  </a:lnTo>
                  <a:lnTo>
                    <a:pt x="14348" y="28907"/>
                  </a:lnTo>
                  <a:lnTo>
                    <a:pt x="13837" y="29035"/>
                  </a:lnTo>
                  <a:lnTo>
                    <a:pt x="13284" y="29120"/>
                  </a:lnTo>
                  <a:lnTo>
                    <a:pt x="12773" y="29163"/>
                  </a:lnTo>
                  <a:lnTo>
                    <a:pt x="12219" y="29206"/>
                  </a:lnTo>
                  <a:lnTo>
                    <a:pt x="11666" y="29163"/>
                  </a:lnTo>
                  <a:lnTo>
                    <a:pt x="11112" y="29120"/>
                  </a:lnTo>
                  <a:lnTo>
                    <a:pt x="10601" y="29035"/>
                  </a:lnTo>
                  <a:lnTo>
                    <a:pt x="10091" y="28907"/>
                  </a:lnTo>
                  <a:lnTo>
                    <a:pt x="9580" y="28780"/>
                  </a:lnTo>
                  <a:lnTo>
                    <a:pt x="9069" y="28567"/>
                  </a:lnTo>
                  <a:lnTo>
                    <a:pt x="8558" y="28354"/>
                  </a:lnTo>
                  <a:lnTo>
                    <a:pt x="8090" y="28141"/>
                  </a:lnTo>
                  <a:lnTo>
                    <a:pt x="7621" y="27843"/>
                  </a:lnTo>
                  <a:lnTo>
                    <a:pt x="7153" y="27545"/>
                  </a:lnTo>
                  <a:lnTo>
                    <a:pt x="6727" y="27247"/>
                  </a:lnTo>
                  <a:lnTo>
                    <a:pt x="6302" y="26864"/>
                  </a:lnTo>
                  <a:lnTo>
                    <a:pt x="5876" y="26481"/>
                  </a:lnTo>
                  <a:lnTo>
                    <a:pt x="5493" y="26098"/>
                  </a:lnTo>
                  <a:lnTo>
                    <a:pt x="5110" y="25672"/>
                  </a:lnTo>
                  <a:lnTo>
                    <a:pt x="4726" y="25204"/>
                  </a:lnTo>
                  <a:lnTo>
                    <a:pt x="4386" y="24735"/>
                  </a:lnTo>
                  <a:lnTo>
                    <a:pt x="4045" y="24267"/>
                  </a:lnTo>
                  <a:lnTo>
                    <a:pt x="3705" y="23756"/>
                  </a:lnTo>
                  <a:lnTo>
                    <a:pt x="3407" y="23203"/>
                  </a:lnTo>
                  <a:lnTo>
                    <a:pt x="3151" y="22649"/>
                  </a:lnTo>
                  <a:lnTo>
                    <a:pt x="2896" y="22096"/>
                  </a:lnTo>
                  <a:lnTo>
                    <a:pt x="2683" y="21500"/>
                  </a:lnTo>
                  <a:lnTo>
                    <a:pt x="2470" y="20904"/>
                  </a:lnTo>
                  <a:lnTo>
                    <a:pt x="2257" y="20308"/>
                  </a:lnTo>
                  <a:lnTo>
                    <a:pt x="2087" y="19669"/>
                  </a:lnTo>
                  <a:lnTo>
                    <a:pt x="1959" y="19031"/>
                  </a:lnTo>
                  <a:lnTo>
                    <a:pt x="1831" y="18349"/>
                  </a:lnTo>
                  <a:lnTo>
                    <a:pt x="1746" y="17711"/>
                  </a:lnTo>
                  <a:lnTo>
                    <a:pt x="1661" y="17030"/>
                  </a:lnTo>
                  <a:lnTo>
                    <a:pt x="1619" y="16306"/>
                  </a:lnTo>
                  <a:lnTo>
                    <a:pt x="1619" y="15625"/>
                  </a:lnTo>
                  <a:lnTo>
                    <a:pt x="1619" y="14944"/>
                  </a:lnTo>
                  <a:lnTo>
                    <a:pt x="1661" y="14220"/>
                  </a:lnTo>
                  <a:lnTo>
                    <a:pt x="1746" y="13539"/>
                  </a:lnTo>
                  <a:lnTo>
                    <a:pt x="1831" y="12900"/>
                  </a:lnTo>
                  <a:lnTo>
                    <a:pt x="1959" y="12219"/>
                  </a:lnTo>
                  <a:lnTo>
                    <a:pt x="2087" y="11580"/>
                  </a:lnTo>
                  <a:lnTo>
                    <a:pt x="2257" y="10942"/>
                  </a:lnTo>
                  <a:lnTo>
                    <a:pt x="2470" y="10346"/>
                  </a:lnTo>
                  <a:lnTo>
                    <a:pt x="2683" y="9750"/>
                  </a:lnTo>
                  <a:lnTo>
                    <a:pt x="2896" y="9154"/>
                  </a:lnTo>
                  <a:lnTo>
                    <a:pt x="3151" y="8600"/>
                  </a:lnTo>
                  <a:lnTo>
                    <a:pt x="3407" y="8047"/>
                  </a:lnTo>
                  <a:lnTo>
                    <a:pt x="3705" y="7493"/>
                  </a:lnTo>
                  <a:lnTo>
                    <a:pt x="4045" y="6982"/>
                  </a:lnTo>
                  <a:lnTo>
                    <a:pt x="4386" y="6514"/>
                  </a:lnTo>
                  <a:lnTo>
                    <a:pt x="4726" y="6046"/>
                  </a:lnTo>
                  <a:lnTo>
                    <a:pt x="5110" y="5578"/>
                  </a:lnTo>
                  <a:lnTo>
                    <a:pt x="5493" y="5152"/>
                  </a:lnTo>
                  <a:lnTo>
                    <a:pt x="5876" y="4769"/>
                  </a:lnTo>
                  <a:lnTo>
                    <a:pt x="6302" y="4386"/>
                  </a:lnTo>
                  <a:lnTo>
                    <a:pt x="6727" y="4002"/>
                  </a:lnTo>
                  <a:lnTo>
                    <a:pt x="7153" y="3704"/>
                  </a:lnTo>
                  <a:lnTo>
                    <a:pt x="7621" y="3406"/>
                  </a:lnTo>
                  <a:lnTo>
                    <a:pt x="8090" y="3108"/>
                  </a:lnTo>
                  <a:lnTo>
                    <a:pt x="8558" y="2895"/>
                  </a:lnTo>
                  <a:lnTo>
                    <a:pt x="9069" y="2683"/>
                  </a:lnTo>
                  <a:lnTo>
                    <a:pt x="9580" y="2470"/>
                  </a:lnTo>
                  <a:lnTo>
                    <a:pt x="10091" y="2342"/>
                  </a:lnTo>
                  <a:lnTo>
                    <a:pt x="10601" y="2214"/>
                  </a:lnTo>
                  <a:lnTo>
                    <a:pt x="11112" y="2129"/>
                  </a:lnTo>
                  <a:lnTo>
                    <a:pt x="11666" y="2087"/>
                  </a:lnTo>
                  <a:lnTo>
                    <a:pt x="12219" y="2044"/>
                  </a:lnTo>
                  <a:close/>
                  <a:moveTo>
                    <a:pt x="11581" y="1"/>
                  </a:moveTo>
                  <a:lnTo>
                    <a:pt x="10985" y="86"/>
                  </a:lnTo>
                  <a:lnTo>
                    <a:pt x="10346" y="171"/>
                  </a:lnTo>
                  <a:lnTo>
                    <a:pt x="9750" y="299"/>
                  </a:lnTo>
                  <a:lnTo>
                    <a:pt x="9154" y="511"/>
                  </a:lnTo>
                  <a:lnTo>
                    <a:pt x="8600" y="682"/>
                  </a:lnTo>
                  <a:lnTo>
                    <a:pt x="8004" y="937"/>
                  </a:lnTo>
                  <a:lnTo>
                    <a:pt x="7451" y="1235"/>
                  </a:lnTo>
                  <a:lnTo>
                    <a:pt x="6940" y="1533"/>
                  </a:lnTo>
                  <a:lnTo>
                    <a:pt x="6387" y="1874"/>
                  </a:lnTo>
                  <a:lnTo>
                    <a:pt x="5876" y="2257"/>
                  </a:lnTo>
                  <a:lnTo>
                    <a:pt x="5408" y="2683"/>
                  </a:lnTo>
                  <a:lnTo>
                    <a:pt x="4897" y="3108"/>
                  </a:lnTo>
                  <a:lnTo>
                    <a:pt x="4471" y="3577"/>
                  </a:lnTo>
                  <a:lnTo>
                    <a:pt x="4003" y="4045"/>
                  </a:lnTo>
                  <a:lnTo>
                    <a:pt x="3577" y="4556"/>
                  </a:lnTo>
                  <a:lnTo>
                    <a:pt x="3194" y="5109"/>
                  </a:lnTo>
                  <a:lnTo>
                    <a:pt x="2811" y="5705"/>
                  </a:lnTo>
                  <a:lnTo>
                    <a:pt x="2427" y="6259"/>
                  </a:lnTo>
                  <a:lnTo>
                    <a:pt x="2087" y="6897"/>
                  </a:lnTo>
                  <a:lnTo>
                    <a:pt x="1789" y="7536"/>
                  </a:lnTo>
                  <a:lnTo>
                    <a:pt x="1491" y="8174"/>
                  </a:lnTo>
                  <a:lnTo>
                    <a:pt x="1235" y="8856"/>
                  </a:lnTo>
                  <a:lnTo>
                    <a:pt x="980" y="9537"/>
                  </a:lnTo>
                  <a:lnTo>
                    <a:pt x="767" y="10261"/>
                  </a:lnTo>
                  <a:lnTo>
                    <a:pt x="554" y="10984"/>
                  </a:lnTo>
                  <a:lnTo>
                    <a:pt x="384" y="11708"/>
                  </a:lnTo>
                  <a:lnTo>
                    <a:pt x="256" y="12474"/>
                  </a:lnTo>
                  <a:lnTo>
                    <a:pt x="171" y="13241"/>
                  </a:lnTo>
                  <a:lnTo>
                    <a:pt x="86" y="14007"/>
                  </a:lnTo>
                  <a:lnTo>
                    <a:pt x="43" y="14816"/>
                  </a:lnTo>
                  <a:lnTo>
                    <a:pt x="1" y="15625"/>
                  </a:lnTo>
                  <a:lnTo>
                    <a:pt x="43" y="16434"/>
                  </a:lnTo>
                  <a:lnTo>
                    <a:pt x="86" y="17243"/>
                  </a:lnTo>
                  <a:lnTo>
                    <a:pt x="171" y="18009"/>
                  </a:lnTo>
                  <a:lnTo>
                    <a:pt x="256" y="18775"/>
                  </a:lnTo>
                  <a:lnTo>
                    <a:pt x="384" y="19541"/>
                  </a:lnTo>
                  <a:lnTo>
                    <a:pt x="554" y="20265"/>
                  </a:lnTo>
                  <a:lnTo>
                    <a:pt x="767" y="20989"/>
                  </a:lnTo>
                  <a:lnTo>
                    <a:pt x="980" y="21713"/>
                  </a:lnTo>
                  <a:lnTo>
                    <a:pt x="1235" y="22394"/>
                  </a:lnTo>
                  <a:lnTo>
                    <a:pt x="1491" y="23075"/>
                  </a:lnTo>
                  <a:lnTo>
                    <a:pt x="1789" y="23714"/>
                  </a:lnTo>
                  <a:lnTo>
                    <a:pt x="2087" y="24352"/>
                  </a:lnTo>
                  <a:lnTo>
                    <a:pt x="2427" y="24991"/>
                  </a:lnTo>
                  <a:lnTo>
                    <a:pt x="2811" y="25544"/>
                  </a:lnTo>
                  <a:lnTo>
                    <a:pt x="3194" y="26140"/>
                  </a:lnTo>
                  <a:lnTo>
                    <a:pt x="3577" y="26694"/>
                  </a:lnTo>
                  <a:lnTo>
                    <a:pt x="4003" y="27205"/>
                  </a:lnTo>
                  <a:lnTo>
                    <a:pt x="4471" y="27673"/>
                  </a:lnTo>
                  <a:lnTo>
                    <a:pt x="4897" y="28141"/>
                  </a:lnTo>
                  <a:lnTo>
                    <a:pt x="5408" y="28567"/>
                  </a:lnTo>
                  <a:lnTo>
                    <a:pt x="5876" y="28993"/>
                  </a:lnTo>
                  <a:lnTo>
                    <a:pt x="6387" y="29376"/>
                  </a:lnTo>
                  <a:lnTo>
                    <a:pt x="6940" y="29716"/>
                  </a:lnTo>
                  <a:lnTo>
                    <a:pt x="7451" y="30014"/>
                  </a:lnTo>
                  <a:lnTo>
                    <a:pt x="8004" y="30312"/>
                  </a:lnTo>
                  <a:lnTo>
                    <a:pt x="8600" y="30525"/>
                  </a:lnTo>
                  <a:lnTo>
                    <a:pt x="9154" y="30738"/>
                  </a:lnTo>
                  <a:lnTo>
                    <a:pt x="9750" y="30951"/>
                  </a:lnTo>
                  <a:lnTo>
                    <a:pt x="10346" y="31079"/>
                  </a:lnTo>
                  <a:lnTo>
                    <a:pt x="10985" y="31164"/>
                  </a:lnTo>
                  <a:lnTo>
                    <a:pt x="11581" y="31249"/>
                  </a:lnTo>
                  <a:lnTo>
                    <a:pt x="12858" y="31249"/>
                  </a:lnTo>
                  <a:lnTo>
                    <a:pt x="13454" y="31164"/>
                  </a:lnTo>
                  <a:lnTo>
                    <a:pt x="14092" y="31079"/>
                  </a:lnTo>
                  <a:lnTo>
                    <a:pt x="14688" y="30951"/>
                  </a:lnTo>
                  <a:lnTo>
                    <a:pt x="15242" y="30738"/>
                  </a:lnTo>
                  <a:lnTo>
                    <a:pt x="15838" y="30525"/>
                  </a:lnTo>
                  <a:lnTo>
                    <a:pt x="16391" y="30312"/>
                  </a:lnTo>
                  <a:lnTo>
                    <a:pt x="16945" y="30014"/>
                  </a:lnTo>
                  <a:lnTo>
                    <a:pt x="17498" y="29716"/>
                  </a:lnTo>
                  <a:lnTo>
                    <a:pt x="18009" y="29376"/>
                  </a:lnTo>
                  <a:lnTo>
                    <a:pt x="18520" y="28993"/>
                  </a:lnTo>
                  <a:lnTo>
                    <a:pt x="19031" y="28567"/>
                  </a:lnTo>
                  <a:lnTo>
                    <a:pt x="19499" y="28141"/>
                  </a:lnTo>
                  <a:lnTo>
                    <a:pt x="19967" y="27673"/>
                  </a:lnTo>
                  <a:lnTo>
                    <a:pt x="20436" y="27205"/>
                  </a:lnTo>
                  <a:lnTo>
                    <a:pt x="20862" y="26694"/>
                  </a:lnTo>
                  <a:lnTo>
                    <a:pt x="21245" y="26140"/>
                  </a:lnTo>
                  <a:lnTo>
                    <a:pt x="21628" y="25544"/>
                  </a:lnTo>
                  <a:lnTo>
                    <a:pt x="22011" y="24991"/>
                  </a:lnTo>
                  <a:lnTo>
                    <a:pt x="22352" y="24352"/>
                  </a:lnTo>
                  <a:lnTo>
                    <a:pt x="22650" y="23714"/>
                  </a:lnTo>
                  <a:lnTo>
                    <a:pt x="22948" y="23075"/>
                  </a:lnTo>
                  <a:lnTo>
                    <a:pt x="23203" y="22394"/>
                  </a:lnTo>
                  <a:lnTo>
                    <a:pt x="23458" y="21713"/>
                  </a:lnTo>
                  <a:lnTo>
                    <a:pt x="23671" y="20989"/>
                  </a:lnTo>
                  <a:lnTo>
                    <a:pt x="23884" y="20265"/>
                  </a:lnTo>
                  <a:lnTo>
                    <a:pt x="24012" y="19541"/>
                  </a:lnTo>
                  <a:lnTo>
                    <a:pt x="24182" y="18775"/>
                  </a:lnTo>
                  <a:lnTo>
                    <a:pt x="24267" y="18009"/>
                  </a:lnTo>
                  <a:lnTo>
                    <a:pt x="24353" y="17243"/>
                  </a:lnTo>
                  <a:lnTo>
                    <a:pt x="24395" y="16434"/>
                  </a:lnTo>
                  <a:lnTo>
                    <a:pt x="24395" y="15625"/>
                  </a:lnTo>
                  <a:lnTo>
                    <a:pt x="24395" y="14816"/>
                  </a:lnTo>
                  <a:lnTo>
                    <a:pt x="24353" y="14007"/>
                  </a:lnTo>
                  <a:lnTo>
                    <a:pt x="24267" y="13241"/>
                  </a:lnTo>
                  <a:lnTo>
                    <a:pt x="24182" y="12474"/>
                  </a:lnTo>
                  <a:lnTo>
                    <a:pt x="24012" y="11708"/>
                  </a:lnTo>
                  <a:lnTo>
                    <a:pt x="23884" y="10984"/>
                  </a:lnTo>
                  <a:lnTo>
                    <a:pt x="23671" y="10261"/>
                  </a:lnTo>
                  <a:lnTo>
                    <a:pt x="23458" y="9537"/>
                  </a:lnTo>
                  <a:lnTo>
                    <a:pt x="23203" y="8856"/>
                  </a:lnTo>
                  <a:lnTo>
                    <a:pt x="22948" y="8174"/>
                  </a:lnTo>
                  <a:lnTo>
                    <a:pt x="22650" y="7536"/>
                  </a:lnTo>
                  <a:lnTo>
                    <a:pt x="22352" y="6897"/>
                  </a:lnTo>
                  <a:lnTo>
                    <a:pt x="22011" y="6259"/>
                  </a:lnTo>
                  <a:lnTo>
                    <a:pt x="21628" y="5705"/>
                  </a:lnTo>
                  <a:lnTo>
                    <a:pt x="21245" y="5109"/>
                  </a:lnTo>
                  <a:lnTo>
                    <a:pt x="20862" y="4556"/>
                  </a:lnTo>
                  <a:lnTo>
                    <a:pt x="20436" y="4045"/>
                  </a:lnTo>
                  <a:lnTo>
                    <a:pt x="19967" y="3577"/>
                  </a:lnTo>
                  <a:lnTo>
                    <a:pt x="19499" y="3108"/>
                  </a:lnTo>
                  <a:lnTo>
                    <a:pt x="19031" y="2683"/>
                  </a:lnTo>
                  <a:lnTo>
                    <a:pt x="18520" y="2257"/>
                  </a:lnTo>
                  <a:lnTo>
                    <a:pt x="18009" y="1874"/>
                  </a:lnTo>
                  <a:lnTo>
                    <a:pt x="17498" y="1533"/>
                  </a:lnTo>
                  <a:lnTo>
                    <a:pt x="16945" y="1235"/>
                  </a:lnTo>
                  <a:lnTo>
                    <a:pt x="16391" y="937"/>
                  </a:lnTo>
                  <a:lnTo>
                    <a:pt x="15838" y="682"/>
                  </a:lnTo>
                  <a:lnTo>
                    <a:pt x="15242" y="511"/>
                  </a:lnTo>
                  <a:lnTo>
                    <a:pt x="14688" y="299"/>
                  </a:lnTo>
                  <a:lnTo>
                    <a:pt x="14092" y="171"/>
                  </a:lnTo>
                  <a:lnTo>
                    <a:pt x="13454" y="86"/>
                  </a:lnTo>
                  <a:lnTo>
                    <a:pt x="12858"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5"/>
            <p:cNvSpPr/>
            <p:nvPr/>
          </p:nvSpPr>
          <p:spPr>
            <a:xfrm>
              <a:off x="5800275" y="4149575"/>
              <a:ext cx="530050" cy="679050"/>
            </a:xfrm>
            <a:custGeom>
              <a:avLst/>
              <a:gdLst/>
              <a:ahLst/>
              <a:cxnLst/>
              <a:rect l="l" t="t" r="r" b="b"/>
              <a:pathLst>
                <a:path w="21202" h="27162" extrusionOk="0">
                  <a:moveTo>
                    <a:pt x="11112" y="937"/>
                  </a:moveTo>
                  <a:lnTo>
                    <a:pt x="11623" y="979"/>
                  </a:lnTo>
                  <a:lnTo>
                    <a:pt x="12091" y="1064"/>
                  </a:lnTo>
                  <a:lnTo>
                    <a:pt x="12602" y="1192"/>
                  </a:lnTo>
                  <a:lnTo>
                    <a:pt x="13070" y="1320"/>
                  </a:lnTo>
                  <a:lnTo>
                    <a:pt x="13539" y="1490"/>
                  </a:lnTo>
                  <a:lnTo>
                    <a:pt x="14007" y="1703"/>
                  </a:lnTo>
                  <a:lnTo>
                    <a:pt x="14433" y="1916"/>
                  </a:lnTo>
                  <a:lnTo>
                    <a:pt x="14901" y="2171"/>
                  </a:lnTo>
                  <a:lnTo>
                    <a:pt x="15327" y="2427"/>
                  </a:lnTo>
                  <a:lnTo>
                    <a:pt x="15710" y="2767"/>
                  </a:lnTo>
                  <a:lnTo>
                    <a:pt x="16136" y="3065"/>
                  </a:lnTo>
                  <a:lnTo>
                    <a:pt x="16519" y="3448"/>
                  </a:lnTo>
                  <a:lnTo>
                    <a:pt x="16902" y="3789"/>
                  </a:lnTo>
                  <a:lnTo>
                    <a:pt x="17243" y="4215"/>
                  </a:lnTo>
                  <a:lnTo>
                    <a:pt x="17583" y="4640"/>
                  </a:lnTo>
                  <a:lnTo>
                    <a:pt x="18222" y="5534"/>
                  </a:lnTo>
                  <a:lnTo>
                    <a:pt x="18775" y="6514"/>
                  </a:lnTo>
                  <a:lnTo>
                    <a:pt x="19286" y="7535"/>
                  </a:lnTo>
                  <a:lnTo>
                    <a:pt x="19712" y="8642"/>
                  </a:lnTo>
                  <a:lnTo>
                    <a:pt x="20052" y="9834"/>
                  </a:lnTo>
                  <a:lnTo>
                    <a:pt x="20265" y="11026"/>
                  </a:lnTo>
                  <a:lnTo>
                    <a:pt x="20436" y="12304"/>
                  </a:lnTo>
                  <a:lnTo>
                    <a:pt x="20478" y="12942"/>
                  </a:lnTo>
                  <a:lnTo>
                    <a:pt x="20478" y="13581"/>
                  </a:lnTo>
                  <a:lnTo>
                    <a:pt x="20478" y="14219"/>
                  </a:lnTo>
                  <a:lnTo>
                    <a:pt x="20436" y="14858"/>
                  </a:lnTo>
                  <a:lnTo>
                    <a:pt x="20265" y="16135"/>
                  </a:lnTo>
                  <a:lnTo>
                    <a:pt x="20052" y="17327"/>
                  </a:lnTo>
                  <a:lnTo>
                    <a:pt x="19712" y="18519"/>
                  </a:lnTo>
                  <a:lnTo>
                    <a:pt x="19286" y="19626"/>
                  </a:lnTo>
                  <a:lnTo>
                    <a:pt x="18775" y="20648"/>
                  </a:lnTo>
                  <a:lnTo>
                    <a:pt x="18222" y="21627"/>
                  </a:lnTo>
                  <a:lnTo>
                    <a:pt x="17583" y="22521"/>
                  </a:lnTo>
                  <a:lnTo>
                    <a:pt x="17243" y="22947"/>
                  </a:lnTo>
                  <a:lnTo>
                    <a:pt x="16902" y="23330"/>
                  </a:lnTo>
                  <a:lnTo>
                    <a:pt x="16519" y="23713"/>
                  </a:lnTo>
                  <a:lnTo>
                    <a:pt x="16136" y="24096"/>
                  </a:lnTo>
                  <a:lnTo>
                    <a:pt x="15710" y="24394"/>
                  </a:lnTo>
                  <a:lnTo>
                    <a:pt x="15327" y="24735"/>
                  </a:lnTo>
                  <a:lnTo>
                    <a:pt x="14901" y="24990"/>
                  </a:lnTo>
                  <a:lnTo>
                    <a:pt x="14433" y="25246"/>
                  </a:lnTo>
                  <a:lnTo>
                    <a:pt x="14007" y="25459"/>
                  </a:lnTo>
                  <a:lnTo>
                    <a:pt x="13539" y="25671"/>
                  </a:lnTo>
                  <a:lnTo>
                    <a:pt x="13070" y="25842"/>
                  </a:lnTo>
                  <a:lnTo>
                    <a:pt x="12602" y="25969"/>
                  </a:lnTo>
                  <a:lnTo>
                    <a:pt x="12091" y="26097"/>
                  </a:lnTo>
                  <a:lnTo>
                    <a:pt x="11623" y="26182"/>
                  </a:lnTo>
                  <a:lnTo>
                    <a:pt x="11112" y="26225"/>
                  </a:lnTo>
                  <a:lnTo>
                    <a:pt x="10090" y="26225"/>
                  </a:lnTo>
                  <a:lnTo>
                    <a:pt x="9579" y="26182"/>
                  </a:lnTo>
                  <a:lnTo>
                    <a:pt x="9069" y="26097"/>
                  </a:lnTo>
                  <a:lnTo>
                    <a:pt x="8600" y="25969"/>
                  </a:lnTo>
                  <a:lnTo>
                    <a:pt x="8132" y="25842"/>
                  </a:lnTo>
                  <a:lnTo>
                    <a:pt x="7664" y="25671"/>
                  </a:lnTo>
                  <a:lnTo>
                    <a:pt x="7195" y="25459"/>
                  </a:lnTo>
                  <a:lnTo>
                    <a:pt x="6727" y="25246"/>
                  </a:lnTo>
                  <a:lnTo>
                    <a:pt x="6301" y="24990"/>
                  </a:lnTo>
                  <a:lnTo>
                    <a:pt x="5876" y="24735"/>
                  </a:lnTo>
                  <a:lnTo>
                    <a:pt x="5450" y="24394"/>
                  </a:lnTo>
                  <a:lnTo>
                    <a:pt x="5067" y="24096"/>
                  </a:lnTo>
                  <a:lnTo>
                    <a:pt x="4684" y="23713"/>
                  </a:lnTo>
                  <a:lnTo>
                    <a:pt x="4300" y="23330"/>
                  </a:lnTo>
                  <a:lnTo>
                    <a:pt x="3960" y="22947"/>
                  </a:lnTo>
                  <a:lnTo>
                    <a:pt x="3619" y="22521"/>
                  </a:lnTo>
                  <a:lnTo>
                    <a:pt x="2981" y="21627"/>
                  </a:lnTo>
                  <a:lnTo>
                    <a:pt x="2385" y="20648"/>
                  </a:lnTo>
                  <a:lnTo>
                    <a:pt x="1916" y="19626"/>
                  </a:lnTo>
                  <a:lnTo>
                    <a:pt x="1491" y="18519"/>
                  </a:lnTo>
                  <a:lnTo>
                    <a:pt x="1150" y="17327"/>
                  </a:lnTo>
                  <a:lnTo>
                    <a:pt x="895" y="16135"/>
                  </a:lnTo>
                  <a:lnTo>
                    <a:pt x="767" y="14858"/>
                  </a:lnTo>
                  <a:lnTo>
                    <a:pt x="724" y="14219"/>
                  </a:lnTo>
                  <a:lnTo>
                    <a:pt x="724" y="13581"/>
                  </a:lnTo>
                  <a:lnTo>
                    <a:pt x="724" y="12942"/>
                  </a:lnTo>
                  <a:lnTo>
                    <a:pt x="767" y="12304"/>
                  </a:lnTo>
                  <a:lnTo>
                    <a:pt x="895" y="11026"/>
                  </a:lnTo>
                  <a:lnTo>
                    <a:pt x="1150" y="9834"/>
                  </a:lnTo>
                  <a:lnTo>
                    <a:pt x="1491" y="8642"/>
                  </a:lnTo>
                  <a:lnTo>
                    <a:pt x="1916" y="7535"/>
                  </a:lnTo>
                  <a:lnTo>
                    <a:pt x="2385" y="6514"/>
                  </a:lnTo>
                  <a:lnTo>
                    <a:pt x="2981" y="5534"/>
                  </a:lnTo>
                  <a:lnTo>
                    <a:pt x="3619" y="4640"/>
                  </a:lnTo>
                  <a:lnTo>
                    <a:pt x="3960" y="4215"/>
                  </a:lnTo>
                  <a:lnTo>
                    <a:pt x="4300" y="3789"/>
                  </a:lnTo>
                  <a:lnTo>
                    <a:pt x="4684" y="3448"/>
                  </a:lnTo>
                  <a:lnTo>
                    <a:pt x="5067" y="3065"/>
                  </a:lnTo>
                  <a:lnTo>
                    <a:pt x="5450" y="2767"/>
                  </a:lnTo>
                  <a:lnTo>
                    <a:pt x="5876" y="2427"/>
                  </a:lnTo>
                  <a:lnTo>
                    <a:pt x="6301" y="2171"/>
                  </a:lnTo>
                  <a:lnTo>
                    <a:pt x="6727" y="1916"/>
                  </a:lnTo>
                  <a:lnTo>
                    <a:pt x="7195" y="1703"/>
                  </a:lnTo>
                  <a:lnTo>
                    <a:pt x="7664" y="1490"/>
                  </a:lnTo>
                  <a:lnTo>
                    <a:pt x="8132" y="1320"/>
                  </a:lnTo>
                  <a:lnTo>
                    <a:pt x="8600" y="1192"/>
                  </a:lnTo>
                  <a:lnTo>
                    <a:pt x="9069" y="1064"/>
                  </a:lnTo>
                  <a:lnTo>
                    <a:pt x="9579" y="979"/>
                  </a:lnTo>
                  <a:lnTo>
                    <a:pt x="10090" y="937"/>
                  </a:lnTo>
                  <a:close/>
                  <a:moveTo>
                    <a:pt x="10601" y="0"/>
                  </a:moveTo>
                  <a:lnTo>
                    <a:pt x="10048" y="43"/>
                  </a:lnTo>
                  <a:lnTo>
                    <a:pt x="9494" y="85"/>
                  </a:lnTo>
                  <a:lnTo>
                    <a:pt x="8983" y="170"/>
                  </a:lnTo>
                  <a:lnTo>
                    <a:pt x="8473" y="298"/>
                  </a:lnTo>
                  <a:lnTo>
                    <a:pt x="7962" y="426"/>
                  </a:lnTo>
                  <a:lnTo>
                    <a:pt x="7451" y="639"/>
                  </a:lnTo>
                  <a:lnTo>
                    <a:pt x="6940" y="851"/>
                  </a:lnTo>
                  <a:lnTo>
                    <a:pt x="6472" y="1064"/>
                  </a:lnTo>
                  <a:lnTo>
                    <a:pt x="6003" y="1362"/>
                  </a:lnTo>
                  <a:lnTo>
                    <a:pt x="5535" y="1660"/>
                  </a:lnTo>
                  <a:lnTo>
                    <a:pt x="5109" y="1958"/>
                  </a:lnTo>
                  <a:lnTo>
                    <a:pt x="4684" y="2342"/>
                  </a:lnTo>
                  <a:lnTo>
                    <a:pt x="4258" y="2725"/>
                  </a:lnTo>
                  <a:lnTo>
                    <a:pt x="3875" y="3108"/>
                  </a:lnTo>
                  <a:lnTo>
                    <a:pt x="3492" y="3534"/>
                  </a:lnTo>
                  <a:lnTo>
                    <a:pt x="3108" y="4002"/>
                  </a:lnTo>
                  <a:lnTo>
                    <a:pt x="2768" y="4470"/>
                  </a:lnTo>
                  <a:lnTo>
                    <a:pt x="2427" y="4938"/>
                  </a:lnTo>
                  <a:lnTo>
                    <a:pt x="2087" y="5449"/>
                  </a:lnTo>
                  <a:lnTo>
                    <a:pt x="1789" y="6003"/>
                  </a:lnTo>
                  <a:lnTo>
                    <a:pt x="1533" y="6556"/>
                  </a:lnTo>
                  <a:lnTo>
                    <a:pt x="1278" y="7110"/>
                  </a:lnTo>
                  <a:lnTo>
                    <a:pt x="1065" y="7706"/>
                  </a:lnTo>
                  <a:lnTo>
                    <a:pt x="852" y="8302"/>
                  </a:lnTo>
                  <a:lnTo>
                    <a:pt x="639" y="8898"/>
                  </a:lnTo>
                  <a:lnTo>
                    <a:pt x="469" y="9536"/>
                  </a:lnTo>
                  <a:lnTo>
                    <a:pt x="341" y="10175"/>
                  </a:lnTo>
                  <a:lnTo>
                    <a:pt x="213" y="10856"/>
                  </a:lnTo>
                  <a:lnTo>
                    <a:pt x="128" y="11495"/>
                  </a:lnTo>
                  <a:lnTo>
                    <a:pt x="43" y="12176"/>
                  </a:lnTo>
                  <a:lnTo>
                    <a:pt x="1" y="12900"/>
                  </a:lnTo>
                  <a:lnTo>
                    <a:pt x="1" y="13581"/>
                  </a:lnTo>
                  <a:lnTo>
                    <a:pt x="1" y="14262"/>
                  </a:lnTo>
                  <a:lnTo>
                    <a:pt x="43" y="14986"/>
                  </a:lnTo>
                  <a:lnTo>
                    <a:pt x="128" y="15667"/>
                  </a:lnTo>
                  <a:lnTo>
                    <a:pt x="213" y="16305"/>
                  </a:lnTo>
                  <a:lnTo>
                    <a:pt x="341" y="16987"/>
                  </a:lnTo>
                  <a:lnTo>
                    <a:pt x="469" y="17625"/>
                  </a:lnTo>
                  <a:lnTo>
                    <a:pt x="639" y="18264"/>
                  </a:lnTo>
                  <a:lnTo>
                    <a:pt x="852" y="18860"/>
                  </a:lnTo>
                  <a:lnTo>
                    <a:pt x="1065" y="19456"/>
                  </a:lnTo>
                  <a:lnTo>
                    <a:pt x="1278" y="20052"/>
                  </a:lnTo>
                  <a:lnTo>
                    <a:pt x="1533" y="20605"/>
                  </a:lnTo>
                  <a:lnTo>
                    <a:pt x="1789" y="21159"/>
                  </a:lnTo>
                  <a:lnTo>
                    <a:pt x="2087" y="21712"/>
                  </a:lnTo>
                  <a:lnTo>
                    <a:pt x="2427" y="22223"/>
                  </a:lnTo>
                  <a:lnTo>
                    <a:pt x="2768" y="22691"/>
                  </a:lnTo>
                  <a:lnTo>
                    <a:pt x="3108" y="23160"/>
                  </a:lnTo>
                  <a:lnTo>
                    <a:pt x="3492" y="23628"/>
                  </a:lnTo>
                  <a:lnTo>
                    <a:pt x="3875" y="24054"/>
                  </a:lnTo>
                  <a:lnTo>
                    <a:pt x="4258" y="24437"/>
                  </a:lnTo>
                  <a:lnTo>
                    <a:pt x="4684" y="24820"/>
                  </a:lnTo>
                  <a:lnTo>
                    <a:pt x="5109" y="25203"/>
                  </a:lnTo>
                  <a:lnTo>
                    <a:pt x="5535" y="25501"/>
                  </a:lnTo>
                  <a:lnTo>
                    <a:pt x="6003" y="25799"/>
                  </a:lnTo>
                  <a:lnTo>
                    <a:pt x="6472" y="26097"/>
                  </a:lnTo>
                  <a:lnTo>
                    <a:pt x="6940" y="26310"/>
                  </a:lnTo>
                  <a:lnTo>
                    <a:pt x="7451" y="26523"/>
                  </a:lnTo>
                  <a:lnTo>
                    <a:pt x="7962" y="26736"/>
                  </a:lnTo>
                  <a:lnTo>
                    <a:pt x="8473" y="26863"/>
                  </a:lnTo>
                  <a:lnTo>
                    <a:pt x="8983" y="26991"/>
                  </a:lnTo>
                  <a:lnTo>
                    <a:pt x="9494" y="27076"/>
                  </a:lnTo>
                  <a:lnTo>
                    <a:pt x="10048" y="27119"/>
                  </a:lnTo>
                  <a:lnTo>
                    <a:pt x="10601" y="27162"/>
                  </a:lnTo>
                  <a:lnTo>
                    <a:pt x="11155" y="27119"/>
                  </a:lnTo>
                  <a:lnTo>
                    <a:pt x="11666" y="27076"/>
                  </a:lnTo>
                  <a:lnTo>
                    <a:pt x="12219" y="26991"/>
                  </a:lnTo>
                  <a:lnTo>
                    <a:pt x="12730" y="26863"/>
                  </a:lnTo>
                  <a:lnTo>
                    <a:pt x="13241" y="26736"/>
                  </a:lnTo>
                  <a:lnTo>
                    <a:pt x="13752" y="26523"/>
                  </a:lnTo>
                  <a:lnTo>
                    <a:pt x="14220" y="26310"/>
                  </a:lnTo>
                  <a:lnTo>
                    <a:pt x="14731" y="26097"/>
                  </a:lnTo>
                  <a:lnTo>
                    <a:pt x="15199" y="25799"/>
                  </a:lnTo>
                  <a:lnTo>
                    <a:pt x="15625" y="25501"/>
                  </a:lnTo>
                  <a:lnTo>
                    <a:pt x="16093" y="25203"/>
                  </a:lnTo>
                  <a:lnTo>
                    <a:pt x="16519" y="24820"/>
                  </a:lnTo>
                  <a:lnTo>
                    <a:pt x="16945" y="24437"/>
                  </a:lnTo>
                  <a:lnTo>
                    <a:pt x="17328" y="24054"/>
                  </a:lnTo>
                  <a:lnTo>
                    <a:pt x="17711" y="23628"/>
                  </a:lnTo>
                  <a:lnTo>
                    <a:pt x="18094" y="23160"/>
                  </a:lnTo>
                  <a:lnTo>
                    <a:pt x="18435" y="22691"/>
                  </a:lnTo>
                  <a:lnTo>
                    <a:pt x="18775" y="22223"/>
                  </a:lnTo>
                  <a:lnTo>
                    <a:pt x="19073" y="21712"/>
                  </a:lnTo>
                  <a:lnTo>
                    <a:pt x="19371" y="21159"/>
                  </a:lnTo>
                  <a:lnTo>
                    <a:pt x="19669" y="20605"/>
                  </a:lnTo>
                  <a:lnTo>
                    <a:pt x="19925" y="20052"/>
                  </a:lnTo>
                  <a:lnTo>
                    <a:pt x="20138" y="19456"/>
                  </a:lnTo>
                  <a:lnTo>
                    <a:pt x="20350" y="18860"/>
                  </a:lnTo>
                  <a:lnTo>
                    <a:pt x="20563" y="18264"/>
                  </a:lnTo>
                  <a:lnTo>
                    <a:pt x="20734" y="17625"/>
                  </a:lnTo>
                  <a:lnTo>
                    <a:pt x="20861" y="16987"/>
                  </a:lnTo>
                  <a:lnTo>
                    <a:pt x="20989" y="16305"/>
                  </a:lnTo>
                  <a:lnTo>
                    <a:pt x="21074" y="15667"/>
                  </a:lnTo>
                  <a:lnTo>
                    <a:pt x="21117" y="14986"/>
                  </a:lnTo>
                  <a:lnTo>
                    <a:pt x="21159" y="14262"/>
                  </a:lnTo>
                  <a:lnTo>
                    <a:pt x="21202" y="13581"/>
                  </a:lnTo>
                  <a:lnTo>
                    <a:pt x="21159" y="12900"/>
                  </a:lnTo>
                  <a:lnTo>
                    <a:pt x="21117" y="12176"/>
                  </a:lnTo>
                  <a:lnTo>
                    <a:pt x="21074" y="11495"/>
                  </a:lnTo>
                  <a:lnTo>
                    <a:pt x="20989" y="10856"/>
                  </a:lnTo>
                  <a:lnTo>
                    <a:pt x="20861" y="10175"/>
                  </a:lnTo>
                  <a:lnTo>
                    <a:pt x="20734" y="9536"/>
                  </a:lnTo>
                  <a:lnTo>
                    <a:pt x="20563" y="8898"/>
                  </a:lnTo>
                  <a:lnTo>
                    <a:pt x="20350" y="8302"/>
                  </a:lnTo>
                  <a:lnTo>
                    <a:pt x="20138" y="7706"/>
                  </a:lnTo>
                  <a:lnTo>
                    <a:pt x="19925" y="7110"/>
                  </a:lnTo>
                  <a:lnTo>
                    <a:pt x="19669" y="6556"/>
                  </a:lnTo>
                  <a:lnTo>
                    <a:pt x="19371" y="6003"/>
                  </a:lnTo>
                  <a:lnTo>
                    <a:pt x="19073" y="5449"/>
                  </a:lnTo>
                  <a:lnTo>
                    <a:pt x="18775" y="4938"/>
                  </a:lnTo>
                  <a:lnTo>
                    <a:pt x="18435" y="4470"/>
                  </a:lnTo>
                  <a:lnTo>
                    <a:pt x="18094" y="4002"/>
                  </a:lnTo>
                  <a:lnTo>
                    <a:pt x="17711" y="3534"/>
                  </a:lnTo>
                  <a:lnTo>
                    <a:pt x="17328" y="3108"/>
                  </a:lnTo>
                  <a:lnTo>
                    <a:pt x="16945" y="2725"/>
                  </a:lnTo>
                  <a:lnTo>
                    <a:pt x="16519" y="2342"/>
                  </a:lnTo>
                  <a:lnTo>
                    <a:pt x="16093" y="1958"/>
                  </a:lnTo>
                  <a:lnTo>
                    <a:pt x="15625" y="1660"/>
                  </a:lnTo>
                  <a:lnTo>
                    <a:pt x="15199" y="1362"/>
                  </a:lnTo>
                  <a:lnTo>
                    <a:pt x="14731" y="1064"/>
                  </a:lnTo>
                  <a:lnTo>
                    <a:pt x="14220" y="851"/>
                  </a:lnTo>
                  <a:lnTo>
                    <a:pt x="13752" y="639"/>
                  </a:lnTo>
                  <a:lnTo>
                    <a:pt x="13241" y="426"/>
                  </a:lnTo>
                  <a:lnTo>
                    <a:pt x="12730" y="298"/>
                  </a:lnTo>
                  <a:lnTo>
                    <a:pt x="12219" y="170"/>
                  </a:lnTo>
                  <a:lnTo>
                    <a:pt x="11666" y="85"/>
                  </a:lnTo>
                  <a:lnTo>
                    <a:pt x="11155" y="43"/>
                  </a:lnTo>
                  <a:lnTo>
                    <a:pt x="10601"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5"/>
            <p:cNvSpPr/>
            <p:nvPr/>
          </p:nvSpPr>
          <p:spPr>
            <a:xfrm>
              <a:off x="6024850" y="4471000"/>
              <a:ext cx="80900" cy="93675"/>
            </a:xfrm>
            <a:custGeom>
              <a:avLst/>
              <a:gdLst/>
              <a:ahLst/>
              <a:cxnLst/>
              <a:rect l="l" t="t" r="r" b="b"/>
              <a:pathLst>
                <a:path w="3236" h="3747" extrusionOk="0">
                  <a:moveTo>
                    <a:pt x="1618" y="0"/>
                  </a:moveTo>
                  <a:lnTo>
                    <a:pt x="1278" y="43"/>
                  </a:lnTo>
                  <a:lnTo>
                    <a:pt x="980" y="170"/>
                  </a:lnTo>
                  <a:lnTo>
                    <a:pt x="724" y="341"/>
                  </a:lnTo>
                  <a:lnTo>
                    <a:pt x="469" y="553"/>
                  </a:lnTo>
                  <a:lnTo>
                    <a:pt x="256" y="851"/>
                  </a:lnTo>
                  <a:lnTo>
                    <a:pt x="128" y="1149"/>
                  </a:lnTo>
                  <a:lnTo>
                    <a:pt x="43" y="1490"/>
                  </a:lnTo>
                  <a:lnTo>
                    <a:pt x="0" y="1873"/>
                  </a:lnTo>
                  <a:lnTo>
                    <a:pt x="43" y="2256"/>
                  </a:lnTo>
                  <a:lnTo>
                    <a:pt x="128" y="2597"/>
                  </a:lnTo>
                  <a:lnTo>
                    <a:pt x="256" y="2938"/>
                  </a:lnTo>
                  <a:lnTo>
                    <a:pt x="469" y="3193"/>
                  </a:lnTo>
                  <a:lnTo>
                    <a:pt x="724" y="3406"/>
                  </a:lnTo>
                  <a:lnTo>
                    <a:pt x="980" y="3576"/>
                  </a:lnTo>
                  <a:lnTo>
                    <a:pt x="1278" y="3704"/>
                  </a:lnTo>
                  <a:lnTo>
                    <a:pt x="1618" y="3746"/>
                  </a:lnTo>
                  <a:lnTo>
                    <a:pt x="1959" y="3704"/>
                  </a:lnTo>
                  <a:lnTo>
                    <a:pt x="2257" y="3576"/>
                  </a:lnTo>
                  <a:lnTo>
                    <a:pt x="2512" y="3406"/>
                  </a:lnTo>
                  <a:lnTo>
                    <a:pt x="2768" y="3193"/>
                  </a:lnTo>
                  <a:lnTo>
                    <a:pt x="2938" y="2938"/>
                  </a:lnTo>
                  <a:lnTo>
                    <a:pt x="3108" y="2597"/>
                  </a:lnTo>
                  <a:lnTo>
                    <a:pt x="3193" y="2256"/>
                  </a:lnTo>
                  <a:lnTo>
                    <a:pt x="3236" y="1873"/>
                  </a:lnTo>
                  <a:lnTo>
                    <a:pt x="3193" y="1490"/>
                  </a:lnTo>
                  <a:lnTo>
                    <a:pt x="3108" y="1149"/>
                  </a:lnTo>
                  <a:lnTo>
                    <a:pt x="2938" y="851"/>
                  </a:lnTo>
                  <a:lnTo>
                    <a:pt x="2768" y="553"/>
                  </a:lnTo>
                  <a:lnTo>
                    <a:pt x="2512" y="341"/>
                  </a:lnTo>
                  <a:lnTo>
                    <a:pt x="2257" y="170"/>
                  </a:lnTo>
                  <a:lnTo>
                    <a:pt x="1959" y="43"/>
                  </a:lnTo>
                  <a:lnTo>
                    <a:pt x="1618"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5"/>
            <p:cNvSpPr/>
            <p:nvPr/>
          </p:nvSpPr>
          <p:spPr>
            <a:xfrm>
              <a:off x="6774125" y="4631700"/>
              <a:ext cx="79850" cy="12800"/>
            </a:xfrm>
            <a:custGeom>
              <a:avLst/>
              <a:gdLst/>
              <a:ahLst/>
              <a:cxnLst/>
              <a:rect l="l" t="t" r="r" b="b"/>
              <a:pathLst>
                <a:path w="3194" h="512" extrusionOk="0">
                  <a:moveTo>
                    <a:pt x="1" y="1"/>
                  </a:moveTo>
                  <a:lnTo>
                    <a:pt x="214" y="511"/>
                  </a:lnTo>
                  <a:lnTo>
                    <a:pt x="3194" y="426"/>
                  </a:lnTo>
                  <a:lnTo>
                    <a:pt x="2981"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5"/>
            <p:cNvSpPr/>
            <p:nvPr/>
          </p:nvSpPr>
          <p:spPr>
            <a:xfrm>
              <a:off x="6903975" y="4631700"/>
              <a:ext cx="73475" cy="18125"/>
            </a:xfrm>
            <a:custGeom>
              <a:avLst/>
              <a:gdLst/>
              <a:ahLst/>
              <a:cxnLst/>
              <a:rect l="l" t="t" r="r" b="b"/>
              <a:pathLst>
                <a:path w="2939" h="725" extrusionOk="0">
                  <a:moveTo>
                    <a:pt x="1" y="1"/>
                  </a:moveTo>
                  <a:lnTo>
                    <a:pt x="1" y="724"/>
                  </a:lnTo>
                  <a:lnTo>
                    <a:pt x="2938" y="724"/>
                  </a:lnTo>
                  <a:lnTo>
                    <a:pt x="2853"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5"/>
            <p:cNvSpPr/>
            <p:nvPr/>
          </p:nvSpPr>
          <p:spPr>
            <a:xfrm>
              <a:off x="6259000" y="3134200"/>
              <a:ext cx="232050" cy="319325"/>
            </a:xfrm>
            <a:custGeom>
              <a:avLst/>
              <a:gdLst/>
              <a:ahLst/>
              <a:cxnLst/>
              <a:rect l="l" t="t" r="r" b="b"/>
              <a:pathLst>
                <a:path w="9282" h="12773" extrusionOk="0">
                  <a:moveTo>
                    <a:pt x="4769" y="0"/>
                  </a:moveTo>
                  <a:lnTo>
                    <a:pt x="4300" y="43"/>
                  </a:lnTo>
                  <a:lnTo>
                    <a:pt x="3875" y="86"/>
                  </a:lnTo>
                  <a:lnTo>
                    <a:pt x="3449" y="128"/>
                  </a:lnTo>
                  <a:lnTo>
                    <a:pt x="3108" y="213"/>
                  </a:lnTo>
                  <a:lnTo>
                    <a:pt x="2725" y="341"/>
                  </a:lnTo>
                  <a:lnTo>
                    <a:pt x="2129" y="554"/>
                  </a:lnTo>
                  <a:lnTo>
                    <a:pt x="1618" y="894"/>
                  </a:lnTo>
                  <a:lnTo>
                    <a:pt x="1235" y="1235"/>
                  </a:lnTo>
                  <a:lnTo>
                    <a:pt x="895" y="1618"/>
                  </a:lnTo>
                  <a:lnTo>
                    <a:pt x="639" y="2001"/>
                  </a:lnTo>
                  <a:lnTo>
                    <a:pt x="426" y="2385"/>
                  </a:lnTo>
                  <a:lnTo>
                    <a:pt x="299" y="2768"/>
                  </a:lnTo>
                  <a:lnTo>
                    <a:pt x="213" y="3151"/>
                  </a:lnTo>
                  <a:lnTo>
                    <a:pt x="171" y="3491"/>
                  </a:lnTo>
                  <a:lnTo>
                    <a:pt x="128" y="3960"/>
                  </a:lnTo>
                  <a:lnTo>
                    <a:pt x="128" y="4130"/>
                  </a:lnTo>
                  <a:lnTo>
                    <a:pt x="43" y="4939"/>
                  </a:lnTo>
                  <a:lnTo>
                    <a:pt x="0" y="5705"/>
                  </a:lnTo>
                  <a:lnTo>
                    <a:pt x="43" y="6472"/>
                  </a:lnTo>
                  <a:lnTo>
                    <a:pt x="86" y="7238"/>
                  </a:lnTo>
                  <a:lnTo>
                    <a:pt x="213" y="8004"/>
                  </a:lnTo>
                  <a:lnTo>
                    <a:pt x="384" y="8770"/>
                  </a:lnTo>
                  <a:lnTo>
                    <a:pt x="597" y="9494"/>
                  </a:lnTo>
                  <a:lnTo>
                    <a:pt x="809" y="10218"/>
                  </a:lnTo>
                  <a:lnTo>
                    <a:pt x="1065" y="10771"/>
                  </a:lnTo>
                  <a:lnTo>
                    <a:pt x="1405" y="11282"/>
                  </a:lnTo>
                  <a:lnTo>
                    <a:pt x="1831" y="11708"/>
                  </a:lnTo>
                  <a:lnTo>
                    <a:pt x="2257" y="12091"/>
                  </a:lnTo>
                  <a:lnTo>
                    <a:pt x="2470" y="12219"/>
                  </a:lnTo>
                  <a:lnTo>
                    <a:pt x="2768" y="12347"/>
                  </a:lnTo>
                  <a:lnTo>
                    <a:pt x="3066" y="12474"/>
                  </a:lnTo>
                  <a:lnTo>
                    <a:pt x="3491" y="12602"/>
                  </a:lnTo>
                  <a:lnTo>
                    <a:pt x="3917" y="12687"/>
                  </a:lnTo>
                  <a:lnTo>
                    <a:pt x="4386" y="12772"/>
                  </a:lnTo>
                  <a:lnTo>
                    <a:pt x="5365" y="12772"/>
                  </a:lnTo>
                  <a:lnTo>
                    <a:pt x="5876" y="12687"/>
                  </a:lnTo>
                  <a:lnTo>
                    <a:pt x="6386" y="12517"/>
                  </a:lnTo>
                  <a:lnTo>
                    <a:pt x="6855" y="12261"/>
                  </a:lnTo>
                  <a:lnTo>
                    <a:pt x="7280" y="11921"/>
                  </a:lnTo>
                  <a:lnTo>
                    <a:pt x="7493" y="11708"/>
                  </a:lnTo>
                  <a:lnTo>
                    <a:pt x="7706" y="11495"/>
                  </a:lnTo>
                  <a:lnTo>
                    <a:pt x="7876" y="11240"/>
                  </a:lnTo>
                  <a:lnTo>
                    <a:pt x="8047" y="10942"/>
                  </a:lnTo>
                  <a:lnTo>
                    <a:pt x="8217" y="10601"/>
                  </a:lnTo>
                  <a:lnTo>
                    <a:pt x="8345" y="10261"/>
                  </a:lnTo>
                  <a:lnTo>
                    <a:pt x="8473" y="9877"/>
                  </a:lnTo>
                  <a:lnTo>
                    <a:pt x="8558" y="9452"/>
                  </a:lnTo>
                  <a:lnTo>
                    <a:pt x="8856" y="8089"/>
                  </a:lnTo>
                  <a:lnTo>
                    <a:pt x="9111" y="6472"/>
                  </a:lnTo>
                  <a:lnTo>
                    <a:pt x="9239" y="5578"/>
                  </a:lnTo>
                  <a:lnTo>
                    <a:pt x="9281" y="4726"/>
                  </a:lnTo>
                  <a:lnTo>
                    <a:pt x="9281" y="3917"/>
                  </a:lnTo>
                  <a:lnTo>
                    <a:pt x="9239" y="3151"/>
                  </a:lnTo>
                  <a:lnTo>
                    <a:pt x="9111" y="2597"/>
                  </a:lnTo>
                  <a:lnTo>
                    <a:pt x="8898" y="2087"/>
                  </a:lnTo>
                  <a:lnTo>
                    <a:pt x="8685" y="1661"/>
                  </a:lnTo>
                  <a:lnTo>
                    <a:pt x="8387" y="1320"/>
                  </a:lnTo>
                  <a:lnTo>
                    <a:pt x="8089" y="1022"/>
                  </a:lnTo>
                  <a:lnTo>
                    <a:pt x="7749" y="767"/>
                  </a:lnTo>
                  <a:lnTo>
                    <a:pt x="7408" y="554"/>
                  </a:lnTo>
                  <a:lnTo>
                    <a:pt x="7068" y="384"/>
                  </a:lnTo>
                  <a:lnTo>
                    <a:pt x="6727" y="256"/>
                  </a:lnTo>
                  <a:lnTo>
                    <a:pt x="6386" y="171"/>
                  </a:lnTo>
                  <a:lnTo>
                    <a:pt x="5790" y="43"/>
                  </a:lnTo>
                  <a:lnTo>
                    <a:pt x="5407" y="43"/>
                  </a:lnTo>
                  <a:lnTo>
                    <a:pt x="5237" y="0"/>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5"/>
            <p:cNvSpPr/>
            <p:nvPr/>
          </p:nvSpPr>
          <p:spPr>
            <a:xfrm>
              <a:off x="6325000" y="3325775"/>
              <a:ext cx="13850" cy="13875"/>
            </a:xfrm>
            <a:custGeom>
              <a:avLst/>
              <a:gdLst/>
              <a:ahLst/>
              <a:cxnLst/>
              <a:rect l="l" t="t" r="r" b="b"/>
              <a:pathLst>
                <a:path w="554" h="555" extrusionOk="0">
                  <a:moveTo>
                    <a:pt x="255" y="1"/>
                  </a:moveTo>
                  <a:lnTo>
                    <a:pt x="170" y="43"/>
                  </a:lnTo>
                  <a:lnTo>
                    <a:pt x="85" y="86"/>
                  </a:lnTo>
                  <a:lnTo>
                    <a:pt x="0" y="213"/>
                  </a:lnTo>
                  <a:lnTo>
                    <a:pt x="0" y="299"/>
                  </a:lnTo>
                  <a:lnTo>
                    <a:pt x="43" y="426"/>
                  </a:lnTo>
                  <a:lnTo>
                    <a:pt x="85" y="511"/>
                  </a:lnTo>
                  <a:lnTo>
                    <a:pt x="170" y="554"/>
                  </a:lnTo>
                  <a:lnTo>
                    <a:pt x="383" y="554"/>
                  </a:lnTo>
                  <a:lnTo>
                    <a:pt x="468" y="469"/>
                  </a:lnTo>
                  <a:lnTo>
                    <a:pt x="553" y="384"/>
                  </a:lnTo>
                  <a:lnTo>
                    <a:pt x="553" y="299"/>
                  </a:lnTo>
                  <a:lnTo>
                    <a:pt x="511" y="171"/>
                  </a:lnTo>
                  <a:lnTo>
                    <a:pt x="468" y="86"/>
                  </a:lnTo>
                  <a:lnTo>
                    <a:pt x="383" y="43"/>
                  </a:lnTo>
                  <a:lnTo>
                    <a:pt x="255"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5"/>
            <p:cNvSpPr/>
            <p:nvPr/>
          </p:nvSpPr>
          <p:spPr>
            <a:xfrm>
              <a:off x="6442075" y="3324725"/>
              <a:ext cx="13850" cy="13850"/>
            </a:xfrm>
            <a:custGeom>
              <a:avLst/>
              <a:gdLst/>
              <a:ahLst/>
              <a:cxnLst/>
              <a:rect l="l" t="t" r="r" b="b"/>
              <a:pathLst>
                <a:path w="554" h="554" extrusionOk="0">
                  <a:moveTo>
                    <a:pt x="255" y="0"/>
                  </a:moveTo>
                  <a:lnTo>
                    <a:pt x="170" y="43"/>
                  </a:lnTo>
                  <a:lnTo>
                    <a:pt x="43" y="85"/>
                  </a:lnTo>
                  <a:lnTo>
                    <a:pt x="0" y="170"/>
                  </a:lnTo>
                  <a:lnTo>
                    <a:pt x="0" y="298"/>
                  </a:lnTo>
                  <a:lnTo>
                    <a:pt x="0" y="426"/>
                  </a:lnTo>
                  <a:lnTo>
                    <a:pt x="85" y="511"/>
                  </a:lnTo>
                  <a:lnTo>
                    <a:pt x="170" y="553"/>
                  </a:lnTo>
                  <a:lnTo>
                    <a:pt x="383" y="553"/>
                  </a:lnTo>
                  <a:lnTo>
                    <a:pt x="468" y="468"/>
                  </a:lnTo>
                  <a:lnTo>
                    <a:pt x="511" y="383"/>
                  </a:lnTo>
                  <a:lnTo>
                    <a:pt x="553" y="298"/>
                  </a:lnTo>
                  <a:lnTo>
                    <a:pt x="511" y="170"/>
                  </a:lnTo>
                  <a:lnTo>
                    <a:pt x="468" y="85"/>
                  </a:lnTo>
                  <a:lnTo>
                    <a:pt x="383" y="43"/>
                  </a:lnTo>
                  <a:lnTo>
                    <a:pt x="255"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85"/>
            <p:cNvSpPr/>
            <p:nvPr/>
          </p:nvSpPr>
          <p:spPr>
            <a:xfrm>
              <a:off x="6305825" y="3315125"/>
              <a:ext cx="40475" cy="16000"/>
            </a:xfrm>
            <a:custGeom>
              <a:avLst/>
              <a:gdLst/>
              <a:ahLst/>
              <a:cxnLst/>
              <a:rect l="l" t="t" r="r" b="b"/>
              <a:pathLst>
                <a:path w="1619" h="640" extrusionOk="0">
                  <a:moveTo>
                    <a:pt x="1150" y="1"/>
                  </a:moveTo>
                  <a:lnTo>
                    <a:pt x="937" y="43"/>
                  </a:lnTo>
                  <a:lnTo>
                    <a:pt x="724" y="86"/>
                  </a:lnTo>
                  <a:lnTo>
                    <a:pt x="554" y="171"/>
                  </a:lnTo>
                  <a:lnTo>
                    <a:pt x="341" y="299"/>
                  </a:lnTo>
                  <a:lnTo>
                    <a:pt x="171" y="427"/>
                  </a:lnTo>
                  <a:lnTo>
                    <a:pt x="1" y="554"/>
                  </a:lnTo>
                  <a:lnTo>
                    <a:pt x="1" y="639"/>
                  </a:lnTo>
                  <a:lnTo>
                    <a:pt x="86" y="639"/>
                  </a:lnTo>
                  <a:lnTo>
                    <a:pt x="426" y="384"/>
                  </a:lnTo>
                  <a:lnTo>
                    <a:pt x="767" y="214"/>
                  </a:lnTo>
                  <a:lnTo>
                    <a:pt x="1193" y="129"/>
                  </a:lnTo>
                  <a:lnTo>
                    <a:pt x="1576" y="86"/>
                  </a:lnTo>
                  <a:lnTo>
                    <a:pt x="1618" y="86"/>
                  </a:lnTo>
                  <a:lnTo>
                    <a:pt x="1618"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85"/>
            <p:cNvSpPr/>
            <p:nvPr/>
          </p:nvSpPr>
          <p:spPr>
            <a:xfrm>
              <a:off x="6432475" y="3311950"/>
              <a:ext cx="38350" cy="18100"/>
            </a:xfrm>
            <a:custGeom>
              <a:avLst/>
              <a:gdLst/>
              <a:ahLst/>
              <a:cxnLst/>
              <a:rect l="l" t="t" r="r" b="b"/>
              <a:pathLst>
                <a:path w="1534" h="724" extrusionOk="0">
                  <a:moveTo>
                    <a:pt x="1" y="0"/>
                  </a:moveTo>
                  <a:lnTo>
                    <a:pt x="1" y="43"/>
                  </a:lnTo>
                  <a:lnTo>
                    <a:pt x="1" y="85"/>
                  </a:lnTo>
                  <a:lnTo>
                    <a:pt x="427" y="128"/>
                  </a:lnTo>
                  <a:lnTo>
                    <a:pt x="810" y="256"/>
                  </a:lnTo>
                  <a:lnTo>
                    <a:pt x="1193" y="468"/>
                  </a:lnTo>
                  <a:lnTo>
                    <a:pt x="1491" y="724"/>
                  </a:lnTo>
                  <a:lnTo>
                    <a:pt x="1534" y="724"/>
                  </a:lnTo>
                  <a:lnTo>
                    <a:pt x="1534" y="681"/>
                  </a:lnTo>
                  <a:lnTo>
                    <a:pt x="1406" y="511"/>
                  </a:lnTo>
                  <a:lnTo>
                    <a:pt x="1236" y="383"/>
                  </a:lnTo>
                  <a:lnTo>
                    <a:pt x="1065" y="256"/>
                  </a:lnTo>
                  <a:lnTo>
                    <a:pt x="852" y="128"/>
                  </a:lnTo>
                  <a:lnTo>
                    <a:pt x="682" y="85"/>
                  </a:lnTo>
                  <a:lnTo>
                    <a:pt x="46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5"/>
            <p:cNvSpPr/>
            <p:nvPr/>
          </p:nvSpPr>
          <p:spPr>
            <a:xfrm>
              <a:off x="6382450" y="3372600"/>
              <a:ext cx="28775" cy="5350"/>
            </a:xfrm>
            <a:custGeom>
              <a:avLst/>
              <a:gdLst/>
              <a:ahLst/>
              <a:cxnLst/>
              <a:rect l="l" t="t" r="r" b="b"/>
              <a:pathLst>
                <a:path w="1151" h="214" extrusionOk="0">
                  <a:moveTo>
                    <a:pt x="1" y="1"/>
                  </a:moveTo>
                  <a:lnTo>
                    <a:pt x="1" y="43"/>
                  </a:lnTo>
                  <a:lnTo>
                    <a:pt x="129" y="129"/>
                  </a:lnTo>
                  <a:lnTo>
                    <a:pt x="256" y="171"/>
                  </a:lnTo>
                  <a:lnTo>
                    <a:pt x="554" y="214"/>
                  </a:lnTo>
                  <a:lnTo>
                    <a:pt x="852" y="171"/>
                  </a:lnTo>
                  <a:lnTo>
                    <a:pt x="980" y="129"/>
                  </a:lnTo>
                  <a:lnTo>
                    <a:pt x="1108" y="43"/>
                  </a:lnTo>
                  <a:lnTo>
                    <a:pt x="1150" y="1"/>
                  </a:lnTo>
                  <a:lnTo>
                    <a:pt x="1108" y="1"/>
                  </a:lnTo>
                  <a:lnTo>
                    <a:pt x="852" y="129"/>
                  </a:lnTo>
                  <a:lnTo>
                    <a:pt x="554" y="129"/>
                  </a:lnTo>
                  <a:lnTo>
                    <a:pt x="299" y="86"/>
                  </a:lnTo>
                  <a:lnTo>
                    <a:pt x="44"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5"/>
            <p:cNvSpPr/>
            <p:nvPr/>
          </p:nvSpPr>
          <p:spPr>
            <a:xfrm>
              <a:off x="6387775" y="3328975"/>
              <a:ext cx="18125" cy="34075"/>
            </a:xfrm>
            <a:custGeom>
              <a:avLst/>
              <a:gdLst/>
              <a:ahLst/>
              <a:cxnLst/>
              <a:rect l="l" t="t" r="r" b="b"/>
              <a:pathLst>
                <a:path w="725" h="1363" extrusionOk="0">
                  <a:moveTo>
                    <a:pt x="639" y="0"/>
                  </a:moveTo>
                  <a:lnTo>
                    <a:pt x="639" y="43"/>
                  </a:lnTo>
                  <a:lnTo>
                    <a:pt x="639" y="511"/>
                  </a:lnTo>
                  <a:lnTo>
                    <a:pt x="639" y="979"/>
                  </a:lnTo>
                  <a:lnTo>
                    <a:pt x="639" y="1065"/>
                  </a:lnTo>
                  <a:lnTo>
                    <a:pt x="597" y="1192"/>
                  </a:lnTo>
                  <a:lnTo>
                    <a:pt x="512" y="1235"/>
                  </a:lnTo>
                  <a:lnTo>
                    <a:pt x="427" y="1277"/>
                  </a:lnTo>
                  <a:lnTo>
                    <a:pt x="299" y="1277"/>
                  </a:lnTo>
                  <a:lnTo>
                    <a:pt x="214" y="1235"/>
                  </a:lnTo>
                  <a:lnTo>
                    <a:pt x="1" y="1107"/>
                  </a:lnTo>
                  <a:lnTo>
                    <a:pt x="1" y="1150"/>
                  </a:lnTo>
                  <a:lnTo>
                    <a:pt x="171" y="1277"/>
                  </a:lnTo>
                  <a:lnTo>
                    <a:pt x="299" y="1320"/>
                  </a:lnTo>
                  <a:lnTo>
                    <a:pt x="427" y="1363"/>
                  </a:lnTo>
                  <a:lnTo>
                    <a:pt x="554" y="1320"/>
                  </a:lnTo>
                  <a:lnTo>
                    <a:pt x="639" y="1235"/>
                  </a:lnTo>
                  <a:lnTo>
                    <a:pt x="725" y="1107"/>
                  </a:lnTo>
                  <a:lnTo>
                    <a:pt x="725" y="979"/>
                  </a:lnTo>
                  <a:lnTo>
                    <a:pt x="725" y="511"/>
                  </a:lnTo>
                  <a:lnTo>
                    <a:pt x="682" y="43"/>
                  </a:lnTo>
                  <a:lnTo>
                    <a:pt x="639"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5"/>
            <p:cNvSpPr/>
            <p:nvPr/>
          </p:nvSpPr>
          <p:spPr>
            <a:xfrm>
              <a:off x="6332450" y="3444975"/>
              <a:ext cx="77700" cy="20250"/>
            </a:xfrm>
            <a:custGeom>
              <a:avLst/>
              <a:gdLst/>
              <a:ahLst/>
              <a:cxnLst/>
              <a:rect l="l" t="t" r="r" b="b"/>
              <a:pathLst>
                <a:path w="3108" h="810" extrusionOk="0">
                  <a:moveTo>
                    <a:pt x="0" y="1"/>
                  </a:moveTo>
                  <a:lnTo>
                    <a:pt x="170" y="171"/>
                  </a:lnTo>
                  <a:lnTo>
                    <a:pt x="426" y="341"/>
                  </a:lnTo>
                  <a:lnTo>
                    <a:pt x="766" y="512"/>
                  </a:lnTo>
                  <a:lnTo>
                    <a:pt x="1235" y="682"/>
                  </a:lnTo>
                  <a:lnTo>
                    <a:pt x="1746" y="767"/>
                  </a:lnTo>
                  <a:lnTo>
                    <a:pt x="2044" y="810"/>
                  </a:lnTo>
                  <a:lnTo>
                    <a:pt x="2384" y="767"/>
                  </a:lnTo>
                  <a:lnTo>
                    <a:pt x="2725" y="767"/>
                  </a:lnTo>
                  <a:lnTo>
                    <a:pt x="3108" y="682"/>
                  </a:lnTo>
                  <a:lnTo>
                    <a:pt x="2980" y="214"/>
                  </a:lnTo>
                  <a:lnTo>
                    <a:pt x="2767" y="299"/>
                  </a:lnTo>
                  <a:lnTo>
                    <a:pt x="2512" y="341"/>
                  </a:lnTo>
                  <a:lnTo>
                    <a:pt x="1703" y="341"/>
                  </a:lnTo>
                  <a:lnTo>
                    <a:pt x="1192" y="299"/>
                  </a:lnTo>
                  <a:lnTo>
                    <a:pt x="596" y="171"/>
                  </a:lnTo>
                  <a:lnTo>
                    <a:pt x="0"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5"/>
            <p:cNvSpPr/>
            <p:nvPr/>
          </p:nvSpPr>
          <p:spPr>
            <a:xfrm>
              <a:off x="6250475" y="3125675"/>
              <a:ext cx="245900" cy="196925"/>
            </a:xfrm>
            <a:custGeom>
              <a:avLst/>
              <a:gdLst/>
              <a:ahLst/>
              <a:cxnLst/>
              <a:rect l="l" t="t" r="r" b="b"/>
              <a:pathLst>
                <a:path w="9836" h="7877" extrusionOk="0">
                  <a:moveTo>
                    <a:pt x="4769" y="1"/>
                  </a:moveTo>
                  <a:lnTo>
                    <a:pt x="4130" y="86"/>
                  </a:lnTo>
                  <a:lnTo>
                    <a:pt x="3534" y="299"/>
                  </a:lnTo>
                  <a:lnTo>
                    <a:pt x="2981" y="512"/>
                  </a:lnTo>
                  <a:lnTo>
                    <a:pt x="2513" y="810"/>
                  </a:lnTo>
                  <a:lnTo>
                    <a:pt x="2044" y="1108"/>
                  </a:lnTo>
                  <a:lnTo>
                    <a:pt x="1661" y="1448"/>
                  </a:lnTo>
                  <a:lnTo>
                    <a:pt x="1321" y="1789"/>
                  </a:lnTo>
                  <a:lnTo>
                    <a:pt x="1023" y="2087"/>
                  </a:lnTo>
                  <a:lnTo>
                    <a:pt x="810" y="2385"/>
                  </a:lnTo>
                  <a:lnTo>
                    <a:pt x="640" y="2640"/>
                  </a:lnTo>
                  <a:lnTo>
                    <a:pt x="554" y="2853"/>
                  </a:lnTo>
                  <a:lnTo>
                    <a:pt x="384" y="3279"/>
                  </a:lnTo>
                  <a:lnTo>
                    <a:pt x="256" y="3705"/>
                  </a:lnTo>
                  <a:lnTo>
                    <a:pt x="171" y="4045"/>
                  </a:lnTo>
                  <a:lnTo>
                    <a:pt x="86" y="4428"/>
                  </a:lnTo>
                  <a:lnTo>
                    <a:pt x="1" y="5280"/>
                  </a:lnTo>
                  <a:lnTo>
                    <a:pt x="43" y="6174"/>
                  </a:lnTo>
                  <a:lnTo>
                    <a:pt x="86" y="6600"/>
                  </a:lnTo>
                  <a:lnTo>
                    <a:pt x="171" y="7025"/>
                  </a:lnTo>
                  <a:lnTo>
                    <a:pt x="256" y="7451"/>
                  </a:lnTo>
                  <a:lnTo>
                    <a:pt x="384" y="7877"/>
                  </a:lnTo>
                  <a:lnTo>
                    <a:pt x="640" y="7877"/>
                  </a:lnTo>
                  <a:lnTo>
                    <a:pt x="852" y="7792"/>
                  </a:lnTo>
                  <a:lnTo>
                    <a:pt x="1065" y="7707"/>
                  </a:lnTo>
                  <a:lnTo>
                    <a:pt x="1236" y="7536"/>
                  </a:lnTo>
                  <a:lnTo>
                    <a:pt x="1534" y="7238"/>
                  </a:lnTo>
                  <a:lnTo>
                    <a:pt x="1789" y="6940"/>
                  </a:lnTo>
                  <a:lnTo>
                    <a:pt x="2044" y="6600"/>
                  </a:lnTo>
                  <a:lnTo>
                    <a:pt x="2257" y="6259"/>
                  </a:lnTo>
                  <a:lnTo>
                    <a:pt x="2428" y="5919"/>
                  </a:lnTo>
                  <a:lnTo>
                    <a:pt x="2598" y="5535"/>
                  </a:lnTo>
                  <a:lnTo>
                    <a:pt x="2683" y="5152"/>
                  </a:lnTo>
                  <a:lnTo>
                    <a:pt x="2768" y="4726"/>
                  </a:lnTo>
                  <a:lnTo>
                    <a:pt x="3109" y="4726"/>
                  </a:lnTo>
                  <a:lnTo>
                    <a:pt x="3407" y="4641"/>
                  </a:lnTo>
                  <a:lnTo>
                    <a:pt x="3705" y="4471"/>
                  </a:lnTo>
                  <a:lnTo>
                    <a:pt x="4003" y="4258"/>
                  </a:lnTo>
                  <a:lnTo>
                    <a:pt x="4216" y="4045"/>
                  </a:lnTo>
                  <a:lnTo>
                    <a:pt x="4428" y="3832"/>
                  </a:lnTo>
                  <a:lnTo>
                    <a:pt x="4727" y="3407"/>
                  </a:lnTo>
                  <a:lnTo>
                    <a:pt x="4897" y="3024"/>
                  </a:lnTo>
                  <a:lnTo>
                    <a:pt x="4982" y="2640"/>
                  </a:lnTo>
                  <a:lnTo>
                    <a:pt x="5025" y="2300"/>
                  </a:lnTo>
                  <a:lnTo>
                    <a:pt x="5025" y="2044"/>
                  </a:lnTo>
                  <a:lnTo>
                    <a:pt x="4982" y="1832"/>
                  </a:lnTo>
                  <a:lnTo>
                    <a:pt x="5025" y="1661"/>
                  </a:lnTo>
                  <a:lnTo>
                    <a:pt x="5110" y="2172"/>
                  </a:lnTo>
                  <a:lnTo>
                    <a:pt x="5280" y="2598"/>
                  </a:lnTo>
                  <a:lnTo>
                    <a:pt x="5535" y="3024"/>
                  </a:lnTo>
                  <a:lnTo>
                    <a:pt x="5876" y="3364"/>
                  </a:lnTo>
                  <a:lnTo>
                    <a:pt x="6302" y="3620"/>
                  </a:lnTo>
                  <a:lnTo>
                    <a:pt x="6770" y="3790"/>
                  </a:lnTo>
                  <a:lnTo>
                    <a:pt x="7238" y="3875"/>
                  </a:lnTo>
                  <a:lnTo>
                    <a:pt x="7707" y="3875"/>
                  </a:lnTo>
                  <a:lnTo>
                    <a:pt x="7792" y="4130"/>
                  </a:lnTo>
                  <a:lnTo>
                    <a:pt x="7919" y="4386"/>
                  </a:lnTo>
                  <a:lnTo>
                    <a:pt x="8090" y="4599"/>
                  </a:lnTo>
                  <a:lnTo>
                    <a:pt x="8260" y="4769"/>
                  </a:lnTo>
                  <a:lnTo>
                    <a:pt x="8473" y="4939"/>
                  </a:lnTo>
                  <a:lnTo>
                    <a:pt x="8728" y="5067"/>
                  </a:lnTo>
                  <a:lnTo>
                    <a:pt x="8984" y="5110"/>
                  </a:lnTo>
                  <a:lnTo>
                    <a:pt x="9239" y="5152"/>
                  </a:lnTo>
                  <a:lnTo>
                    <a:pt x="9239" y="5663"/>
                  </a:lnTo>
                  <a:lnTo>
                    <a:pt x="9282" y="6174"/>
                  </a:lnTo>
                  <a:lnTo>
                    <a:pt x="9367" y="6685"/>
                  </a:lnTo>
                  <a:lnTo>
                    <a:pt x="9452" y="7196"/>
                  </a:lnTo>
                  <a:lnTo>
                    <a:pt x="9665" y="6515"/>
                  </a:lnTo>
                  <a:lnTo>
                    <a:pt x="9793" y="5876"/>
                  </a:lnTo>
                  <a:lnTo>
                    <a:pt x="9835" y="5280"/>
                  </a:lnTo>
                  <a:lnTo>
                    <a:pt x="9793" y="4556"/>
                  </a:lnTo>
                  <a:lnTo>
                    <a:pt x="9793" y="4130"/>
                  </a:lnTo>
                  <a:lnTo>
                    <a:pt x="9750" y="3662"/>
                  </a:lnTo>
                  <a:lnTo>
                    <a:pt x="9665" y="3194"/>
                  </a:lnTo>
                  <a:lnTo>
                    <a:pt x="9537" y="2726"/>
                  </a:lnTo>
                  <a:lnTo>
                    <a:pt x="9367" y="2300"/>
                  </a:lnTo>
                  <a:lnTo>
                    <a:pt x="9112" y="1874"/>
                  </a:lnTo>
                  <a:lnTo>
                    <a:pt x="8856" y="1533"/>
                  </a:lnTo>
                  <a:lnTo>
                    <a:pt x="8516" y="1193"/>
                  </a:lnTo>
                  <a:lnTo>
                    <a:pt x="8090" y="937"/>
                  </a:lnTo>
                  <a:lnTo>
                    <a:pt x="7664" y="682"/>
                  </a:lnTo>
                  <a:lnTo>
                    <a:pt x="7281" y="512"/>
                  </a:lnTo>
                  <a:lnTo>
                    <a:pt x="6898" y="341"/>
                  </a:lnTo>
                  <a:lnTo>
                    <a:pt x="6515" y="214"/>
                  </a:lnTo>
                  <a:lnTo>
                    <a:pt x="6131" y="129"/>
                  </a:lnTo>
                  <a:lnTo>
                    <a:pt x="5791" y="43"/>
                  </a:lnTo>
                  <a:lnTo>
                    <a:pt x="5450" y="1"/>
                  </a:lnTo>
                  <a:close/>
                </a:path>
              </a:pathLst>
            </a:custGeom>
            <a:solidFill>
              <a:srgbClr val="E9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5"/>
            <p:cNvSpPr/>
            <p:nvPr/>
          </p:nvSpPr>
          <p:spPr>
            <a:xfrm>
              <a:off x="6250475" y="3125675"/>
              <a:ext cx="245900" cy="196925"/>
            </a:xfrm>
            <a:custGeom>
              <a:avLst/>
              <a:gdLst/>
              <a:ahLst/>
              <a:cxnLst/>
              <a:rect l="l" t="t" r="r" b="b"/>
              <a:pathLst>
                <a:path w="9836" h="7877" fill="none" extrusionOk="0">
                  <a:moveTo>
                    <a:pt x="384" y="7877"/>
                  </a:moveTo>
                  <a:lnTo>
                    <a:pt x="384" y="7877"/>
                  </a:lnTo>
                  <a:lnTo>
                    <a:pt x="256" y="7451"/>
                  </a:lnTo>
                  <a:lnTo>
                    <a:pt x="171" y="7025"/>
                  </a:lnTo>
                  <a:lnTo>
                    <a:pt x="86" y="6600"/>
                  </a:lnTo>
                  <a:lnTo>
                    <a:pt x="43" y="6174"/>
                  </a:lnTo>
                  <a:lnTo>
                    <a:pt x="1" y="5280"/>
                  </a:lnTo>
                  <a:lnTo>
                    <a:pt x="86" y="4428"/>
                  </a:lnTo>
                  <a:lnTo>
                    <a:pt x="86" y="4428"/>
                  </a:lnTo>
                  <a:lnTo>
                    <a:pt x="171" y="4045"/>
                  </a:lnTo>
                  <a:lnTo>
                    <a:pt x="256" y="3705"/>
                  </a:lnTo>
                  <a:lnTo>
                    <a:pt x="384" y="3279"/>
                  </a:lnTo>
                  <a:lnTo>
                    <a:pt x="554" y="2853"/>
                  </a:lnTo>
                  <a:lnTo>
                    <a:pt x="554" y="2853"/>
                  </a:lnTo>
                  <a:lnTo>
                    <a:pt x="640" y="2640"/>
                  </a:lnTo>
                  <a:lnTo>
                    <a:pt x="810" y="2385"/>
                  </a:lnTo>
                  <a:lnTo>
                    <a:pt x="1023" y="2087"/>
                  </a:lnTo>
                  <a:lnTo>
                    <a:pt x="1321" y="1789"/>
                  </a:lnTo>
                  <a:lnTo>
                    <a:pt x="1661" y="1448"/>
                  </a:lnTo>
                  <a:lnTo>
                    <a:pt x="2044" y="1108"/>
                  </a:lnTo>
                  <a:lnTo>
                    <a:pt x="2513" y="810"/>
                  </a:lnTo>
                  <a:lnTo>
                    <a:pt x="2981" y="512"/>
                  </a:lnTo>
                  <a:lnTo>
                    <a:pt x="3534" y="299"/>
                  </a:lnTo>
                  <a:lnTo>
                    <a:pt x="4130" y="86"/>
                  </a:lnTo>
                  <a:lnTo>
                    <a:pt x="4769" y="1"/>
                  </a:lnTo>
                  <a:lnTo>
                    <a:pt x="5450" y="1"/>
                  </a:lnTo>
                  <a:lnTo>
                    <a:pt x="5791" y="43"/>
                  </a:lnTo>
                  <a:lnTo>
                    <a:pt x="6131" y="129"/>
                  </a:lnTo>
                  <a:lnTo>
                    <a:pt x="6515" y="214"/>
                  </a:lnTo>
                  <a:lnTo>
                    <a:pt x="6898" y="341"/>
                  </a:lnTo>
                  <a:lnTo>
                    <a:pt x="7281" y="512"/>
                  </a:lnTo>
                  <a:lnTo>
                    <a:pt x="7664" y="682"/>
                  </a:lnTo>
                  <a:lnTo>
                    <a:pt x="8090" y="937"/>
                  </a:lnTo>
                  <a:lnTo>
                    <a:pt x="8516" y="1193"/>
                  </a:lnTo>
                  <a:lnTo>
                    <a:pt x="8516" y="1193"/>
                  </a:lnTo>
                  <a:lnTo>
                    <a:pt x="8856" y="1533"/>
                  </a:lnTo>
                  <a:lnTo>
                    <a:pt x="9112" y="1874"/>
                  </a:lnTo>
                  <a:lnTo>
                    <a:pt x="9367" y="2300"/>
                  </a:lnTo>
                  <a:lnTo>
                    <a:pt x="9537" y="2726"/>
                  </a:lnTo>
                  <a:lnTo>
                    <a:pt x="9665" y="3194"/>
                  </a:lnTo>
                  <a:lnTo>
                    <a:pt x="9750" y="3662"/>
                  </a:lnTo>
                  <a:lnTo>
                    <a:pt x="9793" y="4130"/>
                  </a:lnTo>
                  <a:lnTo>
                    <a:pt x="9793" y="4556"/>
                  </a:lnTo>
                  <a:lnTo>
                    <a:pt x="9793" y="4556"/>
                  </a:lnTo>
                  <a:lnTo>
                    <a:pt x="9835" y="5280"/>
                  </a:lnTo>
                  <a:lnTo>
                    <a:pt x="9793" y="5876"/>
                  </a:lnTo>
                  <a:lnTo>
                    <a:pt x="9665" y="6515"/>
                  </a:lnTo>
                  <a:lnTo>
                    <a:pt x="9452" y="7196"/>
                  </a:lnTo>
                  <a:lnTo>
                    <a:pt x="9452" y="7196"/>
                  </a:lnTo>
                  <a:lnTo>
                    <a:pt x="9367" y="6685"/>
                  </a:lnTo>
                  <a:lnTo>
                    <a:pt x="9282" y="6174"/>
                  </a:lnTo>
                  <a:lnTo>
                    <a:pt x="9239" y="5663"/>
                  </a:lnTo>
                  <a:lnTo>
                    <a:pt x="9239" y="5152"/>
                  </a:lnTo>
                  <a:lnTo>
                    <a:pt x="9239" y="5152"/>
                  </a:lnTo>
                  <a:lnTo>
                    <a:pt x="8984" y="5110"/>
                  </a:lnTo>
                  <a:lnTo>
                    <a:pt x="8728" y="5067"/>
                  </a:lnTo>
                  <a:lnTo>
                    <a:pt x="8473" y="4939"/>
                  </a:lnTo>
                  <a:lnTo>
                    <a:pt x="8260" y="4769"/>
                  </a:lnTo>
                  <a:lnTo>
                    <a:pt x="8090" y="4599"/>
                  </a:lnTo>
                  <a:lnTo>
                    <a:pt x="7919" y="4386"/>
                  </a:lnTo>
                  <a:lnTo>
                    <a:pt x="7792" y="4130"/>
                  </a:lnTo>
                  <a:lnTo>
                    <a:pt x="7707" y="3875"/>
                  </a:lnTo>
                  <a:lnTo>
                    <a:pt x="7707" y="3875"/>
                  </a:lnTo>
                  <a:lnTo>
                    <a:pt x="7238" y="3875"/>
                  </a:lnTo>
                  <a:lnTo>
                    <a:pt x="6770" y="3790"/>
                  </a:lnTo>
                  <a:lnTo>
                    <a:pt x="6302" y="3620"/>
                  </a:lnTo>
                  <a:lnTo>
                    <a:pt x="5876" y="3364"/>
                  </a:lnTo>
                  <a:lnTo>
                    <a:pt x="5876" y="3364"/>
                  </a:lnTo>
                  <a:lnTo>
                    <a:pt x="5535" y="3024"/>
                  </a:lnTo>
                  <a:lnTo>
                    <a:pt x="5280" y="2598"/>
                  </a:lnTo>
                  <a:lnTo>
                    <a:pt x="5110" y="2172"/>
                  </a:lnTo>
                  <a:lnTo>
                    <a:pt x="5025" y="1661"/>
                  </a:lnTo>
                  <a:lnTo>
                    <a:pt x="5025" y="1661"/>
                  </a:lnTo>
                  <a:lnTo>
                    <a:pt x="4982" y="1832"/>
                  </a:lnTo>
                  <a:lnTo>
                    <a:pt x="5025" y="2044"/>
                  </a:lnTo>
                  <a:lnTo>
                    <a:pt x="5025" y="2300"/>
                  </a:lnTo>
                  <a:lnTo>
                    <a:pt x="4982" y="2640"/>
                  </a:lnTo>
                  <a:lnTo>
                    <a:pt x="4897" y="3024"/>
                  </a:lnTo>
                  <a:lnTo>
                    <a:pt x="4727" y="3407"/>
                  </a:lnTo>
                  <a:lnTo>
                    <a:pt x="4428" y="3832"/>
                  </a:lnTo>
                  <a:lnTo>
                    <a:pt x="4216" y="4045"/>
                  </a:lnTo>
                  <a:lnTo>
                    <a:pt x="4003" y="4258"/>
                  </a:lnTo>
                  <a:lnTo>
                    <a:pt x="4003" y="4258"/>
                  </a:lnTo>
                  <a:lnTo>
                    <a:pt x="3705" y="4471"/>
                  </a:lnTo>
                  <a:lnTo>
                    <a:pt x="3407" y="4641"/>
                  </a:lnTo>
                  <a:lnTo>
                    <a:pt x="3109" y="4726"/>
                  </a:lnTo>
                  <a:lnTo>
                    <a:pt x="2768" y="4726"/>
                  </a:lnTo>
                  <a:lnTo>
                    <a:pt x="2768" y="4726"/>
                  </a:lnTo>
                  <a:lnTo>
                    <a:pt x="2683" y="5152"/>
                  </a:lnTo>
                  <a:lnTo>
                    <a:pt x="2598" y="5535"/>
                  </a:lnTo>
                  <a:lnTo>
                    <a:pt x="2428" y="5919"/>
                  </a:lnTo>
                  <a:lnTo>
                    <a:pt x="2257" y="6259"/>
                  </a:lnTo>
                  <a:lnTo>
                    <a:pt x="2044" y="6600"/>
                  </a:lnTo>
                  <a:lnTo>
                    <a:pt x="1789" y="6940"/>
                  </a:lnTo>
                  <a:lnTo>
                    <a:pt x="1534" y="7238"/>
                  </a:lnTo>
                  <a:lnTo>
                    <a:pt x="1236" y="7536"/>
                  </a:lnTo>
                  <a:lnTo>
                    <a:pt x="1236" y="7536"/>
                  </a:lnTo>
                  <a:lnTo>
                    <a:pt x="1065" y="7707"/>
                  </a:lnTo>
                  <a:lnTo>
                    <a:pt x="852" y="7792"/>
                  </a:lnTo>
                  <a:lnTo>
                    <a:pt x="640" y="7877"/>
                  </a:lnTo>
                  <a:lnTo>
                    <a:pt x="384" y="787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5"/>
            <p:cNvSpPr/>
            <p:nvPr/>
          </p:nvSpPr>
          <p:spPr>
            <a:xfrm>
              <a:off x="6230275" y="3307675"/>
              <a:ext cx="38325" cy="52175"/>
            </a:xfrm>
            <a:custGeom>
              <a:avLst/>
              <a:gdLst/>
              <a:ahLst/>
              <a:cxnLst/>
              <a:rect l="l" t="t" r="r" b="b"/>
              <a:pathLst>
                <a:path w="1533" h="2087" extrusionOk="0">
                  <a:moveTo>
                    <a:pt x="426" y="1"/>
                  </a:moveTo>
                  <a:lnTo>
                    <a:pt x="298" y="43"/>
                  </a:lnTo>
                  <a:lnTo>
                    <a:pt x="170" y="129"/>
                  </a:lnTo>
                  <a:lnTo>
                    <a:pt x="85" y="256"/>
                  </a:lnTo>
                  <a:lnTo>
                    <a:pt x="43" y="427"/>
                  </a:lnTo>
                  <a:lnTo>
                    <a:pt x="0" y="597"/>
                  </a:lnTo>
                  <a:lnTo>
                    <a:pt x="0" y="767"/>
                  </a:lnTo>
                  <a:lnTo>
                    <a:pt x="85" y="1108"/>
                  </a:lnTo>
                  <a:lnTo>
                    <a:pt x="255" y="1448"/>
                  </a:lnTo>
                  <a:lnTo>
                    <a:pt x="468" y="1746"/>
                  </a:lnTo>
                  <a:lnTo>
                    <a:pt x="681" y="1917"/>
                  </a:lnTo>
                  <a:lnTo>
                    <a:pt x="766" y="2002"/>
                  </a:lnTo>
                  <a:lnTo>
                    <a:pt x="894" y="2044"/>
                  </a:lnTo>
                  <a:lnTo>
                    <a:pt x="1064" y="2087"/>
                  </a:lnTo>
                  <a:lnTo>
                    <a:pt x="1235" y="2044"/>
                  </a:lnTo>
                  <a:lnTo>
                    <a:pt x="1405" y="1959"/>
                  </a:lnTo>
                  <a:lnTo>
                    <a:pt x="1533" y="1831"/>
                  </a:lnTo>
                  <a:lnTo>
                    <a:pt x="1405" y="597"/>
                  </a:lnTo>
                  <a:lnTo>
                    <a:pt x="1064" y="299"/>
                  </a:lnTo>
                  <a:lnTo>
                    <a:pt x="894" y="129"/>
                  </a:lnTo>
                  <a:lnTo>
                    <a:pt x="724" y="43"/>
                  </a:lnTo>
                  <a:lnTo>
                    <a:pt x="596" y="1"/>
                  </a:lnTo>
                  <a:close/>
                </a:path>
              </a:pathLst>
            </a:custGeom>
            <a:solidFill>
              <a:srgbClr val="F7C5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5"/>
            <p:cNvSpPr/>
            <p:nvPr/>
          </p:nvSpPr>
          <p:spPr>
            <a:xfrm>
              <a:off x="6240900" y="3319400"/>
              <a:ext cx="24500" cy="22375"/>
            </a:xfrm>
            <a:custGeom>
              <a:avLst/>
              <a:gdLst/>
              <a:ahLst/>
              <a:cxnLst/>
              <a:rect l="l" t="t" r="r" b="b"/>
              <a:pathLst>
                <a:path w="980" h="895" extrusionOk="0">
                  <a:moveTo>
                    <a:pt x="1" y="0"/>
                  </a:moveTo>
                  <a:lnTo>
                    <a:pt x="43" y="43"/>
                  </a:lnTo>
                  <a:lnTo>
                    <a:pt x="299" y="170"/>
                  </a:lnTo>
                  <a:lnTo>
                    <a:pt x="554" y="383"/>
                  </a:lnTo>
                  <a:lnTo>
                    <a:pt x="767" y="596"/>
                  </a:lnTo>
                  <a:lnTo>
                    <a:pt x="937" y="852"/>
                  </a:lnTo>
                  <a:lnTo>
                    <a:pt x="980" y="894"/>
                  </a:lnTo>
                  <a:lnTo>
                    <a:pt x="980" y="852"/>
                  </a:lnTo>
                  <a:lnTo>
                    <a:pt x="810" y="554"/>
                  </a:lnTo>
                  <a:lnTo>
                    <a:pt x="597" y="298"/>
                  </a:lnTo>
                  <a:lnTo>
                    <a:pt x="341" y="128"/>
                  </a:lnTo>
                  <a:lnTo>
                    <a:pt x="43"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5"/>
            <p:cNvSpPr/>
            <p:nvPr/>
          </p:nvSpPr>
          <p:spPr>
            <a:xfrm>
              <a:off x="6251550" y="3328975"/>
              <a:ext cx="5350" cy="21300"/>
            </a:xfrm>
            <a:custGeom>
              <a:avLst/>
              <a:gdLst/>
              <a:ahLst/>
              <a:cxnLst/>
              <a:rect l="l" t="t" r="r" b="b"/>
              <a:pathLst>
                <a:path w="214" h="852" extrusionOk="0">
                  <a:moveTo>
                    <a:pt x="213" y="0"/>
                  </a:moveTo>
                  <a:lnTo>
                    <a:pt x="86" y="213"/>
                  </a:lnTo>
                  <a:lnTo>
                    <a:pt x="43" y="426"/>
                  </a:lnTo>
                  <a:lnTo>
                    <a:pt x="0" y="639"/>
                  </a:lnTo>
                  <a:lnTo>
                    <a:pt x="43" y="852"/>
                  </a:lnTo>
                  <a:lnTo>
                    <a:pt x="86" y="852"/>
                  </a:lnTo>
                  <a:lnTo>
                    <a:pt x="86" y="639"/>
                  </a:lnTo>
                  <a:lnTo>
                    <a:pt x="86" y="426"/>
                  </a:lnTo>
                  <a:lnTo>
                    <a:pt x="128" y="213"/>
                  </a:lnTo>
                  <a:lnTo>
                    <a:pt x="213" y="43"/>
                  </a:lnTo>
                  <a:lnTo>
                    <a:pt x="213" y="0"/>
                  </a:lnTo>
                  <a:close/>
                </a:path>
              </a:pathLst>
            </a:custGeom>
            <a:solidFill>
              <a:srgbClr val="DA80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5"/>
            <p:cNvSpPr/>
            <p:nvPr/>
          </p:nvSpPr>
          <p:spPr>
            <a:xfrm>
              <a:off x="6536800" y="4620000"/>
              <a:ext cx="194775" cy="248000"/>
            </a:xfrm>
            <a:custGeom>
              <a:avLst/>
              <a:gdLst/>
              <a:ahLst/>
              <a:cxnLst/>
              <a:rect l="l" t="t" r="r" b="b"/>
              <a:pathLst>
                <a:path w="7791" h="9920" extrusionOk="0">
                  <a:moveTo>
                    <a:pt x="4172" y="1661"/>
                  </a:moveTo>
                  <a:lnTo>
                    <a:pt x="4428" y="1703"/>
                  </a:lnTo>
                  <a:lnTo>
                    <a:pt x="4641" y="1788"/>
                  </a:lnTo>
                  <a:lnTo>
                    <a:pt x="4896" y="1916"/>
                  </a:lnTo>
                  <a:lnTo>
                    <a:pt x="5109" y="2044"/>
                  </a:lnTo>
                  <a:lnTo>
                    <a:pt x="5322" y="2214"/>
                  </a:lnTo>
                  <a:lnTo>
                    <a:pt x="5535" y="2384"/>
                  </a:lnTo>
                  <a:lnTo>
                    <a:pt x="5705" y="2597"/>
                  </a:lnTo>
                  <a:lnTo>
                    <a:pt x="5875" y="2853"/>
                  </a:lnTo>
                  <a:lnTo>
                    <a:pt x="6045" y="3108"/>
                  </a:lnTo>
                  <a:lnTo>
                    <a:pt x="6258" y="3661"/>
                  </a:lnTo>
                  <a:lnTo>
                    <a:pt x="6343" y="3960"/>
                  </a:lnTo>
                  <a:lnTo>
                    <a:pt x="6429" y="4300"/>
                  </a:lnTo>
                  <a:lnTo>
                    <a:pt x="6471" y="4598"/>
                  </a:lnTo>
                  <a:lnTo>
                    <a:pt x="6471" y="4939"/>
                  </a:lnTo>
                  <a:lnTo>
                    <a:pt x="6471" y="5279"/>
                  </a:lnTo>
                  <a:lnTo>
                    <a:pt x="6429" y="5620"/>
                  </a:lnTo>
                  <a:lnTo>
                    <a:pt x="6343" y="5918"/>
                  </a:lnTo>
                  <a:lnTo>
                    <a:pt x="6258" y="6258"/>
                  </a:lnTo>
                  <a:lnTo>
                    <a:pt x="6045" y="6812"/>
                  </a:lnTo>
                  <a:lnTo>
                    <a:pt x="5875" y="7067"/>
                  </a:lnTo>
                  <a:lnTo>
                    <a:pt x="5705" y="7280"/>
                  </a:lnTo>
                  <a:lnTo>
                    <a:pt x="5535" y="7493"/>
                  </a:lnTo>
                  <a:lnTo>
                    <a:pt x="5322" y="7706"/>
                  </a:lnTo>
                  <a:lnTo>
                    <a:pt x="5109" y="7876"/>
                  </a:lnTo>
                  <a:lnTo>
                    <a:pt x="4896" y="8004"/>
                  </a:lnTo>
                  <a:lnTo>
                    <a:pt x="4641" y="8089"/>
                  </a:lnTo>
                  <a:lnTo>
                    <a:pt x="4428" y="8174"/>
                  </a:lnTo>
                  <a:lnTo>
                    <a:pt x="4172" y="8217"/>
                  </a:lnTo>
                  <a:lnTo>
                    <a:pt x="3874" y="8259"/>
                  </a:lnTo>
                  <a:lnTo>
                    <a:pt x="3619" y="8217"/>
                  </a:lnTo>
                  <a:lnTo>
                    <a:pt x="3363" y="8174"/>
                  </a:lnTo>
                  <a:lnTo>
                    <a:pt x="3108" y="8089"/>
                  </a:lnTo>
                  <a:lnTo>
                    <a:pt x="2895" y="8004"/>
                  </a:lnTo>
                  <a:lnTo>
                    <a:pt x="2682" y="7876"/>
                  </a:lnTo>
                  <a:lnTo>
                    <a:pt x="2469" y="7706"/>
                  </a:lnTo>
                  <a:lnTo>
                    <a:pt x="2256" y="7493"/>
                  </a:lnTo>
                  <a:lnTo>
                    <a:pt x="2086" y="7280"/>
                  </a:lnTo>
                  <a:lnTo>
                    <a:pt x="1916" y="7067"/>
                  </a:lnTo>
                  <a:lnTo>
                    <a:pt x="1746" y="6812"/>
                  </a:lnTo>
                  <a:lnTo>
                    <a:pt x="1533" y="6258"/>
                  </a:lnTo>
                  <a:lnTo>
                    <a:pt x="1448" y="5918"/>
                  </a:lnTo>
                  <a:lnTo>
                    <a:pt x="1362" y="5620"/>
                  </a:lnTo>
                  <a:lnTo>
                    <a:pt x="1320" y="5279"/>
                  </a:lnTo>
                  <a:lnTo>
                    <a:pt x="1320" y="4939"/>
                  </a:lnTo>
                  <a:lnTo>
                    <a:pt x="1320" y="4598"/>
                  </a:lnTo>
                  <a:lnTo>
                    <a:pt x="1362" y="4300"/>
                  </a:lnTo>
                  <a:lnTo>
                    <a:pt x="1448" y="3960"/>
                  </a:lnTo>
                  <a:lnTo>
                    <a:pt x="1533" y="3661"/>
                  </a:lnTo>
                  <a:lnTo>
                    <a:pt x="1746" y="3108"/>
                  </a:lnTo>
                  <a:lnTo>
                    <a:pt x="1916" y="2853"/>
                  </a:lnTo>
                  <a:lnTo>
                    <a:pt x="2086" y="2597"/>
                  </a:lnTo>
                  <a:lnTo>
                    <a:pt x="2256" y="2384"/>
                  </a:lnTo>
                  <a:lnTo>
                    <a:pt x="2469" y="2214"/>
                  </a:lnTo>
                  <a:lnTo>
                    <a:pt x="2682" y="2044"/>
                  </a:lnTo>
                  <a:lnTo>
                    <a:pt x="2895" y="1916"/>
                  </a:lnTo>
                  <a:lnTo>
                    <a:pt x="3108" y="1788"/>
                  </a:lnTo>
                  <a:lnTo>
                    <a:pt x="3363" y="1703"/>
                  </a:lnTo>
                  <a:lnTo>
                    <a:pt x="3619" y="1661"/>
                  </a:lnTo>
                  <a:close/>
                  <a:moveTo>
                    <a:pt x="3491" y="0"/>
                  </a:moveTo>
                  <a:lnTo>
                    <a:pt x="3108" y="85"/>
                  </a:lnTo>
                  <a:lnTo>
                    <a:pt x="2725" y="213"/>
                  </a:lnTo>
                  <a:lnTo>
                    <a:pt x="2384" y="383"/>
                  </a:lnTo>
                  <a:lnTo>
                    <a:pt x="2044" y="596"/>
                  </a:lnTo>
                  <a:lnTo>
                    <a:pt x="1703" y="852"/>
                  </a:lnTo>
                  <a:lnTo>
                    <a:pt x="1405" y="1107"/>
                  </a:lnTo>
                  <a:lnTo>
                    <a:pt x="1150" y="1448"/>
                  </a:lnTo>
                  <a:lnTo>
                    <a:pt x="894" y="1788"/>
                  </a:lnTo>
                  <a:lnTo>
                    <a:pt x="681" y="2171"/>
                  </a:lnTo>
                  <a:lnTo>
                    <a:pt x="468" y="2597"/>
                  </a:lnTo>
                  <a:lnTo>
                    <a:pt x="298" y="3023"/>
                  </a:lnTo>
                  <a:lnTo>
                    <a:pt x="170" y="3491"/>
                  </a:lnTo>
                  <a:lnTo>
                    <a:pt x="85" y="3960"/>
                  </a:lnTo>
                  <a:lnTo>
                    <a:pt x="43" y="4428"/>
                  </a:lnTo>
                  <a:lnTo>
                    <a:pt x="0" y="4939"/>
                  </a:lnTo>
                  <a:lnTo>
                    <a:pt x="43" y="5450"/>
                  </a:lnTo>
                  <a:lnTo>
                    <a:pt x="85" y="5960"/>
                  </a:lnTo>
                  <a:lnTo>
                    <a:pt x="170" y="6429"/>
                  </a:lnTo>
                  <a:lnTo>
                    <a:pt x="298" y="6897"/>
                  </a:lnTo>
                  <a:lnTo>
                    <a:pt x="468" y="7323"/>
                  </a:lnTo>
                  <a:lnTo>
                    <a:pt x="681" y="7748"/>
                  </a:lnTo>
                  <a:lnTo>
                    <a:pt x="894" y="8132"/>
                  </a:lnTo>
                  <a:lnTo>
                    <a:pt x="1150" y="8472"/>
                  </a:lnTo>
                  <a:lnTo>
                    <a:pt x="1405" y="8770"/>
                  </a:lnTo>
                  <a:lnTo>
                    <a:pt x="1703" y="9068"/>
                  </a:lnTo>
                  <a:lnTo>
                    <a:pt x="2044" y="9324"/>
                  </a:lnTo>
                  <a:lnTo>
                    <a:pt x="2384" y="9537"/>
                  </a:lnTo>
                  <a:lnTo>
                    <a:pt x="2725" y="9707"/>
                  </a:lnTo>
                  <a:lnTo>
                    <a:pt x="3108" y="9835"/>
                  </a:lnTo>
                  <a:lnTo>
                    <a:pt x="3491" y="9877"/>
                  </a:lnTo>
                  <a:lnTo>
                    <a:pt x="3874" y="9920"/>
                  </a:lnTo>
                  <a:lnTo>
                    <a:pt x="4300" y="9877"/>
                  </a:lnTo>
                  <a:lnTo>
                    <a:pt x="4683" y="9835"/>
                  </a:lnTo>
                  <a:lnTo>
                    <a:pt x="5024" y="9707"/>
                  </a:lnTo>
                  <a:lnTo>
                    <a:pt x="5407" y="9537"/>
                  </a:lnTo>
                  <a:lnTo>
                    <a:pt x="5747" y="9324"/>
                  </a:lnTo>
                  <a:lnTo>
                    <a:pt x="6045" y="9068"/>
                  </a:lnTo>
                  <a:lnTo>
                    <a:pt x="6343" y="8770"/>
                  </a:lnTo>
                  <a:lnTo>
                    <a:pt x="6641" y="8472"/>
                  </a:lnTo>
                  <a:lnTo>
                    <a:pt x="6897" y="8132"/>
                  </a:lnTo>
                  <a:lnTo>
                    <a:pt x="7110" y="7748"/>
                  </a:lnTo>
                  <a:lnTo>
                    <a:pt x="7323" y="7323"/>
                  </a:lnTo>
                  <a:lnTo>
                    <a:pt x="7450" y="6897"/>
                  </a:lnTo>
                  <a:lnTo>
                    <a:pt x="7578" y="6429"/>
                  </a:lnTo>
                  <a:lnTo>
                    <a:pt x="7706" y="5960"/>
                  </a:lnTo>
                  <a:lnTo>
                    <a:pt x="7748" y="5450"/>
                  </a:lnTo>
                  <a:lnTo>
                    <a:pt x="7791" y="4939"/>
                  </a:lnTo>
                  <a:lnTo>
                    <a:pt x="7748" y="4428"/>
                  </a:lnTo>
                  <a:lnTo>
                    <a:pt x="7706" y="3960"/>
                  </a:lnTo>
                  <a:lnTo>
                    <a:pt x="7578" y="3491"/>
                  </a:lnTo>
                  <a:lnTo>
                    <a:pt x="7450" y="3023"/>
                  </a:lnTo>
                  <a:lnTo>
                    <a:pt x="7323" y="2597"/>
                  </a:lnTo>
                  <a:lnTo>
                    <a:pt x="7110" y="2171"/>
                  </a:lnTo>
                  <a:lnTo>
                    <a:pt x="6897" y="1788"/>
                  </a:lnTo>
                  <a:lnTo>
                    <a:pt x="6641" y="1448"/>
                  </a:lnTo>
                  <a:lnTo>
                    <a:pt x="6343" y="1107"/>
                  </a:lnTo>
                  <a:lnTo>
                    <a:pt x="6045" y="852"/>
                  </a:lnTo>
                  <a:lnTo>
                    <a:pt x="5747" y="596"/>
                  </a:lnTo>
                  <a:lnTo>
                    <a:pt x="5407" y="383"/>
                  </a:lnTo>
                  <a:lnTo>
                    <a:pt x="5024" y="213"/>
                  </a:lnTo>
                  <a:lnTo>
                    <a:pt x="4683" y="85"/>
                  </a:lnTo>
                  <a:lnTo>
                    <a:pt x="4300" y="0"/>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5"/>
            <p:cNvSpPr/>
            <p:nvPr/>
          </p:nvSpPr>
          <p:spPr>
            <a:xfrm>
              <a:off x="6593200" y="4689175"/>
              <a:ext cx="80900" cy="93675"/>
            </a:xfrm>
            <a:custGeom>
              <a:avLst/>
              <a:gdLst/>
              <a:ahLst/>
              <a:cxnLst/>
              <a:rect l="l" t="t" r="r" b="b"/>
              <a:pathLst>
                <a:path w="3236" h="3747" extrusionOk="0">
                  <a:moveTo>
                    <a:pt x="1618" y="0"/>
                  </a:moveTo>
                  <a:lnTo>
                    <a:pt x="1320" y="43"/>
                  </a:lnTo>
                  <a:lnTo>
                    <a:pt x="1022" y="171"/>
                  </a:lnTo>
                  <a:lnTo>
                    <a:pt x="724" y="341"/>
                  </a:lnTo>
                  <a:lnTo>
                    <a:pt x="469" y="554"/>
                  </a:lnTo>
                  <a:lnTo>
                    <a:pt x="298" y="852"/>
                  </a:lnTo>
                  <a:lnTo>
                    <a:pt x="128" y="1150"/>
                  </a:lnTo>
                  <a:lnTo>
                    <a:pt x="43" y="1491"/>
                  </a:lnTo>
                  <a:lnTo>
                    <a:pt x="0" y="1874"/>
                  </a:lnTo>
                  <a:lnTo>
                    <a:pt x="43" y="2257"/>
                  </a:lnTo>
                  <a:lnTo>
                    <a:pt x="128" y="2597"/>
                  </a:lnTo>
                  <a:lnTo>
                    <a:pt x="298" y="2938"/>
                  </a:lnTo>
                  <a:lnTo>
                    <a:pt x="469" y="3193"/>
                  </a:lnTo>
                  <a:lnTo>
                    <a:pt x="724" y="3406"/>
                  </a:lnTo>
                  <a:lnTo>
                    <a:pt x="1022" y="3577"/>
                  </a:lnTo>
                  <a:lnTo>
                    <a:pt x="1320" y="3704"/>
                  </a:lnTo>
                  <a:lnTo>
                    <a:pt x="1618" y="3747"/>
                  </a:lnTo>
                  <a:lnTo>
                    <a:pt x="1959" y="3704"/>
                  </a:lnTo>
                  <a:lnTo>
                    <a:pt x="2257" y="3577"/>
                  </a:lnTo>
                  <a:lnTo>
                    <a:pt x="2555" y="3406"/>
                  </a:lnTo>
                  <a:lnTo>
                    <a:pt x="2768" y="3193"/>
                  </a:lnTo>
                  <a:lnTo>
                    <a:pt x="2981" y="2938"/>
                  </a:lnTo>
                  <a:lnTo>
                    <a:pt x="3108" y="2597"/>
                  </a:lnTo>
                  <a:lnTo>
                    <a:pt x="3236" y="2257"/>
                  </a:lnTo>
                  <a:lnTo>
                    <a:pt x="3236" y="1874"/>
                  </a:lnTo>
                  <a:lnTo>
                    <a:pt x="3236" y="1491"/>
                  </a:lnTo>
                  <a:lnTo>
                    <a:pt x="3108" y="1150"/>
                  </a:lnTo>
                  <a:lnTo>
                    <a:pt x="2981" y="852"/>
                  </a:lnTo>
                  <a:lnTo>
                    <a:pt x="2768" y="554"/>
                  </a:lnTo>
                  <a:lnTo>
                    <a:pt x="2555" y="341"/>
                  </a:lnTo>
                  <a:lnTo>
                    <a:pt x="2257" y="171"/>
                  </a:lnTo>
                  <a:lnTo>
                    <a:pt x="1959" y="43"/>
                  </a:lnTo>
                  <a:lnTo>
                    <a:pt x="1618"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5"/>
            <p:cNvSpPr/>
            <p:nvPr/>
          </p:nvSpPr>
          <p:spPr>
            <a:xfrm>
              <a:off x="6522950" y="4344325"/>
              <a:ext cx="25575" cy="407675"/>
            </a:xfrm>
            <a:custGeom>
              <a:avLst/>
              <a:gdLst/>
              <a:ahLst/>
              <a:cxnLst/>
              <a:rect l="l" t="t" r="r" b="b"/>
              <a:pathLst>
                <a:path w="1023" h="16307" extrusionOk="0">
                  <a:moveTo>
                    <a:pt x="1" y="1"/>
                  </a:moveTo>
                  <a:lnTo>
                    <a:pt x="1" y="16306"/>
                  </a:lnTo>
                  <a:lnTo>
                    <a:pt x="1022" y="16306"/>
                  </a:lnTo>
                  <a:lnTo>
                    <a:pt x="1022" y="1"/>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5"/>
            <p:cNvSpPr/>
            <p:nvPr/>
          </p:nvSpPr>
          <p:spPr>
            <a:xfrm>
              <a:off x="6533600" y="4737075"/>
              <a:ext cx="111775" cy="14925"/>
            </a:xfrm>
            <a:custGeom>
              <a:avLst/>
              <a:gdLst/>
              <a:ahLst/>
              <a:cxnLst/>
              <a:rect l="l" t="t" r="r" b="b"/>
              <a:pathLst>
                <a:path w="4471" h="597" extrusionOk="0">
                  <a:moveTo>
                    <a:pt x="0" y="0"/>
                  </a:moveTo>
                  <a:lnTo>
                    <a:pt x="0" y="596"/>
                  </a:lnTo>
                  <a:lnTo>
                    <a:pt x="4470" y="596"/>
                  </a:lnTo>
                  <a:lnTo>
                    <a:pt x="4470" y="0"/>
                  </a:lnTo>
                  <a:close/>
                </a:path>
              </a:pathLst>
            </a:custGeom>
            <a:solidFill>
              <a:srgbClr val="BEC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5"/>
            <p:cNvSpPr/>
            <p:nvPr/>
          </p:nvSpPr>
          <p:spPr>
            <a:xfrm>
              <a:off x="6529350" y="3719575"/>
              <a:ext cx="2150" cy="72400"/>
            </a:xfrm>
            <a:custGeom>
              <a:avLst/>
              <a:gdLst/>
              <a:ahLst/>
              <a:cxnLst/>
              <a:rect l="l" t="t" r="r" b="b"/>
              <a:pathLst>
                <a:path w="86" h="2896" extrusionOk="0">
                  <a:moveTo>
                    <a:pt x="0" y="1"/>
                  </a:moveTo>
                  <a:lnTo>
                    <a:pt x="43" y="2896"/>
                  </a:lnTo>
                  <a:lnTo>
                    <a:pt x="85" y="1746"/>
                  </a:lnTo>
                  <a:lnTo>
                    <a:pt x="43" y="809"/>
                  </a:lnTo>
                  <a:lnTo>
                    <a:pt x="0" y="1"/>
                  </a:lnTo>
                  <a:close/>
                </a:path>
              </a:pathLst>
            </a:custGeom>
            <a:solidFill>
              <a:srgbClr val="B0BF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5"/>
            <p:cNvSpPr/>
            <p:nvPr/>
          </p:nvSpPr>
          <p:spPr>
            <a:xfrm>
              <a:off x="6529350" y="3719575"/>
              <a:ext cx="2150" cy="72400"/>
            </a:xfrm>
            <a:custGeom>
              <a:avLst/>
              <a:gdLst/>
              <a:ahLst/>
              <a:cxnLst/>
              <a:rect l="l" t="t" r="r" b="b"/>
              <a:pathLst>
                <a:path w="86" h="2896" fill="none" extrusionOk="0">
                  <a:moveTo>
                    <a:pt x="43" y="2896"/>
                  </a:moveTo>
                  <a:lnTo>
                    <a:pt x="43" y="2896"/>
                  </a:lnTo>
                  <a:lnTo>
                    <a:pt x="85" y="1746"/>
                  </a:lnTo>
                  <a:lnTo>
                    <a:pt x="43" y="80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5"/>
            <p:cNvSpPr/>
            <p:nvPr/>
          </p:nvSpPr>
          <p:spPr>
            <a:xfrm>
              <a:off x="6528275" y="3719575"/>
              <a:ext cx="4275" cy="73475"/>
            </a:xfrm>
            <a:custGeom>
              <a:avLst/>
              <a:gdLst/>
              <a:ahLst/>
              <a:cxnLst/>
              <a:rect l="l" t="t" r="r" b="b"/>
              <a:pathLst>
                <a:path w="171" h="2939" extrusionOk="0">
                  <a:moveTo>
                    <a:pt x="0" y="1"/>
                  </a:moveTo>
                  <a:lnTo>
                    <a:pt x="43" y="724"/>
                  </a:lnTo>
                  <a:lnTo>
                    <a:pt x="86" y="1448"/>
                  </a:lnTo>
                  <a:lnTo>
                    <a:pt x="86" y="2896"/>
                  </a:lnTo>
                  <a:lnTo>
                    <a:pt x="86" y="2938"/>
                  </a:lnTo>
                  <a:lnTo>
                    <a:pt x="128" y="2896"/>
                  </a:lnTo>
                  <a:lnTo>
                    <a:pt x="171" y="2172"/>
                  </a:lnTo>
                  <a:lnTo>
                    <a:pt x="171" y="1448"/>
                  </a:lnTo>
                  <a:lnTo>
                    <a:pt x="128" y="724"/>
                  </a:lnTo>
                  <a:lnTo>
                    <a:pt x="128" y="384"/>
                  </a:lnTo>
                  <a:lnTo>
                    <a:pt x="43" y="1"/>
                  </a:lnTo>
                  <a:close/>
                </a:path>
              </a:pathLst>
            </a:custGeom>
            <a:solidFill>
              <a:srgbClr val="3C3C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3234"/>
        <p:cNvGrpSpPr/>
        <p:nvPr/>
      </p:nvGrpSpPr>
      <p:grpSpPr>
        <a:xfrm>
          <a:off x="0" y="0"/>
          <a:ext cx="0" cy="0"/>
          <a:chOff x="0" y="0"/>
          <a:chExt cx="0" cy="0"/>
        </a:xfrm>
      </p:grpSpPr>
      <p:sp>
        <p:nvSpPr>
          <p:cNvPr id="3235" name="Google Shape;3235;p86"/>
          <p:cNvSpPr txBox="1">
            <a:spLocks noGrp="1"/>
          </p:cNvSpPr>
          <p:nvPr>
            <p:ph type="body" idx="1"/>
          </p:nvPr>
        </p:nvSpPr>
        <p:spPr>
          <a:xfrm>
            <a:off x="1723500" y="1197349"/>
            <a:ext cx="5697000" cy="303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b="1"/>
              <a:t>Vector</a:t>
            </a:r>
            <a:endParaRPr b="1"/>
          </a:p>
          <a:p>
            <a:pPr marL="457200" lvl="0" indent="-317500" algn="l" rtl="0">
              <a:spcBef>
                <a:spcPts val="0"/>
              </a:spcBef>
              <a:spcAft>
                <a:spcPts val="0"/>
              </a:spcAft>
              <a:buClr>
                <a:schemeClr val="lt2"/>
              </a:buClr>
              <a:buSzPts val="1400"/>
              <a:buFont typeface="Nunito"/>
              <a:buChar char="●"/>
            </a:pPr>
            <a:r>
              <a:rPr lang="en">
                <a:uFill>
                  <a:noFill/>
                </a:uFill>
                <a:hlinkClick r:id="rId3"/>
              </a:rPr>
              <a:t>Creative drawn spring wallpaper</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4"/>
              </a:rPr>
              <a:t>Volunteers helping elderly people collection</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5"/>
              </a:rPr>
              <a:t>Volunteers helping elderly people pack</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6"/>
              </a:rPr>
              <a:t>Volunteers helping elderly people</a:t>
            </a:r>
            <a:r>
              <a:rPr lang="en"/>
              <a:t> </a:t>
            </a:r>
            <a:endParaRPr/>
          </a:p>
          <a:p>
            <a:pPr marL="0" lvl="0" indent="0" algn="l" rtl="0">
              <a:spcBef>
                <a:spcPts val="0"/>
              </a:spcBef>
              <a:spcAft>
                <a:spcPts val="0"/>
              </a:spcAft>
              <a:buNone/>
            </a:pPr>
            <a:endParaRPr/>
          </a:p>
          <a:p>
            <a:pPr marL="0" lvl="0" indent="0" algn="l" rtl="0">
              <a:spcBef>
                <a:spcPts val="0"/>
              </a:spcBef>
              <a:spcAft>
                <a:spcPts val="0"/>
              </a:spcAft>
              <a:buNone/>
            </a:pPr>
            <a:r>
              <a:rPr lang="en" b="1"/>
              <a:t>Photos</a:t>
            </a:r>
            <a:endParaRPr b="1"/>
          </a:p>
          <a:p>
            <a:pPr marL="457200" lvl="0" indent="-317500" algn="l" rtl="0">
              <a:spcBef>
                <a:spcPts val="0"/>
              </a:spcBef>
              <a:spcAft>
                <a:spcPts val="0"/>
              </a:spcAft>
              <a:buClr>
                <a:schemeClr val="lt2"/>
              </a:buClr>
              <a:buSzPts val="1400"/>
              <a:buFont typeface="Nunito"/>
              <a:buChar char="●"/>
            </a:pPr>
            <a:r>
              <a:rPr lang="en">
                <a:uFill>
                  <a:noFill/>
                </a:uFill>
                <a:hlinkClick r:id="rId7"/>
              </a:rPr>
              <a:t>Volunteers handing bowl donated food needy person</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8"/>
              </a:rPr>
              <a:t>Smiley volunteers preparing food charity</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9"/>
              </a:rPr>
              <a:t>Group volunteers doing thumbs up sign</a:t>
            </a:r>
            <a:r>
              <a:rPr lang="en"/>
              <a:t> </a:t>
            </a:r>
            <a:endParaRPr/>
          </a:p>
          <a:p>
            <a:pPr marL="457200" lvl="0" indent="-317500" algn="l" rtl="0">
              <a:spcBef>
                <a:spcPts val="0"/>
              </a:spcBef>
              <a:spcAft>
                <a:spcPts val="0"/>
              </a:spcAft>
              <a:buClr>
                <a:schemeClr val="lt2"/>
              </a:buClr>
              <a:buSzPts val="1400"/>
              <a:buFont typeface="Nunito"/>
              <a:buChar char="●"/>
            </a:pPr>
            <a:r>
              <a:rPr lang="en">
                <a:solidFill>
                  <a:schemeClr val="hlink"/>
                </a:solidFill>
                <a:uFill>
                  <a:noFill/>
                </a:uFill>
                <a:hlinkClick r:id="rId10"/>
              </a:rPr>
              <a:t>Group volunteers taking care donations together</a:t>
            </a:r>
            <a:r>
              <a:rPr lang="en"/>
              <a:t> </a:t>
            </a:r>
            <a:endParaRPr/>
          </a:p>
          <a:p>
            <a:pPr marL="457200" lvl="0" indent="-317500" algn="l" rtl="0">
              <a:spcBef>
                <a:spcPts val="0"/>
              </a:spcBef>
              <a:spcAft>
                <a:spcPts val="0"/>
              </a:spcAft>
              <a:buClr>
                <a:schemeClr val="lt2"/>
              </a:buClr>
              <a:buSzPts val="1400"/>
              <a:buFont typeface="Nunito"/>
              <a:buChar char="●"/>
            </a:pPr>
            <a:r>
              <a:rPr lang="en">
                <a:solidFill>
                  <a:schemeClr val="hlink"/>
                </a:solidFill>
                <a:uFill>
                  <a:noFill/>
                </a:uFill>
                <a:hlinkClick r:id="rId11"/>
              </a:rPr>
              <a:t>Volunteers posing helping center</a:t>
            </a:r>
            <a:r>
              <a:rPr lang="en"/>
              <a:t> </a:t>
            </a:r>
            <a:endParaRPr/>
          </a:p>
          <a:p>
            <a:pPr marL="457200" lvl="0" indent="-317500" algn="l" rtl="0">
              <a:spcBef>
                <a:spcPts val="0"/>
              </a:spcBef>
              <a:spcAft>
                <a:spcPts val="0"/>
              </a:spcAft>
              <a:buClr>
                <a:schemeClr val="lt2"/>
              </a:buClr>
              <a:buSzPts val="1400"/>
              <a:buFont typeface="Nunito"/>
              <a:buChar char="●"/>
            </a:pPr>
            <a:r>
              <a:rPr lang="en">
                <a:uFill>
                  <a:noFill/>
                </a:uFill>
                <a:hlinkClick r:id="rId8"/>
              </a:rPr>
              <a:t>Smiley volunteers preparing food charity</a:t>
            </a:r>
            <a:endParaRPr/>
          </a:p>
          <a:p>
            <a:pPr marL="0" lvl="0" indent="0" algn="l" rtl="0">
              <a:spcBef>
                <a:spcPts val="0"/>
              </a:spcBef>
              <a:spcAft>
                <a:spcPts val="0"/>
              </a:spcAft>
              <a:buNone/>
            </a:pPr>
            <a:endParaRPr/>
          </a:p>
        </p:txBody>
      </p:sp>
      <p:sp>
        <p:nvSpPr>
          <p:cNvPr id="3236" name="Google Shape;3236;p86"/>
          <p:cNvSpPr txBox="1">
            <a:spLocks noGrp="1"/>
          </p:cNvSpPr>
          <p:nvPr>
            <p:ph type="title"/>
          </p:nvPr>
        </p:nvSpPr>
        <p:spPr>
          <a:xfrm>
            <a:off x="311700" y="420905"/>
            <a:ext cx="85206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40"/>
        <p:cNvGrpSpPr/>
        <p:nvPr/>
      </p:nvGrpSpPr>
      <p:grpSpPr>
        <a:xfrm>
          <a:off x="0" y="0"/>
          <a:ext cx="0" cy="0"/>
          <a:chOff x="0" y="0"/>
          <a:chExt cx="0" cy="0"/>
        </a:xfrm>
      </p:grpSpPr>
      <p:sp>
        <p:nvSpPr>
          <p:cNvPr id="3241" name="Google Shape;3241;p87"/>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3242" name="Google Shape;3242;p87"/>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3243" name="Google Shape;3243;p87"/>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47"/>
        <p:cNvGrpSpPr/>
        <p:nvPr/>
      </p:nvGrpSpPr>
      <p:grpSpPr>
        <a:xfrm>
          <a:off x="0" y="0"/>
          <a:ext cx="0" cy="0"/>
          <a:chOff x="0" y="0"/>
          <a:chExt cx="0" cy="0"/>
        </a:xfrm>
      </p:grpSpPr>
      <p:sp>
        <p:nvSpPr>
          <p:cNvPr id="3248" name="Google Shape;3248;p88"/>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249" name="Google Shape;3249;p88"/>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250" name="Google Shape;3250;p88"/>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chemeClr val="lt1"/>
                </a:solidFill>
                <a:latin typeface="Arial"/>
                <a:ea typeface="Arial"/>
                <a:cs typeface="Arial"/>
                <a:sym typeface="Arial"/>
              </a:rPr>
              <a:t>Abril Fatface</a:t>
            </a:r>
            <a:endParaRPr b="1">
              <a:solidFill>
                <a:schemeClr val="lt1"/>
              </a:solidFill>
              <a:latin typeface="Arial"/>
              <a:ea typeface="Arial"/>
              <a:cs typeface="Arial"/>
              <a:sym typeface="Arial"/>
            </a:endParaRPr>
          </a:p>
          <a:p>
            <a:pPr marL="0" lvl="0" indent="0" algn="ctr" rtl="0">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https://fonts.google.com/specimen/Abril+Fatface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Nunito</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https://fonts.google.com/specimen/Nunito</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3251" name="Google Shape;3251;p88"/>
          <p:cNvSpPr/>
          <p:nvPr/>
        </p:nvSpPr>
        <p:spPr>
          <a:xfrm>
            <a:off x="3348667" y="3262025"/>
            <a:ext cx="675000" cy="643200"/>
          </a:xfrm>
          <a:prstGeom prst="roundRect">
            <a:avLst>
              <a:gd name="adj" fmla="val 16667"/>
            </a:avLst>
          </a:prstGeom>
          <a:solidFill>
            <a:srgbClr val="F8F4E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52" name="Google Shape;3252;p88"/>
          <p:cNvSpPr/>
          <p:nvPr/>
        </p:nvSpPr>
        <p:spPr>
          <a:xfrm>
            <a:off x="4254244" y="3262025"/>
            <a:ext cx="675000" cy="643200"/>
          </a:xfrm>
          <a:prstGeom prst="roundRect">
            <a:avLst>
              <a:gd name="adj" fmla="val 16667"/>
            </a:avLst>
          </a:prstGeom>
          <a:solidFill>
            <a:srgbClr val="FFE6D3"/>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53" name="Google Shape;3253;p88"/>
          <p:cNvSpPr/>
          <p:nvPr/>
        </p:nvSpPr>
        <p:spPr>
          <a:xfrm>
            <a:off x="5159821" y="3262025"/>
            <a:ext cx="675000" cy="643200"/>
          </a:xfrm>
          <a:prstGeom prst="roundRect">
            <a:avLst>
              <a:gd name="adj" fmla="val 16667"/>
            </a:avLst>
          </a:prstGeom>
          <a:solidFill>
            <a:srgbClr val="465D6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54" name="Google Shape;3254;p88"/>
          <p:cNvSpPr/>
          <p:nvPr/>
        </p:nvSpPr>
        <p:spPr>
          <a:xfrm>
            <a:off x="2443086" y="3262025"/>
            <a:ext cx="675000" cy="643200"/>
          </a:xfrm>
          <a:prstGeom prst="roundRect">
            <a:avLst>
              <a:gd name="adj" fmla="val 16667"/>
            </a:avLst>
          </a:prstGeom>
          <a:solidFill>
            <a:srgbClr val="00716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55" name="Google Shape;3255;p88"/>
          <p:cNvSpPr txBox="1"/>
          <p:nvPr/>
        </p:nvSpPr>
        <p:spPr>
          <a:xfrm>
            <a:off x="3348667" y="33959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t>#f8f4ec</a:t>
            </a:r>
            <a:endParaRPr sz="800"/>
          </a:p>
        </p:txBody>
      </p:sp>
      <p:sp>
        <p:nvSpPr>
          <p:cNvPr id="3256" name="Google Shape;3256;p88"/>
          <p:cNvSpPr txBox="1"/>
          <p:nvPr/>
        </p:nvSpPr>
        <p:spPr>
          <a:xfrm>
            <a:off x="4254249" y="33959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t>#ffe6d3</a:t>
            </a:r>
            <a:endParaRPr sz="800"/>
          </a:p>
        </p:txBody>
      </p:sp>
      <p:sp>
        <p:nvSpPr>
          <p:cNvPr id="3257" name="Google Shape;3257;p88"/>
          <p:cNvSpPr txBox="1"/>
          <p:nvPr/>
        </p:nvSpPr>
        <p:spPr>
          <a:xfrm>
            <a:off x="5159830" y="33959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#465d6f</a:t>
            </a:r>
            <a:endParaRPr sz="800">
              <a:solidFill>
                <a:srgbClr val="FFFFFF"/>
              </a:solidFill>
            </a:endParaRPr>
          </a:p>
        </p:txBody>
      </p:sp>
      <p:sp>
        <p:nvSpPr>
          <p:cNvPr id="3258" name="Google Shape;3258;p88"/>
          <p:cNvSpPr txBox="1"/>
          <p:nvPr/>
        </p:nvSpPr>
        <p:spPr>
          <a:xfrm>
            <a:off x="2443086" y="33959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465D6F"/>
                </a:solidFill>
              </a:rPr>
              <a:t>#007168</a:t>
            </a:r>
            <a:endParaRPr sz="800">
              <a:solidFill>
                <a:srgbClr val="465D6F"/>
              </a:solidFill>
            </a:endParaRPr>
          </a:p>
        </p:txBody>
      </p:sp>
      <p:sp>
        <p:nvSpPr>
          <p:cNvPr id="3259" name="Google Shape;3259;p88"/>
          <p:cNvSpPr/>
          <p:nvPr/>
        </p:nvSpPr>
        <p:spPr>
          <a:xfrm>
            <a:off x="6065403" y="3262025"/>
            <a:ext cx="675000" cy="643200"/>
          </a:xfrm>
          <a:prstGeom prst="roundRect">
            <a:avLst>
              <a:gd name="adj" fmla="val 16667"/>
            </a:avLst>
          </a:prstGeom>
          <a:solidFill>
            <a:srgbClr val="FFC23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60" name="Google Shape;3260;p88"/>
          <p:cNvSpPr txBox="1"/>
          <p:nvPr/>
        </p:nvSpPr>
        <p:spPr>
          <a:xfrm>
            <a:off x="6065412" y="33959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#ffc235</a:t>
            </a:r>
            <a:endParaRPr sz="800">
              <a:solidFill>
                <a:srgbClr val="FFFFFF"/>
              </a:solidFill>
            </a:endParaRPr>
          </a:p>
        </p:txBody>
      </p:sp>
      <p:sp>
        <p:nvSpPr>
          <p:cNvPr id="3261" name="Google Shape;3261;p88"/>
          <p:cNvSpPr/>
          <p:nvPr/>
        </p:nvSpPr>
        <p:spPr>
          <a:xfrm>
            <a:off x="3348667" y="4033925"/>
            <a:ext cx="675000" cy="643200"/>
          </a:xfrm>
          <a:prstGeom prst="roundRect">
            <a:avLst>
              <a:gd name="adj" fmla="val 16667"/>
            </a:avLst>
          </a:prstGeom>
          <a:solidFill>
            <a:srgbClr val="B0BF6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62" name="Google Shape;3262;p88"/>
          <p:cNvSpPr/>
          <p:nvPr/>
        </p:nvSpPr>
        <p:spPr>
          <a:xfrm>
            <a:off x="4254244" y="4033925"/>
            <a:ext cx="675000" cy="643200"/>
          </a:xfrm>
          <a:prstGeom prst="roundRect">
            <a:avLst>
              <a:gd name="adj" fmla="val 16667"/>
            </a:avLst>
          </a:prstGeom>
          <a:solidFill>
            <a:srgbClr val="FF9C9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63" name="Google Shape;3263;p88"/>
          <p:cNvSpPr/>
          <p:nvPr/>
        </p:nvSpPr>
        <p:spPr>
          <a:xfrm>
            <a:off x="5159821" y="4033925"/>
            <a:ext cx="675000" cy="643200"/>
          </a:xfrm>
          <a:prstGeom prst="roundRect">
            <a:avLst>
              <a:gd name="adj" fmla="val 16667"/>
            </a:avLst>
          </a:prstGeom>
          <a:solidFill>
            <a:srgbClr val="848E4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64" name="Google Shape;3264;p88"/>
          <p:cNvSpPr/>
          <p:nvPr/>
        </p:nvSpPr>
        <p:spPr>
          <a:xfrm>
            <a:off x="2443086" y="4033925"/>
            <a:ext cx="675000" cy="643200"/>
          </a:xfrm>
          <a:prstGeom prst="roundRect">
            <a:avLst>
              <a:gd name="adj" fmla="val 16667"/>
            </a:avLst>
          </a:prstGeom>
          <a:solidFill>
            <a:srgbClr val="D7E2A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65" name="Google Shape;3265;p88"/>
          <p:cNvSpPr txBox="1"/>
          <p:nvPr/>
        </p:nvSpPr>
        <p:spPr>
          <a:xfrm>
            <a:off x="3348667" y="41678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#b0bf6f</a:t>
            </a:r>
            <a:endParaRPr sz="800">
              <a:solidFill>
                <a:srgbClr val="FFFFFF"/>
              </a:solidFill>
            </a:endParaRPr>
          </a:p>
        </p:txBody>
      </p:sp>
      <p:sp>
        <p:nvSpPr>
          <p:cNvPr id="3266" name="Google Shape;3266;p88"/>
          <p:cNvSpPr txBox="1"/>
          <p:nvPr/>
        </p:nvSpPr>
        <p:spPr>
          <a:xfrm>
            <a:off x="4254249" y="41678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#ff9c95</a:t>
            </a:r>
            <a:endParaRPr sz="800">
              <a:solidFill>
                <a:srgbClr val="FFFFFF"/>
              </a:solidFill>
            </a:endParaRPr>
          </a:p>
        </p:txBody>
      </p:sp>
      <p:sp>
        <p:nvSpPr>
          <p:cNvPr id="3267" name="Google Shape;3267;p88"/>
          <p:cNvSpPr txBox="1"/>
          <p:nvPr/>
        </p:nvSpPr>
        <p:spPr>
          <a:xfrm>
            <a:off x="5159830" y="41678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#848e42</a:t>
            </a:r>
            <a:endParaRPr sz="800">
              <a:solidFill>
                <a:srgbClr val="FFFFFF"/>
              </a:solidFill>
            </a:endParaRPr>
          </a:p>
        </p:txBody>
      </p:sp>
      <p:sp>
        <p:nvSpPr>
          <p:cNvPr id="3268" name="Google Shape;3268;p88"/>
          <p:cNvSpPr txBox="1"/>
          <p:nvPr/>
        </p:nvSpPr>
        <p:spPr>
          <a:xfrm>
            <a:off x="2443086" y="41678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t>#d7e2aa</a:t>
            </a:r>
            <a:endParaRPr sz="800"/>
          </a:p>
        </p:txBody>
      </p:sp>
      <p:sp>
        <p:nvSpPr>
          <p:cNvPr id="3269" name="Google Shape;3269;p88"/>
          <p:cNvSpPr/>
          <p:nvPr/>
        </p:nvSpPr>
        <p:spPr>
          <a:xfrm>
            <a:off x="6065403" y="4033925"/>
            <a:ext cx="675000" cy="643200"/>
          </a:xfrm>
          <a:prstGeom prst="roundRect">
            <a:avLst>
              <a:gd name="adj" fmla="val 16667"/>
            </a:avLst>
          </a:prstGeom>
          <a:solidFill>
            <a:srgbClr val="68A9B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200"/>
          </a:p>
        </p:txBody>
      </p:sp>
      <p:sp>
        <p:nvSpPr>
          <p:cNvPr id="3270" name="Google Shape;3270;p88"/>
          <p:cNvSpPr txBox="1"/>
          <p:nvPr/>
        </p:nvSpPr>
        <p:spPr>
          <a:xfrm>
            <a:off x="6065412" y="4167866"/>
            <a:ext cx="675000" cy="375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FFFFFF"/>
                </a:solidFill>
              </a:rPr>
              <a:t>#68a9b0</a:t>
            </a:r>
            <a:endParaRPr sz="8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74"/>
        <p:cNvGrpSpPr/>
        <p:nvPr/>
      </p:nvGrpSpPr>
      <p:grpSpPr>
        <a:xfrm>
          <a:off x="0" y="0"/>
          <a:ext cx="0" cy="0"/>
          <a:chOff x="0" y="0"/>
          <a:chExt cx="0" cy="0"/>
        </a:xfrm>
      </p:grpSpPr>
      <p:sp>
        <p:nvSpPr>
          <p:cNvPr id="3275" name="Google Shape;3275;p89"/>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
        <p:nvSpPr>
          <p:cNvPr id="3276" name="Google Shape;3276;p89"/>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3277" name="Google Shape;3277;p89"/>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278" name="Google Shape;3278;p89"/>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3279" name="Google Shape;3279;p89"/>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3280" name="Google Shape;3280;p89"/>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3281" name="Google Shape;3281;p89"/>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3282" name="Google Shape;3282;p89"/>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283" name="Google Shape;3283;p89"/>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284" name="Google Shape;3284;p89"/>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285" name="Google Shape;3285;p89"/>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286" name="Google Shape;3286;p89"/>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290"/>
        <p:cNvGrpSpPr/>
        <p:nvPr/>
      </p:nvGrpSpPr>
      <p:grpSpPr>
        <a:xfrm>
          <a:off x="0" y="0"/>
          <a:ext cx="0" cy="0"/>
          <a:chOff x="0" y="0"/>
          <a:chExt cx="0" cy="0"/>
        </a:xfrm>
      </p:grpSpPr>
      <p:sp>
        <p:nvSpPr>
          <p:cNvPr id="3291" name="Google Shape;3291;p90"/>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3292" name="Google Shape;3292;p90"/>
          <p:cNvGrpSpPr/>
          <p:nvPr/>
        </p:nvGrpSpPr>
        <p:grpSpPr>
          <a:xfrm>
            <a:off x="5156078" y="3085736"/>
            <a:ext cx="474294" cy="551291"/>
            <a:chOff x="4727025" y="1332775"/>
            <a:chExt cx="59900" cy="69625"/>
          </a:xfrm>
        </p:grpSpPr>
        <p:sp>
          <p:nvSpPr>
            <p:cNvPr id="3293" name="Google Shape;3293;p90"/>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0"/>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 name="Google Shape;3295;p90"/>
          <p:cNvGrpSpPr/>
          <p:nvPr/>
        </p:nvGrpSpPr>
        <p:grpSpPr>
          <a:xfrm>
            <a:off x="5769734" y="2314340"/>
            <a:ext cx="555653" cy="557031"/>
            <a:chOff x="4820425" y="1329900"/>
            <a:chExt cx="70175" cy="70350"/>
          </a:xfrm>
        </p:grpSpPr>
        <p:sp>
          <p:nvSpPr>
            <p:cNvPr id="3296" name="Google Shape;3296;p90"/>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0"/>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0"/>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0"/>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0" name="Google Shape;3300;p90"/>
          <p:cNvGrpSpPr/>
          <p:nvPr/>
        </p:nvGrpSpPr>
        <p:grpSpPr>
          <a:xfrm>
            <a:off x="6396103" y="2318845"/>
            <a:ext cx="582574" cy="533871"/>
            <a:chOff x="4903200" y="1331525"/>
            <a:chExt cx="73575" cy="67425"/>
          </a:xfrm>
        </p:grpSpPr>
        <p:sp>
          <p:nvSpPr>
            <p:cNvPr id="3301" name="Google Shape;3301;p90"/>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0"/>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90"/>
          <p:cNvGrpSpPr/>
          <p:nvPr/>
        </p:nvGrpSpPr>
        <p:grpSpPr>
          <a:xfrm>
            <a:off x="5755581" y="3078709"/>
            <a:ext cx="583960" cy="565345"/>
            <a:chOff x="4815575" y="1416800"/>
            <a:chExt cx="73750" cy="71400"/>
          </a:xfrm>
        </p:grpSpPr>
        <p:sp>
          <p:nvSpPr>
            <p:cNvPr id="3304" name="Google Shape;3304;p90"/>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90"/>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0"/>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 name="Google Shape;3307;p90"/>
          <p:cNvGrpSpPr/>
          <p:nvPr/>
        </p:nvGrpSpPr>
        <p:grpSpPr>
          <a:xfrm>
            <a:off x="6390362" y="3108896"/>
            <a:ext cx="589898" cy="504970"/>
            <a:chOff x="4902475" y="1418875"/>
            <a:chExt cx="74500" cy="63775"/>
          </a:xfrm>
        </p:grpSpPr>
        <p:sp>
          <p:nvSpPr>
            <p:cNvPr id="3308" name="Google Shape;3308;p90"/>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0"/>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0" name="Google Shape;3310;p90"/>
          <p:cNvGrpSpPr/>
          <p:nvPr/>
        </p:nvGrpSpPr>
        <p:grpSpPr>
          <a:xfrm>
            <a:off x="5765577" y="3826000"/>
            <a:ext cx="563967" cy="567127"/>
            <a:chOff x="4818100" y="1507675"/>
            <a:chExt cx="71225" cy="71625"/>
          </a:xfrm>
        </p:grpSpPr>
        <p:sp>
          <p:nvSpPr>
            <p:cNvPr id="3311" name="Google Shape;3311;p90"/>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0"/>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0"/>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0"/>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5" name="Google Shape;3315;p90"/>
          <p:cNvGrpSpPr/>
          <p:nvPr/>
        </p:nvGrpSpPr>
        <p:grpSpPr>
          <a:xfrm>
            <a:off x="5079075" y="3829461"/>
            <a:ext cx="628301" cy="588505"/>
            <a:chOff x="4721450" y="1509475"/>
            <a:chExt cx="79350" cy="74325"/>
          </a:xfrm>
        </p:grpSpPr>
        <p:sp>
          <p:nvSpPr>
            <p:cNvPr id="3316" name="Google Shape;3316;p90"/>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0"/>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0"/>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0"/>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0" name="Google Shape;3320;p90"/>
          <p:cNvGrpSpPr/>
          <p:nvPr/>
        </p:nvGrpSpPr>
        <p:grpSpPr>
          <a:xfrm>
            <a:off x="6424608" y="3814027"/>
            <a:ext cx="557038" cy="562772"/>
            <a:chOff x="4906800" y="1507500"/>
            <a:chExt cx="70350" cy="71075"/>
          </a:xfrm>
        </p:grpSpPr>
        <p:sp>
          <p:nvSpPr>
            <p:cNvPr id="3321" name="Google Shape;3321;p90"/>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0"/>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0"/>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0"/>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0"/>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90"/>
          <p:cNvGrpSpPr/>
          <p:nvPr/>
        </p:nvGrpSpPr>
        <p:grpSpPr>
          <a:xfrm>
            <a:off x="4462216" y="2340963"/>
            <a:ext cx="517934" cy="517934"/>
            <a:chOff x="3736598" y="2170606"/>
            <a:chExt cx="404889" cy="404889"/>
          </a:xfrm>
        </p:grpSpPr>
        <p:sp>
          <p:nvSpPr>
            <p:cNvPr id="3327" name="Google Shape;3327;p90"/>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90"/>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0"/>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0"/>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1" name="Google Shape;3331;p90"/>
          <p:cNvGrpSpPr/>
          <p:nvPr/>
        </p:nvGrpSpPr>
        <p:grpSpPr>
          <a:xfrm>
            <a:off x="3729277" y="2341061"/>
            <a:ext cx="586986" cy="517740"/>
            <a:chOff x="3161917" y="2170682"/>
            <a:chExt cx="458870" cy="404737"/>
          </a:xfrm>
        </p:grpSpPr>
        <p:sp>
          <p:nvSpPr>
            <p:cNvPr id="3332" name="Google Shape;3332;p90"/>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0"/>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0"/>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 name="Google Shape;3335;p90"/>
          <p:cNvGrpSpPr/>
          <p:nvPr/>
        </p:nvGrpSpPr>
        <p:grpSpPr>
          <a:xfrm>
            <a:off x="3752299" y="3102400"/>
            <a:ext cx="540943" cy="517963"/>
            <a:chOff x="3179914" y="2889488"/>
            <a:chExt cx="422876" cy="404911"/>
          </a:xfrm>
        </p:grpSpPr>
        <p:sp>
          <p:nvSpPr>
            <p:cNvPr id="3336" name="Google Shape;3336;p90"/>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0"/>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0"/>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0"/>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0"/>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0"/>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2" name="Google Shape;3342;p90"/>
          <p:cNvGrpSpPr/>
          <p:nvPr/>
        </p:nvGrpSpPr>
        <p:grpSpPr>
          <a:xfrm>
            <a:off x="4453093" y="3102358"/>
            <a:ext cx="536180" cy="518047"/>
            <a:chOff x="3729467" y="2889422"/>
            <a:chExt cx="419153" cy="404977"/>
          </a:xfrm>
        </p:grpSpPr>
        <p:sp>
          <p:nvSpPr>
            <p:cNvPr id="3343" name="Google Shape;3343;p90"/>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0"/>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0"/>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0"/>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0"/>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0"/>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0"/>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90"/>
          <p:cNvGrpSpPr/>
          <p:nvPr/>
        </p:nvGrpSpPr>
        <p:grpSpPr>
          <a:xfrm>
            <a:off x="1990126" y="3445787"/>
            <a:ext cx="965351" cy="134611"/>
            <a:chOff x="4411970" y="2962952"/>
            <a:chExt cx="706544" cy="104212"/>
          </a:xfrm>
        </p:grpSpPr>
        <p:sp>
          <p:nvSpPr>
            <p:cNvPr id="3351" name="Google Shape;3351;p90"/>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0"/>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0"/>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0"/>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5" name="Google Shape;3355;p90"/>
          <p:cNvGrpSpPr/>
          <p:nvPr/>
        </p:nvGrpSpPr>
        <p:grpSpPr>
          <a:xfrm>
            <a:off x="1990126" y="3041077"/>
            <a:ext cx="960158" cy="289172"/>
            <a:chOff x="4411970" y="2726085"/>
            <a:chExt cx="643107" cy="193659"/>
          </a:xfrm>
        </p:grpSpPr>
        <p:sp>
          <p:nvSpPr>
            <p:cNvPr id="3356" name="Google Shape;3356;p90"/>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90"/>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90"/>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9" name="Google Shape;3359;p90"/>
          <p:cNvGrpSpPr/>
          <p:nvPr/>
        </p:nvGrpSpPr>
        <p:grpSpPr>
          <a:xfrm>
            <a:off x="998624" y="3295400"/>
            <a:ext cx="811503" cy="252584"/>
            <a:chOff x="4411970" y="4340222"/>
            <a:chExt cx="779467" cy="242683"/>
          </a:xfrm>
        </p:grpSpPr>
        <p:sp>
          <p:nvSpPr>
            <p:cNvPr id="3360" name="Google Shape;3360;p90"/>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0"/>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0"/>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3" name="Google Shape;3363;p90"/>
          <p:cNvGrpSpPr/>
          <p:nvPr/>
        </p:nvGrpSpPr>
        <p:grpSpPr>
          <a:xfrm>
            <a:off x="1990126" y="2709308"/>
            <a:ext cx="965160" cy="216230"/>
            <a:chOff x="4411970" y="2468674"/>
            <a:chExt cx="747317" cy="167425"/>
          </a:xfrm>
        </p:grpSpPr>
        <p:sp>
          <p:nvSpPr>
            <p:cNvPr id="3364" name="Google Shape;3364;p90"/>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0"/>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66" name="Google Shape;3366;p90"/>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67" name="Google Shape;3367;p90"/>
          <p:cNvGrpSpPr/>
          <p:nvPr/>
        </p:nvGrpSpPr>
        <p:grpSpPr>
          <a:xfrm>
            <a:off x="997692" y="2334687"/>
            <a:ext cx="1959041" cy="208784"/>
            <a:chOff x="6336019" y="3733725"/>
            <a:chExt cx="2566206" cy="351310"/>
          </a:xfrm>
        </p:grpSpPr>
        <p:sp>
          <p:nvSpPr>
            <p:cNvPr id="3368" name="Google Shape;3368;p90"/>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90"/>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90"/>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90"/>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 name="Google Shape;3372;p90"/>
          <p:cNvGrpSpPr/>
          <p:nvPr/>
        </p:nvGrpSpPr>
        <p:grpSpPr>
          <a:xfrm>
            <a:off x="1990126" y="3950602"/>
            <a:ext cx="946551" cy="153200"/>
            <a:chOff x="4404545" y="3301592"/>
            <a:chExt cx="782403" cy="129272"/>
          </a:xfrm>
        </p:grpSpPr>
        <p:sp>
          <p:nvSpPr>
            <p:cNvPr id="3373" name="Google Shape;3373;p90"/>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90"/>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5" name="Google Shape;3375;p90"/>
          <p:cNvGrpSpPr/>
          <p:nvPr/>
        </p:nvGrpSpPr>
        <p:grpSpPr>
          <a:xfrm>
            <a:off x="1990126" y="3695937"/>
            <a:ext cx="962257" cy="139127"/>
            <a:chOff x="4411970" y="3131459"/>
            <a:chExt cx="710520" cy="117397"/>
          </a:xfrm>
        </p:grpSpPr>
        <p:sp>
          <p:nvSpPr>
            <p:cNvPr id="3376" name="Google Shape;3376;p90"/>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90"/>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8" name="Google Shape;3378;p90"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9" name="Google Shape;3379;p90"/>
          <p:cNvGrpSpPr/>
          <p:nvPr/>
        </p:nvGrpSpPr>
        <p:grpSpPr>
          <a:xfrm>
            <a:off x="990271" y="3621603"/>
            <a:ext cx="823838" cy="458988"/>
            <a:chOff x="4411970" y="1801825"/>
            <a:chExt cx="734586" cy="409262"/>
          </a:xfrm>
        </p:grpSpPr>
        <p:sp>
          <p:nvSpPr>
            <p:cNvPr id="3380" name="Google Shape;3380;p90"/>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90"/>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2" name="Google Shape;3382;p90"/>
          <p:cNvGrpSpPr/>
          <p:nvPr/>
        </p:nvGrpSpPr>
        <p:grpSpPr>
          <a:xfrm>
            <a:off x="3095243" y="2339173"/>
            <a:ext cx="521514" cy="521514"/>
            <a:chOff x="5681300" y="2527788"/>
            <a:chExt cx="805800" cy="805800"/>
          </a:xfrm>
        </p:grpSpPr>
        <p:sp>
          <p:nvSpPr>
            <p:cNvPr id="3383" name="Google Shape;3383;p90"/>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90"/>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5" name="Google Shape;3385;p90"/>
          <p:cNvGrpSpPr/>
          <p:nvPr/>
        </p:nvGrpSpPr>
        <p:grpSpPr>
          <a:xfrm>
            <a:off x="3089483" y="3094865"/>
            <a:ext cx="533033" cy="533033"/>
            <a:chOff x="4049800" y="640400"/>
            <a:chExt cx="858900" cy="858900"/>
          </a:xfrm>
        </p:grpSpPr>
        <p:sp>
          <p:nvSpPr>
            <p:cNvPr id="3386" name="Google Shape;3386;p90"/>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90"/>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8" name="Google Shape;3388;p90"/>
          <p:cNvGrpSpPr/>
          <p:nvPr/>
        </p:nvGrpSpPr>
        <p:grpSpPr>
          <a:xfrm>
            <a:off x="3014966" y="3772543"/>
            <a:ext cx="682068" cy="682068"/>
            <a:chOff x="5080188" y="927900"/>
            <a:chExt cx="961200" cy="961200"/>
          </a:xfrm>
        </p:grpSpPr>
        <p:sp>
          <p:nvSpPr>
            <p:cNvPr id="3389" name="Google Shape;3389;p90"/>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90"/>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90"/>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90"/>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90"/>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90"/>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90"/>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90"/>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7" name="Google Shape;3397;p90"/>
          <p:cNvGrpSpPr/>
          <p:nvPr/>
        </p:nvGrpSpPr>
        <p:grpSpPr>
          <a:xfrm>
            <a:off x="4478465" y="3869234"/>
            <a:ext cx="505650" cy="504006"/>
            <a:chOff x="6039282" y="1042577"/>
            <a:chExt cx="734315" cy="731929"/>
          </a:xfrm>
        </p:grpSpPr>
        <p:sp>
          <p:nvSpPr>
            <p:cNvPr id="3398" name="Google Shape;3398;p90"/>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90"/>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90"/>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90"/>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90"/>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90"/>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90"/>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90"/>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90"/>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90"/>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90"/>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90"/>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90"/>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90"/>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90"/>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90"/>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90"/>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90"/>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90"/>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90"/>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90"/>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9" name="Google Shape;3419;p90"/>
          <p:cNvGrpSpPr/>
          <p:nvPr/>
        </p:nvGrpSpPr>
        <p:grpSpPr>
          <a:xfrm>
            <a:off x="5091067" y="2298862"/>
            <a:ext cx="567744" cy="602136"/>
            <a:chOff x="1825800" y="1651625"/>
            <a:chExt cx="539989" cy="571775"/>
          </a:xfrm>
        </p:grpSpPr>
        <p:sp>
          <p:nvSpPr>
            <p:cNvPr id="3420" name="Google Shape;3420;p90"/>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90"/>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90"/>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90"/>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4" name="Google Shape;3424;p90"/>
          <p:cNvGrpSpPr/>
          <p:nvPr/>
        </p:nvGrpSpPr>
        <p:grpSpPr>
          <a:xfrm>
            <a:off x="3765995" y="3855579"/>
            <a:ext cx="508123" cy="507955"/>
            <a:chOff x="1897577" y="2802432"/>
            <a:chExt cx="492176" cy="492014"/>
          </a:xfrm>
        </p:grpSpPr>
        <p:sp>
          <p:nvSpPr>
            <p:cNvPr id="3425" name="Google Shape;3425;p90"/>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90"/>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90"/>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90"/>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90"/>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90"/>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90"/>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90"/>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90"/>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90"/>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9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90"/>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7" name="Google Shape;3437;p90"/>
          <p:cNvGrpSpPr/>
          <p:nvPr/>
        </p:nvGrpSpPr>
        <p:grpSpPr>
          <a:xfrm>
            <a:off x="997525" y="4169123"/>
            <a:ext cx="809227" cy="200842"/>
            <a:chOff x="2013045" y="4813233"/>
            <a:chExt cx="921986" cy="228854"/>
          </a:xfrm>
        </p:grpSpPr>
        <p:sp>
          <p:nvSpPr>
            <p:cNvPr id="3438" name="Google Shape;3438;p90"/>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90"/>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0" name="Google Shape;3440;p90"/>
          <p:cNvGrpSpPr/>
          <p:nvPr/>
        </p:nvGrpSpPr>
        <p:grpSpPr>
          <a:xfrm>
            <a:off x="1005985" y="2656004"/>
            <a:ext cx="792421" cy="269941"/>
            <a:chOff x="1046767" y="4756633"/>
            <a:chExt cx="859646" cy="292841"/>
          </a:xfrm>
        </p:grpSpPr>
        <p:sp>
          <p:nvSpPr>
            <p:cNvPr id="3441" name="Google Shape;3441;p90"/>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90"/>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90"/>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44" name="Google Shape;3444;p90"/>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90"/>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90"/>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90"/>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48" name="Google Shape;3448;p90"/>
          <p:cNvGrpSpPr/>
          <p:nvPr/>
        </p:nvGrpSpPr>
        <p:grpSpPr>
          <a:xfrm>
            <a:off x="7141841" y="2550562"/>
            <a:ext cx="166473" cy="141497"/>
            <a:chOff x="4660325" y="1866850"/>
            <a:chExt cx="68350" cy="58100"/>
          </a:xfrm>
        </p:grpSpPr>
        <p:sp>
          <p:nvSpPr>
            <p:cNvPr id="3449" name="Google Shape;3449;p90"/>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90"/>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1" name="Google Shape;3451;p90"/>
          <p:cNvGrpSpPr/>
          <p:nvPr/>
        </p:nvGrpSpPr>
        <p:grpSpPr>
          <a:xfrm>
            <a:off x="7451186" y="2576286"/>
            <a:ext cx="162515" cy="90049"/>
            <a:chOff x="4791775" y="1877500"/>
            <a:chExt cx="66725" cy="36975"/>
          </a:xfrm>
        </p:grpSpPr>
        <p:sp>
          <p:nvSpPr>
            <p:cNvPr id="3452" name="Google Shape;3452;p90"/>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90"/>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4" name="Google Shape;3454;p90"/>
          <p:cNvGrpSpPr/>
          <p:nvPr/>
        </p:nvGrpSpPr>
        <p:grpSpPr>
          <a:xfrm>
            <a:off x="7772899" y="2576286"/>
            <a:ext cx="144979" cy="90049"/>
            <a:chOff x="4923925" y="1877500"/>
            <a:chExt cx="59525" cy="36975"/>
          </a:xfrm>
        </p:grpSpPr>
        <p:sp>
          <p:nvSpPr>
            <p:cNvPr id="3455" name="Google Shape;3455;p90"/>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90"/>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7" name="Google Shape;3457;p90"/>
          <p:cNvGrpSpPr/>
          <p:nvPr/>
        </p:nvGrpSpPr>
        <p:grpSpPr>
          <a:xfrm>
            <a:off x="8067390" y="2558477"/>
            <a:ext cx="141447" cy="125667"/>
            <a:chOff x="5058450" y="1870100"/>
            <a:chExt cx="58075" cy="51600"/>
          </a:xfrm>
        </p:grpSpPr>
        <p:sp>
          <p:nvSpPr>
            <p:cNvPr id="3458" name="Google Shape;3458;p90"/>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90"/>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 name="Google Shape;3460;p90"/>
          <p:cNvGrpSpPr/>
          <p:nvPr/>
        </p:nvGrpSpPr>
        <p:grpSpPr>
          <a:xfrm>
            <a:off x="7481905" y="2980885"/>
            <a:ext cx="101077" cy="107645"/>
            <a:chOff x="4811425" y="2065025"/>
            <a:chExt cx="41500" cy="44200"/>
          </a:xfrm>
        </p:grpSpPr>
        <p:sp>
          <p:nvSpPr>
            <p:cNvPr id="3461" name="Google Shape;3461;p90"/>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90"/>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90"/>
          <p:cNvGrpSpPr/>
          <p:nvPr/>
        </p:nvGrpSpPr>
        <p:grpSpPr>
          <a:xfrm>
            <a:off x="7774342" y="2981098"/>
            <a:ext cx="120867" cy="107218"/>
            <a:chOff x="4929875" y="2065025"/>
            <a:chExt cx="49625" cy="44025"/>
          </a:xfrm>
        </p:grpSpPr>
        <p:sp>
          <p:nvSpPr>
            <p:cNvPr id="3464" name="Google Shape;3464;p90"/>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90"/>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6" name="Google Shape;3466;p90"/>
          <p:cNvGrpSpPr/>
          <p:nvPr/>
        </p:nvGrpSpPr>
        <p:grpSpPr>
          <a:xfrm>
            <a:off x="8103011" y="2984112"/>
            <a:ext cx="70206" cy="101191"/>
            <a:chOff x="5083925" y="2066350"/>
            <a:chExt cx="28825" cy="41550"/>
          </a:xfrm>
        </p:grpSpPr>
        <p:sp>
          <p:nvSpPr>
            <p:cNvPr id="3467" name="Google Shape;3467;p90"/>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90"/>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9" name="Google Shape;3469;p90"/>
          <p:cNvGrpSpPr/>
          <p:nvPr/>
        </p:nvGrpSpPr>
        <p:grpSpPr>
          <a:xfrm>
            <a:off x="7134565" y="2999759"/>
            <a:ext cx="181026" cy="69896"/>
            <a:chOff x="4659775" y="2072775"/>
            <a:chExt cx="74325" cy="28700"/>
          </a:xfrm>
        </p:grpSpPr>
        <p:sp>
          <p:nvSpPr>
            <p:cNvPr id="3470" name="Google Shape;3470;p90"/>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90"/>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90"/>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3" name="Google Shape;3473;p90"/>
          <p:cNvGrpSpPr/>
          <p:nvPr/>
        </p:nvGrpSpPr>
        <p:grpSpPr>
          <a:xfrm>
            <a:off x="8054421" y="2790324"/>
            <a:ext cx="167387" cy="89197"/>
            <a:chOff x="4662475" y="1976500"/>
            <a:chExt cx="68725" cy="36625"/>
          </a:xfrm>
        </p:grpSpPr>
        <p:sp>
          <p:nvSpPr>
            <p:cNvPr id="3474" name="Google Shape;3474;p90"/>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90"/>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90"/>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7" name="Google Shape;3477;p90"/>
          <p:cNvGrpSpPr/>
          <p:nvPr/>
        </p:nvGrpSpPr>
        <p:grpSpPr>
          <a:xfrm>
            <a:off x="7751326" y="2793764"/>
            <a:ext cx="166899" cy="82317"/>
            <a:chOff x="4920150" y="1977875"/>
            <a:chExt cx="68525" cy="33800"/>
          </a:xfrm>
        </p:grpSpPr>
        <p:sp>
          <p:nvSpPr>
            <p:cNvPr id="3478" name="Google Shape;3478;p90"/>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90"/>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90"/>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 name="Google Shape;3481;p90"/>
          <p:cNvGrpSpPr/>
          <p:nvPr/>
        </p:nvGrpSpPr>
        <p:grpSpPr>
          <a:xfrm>
            <a:off x="7162483" y="3197682"/>
            <a:ext cx="125190" cy="127859"/>
            <a:chOff x="4676550" y="2160575"/>
            <a:chExt cx="51400" cy="52500"/>
          </a:xfrm>
        </p:grpSpPr>
        <p:sp>
          <p:nvSpPr>
            <p:cNvPr id="3482" name="Google Shape;3482;p90"/>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90"/>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90"/>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90"/>
          <p:cNvGrpSpPr/>
          <p:nvPr/>
        </p:nvGrpSpPr>
        <p:grpSpPr>
          <a:xfrm>
            <a:off x="7459741" y="3204714"/>
            <a:ext cx="145405" cy="113794"/>
            <a:chOff x="4768325" y="2163475"/>
            <a:chExt cx="59700" cy="46725"/>
          </a:xfrm>
        </p:grpSpPr>
        <p:sp>
          <p:nvSpPr>
            <p:cNvPr id="3486" name="Google Shape;3486;p90"/>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90"/>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88" name="Google Shape;3488;p90"/>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90"/>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90"/>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90"/>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90"/>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90"/>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4" name="Google Shape;3494;p90"/>
          <p:cNvGrpSpPr/>
          <p:nvPr/>
        </p:nvGrpSpPr>
        <p:grpSpPr>
          <a:xfrm>
            <a:off x="7476059" y="3459808"/>
            <a:ext cx="112768" cy="106853"/>
            <a:chOff x="4768575" y="2253950"/>
            <a:chExt cx="46300" cy="43875"/>
          </a:xfrm>
        </p:grpSpPr>
        <p:sp>
          <p:nvSpPr>
            <p:cNvPr id="3495" name="Google Shape;3495;p90"/>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90"/>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90"/>
          <p:cNvGrpSpPr/>
          <p:nvPr/>
        </p:nvGrpSpPr>
        <p:grpSpPr>
          <a:xfrm>
            <a:off x="7775682" y="3948834"/>
            <a:ext cx="118187" cy="146246"/>
            <a:chOff x="4960900" y="2433225"/>
            <a:chExt cx="48525" cy="60050"/>
          </a:xfrm>
        </p:grpSpPr>
        <p:sp>
          <p:nvSpPr>
            <p:cNvPr id="3498" name="Google Shape;3498;p90"/>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90"/>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90"/>
          <p:cNvGrpSpPr/>
          <p:nvPr/>
        </p:nvGrpSpPr>
        <p:grpSpPr>
          <a:xfrm>
            <a:off x="7464247" y="4212895"/>
            <a:ext cx="136394" cy="143810"/>
            <a:chOff x="4854075" y="2527625"/>
            <a:chExt cx="56000" cy="59050"/>
          </a:xfrm>
        </p:grpSpPr>
        <p:sp>
          <p:nvSpPr>
            <p:cNvPr id="3501" name="Google Shape;3501;p90"/>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90"/>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3" name="Google Shape;3503;p90"/>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90"/>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90"/>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06" name="Google Shape;3506;p90"/>
          <p:cNvGrpSpPr/>
          <p:nvPr/>
        </p:nvGrpSpPr>
        <p:grpSpPr>
          <a:xfrm>
            <a:off x="8088458" y="3676639"/>
            <a:ext cx="99312" cy="160797"/>
            <a:chOff x="5059700" y="2334775"/>
            <a:chExt cx="40775" cy="66025"/>
          </a:xfrm>
        </p:grpSpPr>
        <p:sp>
          <p:nvSpPr>
            <p:cNvPr id="3507" name="Google Shape;3507;p90"/>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90"/>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90"/>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90"/>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90"/>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90"/>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90"/>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90"/>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90"/>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6" name="Google Shape;3516;p90"/>
          <p:cNvGrpSpPr/>
          <p:nvPr/>
        </p:nvGrpSpPr>
        <p:grpSpPr>
          <a:xfrm>
            <a:off x="8045622" y="3941771"/>
            <a:ext cx="184984" cy="160371"/>
            <a:chOff x="5037700" y="2430325"/>
            <a:chExt cx="75950" cy="65850"/>
          </a:xfrm>
        </p:grpSpPr>
        <p:sp>
          <p:nvSpPr>
            <p:cNvPr id="3517" name="Google Shape;3517;p90"/>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90"/>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 name="Google Shape;3519;p90"/>
          <p:cNvGrpSpPr/>
          <p:nvPr/>
        </p:nvGrpSpPr>
        <p:grpSpPr>
          <a:xfrm>
            <a:off x="7465128" y="3708223"/>
            <a:ext cx="173014" cy="97629"/>
            <a:chOff x="4756975" y="2341800"/>
            <a:chExt cx="91975" cy="51925"/>
          </a:xfrm>
        </p:grpSpPr>
        <p:sp>
          <p:nvSpPr>
            <p:cNvPr id="3520" name="Google Shape;3520;p90"/>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90"/>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90"/>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90"/>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90"/>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90"/>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90"/>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90"/>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90"/>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90"/>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90"/>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90"/>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90"/>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90"/>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90"/>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90"/>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90"/>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90"/>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90"/>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90"/>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90"/>
          <p:cNvGrpSpPr/>
          <p:nvPr/>
        </p:nvGrpSpPr>
        <p:grpSpPr>
          <a:xfrm>
            <a:off x="7732065" y="4196920"/>
            <a:ext cx="212497" cy="175761"/>
            <a:chOff x="4943575" y="2516350"/>
            <a:chExt cx="98675" cy="81700"/>
          </a:xfrm>
        </p:grpSpPr>
        <p:sp>
          <p:nvSpPr>
            <p:cNvPr id="3541" name="Google Shape;3541;p90"/>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90"/>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90"/>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90"/>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90"/>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90"/>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90"/>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90"/>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90"/>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90"/>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90"/>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90"/>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90"/>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90"/>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90"/>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90"/>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90"/>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90"/>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90"/>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90"/>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90"/>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90"/>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90"/>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90"/>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90"/>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90"/>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90"/>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90"/>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90"/>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90"/>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90"/>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90"/>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90"/>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90"/>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90"/>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90"/>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90"/>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90"/>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90"/>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90"/>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90"/>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90"/>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90"/>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90"/>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90"/>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90"/>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90"/>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90"/>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90"/>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90"/>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90"/>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90"/>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90"/>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90"/>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90"/>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90"/>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90"/>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90"/>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90"/>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90"/>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90"/>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90"/>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90"/>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90"/>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90"/>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90"/>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90"/>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90"/>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0"/>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0"/>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90"/>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90"/>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90"/>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90"/>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90"/>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90"/>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90"/>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0"/>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9" name="Google Shape;3619;p90"/>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0"/>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0"/>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90"/>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9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3627"/>
        <p:cNvGrpSpPr/>
        <p:nvPr/>
      </p:nvGrpSpPr>
      <p:grpSpPr>
        <a:xfrm>
          <a:off x="0" y="0"/>
          <a:ext cx="0" cy="0"/>
          <a:chOff x="0" y="0"/>
          <a:chExt cx="0" cy="0"/>
        </a:xfrm>
      </p:grpSpPr>
      <p:grpSp>
        <p:nvGrpSpPr>
          <p:cNvPr id="3628" name="Google Shape;3628;p91"/>
          <p:cNvGrpSpPr/>
          <p:nvPr/>
        </p:nvGrpSpPr>
        <p:grpSpPr>
          <a:xfrm>
            <a:off x="745571" y="1168666"/>
            <a:ext cx="2492868" cy="1379876"/>
            <a:chOff x="2654821" y="2311071"/>
            <a:chExt cx="2279715" cy="1262120"/>
          </a:xfrm>
        </p:grpSpPr>
        <p:grpSp>
          <p:nvGrpSpPr>
            <p:cNvPr id="3629" name="Google Shape;3629;p91"/>
            <p:cNvGrpSpPr/>
            <p:nvPr/>
          </p:nvGrpSpPr>
          <p:grpSpPr>
            <a:xfrm>
              <a:off x="4034269" y="2840745"/>
              <a:ext cx="40212" cy="36437"/>
              <a:chOff x="4293400" y="2574725"/>
              <a:chExt cx="84425" cy="80100"/>
            </a:xfrm>
          </p:grpSpPr>
          <p:sp>
            <p:nvSpPr>
              <p:cNvPr id="3630" name="Google Shape;3630;p91"/>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631" name="Google Shape;3631;p91"/>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2" name="Google Shape;3632;p91"/>
            <p:cNvGrpSpPr/>
            <p:nvPr/>
          </p:nvGrpSpPr>
          <p:grpSpPr>
            <a:xfrm>
              <a:off x="3894606" y="2334874"/>
              <a:ext cx="913198" cy="518984"/>
              <a:chOff x="4000175" y="1462675"/>
              <a:chExt cx="1917275" cy="1140875"/>
            </a:xfrm>
          </p:grpSpPr>
          <p:sp>
            <p:nvSpPr>
              <p:cNvPr id="3633" name="Google Shape;3633;p91"/>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634" name="Google Shape;3634;p91"/>
              <p:cNvGrpSpPr/>
              <p:nvPr/>
            </p:nvGrpSpPr>
            <p:grpSpPr>
              <a:xfrm>
                <a:off x="4000175" y="1462675"/>
                <a:ext cx="1917275" cy="1140875"/>
                <a:chOff x="4000175" y="1462675"/>
                <a:chExt cx="1917275" cy="1140875"/>
              </a:xfrm>
            </p:grpSpPr>
            <p:sp>
              <p:nvSpPr>
                <p:cNvPr id="3635" name="Google Shape;3635;p91"/>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636" name="Google Shape;3636;p91"/>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1"/>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1"/>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1"/>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40" name="Google Shape;3640;p91"/>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41" name="Google Shape;3641;p91"/>
            <p:cNvGrpSpPr/>
            <p:nvPr/>
          </p:nvGrpSpPr>
          <p:grpSpPr>
            <a:xfrm>
              <a:off x="3875768" y="2846704"/>
              <a:ext cx="44796" cy="47366"/>
              <a:chOff x="3960625" y="2587825"/>
              <a:chExt cx="94050" cy="104125"/>
            </a:xfrm>
          </p:grpSpPr>
          <p:sp>
            <p:nvSpPr>
              <p:cNvPr id="3642" name="Google Shape;3642;p91"/>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643" name="Google Shape;3643;p91"/>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4" name="Google Shape;3644;p91"/>
            <p:cNvGrpSpPr/>
            <p:nvPr/>
          </p:nvGrpSpPr>
          <p:grpSpPr>
            <a:xfrm>
              <a:off x="3782759" y="2807162"/>
              <a:ext cx="82686" cy="85487"/>
              <a:chOff x="3765350" y="2500900"/>
              <a:chExt cx="173600" cy="187925"/>
            </a:xfrm>
          </p:grpSpPr>
          <p:sp>
            <p:nvSpPr>
              <p:cNvPr id="3645" name="Google Shape;3645;p91"/>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646" name="Google Shape;3646;p91"/>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91"/>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91"/>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91"/>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91"/>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1" name="Google Shape;3651;p91"/>
            <p:cNvGrpSpPr/>
            <p:nvPr/>
          </p:nvGrpSpPr>
          <p:grpSpPr>
            <a:xfrm>
              <a:off x="3775674" y="2798496"/>
              <a:ext cx="40545" cy="23564"/>
              <a:chOff x="3750475" y="2481850"/>
              <a:chExt cx="85125" cy="51800"/>
            </a:xfrm>
          </p:grpSpPr>
          <p:sp>
            <p:nvSpPr>
              <p:cNvPr id="3652" name="Google Shape;3652;p91"/>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91"/>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654" name="Google Shape;3654;p91"/>
            <p:cNvGrpSpPr/>
            <p:nvPr/>
          </p:nvGrpSpPr>
          <p:grpSpPr>
            <a:xfrm>
              <a:off x="3716946" y="2776024"/>
              <a:ext cx="81971" cy="76912"/>
              <a:chOff x="3627175" y="2432450"/>
              <a:chExt cx="172100" cy="169075"/>
            </a:xfrm>
          </p:grpSpPr>
          <p:sp>
            <p:nvSpPr>
              <p:cNvPr id="3655" name="Google Shape;3655;p91"/>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91"/>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657" name="Google Shape;3657;p91"/>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658" name="Google Shape;3658;p91"/>
            <p:cNvGrpSpPr/>
            <p:nvPr/>
          </p:nvGrpSpPr>
          <p:grpSpPr>
            <a:xfrm>
              <a:off x="3685682" y="2845624"/>
              <a:ext cx="29311" cy="45055"/>
              <a:chOff x="3561536" y="2585450"/>
              <a:chExt cx="61539" cy="99045"/>
            </a:xfrm>
          </p:grpSpPr>
          <p:sp>
            <p:nvSpPr>
              <p:cNvPr id="3659" name="Google Shape;3659;p91"/>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1"/>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661" name="Google Shape;3661;p91"/>
            <p:cNvGrpSpPr/>
            <p:nvPr/>
          </p:nvGrpSpPr>
          <p:grpSpPr>
            <a:xfrm>
              <a:off x="3849905" y="2572252"/>
              <a:ext cx="74339" cy="119559"/>
              <a:chOff x="3906325" y="1984500"/>
              <a:chExt cx="156075" cy="262825"/>
            </a:xfrm>
          </p:grpSpPr>
          <p:sp>
            <p:nvSpPr>
              <p:cNvPr id="3662" name="Google Shape;3662;p91"/>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663" name="Google Shape;3663;p91"/>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4" name="Google Shape;3664;p91"/>
            <p:cNvGrpSpPr/>
            <p:nvPr/>
          </p:nvGrpSpPr>
          <p:grpSpPr>
            <a:xfrm>
              <a:off x="2654821" y="2414345"/>
              <a:ext cx="667570" cy="558731"/>
              <a:chOff x="1397225" y="1637375"/>
              <a:chExt cx="1401575" cy="1228250"/>
            </a:xfrm>
          </p:grpSpPr>
          <p:sp>
            <p:nvSpPr>
              <p:cNvPr id="3665" name="Google Shape;3665;p91"/>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666" name="Google Shape;3666;p91"/>
              <p:cNvGrpSpPr/>
              <p:nvPr/>
            </p:nvGrpSpPr>
            <p:grpSpPr>
              <a:xfrm>
                <a:off x="1397225" y="1637375"/>
                <a:ext cx="1398775" cy="1228250"/>
                <a:chOff x="1397225" y="1637375"/>
                <a:chExt cx="1398775" cy="1228250"/>
              </a:xfrm>
            </p:grpSpPr>
            <p:sp>
              <p:nvSpPr>
                <p:cNvPr id="3667" name="Google Shape;3667;p91"/>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91"/>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69" name="Google Shape;3669;p91"/>
            <p:cNvGrpSpPr/>
            <p:nvPr/>
          </p:nvGrpSpPr>
          <p:grpSpPr>
            <a:xfrm>
              <a:off x="3230417" y="3103734"/>
              <a:ext cx="282982" cy="280332"/>
              <a:chOff x="2605700" y="3152850"/>
              <a:chExt cx="594125" cy="616250"/>
            </a:xfrm>
          </p:grpSpPr>
          <p:sp>
            <p:nvSpPr>
              <p:cNvPr id="3670" name="Google Shape;3670;p91"/>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671" name="Google Shape;3671;p91"/>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672" name="Google Shape;3672;p91"/>
            <p:cNvGrpSpPr/>
            <p:nvPr/>
          </p:nvGrpSpPr>
          <p:grpSpPr>
            <a:xfrm>
              <a:off x="3265985" y="3226989"/>
              <a:ext cx="87151" cy="346202"/>
              <a:chOff x="2680375" y="3423800"/>
              <a:chExt cx="182975" cy="761050"/>
            </a:xfrm>
          </p:grpSpPr>
          <p:sp>
            <p:nvSpPr>
              <p:cNvPr id="3673" name="Google Shape;3673;p91"/>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674" name="Google Shape;3674;p91"/>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5" name="Google Shape;3675;p91"/>
            <p:cNvGrpSpPr/>
            <p:nvPr/>
          </p:nvGrpSpPr>
          <p:grpSpPr>
            <a:xfrm>
              <a:off x="3855466" y="3289811"/>
              <a:ext cx="112514" cy="94210"/>
              <a:chOff x="3918000" y="3561900"/>
              <a:chExt cx="236225" cy="207100"/>
            </a:xfrm>
          </p:grpSpPr>
          <p:sp>
            <p:nvSpPr>
              <p:cNvPr id="3676" name="Google Shape;3676;p91"/>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677" name="Google Shape;3677;p91"/>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8" name="Google Shape;3678;p91"/>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1"/>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1"/>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681" name="Google Shape;3681;p91"/>
            <p:cNvGrpSpPr/>
            <p:nvPr/>
          </p:nvGrpSpPr>
          <p:grpSpPr>
            <a:xfrm>
              <a:off x="2905224" y="2311071"/>
              <a:ext cx="596721" cy="528992"/>
              <a:chOff x="1922950" y="1410350"/>
              <a:chExt cx="1252825" cy="1162875"/>
            </a:xfrm>
          </p:grpSpPr>
          <p:sp>
            <p:nvSpPr>
              <p:cNvPr id="3682" name="Google Shape;3682;p91"/>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91"/>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91"/>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91"/>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1"/>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91"/>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91"/>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1"/>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1"/>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1"/>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1"/>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1"/>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1"/>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1"/>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1"/>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1"/>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698" name="Google Shape;3698;p91"/>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1"/>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1"/>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1"/>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1"/>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1"/>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1"/>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1"/>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1"/>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1"/>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91"/>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91"/>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1"/>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1"/>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1"/>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1"/>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1"/>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1"/>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1"/>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91"/>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18" name="Google Shape;3718;p91"/>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19" name="Google Shape;3719;p91"/>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0" name="Google Shape;3720;p91"/>
            <p:cNvGrpSpPr/>
            <p:nvPr/>
          </p:nvGrpSpPr>
          <p:grpSpPr>
            <a:xfrm>
              <a:off x="3280929" y="3294542"/>
              <a:ext cx="109894" cy="272224"/>
              <a:chOff x="2711750" y="3572300"/>
              <a:chExt cx="230725" cy="598425"/>
            </a:xfrm>
          </p:grpSpPr>
          <p:sp>
            <p:nvSpPr>
              <p:cNvPr id="3721" name="Google Shape;3721;p91"/>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91"/>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23" name="Google Shape;3723;p91"/>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4" name="Google Shape;3724;p91"/>
            <p:cNvGrpSpPr/>
            <p:nvPr/>
          </p:nvGrpSpPr>
          <p:grpSpPr>
            <a:xfrm>
              <a:off x="3790439" y="2408636"/>
              <a:ext cx="73017" cy="75684"/>
              <a:chOff x="3781475" y="1624825"/>
              <a:chExt cx="153300" cy="166375"/>
            </a:xfrm>
          </p:grpSpPr>
          <p:sp>
            <p:nvSpPr>
              <p:cNvPr id="3725" name="Google Shape;3725;p91"/>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91"/>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91"/>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91"/>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29" name="Google Shape;3729;p91"/>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91"/>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91"/>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1"/>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1"/>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1"/>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1"/>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36" name="Google Shape;3736;p91"/>
            <p:cNvGrpSpPr/>
            <p:nvPr/>
          </p:nvGrpSpPr>
          <p:grpSpPr>
            <a:xfrm>
              <a:off x="4403342" y="3107749"/>
              <a:ext cx="316680" cy="101374"/>
              <a:chOff x="5068275" y="3161675"/>
              <a:chExt cx="664875" cy="222850"/>
            </a:xfrm>
          </p:grpSpPr>
          <p:sp>
            <p:nvSpPr>
              <p:cNvPr id="3737" name="Google Shape;3737;p91"/>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1"/>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1"/>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1"/>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1" name="Google Shape;3741;p91"/>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1"/>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1"/>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1"/>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1"/>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1"/>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1"/>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1"/>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1"/>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1"/>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1"/>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1"/>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1"/>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1"/>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1"/>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1"/>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1"/>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1"/>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1"/>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1"/>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1"/>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1"/>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1"/>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1"/>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1"/>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1"/>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1"/>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1"/>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1"/>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0" name="Google Shape;3770;p91"/>
            <p:cNvGrpSpPr/>
            <p:nvPr/>
          </p:nvGrpSpPr>
          <p:grpSpPr>
            <a:xfrm>
              <a:off x="3697513" y="2707266"/>
              <a:ext cx="59549" cy="79733"/>
              <a:chOff x="3586375" y="2281300"/>
              <a:chExt cx="125025" cy="175275"/>
            </a:xfrm>
          </p:grpSpPr>
          <p:sp>
            <p:nvSpPr>
              <p:cNvPr id="3771" name="Google Shape;3771;p91"/>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1"/>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3" name="Google Shape;3773;p91"/>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4" name="Google Shape;3774;p91"/>
            <p:cNvGrpSpPr/>
            <p:nvPr/>
          </p:nvGrpSpPr>
          <p:grpSpPr>
            <a:xfrm>
              <a:off x="4513224" y="3221724"/>
              <a:ext cx="274563" cy="280321"/>
              <a:chOff x="5298975" y="3412225"/>
              <a:chExt cx="576450" cy="616225"/>
            </a:xfrm>
          </p:grpSpPr>
          <p:sp>
            <p:nvSpPr>
              <p:cNvPr id="3775" name="Google Shape;3775;p91"/>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76" name="Google Shape;3776;p91"/>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7" name="Google Shape;3777;p91"/>
            <p:cNvGrpSpPr/>
            <p:nvPr/>
          </p:nvGrpSpPr>
          <p:grpSpPr>
            <a:xfrm>
              <a:off x="4824403" y="3421846"/>
              <a:ext cx="110132" cy="130647"/>
              <a:chOff x="5952300" y="3852150"/>
              <a:chExt cx="231225" cy="287200"/>
            </a:xfrm>
          </p:grpSpPr>
          <p:sp>
            <p:nvSpPr>
              <p:cNvPr id="3778" name="Google Shape;3778;p91"/>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1"/>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0" name="Google Shape;3780;p91"/>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1"/>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1"/>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1"/>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1"/>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1"/>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1"/>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91"/>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88" name="Google Shape;3788;p91"/>
            <p:cNvGrpSpPr/>
            <p:nvPr/>
          </p:nvGrpSpPr>
          <p:grpSpPr>
            <a:xfrm>
              <a:off x="4295710" y="3079670"/>
              <a:ext cx="14968" cy="27135"/>
              <a:chOff x="4842300" y="3099950"/>
              <a:chExt cx="31425" cy="59650"/>
            </a:xfrm>
          </p:grpSpPr>
          <p:sp>
            <p:nvSpPr>
              <p:cNvPr id="3789" name="Google Shape;3789;p91"/>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1"/>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1"/>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91"/>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93" name="Google Shape;3793;p91"/>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91"/>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91"/>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91"/>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91"/>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91"/>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91"/>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1"/>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1" name="Google Shape;3801;p91"/>
            <p:cNvGrpSpPr/>
            <p:nvPr/>
          </p:nvGrpSpPr>
          <p:grpSpPr>
            <a:xfrm>
              <a:off x="3831056" y="2816010"/>
              <a:ext cx="37378" cy="27612"/>
              <a:chOff x="3866750" y="2520350"/>
              <a:chExt cx="78475" cy="60700"/>
            </a:xfrm>
          </p:grpSpPr>
          <p:sp>
            <p:nvSpPr>
              <p:cNvPr id="3802" name="Google Shape;3802;p91"/>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1"/>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1"/>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1"/>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6" name="Google Shape;3806;p91"/>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1"/>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91"/>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1"/>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1"/>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1"/>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91"/>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91"/>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91"/>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1"/>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91"/>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91"/>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1"/>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91"/>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91"/>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1"/>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91"/>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823" name="Google Shape;3823;p91"/>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1"/>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91"/>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91"/>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1"/>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91"/>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91"/>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91"/>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1"/>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1"/>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91"/>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91"/>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835" name="Google Shape;3835;p91"/>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1"/>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91"/>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91"/>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91"/>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91"/>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91"/>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91"/>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91"/>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91"/>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91"/>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91"/>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91"/>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8" name="Google Shape;3848;p91"/>
            <p:cNvGrpSpPr/>
            <p:nvPr/>
          </p:nvGrpSpPr>
          <p:grpSpPr>
            <a:xfrm>
              <a:off x="3632736" y="3051591"/>
              <a:ext cx="63288" cy="45217"/>
              <a:chOff x="3450375" y="3038225"/>
              <a:chExt cx="132875" cy="99400"/>
            </a:xfrm>
          </p:grpSpPr>
          <p:sp>
            <p:nvSpPr>
              <p:cNvPr id="3849" name="Google Shape;3849;p91"/>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1"/>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1" name="Google Shape;3851;p91"/>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91"/>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91"/>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91"/>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91"/>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91"/>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1"/>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1"/>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1"/>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60" name="Google Shape;3860;p91"/>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1"/>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1"/>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1"/>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1"/>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1"/>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91"/>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91"/>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91"/>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91"/>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870" name="Google Shape;3870;p91"/>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1"/>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1"/>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1"/>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1"/>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91"/>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876" name="Google Shape;3876;p91"/>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1"/>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1"/>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9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91"/>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91"/>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1"/>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1"/>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1"/>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1"/>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6" name="Google Shape;3886;p91"/>
          <p:cNvGrpSpPr/>
          <p:nvPr/>
        </p:nvGrpSpPr>
        <p:grpSpPr>
          <a:xfrm>
            <a:off x="3554131" y="1233340"/>
            <a:ext cx="2078182" cy="1366558"/>
            <a:chOff x="235800" y="830650"/>
            <a:chExt cx="6978450" cy="4588844"/>
          </a:xfrm>
        </p:grpSpPr>
        <p:sp>
          <p:nvSpPr>
            <p:cNvPr id="3887" name="Google Shape;3887;p9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3" name="Google Shape;3893;p91"/>
          <p:cNvGrpSpPr/>
          <p:nvPr/>
        </p:nvGrpSpPr>
        <p:grpSpPr>
          <a:xfrm>
            <a:off x="742628" y="3064442"/>
            <a:ext cx="2622876" cy="1333540"/>
            <a:chOff x="238125" y="1038125"/>
            <a:chExt cx="7146800" cy="3633625"/>
          </a:xfrm>
        </p:grpSpPr>
        <p:sp>
          <p:nvSpPr>
            <p:cNvPr id="3894" name="Google Shape;3894;p91"/>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1"/>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1"/>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1"/>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1"/>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1"/>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1"/>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1"/>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1"/>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1"/>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1"/>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1"/>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1"/>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1"/>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1"/>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1"/>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1"/>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1"/>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1"/>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1"/>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1"/>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1"/>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1"/>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1"/>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1"/>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1"/>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1"/>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1"/>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1"/>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1"/>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1"/>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1"/>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1"/>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91"/>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91"/>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91"/>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91"/>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91"/>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91"/>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91"/>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91"/>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1"/>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1"/>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1"/>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1"/>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1"/>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1"/>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1"/>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1"/>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1"/>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1"/>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1"/>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1"/>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1"/>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1"/>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1"/>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1"/>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1"/>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1"/>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1"/>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1"/>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1"/>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1"/>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1"/>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1"/>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1"/>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1"/>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1"/>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1"/>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1"/>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1"/>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1"/>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1"/>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91"/>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1"/>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1"/>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1"/>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91"/>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91"/>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91"/>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91"/>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91"/>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91"/>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1"/>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1"/>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1"/>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91"/>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91"/>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1"/>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1"/>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1"/>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1"/>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1"/>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1"/>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1"/>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1"/>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1"/>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1"/>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1"/>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1"/>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1"/>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1"/>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1"/>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1"/>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1"/>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1"/>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1"/>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1"/>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1"/>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1"/>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1"/>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1"/>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1"/>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1"/>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1"/>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1"/>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1"/>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1"/>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1"/>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1"/>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1"/>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1"/>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1"/>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1"/>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1"/>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1"/>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1"/>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1"/>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1"/>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1"/>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1"/>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1"/>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1"/>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1"/>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1"/>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1"/>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1"/>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1"/>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1"/>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1"/>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1"/>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1"/>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1"/>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1"/>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1"/>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1"/>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1"/>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1"/>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1"/>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1"/>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1"/>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1"/>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1"/>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1"/>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1"/>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1"/>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1"/>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1"/>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1"/>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1"/>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1"/>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91"/>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91"/>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91"/>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91"/>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91"/>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91"/>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91"/>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91"/>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91"/>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91"/>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1"/>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1"/>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1"/>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1"/>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1"/>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1"/>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1"/>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1"/>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1"/>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1"/>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1"/>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1"/>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1"/>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1"/>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1"/>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1"/>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1"/>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1"/>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1"/>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1"/>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1"/>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1"/>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1"/>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1"/>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1"/>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1"/>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1"/>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1"/>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1"/>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1"/>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1"/>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1"/>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1"/>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1"/>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1"/>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1"/>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1"/>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1"/>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1"/>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1"/>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1"/>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1"/>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1"/>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1"/>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1"/>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1"/>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1"/>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1"/>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1"/>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1"/>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1"/>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1"/>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1"/>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1"/>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1"/>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1"/>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1"/>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1"/>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1"/>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1"/>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1"/>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1"/>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1"/>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1"/>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1"/>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1"/>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1"/>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1"/>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1"/>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1"/>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1"/>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1"/>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1"/>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1"/>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1"/>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1"/>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1"/>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1"/>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1"/>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1"/>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1"/>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1"/>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1"/>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1"/>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1"/>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1"/>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1"/>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1"/>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1"/>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1"/>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1"/>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1"/>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91"/>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1"/>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1"/>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1"/>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91"/>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91"/>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91"/>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91"/>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91"/>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91"/>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91"/>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91"/>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1"/>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1"/>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1"/>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91"/>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91"/>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1"/>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1"/>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1"/>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1"/>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1"/>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1"/>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1"/>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1"/>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1"/>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1"/>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1"/>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1"/>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1"/>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1"/>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1"/>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1"/>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1"/>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1"/>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1"/>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1"/>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1"/>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1"/>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1"/>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1"/>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1"/>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1"/>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1"/>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1"/>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1"/>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1"/>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1"/>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1"/>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1"/>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1"/>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1"/>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1"/>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1"/>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1"/>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1"/>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1"/>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1"/>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1"/>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1"/>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1"/>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1"/>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1"/>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1"/>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1"/>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1"/>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1"/>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1"/>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1"/>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1"/>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1"/>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1"/>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1"/>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1"/>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1"/>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1"/>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1"/>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1"/>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1"/>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1"/>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1"/>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1"/>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1"/>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1"/>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1"/>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1"/>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1"/>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1"/>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1"/>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1"/>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1"/>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1"/>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1"/>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1"/>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1"/>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1"/>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1"/>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91"/>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91"/>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91"/>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91"/>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91"/>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91"/>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1"/>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1"/>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1"/>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91"/>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91"/>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91"/>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91"/>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91"/>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1"/>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1"/>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1"/>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1"/>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91"/>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91"/>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91"/>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91"/>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91"/>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91"/>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91"/>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91"/>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91"/>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91"/>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91"/>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91"/>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91"/>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91"/>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91"/>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91"/>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91"/>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91"/>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91"/>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91"/>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91"/>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91"/>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91"/>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91"/>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91"/>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91"/>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91"/>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91"/>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91"/>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91"/>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91"/>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91"/>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91"/>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91"/>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91"/>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91"/>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91"/>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91"/>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91"/>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91"/>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91"/>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91"/>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91"/>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91"/>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91"/>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91"/>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91"/>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91"/>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91"/>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91"/>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91"/>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91"/>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91"/>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91"/>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91"/>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91"/>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91"/>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91"/>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91"/>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91"/>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91"/>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91"/>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91"/>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91"/>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91"/>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91"/>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91"/>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91"/>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91"/>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91"/>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91"/>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91"/>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91"/>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91"/>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91"/>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91"/>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91"/>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91"/>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91"/>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91"/>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91"/>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91"/>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91"/>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91"/>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91"/>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91"/>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91"/>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91"/>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91"/>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91"/>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91"/>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91"/>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91"/>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91"/>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91"/>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91"/>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91"/>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91"/>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91"/>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91"/>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91"/>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91"/>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91"/>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91"/>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91"/>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91"/>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91"/>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91"/>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91"/>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91"/>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91"/>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91"/>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91"/>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91"/>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91"/>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91"/>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91"/>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91"/>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91"/>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91"/>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91"/>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91"/>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91"/>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91"/>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91"/>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91"/>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91"/>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91"/>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91"/>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91"/>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91"/>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91"/>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91"/>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91"/>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91"/>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91"/>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91"/>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91"/>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91"/>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91"/>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91"/>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91"/>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91"/>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91"/>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91"/>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91"/>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91"/>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91"/>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91"/>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91"/>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91"/>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91"/>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91"/>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91"/>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91"/>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91"/>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91"/>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91"/>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91"/>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91"/>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91"/>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91"/>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91"/>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91"/>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91"/>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91"/>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91"/>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91"/>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91"/>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91"/>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91"/>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91"/>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91"/>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91"/>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91"/>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91"/>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91"/>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91"/>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91"/>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91"/>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91"/>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91"/>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91"/>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91"/>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91"/>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91"/>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91"/>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91"/>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91"/>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91"/>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91"/>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91"/>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91"/>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91"/>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91"/>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91"/>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91"/>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91"/>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91"/>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91"/>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91"/>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91"/>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91"/>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91"/>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91"/>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91"/>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91"/>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91"/>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91"/>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91"/>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91"/>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91"/>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91"/>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91"/>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91"/>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91"/>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91"/>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91"/>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91"/>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91"/>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91"/>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91"/>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91"/>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91"/>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91"/>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91"/>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91"/>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91"/>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91"/>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91"/>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91"/>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91"/>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91"/>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91"/>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91"/>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91"/>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91"/>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91"/>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91"/>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91"/>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91"/>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91"/>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91"/>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91"/>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91"/>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91"/>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91"/>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91"/>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91"/>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91"/>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91"/>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91"/>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91"/>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91"/>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91"/>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91"/>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91"/>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91"/>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91"/>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91"/>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91"/>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91"/>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91"/>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91"/>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91"/>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91"/>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91"/>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91"/>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91"/>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91"/>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91"/>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91"/>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91"/>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91"/>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91"/>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91"/>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91"/>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91"/>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91"/>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91"/>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91"/>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91"/>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91"/>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91"/>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91"/>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91"/>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91"/>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91"/>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91"/>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91"/>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91"/>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91"/>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91"/>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91"/>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91"/>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91"/>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91"/>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91"/>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91"/>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91"/>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91"/>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91"/>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91"/>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91"/>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91"/>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91"/>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91"/>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91"/>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91"/>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91"/>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91"/>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91"/>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91"/>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91"/>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91"/>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91"/>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91"/>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91"/>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91"/>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91"/>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91"/>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91"/>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91"/>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91"/>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91"/>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91"/>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91"/>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91"/>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91"/>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91"/>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91"/>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91"/>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91"/>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91"/>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91"/>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91"/>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91"/>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91"/>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91"/>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91"/>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91"/>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91"/>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91"/>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91"/>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91"/>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91"/>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91"/>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91"/>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91"/>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91"/>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91"/>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91"/>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91"/>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91"/>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91"/>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91"/>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91"/>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91"/>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91"/>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91"/>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91"/>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91"/>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91"/>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91"/>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91"/>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91"/>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91"/>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91"/>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91"/>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91"/>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91"/>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91"/>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91"/>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91"/>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91"/>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91"/>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91"/>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91"/>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91"/>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91"/>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91"/>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91"/>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91"/>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91"/>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91"/>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91"/>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91"/>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91"/>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91"/>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91"/>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91"/>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91"/>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91"/>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91"/>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91"/>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91"/>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91"/>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91"/>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91"/>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91"/>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91"/>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91"/>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91"/>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91"/>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91"/>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91"/>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91"/>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91"/>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91"/>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91"/>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91"/>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91"/>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91"/>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91"/>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91"/>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91"/>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91"/>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91"/>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91"/>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91"/>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91"/>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91"/>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91"/>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91"/>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91"/>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91"/>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91"/>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91"/>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91"/>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91"/>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91"/>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91"/>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91"/>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91"/>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91"/>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91"/>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91"/>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91"/>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91"/>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91"/>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91"/>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91"/>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91"/>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91"/>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91"/>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91"/>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91"/>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91"/>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91"/>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91"/>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91"/>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91"/>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91"/>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91"/>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91"/>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91"/>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91"/>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91"/>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91"/>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91"/>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91"/>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91"/>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91"/>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91"/>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91"/>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91"/>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91"/>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91"/>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91"/>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91"/>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91"/>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91"/>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91"/>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91"/>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91"/>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91"/>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91"/>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91"/>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91"/>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91"/>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91"/>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91"/>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91"/>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91"/>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91"/>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91"/>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91"/>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91"/>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91"/>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91"/>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91"/>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91"/>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91"/>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91"/>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91"/>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91"/>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91"/>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91"/>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91"/>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91"/>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91"/>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91"/>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91"/>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91"/>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91"/>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91"/>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91"/>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91"/>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91"/>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91"/>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91"/>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91"/>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91"/>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91"/>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91"/>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91"/>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91"/>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91"/>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91"/>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91"/>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91"/>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91"/>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91"/>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91"/>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91"/>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91"/>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91"/>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91"/>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91"/>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91"/>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91"/>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91"/>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91"/>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91"/>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91"/>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91"/>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91"/>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91"/>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91"/>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91"/>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91"/>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91"/>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91"/>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91"/>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91"/>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91"/>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91"/>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91"/>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91"/>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91"/>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91"/>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91"/>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91"/>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91"/>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91"/>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91"/>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91"/>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91"/>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91"/>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91"/>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91"/>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91"/>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91"/>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91"/>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91"/>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91"/>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91"/>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91"/>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91"/>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91"/>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91"/>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91"/>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91"/>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91"/>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91"/>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91"/>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91"/>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91"/>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91"/>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91"/>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91"/>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91"/>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91"/>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91"/>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91"/>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91"/>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91"/>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91"/>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91"/>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91"/>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91"/>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91"/>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91"/>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91"/>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91"/>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91"/>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91"/>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91"/>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91"/>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91"/>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91"/>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91"/>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91"/>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91"/>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91"/>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91"/>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91"/>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91"/>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91"/>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91"/>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91"/>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91"/>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91"/>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91"/>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91"/>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91"/>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91"/>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91"/>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91"/>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91"/>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91"/>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91"/>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91"/>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91"/>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91"/>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91"/>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91"/>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91"/>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91"/>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91"/>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91"/>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91"/>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91"/>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91"/>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91"/>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91"/>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91"/>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91"/>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91"/>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91"/>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91"/>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91"/>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91"/>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91"/>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91"/>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91"/>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91"/>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91"/>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91"/>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91"/>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91"/>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91"/>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91"/>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91"/>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91"/>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91"/>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91"/>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91"/>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91"/>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91"/>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91"/>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91"/>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91"/>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91"/>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91"/>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91"/>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91"/>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91"/>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91"/>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91"/>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91"/>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91"/>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91"/>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91"/>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91"/>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91"/>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91"/>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91"/>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91"/>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91"/>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91"/>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91"/>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91"/>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91"/>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91"/>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91"/>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91"/>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91"/>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91"/>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91"/>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91"/>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91"/>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91"/>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91"/>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91"/>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91"/>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91"/>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91"/>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91"/>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91"/>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91"/>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91"/>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91"/>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91"/>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91"/>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91"/>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91"/>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91"/>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91"/>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91"/>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91"/>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91"/>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91"/>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91"/>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91"/>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91"/>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91"/>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91"/>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91"/>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91"/>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91"/>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91"/>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91"/>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91"/>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91"/>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91"/>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91"/>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91"/>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91"/>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91"/>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91"/>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91"/>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91"/>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91"/>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91"/>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91"/>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91"/>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91"/>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91"/>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91"/>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91"/>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91"/>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91"/>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91"/>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91"/>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91"/>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91"/>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91"/>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91"/>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91"/>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91"/>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91"/>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91"/>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91"/>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91"/>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91"/>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91"/>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91"/>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91"/>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91"/>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91"/>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91"/>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91"/>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91"/>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91"/>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91"/>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91"/>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91"/>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91"/>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91"/>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91"/>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91"/>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91"/>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91"/>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91"/>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91"/>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91"/>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91"/>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91"/>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91"/>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91"/>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91"/>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91"/>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91"/>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91"/>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91"/>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91"/>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91"/>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91"/>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91"/>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91"/>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91"/>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91"/>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91"/>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91"/>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91"/>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91"/>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91"/>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91"/>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91"/>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91"/>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91"/>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91"/>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91"/>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91"/>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91"/>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91"/>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91"/>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91"/>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91"/>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91"/>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91"/>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91"/>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91"/>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91"/>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91"/>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91"/>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91"/>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91"/>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91"/>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91"/>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91"/>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91"/>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91"/>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91"/>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91"/>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91"/>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91"/>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91"/>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91"/>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91"/>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91"/>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91"/>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91"/>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91"/>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91"/>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91"/>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91"/>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91"/>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91"/>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91"/>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91"/>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91"/>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91"/>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91"/>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91"/>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91"/>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91"/>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91"/>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91"/>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91"/>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91"/>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91"/>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91"/>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91"/>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91"/>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91"/>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91"/>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91"/>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91"/>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91"/>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91"/>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91"/>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91"/>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91"/>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91"/>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91"/>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91"/>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91"/>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91"/>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91"/>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91"/>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91"/>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91"/>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91"/>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91"/>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91"/>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91"/>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91"/>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91"/>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91"/>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91"/>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91"/>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91"/>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91"/>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91"/>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91"/>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91"/>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91"/>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91"/>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91"/>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91"/>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91"/>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91"/>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91"/>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91"/>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91"/>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91"/>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91"/>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91"/>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91"/>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91"/>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91"/>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91"/>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91"/>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91"/>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91"/>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91"/>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91"/>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91"/>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91"/>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91"/>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91"/>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91"/>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91"/>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91"/>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91"/>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91"/>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91"/>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91"/>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91"/>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91"/>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91"/>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91"/>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91"/>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91"/>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91"/>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91"/>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91"/>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91"/>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91"/>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91"/>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91"/>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91"/>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91"/>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91"/>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91"/>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91"/>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91"/>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91"/>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91"/>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91"/>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91"/>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91"/>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91"/>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91"/>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91"/>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91"/>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91"/>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91"/>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91"/>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91"/>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91"/>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91"/>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91"/>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91"/>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91"/>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91"/>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91"/>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91"/>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91"/>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91"/>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91"/>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91"/>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91"/>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91"/>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91"/>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91"/>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91"/>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91"/>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91"/>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91"/>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91"/>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91"/>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91"/>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91"/>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91"/>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91"/>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91"/>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91"/>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91"/>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91"/>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91"/>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91"/>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91"/>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91"/>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91"/>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91"/>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91"/>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91"/>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91"/>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91"/>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91"/>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91"/>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91"/>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91"/>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91"/>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91"/>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91"/>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91"/>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91"/>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91"/>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91"/>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91"/>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91"/>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91"/>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91"/>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91"/>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91"/>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91"/>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91"/>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91"/>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91"/>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91"/>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91"/>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91"/>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91"/>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91"/>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91"/>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91"/>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91"/>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91"/>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91"/>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91"/>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91"/>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91"/>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91"/>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91"/>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91"/>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91"/>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91"/>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91"/>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91"/>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91"/>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91"/>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91"/>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91"/>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91"/>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91"/>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91"/>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91"/>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91"/>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91"/>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91"/>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91"/>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91"/>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91"/>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91"/>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91"/>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91"/>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91"/>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91"/>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91"/>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91"/>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91"/>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91"/>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91"/>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91"/>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91"/>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91"/>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91"/>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91"/>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91"/>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91"/>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91"/>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91"/>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91"/>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91"/>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91"/>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91"/>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91"/>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91"/>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91"/>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91"/>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91"/>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91"/>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91"/>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91"/>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91"/>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91"/>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91"/>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91"/>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91"/>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91"/>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91"/>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91"/>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91"/>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91"/>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91"/>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91"/>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91"/>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91"/>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91"/>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91"/>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91"/>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91"/>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91"/>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91"/>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91"/>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91"/>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91"/>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91"/>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91"/>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91"/>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91"/>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91"/>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91"/>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91"/>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91"/>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91"/>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91"/>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91"/>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91"/>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91"/>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91"/>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91"/>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91"/>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91"/>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91"/>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91"/>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91"/>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91"/>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91"/>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91"/>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91"/>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91"/>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91"/>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91"/>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91"/>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91"/>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91"/>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91"/>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91"/>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91"/>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91"/>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91"/>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91"/>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91"/>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91"/>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91"/>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91"/>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91"/>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91"/>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91"/>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91"/>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91"/>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91"/>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91"/>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91"/>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91"/>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91"/>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91"/>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91"/>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91"/>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91"/>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91"/>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91"/>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91"/>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91"/>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91"/>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91"/>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91"/>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91"/>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91"/>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91"/>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91"/>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91"/>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91"/>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91"/>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91"/>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91"/>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91"/>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91"/>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91"/>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91"/>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91"/>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91"/>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91"/>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91"/>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91"/>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91"/>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91"/>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91"/>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91"/>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91"/>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91"/>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91"/>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91"/>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91"/>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91"/>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91"/>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91"/>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91"/>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91"/>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91"/>
          <p:cNvGrpSpPr/>
          <p:nvPr/>
        </p:nvGrpSpPr>
        <p:grpSpPr>
          <a:xfrm>
            <a:off x="5857556" y="1206552"/>
            <a:ext cx="2590840" cy="1380235"/>
            <a:chOff x="233350" y="949250"/>
            <a:chExt cx="7137300" cy="3802300"/>
          </a:xfrm>
        </p:grpSpPr>
        <p:sp>
          <p:nvSpPr>
            <p:cNvPr id="5467" name="Google Shape;5467;p9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9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9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9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9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9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9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9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9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9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9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9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9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9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9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9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9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9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9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9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9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9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9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9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9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9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9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9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9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9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9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9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9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9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9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9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9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9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9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9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9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9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9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9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8" name="Google Shape;5518;p91"/>
          <p:cNvGrpSpPr/>
          <p:nvPr/>
        </p:nvGrpSpPr>
        <p:grpSpPr>
          <a:xfrm>
            <a:off x="7671985" y="3251325"/>
            <a:ext cx="104231" cy="320340"/>
            <a:chOff x="7564426" y="3224343"/>
            <a:chExt cx="119985" cy="368801"/>
          </a:xfrm>
        </p:grpSpPr>
        <p:sp>
          <p:nvSpPr>
            <p:cNvPr id="5519" name="Google Shape;5519;p91"/>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1"/>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1" name="Google Shape;5521;p91"/>
          <p:cNvGrpSpPr/>
          <p:nvPr/>
        </p:nvGrpSpPr>
        <p:grpSpPr>
          <a:xfrm>
            <a:off x="7371473" y="3245427"/>
            <a:ext cx="189489" cy="332132"/>
            <a:chOff x="8370831" y="3202002"/>
            <a:chExt cx="218129" cy="382376"/>
          </a:xfrm>
        </p:grpSpPr>
        <p:sp>
          <p:nvSpPr>
            <p:cNvPr id="5522" name="Google Shape;5522;p91"/>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1"/>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4" name="Google Shape;5524;p91"/>
          <p:cNvGrpSpPr/>
          <p:nvPr/>
        </p:nvGrpSpPr>
        <p:grpSpPr>
          <a:xfrm>
            <a:off x="8094863" y="3656559"/>
            <a:ext cx="309429" cy="267000"/>
            <a:chOff x="6742064" y="3750480"/>
            <a:chExt cx="399315" cy="344560"/>
          </a:xfrm>
        </p:grpSpPr>
        <p:sp>
          <p:nvSpPr>
            <p:cNvPr id="5525" name="Google Shape;5525;p91"/>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91"/>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7" name="Google Shape;5527;p91"/>
          <p:cNvGrpSpPr/>
          <p:nvPr/>
        </p:nvGrpSpPr>
        <p:grpSpPr>
          <a:xfrm>
            <a:off x="7633882" y="4007606"/>
            <a:ext cx="180437" cy="281608"/>
            <a:chOff x="7248525" y="3739696"/>
            <a:chExt cx="230531" cy="359790"/>
          </a:xfrm>
        </p:grpSpPr>
        <p:sp>
          <p:nvSpPr>
            <p:cNvPr id="5528" name="Google Shape;5528;p91"/>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1"/>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0" name="Google Shape;5530;p91"/>
          <p:cNvGrpSpPr/>
          <p:nvPr/>
        </p:nvGrpSpPr>
        <p:grpSpPr>
          <a:xfrm>
            <a:off x="7879801" y="3650830"/>
            <a:ext cx="162896" cy="278710"/>
            <a:chOff x="7601242" y="3729267"/>
            <a:chExt cx="222566" cy="380803"/>
          </a:xfrm>
        </p:grpSpPr>
        <p:sp>
          <p:nvSpPr>
            <p:cNvPr id="5531" name="Google Shape;5531;p91"/>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1"/>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33" name="Google Shape;5533;p91"/>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4" name="Google Shape;5534;p91"/>
          <p:cNvGrpSpPr/>
          <p:nvPr/>
        </p:nvGrpSpPr>
        <p:grpSpPr>
          <a:xfrm>
            <a:off x="7369446" y="3651971"/>
            <a:ext cx="193543" cy="275990"/>
            <a:chOff x="8304647" y="3738687"/>
            <a:chExt cx="225076" cy="320956"/>
          </a:xfrm>
        </p:grpSpPr>
        <p:sp>
          <p:nvSpPr>
            <p:cNvPr id="5535" name="Google Shape;5535;p91"/>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91"/>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91"/>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8" name="Google Shape;5538;p91"/>
          <p:cNvGrpSpPr/>
          <p:nvPr/>
        </p:nvGrpSpPr>
        <p:grpSpPr>
          <a:xfrm>
            <a:off x="7641939" y="3651971"/>
            <a:ext cx="178492" cy="275990"/>
            <a:chOff x="8615101" y="3738687"/>
            <a:chExt cx="207573" cy="320956"/>
          </a:xfrm>
        </p:grpSpPr>
        <p:sp>
          <p:nvSpPr>
            <p:cNvPr id="5539" name="Google Shape;5539;p91"/>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91"/>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1"/>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2" name="Google Shape;5542;p91"/>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3" name="Google Shape;5543;p91"/>
          <p:cNvGrpSpPr/>
          <p:nvPr/>
        </p:nvGrpSpPr>
        <p:grpSpPr>
          <a:xfrm>
            <a:off x="6036644" y="3773459"/>
            <a:ext cx="557670" cy="511283"/>
            <a:chOff x="6015419" y="3716859"/>
            <a:chExt cx="557671" cy="511283"/>
          </a:xfrm>
        </p:grpSpPr>
        <p:sp>
          <p:nvSpPr>
            <p:cNvPr id="5544" name="Google Shape;5544;p91"/>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5" name="Google Shape;5545;p91"/>
            <p:cNvGrpSpPr/>
            <p:nvPr/>
          </p:nvGrpSpPr>
          <p:grpSpPr>
            <a:xfrm>
              <a:off x="6036094" y="3716980"/>
              <a:ext cx="529860" cy="510468"/>
              <a:chOff x="6036094" y="3716980"/>
              <a:chExt cx="529860" cy="510468"/>
            </a:xfrm>
          </p:grpSpPr>
          <p:sp>
            <p:nvSpPr>
              <p:cNvPr id="5546" name="Google Shape;5546;p91"/>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1"/>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91"/>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91"/>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91"/>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91"/>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1"/>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91"/>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91"/>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1"/>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56" name="Google Shape;5556;p91"/>
          <p:cNvGrpSpPr/>
          <p:nvPr/>
        </p:nvGrpSpPr>
        <p:grpSpPr>
          <a:xfrm>
            <a:off x="6665529" y="3130228"/>
            <a:ext cx="576302" cy="511871"/>
            <a:chOff x="6644304" y="3073628"/>
            <a:chExt cx="576302" cy="511871"/>
          </a:xfrm>
        </p:grpSpPr>
        <p:sp>
          <p:nvSpPr>
            <p:cNvPr id="5557" name="Google Shape;5557;p91"/>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58" name="Google Shape;5558;p91"/>
            <p:cNvGrpSpPr/>
            <p:nvPr/>
          </p:nvGrpSpPr>
          <p:grpSpPr>
            <a:xfrm>
              <a:off x="6712169" y="3085440"/>
              <a:ext cx="481622" cy="494913"/>
              <a:chOff x="6712169" y="3085440"/>
              <a:chExt cx="481622" cy="494913"/>
            </a:xfrm>
          </p:grpSpPr>
          <p:sp>
            <p:nvSpPr>
              <p:cNvPr id="5559" name="Google Shape;5559;p91"/>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1"/>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1"/>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1"/>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1"/>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4" name="Google Shape;5564;p91"/>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91"/>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1"/>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67" name="Google Shape;5567;p91"/>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68" name="Google Shape;5568;p91"/>
          <p:cNvGrpSpPr/>
          <p:nvPr/>
        </p:nvGrpSpPr>
        <p:grpSpPr>
          <a:xfrm>
            <a:off x="6673379" y="3773223"/>
            <a:ext cx="560631" cy="511352"/>
            <a:chOff x="6652154" y="3716623"/>
            <a:chExt cx="560631" cy="511352"/>
          </a:xfrm>
        </p:grpSpPr>
        <p:sp>
          <p:nvSpPr>
            <p:cNvPr id="5569" name="Google Shape;5569;p91"/>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0" name="Google Shape;5570;p91"/>
            <p:cNvGrpSpPr/>
            <p:nvPr/>
          </p:nvGrpSpPr>
          <p:grpSpPr>
            <a:xfrm>
              <a:off x="6669657" y="3716715"/>
              <a:ext cx="466779" cy="464290"/>
              <a:chOff x="6669657" y="3716715"/>
              <a:chExt cx="466779" cy="464290"/>
            </a:xfrm>
          </p:grpSpPr>
          <p:sp>
            <p:nvSpPr>
              <p:cNvPr id="5571" name="Google Shape;5571;p91"/>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1"/>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91"/>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91"/>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1"/>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91"/>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91"/>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1"/>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91"/>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91"/>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1"/>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91"/>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91"/>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4" name="Google Shape;5584;p91"/>
          <p:cNvGrpSpPr/>
          <p:nvPr/>
        </p:nvGrpSpPr>
        <p:grpSpPr>
          <a:xfrm>
            <a:off x="7867470" y="4054631"/>
            <a:ext cx="187557" cy="187557"/>
            <a:chOff x="8565775" y="671075"/>
            <a:chExt cx="441000" cy="441000"/>
          </a:xfrm>
        </p:grpSpPr>
        <p:sp>
          <p:nvSpPr>
            <p:cNvPr id="5585" name="Google Shape;5585;p9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91"/>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87" name="Google Shape;5587;p91"/>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91"/>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89" name="Google Shape;5589;p91"/>
          <p:cNvGrpSpPr/>
          <p:nvPr/>
        </p:nvGrpSpPr>
        <p:grpSpPr>
          <a:xfrm>
            <a:off x="6021325" y="3132850"/>
            <a:ext cx="587871" cy="512373"/>
            <a:chOff x="6000100" y="3076250"/>
            <a:chExt cx="587871" cy="512373"/>
          </a:xfrm>
        </p:grpSpPr>
        <p:sp>
          <p:nvSpPr>
            <p:cNvPr id="5590" name="Google Shape;5590;p91"/>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91" name="Google Shape;5591;p91"/>
            <p:cNvGrpSpPr/>
            <p:nvPr/>
          </p:nvGrpSpPr>
          <p:grpSpPr>
            <a:xfrm>
              <a:off x="6031360" y="3076713"/>
              <a:ext cx="539107" cy="480965"/>
              <a:chOff x="6031360" y="3076713"/>
              <a:chExt cx="539107" cy="480965"/>
            </a:xfrm>
          </p:grpSpPr>
          <p:sp>
            <p:nvSpPr>
              <p:cNvPr id="5592" name="Google Shape;5592;p91"/>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91"/>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1"/>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1"/>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1"/>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1"/>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1"/>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9" name="Google Shape;5599;p91"/>
          <p:cNvGrpSpPr/>
          <p:nvPr/>
        </p:nvGrpSpPr>
        <p:grpSpPr>
          <a:xfrm>
            <a:off x="3597785" y="3065882"/>
            <a:ext cx="2241344" cy="1330656"/>
            <a:chOff x="3597785" y="3065882"/>
            <a:chExt cx="2241344" cy="1330656"/>
          </a:xfrm>
        </p:grpSpPr>
        <p:grpSp>
          <p:nvGrpSpPr>
            <p:cNvPr id="5600" name="Google Shape;5600;p91"/>
            <p:cNvGrpSpPr/>
            <p:nvPr/>
          </p:nvGrpSpPr>
          <p:grpSpPr>
            <a:xfrm>
              <a:off x="5296908" y="3937355"/>
              <a:ext cx="143198" cy="32380"/>
              <a:chOff x="5296908" y="3937355"/>
              <a:chExt cx="143198" cy="32380"/>
            </a:xfrm>
          </p:grpSpPr>
          <p:sp>
            <p:nvSpPr>
              <p:cNvPr id="5601" name="Google Shape;5601;p91"/>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2" name="Google Shape;5602;p91"/>
              <p:cNvGrpSpPr/>
              <p:nvPr/>
            </p:nvGrpSpPr>
            <p:grpSpPr>
              <a:xfrm>
                <a:off x="5402331" y="3937355"/>
                <a:ext cx="37776" cy="32380"/>
                <a:chOff x="5402331" y="3937355"/>
                <a:chExt cx="37776" cy="32380"/>
              </a:xfrm>
            </p:grpSpPr>
            <p:sp>
              <p:nvSpPr>
                <p:cNvPr id="5603" name="Google Shape;5603;p91"/>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1"/>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5" name="Google Shape;5605;p91"/>
              <p:cNvGrpSpPr/>
              <p:nvPr/>
            </p:nvGrpSpPr>
            <p:grpSpPr>
              <a:xfrm>
                <a:off x="5296908" y="3937355"/>
                <a:ext cx="37783" cy="32380"/>
                <a:chOff x="5296908" y="3937355"/>
                <a:chExt cx="37783" cy="32380"/>
              </a:xfrm>
            </p:grpSpPr>
            <p:sp>
              <p:nvSpPr>
                <p:cNvPr id="5606" name="Google Shape;5606;p91"/>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1"/>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8" name="Google Shape;5608;p91"/>
            <p:cNvGrpSpPr/>
            <p:nvPr/>
          </p:nvGrpSpPr>
          <p:grpSpPr>
            <a:xfrm>
              <a:off x="4724163" y="3119631"/>
              <a:ext cx="120838" cy="84218"/>
              <a:chOff x="4724163" y="3119631"/>
              <a:chExt cx="120838" cy="84218"/>
            </a:xfrm>
          </p:grpSpPr>
          <p:grpSp>
            <p:nvGrpSpPr>
              <p:cNvPr id="5609" name="Google Shape;5609;p91"/>
              <p:cNvGrpSpPr/>
              <p:nvPr/>
            </p:nvGrpSpPr>
            <p:grpSpPr>
              <a:xfrm>
                <a:off x="4746712" y="3132773"/>
                <a:ext cx="86869" cy="56424"/>
                <a:chOff x="4746712" y="3132773"/>
                <a:chExt cx="86869" cy="56424"/>
              </a:xfrm>
            </p:grpSpPr>
            <p:sp>
              <p:nvSpPr>
                <p:cNvPr id="5610" name="Google Shape;5610;p91"/>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91"/>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2" name="Google Shape;5612;p91"/>
              <p:cNvGrpSpPr/>
              <p:nvPr/>
            </p:nvGrpSpPr>
            <p:grpSpPr>
              <a:xfrm>
                <a:off x="4773634" y="3143336"/>
                <a:ext cx="37776" cy="32451"/>
                <a:chOff x="4773634" y="3143336"/>
                <a:chExt cx="37776" cy="32451"/>
              </a:xfrm>
            </p:grpSpPr>
            <p:sp>
              <p:nvSpPr>
                <p:cNvPr id="5613" name="Google Shape;5613;p91"/>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91"/>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5" name="Google Shape;5615;p91"/>
              <p:cNvGrpSpPr/>
              <p:nvPr/>
            </p:nvGrpSpPr>
            <p:grpSpPr>
              <a:xfrm>
                <a:off x="4724163" y="3131248"/>
                <a:ext cx="37776" cy="32459"/>
                <a:chOff x="4724163" y="3131248"/>
                <a:chExt cx="37776" cy="32459"/>
              </a:xfrm>
            </p:grpSpPr>
            <p:sp>
              <p:nvSpPr>
                <p:cNvPr id="5616" name="Google Shape;5616;p91"/>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91"/>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91"/>
              <p:cNvGrpSpPr/>
              <p:nvPr/>
            </p:nvGrpSpPr>
            <p:grpSpPr>
              <a:xfrm>
                <a:off x="4755081" y="3176054"/>
                <a:ext cx="32357" cy="27795"/>
                <a:chOff x="4755081" y="3176054"/>
                <a:chExt cx="32357" cy="27795"/>
              </a:xfrm>
            </p:grpSpPr>
            <p:sp>
              <p:nvSpPr>
                <p:cNvPr id="5619" name="Google Shape;5619;p91"/>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91"/>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91"/>
              <p:cNvGrpSpPr/>
              <p:nvPr/>
            </p:nvGrpSpPr>
            <p:grpSpPr>
              <a:xfrm>
                <a:off x="4812550" y="3119631"/>
                <a:ext cx="32451" cy="27803"/>
                <a:chOff x="4812550" y="3119631"/>
                <a:chExt cx="32451" cy="27803"/>
              </a:xfrm>
            </p:grpSpPr>
            <p:sp>
              <p:nvSpPr>
                <p:cNvPr id="5622" name="Google Shape;5622;p91"/>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91"/>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24" name="Google Shape;5624;p91"/>
            <p:cNvGrpSpPr/>
            <p:nvPr/>
          </p:nvGrpSpPr>
          <p:grpSpPr>
            <a:xfrm>
              <a:off x="5382826" y="4027197"/>
              <a:ext cx="268967" cy="250422"/>
              <a:chOff x="5382826" y="4027197"/>
              <a:chExt cx="268967" cy="250422"/>
            </a:xfrm>
          </p:grpSpPr>
          <p:grpSp>
            <p:nvGrpSpPr>
              <p:cNvPr id="5625" name="Google Shape;5625;p91"/>
              <p:cNvGrpSpPr/>
              <p:nvPr/>
            </p:nvGrpSpPr>
            <p:grpSpPr>
              <a:xfrm>
                <a:off x="5405280" y="4042510"/>
                <a:ext cx="237570" cy="218647"/>
                <a:chOff x="5405280" y="4042510"/>
                <a:chExt cx="237570" cy="218647"/>
              </a:xfrm>
            </p:grpSpPr>
            <p:sp>
              <p:nvSpPr>
                <p:cNvPr id="5626" name="Google Shape;5626;p91"/>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1"/>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91"/>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91"/>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1"/>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91"/>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2" name="Google Shape;5632;p91"/>
              <p:cNvGrpSpPr/>
              <p:nvPr/>
            </p:nvGrpSpPr>
            <p:grpSpPr>
              <a:xfrm>
                <a:off x="5382826" y="4125549"/>
                <a:ext cx="37776" cy="32380"/>
                <a:chOff x="5382826" y="4125549"/>
                <a:chExt cx="37776" cy="32380"/>
              </a:xfrm>
            </p:grpSpPr>
            <p:sp>
              <p:nvSpPr>
                <p:cNvPr id="5633" name="Google Shape;5633;p91"/>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91"/>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5" name="Google Shape;5635;p91"/>
              <p:cNvGrpSpPr/>
              <p:nvPr/>
            </p:nvGrpSpPr>
            <p:grpSpPr>
              <a:xfrm>
                <a:off x="5475680" y="4195587"/>
                <a:ext cx="37783" cy="32364"/>
                <a:chOff x="5475680" y="4195587"/>
                <a:chExt cx="37783" cy="32364"/>
              </a:xfrm>
            </p:grpSpPr>
            <p:sp>
              <p:nvSpPr>
                <p:cNvPr id="5636" name="Google Shape;5636;p91"/>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91"/>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91"/>
              <p:cNvGrpSpPr/>
              <p:nvPr/>
            </p:nvGrpSpPr>
            <p:grpSpPr>
              <a:xfrm>
                <a:off x="5532575" y="4027197"/>
                <a:ext cx="33308" cy="32262"/>
                <a:chOff x="5532575" y="4027197"/>
                <a:chExt cx="33308" cy="32262"/>
              </a:xfrm>
            </p:grpSpPr>
            <p:sp>
              <p:nvSpPr>
                <p:cNvPr id="5639" name="Google Shape;5639;p91"/>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91"/>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1" name="Google Shape;5641;p91"/>
              <p:cNvGrpSpPr/>
              <p:nvPr/>
            </p:nvGrpSpPr>
            <p:grpSpPr>
              <a:xfrm>
                <a:off x="5590706" y="4245348"/>
                <a:ext cx="33497" cy="32270"/>
                <a:chOff x="5590706" y="4245348"/>
                <a:chExt cx="33497" cy="32270"/>
              </a:xfrm>
            </p:grpSpPr>
            <p:sp>
              <p:nvSpPr>
                <p:cNvPr id="5642" name="Google Shape;5642;p91"/>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91"/>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4" name="Google Shape;5644;p91"/>
              <p:cNvGrpSpPr/>
              <p:nvPr/>
            </p:nvGrpSpPr>
            <p:grpSpPr>
              <a:xfrm>
                <a:off x="5618681" y="4109677"/>
                <a:ext cx="33112" cy="32357"/>
                <a:chOff x="5618681" y="4109677"/>
                <a:chExt cx="33112" cy="32357"/>
              </a:xfrm>
            </p:grpSpPr>
            <p:sp>
              <p:nvSpPr>
                <p:cNvPr id="5645" name="Google Shape;5645;p91"/>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91"/>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7" name="Google Shape;5647;p91"/>
              <p:cNvGrpSpPr/>
              <p:nvPr/>
            </p:nvGrpSpPr>
            <p:grpSpPr>
              <a:xfrm>
                <a:off x="5479298" y="4128262"/>
                <a:ext cx="31405" cy="26906"/>
                <a:chOff x="5479298" y="4128262"/>
                <a:chExt cx="31405" cy="26906"/>
              </a:xfrm>
            </p:grpSpPr>
            <p:sp>
              <p:nvSpPr>
                <p:cNvPr id="5648" name="Google Shape;5648;p91"/>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91"/>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0" name="Google Shape;5650;p91"/>
              <p:cNvGrpSpPr/>
              <p:nvPr/>
            </p:nvGrpSpPr>
            <p:grpSpPr>
              <a:xfrm>
                <a:off x="5582903" y="4180116"/>
                <a:ext cx="31499" cy="26898"/>
                <a:chOff x="5582903" y="4180116"/>
                <a:chExt cx="31499" cy="26898"/>
              </a:xfrm>
            </p:grpSpPr>
            <p:sp>
              <p:nvSpPr>
                <p:cNvPr id="5651" name="Google Shape;5651;p91"/>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91"/>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53" name="Google Shape;5653;p91"/>
            <p:cNvGrpSpPr/>
            <p:nvPr/>
          </p:nvGrpSpPr>
          <p:grpSpPr>
            <a:xfrm>
              <a:off x="3977681" y="3230323"/>
              <a:ext cx="94584" cy="84085"/>
              <a:chOff x="3977681" y="3230323"/>
              <a:chExt cx="94584" cy="84085"/>
            </a:xfrm>
          </p:grpSpPr>
          <p:grpSp>
            <p:nvGrpSpPr>
              <p:cNvPr id="5654" name="Google Shape;5654;p91"/>
              <p:cNvGrpSpPr/>
              <p:nvPr/>
            </p:nvGrpSpPr>
            <p:grpSpPr>
              <a:xfrm>
                <a:off x="4000135" y="3243041"/>
                <a:ext cx="59570" cy="57186"/>
                <a:chOff x="4000135" y="3243041"/>
                <a:chExt cx="59570" cy="57186"/>
              </a:xfrm>
            </p:grpSpPr>
            <p:sp>
              <p:nvSpPr>
                <p:cNvPr id="5655" name="Google Shape;5655;p91"/>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1"/>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91"/>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8" name="Google Shape;5658;p91"/>
              <p:cNvGrpSpPr/>
              <p:nvPr/>
            </p:nvGrpSpPr>
            <p:grpSpPr>
              <a:xfrm>
                <a:off x="3977681" y="3245872"/>
                <a:ext cx="37783" cy="32380"/>
                <a:chOff x="3977681" y="3245872"/>
                <a:chExt cx="37783" cy="32380"/>
              </a:xfrm>
            </p:grpSpPr>
            <p:sp>
              <p:nvSpPr>
                <p:cNvPr id="5659" name="Google Shape;5659;p91"/>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1"/>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1" name="Google Shape;5661;p91"/>
              <p:cNvGrpSpPr/>
              <p:nvPr/>
            </p:nvGrpSpPr>
            <p:grpSpPr>
              <a:xfrm>
                <a:off x="4040860" y="3262672"/>
                <a:ext cx="31405" cy="27001"/>
                <a:chOff x="4040860" y="3262672"/>
                <a:chExt cx="31405" cy="27001"/>
              </a:xfrm>
            </p:grpSpPr>
            <p:sp>
              <p:nvSpPr>
                <p:cNvPr id="5662" name="Google Shape;5662;p91"/>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1"/>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4" name="Google Shape;5664;p91"/>
              <p:cNvGrpSpPr/>
              <p:nvPr/>
            </p:nvGrpSpPr>
            <p:grpSpPr>
              <a:xfrm>
                <a:off x="4021072" y="3230323"/>
                <a:ext cx="31397" cy="26906"/>
                <a:chOff x="4021072" y="3230323"/>
                <a:chExt cx="31397" cy="26906"/>
              </a:xfrm>
            </p:grpSpPr>
            <p:sp>
              <p:nvSpPr>
                <p:cNvPr id="5665" name="Google Shape;5665;p91"/>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91"/>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7" name="Google Shape;5667;p91"/>
              <p:cNvGrpSpPr/>
              <p:nvPr/>
            </p:nvGrpSpPr>
            <p:grpSpPr>
              <a:xfrm>
                <a:off x="4001472" y="3287462"/>
                <a:ext cx="31499" cy="26945"/>
                <a:chOff x="4001472" y="3287462"/>
                <a:chExt cx="31499" cy="26945"/>
              </a:xfrm>
            </p:grpSpPr>
            <p:sp>
              <p:nvSpPr>
                <p:cNvPr id="5668" name="Google Shape;5668;p91"/>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1"/>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70" name="Google Shape;5670;p91"/>
            <p:cNvGrpSpPr/>
            <p:nvPr/>
          </p:nvGrpSpPr>
          <p:grpSpPr>
            <a:xfrm>
              <a:off x="4084715" y="3258865"/>
              <a:ext cx="184961" cy="137268"/>
              <a:chOff x="4084715" y="3258865"/>
              <a:chExt cx="184961" cy="137268"/>
            </a:xfrm>
          </p:grpSpPr>
          <p:grpSp>
            <p:nvGrpSpPr>
              <p:cNvPr id="5671" name="Google Shape;5671;p91"/>
              <p:cNvGrpSpPr/>
              <p:nvPr/>
            </p:nvGrpSpPr>
            <p:grpSpPr>
              <a:xfrm>
                <a:off x="4107453" y="3271583"/>
                <a:ext cx="153470" cy="110275"/>
                <a:chOff x="4107453" y="3271583"/>
                <a:chExt cx="153470" cy="110275"/>
              </a:xfrm>
            </p:grpSpPr>
            <p:sp>
              <p:nvSpPr>
                <p:cNvPr id="5672" name="Google Shape;5672;p91"/>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1"/>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1"/>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1"/>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91"/>
              <p:cNvGrpSpPr/>
              <p:nvPr/>
            </p:nvGrpSpPr>
            <p:grpSpPr>
              <a:xfrm>
                <a:off x="4136947" y="3258865"/>
                <a:ext cx="31499" cy="27001"/>
                <a:chOff x="4136947" y="3258865"/>
                <a:chExt cx="31499" cy="27001"/>
              </a:xfrm>
            </p:grpSpPr>
            <p:sp>
              <p:nvSpPr>
                <p:cNvPr id="5677" name="Google Shape;5677;p91"/>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1"/>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9" name="Google Shape;5679;p91"/>
              <p:cNvGrpSpPr/>
              <p:nvPr/>
            </p:nvGrpSpPr>
            <p:grpSpPr>
              <a:xfrm>
                <a:off x="4084715" y="3266478"/>
                <a:ext cx="31468" cy="26898"/>
                <a:chOff x="4084715" y="3266478"/>
                <a:chExt cx="31468" cy="26898"/>
              </a:xfrm>
            </p:grpSpPr>
            <p:sp>
              <p:nvSpPr>
                <p:cNvPr id="5680" name="Google Shape;5680;p91"/>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91"/>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91"/>
              <p:cNvGrpSpPr/>
              <p:nvPr/>
            </p:nvGrpSpPr>
            <p:grpSpPr>
              <a:xfrm>
                <a:off x="4159213" y="3279849"/>
                <a:ext cx="31405" cy="26945"/>
                <a:chOff x="4159213" y="3279849"/>
                <a:chExt cx="31405" cy="26945"/>
              </a:xfrm>
            </p:grpSpPr>
            <p:sp>
              <p:nvSpPr>
                <p:cNvPr id="5683" name="Google Shape;5683;p91"/>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1"/>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91"/>
              <p:cNvGrpSpPr/>
              <p:nvPr/>
            </p:nvGrpSpPr>
            <p:grpSpPr>
              <a:xfrm>
                <a:off x="4201550" y="3266502"/>
                <a:ext cx="31405" cy="26883"/>
                <a:chOff x="4201550" y="3266502"/>
                <a:chExt cx="31405" cy="26883"/>
              </a:xfrm>
            </p:grpSpPr>
            <p:sp>
              <p:nvSpPr>
                <p:cNvPr id="5686" name="Google Shape;5686;p91"/>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1"/>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8" name="Google Shape;5688;p91"/>
              <p:cNvGrpSpPr/>
              <p:nvPr/>
            </p:nvGrpSpPr>
            <p:grpSpPr>
              <a:xfrm>
                <a:off x="4201550" y="3338278"/>
                <a:ext cx="31405" cy="26930"/>
                <a:chOff x="4201550" y="3338278"/>
                <a:chExt cx="31405" cy="26930"/>
              </a:xfrm>
            </p:grpSpPr>
            <p:sp>
              <p:nvSpPr>
                <p:cNvPr id="5689" name="Google Shape;5689;p91"/>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1"/>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91"/>
              <p:cNvGrpSpPr/>
              <p:nvPr/>
            </p:nvGrpSpPr>
            <p:grpSpPr>
              <a:xfrm>
                <a:off x="4238272" y="3369132"/>
                <a:ext cx="31405" cy="27001"/>
                <a:chOff x="4238272" y="3369132"/>
                <a:chExt cx="31405" cy="27001"/>
              </a:xfrm>
            </p:grpSpPr>
            <p:sp>
              <p:nvSpPr>
                <p:cNvPr id="5692" name="Google Shape;5692;p91"/>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1"/>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94" name="Google Shape;5694;p91"/>
            <p:cNvGrpSpPr/>
            <p:nvPr/>
          </p:nvGrpSpPr>
          <p:grpSpPr>
            <a:xfrm>
              <a:off x="4068639" y="3200169"/>
              <a:ext cx="77643" cy="37272"/>
              <a:chOff x="4068639" y="3200169"/>
              <a:chExt cx="77643" cy="37272"/>
            </a:xfrm>
          </p:grpSpPr>
          <p:sp>
            <p:nvSpPr>
              <p:cNvPr id="5695" name="Google Shape;5695;p91"/>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96" name="Google Shape;5696;p91"/>
              <p:cNvGrpSpPr/>
              <p:nvPr/>
            </p:nvGrpSpPr>
            <p:grpSpPr>
              <a:xfrm>
                <a:off x="4114878" y="3200169"/>
                <a:ext cx="31405" cy="26993"/>
                <a:chOff x="4114878" y="3200169"/>
                <a:chExt cx="31405" cy="26993"/>
              </a:xfrm>
            </p:grpSpPr>
            <p:sp>
              <p:nvSpPr>
                <p:cNvPr id="5697" name="Google Shape;5697;p91"/>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1"/>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9" name="Google Shape;5699;p91"/>
              <p:cNvGrpSpPr/>
              <p:nvPr/>
            </p:nvGrpSpPr>
            <p:grpSpPr>
              <a:xfrm>
                <a:off x="4068639" y="3210535"/>
                <a:ext cx="31499" cy="26906"/>
                <a:chOff x="4068639" y="3210535"/>
                <a:chExt cx="31499" cy="26906"/>
              </a:xfrm>
            </p:grpSpPr>
            <p:sp>
              <p:nvSpPr>
                <p:cNvPr id="5700" name="Google Shape;5700;p91"/>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1"/>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2" name="Google Shape;5702;p91"/>
            <p:cNvGrpSpPr/>
            <p:nvPr/>
          </p:nvGrpSpPr>
          <p:grpSpPr>
            <a:xfrm>
              <a:off x="3869702" y="3066935"/>
              <a:ext cx="382664" cy="190294"/>
              <a:chOff x="3869702" y="3066935"/>
              <a:chExt cx="382664" cy="190294"/>
            </a:xfrm>
          </p:grpSpPr>
          <p:grpSp>
            <p:nvGrpSpPr>
              <p:cNvPr id="5703" name="Google Shape;5703;p91"/>
              <p:cNvGrpSpPr/>
              <p:nvPr/>
            </p:nvGrpSpPr>
            <p:grpSpPr>
              <a:xfrm>
                <a:off x="3888633" y="3082351"/>
                <a:ext cx="351172" cy="160698"/>
                <a:chOff x="3888633" y="3082351"/>
                <a:chExt cx="351172" cy="160698"/>
              </a:xfrm>
            </p:grpSpPr>
            <p:sp>
              <p:nvSpPr>
                <p:cNvPr id="5704" name="Google Shape;5704;p91"/>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1"/>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91"/>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91"/>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91"/>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91"/>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0" name="Google Shape;5710;p91"/>
              <p:cNvGrpSpPr/>
              <p:nvPr/>
            </p:nvGrpSpPr>
            <p:grpSpPr>
              <a:xfrm>
                <a:off x="4143703" y="3066935"/>
                <a:ext cx="37783" cy="32357"/>
                <a:chOff x="4143703" y="3066935"/>
                <a:chExt cx="37783" cy="32357"/>
              </a:xfrm>
            </p:grpSpPr>
            <p:sp>
              <p:nvSpPr>
                <p:cNvPr id="5711" name="Google Shape;5711;p91"/>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1"/>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3" name="Google Shape;5713;p91"/>
              <p:cNvGrpSpPr/>
              <p:nvPr/>
            </p:nvGrpSpPr>
            <p:grpSpPr>
              <a:xfrm>
                <a:off x="4044565" y="3103563"/>
                <a:ext cx="37783" cy="32451"/>
                <a:chOff x="4044565" y="3103563"/>
                <a:chExt cx="37783" cy="32451"/>
              </a:xfrm>
            </p:grpSpPr>
            <p:sp>
              <p:nvSpPr>
                <p:cNvPr id="5714" name="Google Shape;5714;p91"/>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1"/>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6" name="Google Shape;5716;p91"/>
              <p:cNvGrpSpPr/>
              <p:nvPr/>
            </p:nvGrpSpPr>
            <p:grpSpPr>
              <a:xfrm>
                <a:off x="4017454" y="3188237"/>
                <a:ext cx="37776" cy="32357"/>
                <a:chOff x="4017454" y="3188237"/>
                <a:chExt cx="37776" cy="32357"/>
              </a:xfrm>
            </p:grpSpPr>
            <p:sp>
              <p:nvSpPr>
                <p:cNvPr id="5717" name="Google Shape;5717;p91"/>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1"/>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19" name="Google Shape;5719;p91"/>
              <p:cNvGrpSpPr/>
              <p:nvPr/>
            </p:nvGrpSpPr>
            <p:grpSpPr>
              <a:xfrm>
                <a:off x="3921548" y="3157509"/>
                <a:ext cx="37783" cy="32357"/>
                <a:chOff x="3921548" y="3157509"/>
                <a:chExt cx="37783" cy="32357"/>
              </a:xfrm>
            </p:grpSpPr>
            <p:sp>
              <p:nvSpPr>
                <p:cNvPr id="5720" name="Google Shape;5720;p91"/>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1"/>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2" name="Google Shape;5722;p91"/>
              <p:cNvGrpSpPr/>
              <p:nvPr/>
            </p:nvGrpSpPr>
            <p:grpSpPr>
              <a:xfrm>
                <a:off x="3939056" y="3211620"/>
                <a:ext cx="37783" cy="32380"/>
                <a:chOff x="3939056" y="3211620"/>
                <a:chExt cx="37783" cy="32380"/>
              </a:xfrm>
            </p:grpSpPr>
            <p:sp>
              <p:nvSpPr>
                <p:cNvPr id="5723" name="Google Shape;5723;p91"/>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1"/>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5" name="Google Shape;5725;p91"/>
              <p:cNvGrpSpPr/>
              <p:nvPr/>
            </p:nvGrpSpPr>
            <p:grpSpPr>
              <a:xfrm>
                <a:off x="4176240" y="3136965"/>
                <a:ext cx="31405" cy="26930"/>
                <a:chOff x="4176240" y="3136965"/>
                <a:chExt cx="31405" cy="26930"/>
              </a:xfrm>
            </p:grpSpPr>
            <p:sp>
              <p:nvSpPr>
                <p:cNvPr id="5726" name="Google Shape;5726;p91"/>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1"/>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8" name="Google Shape;5728;p91"/>
              <p:cNvGrpSpPr/>
              <p:nvPr/>
            </p:nvGrpSpPr>
            <p:grpSpPr>
              <a:xfrm>
                <a:off x="4133148" y="3152593"/>
                <a:ext cx="31499" cy="27001"/>
                <a:chOff x="4133148" y="3152593"/>
                <a:chExt cx="31499" cy="27001"/>
              </a:xfrm>
            </p:grpSpPr>
            <p:sp>
              <p:nvSpPr>
                <p:cNvPr id="5729" name="Google Shape;5729;p91"/>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91"/>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1" name="Google Shape;5731;p91"/>
              <p:cNvGrpSpPr/>
              <p:nvPr/>
            </p:nvGrpSpPr>
            <p:grpSpPr>
              <a:xfrm>
                <a:off x="4220866" y="3073534"/>
                <a:ext cx="31499" cy="26898"/>
                <a:chOff x="4220866" y="3073534"/>
                <a:chExt cx="31499" cy="26898"/>
              </a:xfrm>
            </p:grpSpPr>
            <p:sp>
              <p:nvSpPr>
                <p:cNvPr id="5732" name="Google Shape;5732;p91"/>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1"/>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4" name="Google Shape;5734;p91"/>
              <p:cNvGrpSpPr/>
              <p:nvPr/>
            </p:nvGrpSpPr>
            <p:grpSpPr>
              <a:xfrm>
                <a:off x="3869702" y="3230323"/>
                <a:ext cx="31499" cy="26906"/>
                <a:chOff x="3869702" y="3230323"/>
                <a:chExt cx="31499" cy="26906"/>
              </a:xfrm>
            </p:grpSpPr>
            <p:sp>
              <p:nvSpPr>
                <p:cNvPr id="5735" name="Google Shape;5735;p91"/>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1"/>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37" name="Google Shape;5737;p91"/>
            <p:cNvGrpSpPr/>
            <p:nvPr/>
          </p:nvGrpSpPr>
          <p:grpSpPr>
            <a:xfrm>
              <a:off x="4271383" y="3065882"/>
              <a:ext cx="304556" cy="341663"/>
              <a:chOff x="4271383" y="3065882"/>
              <a:chExt cx="304556" cy="341663"/>
            </a:xfrm>
          </p:grpSpPr>
          <p:grpSp>
            <p:nvGrpSpPr>
              <p:cNvPr id="5738" name="Google Shape;5738;p91"/>
              <p:cNvGrpSpPr/>
              <p:nvPr/>
            </p:nvGrpSpPr>
            <p:grpSpPr>
              <a:xfrm>
                <a:off x="4293838" y="3078639"/>
                <a:ext cx="269353" cy="311973"/>
                <a:chOff x="4293838" y="3078639"/>
                <a:chExt cx="269353" cy="311973"/>
              </a:xfrm>
            </p:grpSpPr>
            <p:sp>
              <p:nvSpPr>
                <p:cNvPr id="5739" name="Google Shape;5739;p91"/>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1"/>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1"/>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1"/>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1"/>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91"/>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91"/>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1"/>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1"/>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1"/>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91"/>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1"/>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1"/>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91"/>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91"/>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91"/>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1"/>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6" name="Google Shape;5756;p91"/>
              <p:cNvGrpSpPr/>
              <p:nvPr/>
            </p:nvGrpSpPr>
            <p:grpSpPr>
              <a:xfrm>
                <a:off x="4538164" y="3342061"/>
                <a:ext cx="37776" cy="32380"/>
                <a:chOff x="4538164" y="3342061"/>
                <a:chExt cx="37776" cy="32380"/>
              </a:xfrm>
            </p:grpSpPr>
            <p:sp>
              <p:nvSpPr>
                <p:cNvPr id="5757" name="Google Shape;5757;p91"/>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1"/>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9" name="Google Shape;5759;p91"/>
              <p:cNvGrpSpPr/>
              <p:nvPr/>
            </p:nvGrpSpPr>
            <p:grpSpPr>
              <a:xfrm>
                <a:off x="4271383" y="3194742"/>
                <a:ext cx="37783" cy="32420"/>
                <a:chOff x="4271383" y="3194742"/>
                <a:chExt cx="37783" cy="32420"/>
              </a:xfrm>
            </p:grpSpPr>
            <p:sp>
              <p:nvSpPr>
                <p:cNvPr id="5760" name="Google Shape;5760;p91"/>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1"/>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2" name="Google Shape;5762;p91"/>
              <p:cNvGrpSpPr/>
              <p:nvPr/>
            </p:nvGrpSpPr>
            <p:grpSpPr>
              <a:xfrm>
                <a:off x="4284416" y="3084058"/>
                <a:ext cx="37783" cy="32357"/>
                <a:chOff x="4284416" y="3084058"/>
                <a:chExt cx="37783" cy="32357"/>
              </a:xfrm>
            </p:grpSpPr>
            <p:sp>
              <p:nvSpPr>
                <p:cNvPr id="5763" name="Google Shape;5763;p91"/>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1"/>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5" name="Google Shape;5765;p91"/>
              <p:cNvGrpSpPr/>
              <p:nvPr/>
            </p:nvGrpSpPr>
            <p:grpSpPr>
              <a:xfrm>
                <a:off x="4478697" y="3297561"/>
                <a:ext cx="37776" cy="32451"/>
                <a:chOff x="4478697" y="3297561"/>
                <a:chExt cx="37776" cy="32451"/>
              </a:xfrm>
            </p:grpSpPr>
            <p:sp>
              <p:nvSpPr>
                <p:cNvPr id="5766" name="Google Shape;5766;p91"/>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1"/>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8" name="Google Shape;5768;p91"/>
              <p:cNvGrpSpPr/>
              <p:nvPr/>
            </p:nvGrpSpPr>
            <p:grpSpPr>
              <a:xfrm>
                <a:off x="4411813" y="3331711"/>
                <a:ext cx="37776" cy="32451"/>
                <a:chOff x="4411813" y="3331711"/>
                <a:chExt cx="37776" cy="32451"/>
              </a:xfrm>
            </p:grpSpPr>
            <p:sp>
              <p:nvSpPr>
                <p:cNvPr id="5769" name="Google Shape;5769;p91"/>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1"/>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1" name="Google Shape;5771;p91"/>
              <p:cNvGrpSpPr/>
              <p:nvPr/>
            </p:nvGrpSpPr>
            <p:grpSpPr>
              <a:xfrm>
                <a:off x="4337984" y="3375188"/>
                <a:ext cx="37776" cy="32357"/>
                <a:chOff x="4337984" y="3375188"/>
                <a:chExt cx="37776" cy="32357"/>
              </a:xfrm>
            </p:grpSpPr>
            <p:sp>
              <p:nvSpPr>
                <p:cNvPr id="5772" name="Google Shape;5772;p91"/>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1"/>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4" name="Google Shape;5774;p91"/>
              <p:cNvGrpSpPr/>
              <p:nvPr/>
            </p:nvGrpSpPr>
            <p:grpSpPr>
              <a:xfrm>
                <a:off x="4494867" y="3090530"/>
                <a:ext cx="37878" cy="32451"/>
                <a:chOff x="4494867" y="3090530"/>
                <a:chExt cx="37878" cy="32451"/>
              </a:xfrm>
            </p:grpSpPr>
            <p:sp>
              <p:nvSpPr>
                <p:cNvPr id="5775" name="Google Shape;5775;p91"/>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1"/>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77" name="Google Shape;5777;p91"/>
              <p:cNvGrpSpPr/>
              <p:nvPr/>
            </p:nvGrpSpPr>
            <p:grpSpPr>
              <a:xfrm>
                <a:off x="4525124" y="3207774"/>
                <a:ext cx="37783" cy="32420"/>
                <a:chOff x="4525124" y="3207774"/>
                <a:chExt cx="37783" cy="32420"/>
              </a:xfrm>
            </p:grpSpPr>
            <p:sp>
              <p:nvSpPr>
                <p:cNvPr id="5778" name="Google Shape;5778;p91"/>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1"/>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0" name="Google Shape;5780;p91"/>
              <p:cNvGrpSpPr/>
              <p:nvPr/>
            </p:nvGrpSpPr>
            <p:grpSpPr>
              <a:xfrm>
                <a:off x="4440544" y="3176479"/>
                <a:ext cx="31499" cy="26898"/>
                <a:chOff x="4440544" y="3176479"/>
                <a:chExt cx="31499" cy="26898"/>
              </a:xfrm>
            </p:grpSpPr>
            <p:sp>
              <p:nvSpPr>
                <p:cNvPr id="5781" name="Google Shape;5781;p91"/>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1"/>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3" name="Google Shape;5783;p91"/>
              <p:cNvGrpSpPr/>
              <p:nvPr/>
            </p:nvGrpSpPr>
            <p:grpSpPr>
              <a:xfrm>
                <a:off x="4350545" y="3156400"/>
                <a:ext cx="31405" cy="27001"/>
                <a:chOff x="4350545" y="3156400"/>
                <a:chExt cx="31405" cy="27001"/>
              </a:xfrm>
            </p:grpSpPr>
            <p:sp>
              <p:nvSpPr>
                <p:cNvPr id="5784" name="Google Shape;5784;p91"/>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1"/>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6" name="Google Shape;5786;p91"/>
              <p:cNvGrpSpPr/>
              <p:nvPr/>
            </p:nvGrpSpPr>
            <p:grpSpPr>
              <a:xfrm>
                <a:off x="4376703" y="3255058"/>
                <a:ext cx="31405" cy="27001"/>
                <a:chOff x="4376703" y="3255058"/>
                <a:chExt cx="31405" cy="27001"/>
              </a:xfrm>
            </p:grpSpPr>
            <p:sp>
              <p:nvSpPr>
                <p:cNvPr id="5787" name="Google Shape;5787;p91"/>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1"/>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9" name="Google Shape;5789;p91"/>
              <p:cNvGrpSpPr/>
              <p:nvPr/>
            </p:nvGrpSpPr>
            <p:grpSpPr>
              <a:xfrm>
                <a:off x="4331322" y="3283656"/>
                <a:ext cx="31405" cy="26945"/>
                <a:chOff x="4331322" y="3283656"/>
                <a:chExt cx="31405" cy="26945"/>
              </a:xfrm>
            </p:grpSpPr>
            <p:sp>
              <p:nvSpPr>
                <p:cNvPr id="5790" name="Google Shape;5790;p91"/>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1"/>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2" name="Google Shape;5792;p91"/>
              <p:cNvGrpSpPr/>
              <p:nvPr/>
            </p:nvGrpSpPr>
            <p:grpSpPr>
              <a:xfrm>
                <a:off x="4380510" y="3065882"/>
                <a:ext cx="31405" cy="26938"/>
                <a:chOff x="4380510" y="3065882"/>
                <a:chExt cx="31405" cy="26938"/>
              </a:xfrm>
            </p:grpSpPr>
            <p:sp>
              <p:nvSpPr>
                <p:cNvPr id="5793" name="Google Shape;5793;p91"/>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1"/>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5" name="Google Shape;5795;p91"/>
            <p:cNvGrpSpPr/>
            <p:nvPr/>
          </p:nvGrpSpPr>
          <p:grpSpPr>
            <a:xfrm>
              <a:off x="4558998" y="3188237"/>
              <a:ext cx="1280131" cy="1052746"/>
              <a:chOff x="4558998" y="3188237"/>
              <a:chExt cx="1280131" cy="1052746"/>
            </a:xfrm>
          </p:grpSpPr>
          <p:sp>
            <p:nvSpPr>
              <p:cNvPr id="5796" name="Google Shape;5796;p91"/>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7" name="Google Shape;5797;p91"/>
              <p:cNvGrpSpPr/>
              <p:nvPr/>
            </p:nvGrpSpPr>
            <p:grpSpPr>
              <a:xfrm>
                <a:off x="4579164" y="3203653"/>
                <a:ext cx="1244833" cy="1020397"/>
                <a:chOff x="4579164" y="3203653"/>
                <a:chExt cx="1244833" cy="1020397"/>
              </a:xfrm>
            </p:grpSpPr>
            <p:sp>
              <p:nvSpPr>
                <p:cNvPr id="5798" name="Google Shape;5798;p91"/>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91"/>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0" name="Google Shape;5800;p91"/>
                <p:cNvGrpSpPr/>
                <p:nvPr/>
              </p:nvGrpSpPr>
              <p:grpSpPr>
                <a:xfrm>
                  <a:off x="4579164" y="3203653"/>
                  <a:ext cx="1244833" cy="1020397"/>
                  <a:chOff x="4579164" y="3203653"/>
                  <a:chExt cx="1244833" cy="1020397"/>
                </a:xfrm>
              </p:grpSpPr>
              <p:sp>
                <p:nvSpPr>
                  <p:cNvPr id="5801" name="Google Shape;5801;p91"/>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91"/>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3" name="Google Shape;5803;p91"/>
                  <p:cNvGrpSpPr/>
                  <p:nvPr/>
                </p:nvGrpSpPr>
                <p:grpSpPr>
                  <a:xfrm>
                    <a:off x="4579164" y="3203653"/>
                    <a:ext cx="1244833" cy="1020397"/>
                    <a:chOff x="4579164" y="3203653"/>
                    <a:chExt cx="1244833" cy="1020397"/>
                  </a:xfrm>
                </p:grpSpPr>
                <p:sp>
                  <p:nvSpPr>
                    <p:cNvPr id="5804" name="Google Shape;5804;p91"/>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91"/>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1"/>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91"/>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91"/>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1"/>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1"/>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1"/>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12" name="Google Shape;5812;p91"/>
                    <p:cNvGrpSpPr/>
                    <p:nvPr/>
                  </p:nvGrpSpPr>
                  <p:grpSpPr>
                    <a:xfrm>
                      <a:off x="4579164" y="3203653"/>
                      <a:ext cx="1244833" cy="1020397"/>
                      <a:chOff x="4579164" y="3203653"/>
                      <a:chExt cx="1244833" cy="1020397"/>
                    </a:xfrm>
                  </p:grpSpPr>
                  <p:sp>
                    <p:nvSpPr>
                      <p:cNvPr id="5813" name="Google Shape;5813;p91"/>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91"/>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1"/>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91"/>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91"/>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1"/>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91"/>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91"/>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1"/>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1"/>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1"/>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1"/>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91"/>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91"/>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7" name="Google Shape;5827;p91"/>
                      <p:cNvGrpSpPr/>
                      <p:nvPr/>
                    </p:nvGrpSpPr>
                    <p:grpSpPr>
                      <a:xfrm>
                        <a:off x="4579164" y="3203653"/>
                        <a:ext cx="1244833" cy="1020397"/>
                        <a:chOff x="4579164" y="3203653"/>
                        <a:chExt cx="1244833" cy="1020397"/>
                      </a:xfrm>
                    </p:grpSpPr>
                    <p:sp>
                      <p:nvSpPr>
                        <p:cNvPr id="5828" name="Google Shape;5828;p91"/>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1"/>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1"/>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91"/>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91"/>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1"/>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1"/>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1"/>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1"/>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1"/>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1"/>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1"/>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1"/>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1"/>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1"/>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1"/>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1"/>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1"/>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1"/>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1"/>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1"/>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1"/>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91"/>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1"/>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2" name="Google Shape;5852;p91"/>
                        <p:cNvGrpSpPr/>
                        <p:nvPr/>
                      </p:nvGrpSpPr>
                      <p:grpSpPr>
                        <a:xfrm>
                          <a:off x="4579164" y="3203653"/>
                          <a:ext cx="1244833" cy="1020397"/>
                          <a:chOff x="4579164" y="3203653"/>
                          <a:chExt cx="1244833" cy="1020397"/>
                        </a:xfrm>
                      </p:grpSpPr>
                      <p:sp>
                        <p:nvSpPr>
                          <p:cNvPr id="5853" name="Google Shape;5853;p91"/>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4" name="Google Shape;5854;p91"/>
                          <p:cNvGrpSpPr/>
                          <p:nvPr/>
                        </p:nvGrpSpPr>
                        <p:grpSpPr>
                          <a:xfrm>
                            <a:off x="4579164" y="3203653"/>
                            <a:ext cx="1244833" cy="1020397"/>
                            <a:chOff x="4579164" y="3203653"/>
                            <a:chExt cx="1244833" cy="1020397"/>
                          </a:xfrm>
                        </p:grpSpPr>
                        <p:sp>
                          <p:nvSpPr>
                            <p:cNvPr id="5855" name="Google Shape;5855;p91"/>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91"/>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1"/>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1"/>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1"/>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1"/>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1"/>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62" name="Google Shape;5862;p91"/>
                            <p:cNvGrpSpPr/>
                            <p:nvPr/>
                          </p:nvGrpSpPr>
                          <p:grpSpPr>
                            <a:xfrm>
                              <a:off x="4579164" y="3203653"/>
                              <a:ext cx="1244833" cy="1020397"/>
                              <a:chOff x="4579164" y="3203653"/>
                              <a:chExt cx="1244833" cy="1020397"/>
                            </a:xfrm>
                          </p:grpSpPr>
                          <p:sp>
                            <p:nvSpPr>
                              <p:cNvPr id="5863" name="Google Shape;5863;p91"/>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1"/>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91"/>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1"/>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1"/>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1"/>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1"/>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1"/>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91"/>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1"/>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1"/>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1"/>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1"/>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6" name="Google Shape;5876;p91"/>
                              <p:cNvGrpSpPr/>
                              <p:nvPr/>
                            </p:nvGrpSpPr>
                            <p:grpSpPr>
                              <a:xfrm>
                                <a:off x="4579164" y="3203653"/>
                                <a:ext cx="1244833" cy="1020397"/>
                                <a:chOff x="4579164" y="3203653"/>
                                <a:chExt cx="1244833" cy="1020397"/>
                              </a:xfrm>
                            </p:grpSpPr>
                            <p:sp>
                              <p:nvSpPr>
                                <p:cNvPr id="5877" name="Google Shape;5877;p91"/>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1"/>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91"/>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91"/>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1"/>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91"/>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91"/>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4" name="Google Shape;5884;p91"/>
                                <p:cNvGrpSpPr/>
                                <p:nvPr/>
                              </p:nvGrpSpPr>
                              <p:grpSpPr>
                                <a:xfrm>
                                  <a:off x="4579164" y="3203653"/>
                                  <a:ext cx="1244833" cy="1020397"/>
                                  <a:chOff x="4579164" y="3203653"/>
                                  <a:chExt cx="1244833" cy="1020397"/>
                                </a:xfrm>
                              </p:grpSpPr>
                              <p:sp>
                                <p:nvSpPr>
                                  <p:cNvPr id="5885" name="Google Shape;5885;p91"/>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91"/>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1"/>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91"/>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91"/>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0" name="Google Shape;5890;p91"/>
                                  <p:cNvGrpSpPr/>
                                  <p:nvPr/>
                                </p:nvGrpSpPr>
                                <p:grpSpPr>
                                  <a:xfrm>
                                    <a:off x="4579164" y="3203653"/>
                                    <a:ext cx="1244833" cy="1020397"/>
                                    <a:chOff x="4579164" y="3203653"/>
                                    <a:chExt cx="1244833" cy="1020397"/>
                                  </a:xfrm>
                                </p:grpSpPr>
                                <p:sp>
                                  <p:nvSpPr>
                                    <p:cNvPr id="5891" name="Google Shape;5891;p91"/>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91"/>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1"/>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91"/>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895" name="Google Shape;5895;p91"/>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1"/>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91"/>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898" name="Google Shape;5898;p91"/>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899" name="Google Shape;5899;p91"/>
              <p:cNvGrpSpPr/>
              <p:nvPr/>
            </p:nvGrpSpPr>
            <p:grpSpPr>
              <a:xfrm>
                <a:off x="4595437" y="3598775"/>
                <a:ext cx="37776" cy="32451"/>
                <a:chOff x="4595437" y="3598775"/>
                <a:chExt cx="37776" cy="32451"/>
              </a:xfrm>
            </p:grpSpPr>
            <p:sp>
              <p:nvSpPr>
                <p:cNvPr id="5900" name="Google Shape;5900;p91"/>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91"/>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2" name="Google Shape;5902;p91"/>
              <p:cNvGrpSpPr/>
              <p:nvPr/>
            </p:nvGrpSpPr>
            <p:grpSpPr>
              <a:xfrm>
                <a:off x="4641864" y="3524443"/>
                <a:ext cx="37776" cy="32380"/>
                <a:chOff x="4641864" y="3524443"/>
                <a:chExt cx="37776" cy="32380"/>
              </a:xfrm>
            </p:grpSpPr>
            <p:sp>
              <p:nvSpPr>
                <p:cNvPr id="5903" name="Google Shape;5903;p91"/>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91"/>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5" name="Google Shape;5905;p91"/>
              <p:cNvGrpSpPr/>
              <p:nvPr/>
            </p:nvGrpSpPr>
            <p:grpSpPr>
              <a:xfrm>
                <a:off x="4648431" y="3893901"/>
                <a:ext cx="37776" cy="32357"/>
                <a:chOff x="4648431" y="3893901"/>
                <a:chExt cx="37776" cy="32357"/>
              </a:xfrm>
            </p:grpSpPr>
            <p:sp>
              <p:nvSpPr>
                <p:cNvPr id="5906" name="Google Shape;5906;p91"/>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91"/>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8" name="Google Shape;5908;p91"/>
              <p:cNvGrpSpPr/>
              <p:nvPr/>
            </p:nvGrpSpPr>
            <p:grpSpPr>
              <a:xfrm>
                <a:off x="4567752" y="3722908"/>
                <a:ext cx="37870" cy="32380"/>
                <a:chOff x="4567752" y="3722908"/>
                <a:chExt cx="37870" cy="32380"/>
              </a:xfrm>
            </p:grpSpPr>
            <p:sp>
              <p:nvSpPr>
                <p:cNvPr id="5909" name="Google Shape;5909;p91"/>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1"/>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1" name="Google Shape;5911;p91"/>
              <p:cNvGrpSpPr/>
              <p:nvPr/>
            </p:nvGrpSpPr>
            <p:grpSpPr>
              <a:xfrm>
                <a:off x="4617506" y="3652052"/>
                <a:ext cx="37783" cy="32357"/>
                <a:chOff x="4617506" y="3652052"/>
                <a:chExt cx="37783" cy="32357"/>
              </a:xfrm>
            </p:grpSpPr>
            <p:sp>
              <p:nvSpPr>
                <p:cNvPr id="5912" name="Google Shape;5912;p91"/>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91"/>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4" name="Google Shape;5914;p91"/>
              <p:cNvGrpSpPr/>
              <p:nvPr/>
            </p:nvGrpSpPr>
            <p:grpSpPr>
              <a:xfrm>
                <a:off x="4739005" y="3554149"/>
                <a:ext cx="37870" cy="32357"/>
                <a:chOff x="4739005" y="3554149"/>
                <a:chExt cx="37870" cy="32357"/>
              </a:xfrm>
            </p:grpSpPr>
            <p:sp>
              <p:nvSpPr>
                <p:cNvPr id="5915" name="Google Shape;5915;p91"/>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1"/>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7" name="Google Shape;5917;p91"/>
              <p:cNvGrpSpPr/>
              <p:nvPr/>
            </p:nvGrpSpPr>
            <p:grpSpPr>
              <a:xfrm>
                <a:off x="4806557" y="3630258"/>
                <a:ext cx="37776" cy="32364"/>
                <a:chOff x="4806557" y="3630258"/>
                <a:chExt cx="37776" cy="32364"/>
              </a:xfrm>
            </p:grpSpPr>
            <p:sp>
              <p:nvSpPr>
                <p:cNvPr id="5918" name="Google Shape;5918;p91"/>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1"/>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0" name="Google Shape;5920;p91"/>
              <p:cNvGrpSpPr/>
              <p:nvPr/>
            </p:nvGrpSpPr>
            <p:grpSpPr>
              <a:xfrm>
                <a:off x="4737007" y="4004357"/>
                <a:ext cx="37870" cy="32357"/>
                <a:chOff x="4737007" y="4004357"/>
                <a:chExt cx="37870" cy="32357"/>
              </a:xfrm>
            </p:grpSpPr>
            <p:sp>
              <p:nvSpPr>
                <p:cNvPr id="5921" name="Google Shape;5921;p91"/>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91"/>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3" name="Google Shape;5923;p91"/>
              <p:cNvGrpSpPr/>
              <p:nvPr/>
            </p:nvGrpSpPr>
            <p:grpSpPr>
              <a:xfrm>
                <a:off x="4773634" y="4208627"/>
                <a:ext cx="37776" cy="32357"/>
                <a:chOff x="4773634" y="4208627"/>
                <a:chExt cx="37776" cy="32357"/>
              </a:xfrm>
            </p:grpSpPr>
            <p:sp>
              <p:nvSpPr>
                <p:cNvPr id="5924" name="Google Shape;5924;p91"/>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91"/>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6" name="Google Shape;5926;p91"/>
              <p:cNvGrpSpPr/>
              <p:nvPr/>
            </p:nvGrpSpPr>
            <p:grpSpPr>
              <a:xfrm>
                <a:off x="4888282" y="4074764"/>
                <a:ext cx="37776" cy="32451"/>
                <a:chOff x="4888282" y="4074764"/>
                <a:chExt cx="37776" cy="32451"/>
              </a:xfrm>
            </p:grpSpPr>
            <p:sp>
              <p:nvSpPr>
                <p:cNvPr id="5927" name="Google Shape;5927;p91"/>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91"/>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9" name="Google Shape;5929;p91"/>
              <p:cNvGrpSpPr/>
              <p:nvPr/>
            </p:nvGrpSpPr>
            <p:grpSpPr>
              <a:xfrm>
                <a:off x="4901315" y="3804271"/>
                <a:ext cx="37776" cy="32364"/>
                <a:chOff x="4901315" y="3804271"/>
                <a:chExt cx="37776" cy="32364"/>
              </a:xfrm>
            </p:grpSpPr>
            <p:sp>
              <p:nvSpPr>
                <p:cNvPr id="5930" name="Google Shape;5930;p91"/>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91"/>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2" name="Google Shape;5932;p91"/>
              <p:cNvGrpSpPr/>
              <p:nvPr/>
            </p:nvGrpSpPr>
            <p:grpSpPr>
              <a:xfrm>
                <a:off x="4866394" y="3715035"/>
                <a:ext cx="37846" cy="32357"/>
                <a:chOff x="4866394" y="3715035"/>
                <a:chExt cx="37846" cy="32357"/>
              </a:xfrm>
            </p:grpSpPr>
            <p:sp>
              <p:nvSpPr>
                <p:cNvPr id="5933" name="Google Shape;5933;p91"/>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91"/>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5" name="Google Shape;5935;p91"/>
              <p:cNvGrpSpPr/>
              <p:nvPr/>
            </p:nvGrpSpPr>
            <p:grpSpPr>
              <a:xfrm>
                <a:off x="4979233" y="3839798"/>
                <a:ext cx="37878" cy="32420"/>
                <a:chOff x="4979233" y="3839798"/>
                <a:chExt cx="37878" cy="32420"/>
              </a:xfrm>
            </p:grpSpPr>
            <p:sp>
              <p:nvSpPr>
                <p:cNvPr id="5936" name="Google Shape;5936;p91"/>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1"/>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8" name="Google Shape;5938;p91"/>
              <p:cNvGrpSpPr/>
              <p:nvPr/>
            </p:nvGrpSpPr>
            <p:grpSpPr>
              <a:xfrm>
                <a:off x="4790662" y="3679147"/>
                <a:ext cx="37783" cy="32380"/>
                <a:chOff x="4790662" y="3679147"/>
                <a:chExt cx="37783" cy="32380"/>
              </a:xfrm>
            </p:grpSpPr>
            <p:sp>
              <p:nvSpPr>
                <p:cNvPr id="5939" name="Google Shape;5939;p91"/>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1"/>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1" name="Google Shape;5941;p91"/>
              <p:cNvGrpSpPr/>
              <p:nvPr/>
            </p:nvGrpSpPr>
            <p:grpSpPr>
              <a:xfrm>
                <a:off x="4857263" y="3557861"/>
                <a:ext cx="37776" cy="32357"/>
                <a:chOff x="4857263" y="3557861"/>
                <a:chExt cx="37776" cy="32357"/>
              </a:xfrm>
            </p:grpSpPr>
            <p:sp>
              <p:nvSpPr>
                <p:cNvPr id="5942" name="Google Shape;5942;p91"/>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1"/>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4" name="Google Shape;5944;p91"/>
              <p:cNvGrpSpPr/>
              <p:nvPr/>
            </p:nvGrpSpPr>
            <p:grpSpPr>
              <a:xfrm>
                <a:off x="4883902" y="3648033"/>
                <a:ext cx="37783" cy="32380"/>
                <a:chOff x="4883902" y="3648033"/>
                <a:chExt cx="37783" cy="32380"/>
              </a:xfrm>
            </p:grpSpPr>
            <p:sp>
              <p:nvSpPr>
                <p:cNvPr id="5945" name="Google Shape;5945;p91"/>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1"/>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7" name="Google Shape;5947;p91"/>
              <p:cNvGrpSpPr/>
              <p:nvPr/>
            </p:nvGrpSpPr>
            <p:grpSpPr>
              <a:xfrm>
                <a:off x="4907780" y="3347220"/>
                <a:ext cx="37878" cy="32357"/>
                <a:chOff x="4907780" y="3347220"/>
                <a:chExt cx="37878" cy="32357"/>
              </a:xfrm>
            </p:grpSpPr>
            <p:sp>
              <p:nvSpPr>
                <p:cNvPr id="5948" name="Google Shape;5948;p91"/>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1"/>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0" name="Google Shape;5950;p91"/>
              <p:cNvGrpSpPr/>
              <p:nvPr/>
            </p:nvGrpSpPr>
            <p:grpSpPr>
              <a:xfrm>
                <a:off x="5065048" y="3738150"/>
                <a:ext cx="37783" cy="32364"/>
                <a:chOff x="5065048" y="3738150"/>
                <a:chExt cx="37783" cy="32364"/>
              </a:xfrm>
            </p:grpSpPr>
            <p:sp>
              <p:nvSpPr>
                <p:cNvPr id="5951" name="Google Shape;5951;p91"/>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91"/>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3" name="Google Shape;5953;p91"/>
              <p:cNvGrpSpPr/>
              <p:nvPr/>
            </p:nvGrpSpPr>
            <p:grpSpPr>
              <a:xfrm>
                <a:off x="5071616" y="3284615"/>
                <a:ext cx="37783" cy="32357"/>
                <a:chOff x="5071616" y="3284615"/>
                <a:chExt cx="37783" cy="32357"/>
              </a:xfrm>
            </p:grpSpPr>
            <p:sp>
              <p:nvSpPr>
                <p:cNvPr id="5954" name="Google Shape;5954;p91"/>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1"/>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6" name="Google Shape;5956;p91"/>
              <p:cNvGrpSpPr/>
              <p:nvPr/>
            </p:nvGrpSpPr>
            <p:grpSpPr>
              <a:xfrm>
                <a:off x="5389291" y="3759921"/>
                <a:ext cx="37783" cy="32380"/>
                <a:chOff x="5389291" y="3759921"/>
                <a:chExt cx="37783" cy="32380"/>
              </a:xfrm>
            </p:grpSpPr>
            <p:sp>
              <p:nvSpPr>
                <p:cNvPr id="5957" name="Google Shape;5957;p91"/>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1"/>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9" name="Google Shape;5959;p91"/>
              <p:cNvGrpSpPr/>
              <p:nvPr/>
            </p:nvGrpSpPr>
            <p:grpSpPr>
              <a:xfrm>
                <a:off x="5431534" y="3632932"/>
                <a:ext cx="37878" cy="32451"/>
                <a:chOff x="5431534" y="3632932"/>
                <a:chExt cx="37878" cy="32451"/>
              </a:xfrm>
            </p:grpSpPr>
            <p:sp>
              <p:nvSpPr>
                <p:cNvPr id="5960" name="Google Shape;5960;p91"/>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91"/>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2" name="Google Shape;5962;p91"/>
              <p:cNvGrpSpPr/>
              <p:nvPr/>
            </p:nvGrpSpPr>
            <p:grpSpPr>
              <a:xfrm>
                <a:off x="5540755" y="3544829"/>
                <a:ext cx="37783" cy="32357"/>
                <a:chOff x="5540755" y="3544829"/>
                <a:chExt cx="37783" cy="32357"/>
              </a:xfrm>
            </p:grpSpPr>
            <p:sp>
              <p:nvSpPr>
                <p:cNvPr id="5963" name="Google Shape;5963;p91"/>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1"/>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5" name="Google Shape;5965;p91"/>
              <p:cNvGrpSpPr/>
              <p:nvPr/>
            </p:nvGrpSpPr>
            <p:grpSpPr>
              <a:xfrm>
                <a:off x="5579293" y="3412107"/>
                <a:ext cx="37776" cy="32357"/>
                <a:chOff x="5579293" y="3412107"/>
                <a:chExt cx="37776" cy="32357"/>
              </a:xfrm>
            </p:grpSpPr>
            <p:sp>
              <p:nvSpPr>
                <p:cNvPr id="5966" name="Google Shape;5966;p91"/>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1"/>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8" name="Google Shape;5968;p91"/>
              <p:cNvGrpSpPr/>
              <p:nvPr/>
            </p:nvGrpSpPr>
            <p:grpSpPr>
              <a:xfrm>
                <a:off x="5801346" y="3284615"/>
                <a:ext cx="37783" cy="32357"/>
                <a:chOff x="5801346" y="3284615"/>
                <a:chExt cx="37783" cy="32357"/>
              </a:xfrm>
            </p:grpSpPr>
            <p:sp>
              <p:nvSpPr>
                <p:cNvPr id="5969" name="Google Shape;5969;p91"/>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1"/>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1" name="Google Shape;5971;p91"/>
              <p:cNvGrpSpPr/>
              <p:nvPr/>
            </p:nvGrpSpPr>
            <p:grpSpPr>
              <a:xfrm>
                <a:off x="5763578" y="3399067"/>
                <a:ext cx="37776" cy="32364"/>
                <a:chOff x="5763578" y="3399067"/>
                <a:chExt cx="37776" cy="32364"/>
              </a:xfrm>
            </p:grpSpPr>
            <p:sp>
              <p:nvSpPr>
                <p:cNvPr id="5972" name="Google Shape;5972;p91"/>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1"/>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4" name="Google Shape;5974;p91"/>
              <p:cNvGrpSpPr/>
              <p:nvPr/>
            </p:nvGrpSpPr>
            <p:grpSpPr>
              <a:xfrm>
                <a:off x="5395858" y="3230952"/>
                <a:ext cx="37776" cy="32364"/>
                <a:chOff x="5395858" y="3230952"/>
                <a:chExt cx="37776" cy="32364"/>
              </a:xfrm>
            </p:grpSpPr>
            <p:sp>
              <p:nvSpPr>
                <p:cNvPr id="5975" name="Google Shape;5975;p91"/>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91"/>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7" name="Google Shape;5977;p91"/>
              <p:cNvGrpSpPr/>
              <p:nvPr/>
            </p:nvGrpSpPr>
            <p:grpSpPr>
              <a:xfrm>
                <a:off x="5264088" y="3188237"/>
                <a:ext cx="37776" cy="32357"/>
                <a:chOff x="5264088" y="3188237"/>
                <a:chExt cx="37776" cy="32357"/>
              </a:xfrm>
            </p:grpSpPr>
            <p:sp>
              <p:nvSpPr>
                <p:cNvPr id="5978" name="Google Shape;5978;p91"/>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1"/>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0" name="Google Shape;5980;p91"/>
              <p:cNvGrpSpPr/>
              <p:nvPr/>
            </p:nvGrpSpPr>
            <p:grpSpPr>
              <a:xfrm>
                <a:off x="5585758" y="3237425"/>
                <a:ext cx="37878" cy="32357"/>
                <a:chOff x="5585758" y="3237425"/>
                <a:chExt cx="37878" cy="32357"/>
              </a:xfrm>
            </p:grpSpPr>
            <p:sp>
              <p:nvSpPr>
                <p:cNvPr id="5981" name="Google Shape;5981;p91"/>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1"/>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3" name="Google Shape;5983;p91"/>
              <p:cNvGrpSpPr/>
              <p:nvPr/>
            </p:nvGrpSpPr>
            <p:grpSpPr>
              <a:xfrm>
                <a:off x="4874196" y="3291088"/>
                <a:ext cx="37878" cy="32451"/>
                <a:chOff x="4874196" y="3291088"/>
                <a:chExt cx="37878" cy="32451"/>
              </a:xfrm>
            </p:grpSpPr>
            <p:sp>
              <p:nvSpPr>
                <p:cNvPr id="5984" name="Google Shape;5984;p91"/>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91"/>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6" name="Google Shape;5986;p91"/>
              <p:cNvGrpSpPr/>
              <p:nvPr/>
            </p:nvGrpSpPr>
            <p:grpSpPr>
              <a:xfrm>
                <a:off x="5197770" y="3785466"/>
                <a:ext cx="37783" cy="32427"/>
                <a:chOff x="5197770" y="3785466"/>
                <a:chExt cx="37783" cy="32427"/>
              </a:xfrm>
            </p:grpSpPr>
            <p:sp>
              <p:nvSpPr>
                <p:cNvPr id="5987" name="Google Shape;5987;p91"/>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1"/>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9" name="Google Shape;5989;p91"/>
              <p:cNvGrpSpPr/>
              <p:nvPr/>
            </p:nvGrpSpPr>
            <p:grpSpPr>
              <a:xfrm>
                <a:off x="5177699" y="3492117"/>
                <a:ext cx="37776" cy="32357"/>
                <a:chOff x="5177699" y="3492117"/>
                <a:chExt cx="37776" cy="32357"/>
              </a:xfrm>
            </p:grpSpPr>
            <p:sp>
              <p:nvSpPr>
                <p:cNvPr id="5990" name="Google Shape;5990;p91"/>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1"/>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2" name="Google Shape;5992;p91"/>
              <p:cNvGrpSpPr/>
              <p:nvPr/>
            </p:nvGrpSpPr>
            <p:grpSpPr>
              <a:xfrm>
                <a:off x="5349431" y="3622346"/>
                <a:ext cx="37870" cy="32380"/>
                <a:chOff x="5349431" y="3622346"/>
                <a:chExt cx="37870" cy="32380"/>
              </a:xfrm>
            </p:grpSpPr>
            <p:sp>
              <p:nvSpPr>
                <p:cNvPr id="5993" name="Google Shape;5993;p91"/>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1"/>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5" name="Google Shape;5995;p91"/>
              <p:cNvGrpSpPr/>
              <p:nvPr/>
            </p:nvGrpSpPr>
            <p:grpSpPr>
              <a:xfrm>
                <a:off x="5068855" y="3563980"/>
                <a:ext cx="53954" cy="46223"/>
                <a:chOff x="5068855" y="3563980"/>
                <a:chExt cx="53954" cy="46223"/>
              </a:xfrm>
            </p:grpSpPr>
            <p:sp>
              <p:nvSpPr>
                <p:cNvPr id="5996" name="Google Shape;5996;p91"/>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1"/>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91"/>
              <p:cNvGrpSpPr/>
              <p:nvPr/>
            </p:nvGrpSpPr>
            <p:grpSpPr>
              <a:xfrm>
                <a:off x="5037654" y="3392507"/>
                <a:ext cx="37870" cy="32451"/>
                <a:chOff x="5037654" y="3392507"/>
                <a:chExt cx="37870" cy="32451"/>
              </a:xfrm>
            </p:grpSpPr>
            <p:sp>
              <p:nvSpPr>
                <p:cNvPr id="5999" name="Google Shape;5999;p91"/>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91"/>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1" name="Google Shape;6001;p91"/>
              <p:cNvGrpSpPr/>
              <p:nvPr/>
            </p:nvGrpSpPr>
            <p:grpSpPr>
              <a:xfrm>
                <a:off x="5456560" y="3368629"/>
                <a:ext cx="37870" cy="32451"/>
                <a:chOff x="5456560" y="3368629"/>
                <a:chExt cx="37870" cy="32451"/>
              </a:xfrm>
            </p:grpSpPr>
            <p:sp>
              <p:nvSpPr>
                <p:cNvPr id="6002" name="Google Shape;6002;p91"/>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1"/>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 name="Google Shape;6004;p91"/>
              <p:cNvGrpSpPr/>
              <p:nvPr/>
            </p:nvGrpSpPr>
            <p:grpSpPr>
              <a:xfrm>
                <a:off x="4755749" y="3501516"/>
                <a:ext cx="46246" cy="39608"/>
                <a:chOff x="4755749" y="3501516"/>
                <a:chExt cx="46246" cy="39608"/>
              </a:xfrm>
            </p:grpSpPr>
            <p:sp>
              <p:nvSpPr>
                <p:cNvPr id="6005" name="Google Shape;6005;p91"/>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1"/>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91"/>
              <p:cNvGrpSpPr/>
              <p:nvPr/>
            </p:nvGrpSpPr>
            <p:grpSpPr>
              <a:xfrm>
                <a:off x="4681346" y="3485582"/>
                <a:ext cx="37783" cy="32427"/>
                <a:chOff x="4681346" y="3485582"/>
                <a:chExt cx="37783" cy="32427"/>
              </a:xfrm>
            </p:grpSpPr>
            <p:sp>
              <p:nvSpPr>
                <p:cNvPr id="6008" name="Google Shape;6008;p91"/>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1"/>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91"/>
              <p:cNvGrpSpPr/>
              <p:nvPr/>
            </p:nvGrpSpPr>
            <p:grpSpPr>
              <a:xfrm>
                <a:off x="4767067" y="3291088"/>
                <a:ext cx="37878" cy="32451"/>
                <a:chOff x="4767067" y="3291088"/>
                <a:chExt cx="37878" cy="32451"/>
              </a:xfrm>
            </p:grpSpPr>
            <p:sp>
              <p:nvSpPr>
                <p:cNvPr id="6011" name="Google Shape;6011;p91"/>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91"/>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 name="Google Shape;6013;p91"/>
              <p:cNvGrpSpPr/>
              <p:nvPr/>
            </p:nvGrpSpPr>
            <p:grpSpPr>
              <a:xfrm>
                <a:off x="4687819" y="3405539"/>
                <a:ext cx="37776" cy="32451"/>
                <a:chOff x="4687819" y="3405539"/>
                <a:chExt cx="37776" cy="32451"/>
              </a:xfrm>
            </p:grpSpPr>
            <p:sp>
              <p:nvSpPr>
                <p:cNvPr id="6014" name="Google Shape;6014;p91"/>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1"/>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6" name="Google Shape;6016;p91"/>
              <p:cNvGrpSpPr/>
              <p:nvPr/>
            </p:nvGrpSpPr>
            <p:grpSpPr>
              <a:xfrm>
                <a:off x="4923101" y="3444809"/>
                <a:ext cx="52813" cy="45318"/>
                <a:chOff x="4923101" y="3444809"/>
                <a:chExt cx="52813" cy="45318"/>
              </a:xfrm>
            </p:grpSpPr>
            <p:sp>
              <p:nvSpPr>
                <p:cNvPr id="6017" name="Google Shape;6017;p91"/>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91"/>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9" name="Google Shape;6019;p91"/>
              <p:cNvGrpSpPr/>
              <p:nvPr/>
            </p:nvGrpSpPr>
            <p:grpSpPr>
              <a:xfrm>
                <a:off x="4846040" y="3654750"/>
                <a:ext cx="31405" cy="26993"/>
                <a:chOff x="4846040" y="3654750"/>
                <a:chExt cx="31405" cy="26993"/>
              </a:xfrm>
            </p:grpSpPr>
            <p:sp>
              <p:nvSpPr>
                <p:cNvPr id="6020" name="Google Shape;6020;p91"/>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91"/>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2" name="Google Shape;6022;p91"/>
              <p:cNvGrpSpPr/>
              <p:nvPr/>
            </p:nvGrpSpPr>
            <p:grpSpPr>
              <a:xfrm>
                <a:off x="4925673" y="3691700"/>
                <a:ext cx="40253" cy="34472"/>
                <a:chOff x="4925673" y="3691700"/>
                <a:chExt cx="40253" cy="34472"/>
              </a:xfrm>
            </p:grpSpPr>
            <p:sp>
              <p:nvSpPr>
                <p:cNvPr id="6023" name="Google Shape;6023;p91"/>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91"/>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5" name="Google Shape;6025;p91"/>
              <p:cNvGrpSpPr/>
              <p:nvPr/>
            </p:nvGrpSpPr>
            <p:grpSpPr>
              <a:xfrm>
                <a:off x="4894653" y="3740848"/>
                <a:ext cx="31405" cy="26906"/>
                <a:chOff x="4894653" y="3740848"/>
                <a:chExt cx="31405" cy="26906"/>
              </a:xfrm>
            </p:grpSpPr>
            <p:sp>
              <p:nvSpPr>
                <p:cNvPr id="6026" name="Google Shape;6026;p91"/>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91"/>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8" name="Google Shape;6028;p91"/>
              <p:cNvGrpSpPr/>
              <p:nvPr/>
            </p:nvGrpSpPr>
            <p:grpSpPr>
              <a:xfrm>
                <a:off x="4962300" y="3696348"/>
                <a:ext cx="38255" cy="32773"/>
                <a:chOff x="4962300" y="3696348"/>
                <a:chExt cx="38255" cy="32773"/>
              </a:xfrm>
            </p:grpSpPr>
            <p:sp>
              <p:nvSpPr>
                <p:cNvPr id="6029" name="Google Shape;6029;p91"/>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91"/>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1" name="Google Shape;6031;p91"/>
              <p:cNvGrpSpPr/>
              <p:nvPr/>
            </p:nvGrpSpPr>
            <p:grpSpPr>
              <a:xfrm>
                <a:off x="4980185" y="3743349"/>
                <a:ext cx="31499" cy="26969"/>
                <a:chOff x="4980185" y="3743349"/>
                <a:chExt cx="31499" cy="26969"/>
              </a:xfrm>
            </p:grpSpPr>
            <p:sp>
              <p:nvSpPr>
                <p:cNvPr id="6032" name="Google Shape;6032;p91"/>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91"/>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4" name="Google Shape;6034;p91"/>
              <p:cNvGrpSpPr/>
              <p:nvPr/>
            </p:nvGrpSpPr>
            <p:grpSpPr>
              <a:xfrm>
                <a:off x="5013768" y="3734312"/>
                <a:ext cx="31499" cy="26969"/>
                <a:chOff x="5013768" y="3734312"/>
                <a:chExt cx="31499" cy="26969"/>
              </a:xfrm>
            </p:grpSpPr>
            <p:sp>
              <p:nvSpPr>
                <p:cNvPr id="6035" name="Google Shape;6035;p91"/>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91"/>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7" name="Google Shape;6037;p91"/>
              <p:cNvGrpSpPr/>
              <p:nvPr/>
            </p:nvGrpSpPr>
            <p:grpSpPr>
              <a:xfrm>
                <a:off x="5036703" y="3764545"/>
                <a:ext cx="31499" cy="26898"/>
                <a:chOff x="5036703" y="3764545"/>
                <a:chExt cx="31499" cy="26898"/>
              </a:xfrm>
            </p:grpSpPr>
            <p:sp>
              <p:nvSpPr>
                <p:cNvPr id="6038" name="Google Shape;6038;p91"/>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91"/>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0" name="Google Shape;6040;p91"/>
              <p:cNvGrpSpPr/>
              <p:nvPr/>
            </p:nvGrpSpPr>
            <p:grpSpPr>
              <a:xfrm>
                <a:off x="4953546" y="3768352"/>
                <a:ext cx="31405" cy="26898"/>
                <a:chOff x="4953546" y="3768352"/>
                <a:chExt cx="31405" cy="26898"/>
              </a:xfrm>
            </p:grpSpPr>
            <p:sp>
              <p:nvSpPr>
                <p:cNvPr id="6041" name="Google Shape;6041;p91"/>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91"/>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3" name="Google Shape;6043;p91"/>
              <p:cNvGrpSpPr/>
              <p:nvPr/>
            </p:nvGrpSpPr>
            <p:grpSpPr>
              <a:xfrm>
                <a:off x="4964770" y="3814016"/>
                <a:ext cx="31499" cy="26993"/>
                <a:chOff x="4964770" y="3814016"/>
                <a:chExt cx="31499" cy="26993"/>
              </a:xfrm>
            </p:grpSpPr>
            <p:sp>
              <p:nvSpPr>
                <p:cNvPr id="6044" name="Google Shape;6044;p91"/>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91"/>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6" name="Google Shape;6046;p91"/>
              <p:cNvGrpSpPr/>
              <p:nvPr/>
            </p:nvGrpSpPr>
            <p:grpSpPr>
              <a:xfrm>
                <a:off x="4923290" y="3800504"/>
                <a:ext cx="31468" cy="26898"/>
                <a:chOff x="4923290" y="3800504"/>
                <a:chExt cx="31468" cy="26898"/>
              </a:xfrm>
            </p:grpSpPr>
            <p:sp>
              <p:nvSpPr>
                <p:cNvPr id="6047" name="Google Shape;6047;p91"/>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91"/>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9" name="Google Shape;6049;p91"/>
              <p:cNvGrpSpPr/>
              <p:nvPr/>
            </p:nvGrpSpPr>
            <p:grpSpPr>
              <a:xfrm>
                <a:off x="5108534" y="3650943"/>
                <a:ext cx="31405" cy="26993"/>
                <a:chOff x="5108534" y="3650943"/>
                <a:chExt cx="31405" cy="26993"/>
              </a:xfrm>
            </p:grpSpPr>
            <p:sp>
              <p:nvSpPr>
                <p:cNvPr id="6050" name="Google Shape;6050;p91"/>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91"/>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2" name="Google Shape;6052;p91"/>
              <p:cNvGrpSpPr/>
              <p:nvPr/>
            </p:nvGrpSpPr>
            <p:grpSpPr>
              <a:xfrm>
                <a:off x="5119380" y="3760739"/>
                <a:ext cx="31499" cy="26993"/>
                <a:chOff x="5119380" y="3760739"/>
                <a:chExt cx="31499" cy="26993"/>
              </a:xfrm>
            </p:grpSpPr>
            <p:sp>
              <p:nvSpPr>
                <p:cNvPr id="6053" name="Google Shape;6053;p91"/>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91"/>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5" name="Google Shape;6055;p91"/>
              <p:cNvGrpSpPr/>
              <p:nvPr/>
            </p:nvGrpSpPr>
            <p:grpSpPr>
              <a:xfrm>
                <a:off x="5119380" y="3788235"/>
                <a:ext cx="31499" cy="26993"/>
                <a:chOff x="5119380" y="3788235"/>
                <a:chExt cx="31499" cy="26993"/>
              </a:xfrm>
            </p:grpSpPr>
            <p:sp>
              <p:nvSpPr>
                <p:cNvPr id="6056" name="Google Shape;6056;p91"/>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91"/>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8" name="Google Shape;6058;p91"/>
              <p:cNvGrpSpPr/>
              <p:nvPr/>
            </p:nvGrpSpPr>
            <p:grpSpPr>
              <a:xfrm>
                <a:off x="5158005" y="3875284"/>
                <a:ext cx="31405" cy="27001"/>
                <a:chOff x="5158005" y="3875284"/>
                <a:chExt cx="31405" cy="27001"/>
              </a:xfrm>
            </p:grpSpPr>
            <p:sp>
              <p:nvSpPr>
                <p:cNvPr id="6059" name="Google Shape;6059;p91"/>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1"/>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1" name="Google Shape;6061;p91"/>
              <p:cNvGrpSpPr/>
              <p:nvPr/>
            </p:nvGrpSpPr>
            <p:grpSpPr>
              <a:xfrm>
                <a:off x="5233163" y="3764545"/>
                <a:ext cx="31499" cy="26898"/>
                <a:chOff x="5233163" y="3764545"/>
                <a:chExt cx="31499" cy="26898"/>
              </a:xfrm>
            </p:grpSpPr>
            <p:sp>
              <p:nvSpPr>
                <p:cNvPr id="6062" name="Google Shape;6062;p91"/>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1"/>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4" name="Google Shape;6064;p91"/>
              <p:cNvGrpSpPr/>
              <p:nvPr/>
            </p:nvGrpSpPr>
            <p:grpSpPr>
              <a:xfrm>
                <a:off x="5276168" y="3805545"/>
                <a:ext cx="31499" cy="26906"/>
                <a:chOff x="5276168" y="3805545"/>
                <a:chExt cx="31499" cy="26906"/>
              </a:xfrm>
            </p:grpSpPr>
            <p:sp>
              <p:nvSpPr>
                <p:cNvPr id="6065" name="Google Shape;6065;p91"/>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1"/>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7" name="Google Shape;6067;p91"/>
              <p:cNvGrpSpPr/>
              <p:nvPr/>
            </p:nvGrpSpPr>
            <p:grpSpPr>
              <a:xfrm>
                <a:off x="5294053" y="3851933"/>
                <a:ext cx="31405" cy="26945"/>
                <a:chOff x="5294053" y="3851933"/>
                <a:chExt cx="31405" cy="26945"/>
              </a:xfrm>
            </p:grpSpPr>
            <p:sp>
              <p:nvSpPr>
                <p:cNvPr id="6068" name="Google Shape;6068;p91"/>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1"/>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0" name="Google Shape;6070;p91"/>
              <p:cNvGrpSpPr/>
              <p:nvPr/>
            </p:nvGrpSpPr>
            <p:grpSpPr>
              <a:xfrm>
                <a:off x="5341723" y="3851902"/>
                <a:ext cx="31405" cy="26977"/>
                <a:chOff x="5341723" y="3851902"/>
                <a:chExt cx="31405" cy="26977"/>
              </a:xfrm>
            </p:grpSpPr>
            <p:sp>
              <p:nvSpPr>
                <p:cNvPr id="6071" name="Google Shape;6071;p91"/>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91"/>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3" name="Google Shape;6073;p91"/>
              <p:cNvGrpSpPr/>
              <p:nvPr/>
            </p:nvGrpSpPr>
            <p:grpSpPr>
              <a:xfrm>
                <a:off x="5054871" y="3507855"/>
                <a:ext cx="31405" cy="26993"/>
                <a:chOff x="5054871" y="3507855"/>
                <a:chExt cx="31405" cy="26993"/>
              </a:xfrm>
            </p:grpSpPr>
            <p:sp>
              <p:nvSpPr>
                <p:cNvPr id="6074" name="Google Shape;6074;p91"/>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1"/>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6" name="Google Shape;6076;p91"/>
              <p:cNvGrpSpPr/>
              <p:nvPr/>
            </p:nvGrpSpPr>
            <p:grpSpPr>
              <a:xfrm>
                <a:off x="4876579" y="3675325"/>
                <a:ext cx="31405" cy="26969"/>
                <a:chOff x="4876579" y="3675325"/>
                <a:chExt cx="31405" cy="26969"/>
              </a:xfrm>
            </p:grpSpPr>
            <p:sp>
              <p:nvSpPr>
                <p:cNvPr id="6077" name="Google Shape;6077;p91"/>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1"/>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9" name="Google Shape;6079;p91"/>
              <p:cNvGrpSpPr/>
              <p:nvPr/>
            </p:nvGrpSpPr>
            <p:grpSpPr>
              <a:xfrm>
                <a:off x="4842233" y="3688333"/>
                <a:ext cx="31405" cy="26993"/>
                <a:chOff x="4842233" y="3688333"/>
                <a:chExt cx="31405" cy="26993"/>
              </a:xfrm>
            </p:grpSpPr>
            <p:sp>
              <p:nvSpPr>
                <p:cNvPr id="6080" name="Google Shape;6080;p91"/>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1"/>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2" name="Google Shape;6082;p91"/>
              <p:cNvGrpSpPr/>
              <p:nvPr/>
            </p:nvGrpSpPr>
            <p:grpSpPr>
              <a:xfrm>
                <a:off x="5187876" y="3608032"/>
                <a:ext cx="31405" cy="27001"/>
                <a:chOff x="5187876" y="3608032"/>
                <a:chExt cx="31405" cy="27001"/>
              </a:xfrm>
            </p:grpSpPr>
            <p:sp>
              <p:nvSpPr>
                <p:cNvPr id="6083" name="Google Shape;6083;p91"/>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1"/>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5" name="Google Shape;6085;p91"/>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91"/>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7" name="Google Shape;6087;p91"/>
              <p:cNvGrpSpPr/>
              <p:nvPr/>
            </p:nvGrpSpPr>
            <p:grpSpPr>
              <a:xfrm>
                <a:off x="5269224" y="3304167"/>
                <a:ext cx="40253" cy="34402"/>
                <a:chOff x="5269224" y="3304167"/>
                <a:chExt cx="40253" cy="34402"/>
              </a:xfrm>
            </p:grpSpPr>
            <p:sp>
              <p:nvSpPr>
                <p:cNvPr id="6088" name="Google Shape;6088;p91"/>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1"/>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0" name="Google Shape;6090;p91"/>
              <p:cNvGrpSpPr/>
              <p:nvPr/>
            </p:nvGrpSpPr>
            <p:grpSpPr>
              <a:xfrm>
                <a:off x="5327354" y="3476615"/>
                <a:ext cx="49864" cy="42723"/>
                <a:chOff x="5327354" y="3476615"/>
                <a:chExt cx="49864" cy="42723"/>
              </a:xfrm>
            </p:grpSpPr>
            <p:sp>
              <p:nvSpPr>
                <p:cNvPr id="6091" name="Google Shape;6091;p91"/>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1"/>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3" name="Google Shape;6093;p91"/>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1"/>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5" name="Google Shape;6095;p91"/>
              <p:cNvGrpSpPr/>
              <p:nvPr/>
            </p:nvGrpSpPr>
            <p:grpSpPr>
              <a:xfrm>
                <a:off x="5341723" y="3775957"/>
                <a:ext cx="31405" cy="26898"/>
                <a:chOff x="5341723" y="3775957"/>
                <a:chExt cx="31405" cy="26898"/>
              </a:xfrm>
            </p:grpSpPr>
            <p:sp>
              <p:nvSpPr>
                <p:cNvPr id="6096" name="Google Shape;6096;p91"/>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1"/>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8" name="Google Shape;6098;p91"/>
              <p:cNvGrpSpPr/>
              <p:nvPr/>
            </p:nvGrpSpPr>
            <p:grpSpPr>
              <a:xfrm>
                <a:off x="5439053" y="3699274"/>
                <a:ext cx="31405" cy="26898"/>
                <a:chOff x="5439053" y="3699274"/>
                <a:chExt cx="31405" cy="26898"/>
              </a:xfrm>
            </p:grpSpPr>
            <p:sp>
              <p:nvSpPr>
                <p:cNvPr id="6099" name="Google Shape;6099;p91"/>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1"/>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1" name="Google Shape;6101;p91"/>
              <p:cNvGrpSpPr/>
              <p:nvPr/>
            </p:nvGrpSpPr>
            <p:grpSpPr>
              <a:xfrm>
                <a:off x="5412414" y="3622307"/>
                <a:ext cx="31499" cy="26993"/>
                <a:chOff x="5412414" y="3622307"/>
                <a:chExt cx="31499" cy="26993"/>
              </a:xfrm>
            </p:grpSpPr>
            <p:sp>
              <p:nvSpPr>
                <p:cNvPr id="6102" name="Google Shape;6102;p91"/>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1"/>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91"/>
              <p:cNvGrpSpPr/>
              <p:nvPr/>
            </p:nvGrpSpPr>
            <p:grpSpPr>
              <a:xfrm>
                <a:off x="5476254" y="3473949"/>
                <a:ext cx="26835" cy="26930"/>
                <a:chOff x="5476254" y="3473949"/>
                <a:chExt cx="26835" cy="26930"/>
              </a:xfrm>
            </p:grpSpPr>
            <p:sp>
              <p:nvSpPr>
                <p:cNvPr id="6105" name="Google Shape;6105;p91"/>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1"/>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7" name="Google Shape;6107;p91"/>
              <p:cNvGrpSpPr/>
              <p:nvPr/>
            </p:nvGrpSpPr>
            <p:grpSpPr>
              <a:xfrm>
                <a:off x="5564547" y="3481594"/>
                <a:ext cx="31397" cy="26898"/>
                <a:chOff x="5564547" y="3481594"/>
                <a:chExt cx="31397" cy="26898"/>
              </a:xfrm>
            </p:grpSpPr>
            <p:sp>
              <p:nvSpPr>
                <p:cNvPr id="6108" name="Google Shape;6108;p91"/>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1"/>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91"/>
              <p:cNvGrpSpPr/>
              <p:nvPr/>
            </p:nvGrpSpPr>
            <p:grpSpPr>
              <a:xfrm>
                <a:off x="5534101" y="3470174"/>
                <a:ext cx="31397" cy="26906"/>
                <a:chOff x="5534101" y="3470174"/>
                <a:chExt cx="31397" cy="26906"/>
              </a:xfrm>
            </p:grpSpPr>
            <p:sp>
              <p:nvSpPr>
                <p:cNvPr id="6111" name="Google Shape;6111;p91"/>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1"/>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3" name="Google Shape;6113;p91"/>
              <p:cNvGrpSpPr/>
              <p:nvPr/>
            </p:nvGrpSpPr>
            <p:grpSpPr>
              <a:xfrm>
                <a:off x="5610879" y="3314486"/>
                <a:ext cx="31499" cy="26938"/>
                <a:chOff x="5610879" y="3314486"/>
                <a:chExt cx="31499" cy="26938"/>
              </a:xfrm>
            </p:grpSpPr>
            <p:sp>
              <p:nvSpPr>
                <p:cNvPr id="6114" name="Google Shape;6114;p91"/>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1"/>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6" name="Google Shape;6116;p91"/>
              <p:cNvGrpSpPr/>
              <p:nvPr/>
            </p:nvGrpSpPr>
            <p:grpSpPr>
              <a:xfrm>
                <a:off x="4834525" y="3501382"/>
                <a:ext cx="31499" cy="26898"/>
                <a:chOff x="4834525" y="3501382"/>
                <a:chExt cx="31499" cy="26898"/>
              </a:xfrm>
            </p:grpSpPr>
            <p:sp>
              <p:nvSpPr>
                <p:cNvPr id="6117" name="Google Shape;6117;p91"/>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1"/>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9" name="Google Shape;6119;p91"/>
              <p:cNvGrpSpPr/>
              <p:nvPr/>
            </p:nvGrpSpPr>
            <p:grpSpPr>
              <a:xfrm>
                <a:off x="4898460" y="3580158"/>
                <a:ext cx="31405" cy="26898"/>
                <a:chOff x="4898460" y="3580158"/>
                <a:chExt cx="31405" cy="26898"/>
              </a:xfrm>
            </p:grpSpPr>
            <p:sp>
              <p:nvSpPr>
                <p:cNvPr id="6120" name="Google Shape;6120;p91"/>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1"/>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2" name="Google Shape;6122;p91"/>
              <p:cNvGrpSpPr/>
              <p:nvPr/>
            </p:nvGrpSpPr>
            <p:grpSpPr>
              <a:xfrm>
                <a:off x="4882667" y="3608032"/>
                <a:ext cx="31499" cy="27001"/>
                <a:chOff x="4882667" y="3608032"/>
                <a:chExt cx="31499" cy="27001"/>
              </a:xfrm>
            </p:grpSpPr>
            <p:sp>
              <p:nvSpPr>
                <p:cNvPr id="6123" name="Google Shape;6123;p91"/>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1"/>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5" name="Google Shape;6125;p91"/>
              <p:cNvGrpSpPr/>
              <p:nvPr/>
            </p:nvGrpSpPr>
            <p:grpSpPr>
              <a:xfrm>
                <a:off x="4843373" y="3631407"/>
                <a:ext cx="16273" cy="16186"/>
                <a:chOff x="4843373" y="3631407"/>
                <a:chExt cx="16273" cy="16186"/>
              </a:xfrm>
            </p:grpSpPr>
            <p:sp>
              <p:nvSpPr>
                <p:cNvPr id="6126" name="Google Shape;6126;p91"/>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1"/>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8" name="Google Shape;6128;p91"/>
              <p:cNvGrpSpPr/>
              <p:nvPr/>
            </p:nvGrpSpPr>
            <p:grpSpPr>
              <a:xfrm>
                <a:off x="4727773" y="3591578"/>
                <a:ext cx="31499" cy="26898"/>
                <a:chOff x="4727773" y="3591578"/>
                <a:chExt cx="31499" cy="26898"/>
              </a:xfrm>
            </p:grpSpPr>
            <p:sp>
              <p:nvSpPr>
                <p:cNvPr id="6129" name="Google Shape;6129;p91"/>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1"/>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1" name="Google Shape;6131;p91"/>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91"/>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3" name="Google Shape;6133;p91"/>
              <p:cNvGrpSpPr/>
              <p:nvPr/>
            </p:nvGrpSpPr>
            <p:grpSpPr>
              <a:xfrm>
                <a:off x="4609421" y="3577398"/>
                <a:ext cx="31499" cy="27001"/>
                <a:chOff x="4609421" y="3577398"/>
                <a:chExt cx="31499" cy="27001"/>
              </a:xfrm>
            </p:grpSpPr>
            <p:sp>
              <p:nvSpPr>
                <p:cNvPr id="6134" name="Google Shape;6134;p91"/>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91"/>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6" name="Google Shape;6136;p91"/>
              <p:cNvGrpSpPr/>
              <p:nvPr/>
            </p:nvGrpSpPr>
            <p:grpSpPr>
              <a:xfrm>
                <a:off x="4649289" y="3577398"/>
                <a:ext cx="31499" cy="27001"/>
                <a:chOff x="4649289" y="3577398"/>
                <a:chExt cx="31499" cy="27001"/>
              </a:xfrm>
            </p:grpSpPr>
            <p:sp>
              <p:nvSpPr>
                <p:cNvPr id="6137" name="Google Shape;6137;p91"/>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91"/>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9" name="Google Shape;6139;p91"/>
              <p:cNvGrpSpPr/>
              <p:nvPr/>
            </p:nvGrpSpPr>
            <p:grpSpPr>
              <a:xfrm>
                <a:off x="4605614" y="3639523"/>
                <a:ext cx="31499" cy="26906"/>
                <a:chOff x="4605614" y="3639523"/>
                <a:chExt cx="31499" cy="26906"/>
              </a:xfrm>
            </p:grpSpPr>
            <p:sp>
              <p:nvSpPr>
                <p:cNvPr id="6140" name="Google Shape;6140;p91"/>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91"/>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2" name="Google Shape;6142;p91"/>
              <p:cNvGrpSpPr/>
              <p:nvPr/>
            </p:nvGrpSpPr>
            <p:grpSpPr>
              <a:xfrm>
                <a:off x="4785149" y="3618846"/>
                <a:ext cx="26930" cy="26843"/>
                <a:chOff x="4785149" y="3618846"/>
                <a:chExt cx="26930" cy="26843"/>
              </a:xfrm>
            </p:grpSpPr>
            <p:sp>
              <p:nvSpPr>
                <p:cNvPr id="6143" name="Google Shape;6143;p91"/>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91"/>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5" name="Google Shape;6145;p91"/>
              <p:cNvGrpSpPr/>
              <p:nvPr/>
            </p:nvGrpSpPr>
            <p:grpSpPr>
              <a:xfrm>
                <a:off x="4810167" y="3601567"/>
                <a:ext cx="31405" cy="26898"/>
                <a:chOff x="4810167" y="3601567"/>
                <a:chExt cx="31405" cy="26898"/>
              </a:xfrm>
            </p:grpSpPr>
            <p:sp>
              <p:nvSpPr>
                <p:cNvPr id="6146" name="Google Shape;6146;p91"/>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91"/>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91"/>
              <p:cNvGrpSpPr/>
              <p:nvPr/>
            </p:nvGrpSpPr>
            <p:grpSpPr>
              <a:xfrm>
                <a:off x="4831002" y="3373230"/>
                <a:ext cx="31405" cy="26898"/>
                <a:chOff x="4831002" y="3373230"/>
                <a:chExt cx="31405" cy="26898"/>
              </a:xfrm>
            </p:grpSpPr>
            <p:sp>
              <p:nvSpPr>
                <p:cNvPr id="6149" name="Google Shape;6149;p91"/>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91"/>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91"/>
              <p:cNvGrpSpPr/>
              <p:nvPr/>
            </p:nvGrpSpPr>
            <p:grpSpPr>
              <a:xfrm>
                <a:off x="4719311" y="3355054"/>
                <a:ext cx="31499" cy="27001"/>
                <a:chOff x="4719311" y="3355054"/>
                <a:chExt cx="31499" cy="27001"/>
              </a:xfrm>
            </p:grpSpPr>
            <p:sp>
              <p:nvSpPr>
                <p:cNvPr id="6152" name="Google Shape;6152;p91"/>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91"/>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4" name="Google Shape;6154;p91"/>
              <p:cNvGrpSpPr/>
              <p:nvPr/>
            </p:nvGrpSpPr>
            <p:grpSpPr>
              <a:xfrm>
                <a:off x="4798755" y="3450260"/>
                <a:ext cx="26930" cy="26930"/>
                <a:chOff x="4798755" y="3450260"/>
                <a:chExt cx="26930" cy="26930"/>
              </a:xfrm>
            </p:grpSpPr>
            <p:sp>
              <p:nvSpPr>
                <p:cNvPr id="6155" name="Google Shape;6155;p91"/>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91"/>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7" name="Google Shape;6157;p91"/>
              <p:cNvGrpSpPr/>
              <p:nvPr/>
            </p:nvGrpSpPr>
            <p:grpSpPr>
              <a:xfrm>
                <a:off x="4645576" y="3467555"/>
                <a:ext cx="31405" cy="26953"/>
                <a:chOff x="4645576" y="3467555"/>
                <a:chExt cx="31405" cy="26953"/>
              </a:xfrm>
            </p:grpSpPr>
            <p:sp>
              <p:nvSpPr>
                <p:cNvPr id="6158" name="Google Shape;6158;p91"/>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91"/>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91"/>
              <p:cNvGrpSpPr/>
              <p:nvPr/>
            </p:nvGrpSpPr>
            <p:grpSpPr>
              <a:xfrm>
                <a:off x="4687631" y="3583965"/>
                <a:ext cx="31499" cy="26898"/>
                <a:chOff x="4687631" y="3583965"/>
                <a:chExt cx="31499" cy="26898"/>
              </a:xfrm>
            </p:grpSpPr>
            <p:sp>
              <p:nvSpPr>
                <p:cNvPr id="6161" name="Google Shape;6161;p91"/>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1"/>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91"/>
              <p:cNvGrpSpPr/>
              <p:nvPr/>
            </p:nvGrpSpPr>
            <p:grpSpPr>
              <a:xfrm>
                <a:off x="4719311" y="3471314"/>
                <a:ext cx="31499" cy="27001"/>
                <a:chOff x="4719311" y="3471314"/>
                <a:chExt cx="31499" cy="27001"/>
              </a:xfrm>
            </p:grpSpPr>
            <p:sp>
              <p:nvSpPr>
                <p:cNvPr id="6164" name="Google Shape;6164;p91"/>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1"/>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91"/>
              <p:cNvGrpSpPr/>
              <p:nvPr/>
            </p:nvGrpSpPr>
            <p:grpSpPr>
              <a:xfrm>
                <a:off x="4719311" y="3434404"/>
                <a:ext cx="31499" cy="26898"/>
                <a:chOff x="4719311" y="3434404"/>
                <a:chExt cx="31499" cy="26898"/>
              </a:xfrm>
            </p:grpSpPr>
            <p:sp>
              <p:nvSpPr>
                <p:cNvPr id="6167" name="Google Shape;6167;p91"/>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1"/>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91"/>
              <p:cNvGrpSpPr/>
              <p:nvPr/>
            </p:nvGrpSpPr>
            <p:grpSpPr>
              <a:xfrm>
                <a:off x="4768876" y="3401772"/>
                <a:ext cx="31499" cy="26898"/>
                <a:chOff x="4768876" y="3401772"/>
                <a:chExt cx="31499" cy="26898"/>
              </a:xfrm>
            </p:grpSpPr>
            <p:sp>
              <p:nvSpPr>
                <p:cNvPr id="6170" name="Google Shape;6170;p91"/>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1"/>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91"/>
              <p:cNvGrpSpPr/>
              <p:nvPr/>
            </p:nvGrpSpPr>
            <p:grpSpPr>
              <a:xfrm>
                <a:off x="4762214" y="3471377"/>
                <a:ext cx="26938" cy="26938"/>
                <a:chOff x="4762214" y="3471377"/>
                <a:chExt cx="26938" cy="26938"/>
              </a:xfrm>
            </p:grpSpPr>
            <p:sp>
              <p:nvSpPr>
                <p:cNvPr id="6173" name="Google Shape;6173;p91"/>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1"/>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91"/>
              <p:cNvGrpSpPr/>
              <p:nvPr/>
            </p:nvGrpSpPr>
            <p:grpSpPr>
              <a:xfrm>
                <a:off x="4790473" y="3344782"/>
                <a:ext cx="31405" cy="26898"/>
                <a:chOff x="4790473" y="3344782"/>
                <a:chExt cx="31405" cy="26898"/>
              </a:xfrm>
            </p:grpSpPr>
            <p:sp>
              <p:nvSpPr>
                <p:cNvPr id="6176" name="Google Shape;6176;p91"/>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1"/>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91"/>
              <p:cNvGrpSpPr/>
              <p:nvPr/>
            </p:nvGrpSpPr>
            <p:grpSpPr>
              <a:xfrm>
                <a:off x="4823774" y="3950733"/>
                <a:ext cx="37398" cy="32034"/>
                <a:chOff x="4823774" y="3950733"/>
                <a:chExt cx="37398" cy="32034"/>
              </a:xfrm>
            </p:grpSpPr>
            <p:sp>
              <p:nvSpPr>
                <p:cNvPr id="6179" name="Google Shape;6179;p91"/>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1"/>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91"/>
              <p:cNvGrpSpPr/>
              <p:nvPr/>
            </p:nvGrpSpPr>
            <p:grpSpPr>
              <a:xfrm>
                <a:off x="4823396" y="4110566"/>
                <a:ext cx="31405" cy="26906"/>
                <a:chOff x="4823396" y="4110566"/>
                <a:chExt cx="31405" cy="26906"/>
              </a:xfrm>
            </p:grpSpPr>
            <p:sp>
              <p:nvSpPr>
                <p:cNvPr id="6182" name="Google Shape;6182;p91"/>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1"/>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91"/>
              <p:cNvGrpSpPr/>
              <p:nvPr/>
            </p:nvGrpSpPr>
            <p:grpSpPr>
              <a:xfrm>
                <a:off x="4838332" y="3821150"/>
                <a:ext cx="31499" cy="26898"/>
                <a:chOff x="4838332" y="3821150"/>
                <a:chExt cx="31499" cy="26898"/>
              </a:xfrm>
            </p:grpSpPr>
            <p:sp>
              <p:nvSpPr>
                <p:cNvPr id="6185" name="Google Shape;6185;p91"/>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1"/>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7" name="Google Shape;6187;p91"/>
              <p:cNvGrpSpPr/>
              <p:nvPr/>
            </p:nvGrpSpPr>
            <p:grpSpPr>
              <a:xfrm>
                <a:off x="4661275" y="3815007"/>
                <a:ext cx="36824" cy="31523"/>
                <a:chOff x="4661275" y="3815007"/>
                <a:chExt cx="36824" cy="31523"/>
              </a:xfrm>
            </p:grpSpPr>
            <p:sp>
              <p:nvSpPr>
                <p:cNvPr id="6188" name="Google Shape;6188;p91"/>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1"/>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0" name="Google Shape;6190;p91"/>
              <p:cNvGrpSpPr/>
              <p:nvPr/>
            </p:nvGrpSpPr>
            <p:grpSpPr>
              <a:xfrm>
                <a:off x="4558998" y="3851037"/>
                <a:ext cx="33591" cy="28699"/>
                <a:chOff x="4558998" y="3851037"/>
                <a:chExt cx="33591" cy="28699"/>
              </a:xfrm>
            </p:grpSpPr>
            <p:sp>
              <p:nvSpPr>
                <p:cNvPr id="6191" name="Google Shape;6191;p91"/>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1"/>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3" name="Google Shape;6193;p91"/>
              <p:cNvGrpSpPr/>
              <p:nvPr/>
            </p:nvGrpSpPr>
            <p:grpSpPr>
              <a:xfrm>
                <a:off x="4696762" y="3638587"/>
                <a:ext cx="33591" cy="28794"/>
                <a:chOff x="4696762" y="3638587"/>
                <a:chExt cx="33591" cy="28794"/>
              </a:xfrm>
            </p:grpSpPr>
            <p:sp>
              <p:nvSpPr>
                <p:cNvPr id="6194" name="Google Shape;6194;p91"/>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1"/>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6" name="Google Shape;6196;p91"/>
              <p:cNvGrpSpPr/>
              <p:nvPr/>
            </p:nvGrpSpPr>
            <p:grpSpPr>
              <a:xfrm>
                <a:off x="4929479" y="3939140"/>
                <a:ext cx="33497" cy="28692"/>
                <a:chOff x="4929479" y="3939140"/>
                <a:chExt cx="33497" cy="28692"/>
              </a:xfrm>
            </p:grpSpPr>
            <p:sp>
              <p:nvSpPr>
                <p:cNvPr id="6197" name="Google Shape;6197;p91"/>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1"/>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9" name="Google Shape;6199;p91"/>
              <p:cNvGrpSpPr/>
              <p:nvPr/>
            </p:nvGrpSpPr>
            <p:grpSpPr>
              <a:xfrm>
                <a:off x="4907119" y="3986039"/>
                <a:ext cx="33497" cy="28699"/>
                <a:chOff x="4907119" y="3986039"/>
                <a:chExt cx="33497" cy="28699"/>
              </a:xfrm>
            </p:grpSpPr>
            <p:sp>
              <p:nvSpPr>
                <p:cNvPr id="6200" name="Google Shape;6200;p91"/>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1"/>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2" name="Google Shape;6202;p91"/>
              <p:cNvGrpSpPr/>
              <p:nvPr/>
            </p:nvGrpSpPr>
            <p:grpSpPr>
              <a:xfrm>
                <a:off x="4911783" y="4048102"/>
                <a:ext cx="33591" cy="28762"/>
                <a:chOff x="4911783" y="4048102"/>
                <a:chExt cx="33591" cy="28762"/>
              </a:xfrm>
            </p:grpSpPr>
            <p:sp>
              <p:nvSpPr>
                <p:cNvPr id="6203" name="Google Shape;6203;p91"/>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1"/>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5" name="Google Shape;6205;p91"/>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91"/>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7" name="Google Shape;6207;p91"/>
              <p:cNvGrpSpPr/>
              <p:nvPr/>
            </p:nvGrpSpPr>
            <p:grpSpPr>
              <a:xfrm>
                <a:off x="4762623" y="3837847"/>
                <a:ext cx="42416" cy="36273"/>
                <a:chOff x="4762623" y="3837847"/>
                <a:chExt cx="42416" cy="36273"/>
              </a:xfrm>
            </p:grpSpPr>
            <p:sp>
              <p:nvSpPr>
                <p:cNvPr id="6208" name="Google Shape;6208;p91"/>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91"/>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0" name="Google Shape;6210;p91"/>
              <p:cNvGrpSpPr/>
              <p:nvPr/>
            </p:nvGrpSpPr>
            <p:grpSpPr>
              <a:xfrm>
                <a:off x="4746044" y="4104966"/>
                <a:ext cx="33497" cy="28699"/>
                <a:chOff x="4746044" y="4104966"/>
                <a:chExt cx="33497" cy="28699"/>
              </a:xfrm>
            </p:grpSpPr>
            <p:sp>
              <p:nvSpPr>
                <p:cNvPr id="6211" name="Google Shape;6211;p91"/>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91"/>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3" name="Google Shape;6213;p91"/>
              <p:cNvGrpSpPr/>
              <p:nvPr/>
            </p:nvGrpSpPr>
            <p:grpSpPr>
              <a:xfrm>
                <a:off x="4859646" y="4162554"/>
                <a:ext cx="33591" cy="28762"/>
                <a:chOff x="4859646" y="4162554"/>
                <a:chExt cx="33591" cy="28762"/>
              </a:xfrm>
            </p:grpSpPr>
            <p:sp>
              <p:nvSpPr>
                <p:cNvPr id="6214" name="Google Shape;6214;p91"/>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91"/>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16" name="Google Shape;6216;p91"/>
            <p:cNvGrpSpPr/>
            <p:nvPr/>
          </p:nvGrpSpPr>
          <p:grpSpPr>
            <a:xfrm>
              <a:off x="3597785" y="3274438"/>
              <a:ext cx="855610" cy="1122100"/>
              <a:chOff x="3597785" y="3274438"/>
              <a:chExt cx="855610" cy="1122100"/>
            </a:xfrm>
          </p:grpSpPr>
          <p:grpSp>
            <p:nvGrpSpPr>
              <p:cNvPr id="6217" name="Google Shape;6217;p91"/>
              <p:cNvGrpSpPr/>
              <p:nvPr/>
            </p:nvGrpSpPr>
            <p:grpSpPr>
              <a:xfrm>
                <a:off x="3617857" y="3284717"/>
                <a:ext cx="826785" cy="1099165"/>
                <a:chOff x="3617857" y="3284717"/>
                <a:chExt cx="826785" cy="1099165"/>
              </a:xfrm>
            </p:grpSpPr>
            <p:sp>
              <p:nvSpPr>
                <p:cNvPr id="6218" name="Google Shape;6218;p91"/>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1"/>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91"/>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91"/>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1"/>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91"/>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91"/>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1"/>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91"/>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91"/>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1"/>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91"/>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91"/>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1"/>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91"/>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91"/>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1"/>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91"/>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91"/>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1"/>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91"/>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91"/>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1"/>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91"/>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91"/>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1"/>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91"/>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1"/>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1"/>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91"/>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91"/>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1"/>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91"/>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91"/>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1"/>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91"/>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91"/>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1"/>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91"/>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91"/>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1"/>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91"/>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91"/>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1"/>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91"/>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91"/>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1"/>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91"/>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91"/>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1"/>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1"/>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1"/>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1"/>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1"/>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91"/>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91"/>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4" name="Google Shape;6274;p91"/>
              <p:cNvGrpSpPr/>
              <p:nvPr/>
            </p:nvGrpSpPr>
            <p:grpSpPr>
              <a:xfrm>
                <a:off x="4180904" y="4251758"/>
                <a:ext cx="37783" cy="32420"/>
                <a:chOff x="4180904" y="4251758"/>
                <a:chExt cx="37783" cy="32420"/>
              </a:xfrm>
            </p:grpSpPr>
            <p:sp>
              <p:nvSpPr>
                <p:cNvPr id="6275" name="Google Shape;6275;p91"/>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1"/>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91"/>
              <p:cNvGrpSpPr/>
              <p:nvPr/>
            </p:nvGrpSpPr>
            <p:grpSpPr>
              <a:xfrm>
                <a:off x="4201644" y="4081324"/>
                <a:ext cx="37783" cy="32364"/>
                <a:chOff x="4201644" y="4081324"/>
                <a:chExt cx="37783" cy="32364"/>
              </a:xfrm>
            </p:grpSpPr>
            <p:sp>
              <p:nvSpPr>
                <p:cNvPr id="6278" name="Google Shape;6278;p91"/>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1"/>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0" name="Google Shape;6280;p91"/>
              <p:cNvGrpSpPr/>
              <p:nvPr/>
            </p:nvGrpSpPr>
            <p:grpSpPr>
              <a:xfrm>
                <a:off x="4284416" y="3887428"/>
                <a:ext cx="37783" cy="32451"/>
                <a:chOff x="4284416" y="3887428"/>
                <a:chExt cx="37783" cy="32451"/>
              </a:xfrm>
            </p:grpSpPr>
            <p:sp>
              <p:nvSpPr>
                <p:cNvPr id="6281" name="Google Shape;6281;p91"/>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1"/>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3" name="Google Shape;6283;p91"/>
              <p:cNvGrpSpPr/>
              <p:nvPr/>
            </p:nvGrpSpPr>
            <p:grpSpPr>
              <a:xfrm>
                <a:off x="4223721" y="3860404"/>
                <a:ext cx="37870" cy="32364"/>
                <a:chOff x="4223721" y="3860404"/>
                <a:chExt cx="37870" cy="32364"/>
              </a:xfrm>
            </p:grpSpPr>
            <p:sp>
              <p:nvSpPr>
                <p:cNvPr id="6284" name="Google Shape;6284;p91"/>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1"/>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91"/>
              <p:cNvGrpSpPr/>
              <p:nvPr/>
            </p:nvGrpSpPr>
            <p:grpSpPr>
              <a:xfrm>
                <a:off x="4104889" y="3699242"/>
                <a:ext cx="37776" cy="32357"/>
                <a:chOff x="4104889" y="3699242"/>
                <a:chExt cx="37776" cy="32357"/>
              </a:xfrm>
            </p:grpSpPr>
            <p:sp>
              <p:nvSpPr>
                <p:cNvPr id="6287" name="Google Shape;6287;p91"/>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1"/>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9" name="Google Shape;6289;p91"/>
              <p:cNvGrpSpPr/>
              <p:nvPr/>
            </p:nvGrpSpPr>
            <p:grpSpPr>
              <a:xfrm>
                <a:off x="4143608" y="3475121"/>
                <a:ext cx="37878" cy="32420"/>
                <a:chOff x="4143608" y="3475121"/>
                <a:chExt cx="37878" cy="32420"/>
              </a:xfrm>
            </p:grpSpPr>
            <p:sp>
              <p:nvSpPr>
                <p:cNvPr id="6290" name="Google Shape;6290;p91"/>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1"/>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2" name="Google Shape;6292;p91"/>
              <p:cNvGrpSpPr/>
              <p:nvPr/>
            </p:nvGrpSpPr>
            <p:grpSpPr>
              <a:xfrm>
                <a:off x="4217248" y="3570893"/>
                <a:ext cx="37776" cy="32364"/>
                <a:chOff x="4217248" y="3570893"/>
                <a:chExt cx="37776" cy="32364"/>
              </a:xfrm>
            </p:grpSpPr>
            <p:sp>
              <p:nvSpPr>
                <p:cNvPr id="6293" name="Google Shape;6293;p91"/>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1"/>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91"/>
              <p:cNvGrpSpPr/>
              <p:nvPr/>
            </p:nvGrpSpPr>
            <p:grpSpPr>
              <a:xfrm>
                <a:off x="4255307" y="3431612"/>
                <a:ext cx="37776" cy="32451"/>
                <a:chOff x="4255307" y="3431612"/>
                <a:chExt cx="37776" cy="32451"/>
              </a:xfrm>
            </p:grpSpPr>
            <p:sp>
              <p:nvSpPr>
                <p:cNvPr id="6296" name="Google Shape;6296;p91"/>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1"/>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91"/>
              <p:cNvGrpSpPr/>
              <p:nvPr/>
            </p:nvGrpSpPr>
            <p:grpSpPr>
              <a:xfrm>
                <a:off x="3853052" y="3577398"/>
                <a:ext cx="37776" cy="32420"/>
                <a:chOff x="3853052" y="3577398"/>
                <a:chExt cx="37776" cy="32420"/>
              </a:xfrm>
            </p:grpSpPr>
            <p:sp>
              <p:nvSpPr>
                <p:cNvPr id="6299" name="Google Shape;6299;p91"/>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1"/>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1" name="Google Shape;6301;p91"/>
              <p:cNvGrpSpPr/>
              <p:nvPr/>
            </p:nvGrpSpPr>
            <p:grpSpPr>
              <a:xfrm>
                <a:off x="4039908" y="3412107"/>
                <a:ext cx="37776" cy="32357"/>
                <a:chOff x="4039908" y="3412107"/>
                <a:chExt cx="37776" cy="32357"/>
              </a:xfrm>
            </p:grpSpPr>
            <p:sp>
              <p:nvSpPr>
                <p:cNvPr id="6302" name="Google Shape;6302;p91"/>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1"/>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91"/>
              <p:cNvGrpSpPr/>
              <p:nvPr/>
            </p:nvGrpSpPr>
            <p:grpSpPr>
              <a:xfrm>
                <a:off x="4017360" y="3342061"/>
                <a:ext cx="37870" cy="32380"/>
                <a:chOff x="4017360" y="3342061"/>
                <a:chExt cx="37870" cy="32380"/>
              </a:xfrm>
            </p:grpSpPr>
            <p:sp>
              <p:nvSpPr>
                <p:cNvPr id="6305" name="Google Shape;6305;p91"/>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1"/>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7" name="Google Shape;6307;p91"/>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1"/>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09" name="Google Shape;6309;p91"/>
              <p:cNvGrpSpPr/>
              <p:nvPr/>
            </p:nvGrpSpPr>
            <p:grpSpPr>
              <a:xfrm>
                <a:off x="3750870" y="3418650"/>
                <a:ext cx="37776" cy="32380"/>
                <a:chOff x="3750870" y="3418650"/>
                <a:chExt cx="37776" cy="32380"/>
              </a:xfrm>
            </p:grpSpPr>
            <p:sp>
              <p:nvSpPr>
                <p:cNvPr id="6310" name="Google Shape;6310;p91"/>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1"/>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2" name="Google Shape;6312;p91"/>
              <p:cNvGrpSpPr/>
              <p:nvPr/>
            </p:nvGrpSpPr>
            <p:grpSpPr>
              <a:xfrm>
                <a:off x="3632509" y="3274438"/>
                <a:ext cx="37783" cy="32357"/>
                <a:chOff x="3632509" y="3274438"/>
                <a:chExt cx="37783" cy="32357"/>
              </a:xfrm>
            </p:grpSpPr>
            <p:sp>
              <p:nvSpPr>
                <p:cNvPr id="6313" name="Google Shape;6313;p91"/>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1"/>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5" name="Google Shape;6315;p91"/>
              <p:cNvGrpSpPr/>
              <p:nvPr/>
            </p:nvGrpSpPr>
            <p:grpSpPr>
              <a:xfrm>
                <a:off x="3906424" y="3297561"/>
                <a:ext cx="37776" cy="32451"/>
                <a:chOff x="3906424" y="3297561"/>
                <a:chExt cx="37776" cy="32451"/>
              </a:xfrm>
            </p:grpSpPr>
            <p:sp>
              <p:nvSpPr>
                <p:cNvPr id="6316" name="Google Shape;6316;p91"/>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1"/>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91"/>
              <p:cNvGrpSpPr/>
              <p:nvPr/>
            </p:nvGrpSpPr>
            <p:grpSpPr>
              <a:xfrm>
                <a:off x="3866084" y="3412107"/>
                <a:ext cx="37776" cy="32357"/>
                <a:chOff x="3866084" y="3412107"/>
                <a:chExt cx="37776" cy="32357"/>
              </a:xfrm>
            </p:grpSpPr>
            <p:sp>
              <p:nvSpPr>
                <p:cNvPr id="6319" name="Google Shape;6319;p91"/>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1"/>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91"/>
              <p:cNvGrpSpPr/>
              <p:nvPr/>
            </p:nvGrpSpPr>
            <p:grpSpPr>
              <a:xfrm>
                <a:off x="4023919" y="3766409"/>
                <a:ext cx="37783" cy="32357"/>
                <a:chOff x="4023919" y="3766409"/>
                <a:chExt cx="37783" cy="32357"/>
              </a:xfrm>
            </p:grpSpPr>
            <p:sp>
              <p:nvSpPr>
                <p:cNvPr id="6322" name="Google Shape;6322;p91"/>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1"/>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91"/>
              <p:cNvGrpSpPr/>
              <p:nvPr/>
            </p:nvGrpSpPr>
            <p:grpSpPr>
              <a:xfrm>
                <a:off x="3973882" y="3779449"/>
                <a:ext cx="37776" cy="32357"/>
                <a:chOff x="3973882" y="3779449"/>
                <a:chExt cx="37776" cy="32357"/>
              </a:xfrm>
            </p:grpSpPr>
            <p:sp>
              <p:nvSpPr>
                <p:cNvPr id="6325" name="Google Shape;6325;p91"/>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1"/>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91"/>
              <p:cNvGrpSpPr/>
              <p:nvPr/>
            </p:nvGrpSpPr>
            <p:grpSpPr>
              <a:xfrm>
                <a:off x="4073398" y="3838028"/>
                <a:ext cx="37776" cy="32380"/>
                <a:chOff x="4073398" y="3838028"/>
                <a:chExt cx="37776" cy="32380"/>
              </a:xfrm>
            </p:grpSpPr>
            <p:sp>
              <p:nvSpPr>
                <p:cNvPr id="6328" name="Google Shape;6328;p91"/>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1"/>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0" name="Google Shape;6330;p91"/>
              <p:cNvGrpSpPr/>
              <p:nvPr/>
            </p:nvGrpSpPr>
            <p:grpSpPr>
              <a:xfrm>
                <a:off x="4342672" y="4144496"/>
                <a:ext cx="37752" cy="32364"/>
                <a:chOff x="4342672" y="4144496"/>
                <a:chExt cx="37752" cy="32364"/>
              </a:xfrm>
            </p:grpSpPr>
            <p:sp>
              <p:nvSpPr>
                <p:cNvPr id="6331" name="Google Shape;6331;p91"/>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1"/>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3" name="Google Shape;6333;p91"/>
              <p:cNvGrpSpPr/>
              <p:nvPr/>
            </p:nvGrpSpPr>
            <p:grpSpPr>
              <a:xfrm>
                <a:off x="4406386" y="4056872"/>
                <a:ext cx="37783" cy="32364"/>
                <a:chOff x="4406386" y="4056872"/>
                <a:chExt cx="37783" cy="32364"/>
              </a:xfrm>
            </p:grpSpPr>
            <p:sp>
              <p:nvSpPr>
                <p:cNvPr id="6334" name="Google Shape;6334;p91"/>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1"/>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91"/>
              <p:cNvGrpSpPr/>
              <p:nvPr/>
            </p:nvGrpSpPr>
            <p:grpSpPr>
              <a:xfrm>
                <a:off x="4284416" y="4245254"/>
                <a:ext cx="37783" cy="32357"/>
                <a:chOff x="4284416" y="4245254"/>
                <a:chExt cx="37783" cy="32357"/>
              </a:xfrm>
            </p:grpSpPr>
            <p:sp>
              <p:nvSpPr>
                <p:cNvPr id="6337" name="Google Shape;6337;p91"/>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1"/>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91"/>
              <p:cNvGrpSpPr/>
              <p:nvPr/>
            </p:nvGrpSpPr>
            <p:grpSpPr>
              <a:xfrm>
                <a:off x="4219057" y="4331258"/>
                <a:ext cx="37776" cy="32364"/>
                <a:chOff x="4219057" y="4331258"/>
                <a:chExt cx="37776" cy="32364"/>
              </a:xfrm>
            </p:grpSpPr>
            <p:sp>
              <p:nvSpPr>
                <p:cNvPr id="6340" name="Google Shape;6340;p91"/>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1"/>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91"/>
              <p:cNvGrpSpPr/>
              <p:nvPr/>
            </p:nvGrpSpPr>
            <p:grpSpPr>
              <a:xfrm>
                <a:off x="4204122" y="4141688"/>
                <a:ext cx="33497" cy="28699"/>
                <a:chOff x="4204122" y="4141688"/>
                <a:chExt cx="33497" cy="28699"/>
              </a:xfrm>
            </p:grpSpPr>
            <p:sp>
              <p:nvSpPr>
                <p:cNvPr id="6343" name="Google Shape;6343;p91"/>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1"/>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5" name="Google Shape;6345;p91"/>
              <p:cNvGrpSpPr/>
              <p:nvPr/>
            </p:nvGrpSpPr>
            <p:grpSpPr>
              <a:xfrm>
                <a:off x="4301546" y="4003869"/>
                <a:ext cx="38916" cy="33324"/>
                <a:chOff x="4301546" y="4003869"/>
                <a:chExt cx="38916" cy="33324"/>
              </a:xfrm>
            </p:grpSpPr>
            <p:sp>
              <p:nvSpPr>
                <p:cNvPr id="6346" name="Google Shape;6346;p91"/>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1"/>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91"/>
              <p:cNvGrpSpPr/>
              <p:nvPr/>
            </p:nvGrpSpPr>
            <p:grpSpPr>
              <a:xfrm>
                <a:off x="4210681" y="3924669"/>
                <a:ext cx="36549" cy="31366"/>
                <a:chOff x="4210681" y="3924669"/>
                <a:chExt cx="36549" cy="31366"/>
              </a:xfrm>
            </p:grpSpPr>
            <p:sp>
              <p:nvSpPr>
                <p:cNvPr id="6349" name="Google Shape;6349;p91"/>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1"/>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91"/>
              <p:cNvGrpSpPr/>
              <p:nvPr/>
            </p:nvGrpSpPr>
            <p:grpSpPr>
              <a:xfrm>
                <a:off x="3987771" y="3628874"/>
                <a:ext cx="31499" cy="26993"/>
                <a:chOff x="3987771" y="3628874"/>
                <a:chExt cx="31499" cy="26993"/>
              </a:xfrm>
            </p:grpSpPr>
            <p:sp>
              <p:nvSpPr>
                <p:cNvPr id="6352" name="Google Shape;6352;p91"/>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1"/>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91"/>
              <p:cNvGrpSpPr/>
              <p:nvPr/>
            </p:nvGrpSpPr>
            <p:grpSpPr>
              <a:xfrm>
                <a:off x="4087382" y="3775674"/>
                <a:ext cx="31405" cy="26898"/>
                <a:chOff x="4087382" y="3775674"/>
                <a:chExt cx="31405" cy="26898"/>
              </a:xfrm>
            </p:grpSpPr>
            <p:sp>
              <p:nvSpPr>
                <p:cNvPr id="6355" name="Google Shape;6355;p91"/>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1"/>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7" name="Google Shape;6357;p91"/>
              <p:cNvGrpSpPr/>
              <p:nvPr/>
            </p:nvGrpSpPr>
            <p:grpSpPr>
              <a:xfrm>
                <a:off x="4118873" y="3856637"/>
                <a:ext cx="31405" cy="26906"/>
                <a:chOff x="4118873" y="3856637"/>
                <a:chExt cx="31405" cy="26906"/>
              </a:xfrm>
            </p:grpSpPr>
            <p:sp>
              <p:nvSpPr>
                <p:cNvPr id="6358" name="Google Shape;6358;p91"/>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1"/>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91"/>
              <p:cNvGrpSpPr/>
              <p:nvPr/>
            </p:nvGrpSpPr>
            <p:grpSpPr>
              <a:xfrm>
                <a:off x="4168541" y="3639523"/>
                <a:ext cx="31499" cy="26906"/>
                <a:chOff x="4168541" y="3639523"/>
                <a:chExt cx="31499" cy="26906"/>
              </a:xfrm>
            </p:grpSpPr>
            <p:sp>
              <p:nvSpPr>
                <p:cNvPr id="6361" name="Google Shape;6361;p91"/>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91"/>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91"/>
              <p:cNvGrpSpPr/>
              <p:nvPr/>
            </p:nvGrpSpPr>
            <p:grpSpPr>
              <a:xfrm>
                <a:off x="3965789" y="3393545"/>
                <a:ext cx="31405" cy="26945"/>
                <a:chOff x="3965789" y="3393545"/>
                <a:chExt cx="31405" cy="26945"/>
              </a:xfrm>
            </p:grpSpPr>
            <p:sp>
              <p:nvSpPr>
                <p:cNvPr id="6364" name="Google Shape;6364;p91"/>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91"/>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6" name="Google Shape;6366;p91"/>
              <p:cNvGrpSpPr/>
              <p:nvPr/>
            </p:nvGrpSpPr>
            <p:grpSpPr>
              <a:xfrm>
                <a:off x="3925166" y="3491008"/>
                <a:ext cx="31405" cy="27001"/>
                <a:chOff x="3925166" y="3491008"/>
                <a:chExt cx="31405" cy="27001"/>
              </a:xfrm>
            </p:grpSpPr>
            <p:sp>
              <p:nvSpPr>
                <p:cNvPr id="6367" name="Google Shape;6367;p91"/>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91"/>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91"/>
              <p:cNvGrpSpPr/>
              <p:nvPr/>
            </p:nvGrpSpPr>
            <p:grpSpPr>
              <a:xfrm>
                <a:off x="3682845" y="3340976"/>
                <a:ext cx="31397" cy="26898"/>
                <a:chOff x="3682845" y="3340976"/>
                <a:chExt cx="31397" cy="26898"/>
              </a:xfrm>
            </p:grpSpPr>
            <p:sp>
              <p:nvSpPr>
                <p:cNvPr id="6370" name="Google Shape;6370;p91"/>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91"/>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91"/>
              <p:cNvGrpSpPr/>
              <p:nvPr/>
            </p:nvGrpSpPr>
            <p:grpSpPr>
              <a:xfrm>
                <a:off x="3795393" y="3353725"/>
                <a:ext cx="31499" cy="26993"/>
                <a:chOff x="3795393" y="3353725"/>
                <a:chExt cx="31499" cy="26993"/>
              </a:xfrm>
            </p:grpSpPr>
            <p:sp>
              <p:nvSpPr>
                <p:cNvPr id="6373" name="Google Shape;6373;p91"/>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91"/>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91"/>
              <p:cNvGrpSpPr/>
              <p:nvPr/>
            </p:nvGrpSpPr>
            <p:grpSpPr>
              <a:xfrm>
                <a:off x="4176909" y="4363221"/>
                <a:ext cx="38924" cy="33316"/>
                <a:chOff x="4176909" y="4363221"/>
                <a:chExt cx="38924" cy="33316"/>
              </a:xfrm>
            </p:grpSpPr>
            <p:sp>
              <p:nvSpPr>
                <p:cNvPr id="6376" name="Google Shape;6376;p91"/>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91"/>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91"/>
              <p:cNvGrpSpPr/>
              <p:nvPr/>
            </p:nvGrpSpPr>
            <p:grpSpPr>
              <a:xfrm>
                <a:off x="4226191" y="4007660"/>
                <a:ext cx="33560" cy="28770"/>
                <a:chOff x="4226191" y="4007660"/>
                <a:chExt cx="33560" cy="28770"/>
              </a:xfrm>
            </p:grpSpPr>
            <p:sp>
              <p:nvSpPr>
                <p:cNvPr id="6379" name="Google Shape;6379;p91"/>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91"/>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91"/>
              <p:cNvGrpSpPr/>
              <p:nvPr/>
            </p:nvGrpSpPr>
            <p:grpSpPr>
              <a:xfrm>
                <a:off x="3597785" y="3377045"/>
                <a:ext cx="33591" cy="28699"/>
                <a:chOff x="3597785" y="3377045"/>
                <a:chExt cx="33591" cy="28699"/>
              </a:xfrm>
            </p:grpSpPr>
            <p:sp>
              <p:nvSpPr>
                <p:cNvPr id="6382" name="Google Shape;6382;p91"/>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91"/>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91"/>
              <p:cNvGrpSpPr/>
              <p:nvPr/>
            </p:nvGrpSpPr>
            <p:grpSpPr>
              <a:xfrm>
                <a:off x="3887870" y="3669796"/>
                <a:ext cx="33591" cy="28692"/>
                <a:chOff x="3887870" y="3669796"/>
                <a:chExt cx="33591" cy="28692"/>
              </a:xfrm>
            </p:grpSpPr>
            <p:sp>
              <p:nvSpPr>
                <p:cNvPr id="6385" name="Google Shape;6385;p91"/>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91"/>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7" name="Google Shape;6387;p91"/>
              <p:cNvGrpSpPr/>
              <p:nvPr/>
            </p:nvGrpSpPr>
            <p:grpSpPr>
              <a:xfrm>
                <a:off x="3818320" y="3481625"/>
                <a:ext cx="33497" cy="28770"/>
                <a:chOff x="3818320" y="3481625"/>
                <a:chExt cx="33497" cy="28770"/>
              </a:xfrm>
            </p:grpSpPr>
            <p:sp>
              <p:nvSpPr>
                <p:cNvPr id="6388" name="Google Shape;6388;p91"/>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91"/>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91"/>
              <p:cNvGrpSpPr/>
              <p:nvPr/>
            </p:nvGrpSpPr>
            <p:grpSpPr>
              <a:xfrm>
                <a:off x="4278139" y="4120948"/>
                <a:ext cx="37492" cy="32129"/>
                <a:chOff x="4278139" y="4120948"/>
                <a:chExt cx="37492" cy="32129"/>
              </a:xfrm>
            </p:grpSpPr>
            <p:sp>
              <p:nvSpPr>
                <p:cNvPr id="6391" name="Google Shape;6391;p91"/>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91"/>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91"/>
              <p:cNvGrpSpPr/>
              <p:nvPr/>
            </p:nvGrpSpPr>
            <p:grpSpPr>
              <a:xfrm>
                <a:off x="4419898" y="3977388"/>
                <a:ext cx="33497" cy="28692"/>
                <a:chOff x="4419898" y="3977388"/>
                <a:chExt cx="33497" cy="28692"/>
              </a:xfrm>
            </p:grpSpPr>
            <p:sp>
              <p:nvSpPr>
                <p:cNvPr id="6394" name="Google Shape;6394;p91"/>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91"/>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6" name="Google Shape;6396;p91"/>
              <p:cNvGrpSpPr/>
              <p:nvPr/>
            </p:nvGrpSpPr>
            <p:grpSpPr>
              <a:xfrm>
                <a:off x="4158930" y="4034684"/>
                <a:ext cx="33497" cy="28762"/>
                <a:chOff x="4158930" y="4034684"/>
                <a:chExt cx="33497" cy="28762"/>
              </a:xfrm>
            </p:grpSpPr>
            <p:sp>
              <p:nvSpPr>
                <p:cNvPr id="6397" name="Google Shape;6397;p91"/>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91"/>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91"/>
              <p:cNvGrpSpPr/>
              <p:nvPr/>
            </p:nvGrpSpPr>
            <p:grpSpPr>
              <a:xfrm>
                <a:off x="4134949" y="3957049"/>
                <a:ext cx="33497" cy="28770"/>
                <a:chOff x="4134949" y="3957049"/>
                <a:chExt cx="33497" cy="28770"/>
              </a:xfrm>
            </p:grpSpPr>
            <p:sp>
              <p:nvSpPr>
                <p:cNvPr id="6400" name="Google Shape;6400;p91"/>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91"/>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91"/>
              <p:cNvGrpSpPr/>
              <p:nvPr/>
            </p:nvGrpSpPr>
            <p:grpSpPr>
              <a:xfrm>
                <a:off x="4193653" y="4184403"/>
                <a:ext cx="43580" cy="37264"/>
                <a:chOff x="4193653" y="4184403"/>
                <a:chExt cx="43580" cy="37264"/>
              </a:xfrm>
            </p:grpSpPr>
            <p:sp>
              <p:nvSpPr>
                <p:cNvPr id="6403" name="Google Shape;6403;p91"/>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91"/>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91"/>
              <p:cNvGrpSpPr/>
              <p:nvPr/>
            </p:nvGrpSpPr>
            <p:grpSpPr>
              <a:xfrm>
                <a:off x="4343600" y="3943844"/>
                <a:ext cx="43580" cy="37312"/>
                <a:chOff x="4343600" y="3943844"/>
                <a:chExt cx="43580" cy="37312"/>
              </a:xfrm>
            </p:grpSpPr>
            <p:sp>
              <p:nvSpPr>
                <p:cNvPr id="6406" name="Google Shape;6406;p91"/>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91"/>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91"/>
              <p:cNvGrpSpPr/>
              <p:nvPr/>
            </p:nvGrpSpPr>
            <p:grpSpPr>
              <a:xfrm>
                <a:off x="4172339" y="3381693"/>
                <a:ext cx="31499" cy="27001"/>
                <a:chOff x="4172339" y="3381693"/>
                <a:chExt cx="31499" cy="27001"/>
              </a:xfrm>
            </p:grpSpPr>
            <p:sp>
              <p:nvSpPr>
                <p:cNvPr id="6409" name="Google Shape;6409;p91"/>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91"/>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4">
            <a:extLst>
              <a:ext uri="{FF2B5EF4-FFF2-40B4-BE49-F238E27FC236}">
                <a16:creationId xmlns:a16="http://schemas.microsoft.com/office/drawing/2014/main" id="{07BF226E-8F6C-B0B0-1173-E2B50BCC36B6}"/>
              </a:ext>
            </a:extLst>
          </p:cNvPr>
          <p:cNvSpPr>
            <a:spLocks noGrp="1"/>
          </p:cNvSpPr>
          <p:nvPr>
            <p:ph type="title"/>
          </p:nvPr>
        </p:nvSpPr>
        <p:spPr>
          <a:xfrm>
            <a:off x="484087" y="166345"/>
            <a:ext cx="8000346" cy="756522"/>
          </a:xfrm>
        </p:spPr>
        <p:txBody>
          <a:bodyPr/>
          <a:lstStyle/>
          <a:p>
            <a:pPr algn="l"/>
            <a:r>
              <a:rPr lang="en-US" sz="2200" dirty="0"/>
              <a:t>2. Tom and Linda are talking about their community activities last summer. </a:t>
            </a:r>
            <a:r>
              <a:rPr lang="en-US" sz="2200" u="sng" dirty="0"/>
              <a:t>Underline</a:t>
            </a:r>
            <a:r>
              <a:rPr lang="en-US" sz="2200" dirty="0"/>
              <a:t> the key words.</a:t>
            </a:r>
          </a:p>
        </p:txBody>
      </p:sp>
      <p:sp>
        <p:nvSpPr>
          <p:cNvPr id="6" name="TextBox 5">
            <a:extLst>
              <a:ext uri="{FF2B5EF4-FFF2-40B4-BE49-F238E27FC236}">
                <a16:creationId xmlns:a16="http://schemas.microsoft.com/office/drawing/2014/main" id="{15DC2408-C25A-8052-1916-7161971B629F}"/>
              </a:ext>
            </a:extLst>
          </p:cNvPr>
          <p:cNvSpPr txBox="1"/>
          <p:nvPr/>
        </p:nvSpPr>
        <p:spPr>
          <a:xfrm>
            <a:off x="484086" y="778932"/>
            <a:ext cx="8456713" cy="4102533"/>
          </a:xfrm>
          <a:prstGeom prst="rect">
            <a:avLst/>
          </a:prstGeom>
          <a:noFill/>
        </p:spPr>
        <p:txBody>
          <a:bodyPr wrap="square">
            <a:spAutoFit/>
          </a:bodyPr>
          <a:lstStyle/>
          <a:p>
            <a:pPr>
              <a:lnSpc>
                <a:spcPct val="150000"/>
              </a:lnSpc>
            </a:pPr>
            <a:r>
              <a:rPr lang="en-US" sz="2200" dirty="0">
                <a:latin typeface="Calibri" panose="020F0502020204030204" pitchFamily="34" charset="0"/>
                <a:cs typeface="Calibri" panose="020F0502020204030204" pitchFamily="34" charset="0"/>
              </a:rPr>
              <a:t>1. Linda and her friends taught ________.  </a:t>
            </a:r>
          </a:p>
          <a:p>
            <a:pPr>
              <a:lnSpc>
                <a:spcPct val="150000"/>
              </a:lnSpc>
            </a:pPr>
            <a:r>
              <a:rPr lang="en-US" sz="2200" dirty="0">
                <a:latin typeface="Calibri" panose="020F0502020204030204" pitchFamily="34" charset="0"/>
                <a:cs typeface="Calibri" panose="020F0502020204030204" pitchFamily="34" charset="0"/>
              </a:rPr>
              <a:t>A. English and literature B.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and history 	 C. English and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a:t>
            </a:r>
          </a:p>
          <a:p>
            <a:pPr>
              <a:lnSpc>
                <a:spcPct val="150000"/>
              </a:lnSpc>
            </a:pPr>
            <a:r>
              <a:rPr lang="en-US" sz="2200" dirty="0">
                <a:latin typeface="Calibri" panose="020F0502020204030204" pitchFamily="34" charset="0"/>
                <a:cs typeface="Calibri" panose="020F0502020204030204" pitchFamily="34" charset="0"/>
              </a:rPr>
              <a:t>2. Linda and her friends ________ the elderly. </a:t>
            </a:r>
          </a:p>
          <a:p>
            <a:pPr>
              <a:lnSpc>
                <a:spcPct val="150000"/>
              </a:lnSpc>
            </a:pPr>
            <a:r>
              <a:rPr lang="en-US" sz="2200" dirty="0">
                <a:latin typeface="Calibri" panose="020F0502020204030204" pitchFamily="34" charset="0"/>
                <a:cs typeface="Calibri" panose="020F0502020204030204" pitchFamily="34" charset="0"/>
              </a:rPr>
              <a:t>A. talked to 		B. cooked for 		 C. read books to </a:t>
            </a:r>
          </a:p>
          <a:p>
            <a:pPr>
              <a:lnSpc>
                <a:spcPct val="150000"/>
              </a:lnSpc>
            </a:pPr>
            <a:r>
              <a:rPr lang="en-US" sz="2200" dirty="0">
                <a:latin typeface="Calibri" panose="020F0502020204030204" pitchFamily="34" charset="0"/>
                <a:cs typeface="Calibri" panose="020F0502020204030204" pitchFamily="34" charset="0"/>
              </a:rPr>
              <a:t>3. Tom and his friends picked up ________. </a:t>
            </a:r>
          </a:p>
          <a:p>
            <a:pPr>
              <a:lnSpc>
                <a:spcPct val="150000"/>
              </a:lnSpc>
            </a:pPr>
            <a:r>
              <a:rPr lang="en-US" sz="2200" dirty="0">
                <a:latin typeface="Calibri" panose="020F0502020204030204" pitchFamily="34" charset="0"/>
                <a:cs typeface="Calibri" panose="020F0502020204030204" pitchFamily="34" charset="0"/>
              </a:rPr>
              <a:t>A. books and paper 	B. bottles and books	 C. paper and bottles </a:t>
            </a:r>
          </a:p>
          <a:p>
            <a:pPr>
              <a:lnSpc>
                <a:spcPct val="150000"/>
              </a:lnSpc>
            </a:pPr>
            <a:r>
              <a:rPr lang="en-US" sz="2200" dirty="0">
                <a:latin typeface="Calibri" panose="020F0502020204030204" pitchFamily="34" charset="0"/>
                <a:cs typeface="Calibri" panose="020F0502020204030204" pitchFamily="34" charset="0"/>
              </a:rPr>
              <a:t>4. Tom and his friends ________. </a:t>
            </a:r>
          </a:p>
          <a:p>
            <a:pPr>
              <a:lnSpc>
                <a:spcPct val="150000"/>
              </a:lnSpc>
            </a:pPr>
            <a:r>
              <a:rPr lang="en-US" sz="2200" dirty="0">
                <a:latin typeface="Calibri" panose="020F0502020204030204" pitchFamily="34" charset="0"/>
                <a:cs typeface="Calibri" panose="020F0502020204030204" pitchFamily="34" charset="0"/>
              </a:rPr>
              <a:t>A. grew some trees 	B. tutored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C. cleaned schools </a:t>
            </a:r>
          </a:p>
        </p:txBody>
      </p:sp>
      <p:cxnSp>
        <p:nvCxnSpPr>
          <p:cNvPr id="8" name="Straight Connector 7">
            <a:extLst>
              <a:ext uri="{FF2B5EF4-FFF2-40B4-BE49-F238E27FC236}">
                <a16:creationId xmlns:a16="http://schemas.microsoft.com/office/drawing/2014/main" id="{ACF774EB-DD8D-4D6F-9687-4D1BD5D12AD7}"/>
              </a:ext>
            </a:extLst>
          </p:cNvPr>
          <p:cNvCxnSpPr>
            <a:cxnSpLocks/>
          </p:cNvCxnSpPr>
          <p:nvPr/>
        </p:nvCxnSpPr>
        <p:spPr>
          <a:xfrm>
            <a:off x="846667" y="1230655"/>
            <a:ext cx="61806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1C9CBF9-4B7B-1E34-EE95-9928FE2CD15C}"/>
              </a:ext>
            </a:extLst>
          </p:cNvPr>
          <p:cNvCxnSpPr>
            <a:cxnSpLocks/>
          </p:cNvCxnSpPr>
          <p:nvPr/>
        </p:nvCxnSpPr>
        <p:spPr>
          <a:xfrm>
            <a:off x="2455333" y="1230655"/>
            <a:ext cx="795867"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CE05A51-AAB1-0102-9EA2-DB24F6C24B93}"/>
              </a:ext>
            </a:extLst>
          </p:cNvPr>
          <p:cNvCxnSpPr>
            <a:cxnSpLocks/>
          </p:cNvCxnSpPr>
          <p:nvPr/>
        </p:nvCxnSpPr>
        <p:spPr>
          <a:xfrm>
            <a:off x="3310467" y="1230655"/>
            <a:ext cx="753533"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1F94950-3393-309D-FCC5-55E94817E60A}"/>
              </a:ext>
            </a:extLst>
          </p:cNvPr>
          <p:cNvCxnSpPr>
            <a:cxnSpLocks/>
          </p:cNvCxnSpPr>
          <p:nvPr/>
        </p:nvCxnSpPr>
        <p:spPr>
          <a:xfrm>
            <a:off x="863601" y="3237256"/>
            <a:ext cx="49106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39B54AB-DFBD-F147-4B8B-A08AB9EF698D}"/>
              </a:ext>
            </a:extLst>
          </p:cNvPr>
          <p:cNvCxnSpPr>
            <a:cxnSpLocks/>
          </p:cNvCxnSpPr>
          <p:nvPr/>
        </p:nvCxnSpPr>
        <p:spPr>
          <a:xfrm>
            <a:off x="4495800" y="2238189"/>
            <a:ext cx="1236133"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F6D4627-76C9-9636-798A-7D6F4AF271B0}"/>
              </a:ext>
            </a:extLst>
          </p:cNvPr>
          <p:cNvCxnSpPr>
            <a:cxnSpLocks/>
          </p:cNvCxnSpPr>
          <p:nvPr/>
        </p:nvCxnSpPr>
        <p:spPr>
          <a:xfrm>
            <a:off x="2302935" y="3237256"/>
            <a:ext cx="736598"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8479D89-B40D-0638-3051-7219FD6408EA}"/>
              </a:ext>
            </a:extLst>
          </p:cNvPr>
          <p:cNvCxnSpPr>
            <a:cxnSpLocks/>
          </p:cNvCxnSpPr>
          <p:nvPr/>
        </p:nvCxnSpPr>
        <p:spPr>
          <a:xfrm>
            <a:off x="3149601" y="3237256"/>
            <a:ext cx="1092199"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1C03C5D-41E7-4046-E744-5B8609867544}"/>
              </a:ext>
            </a:extLst>
          </p:cNvPr>
          <p:cNvCxnSpPr>
            <a:cxnSpLocks/>
          </p:cNvCxnSpPr>
          <p:nvPr/>
        </p:nvCxnSpPr>
        <p:spPr>
          <a:xfrm>
            <a:off x="863601" y="4744322"/>
            <a:ext cx="601132"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BE24541-2748-B9B6-5AAF-916E020214DA}"/>
              </a:ext>
            </a:extLst>
          </p:cNvPr>
          <p:cNvCxnSpPr>
            <a:cxnSpLocks/>
          </p:cNvCxnSpPr>
          <p:nvPr/>
        </p:nvCxnSpPr>
        <p:spPr>
          <a:xfrm>
            <a:off x="6350001" y="4744322"/>
            <a:ext cx="880532"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375206FC-0794-F389-824E-0D501CAAEA6D}"/>
              </a:ext>
            </a:extLst>
          </p:cNvPr>
          <p:cNvCxnSpPr>
            <a:cxnSpLocks/>
          </p:cNvCxnSpPr>
          <p:nvPr/>
        </p:nvCxnSpPr>
        <p:spPr>
          <a:xfrm>
            <a:off x="3581401" y="4744322"/>
            <a:ext cx="914399"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44" name="Title 4">
            <a:extLst>
              <a:ext uri="{FF2B5EF4-FFF2-40B4-BE49-F238E27FC236}">
                <a16:creationId xmlns:a16="http://schemas.microsoft.com/office/drawing/2014/main" id="{EBF7EECE-23E9-E661-38CD-D9A8B502BD7F}"/>
              </a:ext>
            </a:extLst>
          </p:cNvPr>
          <p:cNvSpPr txBox="1">
            <a:spLocks/>
          </p:cNvSpPr>
          <p:nvPr/>
        </p:nvSpPr>
        <p:spPr>
          <a:xfrm>
            <a:off x="484085" y="166345"/>
            <a:ext cx="7618515" cy="756522"/>
          </a:xfrm>
          <a:prstGeom prst="rect">
            <a:avLst/>
          </a:prstGeom>
          <a:solidFill>
            <a:schemeClr val="bg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2. Listen to Tom and Linda talking about their community activities last summer. Choose the correct answers.</a:t>
            </a:r>
          </a:p>
        </p:txBody>
      </p:sp>
      <p:pic>
        <p:nvPicPr>
          <p:cNvPr id="45" name="018">
            <a:hlinkClick r:id="" action="ppaction://media"/>
            <a:extLst>
              <a:ext uri="{FF2B5EF4-FFF2-40B4-BE49-F238E27FC236}">
                <a16:creationId xmlns:a16="http://schemas.microsoft.com/office/drawing/2014/main" id="{3F902763-13C1-1FF0-20B3-7B3641D0370A}"/>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407816" y="169332"/>
            <a:ext cx="609600" cy="609600"/>
          </a:xfrm>
          <a:prstGeom prst="rect">
            <a:avLst/>
          </a:prstGeom>
        </p:spPr>
      </p:pic>
    </p:spTree>
    <p:extLst>
      <p:ext uri="{BB962C8B-B14F-4D97-AF65-F5344CB8AC3E}">
        <p14:creationId xmlns:p14="http://schemas.microsoft.com/office/powerpoint/2010/main" val="1430265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par>
                                <p:cTn id="8" presetID="16" presetClass="entr" presetSubtype="21"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barn(inVertical)">
                                      <p:cBhvr>
                                        <p:cTn id="10" dur="500"/>
                                        <p:tgtEl>
                                          <p:spTgt spid="10"/>
                                        </p:tgtEl>
                                      </p:cBhvr>
                                    </p:animEffect>
                                  </p:childTnLst>
                                </p:cTn>
                              </p:par>
                              <p:par>
                                <p:cTn id="11" presetID="16" presetClass="entr" presetSubtype="21"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barn(inVertical)">
                                      <p:cBhvr>
                                        <p:cTn id="13" dur="5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nodeType="clickEffect">
                                  <p:stCondLst>
                                    <p:cond delay="0"/>
                                  </p:stCondLst>
                                  <p:childTnLst>
                                    <p:set>
                                      <p:cBhvr>
                                        <p:cTn id="17" dur="1" fill="hold">
                                          <p:stCondLst>
                                            <p:cond delay="0"/>
                                          </p:stCondLst>
                                        </p:cTn>
                                        <p:tgtEl>
                                          <p:spTgt spid="15"/>
                                        </p:tgtEl>
                                        <p:attrNameLst>
                                          <p:attrName>style.visibility</p:attrName>
                                        </p:attrNameLst>
                                      </p:cBhvr>
                                      <p:to>
                                        <p:strVal val="visible"/>
                                      </p:to>
                                    </p:set>
                                    <p:animEffect transition="in" filter="barn(inVertical)">
                                      <p:cBhvr>
                                        <p:cTn id="18" dur="500"/>
                                        <p:tgtEl>
                                          <p:spTgt spid="15"/>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barn(inVertical)">
                                      <p:cBhvr>
                                        <p:cTn id="23" dur="500"/>
                                        <p:tgtEl>
                                          <p:spTgt spid="14"/>
                                        </p:tgtEl>
                                      </p:cBhvr>
                                    </p:animEffect>
                                  </p:childTnLst>
                                </p:cTn>
                              </p:par>
                              <p:par>
                                <p:cTn id="24" presetID="16" presetClass="entr" presetSubtype="21" fill="hold" nodeType="withEffect">
                                  <p:stCondLst>
                                    <p:cond delay="0"/>
                                  </p:stCondLst>
                                  <p:childTnLst>
                                    <p:set>
                                      <p:cBhvr>
                                        <p:cTn id="25" dur="1" fill="hold">
                                          <p:stCondLst>
                                            <p:cond delay="0"/>
                                          </p:stCondLst>
                                        </p:cTn>
                                        <p:tgtEl>
                                          <p:spTgt spid="19"/>
                                        </p:tgtEl>
                                        <p:attrNameLst>
                                          <p:attrName>style.visibility</p:attrName>
                                        </p:attrNameLst>
                                      </p:cBhvr>
                                      <p:to>
                                        <p:strVal val="visible"/>
                                      </p:to>
                                    </p:set>
                                    <p:animEffect transition="in" filter="barn(inVertical)">
                                      <p:cBhvr>
                                        <p:cTn id="26" dur="500"/>
                                        <p:tgtEl>
                                          <p:spTgt spid="19"/>
                                        </p:tgtEl>
                                      </p:cBhvr>
                                    </p:animEffect>
                                  </p:childTnLst>
                                </p:cTn>
                              </p:par>
                              <p:par>
                                <p:cTn id="27" presetID="16" presetClass="entr" presetSubtype="21"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barn(inVertical)">
                                      <p:cBhvr>
                                        <p:cTn id="29" dur="500"/>
                                        <p:tgtEl>
                                          <p:spTgt spid="21"/>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35"/>
                                        </p:tgtEl>
                                        <p:attrNameLst>
                                          <p:attrName>style.visibility</p:attrName>
                                        </p:attrNameLst>
                                      </p:cBhvr>
                                      <p:to>
                                        <p:strVal val="visible"/>
                                      </p:to>
                                    </p:set>
                                    <p:animEffect transition="in" filter="barn(inVertical)">
                                      <p:cBhvr>
                                        <p:cTn id="34" dur="500"/>
                                        <p:tgtEl>
                                          <p:spTgt spid="35"/>
                                        </p:tgtEl>
                                      </p:cBhvr>
                                    </p:animEffect>
                                  </p:childTnLst>
                                </p:cTn>
                              </p:par>
                              <p:par>
                                <p:cTn id="35" presetID="16" presetClass="entr" presetSubtype="21"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barn(inVertical)">
                                      <p:cBhvr>
                                        <p:cTn id="37" dur="500"/>
                                        <p:tgtEl>
                                          <p:spTgt spid="36"/>
                                        </p:tgtEl>
                                      </p:cBhvr>
                                    </p:animEffect>
                                  </p:childTnLst>
                                </p:cTn>
                              </p:par>
                              <p:par>
                                <p:cTn id="38" presetID="16" presetClass="entr" presetSubtype="21" fill="hold" nodeType="withEffect">
                                  <p:stCondLst>
                                    <p:cond delay="0"/>
                                  </p:stCondLst>
                                  <p:childTnLst>
                                    <p:set>
                                      <p:cBhvr>
                                        <p:cTn id="39" dur="1" fill="hold">
                                          <p:stCondLst>
                                            <p:cond delay="0"/>
                                          </p:stCondLst>
                                        </p:cTn>
                                        <p:tgtEl>
                                          <p:spTgt spid="37"/>
                                        </p:tgtEl>
                                        <p:attrNameLst>
                                          <p:attrName>style.visibility</p:attrName>
                                        </p:attrNameLst>
                                      </p:cBhvr>
                                      <p:to>
                                        <p:strVal val="visible"/>
                                      </p:to>
                                    </p:set>
                                    <p:animEffect transition="in" filter="barn(inVertical)">
                                      <p:cBhvr>
                                        <p:cTn id="40" dur="500"/>
                                        <p:tgtEl>
                                          <p:spTgt spid="37"/>
                                        </p:tgtEl>
                                      </p:cBhvr>
                                    </p:animEffect>
                                  </p:childTnLst>
                                </p:cTn>
                              </p:par>
                            </p:childTnLst>
                          </p:cTn>
                        </p:par>
                      </p:childTnLst>
                    </p:cTn>
                  </p:par>
                  <p:par>
                    <p:cTn id="41" fill="hold">
                      <p:stCondLst>
                        <p:cond delay="indefinite"/>
                      </p:stCondLst>
                      <p:childTnLst>
                        <p:par>
                          <p:cTn id="42" fill="hold">
                            <p:stCondLst>
                              <p:cond delay="0"/>
                            </p:stCondLst>
                            <p:childTnLst>
                              <p:par>
                                <p:cTn id="43" presetID="16" presetClass="entr" presetSubtype="21" fill="hold" grpId="0" nodeType="clickEffect">
                                  <p:stCondLst>
                                    <p:cond delay="0"/>
                                  </p:stCondLst>
                                  <p:childTnLst>
                                    <p:set>
                                      <p:cBhvr>
                                        <p:cTn id="44" dur="1" fill="hold">
                                          <p:stCondLst>
                                            <p:cond delay="0"/>
                                          </p:stCondLst>
                                        </p:cTn>
                                        <p:tgtEl>
                                          <p:spTgt spid="44"/>
                                        </p:tgtEl>
                                        <p:attrNameLst>
                                          <p:attrName>style.visibility</p:attrName>
                                        </p:attrNameLst>
                                      </p:cBhvr>
                                      <p:to>
                                        <p:strVal val="visible"/>
                                      </p:to>
                                    </p:set>
                                    <p:animEffect transition="in" filter="barn(inVertical)">
                                      <p:cBhvr>
                                        <p:cTn id="45" dur="500"/>
                                        <p:tgtEl>
                                          <p:spTgt spid="44"/>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mediacall" presetSubtype="0" fill="hold" nodeType="clickEffect">
                                  <p:stCondLst>
                                    <p:cond delay="0"/>
                                  </p:stCondLst>
                                  <p:childTnLst>
                                    <p:cmd type="call" cmd="playFrom(0.0)">
                                      <p:cBhvr>
                                        <p:cTn id="49" dur="91632" fill="hold"/>
                                        <p:tgtEl>
                                          <p:spTgt spid="45"/>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50" fill="hold" display="0">
                  <p:stCondLst>
                    <p:cond delay="indefinite"/>
                  </p:stCondLst>
                  <p:endCondLst>
                    <p:cond evt="onStopAudio" delay="0">
                      <p:tgtEl>
                        <p:sldTgt/>
                      </p:tgtEl>
                    </p:cond>
                  </p:endCondLst>
                </p:cTn>
                <p:tgtEl>
                  <p:spTgt spid="45"/>
                </p:tgtEl>
              </p:cMediaNode>
            </p:audio>
          </p:childTnLst>
        </p:cTn>
      </p:par>
    </p:tnLst>
    <p:bldLst>
      <p:bldP spid="44"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6414"/>
        <p:cNvGrpSpPr/>
        <p:nvPr/>
      </p:nvGrpSpPr>
      <p:grpSpPr>
        <a:xfrm>
          <a:off x="0" y="0"/>
          <a:ext cx="0" cy="0"/>
          <a:chOff x="0" y="0"/>
          <a:chExt cx="0" cy="0"/>
        </a:xfrm>
      </p:grpSpPr>
      <p:grpSp>
        <p:nvGrpSpPr>
          <p:cNvPr id="6415" name="Google Shape;6415;p92"/>
          <p:cNvGrpSpPr/>
          <p:nvPr/>
        </p:nvGrpSpPr>
        <p:grpSpPr>
          <a:xfrm>
            <a:off x="729274" y="1175734"/>
            <a:ext cx="2507799" cy="206239"/>
            <a:chOff x="106648" y="895722"/>
            <a:chExt cx="4481413" cy="374300"/>
          </a:xfrm>
        </p:grpSpPr>
        <p:grpSp>
          <p:nvGrpSpPr>
            <p:cNvPr id="6416" name="Google Shape;6416;p92"/>
            <p:cNvGrpSpPr/>
            <p:nvPr/>
          </p:nvGrpSpPr>
          <p:grpSpPr>
            <a:xfrm>
              <a:off x="2233276" y="895722"/>
              <a:ext cx="1082667" cy="223591"/>
              <a:chOff x="4808316" y="2800065"/>
              <a:chExt cx="1999386" cy="412910"/>
            </a:xfrm>
          </p:grpSpPr>
          <p:sp>
            <p:nvSpPr>
              <p:cNvPr id="6417" name="Google Shape;6417;p92"/>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8" name="Google Shape;6418;p92"/>
              <p:cNvGrpSpPr/>
              <p:nvPr/>
            </p:nvGrpSpPr>
            <p:grpSpPr>
              <a:xfrm>
                <a:off x="4808316" y="2800065"/>
                <a:ext cx="92400" cy="411825"/>
                <a:chOff x="845575" y="2563700"/>
                <a:chExt cx="92400" cy="411825"/>
              </a:xfrm>
            </p:grpSpPr>
            <p:cxnSp>
              <p:nvCxnSpPr>
                <p:cNvPr id="6419" name="Google Shape;6419;p9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420" name="Google Shape;6420;p9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21" name="Google Shape;6421;p92"/>
            <p:cNvGrpSpPr/>
            <p:nvPr/>
          </p:nvGrpSpPr>
          <p:grpSpPr>
            <a:xfrm>
              <a:off x="106648" y="895722"/>
              <a:ext cx="1088401" cy="223591"/>
              <a:chOff x="881025" y="2800065"/>
              <a:chExt cx="2009975" cy="412910"/>
            </a:xfrm>
          </p:grpSpPr>
          <p:sp>
            <p:nvSpPr>
              <p:cNvPr id="6422" name="Google Shape;6422;p92"/>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3" name="Google Shape;6423;p92"/>
              <p:cNvGrpSpPr/>
              <p:nvPr/>
            </p:nvGrpSpPr>
            <p:grpSpPr>
              <a:xfrm>
                <a:off x="881025" y="2800065"/>
                <a:ext cx="92400" cy="411825"/>
                <a:chOff x="845575" y="2563700"/>
                <a:chExt cx="92400" cy="411825"/>
              </a:xfrm>
            </p:grpSpPr>
            <p:cxnSp>
              <p:nvCxnSpPr>
                <p:cNvPr id="6424" name="Google Shape;6424;p92"/>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425" name="Google Shape;6425;p92"/>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26" name="Google Shape;6426;p92"/>
            <p:cNvGrpSpPr/>
            <p:nvPr/>
          </p:nvGrpSpPr>
          <p:grpSpPr>
            <a:xfrm>
              <a:off x="1172346" y="1047018"/>
              <a:ext cx="1083151" cy="223003"/>
              <a:chOff x="2849073" y="3079467"/>
              <a:chExt cx="2000279" cy="411825"/>
            </a:xfrm>
          </p:grpSpPr>
          <p:sp>
            <p:nvSpPr>
              <p:cNvPr id="6427" name="Google Shape;6427;p92"/>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28" name="Google Shape;6428;p92"/>
              <p:cNvGrpSpPr/>
              <p:nvPr/>
            </p:nvGrpSpPr>
            <p:grpSpPr>
              <a:xfrm rot="10800000">
                <a:off x="2849073" y="3079467"/>
                <a:ext cx="92400" cy="411825"/>
                <a:chOff x="2070100" y="2563700"/>
                <a:chExt cx="92400" cy="411825"/>
              </a:xfrm>
            </p:grpSpPr>
            <p:cxnSp>
              <p:nvCxnSpPr>
                <p:cNvPr id="6429" name="Google Shape;6429;p9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430" name="Google Shape;6430;p9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31" name="Google Shape;6431;p92"/>
            <p:cNvGrpSpPr/>
            <p:nvPr/>
          </p:nvGrpSpPr>
          <p:grpSpPr>
            <a:xfrm>
              <a:off x="3290132" y="1047018"/>
              <a:ext cx="1297929" cy="223003"/>
              <a:chOff x="6760035" y="3079467"/>
              <a:chExt cx="2396914" cy="411825"/>
            </a:xfrm>
          </p:grpSpPr>
          <p:sp>
            <p:nvSpPr>
              <p:cNvPr id="6432" name="Google Shape;6432;p92"/>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3" name="Google Shape;6433;p92"/>
              <p:cNvGrpSpPr/>
              <p:nvPr/>
            </p:nvGrpSpPr>
            <p:grpSpPr>
              <a:xfrm rot="10800000">
                <a:off x="6760035" y="3079467"/>
                <a:ext cx="92400" cy="411825"/>
                <a:chOff x="2070100" y="2563700"/>
                <a:chExt cx="92400" cy="411825"/>
              </a:xfrm>
            </p:grpSpPr>
            <p:cxnSp>
              <p:nvCxnSpPr>
                <p:cNvPr id="6434" name="Google Shape;6434;p92"/>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435" name="Google Shape;6435;p92"/>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36" name="Google Shape;6436;p92"/>
          <p:cNvGrpSpPr/>
          <p:nvPr/>
        </p:nvGrpSpPr>
        <p:grpSpPr>
          <a:xfrm>
            <a:off x="2147036" y="3575105"/>
            <a:ext cx="1086701" cy="799429"/>
            <a:chOff x="2183288" y="3555572"/>
            <a:chExt cx="1136241" cy="835873"/>
          </a:xfrm>
        </p:grpSpPr>
        <p:sp>
          <p:nvSpPr>
            <p:cNvPr id="6437" name="Google Shape;6437;p92"/>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8" name="Google Shape;6438;p92"/>
            <p:cNvGrpSpPr/>
            <p:nvPr/>
          </p:nvGrpSpPr>
          <p:grpSpPr>
            <a:xfrm>
              <a:off x="2205895" y="3637269"/>
              <a:ext cx="1089848" cy="724993"/>
              <a:chOff x="2205895" y="3637269"/>
              <a:chExt cx="1089848" cy="724993"/>
            </a:xfrm>
          </p:grpSpPr>
          <p:sp>
            <p:nvSpPr>
              <p:cNvPr id="6439" name="Google Shape;6439;p92"/>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92"/>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92"/>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92"/>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92"/>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92"/>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5" name="Google Shape;6445;p92"/>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46" name="Google Shape;6446;p92"/>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447" name="Google Shape;6447;p92"/>
            <p:cNvGrpSpPr/>
            <p:nvPr/>
          </p:nvGrpSpPr>
          <p:grpSpPr>
            <a:xfrm>
              <a:off x="3173850" y="3779426"/>
              <a:ext cx="145679" cy="70048"/>
              <a:chOff x="3173850" y="3779426"/>
              <a:chExt cx="145679" cy="70048"/>
            </a:xfrm>
          </p:grpSpPr>
          <p:cxnSp>
            <p:nvCxnSpPr>
              <p:cNvPr id="6448" name="Google Shape;6448;p92"/>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449" name="Google Shape;6449;p92"/>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0" name="Google Shape;6450;p92"/>
            <p:cNvGrpSpPr/>
            <p:nvPr/>
          </p:nvGrpSpPr>
          <p:grpSpPr>
            <a:xfrm>
              <a:off x="2183288" y="4139483"/>
              <a:ext cx="145133" cy="70048"/>
              <a:chOff x="2183288" y="4139483"/>
              <a:chExt cx="145133" cy="70048"/>
            </a:xfrm>
          </p:grpSpPr>
          <p:cxnSp>
            <p:nvCxnSpPr>
              <p:cNvPr id="6451" name="Google Shape;6451;p92"/>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452" name="Google Shape;6452;p92"/>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53" name="Google Shape;6453;p92"/>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54" name="Google Shape;6454;p92"/>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455" name="Google Shape;6455;p92"/>
            <p:cNvGrpSpPr/>
            <p:nvPr/>
          </p:nvGrpSpPr>
          <p:grpSpPr>
            <a:xfrm>
              <a:off x="2943836" y="4268886"/>
              <a:ext cx="60717" cy="122559"/>
              <a:chOff x="2943836" y="4268886"/>
              <a:chExt cx="60717" cy="122559"/>
            </a:xfrm>
          </p:grpSpPr>
          <p:sp>
            <p:nvSpPr>
              <p:cNvPr id="6456" name="Google Shape;6456;p92"/>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57" name="Google Shape;6457;p92"/>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458" name="Google Shape;6458;p92"/>
          <p:cNvGrpSpPr/>
          <p:nvPr/>
        </p:nvGrpSpPr>
        <p:grpSpPr>
          <a:xfrm>
            <a:off x="3409981" y="1496104"/>
            <a:ext cx="1675870" cy="758251"/>
            <a:chOff x="3530532" y="1496185"/>
            <a:chExt cx="1562000" cy="706730"/>
          </a:xfrm>
        </p:grpSpPr>
        <p:cxnSp>
          <p:nvCxnSpPr>
            <p:cNvPr id="6459" name="Google Shape;6459;p92"/>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460" name="Google Shape;6460;p92"/>
            <p:cNvGrpSpPr/>
            <p:nvPr/>
          </p:nvGrpSpPr>
          <p:grpSpPr>
            <a:xfrm>
              <a:off x="3530532" y="1496185"/>
              <a:ext cx="323430" cy="463587"/>
              <a:chOff x="3530532" y="1496185"/>
              <a:chExt cx="323430" cy="463587"/>
            </a:xfrm>
          </p:grpSpPr>
          <p:grpSp>
            <p:nvGrpSpPr>
              <p:cNvPr id="6461" name="Google Shape;6461;p92"/>
              <p:cNvGrpSpPr/>
              <p:nvPr/>
            </p:nvGrpSpPr>
            <p:grpSpPr>
              <a:xfrm>
                <a:off x="3567462" y="1496185"/>
                <a:ext cx="286500" cy="361376"/>
                <a:chOff x="3567462" y="1496185"/>
                <a:chExt cx="286500" cy="361376"/>
              </a:xfrm>
            </p:grpSpPr>
            <p:cxnSp>
              <p:nvCxnSpPr>
                <p:cNvPr id="6462" name="Google Shape;6462;p92"/>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463" name="Google Shape;6463;p92"/>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64" name="Google Shape;6464;p92"/>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5" name="Google Shape;6465;p92"/>
            <p:cNvGrpSpPr/>
            <p:nvPr/>
          </p:nvGrpSpPr>
          <p:grpSpPr>
            <a:xfrm>
              <a:off x="3891569" y="1779209"/>
              <a:ext cx="323945" cy="423706"/>
              <a:chOff x="3891569" y="1779209"/>
              <a:chExt cx="323945" cy="423706"/>
            </a:xfrm>
          </p:grpSpPr>
          <p:grpSp>
            <p:nvGrpSpPr>
              <p:cNvPr id="6466" name="Google Shape;6466;p92"/>
              <p:cNvGrpSpPr/>
              <p:nvPr/>
            </p:nvGrpSpPr>
            <p:grpSpPr>
              <a:xfrm>
                <a:off x="3929014" y="1881638"/>
                <a:ext cx="286500" cy="321278"/>
                <a:chOff x="3929014" y="1881638"/>
                <a:chExt cx="286500" cy="321278"/>
              </a:xfrm>
            </p:grpSpPr>
            <p:cxnSp>
              <p:nvCxnSpPr>
                <p:cNvPr id="6467" name="Google Shape;6467;p92"/>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468" name="Google Shape;6468;p92"/>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69" name="Google Shape;6469;p92"/>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0" name="Google Shape;6470;p92"/>
            <p:cNvGrpSpPr/>
            <p:nvPr/>
          </p:nvGrpSpPr>
          <p:grpSpPr>
            <a:xfrm>
              <a:off x="4252606" y="1496185"/>
              <a:ext cx="324721" cy="463587"/>
              <a:chOff x="4252606" y="1496185"/>
              <a:chExt cx="324721" cy="463587"/>
            </a:xfrm>
          </p:grpSpPr>
          <p:grpSp>
            <p:nvGrpSpPr>
              <p:cNvPr id="6471" name="Google Shape;6471;p92"/>
              <p:cNvGrpSpPr/>
              <p:nvPr/>
            </p:nvGrpSpPr>
            <p:grpSpPr>
              <a:xfrm>
                <a:off x="4290828" y="1496185"/>
                <a:ext cx="286500" cy="361376"/>
                <a:chOff x="4290828" y="1496185"/>
                <a:chExt cx="286500" cy="361376"/>
              </a:xfrm>
            </p:grpSpPr>
            <p:cxnSp>
              <p:nvCxnSpPr>
                <p:cNvPr id="6472" name="Google Shape;6472;p92"/>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473" name="Google Shape;6473;p92"/>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4" name="Google Shape;6474;p92"/>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5" name="Google Shape;6475;p92"/>
            <p:cNvGrpSpPr/>
            <p:nvPr/>
          </p:nvGrpSpPr>
          <p:grpSpPr>
            <a:xfrm>
              <a:off x="4613643" y="1763716"/>
              <a:ext cx="325308" cy="439200"/>
              <a:chOff x="4613643" y="1763716"/>
              <a:chExt cx="325308" cy="439200"/>
            </a:xfrm>
          </p:grpSpPr>
          <p:grpSp>
            <p:nvGrpSpPr>
              <p:cNvPr id="6476" name="Google Shape;6476;p92"/>
              <p:cNvGrpSpPr/>
              <p:nvPr/>
            </p:nvGrpSpPr>
            <p:grpSpPr>
              <a:xfrm>
                <a:off x="4652451" y="1879538"/>
                <a:ext cx="286500" cy="323378"/>
                <a:chOff x="4652451" y="1879538"/>
                <a:chExt cx="286500" cy="323378"/>
              </a:xfrm>
            </p:grpSpPr>
            <p:cxnSp>
              <p:nvCxnSpPr>
                <p:cNvPr id="6477" name="Google Shape;6477;p92"/>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478" name="Google Shape;6478;p92"/>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9" name="Google Shape;6479;p92"/>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80" name="Google Shape;6480;p92"/>
          <p:cNvGrpSpPr/>
          <p:nvPr/>
        </p:nvGrpSpPr>
        <p:grpSpPr>
          <a:xfrm>
            <a:off x="3421841" y="2349730"/>
            <a:ext cx="1652173" cy="391517"/>
            <a:chOff x="3512551" y="2358270"/>
            <a:chExt cx="1597383" cy="378533"/>
          </a:xfrm>
        </p:grpSpPr>
        <p:cxnSp>
          <p:nvCxnSpPr>
            <p:cNvPr id="6481" name="Google Shape;6481;p92"/>
            <p:cNvCxnSpPr>
              <a:stCxn id="6482" idx="6"/>
              <a:endCxn id="648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484" name="Google Shape;6484;p92"/>
            <p:cNvGrpSpPr/>
            <p:nvPr/>
          </p:nvGrpSpPr>
          <p:grpSpPr>
            <a:xfrm>
              <a:off x="3512551" y="2358270"/>
              <a:ext cx="225647" cy="307714"/>
              <a:chOff x="2182679" y="2004714"/>
              <a:chExt cx="792300" cy="1080458"/>
            </a:xfrm>
          </p:grpSpPr>
          <p:cxnSp>
            <p:nvCxnSpPr>
              <p:cNvPr id="6485" name="Google Shape;6485;p92"/>
              <p:cNvCxnSpPr>
                <a:stCxn id="648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82" name="Google Shape;6482;p92"/>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92"/>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7" name="Google Shape;6487;p92"/>
            <p:cNvGrpSpPr/>
            <p:nvPr/>
          </p:nvGrpSpPr>
          <p:grpSpPr>
            <a:xfrm>
              <a:off x="3969644" y="2440153"/>
              <a:ext cx="225853" cy="296651"/>
              <a:chOff x="3775710" y="1729289"/>
              <a:chExt cx="136500" cy="179289"/>
            </a:xfrm>
          </p:grpSpPr>
          <p:cxnSp>
            <p:nvCxnSpPr>
              <p:cNvPr id="6488" name="Google Shape;6488;p92"/>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489" name="Google Shape;6489;p92"/>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92"/>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1" name="Google Shape;6491;p92"/>
            <p:cNvGrpSpPr/>
            <p:nvPr/>
          </p:nvGrpSpPr>
          <p:grpSpPr>
            <a:xfrm>
              <a:off x="4427051" y="2358270"/>
              <a:ext cx="225647" cy="307714"/>
              <a:chOff x="5393704" y="2004714"/>
              <a:chExt cx="792300" cy="1080458"/>
            </a:xfrm>
          </p:grpSpPr>
          <p:cxnSp>
            <p:nvCxnSpPr>
              <p:cNvPr id="6492" name="Google Shape;6492;p92"/>
              <p:cNvCxnSpPr>
                <a:stCxn id="649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94" name="Google Shape;6494;p92"/>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92"/>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5" name="Google Shape;6495;p92"/>
            <p:cNvGrpSpPr/>
            <p:nvPr/>
          </p:nvGrpSpPr>
          <p:grpSpPr>
            <a:xfrm>
              <a:off x="4884287" y="2440252"/>
              <a:ext cx="225647" cy="296532"/>
              <a:chOff x="6999166" y="2292572"/>
              <a:chExt cx="792300" cy="1041192"/>
            </a:xfrm>
          </p:grpSpPr>
          <p:cxnSp>
            <p:nvCxnSpPr>
              <p:cNvPr id="6496" name="Google Shape;6496;p92"/>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483" name="Google Shape;6483;p92"/>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92"/>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98" name="Google Shape;6498;p92"/>
          <p:cNvGrpSpPr/>
          <p:nvPr/>
        </p:nvGrpSpPr>
        <p:grpSpPr>
          <a:xfrm>
            <a:off x="6842649" y="1185930"/>
            <a:ext cx="1581844" cy="732818"/>
            <a:chOff x="634175" y="2986275"/>
            <a:chExt cx="3147949" cy="1458344"/>
          </a:xfrm>
        </p:grpSpPr>
        <p:cxnSp>
          <p:nvCxnSpPr>
            <p:cNvPr id="6499" name="Google Shape;6499;p92"/>
            <p:cNvCxnSpPr>
              <a:stCxn id="6500" idx="4"/>
              <a:endCxn id="650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502" name="Google Shape;6502;p92"/>
            <p:cNvCxnSpPr>
              <a:stCxn id="6501" idx="0"/>
              <a:endCxn id="650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504" name="Google Shape;6504;p92"/>
            <p:cNvCxnSpPr>
              <a:stCxn id="6503" idx="4"/>
              <a:endCxn id="650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506" name="Google Shape;6506;p92"/>
            <p:cNvCxnSpPr>
              <a:stCxn id="6505" idx="0"/>
              <a:endCxn id="650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507" name="Google Shape;6507;p92"/>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503" name="Google Shape;6503;p92"/>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500" name="Google Shape;6500;p92"/>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505" name="Google Shape;6505;p92"/>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501" name="Google Shape;6501;p92"/>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508" name="Google Shape;6508;p92"/>
          <p:cNvGrpSpPr/>
          <p:nvPr/>
        </p:nvGrpSpPr>
        <p:grpSpPr>
          <a:xfrm>
            <a:off x="3410364" y="2880240"/>
            <a:ext cx="1675128" cy="313674"/>
            <a:chOff x="998425" y="1182125"/>
            <a:chExt cx="1065400" cy="199500"/>
          </a:xfrm>
        </p:grpSpPr>
        <p:sp>
          <p:nvSpPr>
            <p:cNvPr id="6509" name="Google Shape;6509;p92"/>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92"/>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92"/>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92"/>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92"/>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92"/>
          <p:cNvGrpSpPr/>
          <p:nvPr/>
        </p:nvGrpSpPr>
        <p:grpSpPr>
          <a:xfrm>
            <a:off x="3410363" y="3836206"/>
            <a:ext cx="1675129" cy="525345"/>
            <a:chOff x="5194708" y="3484366"/>
            <a:chExt cx="3148148" cy="987304"/>
          </a:xfrm>
        </p:grpSpPr>
        <p:grpSp>
          <p:nvGrpSpPr>
            <p:cNvPr id="6515" name="Google Shape;6515;p92"/>
            <p:cNvGrpSpPr/>
            <p:nvPr/>
          </p:nvGrpSpPr>
          <p:grpSpPr>
            <a:xfrm>
              <a:off x="7531521" y="3484366"/>
              <a:ext cx="811335" cy="987304"/>
              <a:chOff x="3379425" y="1617275"/>
              <a:chExt cx="1090650" cy="1327200"/>
            </a:xfrm>
          </p:grpSpPr>
          <p:sp>
            <p:nvSpPr>
              <p:cNvPr id="6516" name="Google Shape;6516;p92"/>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92"/>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92"/>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9" name="Google Shape;6519;p92"/>
            <p:cNvGrpSpPr/>
            <p:nvPr/>
          </p:nvGrpSpPr>
          <p:grpSpPr>
            <a:xfrm>
              <a:off x="6752546" y="3484366"/>
              <a:ext cx="811428" cy="987304"/>
              <a:chOff x="2332275" y="1617275"/>
              <a:chExt cx="1090775" cy="1327200"/>
            </a:xfrm>
          </p:grpSpPr>
          <p:sp>
            <p:nvSpPr>
              <p:cNvPr id="6520" name="Google Shape;6520;p92"/>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92"/>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92"/>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3" name="Google Shape;6523;p92"/>
            <p:cNvGrpSpPr/>
            <p:nvPr/>
          </p:nvGrpSpPr>
          <p:grpSpPr>
            <a:xfrm>
              <a:off x="5973664" y="3484366"/>
              <a:ext cx="811335" cy="987304"/>
              <a:chOff x="1285250" y="1617275"/>
              <a:chExt cx="1090650" cy="1327200"/>
            </a:xfrm>
          </p:grpSpPr>
          <p:sp>
            <p:nvSpPr>
              <p:cNvPr id="6524" name="Google Shape;6524;p92"/>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92"/>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92"/>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7" name="Google Shape;6527;p92"/>
            <p:cNvGrpSpPr/>
            <p:nvPr/>
          </p:nvGrpSpPr>
          <p:grpSpPr>
            <a:xfrm>
              <a:off x="5194708" y="3484366"/>
              <a:ext cx="811409" cy="987304"/>
              <a:chOff x="238125" y="1617275"/>
              <a:chExt cx="1090750" cy="1327200"/>
            </a:xfrm>
          </p:grpSpPr>
          <p:sp>
            <p:nvSpPr>
              <p:cNvPr id="6528" name="Google Shape;6528;p92"/>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92"/>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92"/>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31" name="Google Shape;6531;p92"/>
          <p:cNvGrpSpPr/>
          <p:nvPr/>
        </p:nvGrpSpPr>
        <p:grpSpPr>
          <a:xfrm>
            <a:off x="6844048" y="2482095"/>
            <a:ext cx="1579046" cy="522230"/>
            <a:chOff x="6853641" y="2534077"/>
            <a:chExt cx="1515545" cy="501229"/>
          </a:xfrm>
        </p:grpSpPr>
        <p:grpSp>
          <p:nvGrpSpPr>
            <p:cNvPr id="6532" name="Google Shape;6532;p92"/>
            <p:cNvGrpSpPr/>
            <p:nvPr/>
          </p:nvGrpSpPr>
          <p:grpSpPr>
            <a:xfrm>
              <a:off x="6853641" y="2618923"/>
              <a:ext cx="1515545" cy="324556"/>
              <a:chOff x="6853641" y="2618923"/>
              <a:chExt cx="1515545" cy="324556"/>
            </a:xfrm>
          </p:grpSpPr>
          <p:sp>
            <p:nvSpPr>
              <p:cNvPr id="6533" name="Google Shape;6533;p92"/>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92"/>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92"/>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92"/>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92"/>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38" name="Google Shape;6538;p92"/>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92"/>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92"/>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92"/>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92"/>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3" name="Google Shape;6543;p92"/>
          <p:cNvGrpSpPr/>
          <p:nvPr/>
        </p:nvGrpSpPr>
        <p:grpSpPr>
          <a:xfrm>
            <a:off x="3438940" y="3357136"/>
            <a:ext cx="1617976" cy="346616"/>
            <a:chOff x="1808063" y="4294338"/>
            <a:chExt cx="3370782" cy="721817"/>
          </a:xfrm>
        </p:grpSpPr>
        <p:sp>
          <p:nvSpPr>
            <p:cNvPr id="6544" name="Google Shape;6544;p92"/>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92"/>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92"/>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92"/>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92"/>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92"/>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92"/>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92"/>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92"/>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92"/>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92"/>
          <p:cNvGrpSpPr/>
          <p:nvPr/>
        </p:nvGrpSpPr>
        <p:grpSpPr>
          <a:xfrm>
            <a:off x="5264936" y="4023886"/>
            <a:ext cx="1417067" cy="350605"/>
            <a:chOff x="4234950" y="2101012"/>
            <a:chExt cx="4219974" cy="1044090"/>
          </a:xfrm>
        </p:grpSpPr>
        <p:sp>
          <p:nvSpPr>
            <p:cNvPr id="6555" name="Google Shape;6555;p92"/>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92"/>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92"/>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92"/>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92"/>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92"/>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92"/>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92"/>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92"/>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92"/>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92"/>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92"/>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92"/>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92"/>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92"/>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92"/>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1" name="Google Shape;6571;p92"/>
          <p:cNvGrpSpPr/>
          <p:nvPr/>
        </p:nvGrpSpPr>
        <p:grpSpPr>
          <a:xfrm>
            <a:off x="6840408" y="2014643"/>
            <a:ext cx="1586327" cy="371557"/>
            <a:chOff x="1247650" y="2075423"/>
            <a:chExt cx="6648477" cy="1557238"/>
          </a:xfrm>
        </p:grpSpPr>
        <p:sp>
          <p:nvSpPr>
            <p:cNvPr id="6572" name="Google Shape;6572;p92"/>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92"/>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92"/>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92"/>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92"/>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92"/>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8" name="Google Shape;6578;p92"/>
          <p:cNvGrpSpPr/>
          <p:nvPr/>
        </p:nvGrpSpPr>
        <p:grpSpPr>
          <a:xfrm>
            <a:off x="5271678" y="1167833"/>
            <a:ext cx="1415601" cy="1648533"/>
            <a:chOff x="1839112" y="2209163"/>
            <a:chExt cx="1918159" cy="2233784"/>
          </a:xfrm>
        </p:grpSpPr>
        <p:sp>
          <p:nvSpPr>
            <p:cNvPr id="6579" name="Google Shape;6579;p92"/>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92"/>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92"/>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82" name="Google Shape;6582;p92"/>
            <p:cNvCxnSpPr>
              <a:stCxn id="6579" idx="6"/>
              <a:endCxn id="658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583" name="Google Shape;6583;p92"/>
            <p:cNvCxnSpPr>
              <a:stCxn id="6580" idx="4"/>
              <a:endCxn id="658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585" name="Google Shape;6585;p92"/>
            <p:cNvCxnSpPr>
              <a:stCxn id="6584" idx="6"/>
              <a:endCxn id="658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586" name="Google Shape;6586;p92"/>
            <p:cNvCxnSpPr>
              <a:stCxn id="6581" idx="4"/>
              <a:endCxn id="658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584" name="Google Shape;6584;p92"/>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92"/>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92"/>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89" name="Google Shape;6589;p92"/>
            <p:cNvCxnSpPr>
              <a:endCxn id="658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590" name="Google Shape;6590;p92"/>
          <p:cNvGrpSpPr/>
          <p:nvPr/>
        </p:nvGrpSpPr>
        <p:grpSpPr>
          <a:xfrm>
            <a:off x="3428944" y="1185917"/>
            <a:ext cx="1637968" cy="154942"/>
            <a:chOff x="238125" y="2506075"/>
            <a:chExt cx="7115411" cy="673075"/>
          </a:xfrm>
        </p:grpSpPr>
        <p:sp>
          <p:nvSpPr>
            <p:cNvPr id="6591" name="Google Shape;6591;p92"/>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92"/>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92"/>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92"/>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92"/>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92"/>
          <p:cNvGrpSpPr/>
          <p:nvPr/>
        </p:nvGrpSpPr>
        <p:grpSpPr>
          <a:xfrm>
            <a:off x="1969680" y="1500635"/>
            <a:ext cx="1262932" cy="785408"/>
            <a:chOff x="548861" y="389676"/>
            <a:chExt cx="3843371" cy="2390163"/>
          </a:xfrm>
        </p:grpSpPr>
        <p:cxnSp>
          <p:nvCxnSpPr>
            <p:cNvPr id="6597" name="Google Shape;6597;p92"/>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98" name="Google Shape;6598;p92"/>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99" name="Google Shape;6599;p92"/>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600" name="Google Shape;6600;p92"/>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601" name="Google Shape;6601;p92"/>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602" name="Google Shape;6602;p92"/>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603" name="Google Shape;6603;p92"/>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604" name="Google Shape;6604;p92"/>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92"/>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92"/>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92"/>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92"/>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92"/>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0" name="Google Shape;6610;p92"/>
          <p:cNvGrpSpPr/>
          <p:nvPr/>
        </p:nvGrpSpPr>
        <p:grpSpPr>
          <a:xfrm>
            <a:off x="757812" y="2607512"/>
            <a:ext cx="1412054" cy="633562"/>
            <a:chOff x="1187400" y="2529299"/>
            <a:chExt cx="6769193" cy="2241903"/>
          </a:xfrm>
        </p:grpSpPr>
        <p:sp>
          <p:nvSpPr>
            <p:cNvPr id="6611" name="Google Shape;6611;p92"/>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612" name="Google Shape;6612;p92"/>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613" name="Google Shape;6613;p92"/>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614" name="Google Shape;6614;p92"/>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615" name="Google Shape;6615;p92"/>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616" name="Google Shape;6616;p92"/>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617" name="Google Shape;6617;p92"/>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618" name="Google Shape;6618;p92"/>
            <p:cNvCxnSpPr>
              <a:stCxn id="6611" idx="2"/>
              <a:endCxn id="661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619" name="Google Shape;6619;p92"/>
            <p:cNvCxnSpPr>
              <a:stCxn id="6613" idx="0"/>
              <a:endCxn id="661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620" name="Google Shape;6620;p92"/>
            <p:cNvCxnSpPr>
              <a:stCxn id="6613" idx="2"/>
              <a:endCxn id="661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621" name="Google Shape;6621;p92"/>
            <p:cNvCxnSpPr>
              <a:stCxn id="6614" idx="0"/>
              <a:endCxn id="661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622" name="Google Shape;6622;p92"/>
            <p:cNvCxnSpPr>
              <a:stCxn id="6612" idx="2"/>
              <a:endCxn id="661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623" name="Google Shape;6623;p92"/>
            <p:cNvCxnSpPr>
              <a:stCxn id="6616" idx="0"/>
              <a:endCxn id="661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624" name="Google Shape;6624;p92"/>
          <p:cNvGrpSpPr/>
          <p:nvPr/>
        </p:nvGrpSpPr>
        <p:grpSpPr>
          <a:xfrm>
            <a:off x="6844058" y="3100221"/>
            <a:ext cx="1579035" cy="540873"/>
            <a:chOff x="6895650" y="3126697"/>
            <a:chExt cx="1436662" cy="492105"/>
          </a:xfrm>
        </p:grpSpPr>
        <p:sp>
          <p:nvSpPr>
            <p:cNvPr id="6625" name="Google Shape;6625;p92"/>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92"/>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92"/>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92"/>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92"/>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30" name="Google Shape;6630;p92"/>
            <p:cNvGrpSpPr/>
            <p:nvPr/>
          </p:nvGrpSpPr>
          <p:grpSpPr>
            <a:xfrm>
              <a:off x="6995957" y="3335810"/>
              <a:ext cx="1230393" cy="71754"/>
              <a:chOff x="6995957" y="3287964"/>
              <a:chExt cx="1230393" cy="71754"/>
            </a:xfrm>
          </p:grpSpPr>
          <p:sp>
            <p:nvSpPr>
              <p:cNvPr id="6631" name="Google Shape;6631;p92"/>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92"/>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92"/>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92"/>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92"/>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36" name="Google Shape;6636;p92"/>
          <p:cNvGrpSpPr/>
          <p:nvPr/>
        </p:nvGrpSpPr>
        <p:grpSpPr>
          <a:xfrm>
            <a:off x="6842640" y="3736984"/>
            <a:ext cx="1581862" cy="650625"/>
            <a:chOff x="6777990" y="3710194"/>
            <a:chExt cx="1646915" cy="677382"/>
          </a:xfrm>
        </p:grpSpPr>
        <p:grpSp>
          <p:nvGrpSpPr>
            <p:cNvPr id="6637" name="Google Shape;6637;p92"/>
            <p:cNvGrpSpPr/>
            <p:nvPr/>
          </p:nvGrpSpPr>
          <p:grpSpPr>
            <a:xfrm>
              <a:off x="6777990" y="3874492"/>
              <a:ext cx="411129" cy="513083"/>
              <a:chOff x="6777990" y="3874492"/>
              <a:chExt cx="411129" cy="513083"/>
            </a:xfrm>
          </p:grpSpPr>
          <p:cxnSp>
            <p:nvCxnSpPr>
              <p:cNvPr id="6638" name="Google Shape;6638;p92"/>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39" name="Google Shape;6639;p92"/>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0" name="Google Shape;6640;p92"/>
            <p:cNvGrpSpPr/>
            <p:nvPr/>
          </p:nvGrpSpPr>
          <p:grpSpPr>
            <a:xfrm>
              <a:off x="7188425" y="3710194"/>
              <a:ext cx="411123" cy="520535"/>
              <a:chOff x="7188425" y="3710194"/>
              <a:chExt cx="411123" cy="520535"/>
            </a:xfrm>
          </p:grpSpPr>
          <p:cxnSp>
            <p:nvCxnSpPr>
              <p:cNvPr id="6641" name="Google Shape;6641;p92"/>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42" name="Google Shape;6642;p92"/>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3" name="Google Shape;6643;p92"/>
            <p:cNvGrpSpPr/>
            <p:nvPr/>
          </p:nvGrpSpPr>
          <p:grpSpPr>
            <a:xfrm>
              <a:off x="7603341" y="3874492"/>
              <a:ext cx="411474" cy="513083"/>
              <a:chOff x="7603341" y="3874492"/>
              <a:chExt cx="411474" cy="513083"/>
            </a:xfrm>
          </p:grpSpPr>
          <p:cxnSp>
            <p:nvCxnSpPr>
              <p:cNvPr id="6644" name="Google Shape;6644;p92"/>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645" name="Google Shape;6645;p92"/>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6" name="Google Shape;6646;p92"/>
            <p:cNvGrpSpPr/>
            <p:nvPr/>
          </p:nvGrpSpPr>
          <p:grpSpPr>
            <a:xfrm>
              <a:off x="8013776" y="3722847"/>
              <a:ext cx="411129" cy="507881"/>
              <a:chOff x="8013776" y="3722847"/>
              <a:chExt cx="411129" cy="507881"/>
            </a:xfrm>
          </p:grpSpPr>
          <p:cxnSp>
            <p:nvCxnSpPr>
              <p:cNvPr id="6647" name="Google Shape;6647;p92"/>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648" name="Google Shape;6648;p92"/>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49" name="Google Shape;6649;p92"/>
          <p:cNvGrpSpPr/>
          <p:nvPr/>
        </p:nvGrpSpPr>
        <p:grpSpPr>
          <a:xfrm>
            <a:off x="5262155" y="2909824"/>
            <a:ext cx="1421889" cy="1020603"/>
            <a:chOff x="5190863" y="2824811"/>
            <a:chExt cx="1544860" cy="1108869"/>
          </a:xfrm>
        </p:grpSpPr>
        <p:grpSp>
          <p:nvGrpSpPr>
            <p:cNvPr id="6650" name="Google Shape;6650;p92"/>
            <p:cNvGrpSpPr/>
            <p:nvPr/>
          </p:nvGrpSpPr>
          <p:grpSpPr>
            <a:xfrm>
              <a:off x="5938695" y="3176919"/>
              <a:ext cx="685761" cy="404739"/>
              <a:chOff x="5938695" y="3176919"/>
              <a:chExt cx="685761" cy="404739"/>
            </a:xfrm>
          </p:grpSpPr>
          <p:grpSp>
            <p:nvGrpSpPr>
              <p:cNvPr id="6651" name="Google Shape;6651;p92"/>
              <p:cNvGrpSpPr/>
              <p:nvPr/>
            </p:nvGrpSpPr>
            <p:grpSpPr>
              <a:xfrm>
                <a:off x="5938695" y="3176919"/>
                <a:ext cx="685761" cy="404739"/>
                <a:chOff x="5938695" y="3176919"/>
                <a:chExt cx="685761" cy="404739"/>
              </a:xfrm>
            </p:grpSpPr>
            <p:sp>
              <p:nvSpPr>
                <p:cNvPr id="6652" name="Google Shape;6652;p92"/>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92"/>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4" name="Google Shape;6654;p92"/>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5" name="Google Shape;6655;p92"/>
            <p:cNvGrpSpPr/>
            <p:nvPr/>
          </p:nvGrpSpPr>
          <p:grpSpPr>
            <a:xfrm>
              <a:off x="5305233" y="3176835"/>
              <a:ext cx="685971" cy="404655"/>
              <a:chOff x="5305233" y="3176835"/>
              <a:chExt cx="685971" cy="404655"/>
            </a:xfrm>
          </p:grpSpPr>
          <p:grpSp>
            <p:nvGrpSpPr>
              <p:cNvPr id="6656" name="Google Shape;6656;p92"/>
              <p:cNvGrpSpPr/>
              <p:nvPr/>
            </p:nvGrpSpPr>
            <p:grpSpPr>
              <a:xfrm>
                <a:off x="5305233" y="3176835"/>
                <a:ext cx="685971" cy="404655"/>
                <a:chOff x="5305233" y="3176835"/>
                <a:chExt cx="685971" cy="404655"/>
              </a:xfrm>
            </p:grpSpPr>
            <p:sp>
              <p:nvSpPr>
                <p:cNvPr id="6657" name="Google Shape;6657;p92"/>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92"/>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9" name="Google Shape;6659;p92"/>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0" name="Google Shape;6660;p92"/>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1" name="Google Shape;6661;p92"/>
            <p:cNvGrpSpPr/>
            <p:nvPr/>
          </p:nvGrpSpPr>
          <p:grpSpPr>
            <a:xfrm>
              <a:off x="5657361" y="2824811"/>
              <a:ext cx="1078361" cy="404655"/>
              <a:chOff x="5657361" y="2824811"/>
              <a:chExt cx="1078361" cy="404655"/>
            </a:xfrm>
          </p:grpSpPr>
          <p:grpSp>
            <p:nvGrpSpPr>
              <p:cNvPr id="6662" name="Google Shape;6662;p92"/>
              <p:cNvGrpSpPr/>
              <p:nvPr/>
            </p:nvGrpSpPr>
            <p:grpSpPr>
              <a:xfrm>
                <a:off x="5657361" y="2824811"/>
                <a:ext cx="1078361" cy="404655"/>
                <a:chOff x="5657361" y="2824811"/>
                <a:chExt cx="1078361" cy="404655"/>
              </a:xfrm>
            </p:grpSpPr>
            <p:grpSp>
              <p:nvGrpSpPr>
                <p:cNvPr id="6663" name="Google Shape;6663;p92"/>
                <p:cNvGrpSpPr/>
                <p:nvPr/>
              </p:nvGrpSpPr>
              <p:grpSpPr>
                <a:xfrm>
                  <a:off x="5938485" y="2824811"/>
                  <a:ext cx="797237" cy="404655"/>
                  <a:chOff x="5938485" y="2824811"/>
                  <a:chExt cx="797237" cy="404655"/>
                </a:xfrm>
              </p:grpSpPr>
              <p:sp>
                <p:nvSpPr>
                  <p:cNvPr id="6664" name="Google Shape;6664;p92"/>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92"/>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6" name="Google Shape;6666;p92"/>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7" name="Google Shape;6667;p92"/>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8" name="Google Shape;6668;p92"/>
            <p:cNvGrpSpPr/>
            <p:nvPr/>
          </p:nvGrpSpPr>
          <p:grpSpPr>
            <a:xfrm>
              <a:off x="5190863" y="3528942"/>
              <a:ext cx="1078026" cy="404739"/>
              <a:chOff x="5190863" y="3528942"/>
              <a:chExt cx="1078026" cy="404739"/>
            </a:xfrm>
          </p:grpSpPr>
          <p:sp>
            <p:nvSpPr>
              <p:cNvPr id="6669" name="Google Shape;6669;p92"/>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0" name="Google Shape;6670;p92"/>
              <p:cNvGrpSpPr/>
              <p:nvPr/>
            </p:nvGrpSpPr>
            <p:grpSpPr>
              <a:xfrm>
                <a:off x="5190863" y="3528942"/>
                <a:ext cx="1078026" cy="404739"/>
                <a:chOff x="5190863" y="3528942"/>
                <a:chExt cx="1078026" cy="404739"/>
              </a:xfrm>
            </p:grpSpPr>
            <p:sp>
              <p:nvSpPr>
                <p:cNvPr id="6671" name="Google Shape;6671;p92"/>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92"/>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73" name="Google Shape;6673;p92"/>
          <p:cNvGrpSpPr/>
          <p:nvPr/>
        </p:nvGrpSpPr>
        <p:grpSpPr>
          <a:xfrm>
            <a:off x="728162" y="1474292"/>
            <a:ext cx="1086719" cy="879487"/>
            <a:chOff x="803162" y="1474292"/>
            <a:chExt cx="1086719" cy="879487"/>
          </a:xfrm>
        </p:grpSpPr>
        <p:grpSp>
          <p:nvGrpSpPr>
            <p:cNvPr id="6674" name="Google Shape;6674;p92"/>
            <p:cNvGrpSpPr/>
            <p:nvPr/>
          </p:nvGrpSpPr>
          <p:grpSpPr>
            <a:xfrm>
              <a:off x="803162" y="1625948"/>
              <a:ext cx="445856" cy="576579"/>
              <a:chOff x="803162" y="1625948"/>
              <a:chExt cx="445856" cy="576579"/>
            </a:xfrm>
          </p:grpSpPr>
          <p:sp>
            <p:nvSpPr>
              <p:cNvPr id="6675" name="Google Shape;6675;p92"/>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76" name="Google Shape;6676;p92"/>
              <p:cNvGrpSpPr/>
              <p:nvPr/>
            </p:nvGrpSpPr>
            <p:grpSpPr>
              <a:xfrm>
                <a:off x="1056023" y="1625948"/>
                <a:ext cx="192995" cy="576579"/>
                <a:chOff x="1056023" y="1625948"/>
                <a:chExt cx="192995" cy="576579"/>
              </a:xfrm>
            </p:grpSpPr>
            <p:sp>
              <p:nvSpPr>
                <p:cNvPr id="6677" name="Google Shape;6677;p92"/>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92"/>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92"/>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92"/>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92"/>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82" name="Google Shape;6682;p92"/>
            <p:cNvGrpSpPr/>
            <p:nvPr/>
          </p:nvGrpSpPr>
          <p:grpSpPr>
            <a:xfrm>
              <a:off x="1371406" y="1474292"/>
              <a:ext cx="518475" cy="879487"/>
              <a:chOff x="1398231" y="1474292"/>
              <a:chExt cx="518475" cy="879487"/>
            </a:xfrm>
          </p:grpSpPr>
          <p:grpSp>
            <p:nvGrpSpPr>
              <p:cNvPr id="6683" name="Google Shape;6683;p92"/>
              <p:cNvGrpSpPr/>
              <p:nvPr/>
            </p:nvGrpSpPr>
            <p:grpSpPr>
              <a:xfrm>
                <a:off x="1398231" y="1474292"/>
                <a:ext cx="518475" cy="341643"/>
                <a:chOff x="1398231" y="1474292"/>
                <a:chExt cx="518475" cy="341643"/>
              </a:xfrm>
            </p:grpSpPr>
            <p:sp>
              <p:nvSpPr>
                <p:cNvPr id="6684" name="Google Shape;6684;p92"/>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5" name="Google Shape;6685;p92"/>
                <p:cNvGrpSpPr/>
                <p:nvPr/>
              </p:nvGrpSpPr>
              <p:grpSpPr>
                <a:xfrm>
                  <a:off x="1616453" y="1474292"/>
                  <a:ext cx="300253" cy="341643"/>
                  <a:chOff x="1616453" y="1475379"/>
                  <a:chExt cx="300253" cy="341643"/>
                </a:xfrm>
              </p:grpSpPr>
              <p:sp>
                <p:nvSpPr>
                  <p:cNvPr id="6686" name="Google Shape;6686;p92"/>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92"/>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92"/>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92"/>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92"/>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92"/>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92"/>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3" name="Google Shape;6693;p92"/>
                  <p:cNvGrpSpPr/>
                  <p:nvPr/>
                </p:nvGrpSpPr>
                <p:grpSpPr>
                  <a:xfrm>
                    <a:off x="1839639" y="1475379"/>
                    <a:ext cx="77067" cy="341643"/>
                    <a:chOff x="1839639" y="1475379"/>
                    <a:chExt cx="77067" cy="341643"/>
                  </a:xfrm>
                </p:grpSpPr>
                <p:sp>
                  <p:nvSpPr>
                    <p:cNvPr id="6694" name="Google Shape;6694;p92"/>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92"/>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96" name="Google Shape;6696;p92"/>
              <p:cNvGrpSpPr/>
              <p:nvPr/>
            </p:nvGrpSpPr>
            <p:grpSpPr>
              <a:xfrm>
                <a:off x="1398451" y="2012951"/>
                <a:ext cx="518255" cy="340828"/>
                <a:chOff x="1398451" y="2012951"/>
                <a:chExt cx="518255" cy="340828"/>
              </a:xfrm>
            </p:grpSpPr>
            <p:sp>
              <p:nvSpPr>
                <p:cNvPr id="6697" name="Google Shape;6697;p92"/>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98" name="Google Shape;6698;p92"/>
                <p:cNvGrpSpPr/>
                <p:nvPr/>
              </p:nvGrpSpPr>
              <p:grpSpPr>
                <a:xfrm>
                  <a:off x="1616453" y="2012951"/>
                  <a:ext cx="300253" cy="340828"/>
                  <a:chOff x="1616453" y="2013538"/>
                  <a:chExt cx="300253" cy="340828"/>
                </a:xfrm>
              </p:grpSpPr>
              <p:sp>
                <p:nvSpPr>
                  <p:cNvPr id="6699" name="Google Shape;6699;p92"/>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92"/>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92"/>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92"/>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92"/>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92"/>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92"/>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6" name="Google Shape;6706;p92"/>
                  <p:cNvGrpSpPr/>
                  <p:nvPr/>
                </p:nvGrpSpPr>
                <p:grpSpPr>
                  <a:xfrm>
                    <a:off x="1839639" y="2013538"/>
                    <a:ext cx="77067" cy="340828"/>
                    <a:chOff x="1839639" y="2013538"/>
                    <a:chExt cx="77067" cy="340828"/>
                  </a:xfrm>
                </p:grpSpPr>
                <p:sp>
                  <p:nvSpPr>
                    <p:cNvPr id="6707" name="Google Shape;6707;p92"/>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92"/>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709" name="Google Shape;6709;p92"/>
          <p:cNvGrpSpPr/>
          <p:nvPr/>
        </p:nvGrpSpPr>
        <p:grpSpPr>
          <a:xfrm>
            <a:off x="724986" y="3605478"/>
            <a:ext cx="1368681" cy="682918"/>
            <a:chOff x="724986" y="3605478"/>
            <a:chExt cx="1368681" cy="682918"/>
          </a:xfrm>
        </p:grpSpPr>
        <p:grpSp>
          <p:nvGrpSpPr>
            <p:cNvPr id="6710" name="Google Shape;6710;p92"/>
            <p:cNvGrpSpPr/>
            <p:nvPr/>
          </p:nvGrpSpPr>
          <p:grpSpPr>
            <a:xfrm>
              <a:off x="1289102" y="3823629"/>
              <a:ext cx="240442" cy="250435"/>
              <a:chOff x="-165066" y="3843615"/>
              <a:chExt cx="221259" cy="230455"/>
            </a:xfrm>
          </p:grpSpPr>
          <p:sp>
            <p:nvSpPr>
              <p:cNvPr id="6711" name="Google Shape;6711;p92"/>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92"/>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92"/>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92"/>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92"/>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92"/>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92"/>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92"/>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92"/>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92"/>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92"/>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92"/>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92"/>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92"/>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92"/>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92"/>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92"/>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92"/>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92"/>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92"/>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92"/>
            <p:cNvGrpSpPr/>
            <p:nvPr/>
          </p:nvGrpSpPr>
          <p:grpSpPr>
            <a:xfrm>
              <a:off x="724986" y="3605478"/>
              <a:ext cx="1368681" cy="682918"/>
              <a:chOff x="724986" y="3605478"/>
              <a:chExt cx="1368681" cy="682918"/>
            </a:xfrm>
          </p:grpSpPr>
          <p:grpSp>
            <p:nvGrpSpPr>
              <p:cNvPr id="6732" name="Google Shape;6732;p92"/>
              <p:cNvGrpSpPr/>
              <p:nvPr/>
            </p:nvGrpSpPr>
            <p:grpSpPr>
              <a:xfrm>
                <a:off x="1498221" y="4047614"/>
                <a:ext cx="529172" cy="240783"/>
                <a:chOff x="1498221" y="4047614"/>
                <a:chExt cx="529172" cy="240783"/>
              </a:xfrm>
            </p:grpSpPr>
            <p:grpSp>
              <p:nvGrpSpPr>
                <p:cNvPr id="6733" name="Google Shape;6733;p92"/>
                <p:cNvGrpSpPr/>
                <p:nvPr/>
              </p:nvGrpSpPr>
              <p:grpSpPr>
                <a:xfrm>
                  <a:off x="1826655" y="4224370"/>
                  <a:ext cx="200738" cy="25631"/>
                  <a:chOff x="1826655" y="4224370"/>
                  <a:chExt cx="200738" cy="25631"/>
                </a:xfrm>
              </p:grpSpPr>
              <p:sp>
                <p:nvSpPr>
                  <p:cNvPr id="6734" name="Google Shape;6734;p92"/>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92"/>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6" name="Google Shape;6736;p92"/>
                <p:cNvGrpSpPr/>
                <p:nvPr/>
              </p:nvGrpSpPr>
              <p:grpSpPr>
                <a:xfrm>
                  <a:off x="1498221" y="4047614"/>
                  <a:ext cx="328444" cy="240783"/>
                  <a:chOff x="1498221" y="4047614"/>
                  <a:chExt cx="328444" cy="240783"/>
                </a:xfrm>
              </p:grpSpPr>
              <p:sp>
                <p:nvSpPr>
                  <p:cNvPr id="6737" name="Google Shape;6737;p92"/>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38" name="Google Shape;6738;p92"/>
                  <p:cNvGrpSpPr/>
                  <p:nvPr/>
                </p:nvGrpSpPr>
                <p:grpSpPr>
                  <a:xfrm>
                    <a:off x="1498221" y="4047614"/>
                    <a:ext cx="150566" cy="190416"/>
                    <a:chOff x="1498221" y="4047614"/>
                    <a:chExt cx="150566" cy="190416"/>
                  </a:xfrm>
                </p:grpSpPr>
                <p:sp>
                  <p:nvSpPr>
                    <p:cNvPr id="6739" name="Google Shape;6739;p92"/>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92"/>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741" name="Google Shape;6741;p92"/>
              <p:cNvGrpSpPr/>
              <p:nvPr/>
            </p:nvGrpSpPr>
            <p:grpSpPr>
              <a:xfrm>
                <a:off x="1560718" y="3800594"/>
                <a:ext cx="532948" cy="302090"/>
                <a:chOff x="1560718" y="3800594"/>
                <a:chExt cx="532948" cy="302090"/>
              </a:xfrm>
            </p:grpSpPr>
            <p:grpSp>
              <p:nvGrpSpPr>
                <p:cNvPr id="6742" name="Google Shape;6742;p92"/>
                <p:cNvGrpSpPr/>
                <p:nvPr/>
              </p:nvGrpSpPr>
              <p:grpSpPr>
                <a:xfrm>
                  <a:off x="1912179" y="3827344"/>
                  <a:ext cx="181487" cy="25631"/>
                  <a:chOff x="1912179" y="3827344"/>
                  <a:chExt cx="181487" cy="25631"/>
                </a:xfrm>
              </p:grpSpPr>
              <p:sp>
                <p:nvSpPr>
                  <p:cNvPr id="6743" name="Google Shape;6743;p92"/>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92"/>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5" name="Google Shape;6745;p92"/>
                <p:cNvGrpSpPr/>
                <p:nvPr/>
              </p:nvGrpSpPr>
              <p:grpSpPr>
                <a:xfrm>
                  <a:off x="1912179" y="4044505"/>
                  <a:ext cx="181487" cy="25622"/>
                  <a:chOff x="1912179" y="4044506"/>
                  <a:chExt cx="181487" cy="25622"/>
                </a:xfrm>
              </p:grpSpPr>
              <p:sp>
                <p:nvSpPr>
                  <p:cNvPr id="6746" name="Google Shape;6746;p92"/>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92"/>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8" name="Google Shape;6748;p92"/>
                <p:cNvGrpSpPr/>
                <p:nvPr/>
              </p:nvGrpSpPr>
              <p:grpSpPr>
                <a:xfrm>
                  <a:off x="1560718" y="3800594"/>
                  <a:ext cx="351472" cy="302090"/>
                  <a:chOff x="1560718" y="3800594"/>
                  <a:chExt cx="351472" cy="302090"/>
                </a:xfrm>
              </p:grpSpPr>
              <p:grpSp>
                <p:nvGrpSpPr>
                  <p:cNvPr id="6749" name="Google Shape;6749;p92"/>
                  <p:cNvGrpSpPr/>
                  <p:nvPr/>
                </p:nvGrpSpPr>
                <p:grpSpPr>
                  <a:xfrm>
                    <a:off x="1560718" y="3842857"/>
                    <a:ext cx="173586" cy="217131"/>
                    <a:chOff x="1560718" y="3842857"/>
                    <a:chExt cx="173586" cy="217131"/>
                  </a:xfrm>
                </p:grpSpPr>
                <p:sp>
                  <p:nvSpPr>
                    <p:cNvPr id="6750" name="Google Shape;6750;p92"/>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92"/>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92"/>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53" name="Google Shape;6753;p92"/>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92"/>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755" name="Google Shape;6755;p92"/>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56" name="Google Shape;6756;p92"/>
              <p:cNvGrpSpPr/>
              <p:nvPr/>
            </p:nvGrpSpPr>
            <p:grpSpPr>
              <a:xfrm>
                <a:off x="785350" y="3605478"/>
                <a:ext cx="535311" cy="249245"/>
                <a:chOff x="785350" y="3605478"/>
                <a:chExt cx="535311" cy="249245"/>
              </a:xfrm>
            </p:grpSpPr>
            <p:grpSp>
              <p:nvGrpSpPr>
                <p:cNvPr id="6757" name="Google Shape;6757;p92"/>
                <p:cNvGrpSpPr/>
                <p:nvPr/>
              </p:nvGrpSpPr>
              <p:grpSpPr>
                <a:xfrm>
                  <a:off x="785350" y="3605478"/>
                  <a:ext cx="376191" cy="102736"/>
                  <a:chOff x="785350" y="3605478"/>
                  <a:chExt cx="376191" cy="102736"/>
                </a:xfrm>
              </p:grpSpPr>
              <p:sp>
                <p:nvSpPr>
                  <p:cNvPr id="6758" name="Google Shape;6758;p92"/>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92"/>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92"/>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92"/>
                <p:cNvGrpSpPr/>
                <p:nvPr/>
              </p:nvGrpSpPr>
              <p:grpSpPr>
                <a:xfrm>
                  <a:off x="1161530" y="3655851"/>
                  <a:ext cx="159131" cy="198872"/>
                  <a:chOff x="1161530" y="3655851"/>
                  <a:chExt cx="159131" cy="198872"/>
                </a:xfrm>
              </p:grpSpPr>
              <p:sp>
                <p:nvSpPr>
                  <p:cNvPr id="6762" name="Google Shape;6762;p92"/>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92"/>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64" name="Google Shape;6764;p92"/>
              <p:cNvGrpSpPr/>
              <p:nvPr/>
            </p:nvGrpSpPr>
            <p:grpSpPr>
              <a:xfrm>
                <a:off x="785350" y="4047614"/>
                <a:ext cx="535311" cy="240783"/>
                <a:chOff x="785350" y="4047614"/>
                <a:chExt cx="535311" cy="240783"/>
              </a:xfrm>
            </p:grpSpPr>
            <p:grpSp>
              <p:nvGrpSpPr>
                <p:cNvPr id="6765" name="Google Shape;6765;p92"/>
                <p:cNvGrpSpPr/>
                <p:nvPr/>
              </p:nvGrpSpPr>
              <p:grpSpPr>
                <a:xfrm>
                  <a:off x="1161636" y="4047614"/>
                  <a:ext cx="159025" cy="190415"/>
                  <a:chOff x="1161636" y="4047614"/>
                  <a:chExt cx="159025" cy="190415"/>
                </a:xfrm>
              </p:grpSpPr>
              <p:sp>
                <p:nvSpPr>
                  <p:cNvPr id="6766" name="Google Shape;6766;p92"/>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92"/>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8" name="Google Shape;6768;p92"/>
                <p:cNvGrpSpPr/>
                <p:nvPr/>
              </p:nvGrpSpPr>
              <p:grpSpPr>
                <a:xfrm>
                  <a:off x="785350" y="4185661"/>
                  <a:ext cx="376191" cy="102736"/>
                  <a:chOff x="785350" y="4185661"/>
                  <a:chExt cx="376191" cy="102736"/>
                </a:xfrm>
              </p:grpSpPr>
              <p:sp>
                <p:nvSpPr>
                  <p:cNvPr id="6769" name="Google Shape;6769;p92"/>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92"/>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92"/>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72" name="Google Shape;6772;p92"/>
              <p:cNvGrpSpPr/>
              <p:nvPr/>
            </p:nvGrpSpPr>
            <p:grpSpPr>
              <a:xfrm>
                <a:off x="1501054" y="3605478"/>
                <a:ext cx="526340" cy="249240"/>
                <a:chOff x="1501054" y="3605478"/>
                <a:chExt cx="526340" cy="249240"/>
              </a:xfrm>
            </p:grpSpPr>
            <p:grpSp>
              <p:nvGrpSpPr>
                <p:cNvPr id="6773" name="Google Shape;6773;p92"/>
                <p:cNvGrpSpPr/>
                <p:nvPr/>
              </p:nvGrpSpPr>
              <p:grpSpPr>
                <a:xfrm>
                  <a:off x="1834208" y="3643867"/>
                  <a:ext cx="193185" cy="25622"/>
                  <a:chOff x="1834208" y="3643867"/>
                  <a:chExt cx="193185" cy="25622"/>
                </a:xfrm>
              </p:grpSpPr>
              <p:sp>
                <p:nvSpPr>
                  <p:cNvPr id="6774" name="Google Shape;6774;p92"/>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92"/>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92"/>
                <p:cNvGrpSpPr/>
                <p:nvPr/>
              </p:nvGrpSpPr>
              <p:grpSpPr>
                <a:xfrm>
                  <a:off x="1501054" y="3605478"/>
                  <a:ext cx="333165" cy="249240"/>
                  <a:chOff x="1501054" y="3605478"/>
                  <a:chExt cx="333165" cy="249240"/>
                </a:xfrm>
              </p:grpSpPr>
              <p:sp>
                <p:nvSpPr>
                  <p:cNvPr id="6777" name="Google Shape;6777;p92"/>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8" name="Google Shape;6778;p92"/>
                  <p:cNvGrpSpPr/>
                  <p:nvPr/>
                </p:nvGrpSpPr>
                <p:grpSpPr>
                  <a:xfrm>
                    <a:off x="1501054" y="3655851"/>
                    <a:ext cx="155286" cy="198867"/>
                    <a:chOff x="1501054" y="3655851"/>
                    <a:chExt cx="155286" cy="198867"/>
                  </a:xfrm>
                </p:grpSpPr>
                <p:sp>
                  <p:nvSpPr>
                    <p:cNvPr id="6779" name="Google Shape;6779;p92"/>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92"/>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781" name="Google Shape;6781;p92"/>
              <p:cNvGrpSpPr/>
              <p:nvPr/>
            </p:nvGrpSpPr>
            <p:grpSpPr>
              <a:xfrm>
                <a:off x="724986" y="3800594"/>
                <a:ext cx="532950" cy="302090"/>
                <a:chOff x="724986" y="3800594"/>
                <a:chExt cx="532950" cy="302090"/>
              </a:xfrm>
            </p:grpSpPr>
            <p:grpSp>
              <p:nvGrpSpPr>
                <p:cNvPr id="6782" name="Google Shape;6782;p92"/>
                <p:cNvGrpSpPr/>
                <p:nvPr/>
              </p:nvGrpSpPr>
              <p:grpSpPr>
                <a:xfrm>
                  <a:off x="724986" y="4044367"/>
                  <a:ext cx="181314" cy="25626"/>
                  <a:chOff x="724986" y="4044367"/>
                  <a:chExt cx="181314" cy="25626"/>
                </a:xfrm>
              </p:grpSpPr>
              <p:sp>
                <p:nvSpPr>
                  <p:cNvPr id="6783" name="Google Shape;6783;p92"/>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92"/>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92"/>
                <p:cNvGrpSpPr/>
                <p:nvPr/>
              </p:nvGrpSpPr>
              <p:grpSpPr>
                <a:xfrm>
                  <a:off x="906290" y="3800594"/>
                  <a:ext cx="351646" cy="302090"/>
                  <a:chOff x="906290" y="3800594"/>
                  <a:chExt cx="351646" cy="302090"/>
                </a:xfrm>
              </p:grpSpPr>
              <p:grpSp>
                <p:nvGrpSpPr>
                  <p:cNvPr id="6786" name="Google Shape;6786;p92"/>
                  <p:cNvGrpSpPr/>
                  <p:nvPr/>
                </p:nvGrpSpPr>
                <p:grpSpPr>
                  <a:xfrm>
                    <a:off x="1084172" y="3842857"/>
                    <a:ext cx="173764" cy="217131"/>
                    <a:chOff x="1084172" y="3842857"/>
                    <a:chExt cx="173764" cy="217131"/>
                  </a:xfrm>
                </p:grpSpPr>
                <p:grpSp>
                  <p:nvGrpSpPr>
                    <p:cNvPr id="6787" name="Google Shape;6787;p92"/>
                    <p:cNvGrpSpPr/>
                    <p:nvPr/>
                  </p:nvGrpSpPr>
                  <p:grpSpPr>
                    <a:xfrm>
                      <a:off x="1156862" y="3936509"/>
                      <a:ext cx="101073" cy="25622"/>
                      <a:chOff x="1156862" y="3936509"/>
                      <a:chExt cx="101073" cy="25622"/>
                    </a:xfrm>
                  </p:grpSpPr>
                  <p:sp>
                    <p:nvSpPr>
                      <p:cNvPr id="6788" name="Google Shape;6788;p92"/>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92"/>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0" name="Google Shape;6790;p92"/>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1" name="Google Shape;6791;p92"/>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92"/>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3" name="Google Shape;6793;p92"/>
                <p:cNvGrpSpPr/>
                <p:nvPr/>
              </p:nvGrpSpPr>
              <p:grpSpPr>
                <a:xfrm>
                  <a:off x="724986" y="3830189"/>
                  <a:ext cx="189533" cy="25626"/>
                  <a:chOff x="724986" y="3830189"/>
                  <a:chExt cx="189533" cy="25626"/>
                </a:xfrm>
              </p:grpSpPr>
              <p:sp>
                <p:nvSpPr>
                  <p:cNvPr id="6794" name="Google Shape;6794;p92"/>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92"/>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796" name="Google Shape;6796;p92"/>
          <p:cNvGrpSpPr/>
          <p:nvPr/>
        </p:nvGrpSpPr>
        <p:grpSpPr>
          <a:xfrm>
            <a:off x="2253298" y="2455640"/>
            <a:ext cx="948701" cy="935378"/>
            <a:chOff x="2253298" y="2428317"/>
            <a:chExt cx="948701" cy="935378"/>
          </a:xfrm>
        </p:grpSpPr>
        <p:sp>
          <p:nvSpPr>
            <p:cNvPr id="6797" name="Google Shape;6797;p92"/>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92"/>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92"/>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92"/>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92"/>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92"/>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92"/>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92"/>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92"/>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92"/>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92"/>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92"/>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92"/>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92"/>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92"/>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92"/>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92"/>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92"/>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92"/>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92"/>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92"/>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92"/>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92"/>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92"/>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92"/>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92"/>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92"/>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92"/>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92"/>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92"/>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92"/>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92"/>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92"/>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6833"/>
        <p:cNvGrpSpPr/>
        <p:nvPr/>
      </p:nvGrpSpPr>
      <p:grpSpPr>
        <a:xfrm>
          <a:off x="0" y="0"/>
          <a:ext cx="0" cy="0"/>
          <a:chOff x="0" y="0"/>
          <a:chExt cx="0" cy="0"/>
        </a:xfrm>
      </p:grpSpPr>
      <p:grpSp>
        <p:nvGrpSpPr>
          <p:cNvPr id="6834" name="Google Shape;6834;p93"/>
          <p:cNvGrpSpPr/>
          <p:nvPr/>
        </p:nvGrpSpPr>
        <p:grpSpPr>
          <a:xfrm>
            <a:off x="3353582" y="1145627"/>
            <a:ext cx="2363393" cy="1017867"/>
            <a:chOff x="3292400" y="1219146"/>
            <a:chExt cx="2615240" cy="1110239"/>
          </a:xfrm>
        </p:grpSpPr>
        <p:sp>
          <p:nvSpPr>
            <p:cNvPr id="6835" name="Google Shape;6835;p93"/>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836" name="Google Shape;6836;p93"/>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37" name="Google Shape;6837;p93"/>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838" name="Google Shape;6838;p93"/>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839" name="Google Shape;6839;p93"/>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840" name="Google Shape;6840;p93"/>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841" name="Google Shape;6841;p93"/>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842" name="Google Shape;6842;p93"/>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843" name="Google Shape;6843;p93"/>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844" name="Google Shape;6844;p93"/>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845" name="Google Shape;6845;p93"/>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846" name="Google Shape;6846;p93"/>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847" name="Google Shape;6847;p93"/>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848" name="Google Shape;6848;p93"/>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849" name="Google Shape;6849;p93"/>
            <p:cNvGrpSpPr/>
            <p:nvPr/>
          </p:nvGrpSpPr>
          <p:grpSpPr>
            <a:xfrm>
              <a:off x="3748438" y="1378608"/>
              <a:ext cx="2159202" cy="903971"/>
              <a:chOff x="1683525" y="2179850"/>
              <a:chExt cx="4519050" cy="2134525"/>
            </a:xfrm>
          </p:grpSpPr>
          <p:sp>
            <p:nvSpPr>
              <p:cNvPr id="6850" name="Google Shape;6850;p93"/>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1" name="Google Shape;6851;p93"/>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2" name="Google Shape;6852;p93"/>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3" name="Google Shape;6853;p93"/>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4" name="Google Shape;6854;p93"/>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5" name="Google Shape;6855;p93"/>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6" name="Google Shape;6856;p93"/>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7" name="Google Shape;6857;p93"/>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8" name="Google Shape;6858;p93"/>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59" name="Google Shape;6859;p93"/>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60" name="Google Shape;6860;p93"/>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861" name="Google Shape;6861;p93"/>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862" name="Google Shape;6862;p93"/>
          <p:cNvGraphicFramePr/>
          <p:nvPr/>
        </p:nvGraphicFramePr>
        <p:xfrm>
          <a:off x="5949675" y="2323100"/>
          <a:ext cx="3000000" cy="3000000"/>
        </p:xfrm>
        <a:graphic>
          <a:graphicData uri="http://schemas.openxmlformats.org/drawingml/2006/table">
            <a:tbl>
              <a:tblPr>
                <a:noFill/>
                <a:tableStyleId>{3A524112-1BC0-48EA-AE5B-873E1152A4B6}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863" name="Google Shape;6863;p93"/>
          <p:cNvGrpSpPr/>
          <p:nvPr/>
        </p:nvGrpSpPr>
        <p:grpSpPr>
          <a:xfrm>
            <a:off x="5926924" y="3381697"/>
            <a:ext cx="2519825" cy="1001454"/>
            <a:chOff x="1906114" y="789980"/>
            <a:chExt cx="1487676" cy="606868"/>
          </a:xfrm>
        </p:grpSpPr>
        <p:cxnSp>
          <p:nvCxnSpPr>
            <p:cNvPr id="6864" name="Google Shape;6864;p93"/>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865" name="Google Shape;6865;p93"/>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866" name="Google Shape;6866;p93"/>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867" name="Google Shape;6867;p93"/>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868" name="Google Shape;6868;p93"/>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869" name="Google Shape;6869;p93"/>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870" name="Google Shape;6870;p93"/>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871" name="Google Shape;6871;p93"/>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93"/>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93"/>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93"/>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93"/>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93"/>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93"/>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878" name="Google Shape;6878;p93"/>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879" name="Google Shape;6879;p93"/>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880" name="Google Shape;6880;p93"/>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1" name="Google Shape;6881;p93"/>
          <p:cNvGrpSpPr/>
          <p:nvPr/>
        </p:nvGrpSpPr>
        <p:grpSpPr>
          <a:xfrm>
            <a:off x="726399" y="1190655"/>
            <a:ext cx="2394370" cy="976502"/>
            <a:chOff x="749309" y="1112739"/>
            <a:chExt cx="2371603" cy="976502"/>
          </a:xfrm>
        </p:grpSpPr>
        <p:sp>
          <p:nvSpPr>
            <p:cNvPr id="6882" name="Google Shape;6882;p93"/>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93"/>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93"/>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93"/>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93"/>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93"/>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93"/>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93"/>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93"/>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93"/>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93"/>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93"/>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93"/>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93"/>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93"/>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93"/>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93"/>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93"/>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93"/>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93"/>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93"/>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93"/>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93"/>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93"/>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93"/>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93"/>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93"/>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93"/>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93"/>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93"/>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93"/>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93"/>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914" name="Google Shape;6914;p93"/>
          <p:cNvGraphicFramePr/>
          <p:nvPr/>
        </p:nvGraphicFramePr>
        <p:xfrm>
          <a:off x="5949700" y="1188950"/>
          <a:ext cx="3000000" cy="3000000"/>
        </p:xfrm>
        <a:graphic>
          <a:graphicData uri="http://schemas.openxmlformats.org/drawingml/2006/table">
            <a:tbl>
              <a:tblPr>
                <a:noFill/>
                <a:tableStyleId>{3A524112-1BC0-48EA-AE5B-873E1152A4B6}</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6915" name="Google Shape;6915;p93"/>
          <p:cNvGraphicFramePr/>
          <p:nvPr/>
        </p:nvGraphicFramePr>
        <p:xfrm>
          <a:off x="3356413" y="2323100"/>
          <a:ext cx="3000000" cy="3000000"/>
        </p:xfrm>
        <a:graphic>
          <a:graphicData uri="http://schemas.openxmlformats.org/drawingml/2006/table">
            <a:tbl>
              <a:tblPr>
                <a:noFill/>
                <a:tableStyleId>{3A524112-1BC0-48EA-AE5B-873E1152A4B6}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916" name="Google Shape;6916;p93"/>
          <p:cNvGrpSpPr/>
          <p:nvPr/>
        </p:nvGrpSpPr>
        <p:grpSpPr>
          <a:xfrm>
            <a:off x="4100342" y="2709743"/>
            <a:ext cx="1517436" cy="74460"/>
            <a:chOff x="3980086" y="2804397"/>
            <a:chExt cx="1227600" cy="66900"/>
          </a:xfrm>
        </p:grpSpPr>
        <p:sp>
          <p:nvSpPr>
            <p:cNvPr id="6917" name="Google Shape;6917;p9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9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93"/>
          <p:cNvGrpSpPr/>
          <p:nvPr/>
        </p:nvGrpSpPr>
        <p:grpSpPr>
          <a:xfrm>
            <a:off x="4725406" y="3002330"/>
            <a:ext cx="892956" cy="74460"/>
            <a:chOff x="3980086" y="2804397"/>
            <a:chExt cx="1227600" cy="66900"/>
          </a:xfrm>
        </p:grpSpPr>
        <p:sp>
          <p:nvSpPr>
            <p:cNvPr id="6920" name="Google Shape;6920;p93"/>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93"/>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93"/>
          <p:cNvGrpSpPr/>
          <p:nvPr/>
        </p:nvGrpSpPr>
        <p:grpSpPr>
          <a:xfrm>
            <a:off x="3358498" y="3361213"/>
            <a:ext cx="2363244" cy="1005943"/>
            <a:chOff x="3358415" y="3361302"/>
            <a:chExt cx="2363244" cy="1024695"/>
          </a:xfrm>
        </p:grpSpPr>
        <p:grpSp>
          <p:nvGrpSpPr>
            <p:cNvPr id="6923" name="Google Shape;6923;p93"/>
            <p:cNvGrpSpPr/>
            <p:nvPr/>
          </p:nvGrpSpPr>
          <p:grpSpPr>
            <a:xfrm>
              <a:off x="3358415" y="3361302"/>
              <a:ext cx="441300" cy="1024695"/>
              <a:chOff x="3358415" y="3361302"/>
              <a:chExt cx="441300" cy="1024695"/>
            </a:xfrm>
          </p:grpSpPr>
          <p:sp>
            <p:nvSpPr>
              <p:cNvPr id="6924" name="Google Shape;6924;p93"/>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93"/>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93"/>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93"/>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93"/>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93"/>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0" name="Google Shape;6930;p93"/>
            <p:cNvGrpSpPr/>
            <p:nvPr/>
          </p:nvGrpSpPr>
          <p:grpSpPr>
            <a:xfrm>
              <a:off x="3838901" y="3361302"/>
              <a:ext cx="441300" cy="1024695"/>
              <a:chOff x="3838901" y="3361302"/>
              <a:chExt cx="441300" cy="1024695"/>
            </a:xfrm>
          </p:grpSpPr>
          <p:sp>
            <p:nvSpPr>
              <p:cNvPr id="6931" name="Google Shape;6931;p93"/>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93"/>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93"/>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93"/>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93"/>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93"/>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7" name="Google Shape;6937;p93"/>
            <p:cNvGrpSpPr/>
            <p:nvPr/>
          </p:nvGrpSpPr>
          <p:grpSpPr>
            <a:xfrm>
              <a:off x="4319387" y="3361302"/>
              <a:ext cx="441300" cy="1024695"/>
              <a:chOff x="4319387" y="3361302"/>
              <a:chExt cx="441300" cy="1024695"/>
            </a:xfrm>
          </p:grpSpPr>
          <p:sp>
            <p:nvSpPr>
              <p:cNvPr id="6938" name="Google Shape;6938;p93"/>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93"/>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93"/>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93"/>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93"/>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93"/>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93"/>
            <p:cNvGrpSpPr/>
            <p:nvPr/>
          </p:nvGrpSpPr>
          <p:grpSpPr>
            <a:xfrm>
              <a:off x="4799873" y="3361302"/>
              <a:ext cx="441300" cy="1024695"/>
              <a:chOff x="4799873" y="3361302"/>
              <a:chExt cx="441300" cy="1024695"/>
            </a:xfrm>
          </p:grpSpPr>
          <p:sp>
            <p:nvSpPr>
              <p:cNvPr id="6945" name="Google Shape;6945;p93"/>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93"/>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93"/>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93"/>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93"/>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93"/>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1" name="Google Shape;6951;p93"/>
            <p:cNvGrpSpPr/>
            <p:nvPr/>
          </p:nvGrpSpPr>
          <p:grpSpPr>
            <a:xfrm>
              <a:off x="5280360" y="3361302"/>
              <a:ext cx="441300" cy="1024695"/>
              <a:chOff x="5280360" y="3361302"/>
              <a:chExt cx="441300" cy="1024695"/>
            </a:xfrm>
          </p:grpSpPr>
          <p:sp>
            <p:nvSpPr>
              <p:cNvPr id="6952" name="Google Shape;6952;p93"/>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93"/>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93"/>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93"/>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93"/>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93"/>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958" name="Google Shape;6958;p93"/>
          <p:cNvGraphicFramePr/>
          <p:nvPr/>
        </p:nvGraphicFramePr>
        <p:xfrm>
          <a:off x="724925" y="2323100"/>
          <a:ext cx="3000000" cy="3000000"/>
        </p:xfrm>
        <a:graphic>
          <a:graphicData uri="http://schemas.openxmlformats.org/drawingml/2006/table">
            <a:tbl>
              <a:tblPr>
                <a:noFill/>
                <a:tableStyleId>{3A524112-1BC0-48EA-AE5B-873E1152A4B6}</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959" name="Google Shape;6959;p93"/>
          <p:cNvGrpSpPr/>
          <p:nvPr/>
        </p:nvGrpSpPr>
        <p:grpSpPr>
          <a:xfrm>
            <a:off x="726450" y="3372825"/>
            <a:ext cx="2403614" cy="1005900"/>
            <a:chOff x="726450" y="3372825"/>
            <a:chExt cx="2403614" cy="1005900"/>
          </a:xfrm>
        </p:grpSpPr>
        <p:grpSp>
          <p:nvGrpSpPr>
            <p:cNvPr id="6960" name="Google Shape;6960;p93"/>
            <p:cNvGrpSpPr/>
            <p:nvPr/>
          </p:nvGrpSpPr>
          <p:grpSpPr>
            <a:xfrm>
              <a:off x="726450" y="3696000"/>
              <a:ext cx="2403614" cy="500898"/>
              <a:chOff x="726450" y="3696000"/>
              <a:chExt cx="2403614" cy="500898"/>
            </a:xfrm>
          </p:grpSpPr>
          <p:sp>
            <p:nvSpPr>
              <p:cNvPr id="6961" name="Google Shape;6961;p93"/>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62" name="Google Shape;6962;p93"/>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963" name="Google Shape;6963;p93"/>
            <p:cNvGrpSpPr/>
            <p:nvPr/>
          </p:nvGrpSpPr>
          <p:grpSpPr>
            <a:xfrm>
              <a:off x="1348050" y="3372825"/>
              <a:ext cx="1720425" cy="1005900"/>
              <a:chOff x="1348050" y="3372825"/>
              <a:chExt cx="1720425" cy="1005900"/>
            </a:xfrm>
          </p:grpSpPr>
          <p:sp>
            <p:nvSpPr>
              <p:cNvPr id="6964" name="Google Shape;6964;p93"/>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65" name="Google Shape;6965;p93"/>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66" name="Google Shape;6966;p93"/>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67" name="Google Shape;6967;p93"/>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968" name="Google Shape;6968;p93"/>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969" name="Google Shape;6969;p93"/>
            <p:cNvGrpSpPr/>
            <p:nvPr/>
          </p:nvGrpSpPr>
          <p:grpSpPr>
            <a:xfrm>
              <a:off x="1455707" y="3731058"/>
              <a:ext cx="1491150" cy="417657"/>
              <a:chOff x="1455707" y="3731058"/>
              <a:chExt cx="1491150" cy="417657"/>
            </a:xfrm>
          </p:grpSpPr>
          <p:grpSp>
            <p:nvGrpSpPr>
              <p:cNvPr id="6970" name="Google Shape;6970;p93"/>
              <p:cNvGrpSpPr/>
              <p:nvPr/>
            </p:nvGrpSpPr>
            <p:grpSpPr>
              <a:xfrm>
                <a:off x="1472938" y="3745828"/>
                <a:ext cx="72126" cy="53788"/>
                <a:chOff x="1472938" y="3745828"/>
                <a:chExt cx="72126" cy="53788"/>
              </a:xfrm>
            </p:grpSpPr>
            <p:sp>
              <p:nvSpPr>
                <p:cNvPr id="6971" name="Google Shape;6971;p93"/>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93"/>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93"/>
              <p:cNvGrpSpPr/>
              <p:nvPr/>
            </p:nvGrpSpPr>
            <p:grpSpPr>
              <a:xfrm>
                <a:off x="1819181" y="4089633"/>
                <a:ext cx="72126" cy="53788"/>
                <a:chOff x="1819181" y="4089633"/>
                <a:chExt cx="72126" cy="53788"/>
              </a:xfrm>
            </p:grpSpPr>
            <p:sp>
              <p:nvSpPr>
                <p:cNvPr id="6974" name="Google Shape;6974;p93"/>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93"/>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6" name="Google Shape;6976;p93"/>
              <p:cNvGrpSpPr/>
              <p:nvPr/>
            </p:nvGrpSpPr>
            <p:grpSpPr>
              <a:xfrm>
                <a:off x="1455707" y="4084171"/>
                <a:ext cx="64321" cy="64544"/>
                <a:chOff x="1455707" y="4084171"/>
                <a:chExt cx="64321" cy="64544"/>
              </a:xfrm>
            </p:grpSpPr>
            <p:sp>
              <p:nvSpPr>
                <p:cNvPr id="6977" name="Google Shape;6977;p93"/>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93"/>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9" name="Google Shape;6979;p93"/>
              <p:cNvGrpSpPr/>
              <p:nvPr/>
            </p:nvGrpSpPr>
            <p:grpSpPr>
              <a:xfrm>
                <a:off x="1818610" y="3731058"/>
                <a:ext cx="64321" cy="64544"/>
                <a:chOff x="1818610" y="3731058"/>
                <a:chExt cx="64321" cy="64544"/>
              </a:xfrm>
            </p:grpSpPr>
            <p:sp>
              <p:nvSpPr>
                <p:cNvPr id="6980" name="Google Shape;6980;p93"/>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93"/>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2" name="Google Shape;6982;p93"/>
              <p:cNvGrpSpPr/>
              <p:nvPr/>
            </p:nvGrpSpPr>
            <p:grpSpPr>
              <a:xfrm>
                <a:off x="2172491" y="4089633"/>
                <a:ext cx="72126" cy="53788"/>
                <a:chOff x="2172491" y="4089633"/>
                <a:chExt cx="72126" cy="53788"/>
              </a:xfrm>
            </p:grpSpPr>
            <p:sp>
              <p:nvSpPr>
                <p:cNvPr id="6983" name="Google Shape;6983;p93"/>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93"/>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93"/>
              <p:cNvGrpSpPr/>
              <p:nvPr/>
            </p:nvGrpSpPr>
            <p:grpSpPr>
              <a:xfrm>
                <a:off x="2171920" y="3731058"/>
                <a:ext cx="64321" cy="64544"/>
                <a:chOff x="2171920" y="3731058"/>
                <a:chExt cx="64321" cy="64544"/>
              </a:xfrm>
            </p:grpSpPr>
            <p:sp>
              <p:nvSpPr>
                <p:cNvPr id="6986" name="Google Shape;6986;p93"/>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93"/>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93"/>
              <p:cNvGrpSpPr/>
              <p:nvPr/>
            </p:nvGrpSpPr>
            <p:grpSpPr>
              <a:xfrm>
                <a:off x="2874730" y="3745828"/>
                <a:ext cx="72126" cy="53788"/>
                <a:chOff x="2874730" y="3745828"/>
                <a:chExt cx="72126" cy="53788"/>
              </a:xfrm>
            </p:grpSpPr>
            <p:sp>
              <p:nvSpPr>
                <p:cNvPr id="6989" name="Google Shape;6989;p93"/>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93"/>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1" name="Google Shape;6991;p93"/>
              <p:cNvGrpSpPr/>
              <p:nvPr/>
            </p:nvGrpSpPr>
            <p:grpSpPr>
              <a:xfrm>
                <a:off x="2878589" y="4081481"/>
                <a:ext cx="64321" cy="64544"/>
                <a:chOff x="2878589" y="4081481"/>
                <a:chExt cx="64321" cy="64544"/>
              </a:xfrm>
            </p:grpSpPr>
            <p:sp>
              <p:nvSpPr>
                <p:cNvPr id="6992" name="Google Shape;6992;p93"/>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93"/>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93"/>
              <p:cNvGrpSpPr/>
              <p:nvPr/>
            </p:nvGrpSpPr>
            <p:grpSpPr>
              <a:xfrm>
                <a:off x="2525796" y="4089633"/>
                <a:ext cx="72126" cy="53788"/>
                <a:chOff x="2525796" y="4089633"/>
                <a:chExt cx="72126" cy="53788"/>
              </a:xfrm>
            </p:grpSpPr>
            <p:sp>
              <p:nvSpPr>
                <p:cNvPr id="6995" name="Google Shape;6995;p93"/>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93"/>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93"/>
              <p:cNvGrpSpPr/>
              <p:nvPr/>
            </p:nvGrpSpPr>
            <p:grpSpPr>
              <a:xfrm>
                <a:off x="2525225" y="3731058"/>
                <a:ext cx="64321" cy="64544"/>
                <a:chOff x="2525225" y="3731058"/>
                <a:chExt cx="64321" cy="64544"/>
              </a:xfrm>
            </p:grpSpPr>
            <p:sp>
              <p:nvSpPr>
                <p:cNvPr id="6998" name="Google Shape;6998;p93"/>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93"/>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7003"/>
        <p:cNvGrpSpPr/>
        <p:nvPr/>
      </p:nvGrpSpPr>
      <p:grpSpPr>
        <a:xfrm>
          <a:off x="0" y="0"/>
          <a:ext cx="0" cy="0"/>
          <a:chOff x="0" y="0"/>
          <a:chExt cx="0" cy="0"/>
        </a:xfrm>
      </p:grpSpPr>
      <p:grpSp>
        <p:nvGrpSpPr>
          <p:cNvPr id="7004" name="Google Shape;7004;p94"/>
          <p:cNvGrpSpPr/>
          <p:nvPr/>
        </p:nvGrpSpPr>
        <p:grpSpPr>
          <a:xfrm>
            <a:off x="732428" y="1171356"/>
            <a:ext cx="845921" cy="690752"/>
            <a:chOff x="732428" y="1198513"/>
            <a:chExt cx="845921" cy="690752"/>
          </a:xfrm>
        </p:grpSpPr>
        <p:grpSp>
          <p:nvGrpSpPr>
            <p:cNvPr id="7005" name="Google Shape;7005;p94"/>
            <p:cNvGrpSpPr/>
            <p:nvPr/>
          </p:nvGrpSpPr>
          <p:grpSpPr>
            <a:xfrm>
              <a:off x="823030" y="1198513"/>
              <a:ext cx="755319" cy="690752"/>
              <a:chOff x="823030" y="1198513"/>
              <a:chExt cx="755319" cy="690752"/>
            </a:xfrm>
          </p:grpSpPr>
          <p:sp>
            <p:nvSpPr>
              <p:cNvPr id="7006" name="Google Shape;7006;p94"/>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94"/>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8" name="Google Shape;7008;p94"/>
            <p:cNvGrpSpPr/>
            <p:nvPr/>
          </p:nvGrpSpPr>
          <p:grpSpPr>
            <a:xfrm>
              <a:off x="732428" y="1239937"/>
              <a:ext cx="739912" cy="607886"/>
              <a:chOff x="732428" y="1239937"/>
              <a:chExt cx="739912" cy="607886"/>
            </a:xfrm>
          </p:grpSpPr>
          <p:sp>
            <p:nvSpPr>
              <p:cNvPr id="7009" name="Google Shape;7009;p94"/>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94"/>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1" name="Google Shape;7011;p94"/>
            <p:cNvGrpSpPr/>
            <p:nvPr/>
          </p:nvGrpSpPr>
          <p:grpSpPr>
            <a:xfrm>
              <a:off x="732428" y="1277018"/>
              <a:ext cx="702832" cy="533758"/>
              <a:chOff x="732428" y="1277018"/>
              <a:chExt cx="702832" cy="533758"/>
            </a:xfrm>
          </p:grpSpPr>
          <p:sp>
            <p:nvSpPr>
              <p:cNvPr id="7012" name="Google Shape;7012;p94"/>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94"/>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4" name="Google Shape;7014;p94"/>
            <p:cNvGrpSpPr/>
            <p:nvPr/>
          </p:nvGrpSpPr>
          <p:grpSpPr>
            <a:xfrm>
              <a:off x="931170" y="1306653"/>
              <a:ext cx="647179" cy="474455"/>
              <a:chOff x="931170" y="1306653"/>
              <a:chExt cx="647179" cy="474455"/>
            </a:xfrm>
          </p:grpSpPr>
          <p:sp>
            <p:nvSpPr>
              <p:cNvPr id="7015" name="Google Shape;7015;p94"/>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94"/>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7" name="Google Shape;7017;p94"/>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8" name="Google Shape;7018;p94"/>
          <p:cNvGrpSpPr/>
          <p:nvPr/>
        </p:nvGrpSpPr>
        <p:grpSpPr>
          <a:xfrm>
            <a:off x="3964037" y="1171363"/>
            <a:ext cx="634656" cy="699982"/>
            <a:chOff x="5985650" y="2860025"/>
            <a:chExt cx="1396075" cy="1539775"/>
          </a:xfrm>
        </p:grpSpPr>
        <p:sp>
          <p:nvSpPr>
            <p:cNvPr id="7019" name="Google Shape;7019;p94"/>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94"/>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94"/>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94"/>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94"/>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94"/>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94"/>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94"/>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94"/>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94"/>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94"/>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94"/>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94"/>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94"/>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94"/>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94"/>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94"/>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94"/>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94"/>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94"/>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94"/>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94"/>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94"/>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94"/>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94"/>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94"/>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94"/>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94"/>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94"/>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94"/>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94"/>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94"/>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1" name="Google Shape;7051;p94"/>
          <p:cNvGrpSpPr/>
          <p:nvPr/>
        </p:nvGrpSpPr>
        <p:grpSpPr>
          <a:xfrm>
            <a:off x="4719687" y="1171356"/>
            <a:ext cx="725845" cy="699975"/>
            <a:chOff x="4249973" y="1201875"/>
            <a:chExt cx="1958568" cy="1888762"/>
          </a:xfrm>
        </p:grpSpPr>
        <p:sp>
          <p:nvSpPr>
            <p:cNvPr id="7052" name="Google Shape;7052;p94"/>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3" name="Google Shape;7053;p94"/>
            <p:cNvGrpSpPr/>
            <p:nvPr/>
          </p:nvGrpSpPr>
          <p:grpSpPr>
            <a:xfrm>
              <a:off x="5853086" y="1789142"/>
              <a:ext cx="355454" cy="1048099"/>
              <a:chOff x="5576108" y="2016725"/>
              <a:chExt cx="565200" cy="1666560"/>
            </a:xfrm>
          </p:grpSpPr>
          <p:sp>
            <p:nvSpPr>
              <p:cNvPr id="7054" name="Google Shape;7054;p94"/>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55" name="Google Shape;7055;p94"/>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6" name="Google Shape;7056;p94"/>
            <p:cNvGrpSpPr/>
            <p:nvPr/>
          </p:nvGrpSpPr>
          <p:grpSpPr>
            <a:xfrm>
              <a:off x="4869455" y="2691676"/>
              <a:ext cx="1013897" cy="398961"/>
              <a:chOff x="4012057" y="3451825"/>
              <a:chExt cx="1612175" cy="634379"/>
            </a:xfrm>
          </p:grpSpPr>
          <p:sp>
            <p:nvSpPr>
              <p:cNvPr id="7057" name="Google Shape;7057;p94"/>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58" name="Google Shape;7058;p94"/>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9" name="Google Shape;7059;p94"/>
            <p:cNvGrpSpPr/>
            <p:nvPr/>
          </p:nvGrpSpPr>
          <p:grpSpPr>
            <a:xfrm>
              <a:off x="4276937" y="2155961"/>
              <a:ext cx="651965" cy="891358"/>
              <a:chOff x="3069908" y="2599997"/>
              <a:chExt cx="1036675" cy="1417328"/>
            </a:xfrm>
          </p:grpSpPr>
          <p:sp>
            <p:nvSpPr>
              <p:cNvPr id="7060" name="Google Shape;7060;p94"/>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61" name="Google Shape;7061;p94"/>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2" name="Google Shape;7062;p94"/>
            <p:cNvGrpSpPr/>
            <p:nvPr/>
          </p:nvGrpSpPr>
          <p:grpSpPr>
            <a:xfrm>
              <a:off x="5054918" y="1201875"/>
              <a:ext cx="999548" cy="602711"/>
              <a:chOff x="4306958" y="1082925"/>
              <a:chExt cx="1589359" cy="958358"/>
            </a:xfrm>
          </p:grpSpPr>
          <p:sp>
            <p:nvSpPr>
              <p:cNvPr id="7063" name="Google Shape;7063;p94"/>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64" name="Google Shape;7064;p94"/>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5" name="Google Shape;7065;p94"/>
            <p:cNvGrpSpPr/>
            <p:nvPr/>
          </p:nvGrpSpPr>
          <p:grpSpPr>
            <a:xfrm>
              <a:off x="4249973" y="1303451"/>
              <a:ext cx="799317" cy="841334"/>
              <a:chOff x="3027033" y="1244439"/>
              <a:chExt cx="1270977" cy="1337786"/>
            </a:xfrm>
          </p:grpSpPr>
          <p:sp>
            <p:nvSpPr>
              <p:cNvPr id="7066" name="Google Shape;7066;p94"/>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7067" name="Google Shape;7067;p94"/>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68" name="Google Shape;7068;p94"/>
          <p:cNvGrpSpPr/>
          <p:nvPr/>
        </p:nvGrpSpPr>
        <p:grpSpPr>
          <a:xfrm>
            <a:off x="4072551" y="2058137"/>
            <a:ext cx="750769" cy="683784"/>
            <a:chOff x="4204684" y="2104422"/>
            <a:chExt cx="699822" cy="637382"/>
          </a:xfrm>
        </p:grpSpPr>
        <p:grpSp>
          <p:nvGrpSpPr>
            <p:cNvPr id="7069" name="Google Shape;7069;p94"/>
            <p:cNvGrpSpPr/>
            <p:nvPr/>
          </p:nvGrpSpPr>
          <p:grpSpPr>
            <a:xfrm>
              <a:off x="4204684" y="2430067"/>
              <a:ext cx="342957" cy="311738"/>
              <a:chOff x="4204684" y="2430067"/>
              <a:chExt cx="342957" cy="311738"/>
            </a:xfrm>
          </p:grpSpPr>
          <p:sp>
            <p:nvSpPr>
              <p:cNvPr id="7070" name="Google Shape;7070;p94"/>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94"/>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2" name="Google Shape;7072;p94"/>
            <p:cNvGrpSpPr/>
            <p:nvPr/>
          </p:nvGrpSpPr>
          <p:grpSpPr>
            <a:xfrm>
              <a:off x="4561586" y="2430067"/>
              <a:ext cx="342920" cy="311738"/>
              <a:chOff x="4561586" y="2430067"/>
              <a:chExt cx="342920" cy="311738"/>
            </a:xfrm>
          </p:grpSpPr>
          <p:sp>
            <p:nvSpPr>
              <p:cNvPr id="7073" name="Google Shape;7073;p94"/>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94"/>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94"/>
            <p:cNvGrpSpPr/>
            <p:nvPr/>
          </p:nvGrpSpPr>
          <p:grpSpPr>
            <a:xfrm>
              <a:off x="4561586" y="2104422"/>
              <a:ext cx="342920" cy="311738"/>
              <a:chOff x="4561586" y="2104422"/>
              <a:chExt cx="342920" cy="311738"/>
            </a:xfrm>
          </p:grpSpPr>
          <p:sp>
            <p:nvSpPr>
              <p:cNvPr id="7076" name="Google Shape;7076;p94"/>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94"/>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8" name="Google Shape;7078;p94"/>
            <p:cNvGrpSpPr/>
            <p:nvPr/>
          </p:nvGrpSpPr>
          <p:grpSpPr>
            <a:xfrm>
              <a:off x="4204684" y="2104422"/>
              <a:ext cx="342957" cy="311664"/>
              <a:chOff x="4204684" y="2104422"/>
              <a:chExt cx="342957" cy="311664"/>
            </a:xfrm>
          </p:grpSpPr>
          <p:sp>
            <p:nvSpPr>
              <p:cNvPr id="7079" name="Google Shape;7079;p94"/>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94"/>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81" name="Google Shape;7081;p94"/>
          <p:cNvGrpSpPr/>
          <p:nvPr/>
        </p:nvGrpSpPr>
        <p:grpSpPr>
          <a:xfrm>
            <a:off x="5536984" y="1171351"/>
            <a:ext cx="660591" cy="688867"/>
            <a:chOff x="5830645" y="1267368"/>
            <a:chExt cx="530340" cy="553040"/>
          </a:xfrm>
        </p:grpSpPr>
        <p:sp>
          <p:nvSpPr>
            <p:cNvPr id="7082" name="Google Shape;7082;p94"/>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3" name="Google Shape;7083;p94"/>
            <p:cNvGrpSpPr/>
            <p:nvPr/>
          </p:nvGrpSpPr>
          <p:grpSpPr>
            <a:xfrm>
              <a:off x="5830645" y="1267368"/>
              <a:ext cx="259743" cy="269909"/>
              <a:chOff x="5830645" y="1267368"/>
              <a:chExt cx="259743" cy="269909"/>
            </a:xfrm>
          </p:grpSpPr>
          <p:sp>
            <p:nvSpPr>
              <p:cNvPr id="7084" name="Google Shape;7084;p94"/>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94"/>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6" name="Google Shape;7086;p94"/>
            <p:cNvGrpSpPr/>
            <p:nvPr/>
          </p:nvGrpSpPr>
          <p:grpSpPr>
            <a:xfrm>
              <a:off x="6101293" y="1267368"/>
              <a:ext cx="259692" cy="269909"/>
              <a:chOff x="6101293" y="1267368"/>
              <a:chExt cx="259692" cy="269909"/>
            </a:xfrm>
          </p:grpSpPr>
          <p:sp>
            <p:nvSpPr>
              <p:cNvPr id="7087" name="Google Shape;7087;p94"/>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94"/>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9" name="Google Shape;7089;p94"/>
            <p:cNvGrpSpPr/>
            <p:nvPr/>
          </p:nvGrpSpPr>
          <p:grpSpPr>
            <a:xfrm>
              <a:off x="5830645" y="1550500"/>
              <a:ext cx="259692" cy="269909"/>
              <a:chOff x="5830645" y="1550500"/>
              <a:chExt cx="259692" cy="269909"/>
            </a:xfrm>
          </p:grpSpPr>
          <p:sp>
            <p:nvSpPr>
              <p:cNvPr id="7090" name="Google Shape;7090;p94"/>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94"/>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92" name="Google Shape;7092;p94"/>
            <p:cNvGrpSpPr/>
            <p:nvPr/>
          </p:nvGrpSpPr>
          <p:grpSpPr>
            <a:xfrm>
              <a:off x="6101293" y="1550500"/>
              <a:ext cx="259692" cy="269909"/>
              <a:chOff x="6101293" y="1550500"/>
              <a:chExt cx="259692" cy="269909"/>
            </a:xfrm>
          </p:grpSpPr>
          <p:sp>
            <p:nvSpPr>
              <p:cNvPr id="7093" name="Google Shape;7093;p94"/>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94"/>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95" name="Google Shape;7095;p94"/>
          <p:cNvGrpSpPr/>
          <p:nvPr/>
        </p:nvGrpSpPr>
        <p:grpSpPr>
          <a:xfrm>
            <a:off x="739138" y="2061810"/>
            <a:ext cx="697154" cy="679574"/>
            <a:chOff x="2679875" y="2361475"/>
            <a:chExt cx="780425" cy="760575"/>
          </a:xfrm>
        </p:grpSpPr>
        <p:sp>
          <p:nvSpPr>
            <p:cNvPr id="7096" name="Google Shape;7096;p94"/>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94"/>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94"/>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94"/>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94"/>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94"/>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2" name="Google Shape;7102;p94"/>
          <p:cNvGrpSpPr/>
          <p:nvPr/>
        </p:nvGrpSpPr>
        <p:grpSpPr>
          <a:xfrm>
            <a:off x="3138297" y="1171402"/>
            <a:ext cx="735829" cy="684547"/>
            <a:chOff x="3351965" y="1148808"/>
            <a:chExt cx="750770" cy="698375"/>
          </a:xfrm>
        </p:grpSpPr>
        <p:grpSp>
          <p:nvGrpSpPr>
            <p:cNvPr id="7103" name="Google Shape;7103;p94"/>
            <p:cNvGrpSpPr/>
            <p:nvPr/>
          </p:nvGrpSpPr>
          <p:grpSpPr>
            <a:xfrm>
              <a:off x="3586796" y="1148808"/>
              <a:ext cx="294857" cy="286830"/>
              <a:chOff x="3750225" y="1774000"/>
              <a:chExt cx="149575" cy="145525"/>
            </a:xfrm>
          </p:grpSpPr>
          <p:sp>
            <p:nvSpPr>
              <p:cNvPr id="7104" name="Google Shape;7104;p94"/>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94"/>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6" name="Google Shape;7106;p94"/>
            <p:cNvGrpSpPr/>
            <p:nvPr/>
          </p:nvGrpSpPr>
          <p:grpSpPr>
            <a:xfrm>
              <a:off x="3779245" y="1375768"/>
              <a:ext cx="323490" cy="286978"/>
              <a:chOff x="3847850" y="1889150"/>
              <a:chExt cx="164100" cy="145600"/>
            </a:xfrm>
          </p:grpSpPr>
          <p:sp>
            <p:nvSpPr>
              <p:cNvPr id="7107" name="Google Shape;7107;p94"/>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94"/>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9" name="Google Shape;7109;p94"/>
            <p:cNvGrpSpPr/>
            <p:nvPr/>
          </p:nvGrpSpPr>
          <p:grpSpPr>
            <a:xfrm>
              <a:off x="3351965" y="1330435"/>
              <a:ext cx="295449" cy="285401"/>
              <a:chOff x="3631100" y="1866150"/>
              <a:chExt cx="149875" cy="144800"/>
            </a:xfrm>
          </p:grpSpPr>
          <p:sp>
            <p:nvSpPr>
              <p:cNvPr id="7110" name="Google Shape;7110;p94"/>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94"/>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2" name="Google Shape;7112;p94"/>
            <p:cNvGrpSpPr/>
            <p:nvPr/>
          </p:nvGrpSpPr>
          <p:grpSpPr>
            <a:xfrm>
              <a:off x="3548208" y="1560352"/>
              <a:ext cx="294808" cy="286830"/>
              <a:chOff x="3730650" y="1982800"/>
              <a:chExt cx="149550" cy="145525"/>
            </a:xfrm>
          </p:grpSpPr>
          <p:sp>
            <p:nvSpPr>
              <p:cNvPr id="7113" name="Google Shape;7113;p94"/>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94"/>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15" name="Google Shape;7115;p94"/>
          <p:cNvGrpSpPr/>
          <p:nvPr/>
        </p:nvGrpSpPr>
        <p:grpSpPr>
          <a:xfrm>
            <a:off x="7639949" y="1171356"/>
            <a:ext cx="804565" cy="677795"/>
            <a:chOff x="7636443" y="1204988"/>
            <a:chExt cx="804565" cy="677795"/>
          </a:xfrm>
        </p:grpSpPr>
        <p:grpSp>
          <p:nvGrpSpPr>
            <p:cNvPr id="7116" name="Google Shape;7116;p94"/>
            <p:cNvGrpSpPr/>
            <p:nvPr/>
          </p:nvGrpSpPr>
          <p:grpSpPr>
            <a:xfrm>
              <a:off x="7636443" y="1509705"/>
              <a:ext cx="804565" cy="373078"/>
              <a:chOff x="7636443" y="1509705"/>
              <a:chExt cx="804565" cy="373078"/>
            </a:xfrm>
          </p:grpSpPr>
          <p:sp>
            <p:nvSpPr>
              <p:cNvPr id="7117" name="Google Shape;7117;p94"/>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94"/>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9" name="Google Shape;7119;p94"/>
            <p:cNvGrpSpPr/>
            <p:nvPr/>
          </p:nvGrpSpPr>
          <p:grpSpPr>
            <a:xfrm>
              <a:off x="7636443" y="1408133"/>
              <a:ext cx="804565" cy="373078"/>
              <a:chOff x="7636443" y="1408133"/>
              <a:chExt cx="804565" cy="373078"/>
            </a:xfrm>
          </p:grpSpPr>
          <p:sp>
            <p:nvSpPr>
              <p:cNvPr id="7120" name="Google Shape;7120;p94"/>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94"/>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2" name="Google Shape;7122;p94"/>
            <p:cNvGrpSpPr/>
            <p:nvPr/>
          </p:nvGrpSpPr>
          <p:grpSpPr>
            <a:xfrm>
              <a:off x="7636443" y="1306560"/>
              <a:ext cx="804565" cy="373078"/>
              <a:chOff x="7636443" y="1306560"/>
              <a:chExt cx="804565" cy="373078"/>
            </a:xfrm>
          </p:grpSpPr>
          <p:sp>
            <p:nvSpPr>
              <p:cNvPr id="7123" name="Google Shape;7123;p94"/>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94"/>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5" name="Google Shape;7125;p94"/>
            <p:cNvGrpSpPr/>
            <p:nvPr/>
          </p:nvGrpSpPr>
          <p:grpSpPr>
            <a:xfrm>
              <a:off x="7636443" y="1204988"/>
              <a:ext cx="804565" cy="373078"/>
              <a:chOff x="7636443" y="1204988"/>
              <a:chExt cx="804565" cy="373078"/>
            </a:xfrm>
          </p:grpSpPr>
          <p:sp>
            <p:nvSpPr>
              <p:cNvPr id="7126" name="Google Shape;7126;p94"/>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94"/>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28" name="Google Shape;7128;p94"/>
          <p:cNvGrpSpPr/>
          <p:nvPr/>
        </p:nvGrpSpPr>
        <p:grpSpPr>
          <a:xfrm>
            <a:off x="4978796" y="2078771"/>
            <a:ext cx="661339" cy="661188"/>
            <a:chOff x="3990000" y="975400"/>
            <a:chExt cx="3934200" cy="3933300"/>
          </a:xfrm>
        </p:grpSpPr>
        <p:sp>
          <p:nvSpPr>
            <p:cNvPr id="7129" name="Google Shape;7129;p94"/>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94"/>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94"/>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94"/>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3" name="Google Shape;7133;p94"/>
          <p:cNvGrpSpPr/>
          <p:nvPr/>
        </p:nvGrpSpPr>
        <p:grpSpPr>
          <a:xfrm>
            <a:off x="6622444" y="2057409"/>
            <a:ext cx="868881" cy="684241"/>
            <a:chOff x="6598259" y="2078634"/>
            <a:chExt cx="868881" cy="684241"/>
          </a:xfrm>
        </p:grpSpPr>
        <p:sp>
          <p:nvSpPr>
            <p:cNvPr id="7134" name="Google Shape;7134;p94"/>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94"/>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94"/>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94"/>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94"/>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94"/>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0" name="Google Shape;7140;p94"/>
            <p:cNvGrpSpPr/>
            <p:nvPr/>
          </p:nvGrpSpPr>
          <p:grpSpPr>
            <a:xfrm>
              <a:off x="6808175" y="2078634"/>
              <a:ext cx="452229" cy="684241"/>
              <a:chOff x="6808175" y="2078634"/>
              <a:chExt cx="452229" cy="684241"/>
            </a:xfrm>
          </p:grpSpPr>
          <p:sp>
            <p:nvSpPr>
              <p:cNvPr id="7141" name="Google Shape;7141;p94"/>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94"/>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94"/>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94"/>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94"/>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94"/>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7" name="Google Shape;7147;p94"/>
              <p:cNvGrpSpPr/>
              <p:nvPr/>
            </p:nvGrpSpPr>
            <p:grpSpPr>
              <a:xfrm>
                <a:off x="6821586" y="2078634"/>
                <a:ext cx="426871" cy="684241"/>
                <a:chOff x="6821586" y="2078634"/>
                <a:chExt cx="426871" cy="684241"/>
              </a:xfrm>
            </p:grpSpPr>
            <p:grpSp>
              <p:nvGrpSpPr>
                <p:cNvPr id="7148" name="Google Shape;7148;p94"/>
                <p:cNvGrpSpPr/>
                <p:nvPr/>
              </p:nvGrpSpPr>
              <p:grpSpPr>
                <a:xfrm>
                  <a:off x="6821586" y="2078634"/>
                  <a:ext cx="426871" cy="684241"/>
                  <a:chOff x="6821586" y="2078634"/>
                  <a:chExt cx="426871" cy="684241"/>
                </a:xfrm>
              </p:grpSpPr>
              <p:sp>
                <p:nvSpPr>
                  <p:cNvPr id="7149" name="Google Shape;7149;p94"/>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94"/>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94"/>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94"/>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94"/>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94"/>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94"/>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94"/>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94"/>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94"/>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94"/>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94"/>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94"/>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94"/>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94"/>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94"/>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94"/>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94"/>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94"/>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8" name="Google Shape;7168;p94"/>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94"/>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94"/>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94"/>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94"/>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94"/>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74" name="Google Shape;7174;p94"/>
          <p:cNvGrpSpPr/>
          <p:nvPr/>
        </p:nvGrpSpPr>
        <p:grpSpPr>
          <a:xfrm>
            <a:off x="5795610" y="2063018"/>
            <a:ext cx="671358" cy="671358"/>
            <a:chOff x="6535625" y="760425"/>
            <a:chExt cx="1665900" cy="1665900"/>
          </a:xfrm>
        </p:grpSpPr>
        <p:sp>
          <p:nvSpPr>
            <p:cNvPr id="7175" name="Google Shape;7175;p94"/>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94"/>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94"/>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94"/>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9" name="Google Shape;7179;p94"/>
          <p:cNvGrpSpPr/>
          <p:nvPr/>
        </p:nvGrpSpPr>
        <p:grpSpPr>
          <a:xfrm>
            <a:off x="732427" y="3731418"/>
            <a:ext cx="1340789" cy="640830"/>
            <a:chOff x="238125" y="1151100"/>
            <a:chExt cx="7139450" cy="3412300"/>
          </a:xfrm>
        </p:grpSpPr>
        <p:sp>
          <p:nvSpPr>
            <p:cNvPr id="7180" name="Google Shape;7180;p94"/>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94"/>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94"/>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94"/>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94"/>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94"/>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94"/>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94"/>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94"/>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94"/>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94"/>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94"/>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2" name="Google Shape;7192;p94"/>
          <p:cNvGrpSpPr/>
          <p:nvPr/>
        </p:nvGrpSpPr>
        <p:grpSpPr>
          <a:xfrm>
            <a:off x="5599650" y="2934699"/>
            <a:ext cx="985357" cy="585764"/>
            <a:chOff x="5145061" y="2881789"/>
            <a:chExt cx="1107641" cy="658458"/>
          </a:xfrm>
        </p:grpSpPr>
        <p:grpSp>
          <p:nvGrpSpPr>
            <p:cNvPr id="7193" name="Google Shape;7193;p94"/>
            <p:cNvGrpSpPr/>
            <p:nvPr/>
          </p:nvGrpSpPr>
          <p:grpSpPr>
            <a:xfrm>
              <a:off x="5722989" y="3244587"/>
              <a:ext cx="529713" cy="295659"/>
              <a:chOff x="5722989" y="3244587"/>
              <a:chExt cx="529713" cy="295659"/>
            </a:xfrm>
          </p:grpSpPr>
          <p:sp>
            <p:nvSpPr>
              <p:cNvPr id="7194" name="Google Shape;7194;p94"/>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95" name="Google Shape;7195;p94"/>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96" name="Google Shape;7196;p94"/>
            <p:cNvGrpSpPr/>
            <p:nvPr/>
          </p:nvGrpSpPr>
          <p:grpSpPr>
            <a:xfrm>
              <a:off x="5145061" y="3244587"/>
              <a:ext cx="536807" cy="295659"/>
              <a:chOff x="5145061" y="3244587"/>
              <a:chExt cx="536807" cy="295659"/>
            </a:xfrm>
          </p:grpSpPr>
          <p:sp>
            <p:nvSpPr>
              <p:cNvPr id="7197" name="Google Shape;7197;p94"/>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98" name="Google Shape;7198;p94"/>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99" name="Google Shape;7199;p94"/>
            <p:cNvGrpSpPr/>
            <p:nvPr/>
          </p:nvGrpSpPr>
          <p:grpSpPr>
            <a:xfrm>
              <a:off x="5341327" y="2898245"/>
              <a:ext cx="532309" cy="614891"/>
              <a:chOff x="5341327" y="2898245"/>
              <a:chExt cx="532309" cy="614891"/>
            </a:xfrm>
          </p:grpSpPr>
          <p:sp>
            <p:nvSpPr>
              <p:cNvPr id="7200" name="Google Shape;7200;p94"/>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201" name="Google Shape;7201;p94"/>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202" name="Google Shape;7202;p94"/>
            <p:cNvGrpSpPr/>
            <p:nvPr/>
          </p:nvGrpSpPr>
          <p:grpSpPr>
            <a:xfrm>
              <a:off x="5532290" y="2881789"/>
              <a:ext cx="620516" cy="305456"/>
              <a:chOff x="5532290" y="2881789"/>
              <a:chExt cx="620516" cy="305456"/>
            </a:xfrm>
          </p:grpSpPr>
          <p:sp>
            <p:nvSpPr>
              <p:cNvPr id="7203" name="Google Shape;7203;p94"/>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204" name="Google Shape;7204;p94"/>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205" name="Google Shape;7205;p94"/>
          <p:cNvGrpSpPr/>
          <p:nvPr/>
        </p:nvGrpSpPr>
        <p:grpSpPr>
          <a:xfrm>
            <a:off x="8178573" y="3726757"/>
            <a:ext cx="269068" cy="645491"/>
            <a:chOff x="7026852" y="3311869"/>
            <a:chExt cx="434331" cy="1041954"/>
          </a:xfrm>
        </p:grpSpPr>
        <p:sp>
          <p:nvSpPr>
            <p:cNvPr id="7206" name="Google Shape;7206;p94"/>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94"/>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94"/>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9" name="Google Shape;7209;p94"/>
          <p:cNvGrpSpPr/>
          <p:nvPr/>
        </p:nvGrpSpPr>
        <p:grpSpPr>
          <a:xfrm>
            <a:off x="6195154" y="3765995"/>
            <a:ext cx="293882" cy="293836"/>
            <a:chOff x="4873519" y="3311869"/>
            <a:chExt cx="499374" cy="499296"/>
          </a:xfrm>
        </p:grpSpPr>
        <p:sp>
          <p:nvSpPr>
            <p:cNvPr id="7210" name="Google Shape;7210;p94"/>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94"/>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2" name="Google Shape;7212;p94"/>
          <p:cNvGrpSpPr/>
          <p:nvPr/>
        </p:nvGrpSpPr>
        <p:grpSpPr>
          <a:xfrm>
            <a:off x="6195154" y="4078366"/>
            <a:ext cx="293882" cy="293882"/>
            <a:chOff x="4873519" y="3875839"/>
            <a:chExt cx="499374" cy="499374"/>
          </a:xfrm>
        </p:grpSpPr>
        <p:sp>
          <p:nvSpPr>
            <p:cNvPr id="7213" name="Google Shape;7213;p94"/>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94"/>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5" name="Google Shape;7215;p94"/>
          <p:cNvGrpSpPr/>
          <p:nvPr/>
        </p:nvGrpSpPr>
        <p:grpSpPr>
          <a:xfrm>
            <a:off x="2425681" y="2050319"/>
            <a:ext cx="698104" cy="698208"/>
            <a:chOff x="2565073" y="2075876"/>
            <a:chExt cx="672482" cy="672518"/>
          </a:xfrm>
        </p:grpSpPr>
        <p:sp>
          <p:nvSpPr>
            <p:cNvPr id="7216" name="Google Shape;7216;p94"/>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94"/>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94"/>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94"/>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94"/>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94"/>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2" name="Google Shape;7222;p94"/>
          <p:cNvGrpSpPr/>
          <p:nvPr/>
        </p:nvGrpSpPr>
        <p:grpSpPr>
          <a:xfrm>
            <a:off x="5649092" y="3734919"/>
            <a:ext cx="438354" cy="637329"/>
            <a:chOff x="1697726" y="3244179"/>
            <a:chExt cx="788124" cy="1146069"/>
          </a:xfrm>
        </p:grpSpPr>
        <p:sp>
          <p:nvSpPr>
            <p:cNvPr id="7223" name="Google Shape;7223;p94"/>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94"/>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25" name="Google Shape;7225;p94"/>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26" name="Google Shape;7226;p94"/>
          <p:cNvGrpSpPr/>
          <p:nvPr/>
        </p:nvGrpSpPr>
        <p:grpSpPr>
          <a:xfrm>
            <a:off x="7650306" y="2063282"/>
            <a:ext cx="799565" cy="670282"/>
            <a:chOff x="7617850" y="2063282"/>
            <a:chExt cx="799565" cy="670282"/>
          </a:xfrm>
        </p:grpSpPr>
        <p:cxnSp>
          <p:nvCxnSpPr>
            <p:cNvPr id="7227" name="Google Shape;7227;p94"/>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228" name="Google Shape;7228;p94"/>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229" name="Google Shape;7229;p94"/>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230" name="Google Shape;7230;p94"/>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231" name="Google Shape;7231;p94"/>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232" name="Google Shape;7232;p94"/>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233" name="Google Shape;7233;p94"/>
            <p:cNvGrpSpPr/>
            <p:nvPr/>
          </p:nvGrpSpPr>
          <p:grpSpPr>
            <a:xfrm>
              <a:off x="7734309" y="2063282"/>
              <a:ext cx="570957" cy="620095"/>
              <a:chOff x="7734309" y="2063282"/>
              <a:chExt cx="570957" cy="620095"/>
            </a:xfrm>
          </p:grpSpPr>
          <p:grpSp>
            <p:nvGrpSpPr>
              <p:cNvPr id="7234" name="Google Shape;7234;p94"/>
              <p:cNvGrpSpPr/>
              <p:nvPr/>
            </p:nvGrpSpPr>
            <p:grpSpPr>
              <a:xfrm>
                <a:off x="8031573" y="2063282"/>
                <a:ext cx="273693" cy="620095"/>
                <a:chOff x="8031573" y="2063282"/>
                <a:chExt cx="273693" cy="620095"/>
              </a:xfrm>
            </p:grpSpPr>
            <p:sp>
              <p:nvSpPr>
                <p:cNvPr id="7235" name="Google Shape;7235;p9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9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9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9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9" name="Google Shape;7239;p94"/>
              <p:cNvGrpSpPr/>
              <p:nvPr/>
            </p:nvGrpSpPr>
            <p:grpSpPr>
              <a:xfrm flipH="1">
                <a:off x="7734309" y="2063282"/>
                <a:ext cx="273693" cy="620095"/>
                <a:chOff x="8031573" y="2063282"/>
                <a:chExt cx="273693" cy="620095"/>
              </a:xfrm>
            </p:grpSpPr>
            <p:sp>
              <p:nvSpPr>
                <p:cNvPr id="7240" name="Google Shape;7240;p94"/>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94"/>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94"/>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94"/>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244" name="Google Shape;7244;p94"/>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94"/>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46" name="Google Shape;7246;p94"/>
          <p:cNvGrpSpPr/>
          <p:nvPr/>
        </p:nvGrpSpPr>
        <p:grpSpPr>
          <a:xfrm>
            <a:off x="7836913" y="2916765"/>
            <a:ext cx="602567" cy="601884"/>
            <a:chOff x="1186975" y="238125"/>
            <a:chExt cx="5244275" cy="5238325"/>
          </a:xfrm>
        </p:grpSpPr>
        <p:sp>
          <p:nvSpPr>
            <p:cNvPr id="7247" name="Google Shape;7247;p94"/>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94"/>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94"/>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94"/>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1" name="Google Shape;7251;p94"/>
          <p:cNvGrpSpPr/>
          <p:nvPr/>
        </p:nvGrpSpPr>
        <p:grpSpPr>
          <a:xfrm>
            <a:off x="3279650" y="2056249"/>
            <a:ext cx="651848" cy="687338"/>
            <a:chOff x="3400515" y="2056248"/>
            <a:chExt cx="698134" cy="735987"/>
          </a:xfrm>
        </p:grpSpPr>
        <p:grpSp>
          <p:nvGrpSpPr>
            <p:cNvPr id="7252" name="Google Shape;7252;p94"/>
            <p:cNvGrpSpPr/>
            <p:nvPr/>
          </p:nvGrpSpPr>
          <p:grpSpPr>
            <a:xfrm>
              <a:off x="3400515" y="2283913"/>
              <a:ext cx="312919" cy="219900"/>
              <a:chOff x="3400515" y="2283913"/>
              <a:chExt cx="312919" cy="219900"/>
            </a:xfrm>
          </p:grpSpPr>
          <p:sp>
            <p:nvSpPr>
              <p:cNvPr id="7253" name="Google Shape;7253;p94"/>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54" name="Google Shape;7254;p94"/>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255" name="Google Shape;7255;p94"/>
            <p:cNvGrpSpPr/>
            <p:nvPr/>
          </p:nvGrpSpPr>
          <p:grpSpPr>
            <a:xfrm>
              <a:off x="3547823" y="2461089"/>
              <a:ext cx="219900" cy="331146"/>
              <a:chOff x="3547823" y="2461089"/>
              <a:chExt cx="219900" cy="331146"/>
            </a:xfrm>
          </p:grpSpPr>
          <p:sp>
            <p:nvSpPr>
              <p:cNvPr id="7256" name="Google Shape;7256;p94"/>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57" name="Google Shape;7257;p94"/>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258" name="Google Shape;7258;p94"/>
            <p:cNvGrpSpPr/>
            <p:nvPr/>
          </p:nvGrpSpPr>
          <p:grpSpPr>
            <a:xfrm>
              <a:off x="3734138" y="2461089"/>
              <a:ext cx="219900" cy="331146"/>
              <a:chOff x="3734138" y="2461089"/>
              <a:chExt cx="219900" cy="331146"/>
            </a:xfrm>
          </p:grpSpPr>
          <p:sp>
            <p:nvSpPr>
              <p:cNvPr id="7259" name="Google Shape;7259;p94"/>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60" name="Google Shape;7260;p94"/>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261" name="Google Shape;7261;p94"/>
            <p:cNvGrpSpPr/>
            <p:nvPr/>
          </p:nvGrpSpPr>
          <p:grpSpPr>
            <a:xfrm>
              <a:off x="3787560" y="2281742"/>
              <a:ext cx="311089" cy="219900"/>
              <a:chOff x="3787560" y="2281742"/>
              <a:chExt cx="311089" cy="219900"/>
            </a:xfrm>
          </p:grpSpPr>
          <p:sp>
            <p:nvSpPr>
              <p:cNvPr id="7262" name="Google Shape;7262;p94"/>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263" name="Google Shape;7263;p94"/>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264" name="Google Shape;7264;p94"/>
            <p:cNvGrpSpPr/>
            <p:nvPr/>
          </p:nvGrpSpPr>
          <p:grpSpPr>
            <a:xfrm>
              <a:off x="3637290" y="2056248"/>
              <a:ext cx="219900" cy="330736"/>
              <a:chOff x="3637290" y="2056248"/>
              <a:chExt cx="219900" cy="330736"/>
            </a:xfrm>
          </p:grpSpPr>
          <p:sp>
            <p:nvSpPr>
              <p:cNvPr id="7265" name="Google Shape;7265;p94"/>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266" name="Google Shape;7266;p94"/>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267" name="Google Shape;7267;p94"/>
          <p:cNvGrpSpPr/>
          <p:nvPr/>
        </p:nvGrpSpPr>
        <p:grpSpPr>
          <a:xfrm>
            <a:off x="2571356" y="2926255"/>
            <a:ext cx="1268144" cy="592394"/>
            <a:chOff x="238125" y="1188750"/>
            <a:chExt cx="7140450" cy="3335550"/>
          </a:xfrm>
        </p:grpSpPr>
        <p:sp>
          <p:nvSpPr>
            <p:cNvPr id="7268" name="Google Shape;7268;p94"/>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94"/>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94"/>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94"/>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94"/>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3" name="Google Shape;7273;p94"/>
          <p:cNvGrpSpPr/>
          <p:nvPr/>
        </p:nvGrpSpPr>
        <p:grpSpPr>
          <a:xfrm>
            <a:off x="6679257" y="2928410"/>
            <a:ext cx="1053944" cy="590147"/>
            <a:chOff x="238125" y="1335475"/>
            <a:chExt cx="5418735" cy="3034175"/>
          </a:xfrm>
        </p:grpSpPr>
        <p:sp>
          <p:nvSpPr>
            <p:cNvPr id="7274" name="Google Shape;7274;p94"/>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94"/>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94"/>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77" name="Google Shape;7277;p94"/>
          <p:cNvGrpSpPr/>
          <p:nvPr/>
        </p:nvGrpSpPr>
        <p:grpSpPr>
          <a:xfrm>
            <a:off x="4110066" y="3733309"/>
            <a:ext cx="1268207" cy="638939"/>
            <a:chOff x="3967651" y="3645904"/>
            <a:chExt cx="1479304" cy="745292"/>
          </a:xfrm>
        </p:grpSpPr>
        <p:grpSp>
          <p:nvGrpSpPr>
            <p:cNvPr id="7278" name="Google Shape;7278;p94"/>
            <p:cNvGrpSpPr/>
            <p:nvPr/>
          </p:nvGrpSpPr>
          <p:grpSpPr>
            <a:xfrm>
              <a:off x="3967651" y="4009026"/>
              <a:ext cx="1479304" cy="382170"/>
              <a:chOff x="3967651" y="4009026"/>
              <a:chExt cx="1479304" cy="382170"/>
            </a:xfrm>
          </p:grpSpPr>
          <p:grpSp>
            <p:nvGrpSpPr>
              <p:cNvPr id="7279" name="Google Shape;7279;p94"/>
              <p:cNvGrpSpPr/>
              <p:nvPr/>
            </p:nvGrpSpPr>
            <p:grpSpPr>
              <a:xfrm>
                <a:off x="4892216" y="4195630"/>
                <a:ext cx="554739" cy="195566"/>
                <a:chOff x="3604375" y="4892160"/>
                <a:chExt cx="1651500" cy="582215"/>
              </a:xfrm>
            </p:grpSpPr>
            <p:sp>
              <p:nvSpPr>
                <p:cNvPr id="7280" name="Google Shape;7280;p94"/>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94"/>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2" name="Google Shape;7282;p94"/>
              <p:cNvGrpSpPr/>
              <p:nvPr/>
            </p:nvGrpSpPr>
            <p:grpSpPr>
              <a:xfrm>
                <a:off x="3967651" y="4146303"/>
                <a:ext cx="579402" cy="244893"/>
                <a:chOff x="851875" y="4745310"/>
                <a:chExt cx="1724925" cy="729065"/>
              </a:xfrm>
            </p:grpSpPr>
            <p:sp>
              <p:nvSpPr>
                <p:cNvPr id="7283" name="Google Shape;7283;p94"/>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94"/>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5" name="Google Shape;7285;p94"/>
              <p:cNvGrpSpPr/>
              <p:nvPr/>
            </p:nvGrpSpPr>
            <p:grpSpPr>
              <a:xfrm>
                <a:off x="4460753" y="4009026"/>
                <a:ext cx="493110" cy="382170"/>
                <a:chOff x="2319875" y="4336625"/>
                <a:chExt cx="1468025" cy="1137750"/>
              </a:xfrm>
            </p:grpSpPr>
            <p:sp>
              <p:nvSpPr>
                <p:cNvPr id="7286" name="Google Shape;7286;p94"/>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94"/>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88" name="Google Shape;7288;p94"/>
            <p:cNvGrpSpPr/>
            <p:nvPr/>
          </p:nvGrpSpPr>
          <p:grpSpPr>
            <a:xfrm>
              <a:off x="4479443" y="3645904"/>
              <a:ext cx="455965" cy="388789"/>
              <a:chOff x="2957425" y="238100"/>
              <a:chExt cx="1910200" cy="1628775"/>
            </a:xfrm>
          </p:grpSpPr>
          <p:sp>
            <p:nvSpPr>
              <p:cNvPr id="7289" name="Google Shape;7289;p94"/>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94"/>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94"/>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94"/>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94"/>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94"/>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94"/>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94"/>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94"/>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94"/>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9" name="Google Shape;7299;p94"/>
          <p:cNvGrpSpPr/>
          <p:nvPr/>
        </p:nvGrpSpPr>
        <p:grpSpPr>
          <a:xfrm>
            <a:off x="2496179" y="3734510"/>
            <a:ext cx="1243128" cy="637739"/>
            <a:chOff x="2496310" y="3693351"/>
            <a:chExt cx="1342906" cy="688926"/>
          </a:xfrm>
        </p:grpSpPr>
        <p:grpSp>
          <p:nvGrpSpPr>
            <p:cNvPr id="7300" name="Google Shape;7300;p94"/>
            <p:cNvGrpSpPr/>
            <p:nvPr/>
          </p:nvGrpSpPr>
          <p:grpSpPr>
            <a:xfrm>
              <a:off x="2496310" y="3693351"/>
              <a:ext cx="1342906" cy="688875"/>
              <a:chOff x="2496310" y="3693351"/>
              <a:chExt cx="1342906" cy="688875"/>
            </a:xfrm>
          </p:grpSpPr>
          <p:sp>
            <p:nvSpPr>
              <p:cNvPr id="7301" name="Google Shape;7301;p94"/>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94"/>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94"/>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94"/>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94"/>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94"/>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307" name="Google Shape;7307;p94"/>
              <p:cNvCxnSpPr>
                <a:stCxn id="730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308" name="Google Shape;7308;p94"/>
              <p:cNvCxnSpPr>
                <a:stCxn id="730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309" name="Google Shape;7309;p94"/>
              <p:cNvCxnSpPr>
                <a:stCxn id="730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310" name="Google Shape;7310;p94"/>
              <p:cNvCxnSpPr>
                <a:stCxn id="730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311" name="Google Shape;7311;p94"/>
              <p:cNvCxnSpPr>
                <a:stCxn id="730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312" name="Google Shape;7312;p94"/>
            <p:cNvGrpSpPr/>
            <p:nvPr/>
          </p:nvGrpSpPr>
          <p:grpSpPr>
            <a:xfrm>
              <a:off x="2675275" y="3930557"/>
              <a:ext cx="1003306" cy="451719"/>
              <a:chOff x="2675275" y="4174282"/>
              <a:chExt cx="1003306" cy="451719"/>
            </a:xfrm>
          </p:grpSpPr>
          <p:sp>
            <p:nvSpPr>
              <p:cNvPr id="7313" name="Google Shape;7313;p94"/>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94"/>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94"/>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16" name="Google Shape;7316;p94"/>
          <p:cNvGrpSpPr/>
          <p:nvPr/>
        </p:nvGrpSpPr>
        <p:grpSpPr>
          <a:xfrm>
            <a:off x="1669850" y="1171356"/>
            <a:ext cx="574511" cy="874709"/>
            <a:chOff x="1715404" y="1112080"/>
            <a:chExt cx="642270" cy="977984"/>
          </a:xfrm>
        </p:grpSpPr>
        <p:grpSp>
          <p:nvGrpSpPr>
            <p:cNvPr id="7317" name="Google Shape;7317;p94"/>
            <p:cNvGrpSpPr/>
            <p:nvPr/>
          </p:nvGrpSpPr>
          <p:grpSpPr>
            <a:xfrm>
              <a:off x="1715404" y="1112080"/>
              <a:ext cx="642270" cy="977984"/>
              <a:chOff x="1715404" y="1112080"/>
              <a:chExt cx="642270" cy="977984"/>
            </a:xfrm>
          </p:grpSpPr>
          <p:sp>
            <p:nvSpPr>
              <p:cNvPr id="7318" name="Google Shape;7318;p94"/>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94"/>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0" name="Google Shape;7320;p94"/>
            <p:cNvGrpSpPr/>
            <p:nvPr/>
          </p:nvGrpSpPr>
          <p:grpSpPr>
            <a:xfrm>
              <a:off x="1768927" y="1165603"/>
              <a:ext cx="535225" cy="851367"/>
              <a:chOff x="1768927" y="1165603"/>
              <a:chExt cx="535225" cy="851367"/>
            </a:xfrm>
          </p:grpSpPr>
          <p:sp>
            <p:nvSpPr>
              <p:cNvPr id="7321" name="Google Shape;7321;p94"/>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94"/>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3" name="Google Shape;7323;p94"/>
            <p:cNvGrpSpPr/>
            <p:nvPr/>
          </p:nvGrpSpPr>
          <p:grpSpPr>
            <a:xfrm>
              <a:off x="1822449" y="1219125"/>
              <a:ext cx="428180" cy="718859"/>
              <a:chOff x="1822449" y="1219125"/>
              <a:chExt cx="428180" cy="718859"/>
            </a:xfrm>
          </p:grpSpPr>
          <p:sp>
            <p:nvSpPr>
              <p:cNvPr id="7324" name="Google Shape;7324;p94"/>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94"/>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6" name="Google Shape;7326;p94"/>
            <p:cNvGrpSpPr/>
            <p:nvPr/>
          </p:nvGrpSpPr>
          <p:grpSpPr>
            <a:xfrm>
              <a:off x="1875972" y="1272648"/>
              <a:ext cx="321135" cy="586939"/>
              <a:chOff x="1875972" y="1272648"/>
              <a:chExt cx="321135" cy="586939"/>
            </a:xfrm>
          </p:grpSpPr>
          <p:sp>
            <p:nvSpPr>
              <p:cNvPr id="7327" name="Google Shape;7327;p94"/>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94"/>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29" name="Google Shape;7329;p94"/>
          <p:cNvGrpSpPr/>
          <p:nvPr/>
        </p:nvGrpSpPr>
        <p:grpSpPr>
          <a:xfrm>
            <a:off x="7777011" y="3728078"/>
            <a:ext cx="293855" cy="644170"/>
            <a:chOff x="241025" y="3151575"/>
            <a:chExt cx="293855" cy="644170"/>
          </a:xfrm>
        </p:grpSpPr>
        <p:sp>
          <p:nvSpPr>
            <p:cNvPr id="7330" name="Google Shape;7330;p94"/>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94"/>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2" name="Google Shape;7332;p94"/>
          <p:cNvGrpSpPr/>
          <p:nvPr/>
        </p:nvGrpSpPr>
        <p:grpSpPr>
          <a:xfrm>
            <a:off x="724994" y="2928078"/>
            <a:ext cx="1779649" cy="591620"/>
            <a:chOff x="246070" y="1983375"/>
            <a:chExt cx="1855347" cy="616849"/>
          </a:xfrm>
        </p:grpSpPr>
        <p:sp>
          <p:nvSpPr>
            <p:cNvPr id="7333" name="Google Shape;7333;p94"/>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94"/>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94"/>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94"/>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94"/>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94"/>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94"/>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94"/>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94"/>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2" name="Google Shape;7342;p94"/>
          <p:cNvGrpSpPr/>
          <p:nvPr/>
        </p:nvGrpSpPr>
        <p:grpSpPr>
          <a:xfrm>
            <a:off x="2335861" y="1171356"/>
            <a:ext cx="711055" cy="745993"/>
            <a:chOff x="2496269" y="1171698"/>
            <a:chExt cx="761953" cy="799392"/>
          </a:xfrm>
        </p:grpSpPr>
        <p:grpSp>
          <p:nvGrpSpPr>
            <p:cNvPr id="7343" name="Google Shape;7343;p94"/>
            <p:cNvGrpSpPr/>
            <p:nvPr/>
          </p:nvGrpSpPr>
          <p:grpSpPr>
            <a:xfrm>
              <a:off x="2496269" y="1171698"/>
              <a:ext cx="761953" cy="723022"/>
              <a:chOff x="2496269" y="1171698"/>
              <a:chExt cx="761953" cy="723022"/>
            </a:xfrm>
          </p:grpSpPr>
          <p:sp>
            <p:nvSpPr>
              <p:cNvPr id="7344" name="Google Shape;7344;p94"/>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94"/>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46" name="Google Shape;7346;p94"/>
              <p:cNvGrpSpPr/>
              <p:nvPr/>
            </p:nvGrpSpPr>
            <p:grpSpPr>
              <a:xfrm>
                <a:off x="2496269" y="1171698"/>
                <a:ext cx="761953" cy="723022"/>
                <a:chOff x="2496269" y="1120652"/>
                <a:chExt cx="761953" cy="723022"/>
              </a:xfrm>
            </p:grpSpPr>
            <p:grpSp>
              <p:nvGrpSpPr>
                <p:cNvPr id="7347" name="Google Shape;7347;p94"/>
                <p:cNvGrpSpPr/>
                <p:nvPr/>
              </p:nvGrpSpPr>
              <p:grpSpPr>
                <a:xfrm>
                  <a:off x="2496269" y="1120652"/>
                  <a:ext cx="761953" cy="723022"/>
                  <a:chOff x="2496269" y="1120652"/>
                  <a:chExt cx="761953" cy="723022"/>
                </a:xfrm>
              </p:grpSpPr>
              <p:grpSp>
                <p:nvGrpSpPr>
                  <p:cNvPr id="7348" name="Google Shape;7348;p94"/>
                  <p:cNvGrpSpPr/>
                  <p:nvPr/>
                </p:nvGrpSpPr>
                <p:grpSpPr>
                  <a:xfrm>
                    <a:off x="2496269" y="1304589"/>
                    <a:ext cx="407089" cy="305057"/>
                    <a:chOff x="2496269" y="1304589"/>
                    <a:chExt cx="407089" cy="305057"/>
                  </a:xfrm>
                </p:grpSpPr>
                <p:sp>
                  <p:nvSpPr>
                    <p:cNvPr id="7349" name="Google Shape;7349;p94"/>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94"/>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1" name="Google Shape;7351;p94"/>
                  <p:cNvGrpSpPr/>
                  <p:nvPr/>
                </p:nvGrpSpPr>
                <p:grpSpPr>
                  <a:xfrm>
                    <a:off x="2586468" y="1493376"/>
                    <a:ext cx="358850" cy="349656"/>
                    <a:chOff x="2586468" y="1493376"/>
                    <a:chExt cx="358850" cy="349656"/>
                  </a:xfrm>
                </p:grpSpPr>
                <p:sp>
                  <p:nvSpPr>
                    <p:cNvPr id="7352" name="Google Shape;7352;p94"/>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94"/>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4" name="Google Shape;7354;p94"/>
                  <p:cNvGrpSpPr/>
                  <p:nvPr/>
                </p:nvGrpSpPr>
                <p:grpSpPr>
                  <a:xfrm>
                    <a:off x="2807939" y="1494024"/>
                    <a:ext cx="358857" cy="349650"/>
                    <a:chOff x="2807939" y="1494024"/>
                    <a:chExt cx="358857" cy="349650"/>
                  </a:xfrm>
                </p:grpSpPr>
                <p:sp>
                  <p:nvSpPr>
                    <p:cNvPr id="7355" name="Google Shape;7355;p94"/>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94"/>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7" name="Google Shape;7357;p94"/>
                  <p:cNvGrpSpPr/>
                  <p:nvPr/>
                </p:nvGrpSpPr>
                <p:grpSpPr>
                  <a:xfrm>
                    <a:off x="2851133" y="1305635"/>
                    <a:ext cx="407089" cy="305057"/>
                    <a:chOff x="2851133" y="1305635"/>
                    <a:chExt cx="407089" cy="305057"/>
                  </a:xfrm>
                </p:grpSpPr>
                <p:sp>
                  <p:nvSpPr>
                    <p:cNvPr id="7358" name="Google Shape;7358;p94"/>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94"/>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0" name="Google Shape;7360;p94"/>
                  <p:cNvGrpSpPr/>
                  <p:nvPr/>
                </p:nvGrpSpPr>
                <p:grpSpPr>
                  <a:xfrm>
                    <a:off x="2727495" y="1120652"/>
                    <a:ext cx="300271" cy="396358"/>
                    <a:chOff x="2727495" y="1120652"/>
                    <a:chExt cx="300271" cy="396358"/>
                  </a:xfrm>
                </p:grpSpPr>
                <p:sp>
                  <p:nvSpPr>
                    <p:cNvPr id="7361" name="Google Shape;7361;p94"/>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94"/>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63" name="Google Shape;7363;p94"/>
                <p:cNvGrpSpPr/>
                <p:nvPr/>
              </p:nvGrpSpPr>
              <p:grpSpPr>
                <a:xfrm>
                  <a:off x="2722305" y="1350460"/>
                  <a:ext cx="308357" cy="308344"/>
                  <a:chOff x="2722305" y="1350460"/>
                  <a:chExt cx="308357" cy="308344"/>
                </a:xfrm>
              </p:grpSpPr>
              <p:sp>
                <p:nvSpPr>
                  <p:cNvPr id="7364" name="Google Shape;7364;p94"/>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65" name="Google Shape;7365;p94"/>
                  <p:cNvGrpSpPr/>
                  <p:nvPr/>
                </p:nvGrpSpPr>
                <p:grpSpPr>
                  <a:xfrm>
                    <a:off x="2725064" y="1364529"/>
                    <a:ext cx="297954" cy="280182"/>
                    <a:chOff x="2725064" y="1364529"/>
                    <a:chExt cx="297954" cy="280182"/>
                  </a:xfrm>
                </p:grpSpPr>
                <p:sp>
                  <p:nvSpPr>
                    <p:cNvPr id="7366" name="Google Shape;7366;p94"/>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94"/>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94"/>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94"/>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94"/>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371" name="Google Shape;7371;p94"/>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94"/>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94"/>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94"/>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94"/>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6" name="Google Shape;7376;p94"/>
          <p:cNvGrpSpPr/>
          <p:nvPr/>
        </p:nvGrpSpPr>
        <p:grpSpPr>
          <a:xfrm>
            <a:off x="3924561" y="2927462"/>
            <a:ext cx="1569144" cy="591015"/>
            <a:chOff x="3820100" y="3023049"/>
            <a:chExt cx="1303926" cy="491162"/>
          </a:xfrm>
        </p:grpSpPr>
        <p:grpSp>
          <p:nvGrpSpPr>
            <p:cNvPr id="7377" name="Google Shape;7377;p94"/>
            <p:cNvGrpSpPr/>
            <p:nvPr/>
          </p:nvGrpSpPr>
          <p:grpSpPr>
            <a:xfrm>
              <a:off x="3820100" y="3023072"/>
              <a:ext cx="1303926" cy="491139"/>
              <a:chOff x="3820100" y="3023072"/>
              <a:chExt cx="1303926" cy="491139"/>
            </a:xfrm>
          </p:grpSpPr>
          <p:sp>
            <p:nvSpPr>
              <p:cNvPr id="7378" name="Google Shape;7378;p94"/>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94"/>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0" name="Google Shape;7380;p94"/>
            <p:cNvGrpSpPr/>
            <p:nvPr/>
          </p:nvGrpSpPr>
          <p:grpSpPr>
            <a:xfrm>
              <a:off x="4132439" y="3023645"/>
              <a:ext cx="393633" cy="177096"/>
              <a:chOff x="4132439" y="3023645"/>
              <a:chExt cx="393633" cy="177096"/>
            </a:xfrm>
          </p:grpSpPr>
          <p:sp>
            <p:nvSpPr>
              <p:cNvPr id="7381" name="Google Shape;7381;p94"/>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94"/>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3" name="Google Shape;7383;p94"/>
            <p:cNvGrpSpPr/>
            <p:nvPr/>
          </p:nvGrpSpPr>
          <p:grpSpPr>
            <a:xfrm>
              <a:off x="3921811" y="3023049"/>
              <a:ext cx="1002397" cy="388943"/>
              <a:chOff x="3921811" y="3023049"/>
              <a:chExt cx="1002397" cy="388943"/>
            </a:xfrm>
          </p:grpSpPr>
          <p:sp>
            <p:nvSpPr>
              <p:cNvPr id="7384" name="Google Shape;7384;p94"/>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94"/>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6" name="Google Shape;7386;p94"/>
            <p:cNvGrpSpPr/>
            <p:nvPr/>
          </p:nvGrpSpPr>
          <p:grpSpPr>
            <a:xfrm>
              <a:off x="4023645" y="3023049"/>
              <a:ext cx="683032" cy="286722"/>
              <a:chOff x="4023645" y="3023049"/>
              <a:chExt cx="683032" cy="286722"/>
            </a:xfrm>
          </p:grpSpPr>
          <p:sp>
            <p:nvSpPr>
              <p:cNvPr id="7387" name="Google Shape;7387;p94"/>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94"/>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89" name="Google Shape;7389;p94"/>
          <p:cNvGrpSpPr/>
          <p:nvPr/>
        </p:nvGrpSpPr>
        <p:grpSpPr>
          <a:xfrm>
            <a:off x="1556683" y="2054307"/>
            <a:ext cx="713522" cy="688025"/>
            <a:chOff x="1706078" y="2092648"/>
            <a:chExt cx="660913" cy="637296"/>
          </a:xfrm>
        </p:grpSpPr>
        <p:sp>
          <p:nvSpPr>
            <p:cNvPr id="7390" name="Google Shape;7390;p94"/>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1" name="Google Shape;7391;p94"/>
            <p:cNvGrpSpPr/>
            <p:nvPr/>
          </p:nvGrpSpPr>
          <p:grpSpPr>
            <a:xfrm>
              <a:off x="1706078" y="2092648"/>
              <a:ext cx="660913" cy="575241"/>
              <a:chOff x="1706078" y="2092648"/>
              <a:chExt cx="660913" cy="575241"/>
            </a:xfrm>
          </p:grpSpPr>
          <p:sp>
            <p:nvSpPr>
              <p:cNvPr id="7392" name="Google Shape;7392;p94"/>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94"/>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94"/>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95" name="Google Shape;7395;p94"/>
          <p:cNvGrpSpPr/>
          <p:nvPr/>
        </p:nvGrpSpPr>
        <p:grpSpPr>
          <a:xfrm>
            <a:off x="6318542" y="1171856"/>
            <a:ext cx="1317459" cy="684168"/>
            <a:chOff x="238125" y="999450"/>
            <a:chExt cx="7140700" cy="3708225"/>
          </a:xfrm>
        </p:grpSpPr>
        <p:sp>
          <p:nvSpPr>
            <p:cNvPr id="7396" name="Google Shape;7396;p94"/>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94"/>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94"/>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94"/>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94"/>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94"/>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94"/>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94"/>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94"/>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7408"/>
        <p:cNvGrpSpPr/>
        <p:nvPr/>
      </p:nvGrpSpPr>
      <p:grpSpPr>
        <a:xfrm>
          <a:off x="0" y="0"/>
          <a:ext cx="0" cy="0"/>
          <a:chOff x="0" y="0"/>
          <a:chExt cx="0" cy="0"/>
        </a:xfrm>
      </p:grpSpPr>
      <p:grpSp>
        <p:nvGrpSpPr>
          <p:cNvPr id="7409" name="Google Shape;7409;p95"/>
          <p:cNvGrpSpPr/>
          <p:nvPr/>
        </p:nvGrpSpPr>
        <p:grpSpPr>
          <a:xfrm>
            <a:off x="729238" y="1179665"/>
            <a:ext cx="1636117" cy="1526144"/>
            <a:chOff x="729238" y="1179665"/>
            <a:chExt cx="1636117" cy="1526144"/>
          </a:xfrm>
        </p:grpSpPr>
        <p:grpSp>
          <p:nvGrpSpPr>
            <p:cNvPr id="7410" name="Google Shape;7410;p95"/>
            <p:cNvGrpSpPr/>
            <p:nvPr/>
          </p:nvGrpSpPr>
          <p:grpSpPr>
            <a:xfrm>
              <a:off x="729238" y="1179665"/>
              <a:ext cx="80700" cy="1526144"/>
              <a:chOff x="729238" y="1179665"/>
              <a:chExt cx="80700" cy="1526144"/>
            </a:xfrm>
          </p:grpSpPr>
          <p:sp>
            <p:nvSpPr>
              <p:cNvPr id="7411" name="Google Shape;7411;p95"/>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95"/>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95"/>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95"/>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95"/>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95"/>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95"/>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95"/>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95"/>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95"/>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1" name="Google Shape;7421;p95"/>
            <p:cNvGrpSpPr/>
            <p:nvPr/>
          </p:nvGrpSpPr>
          <p:grpSpPr>
            <a:xfrm>
              <a:off x="903098" y="1179665"/>
              <a:ext cx="80700" cy="1526144"/>
              <a:chOff x="903098" y="1179665"/>
              <a:chExt cx="80700" cy="1526144"/>
            </a:xfrm>
          </p:grpSpPr>
          <p:sp>
            <p:nvSpPr>
              <p:cNvPr id="7422" name="Google Shape;7422;p95"/>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95"/>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95"/>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95"/>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95"/>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95"/>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95"/>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95"/>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95"/>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95"/>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2" name="Google Shape;7432;p95"/>
            <p:cNvGrpSpPr/>
            <p:nvPr/>
          </p:nvGrpSpPr>
          <p:grpSpPr>
            <a:xfrm>
              <a:off x="1076958" y="1179665"/>
              <a:ext cx="80700" cy="1526144"/>
              <a:chOff x="1076958" y="1179665"/>
              <a:chExt cx="80700" cy="1526144"/>
            </a:xfrm>
          </p:grpSpPr>
          <p:sp>
            <p:nvSpPr>
              <p:cNvPr id="7433" name="Google Shape;7433;p95"/>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95"/>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95"/>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95"/>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95"/>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95"/>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95"/>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95"/>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95"/>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95"/>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3" name="Google Shape;7443;p95"/>
            <p:cNvGrpSpPr/>
            <p:nvPr/>
          </p:nvGrpSpPr>
          <p:grpSpPr>
            <a:xfrm>
              <a:off x="1247707" y="1179665"/>
              <a:ext cx="80700" cy="1526144"/>
              <a:chOff x="1247707" y="1179665"/>
              <a:chExt cx="80700" cy="1526144"/>
            </a:xfrm>
          </p:grpSpPr>
          <p:sp>
            <p:nvSpPr>
              <p:cNvPr id="7444" name="Google Shape;7444;p95"/>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95"/>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95"/>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95"/>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95"/>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95"/>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95"/>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95"/>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95"/>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95"/>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95"/>
            <p:cNvGrpSpPr/>
            <p:nvPr/>
          </p:nvGrpSpPr>
          <p:grpSpPr>
            <a:xfrm>
              <a:off x="1421567" y="1179665"/>
              <a:ext cx="80700" cy="1526144"/>
              <a:chOff x="1421567" y="1179665"/>
              <a:chExt cx="80700" cy="1526144"/>
            </a:xfrm>
          </p:grpSpPr>
          <p:sp>
            <p:nvSpPr>
              <p:cNvPr id="7455" name="Google Shape;7455;p95"/>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95"/>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95"/>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95"/>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95"/>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95"/>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95"/>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95"/>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95"/>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95"/>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5" name="Google Shape;7465;p95"/>
            <p:cNvGrpSpPr/>
            <p:nvPr/>
          </p:nvGrpSpPr>
          <p:grpSpPr>
            <a:xfrm>
              <a:off x="1592327" y="1179665"/>
              <a:ext cx="80700" cy="1526144"/>
              <a:chOff x="1592327" y="1179665"/>
              <a:chExt cx="80700" cy="1526144"/>
            </a:xfrm>
          </p:grpSpPr>
          <p:sp>
            <p:nvSpPr>
              <p:cNvPr id="7466" name="Google Shape;7466;p95"/>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95"/>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95"/>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95"/>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95"/>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95"/>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95"/>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95"/>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95"/>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95"/>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6" name="Google Shape;7476;p95"/>
            <p:cNvGrpSpPr/>
            <p:nvPr/>
          </p:nvGrpSpPr>
          <p:grpSpPr>
            <a:xfrm>
              <a:off x="1766187" y="1179665"/>
              <a:ext cx="80700" cy="1526144"/>
              <a:chOff x="1766187" y="1179665"/>
              <a:chExt cx="80700" cy="1526144"/>
            </a:xfrm>
          </p:grpSpPr>
          <p:sp>
            <p:nvSpPr>
              <p:cNvPr id="7477" name="Google Shape;7477;p95"/>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95"/>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95"/>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95"/>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95"/>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95"/>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95"/>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95"/>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95"/>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95"/>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95"/>
            <p:cNvGrpSpPr/>
            <p:nvPr/>
          </p:nvGrpSpPr>
          <p:grpSpPr>
            <a:xfrm>
              <a:off x="1936935" y="1179665"/>
              <a:ext cx="80700" cy="1526144"/>
              <a:chOff x="1936935" y="1179665"/>
              <a:chExt cx="80700" cy="1526144"/>
            </a:xfrm>
          </p:grpSpPr>
          <p:sp>
            <p:nvSpPr>
              <p:cNvPr id="7488" name="Google Shape;7488;p95"/>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95"/>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95"/>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95"/>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95"/>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95"/>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95"/>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95"/>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95"/>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95"/>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8" name="Google Shape;7498;p95"/>
            <p:cNvGrpSpPr/>
            <p:nvPr/>
          </p:nvGrpSpPr>
          <p:grpSpPr>
            <a:xfrm>
              <a:off x="2110795" y="1179665"/>
              <a:ext cx="80700" cy="1526144"/>
              <a:chOff x="2110795" y="1179665"/>
              <a:chExt cx="80700" cy="1526144"/>
            </a:xfrm>
          </p:grpSpPr>
          <p:sp>
            <p:nvSpPr>
              <p:cNvPr id="7499" name="Google Shape;7499;p95"/>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95"/>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95"/>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95"/>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95"/>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95"/>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95"/>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95"/>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95"/>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95"/>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9" name="Google Shape;7509;p95"/>
            <p:cNvGrpSpPr/>
            <p:nvPr/>
          </p:nvGrpSpPr>
          <p:grpSpPr>
            <a:xfrm>
              <a:off x="2284655" y="1179665"/>
              <a:ext cx="80700" cy="1526144"/>
              <a:chOff x="2284655" y="1179665"/>
              <a:chExt cx="80700" cy="1526144"/>
            </a:xfrm>
          </p:grpSpPr>
          <p:sp>
            <p:nvSpPr>
              <p:cNvPr id="7510" name="Google Shape;7510;p95"/>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95"/>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95"/>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95"/>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95"/>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95"/>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95"/>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95"/>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95"/>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95"/>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0" name="Google Shape;7520;p95"/>
          <p:cNvGrpSpPr/>
          <p:nvPr/>
        </p:nvGrpSpPr>
        <p:grpSpPr>
          <a:xfrm>
            <a:off x="2623904" y="1198803"/>
            <a:ext cx="1364248" cy="1102133"/>
            <a:chOff x="2623904" y="1198803"/>
            <a:chExt cx="1364248" cy="1102133"/>
          </a:xfrm>
        </p:grpSpPr>
        <p:grpSp>
          <p:nvGrpSpPr>
            <p:cNvPr id="7521" name="Google Shape;7521;p95"/>
            <p:cNvGrpSpPr/>
            <p:nvPr/>
          </p:nvGrpSpPr>
          <p:grpSpPr>
            <a:xfrm>
              <a:off x="2623907" y="1198803"/>
              <a:ext cx="1364245" cy="273000"/>
              <a:chOff x="2623907" y="1198803"/>
              <a:chExt cx="1364245" cy="273000"/>
            </a:xfrm>
          </p:grpSpPr>
          <p:sp>
            <p:nvSpPr>
              <p:cNvPr id="7522" name="Google Shape;7522;p95"/>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95"/>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95"/>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95"/>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95"/>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7" name="Google Shape;7527;p95"/>
            <p:cNvGrpSpPr/>
            <p:nvPr/>
          </p:nvGrpSpPr>
          <p:grpSpPr>
            <a:xfrm>
              <a:off x="2623904" y="1476964"/>
              <a:ext cx="1364245" cy="273000"/>
              <a:chOff x="2623904" y="1476964"/>
              <a:chExt cx="1364245" cy="273000"/>
            </a:xfrm>
          </p:grpSpPr>
          <p:sp>
            <p:nvSpPr>
              <p:cNvPr id="7528" name="Google Shape;7528;p95"/>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95"/>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95"/>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95"/>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95"/>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3" name="Google Shape;7533;p95"/>
            <p:cNvGrpSpPr/>
            <p:nvPr/>
          </p:nvGrpSpPr>
          <p:grpSpPr>
            <a:xfrm>
              <a:off x="2623907" y="1749775"/>
              <a:ext cx="1364245" cy="273000"/>
              <a:chOff x="2623907" y="1749775"/>
              <a:chExt cx="1364245" cy="273000"/>
            </a:xfrm>
          </p:grpSpPr>
          <p:sp>
            <p:nvSpPr>
              <p:cNvPr id="7534" name="Google Shape;7534;p95"/>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95"/>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95"/>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95"/>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95"/>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9" name="Google Shape;7539;p95"/>
            <p:cNvGrpSpPr/>
            <p:nvPr/>
          </p:nvGrpSpPr>
          <p:grpSpPr>
            <a:xfrm>
              <a:off x="2623904" y="2027936"/>
              <a:ext cx="1364245" cy="273000"/>
              <a:chOff x="2623904" y="2027936"/>
              <a:chExt cx="1364245" cy="273000"/>
            </a:xfrm>
          </p:grpSpPr>
          <p:sp>
            <p:nvSpPr>
              <p:cNvPr id="7540" name="Google Shape;7540;p95"/>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95"/>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95"/>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95"/>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95"/>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45" name="Google Shape;7545;p95"/>
          <p:cNvGrpSpPr/>
          <p:nvPr/>
        </p:nvGrpSpPr>
        <p:grpSpPr>
          <a:xfrm>
            <a:off x="2613365" y="2657876"/>
            <a:ext cx="1387541" cy="159124"/>
            <a:chOff x="3200660" y="2180272"/>
            <a:chExt cx="2563824" cy="378237"/>
          </a:xfrm>
        </p:grpSpPr>
        <p:sp>
          <p:nvSpPr>
            <p:cNvPr id="7546" name="Google Shape;7546;p95"/>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95"/>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95"/>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95"/>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95"/>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95"/>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95"/>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95"/>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95"/>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95"/>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95"/>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95"/>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95"/>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95"/>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95"/>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95"/>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95"/>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95"/>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4" name="Google Shape;7564;p95"/>
          <p:cNvGrpSpPr/>
          <p:nvPr/>
        </p:nvGrpSpPr>
        <p:grpSpPr>
          <a:xfrm>
            <a:off x="2609890" y="2935640"/>
            <a:ext cx="1390502" cy="159625"/>
            <a:chOff x="3530150" y="2790075"/>
            <a:chExt cx="1962600" cy="225300"/>
          </a:xfrm>
        </p:grpSpPr>
        <p:sp>
          <p:nvSpPr>
            <p:cNvPr id="7565" name="Google Shape;7565;p95"/>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95"/>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7" name="Google Shape;7567;p95"/>
          <p:cNvGrpSpPr/>
          <p:nvPr/>
        </p:nvGrpSpPr>
        <p:grpSpPr>
          <a:xfrm>
            <a:off x="2609948" y="3213905"/>
            <a:ext cx="1411629" cy="154175"/>
            <a:chOff x="3558802" y="4011244"/>
            <a:chExt cx="1866000" cy="111600"/>
          </a:xfrm>
        </p:grpSpPr>
        <p:sp>
          <p:nvSpPr>
            <p:cNvPr id="7568" name="Google Shape;7568;p95"/>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95"/>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0" name="Google Shape;7570;p95"/>
          <p:cNvGrpSpPr/>
          <p:nvPr/>
        </p:nvGrpSpPr>
        <p:grpSpPr>
          <a:xfrm>
            <a:off x="2610235" y="2419475"/>
            <a:ext cx="1383503" cy="119761"/>
            <a:chOff x="3465975" y="2270258"/>
            <a:chExt cx="1986364" cy="171947"/>
          </a:xfrm>
        </p:grpSpPr>
        <p:sp>
          <p:nvSpPr>
            <p:cNvPr id="7571" name="Google Shape;7571;p95"/>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95"/>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95"/>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95"/>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95"/>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95"/>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95"/>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95"/>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95"/>
          <p:cNvGrpSpPr/>
          <p:nvPr/>
        </p:nvGrpSpPr>
        <p:grpSpPr>
          <a:xfrm>
            <a:off x="2621243" y="3783248"/>
            <a:ext cx="1369531" cy="195460"/>
            <a:chOff x="723300" y="4253549"/>
            <a:chExt cx="2276482" cy="324900"/>
          </a:xfrm>
        </p:grpSpPr>
        <p:sp>
          <p:nvSpPr>
            <p:cNvPr id="7580" name="Google Shape;7580;p95"/>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95"/>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95"/>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95"/>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95"/>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5" name="Google Shape;7585;p95"/>
          <p:cNvGrpSpPr/>
          <p:nvPr/>
        </p:nvGrpSpPr>
        <p:grpSpPr>
          <a:xfrm>
            <a:off x="2610803" y="3484489"/>
            <a:ext cx="1389066" cy="180119"/>
            <a:chOff x="705948" y="3788465"/>
            <a:chExt cx="2308953" cy="299400"/>
          </a:xfrm>
        </p:grpSpPr>
        <p:sp>
          <p:nvSpPr>
            <p:cNvPr id="7586" name="Google Shape;7586;p95"/>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95"/>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95"/>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95"/>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95"/>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1" name="Google Shape;7591;p95"/>
          <p:cNvGrpSpPr/>
          <p:nvPr/>
        </p:nvGrpSpPr>
        <p:grpSpPr>
          <a:xfrm>
            <a:off x="4207794" y="2088443"/>
            <a:ext cx="1433821" cy="191501"/>
            <a:chOff x="4273350" y="2088443"/>
            <a:chExt cx="1433821" cy="191501"/>
          </a:xfrm>
        </p:grpSpPr>
        <p:grpSp>
          <p:nvGrpSpPr>
            <p:cNvPr id="7592" name="Google Shape;7592;p95"/>
            <p:cNvGrpSpPr/>
            <p:nvPr/>
          </p:nvGrpSpPr>
          <p:grpSpPr>
            <a:xfrm>
              <a:off x="4273350" y="2088443"/>
              <a:ext cx="1433821" cy="0"/>
              <a:chOff x="5224975" y="2962250"/>
              <a:chExt cx="1544400" cy="0"/>
            </a:xfrm>
          </p:grpSpPr>
          <p:cxnSp>
            <p:nvCxnSpPr>
              <p:cNvPr id="7593" name="Google Shape;7593;p9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94" name="Google Shape;7594;p95"/>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595" name="Google Shape;7595;p95"/>
            <p:cNvGrpSpPr/>
            <p:nvPr/>
          </p:nvGrpSpPr>
          <p:grpSpPr>
            <a:xfrm>
              <a:off x="4273350" y="2279944"/>
              <a:ext cx="1433821" cy="0"/>
              <a:chOff x="5224975" y="2962250"/>
              <a:chExt cx="1544400" cy="0"/>
            </a:xfrm>
          </p:grpSpPr>
          <p:cxnSp>
            <p:nvCxnSpPr>
              <p:cNvPr id="7596" name="Google Shape;7596;p95"/>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97" name="Google Shape;7597;p95"/>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598" name="Google Shape;7598;p95"/>
          <p:cNvGrpSpPr/>
          <p:nvPr/>
        </p:nvGrpSpPr>
        <p:grpSpPr>
          <a:xfrm>
            <a:off x="2658741" y="4097347"/>
            <a:ext cx="1304609" cy="294074"/>
            <a:chOff x="2658741" y="4097347"/>
            <a:chExt cx="1304609" cy="294074"/>
          </a:xfrm>
        </p:grpSpPr>
        <p:grpSp>
          <p:nvGrpSpPr>
            <p:cNvPr id="7599" name="Google Shape;7599;p95"/>
            <p:cNvGrpSpPr/>
            <p:nvPr/>
          </p:nvGrpSpPr>
          <p:grpSpPr>
            <a:xfrm>
              <a:off x="2658741" y="4097347"/>
              <a:ext cx="118572" cy="294074"/>
              <a:chOff x="3343310" y="4475555"/>
              <a:chExt cx="127717" cy="316753"/>
            </a:xfrm>
          </p:grpSpPr>
          <p:sp>
            <p:nvSpPr>
              <p:cNvPr id="7600" name="Google Shape;7600;p9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9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2" name="Google Shape;7602;p95"/>
            <p:cNvGrpSpPr/>
            <p:nvPr/>
          </p:nvGrpSpPr>
          <p:grpSpPr>
            <a:xfrm>
              <a:off x="3815519" y="4098388"/>
              <a:ext cx="147831" cy="291991"/>
              <a:chOff x="3527539" y="4476677"/>
              <a:chExt cx="159232" cy="314510"/>
            </a:xfrm>
          </p:grpSpPr>
          <p:sp>
            <p:nvSpPr>
              <p:cNvPr id="7603" name="Google Shape;7603;p9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9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5" name="Google Shape;7605;p95"/>
            <p:cNvGrpSpPr/>
            <p:nvPr/>
          </p:nvGrpSpPr>
          <p:grpSpPr>
            <a:xfrm>
              <a:off x="3511696" y="4098388"/>
              <a:ext cx="147831" cy="291991"/>
              <a:chOff x="3527539" y="4476677"/>
              <a:chExt cx="159232" cy="314510"/>
            </a:xfrm>
          </p:grpSpPr>
          <p:sp>
            <p:nvSpPr>
              <p:cNvPr id="7606" name="Google Shape;7606;p9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9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8" name="Google Shape;7608;p95"/>
            <p:cNvGrpSpPr/>
            <p:nvPr/>
          </p:nvGrpSpPr>
          <p:grpSpPr>
            <a:xfrm>
              <a:off x="3207874" y="4098388"/>
              <a:ext cx="147831" cy="291991"/>
              <a:chOff x="3527539" y="4476677"/>
              <a:chExt cx="159232" cy="314510"/>
            </a:xfrm>
          </p:grpSpPr>
          <p:sp>
            <p:nvSpPr>
              <p:cNvPr id="7609" name="Google Shape;7609;p95"/>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95"/>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1" name="Google Shape;7611;p95"/>
            <p:cNvGrpSpPr/>
            <p:nvPr/>
          </p:nvGrpSpPr>
          <p:grpSpPr>
            <a:xfrm>
              <a:off x="2933305" y="4097347"/>
              <a:ext cx="118572" cy="294074"/>
              <a:chOff x="3343310" y="4475555"/>
              <a:chExt cx="127717" cy="316753"/>
            </a:xfrm>
          </p:grpSpPr>
          <p:sp>
            <p:nvSpPr>
              <p:cNvPr id="7612" name="Google Shape;7612;p95"/>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95"/>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14" name="Google Shape;7614;p95"/>
          <p:cNvGrpSpPr/>
          <p:nvPr/>
        </p:nvGrpSpPr>
        <p:grpSpPr>
          <a:xfrm>
            <a:off x="4209349" y="1176041"/>
            <a:ext cx="1430711" cy="751237"/>
            <a:chOff x="5159450" y="1919950"/>
            <a:chExt cx="1541050" cy="862500"/>
          </a:xfrm>
        </p:grpSpPr>
        <p:sp>
          <p:nvSpPr>
            <p:cNvPr id="7615" name="Google Shape;7615;p95"/>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616" name="Google Shape;7616;p95"/>
            <p:cNvGrpSpPr/>
            <p:nvPr/>
          </p:nvGrpSpPr>
          <p:grpSpPr>
            <a:xfrm>
              <a:off x="5159450" y="1919950"/>
              <a:ext cx="1541050" cy="862500"/>
              <a:chOff x="5159450" y="1919950"/>
              <a:chExt cx="1541050" cy="862500"/>
            </a:xfrm>
          </p:grpSpPr>
          <p:cxnSp>
            <p:nvCxnSpPr>
              <p:cNvPr id="7617" name="Google Shape;7617;p95"/>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618" name="Google Shape;7618;p95"/>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619" name="Google Shape;7619;p95"/>
          <p:cNvGrpSpPr/>
          <p:nvPr/>
        </p:nvGrpSpPr>
        <p:grpSpPr>
          <a:xfrm>
            <a:off x="4257486" y="2439811"/>
            <a:ext cx="1334436" cy="967914"/>
            <a:chOff x="4294923" y="2439811"/>
            <a:chExt cx="1334436" cy="967914"/>
          </a:xfrm>
        </p:grpSpPr>
        <p:grpSp>
          <p:nvGrpSpPr>
            <p:cNvPr id="7620" name="Google Shape;7620;p95"/>
            <p:cNvGrpSpPr/>
            <p:nvPr/>
          </p:nvGrpSpPr>
          <p:grpSpPr>
            <a:xfrm>
              <a:off x="4960455" y="2469658"/>
              <a:ext cx="668904" cy="885524"/>
              <a:chOff x="4960455" y="2469658"/>
              <a:chExt cx="668904" cy="885524"/>
            </a:xfrm>
          </p:grpSpPr>
          <p:sp>
            <p:nvSpPr>
              <p:cNvPr id="7621" name="Google Shape;7621;p95"/>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95"/>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95"/>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95"/>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95"/>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95"/>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7" name="Google Shape;7627;p95"/>
            <p:cNvGrpSpPr/>
            <p:nvPr/>
          </p:nvGrpSpPr>
          <p:grpSpPr>
            <a:xfrm>
              <a:off x="4294923" y="2469658"/>
              <a:ext cx="668951" cy="885524"/>
              <a:chOff x="4294923" y="2469658"/>
              <a:chExt cx="668951" cy="885524"/>
            </a:xfrm>
          </p:grpSpPr>
          <p:sp>
            <p:nvSpPr>
              <p:cNvPr id="7628" name="Google Shape;7628;p95"/>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95"/>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95"/>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95"/>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95"/>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95"/>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4" name="Google Shape;7634;p95"/>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5" name="Google Shape;7635;p95"/>
          <p:cNvGrpSpPr/>
          <p:nvPr/>
        </p:nvGrpSpPr>
        <p:grpSpPr>
          <a:xfrm>
            <a:off x="4243690" y="3494256"/>
            <a:ext cx="1430949" cy="897289"/>
            <a:chOff x="4351371" y="3547942"/>
            <a:chExt cx="1345130" cy="843475"/>
          </a:xfrm>
        </p:grpSpPr>
        <p:grpSp>
          <p:nvGrpSpPr>
            <p:cNvPr id="7636" name="Google Shape;7636;p95"/>
            <p:cNvGrpSpPr/>
            <p:nvPr/>
          </p:nvGrpSpPr>
          <p:grpSpPr>
            <a:xfrm>
              <a:off x="4351371" y="4209917"/>
              <a:ext cx="1345130" cy="181500"/>
              <a:chOff x="4351371" y="4209917"/>
              <a:chExt cx="1345130" cy="181500"/>
            </a:xfrm>
          </p:grpSpPr>
          <p:sp>
            <p:nvSpPr>
              <p:cNvPr id="7637" name="Google Shape;7637;p95"/>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38" name="Google Shape;7638;p95"/>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639" name="Google Shape;7639;p95"/>
            <p:cNvGrpSpPr/>
            <p:nvPr/>
          </p:nvGrpSpPr>
          <p:grpSpPr>
            <a:xfrm>
              <a:off x="4403010" y="3985221"/>
              <a:ext cx="1109518" cy="181500"/>
              <a:chOff x="4403010" y="3985221"/>
              <a:chExt cx="1109518" cy="181500"/>
            </a:xfrm>
          </p:grpSpPr>
          <p:sp>
            <p:nvSpPr>
              <p:cNvPr id="7640" name="Google Shape;7640;p95"/>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1" name="Google Shape;7641;p95"/>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642" name="Google Shape;7642;p95"/>
            <p:cNvGrpSpPr/>
            <p:nvPr/>
          </p:nvGrpSpPr>
          <p:grpSpPr>
            <a:xfrm>
              <a:off x="4618704" y="3766582"/>
              <a:ext cx="807858" cy="181500"/>
              <a:chOff x="4618704" y="3766582"/>
              <a:chExt cx="807858" cy="181500"/>
            </a:xfrm>
          </p:grpSpPr>
          <p:sp>
            <p:nvSpPr>
              <p:cNvPr id="7643" name="Google Shape;7643;p95"/>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4" name="Google Shape;7644;p95"/>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645" name="Google Shape;7645;p95"/>
            <p:cNvGrpSpPr/>
            <p:nvPr/>
          </p:nvGrpSpPr>
          <p:grpSpPr>
            <a:xfrm>
              <a:off x="4735238" y="3547942"/>
              <a:ext cx="462839" cy="181500"/>
              <a:chOff x="4735238" y="3547942"/>
              <a:chExt cx="462839" cy="181500"/>
            </a:xfrm>
          </p:grpSpPr>
          <p:sp>
            <p:nvSpPr>
              <p:cNvPr id="7646" name="Google Shape;7646;p95"/>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7" name="Google Shape;7647;p95"/>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648" name="Google Shape;7648;p95"/>
          <p:cNvGrpSpPr/>
          <p:nvPr/>
        </p:nvGrpSpPr>
        <p:grpSpPr>
          <a:xfrm>
            <a:off x="7420047" y="2429580"/>
            <a:ext cx="1020955" cy="928853"/>
            <a:chOff x="926675" y="238125"/>
            <a:chExt cx="5755100" cy="5232975"/>
          </a:xfrm>
        </p:grpSpPr>
        <p:sp>
          <p:nvSpPr>
            <p:cNvPr id="7649" name="Google Shape;7649;p95"/>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95"/>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95"/>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95"/>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3" name="Google Shape;7653;p95"/>
          <p:cNvGrpSpPr/>
          <p:nvPr/>
        </p:nvGrpSpPr>
        <p:grpSpPr>
          <a:xfrm>
            <a:off x="727421" y="2828315"/>
            <a:ext cx="1695374" cy="1560837"/>
            <a:chOff x="727421" y="2828315"/>
            <a:chExt cx="1695374" cy="1560837"/>
          </a:xfrm>
        </p:grpSpPr>
        <p:grpSp>
          <p:nvGrpSpPr>
            <p:cNvPr id="7654" name="Google Shape;7654;p95"/>
            <p:cNvGrpSpPr/>
            <p:nvPr/>
          </p:nvGrpSpPr>
          <p:grpSpPr>
            <a:xfrm>
              <a:off x="727421" y="2828315"/>
              <a:ext cx="1695374" cy="1560837"/>
              <a:chOff x="734799" y="2782450"/>
              <a:chExt cx="1571100" cy="1577400"/>
            </a:xfrm>
          </p:grpSpPr>
          <p:cxnSp>
            <p:nvCxnSpPr>
              <p:cNvPr id="7655" name="Google Shape;7655;p95"/>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656" name="Google Shape;7656;p95"/>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657" name="Google Shape;7657;p95"/>
            <p:cNvGrpSpPr/>
            <p:nvPr/>
          </p:nvGrpSpPr>
          <p:grpSpPr>
            <a:xfrm>
              <a:off x="819108" y="2882501"/>
              <a:ext cx="1556791" cy="1426186"/>
              <a:chOff x="819108" y="2882501"/>
              <a:chExt cx="1556791" cy="1426186"/>
            </a:xfrm>
          </p:grpSpPr>
          <p:grpSp>
            <p:nvGrpSpPr>
              <p:cNvPr id="7658" name="Google Shape;7658;p95"/>
              <p:cNvGrpSpPr/>
              <p:nvPr/>
            </p:nvGrpSpPr>
            <p:grpSpPr>
              <a:xfrm>
                <a:off x="819108" y="2882501"/>
                <a:ext cx="103104" cy="1426186"/>
                <a:chOff x="4674013" y="3100904"/>
                <a:chExt cx="122758" cy="1698043"/>
              </a:xfrm>
            </p:grpSpPr>
            <p:sp>
              <p:nvSpPr>
                <p:cNvPr id="7659" name="Google Shape;7659;p95"/>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95"/>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95"/>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95"/>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95"/>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95"/>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95"/>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6" name="Google Shape;7666;p95"/>
              <p:cNvGrpSpPr/>
              <p:nvPr/>
            </p:nvGrpSpPr>
            <p:grpSpPr>
              <a:xfrm>
                <a:off x="1062475" y="2882501"/>
                <a:ext cx="103104" cy="1426186"/>
                <a:chOff x="4940438" y="3100904"/>
                <a:chExt cx="122758" cy="1698043"/>
              </a:xfrm>
            </p:grpSpPr>
            <p:sp>
              <p:nvSpPr>
                <p:cNvPr id="7667" name="Google Shape;7667;p95"/>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95"/>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95"/>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95"/>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95"/>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95"/>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95"/>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4" name="Google Shape;7674;p95"/>
              <p:cNvGrpSpPr/>
              <p:nvPr/>
            </p:nvGrpSpPr>
            <p:grpSpPr>
              <a:xfrm>
                <a:off x="1299324" y="2882501"/>
                <a:ext cx="103104" cy="1426186"/>
                <a:chOff x="5206863" y="3100904"/>
                <a:chExt cx="122758" cy="1698043"/>
              </a:xfrm>
            </p:grpSpPr>
            <p:sp>
              <p:nvSpPr>
                <p:cNvPr id="7675" name="Google Shape;7675;p9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9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9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9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9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9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9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2" name="Google Shape;7682;p95"/>
              <p:cNvGrpSpPr/>
              <p:nvPr/>
            </p:nvGrpSpPr>
            <p:grpSpPr>
              <a:xfrm>
                <a:off x="1786057" y="2882501"/>
                <a:ext cx="103104" cy="1426186"/>
                <a:chOff x="6006138" y="3143629"/>
                <a:chExt cx="122758" cy="1698043"/>
              </a:xfrm>
            </p:grpSpPr>
            <p:sp>
              <p:nvSpPr>
                <p:cNvPr id="7683" name="Google Shape;7683;p9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9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9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9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9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9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9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0" name="Google Shape;7690;p95"/>
              <p:cNvGrpSpPr/>
              <p:nvPr/>
            </p:nvGrpSpPr>
            <p:grpSpPr>
              <a:xfrm>
                <a:off x="2029422" y="2882501"/>
                <a:ext cx="103104" cy="1426186"/>
                <a:chOff x="6805413" y="3100904"/>
                <a:chExt cx="122758" cy="1698043"/>
              </a:xfrm>
            </p:grpSpPr>
            <p:sp>
              <p:nvSpPr>
                <p:cNvPr id="7691" name="Google Shape;7691;p95"/>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95"/>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95"/>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95"/>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95"/>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95"/>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95"/>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98" name="Google Shape;7698;p95"/>
              <p:cNvGrpSpPr/>
              <p:nvPr/>
            </p:nvGrpSpPr>
            <p:grpSpPr>
              <a:xfrm>
                <a:off x="2272795" y="2882501"/>
                <a:ext cx="103104" cy="1426186"/>
                <a:chOff x="5206863" y="3100904"/>
                <a:chExt cx="122758" cy="1698043"/>
              </a:xfrm>
            </p:grpSpPr>
            <p:sp>
              <p:nvSpPr>
                <p:cNvPr id="7699" name="Google Shape;7699;p95"/>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95"/>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95"/>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95"/>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95"/>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95"/>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95"/>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6" name="Google Shape;7706;p95"/>
              <p:cNvGrpSpPr/>
              <p:nvPr/>
            </p:nvGrpSpPr>
            <p:grpSpPr>
              <a:xfrm>
                <a:off x="1542694" y="2882501"/>
                <a:ext cx="103104" cy="1426186"/>
                <a:chOff x="6006138" y="3143629"/>
                <a:chExt cx="122758" cy="1698043"/>
              </a:xfrm>
            </p:grpSpPr>
            <p:sp>
              <p:nvSpPr>
                <p:cNvPr id="7707" name="Google Shape;7707;p95"/>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95"/>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95"/>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95"/>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95"/>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95"/>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95"/>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714" name="Google Shape;7714;p95"/>
          <p:cNvGrpSpPr/>
          <p:nvPr/>
        </p:nvGrpSpPr>
        <p:grpSpPr>
          <a:xfrm>
            <a:off x="5683472" y="3518037"/>
            <a:ext cx="2749952" cy="870677"/>
            <a:chOff x="238125" y="1725700"/>
            <a:chExt cx="7139025" cy="2260325"/>
          </a:xfrm>
        </p:grpSpPr>
        <p:sp>
          <p:nvSpPr>
            <p:cNvPr id="7715" name="Google Shape;7715;p95"/>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95"/>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95"/>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95"/>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95"/>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95"/>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95"/>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95"/>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95"/>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95"/>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5" name="Google Shape;7725;p95"/>
          <p:cNvGrpSpPr/>
          <p:nvPr/>
        </p:nvGrpSpPr>
        <p:grpSpPr>
          <a:xfrm>
            <a:off x="5953636" y="2459783"/>
            <a:ext cx="1105452" cy="916747"/>
            <a:chOff x="5249100" y="1210600"/>
            <a:chExt cx="3502700" cy="2904775"/>
          </a:xfrm>
        </p:grpSpPr>
        <p:sp>
          <p:nvSpPr>
            <p:cNvPr id="7726" name="Google Shape;7726;p95"/>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95"/>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95"/>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95"/>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30" name="Google Shape;7730;p95"/>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731" name="Google Shape;7731;p95"/>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732" name="Google Shape;7732;p95"/>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733" name="Google Shape;7733;p95"/>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734" name="Google Shape;7734;p95"/>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95"/>
          <p:cNvGrpSpPr/>
          <p:nvPr/>
        </p:nvGrpSpPr>
        <p:grpSpPr>
          <a:xfrm>
            <a:off x="7136183" y="1179201"/>
            <a:ext cx="1304650" cy="1124856"/>
            <a:chOff x="7287122" y="1165658"/>
            <a:chExt cx="1219413" cy="1051365"/>
          </a:xfrm>
        </p:grpSpPr>
        <p:grpSp>
          <p:nvGrpSpPr>
            <p:cNvPr id="7736" name="Google Shape;7736;p95"/>
            <p:cNvGrpSpPr/>
            <p:nvPr/>
          </p:nvGrpSpPr>
          <p:grpSpPr>
            <a:xfrm>
              <a:off x="7287122" y="1969723"/>
              <a:ext cx="1219413" cy="247300"/>
              <a:chOff x="7287122" y="1969723"/>
              <a:chExt cx="1219413" cy="247300"/>
            </a:xfrm>
          </p:grpSpPr>
          <p:sp>
            <p:nvSpPr>
              <p:cNvPr id="7737" name="Google Shape;7737;p95"/>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38" name="Google Shape;7738;p95"/>
              <p:cNvGrpSpPr/>
              <p:nvPr/>
            </p:nvGrpSpPr>
            <p:grpSpPr>
              <a:xfrm>
                <a:off x="7287122" y="2063892"/>
                <a:ext cx="1151753" cy="73428"/>
                <a:chOff x="7287122" y="2063892"/>
                <a:chExt cx="1151753" cy="73428"/>
              </a:xfrm>
            </p:grpSpPr>
            <p:sp>
              <p:nvSpPr>
                <p:cNvPr id="7739" name="Google Shape;7739;p95"/>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0" name="Google Shape;7740;p95"/>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741" name="Google Shape;7741;p95"/>
            <p:cNvGrpSpPr/>
            <p:nvPr/>
          </p:nvGrpSpPr>
          <p:grpSpPr>
            <a:xfrm>
              <a:off x="7287122" y="1712201"/>
              <a:ext cx="1219403" cy="246767"/>
              <a:chOff x="7287122" y="1712201"/>
              <a:chExt cx="1219403" cy="246767"/>
            </a:xfrm>
          </p:grpSpPr>
          <p:sp>
            <p:nvSpPr>
              <p:cNvPr id="7742" name="Google Shape;7742;p95"/>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3" name="Google Shape;7743;p95"/>
              <p:cNvGrpSpPr/>
              <p:nvPr/>
            </p:nvGrpSpPr>
            <p:grpSpPr>
              <a:xfrm>
                <a:off x="7287122" y="1842861"/>
                <a:ext cx="1005303" cy="73419"/>
                <a:chOff x="7287122" y="1842861"/>
                <a:chExt cx="1005303" cy="73419"/>
              </a:xfrm>
            </p:grpSpPr>
            <p:sp>
              <p:nvSpPr>
                <p:cNvPr id="7744" name="Google Shape;7744;p95"/>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45" name="Google Shape;7745;p95"/>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746" name="Google Shape;7746;p95"/>
            <p:cNvGrpSpPr/>
            <p:nvPr/>
          </p:nvGrpSpPr>
          <p:grpSpPr>
            <a:xfrm>
              <a:off x="7287122" y="1447520"/>
              <a:ext cx="1219403" cy="286667"/>
              <a:chOff x="7287122" y="1447520"/>
              <a:chExt cx="1219403" cy="286667"/>
            </a:xfrm>
          </p:grpSpPr>
          <p:sp>
            <p:nvSpPr>
              <p:cNvPr id="7747" name="Google Shape;7747;p95"/>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48" name="Google Shape;7748;p95"/>
              <p:cNvGrpSpPr/>
              <p:nvPr/>
            </p:nvGrpSpPr>
            <p:grpSpPr>
              <a:xfrm>
                <a:off x="7287122" y="1581977"/>
                <a:ext cx="852803" cy="73428"/>
                <a:chOff x="7287122" y="1581977"/>
                <a:chExt cx="852803" cy="73428"/>
              </a:xfrm>
            </p:grpSpPr>
            <p:sp>
              <p:nvSpPr>
                <p:cNvPr id="7749" name="Google Shape;7749;p95"/>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50" name="Google Shape;7750;p95"/>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751" name="Google Shape;7751;p95"/>
            <p:cNvGrpSpPr/>
            <p:nvPr/>
          </p:nvGrpSpPr>
          <p:grpSpPr>
            <a:xfrm>
              <a:off x="7287122" y="1165658"/>
              <a:ext cx="1219403" cy="344253"/>
              <a:chOff x="7287122" y="1165658"/>
              <a:chExt cx="1219403" cy="344253"/>
            </a:xfrm>
          </p:grpSpPr>
          <p:sp>
            <p:nvSpPr>
              <p:cNvPr id="7752" name="Google Shape;7752;p95"/>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3" name="Google Shape;7753;p95"/>
              <p:cNvGrpSpPr/>
              <p:nvPr/>
            </p:nvGrpSpPr>
            <p:grpSpPr>
              <a:xfrm>
                <a:off x="7287122" y="1341025"/>
                <a:ext cx="695703" cy="73419"/>
                <a:chOff x="7287122" y="1341025"/>
                <a:chExt cx="695703" cy="73419"/>
              </a:xfrm>
            </p:grpSpPr>
            <p:sp>
              <p:nvSpPr>
                <p:cNvPr id="7754" name="Google Shape;7754;p95"/>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55" name="Google Shape;7755;p95"/>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756" name="Google Shape;7756;p95"/>
          <p:cNvGrpSpPr/>
          <p:nvPr/>
        </p:nvGrpSpPr>
        <p:grpSpPr>
          <a:xfrm>
            <a:off x="5802676" y="1185224"/>
            <a:ext cx="1397729" cy="1098540"/>
            <a:chOff x="5900602" y="1193063"/>
            <a:chExt cx="1299851" cy="1021707"/>
          </a:xfrm>
        </p:grpSpPr>
        <p:grpSp>
          <p:nvGrpSpPr>
            <p:cNvPr id="7757" name="Google Shape;7757;p95"/>
            <p:cNvGrpSpPr/>
            <p:nvPr/>
          </p:nvGrpSpPr>
          <p:grpSpPr>
            <a:xfrm>
              <a:off x="6520337" y="1193063"/>
              <a:ext cx="341815" cy="799959"/>
              <a:chOff x="6520337" y="1193063"/>
              <a:chExt cx="341815" cy="799959"/>
            </a:xfrm>
          </p:grpSpPr>
          <p:grpSp>
            <p:nvGrpSpPr>
              <p:cNvPr id="7758" name="Google Shape;7758;p95"/>
              <p:cNvGrpSpPr/>
              <p:nvPr/>
            </p:nvGrpSpPr>
            <p:grpSpPr>
              <a:xfrm>
                <a:off x="6520337" y="1589527"/>
                <a:ext cx="213950" cy="403494"/>
                <a:chOff x="6520337" y="1589527"/>
                <a:chExt cx="213950" cy="403494"/>
              </a:xfrm>
            </p:grpSpPr>
            <p:sp>
              <p:nvSpPr>
                <p:cNvPr id="7759" name="Google Shape;7759;p95"/>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95"/>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1" name="Google Shape;7761;p95"/>
              <p:cNvGrpSpPr/>
              <p:nvPr/>
            </p:nvGrpSpPr>
            <p:grpSpPr>
              <a:xfrm>
                <a:off x="6577204" y="1193063"/>
                <a:ext cx="284947" cy="464512"/>
                <a:chOff x="6577204" y="1193063"/>
                <a:chExt cx="284947" cy="464512"/>
              </a:xfrm>
            </p:grpSpPr>
            <p:sp>
              <p:nvSpPr>
                <p:cNvPr id="7762" name="Google Shape;7762;p95"/>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63" name="Google Shape;7763;p95"/>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764" name="Google Shape;7764;p95"/>
            <p:cNvGrpSpPr/>
            <p:nvPr/>
          </p:nvGrpSpPr>
          <p:grpSpPr>
            <a:xfrm>
              <a:off x="6238903" y="1193063"/>
              <a:ext cx="300475" cy="900152"/>
              <a:chOff x="6238903" y="1193063"/>
              <a:chExt cx="300475" cy="900152"/>
            </a:xfrm>
          </p:grpSpPr>
          <p:grpSp>
            <p:nvGrpSpPr>
              <p:cNvPr id="7765" name="Google Shape;7765;p95"/>
              <p:cNvGrpSpPr/>
              <p:nvPr/>
            </p:nvGrpSpPr>
            <p:grpSpPr>
              <a:xfrm>
                <a:off x="6290865" y="1489315"/>
                <a:ext cx="248514" cy="603900"/>
                <a:chOff x="6290865" y="1489315"/>
                <a:chExt cx="248514" cy="603900"/>
              </a:xfrm>
            </p:grpSpPr>
            <p:sp>
              <p:nvSpPr>
                <p:cNvPr id="7766" name="Google Shape;7766;p95"/>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95"/>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8" name="Google Shape;7768;p95"/>
              <p:cNvGrpSpPr/>
              <p:nvPr/>
            </p:nvGrpSpPr>
            <p:grpSpPr>
              <a:xfrm>
                <a:off x="6238903" y="1193063"/>
                <a:ext cx="284947" cy="333087"/>
                <a:chOff x="6238903" y="1193063"/>
                <a:chExt cx="284947" cy="333087"/>
              </a:xfrm>
            </p:grpSpPr>
            <p:sp>
              <p:nvSpPr>
                <p:cNvPr id="7769" name="Google Shape;7769;p95"/>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70" name="Google Shape;7770;p95"/>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771" name="Google Shape;7771;p95"/>
            <p:cNvGrpSpPr/>
            <p:nvPr/>
          </p:nvGrpSpPr>
          <p:grpSpPr>
            <a:xfrm>
              <a:off x="5900602" y="1193063"/>
              <a:ext cx="444345" cy="1021707"/>
              <a:chOff x="5900602" y="1193063"/>
              <a:chExt cx="444345" cy="1021707"/>
            </a:xfrm>
          </p:grpSpPr>
          <p:grpSp>
            <p:nvGrpSpPr>
              <p:cNvPr id="7772" name="Google Shape;7772;p95"/>
              <p:cNvGrpSpPr/>
              <p:nvPr/>
            </p:nvGrpSpPr>
            <p:grpSpPr>
              <a:xfrm>
                <a:off x="6046501" y="1367785"/>
                <a:ext cx="298446" cy="846986"/>
                <a:chOff x="6046501" y="1367785"/>
                <a:chExt cx="298446" cy="846986"/>
              </a:xfrm>
            </p:grpSpPr>
            <p:sp>
              <p:nvSpPr>
                <p:cNvPr id="7773" name="Google Shape;7773;p95"/>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95"/>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5" name="Google Shape;7775;p95"/>
              <p:cNvGrpSpPr/>
              <p:nvPr/>
            </p:nvGrpSpPr>
            <p:grpSpPr>
              <a:xfrm>
                <a:off x="5900602" y="1193063"/>
                <a:ext cx="284947" cy="182312"/>
                <a:chOff x="5900602" y="1193063"/>
                <a:chExt cx="284947" cy="182312"/>
              </a:xfrm>
            </p:grpSpPr>
            <p:sp>
              <p:nvSpPr>
                <p:cNvPr id="7776" name="Google Shape;7776;p95"/>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77" name="Google Shape;7777;p95"/>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778" name="Google Shape;7778;p95"/>
            <p:cNvGrpSpPr/>
            <p:nvPr/>
          </p:nvGrpSpPr>
          <p:grpSpPr>
            <a:xfrm>
              <a:off x="6738300" y="1193063"/>
              <a:ext cx="462153" cy="707634"/>
              <a:chOff x="6738300" y="1193063"/>
              <a:chExt cx="462153" cy="707634"/>
            </a:xfrm>
          </p:grpSpPr>
          <p:grpSp>
            <p:nvGrpSpPr>
              <p:cNvPr id="7779" name="Google Shape;7779;p95"/>
              <p:cNvGrpSpPr/>
              <p:nvPr/>
            </p:nvGrpSpPr>
            <p:grpSpPr>
              <a:xfrm>
                <a:off x="6915505" y="1193063"/>
                <a:ext cx="284947" cy="597387"/>
                <a:chOff x="6915505" y="1193063"/>
                <a:chExt cx="284947" cy="597387"/>
              </a:xfrm>
            </p:grpSpPr>
            <p:sp>
              <p:nvSpPr>
                <p:cNvPr id="7780" name="Google Shape;7780;p95"/>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781" name="Google Shape;7781;p95"/>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782" name="Google Shape;7782;p95"/>
              <p:cNvGrpSpPr/>
              <p:nvPr/>
            </p:nvGrpSpPr>
            <p:grpSpPr>
              <a:xfrm>
                <a:off x="6738300" y="1684725"/>
                <a:ext cx="230066" cy="215971"/>
                <a:chOff x="6738300" y="1684725"/>
                <a:chExt cx="230066" cy="215971"/>
              </a:xfrm>
            </p:grpSpPr>
            <p:sp>
              <p:nvSpPr>
                <p:cNvPr id="7783" name="Google Shape;7783;p95"/>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95"/>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788"/>
        <p:cNvGrpSpPr/>
        <p:nvPr/>
      </p:nvGrpSpPr>
      <p:grpSpPr>
        <a:xfrm>
          <a:off x="0" y="0"/>
          <a:ext cx="0" cy="0"/>
          <a:chOff x="0" y="0"/>
          <a:chExt cx="0" cy="0"/>
        </a:xfrm>
      </p:grpSpPr>
      <p:sp>
        <p:nvSpPr>
          <p:cNvPr id="7789" name="Google Shape;7789;p9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790" name="Google Shape;7790;p96"/>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791" name="Google Shape;7791;p96"/>
          <p:cNvGrpSpPr/>
          <p:nvPr/>
        </p:nvGrpSpPr>
        <p:grpSpPr>
          <a:xfrm>
            <a:off x="1267741" y="2287103"/>
            <a:ext cx="298169" cy="339253"/>
            <a:chOff x="1529350" y="258825"/>
            <a:chExt cx="423475" cy="481825"/>
          </a:xfrm>
        </p:grpSpPr>
        <p:sp>
          <p:nvSpPr>
            <p:cNvPr id="7792" name="Google Shape;7792;p96"/>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3" name="Google Shape;7793;p96"/>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4" name="Google Shape;7794;p96"/>
          <p:cNvGrpSpPr/>
          <p:nvPr/>
        </p:nvGrpSpPr>
        <p:grpSpPr>
          <a:xfrm>
            <a:off x="1660716" y="2367273"/>
            <a:ext cx="340890" cy="178912"/>
            <a:chOff x="2084325" y="363300"/>
            <a:chExt cx="484150" cy="254100"/>
          </a:xfrm>
        </p:grpSpPr>
        <p:sp>
          <p:nvSpPr>
            <p:cNvPr id="7795" name="Google Shape;7795;p96"/>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6" name="Google Shape;7796;p96"/>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797" name="Google Shape;7797;p96"/>
          <p:cNvGrpSpPr/>
          <p:nvPr/>
        </p:nvGrpSpPr>
        <p:grpSpPr>
          <a:xfrm>
            <a:off x="2110011" y="2287102"/>
            <a:ext cx="298169" cy="339253"/>
            <a:chOff x="2707500" y="249400"/>
            <a:chExt cx="423475" cy="481825"/>
          </a:xfrm>
        </p:grpSpPr>
        <p:sp>
          <p:nvSpPr>
            <p:cNvPr id="7798" name="Google Shape;7798;p96"/>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799" name="Google Shape;7799;p96"/>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0" name="Google Shape;7800;p96"/>
          <p:cNvGrpSpPr/>
          <p:nvPr/>
        </p:nvGrpSpPr>
        <p:grpSpPr>
          <a:xfrm>
            <a:off x="2912712" y="2287349"/>
            <a:ext cx="352349" cy="338760"/>
            <a:chOff x="3854700" y="249750"/>
            <a:chExt cx="500425" cy="481125"/>
          </a:xfrm>
        </p:grpSpPr>
        <p:sp>
          <p:nvSpPr>
            <p:cNvPr id="7801" name="Google Shape;7801;p96"/>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2" name="Google Shape;7802;p96"/>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3" name="Google Shape;7803;p96"/>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4" name="Google Shape;7804;p96"/>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5" name="Google Shape;7805;p96"/>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6" name="Google Shape;7806;p96"/>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7" name="Google Shape;7807;p96"/>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08" name="Google Shape;7808;p96"/>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09" name="Google Shape;7809;p96"/>
          <p:cNvGrpSpPr/>
          <p:nvPr/>
        </p:nvGrpSpPr>
        <p:grpSpPr>
          <a:xfrm>
            <a:off x="3330701" y="2287349"/>
            <a:ext cx="352349" cy="338760"/>
            <a:chOff x="4447550" y="249750"/>
            <a:chExt cx="500425" cy="481125"/>
          </a:xfrm>
        </p:grpSpPr>
        <p:sp>
          <p:nvSpPr>
            <p:cNvPr id="7810" name="Google Shape;7810;p96"/>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1" name="Google Shape;7811;p96"/>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2" name="Google Shape;7812;p96"/>
          <p:cNvGrpSpPr/>
          <p:nvPr/>
        </p:nvGrpSpPr>
        <p:grpSpPr>
          <a:xfrm>
            <a:off x="3759902" y="2287102"/>
            <a:ext cx="339253" cy="339253"/>
            <a:chOff x="5049725" y="249400"/>
            <a:chExt cx="481825" cy="481825"/>
          </a:xfrm>
        </p:grpSpPr>
        <p:sp>
          <p:nvSpPr>
            <p:cNvPr id="7813" name="Google Shape;7813;p96"/>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4" name="Google Shape;7814;p9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5" name="Google Shape;7815;p96"/>
          <p:cNvGrpSpPr/>
          <p:nvPr/>
        </p:nvGrpSpPr>
        <p:grpSpPr>
          <a:xfrm>
            <a:off x="4173843" y="2287102"/>
            <a:ext cx="339253" cy="339253"/>
            <a:chOff x="5660400" y="238125"/>
            <a:chExt cx="481825" cy="481825"/>
          </a:xfrm>
        </p:grpSpPr>
        <p:sp>
          <p:nvSpPr>
            <p:cNvPr id="7816" name="Google Shape;7816;p9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17" name="Google Shape;7817;p9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18" name="Google Shape;7818;p96"/>
          <p:cNvGrpSpPr/>
          <p:nvPr/>
        </p:nvGrpSpPr>
        <p:grpSpPr>
          <a:xfrm>
            <a:off x="4590529" y="2287102"/>
            <a:ext cx="339253" cy="339253"/>
            <a:chOff x="6235400" y="249400"/>
            <a:chExt cx="481825" cy="481825"/>
          </a:xfrm>
        </p:grpSpPr>
        <p:sp>
          <p:nvSpPr>
            <p:cNvPr id="7819" name="Google Shape;7819;p96"/>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0" name="Google Shape;7820;p96"/>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1" name="Google Shape;7821;p96"/>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2" name="Google Shape;7822;p96"/>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3" name="Google Shape;7823;p96"/>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24" name="Google Shape;7824;p96"/>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25" name="Google Shape;7825;p96"/>
          <p:cNvGrpSpPr/>
          <p:nvPr/>
        </p:nvGrpSpPr>
        <p:grpSpPr>
          <a:xfrm>
            <a:off x="1660875" y="2711232"/>
            <a:ext cx="340573" cy="339271"/>
            <a:chOff x="2085450" y="842250"/>
            <a:chExt cx="483700" cy="481850"/>
          </a:xfrm>
        </p:grpSpPr>
        <p:sp>
          <p:nvSpPr>
            <p:cNvPr id="7826" name="Google Shape;7826;p96"/>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7" name="Google Shape;7827;p96"/>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28" name="Google Shape;7828;p96"/>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29" name="Google Shape;7829;p96"/>
          <p:cNvGrpSpPr/>
          <p:nvPr/>
        </p:nvGrpSpPr>
        <p:grpSpPr>
          <a:xfrm>
            <a:off x="2089443" y="2711241"/>
            <a:ext cx="339306" cy="339253"/>
            <a:chOff x="2685825" y="840375"/>
            <a:chExt cx="481900" cy="481825"/>
          </a:xfrm>
        </p:grpSpPr>
        <p:sp>
          <p:nvSpPr>
            <p:cNvPr id="7830" name="Google Shape;7830;p96"/>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1" name="Google Shape;7831;p96"/>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32" name="Google Shape;7832;p96"/>
          <p:cNvGrpSpPr/>
          <p:nvPr/>
        </p:nvGrpSpPr>
        <p:grpSpPr>
          <a:xfrm>
            <a:off x="2501104" y="2710924"/>
            <a:ext cx="350431" cy="339887"/>
            <a:chOff x="3270675" y="841800"/>
            <a:chExt cx="497700" cy="482725"/>
          </a:xfrm>
        </p:grpSpPr>
        <p:sp>
          <p:nvSpPr>
            <p:cNvPr id="7833" name="Google Shape;7833;p96"/>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4" name="Google Shape;7834;p96"/>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5" name="Google Shape;7835;p96"/>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836" name="Google Shape;7836;p96"/>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837" name="Google Shape;7837;p96"/>
          <p:cNvGrpSpPr/>
          <p:nvPr/>
        </p:nvGrpSpPr>
        <p:grpSpPr>
          <a:xfrm>
            <a:off x="3337249" y="2731783"/>
            <a:ext cx="339253" cy="298169"/>
            <a:chOff x="4467200" y="877100"/>
            <a:chExt cx="481825" cy="423475"/>
          </a:xfrm>
        </p:grpSpPr>
        <p:sp>
          <p:nvSpPr>
            <p:cNvPr id="7838" name="Google Shape;7838;p96"/>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39" name="Google Shape;7839;p96"/>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0" name="Google Shape;7840;p96"/>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1" name="Google Shape;7841;p96"/>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2" name="Google Shape;7842;p96"/>
          <p:cNvGrpSpPr/>
          <p:nvPr/>
        </p:nvGrpSpPr>
        <p:grpSpPr>
          <a:xfrm>
            <a:off x="3752140" y="2711232"/>
            <a:ext cx="354778" cy="339271"/>
            <a:chOff x="5045500" y="842250"/>
            <a:chExt cx="503875" cy="481850"/>
          </a:xfrm>
        </p:grpSpPr>
        <p:sp>
          <p:nvSpPr>
            <p:cNvPr id="7843" name="Google Shape;7843;p96"/>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4" name="Google Shape;7844;p96"/>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45" name="Google Shape;7845;p96"/>
          <p:cNvGrpSpPr/>
          <p:nvPr/>
        </p:nvGrpSpPr>
        <p:grpSpPr>
          <a:xfrm>
            <a:off x="2523626" y="2287428"/>
            <a:ext cx="305386" cy="338602"/>
            <a:chOff x="3300325" y="249875"/>
            <a:chExt cx="433725" cy="480900"/>
          </a:xfrm>
        </p:grpSpPr>
        <p:sp>
          <p:nvSpPr>
            <p:cNvPr id="7846" name="Google Shape;7846;p96"/>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7" name="Google Shape;7847;p96"/>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8" name="Google Shape;7848;p96"/>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49" name="Google Shape;7849;p96"/>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0" name="Google Shape;7850;p9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1" name="Google Shape;7851;p9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2" name="Google Shape;7852;p96"/>
          <p:cNvGrpSpPr/>
          <p:nvPr/>
        </p:nvGrpSpPr>
        <p:grpSpPr>
          <a:xfrm>
            <a:off x="4174987" y="2737451"/>
            <a:ext cx="336965" cy="286833"/>
            <a:chOff x="5645200" y="879425"/>
            <a:chExt cx="478575" cy="407375"/>
          </a:xfrm>
        </p:grpSpPr>
        <p:sp>
          <p:nvSpPr>
            <p:cNvPr id="7853" name="Google Shape;7853;p96"/>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4" name="Google Shape;7854;p96"/>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5" name="Google Shape;7855;p96"/>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6" name="Google Shape;7856;p96"/>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7" name="Google Shape;7857;p96"/>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58" name="Google Shape;7858;p96"/>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59" name="Google Shape;7859;p96"/>
          <p:cNvGrpSpPr/>
          <p:nvPr/>
        </p:nvGrpSpPr>
        <p:grpSpPr>
          <a:xfrm>
            <a:off x="4611062" y="2711241"/>
            <a:ext cx="298186" cy="339253"/>
            <a:chOff x="6264525" y="842250"/>
            <a:chExt cx="423500" cy="481825"/>
          </a:xfrm>
        </p:grpSpPr>
        <p:sp>
          <p:nvSpPr>
            <p:cNvPr id="7860" name="Google Shape;7860;p96"/>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1" name="Google Shape;7861;p96"/>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2" name="Google Shape;7862;p96"/>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3" name="Google Shape;7863;p96"/>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4" name="Google Shape;7864;p96"/>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5" name="Google Shape;7865;p96"/>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6" name="Google Shape;7866;p96"/>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67" name="Google Shape;7867;p96"/>
          <p:cNvGrpSpPr/>
          <p:nvPr/>
        </p:nvGrpSpPr>
        <p:grpSpPr>
          <a:xfrm>
            <a:off x="829350" y="3125895"/>
            <a:ext cx="339253" cy="339253"/>
            <a:chOff x="900750" y="1436075"/>
            <a:chExt cx="481825" cy="481825"/>
          </a:xfrm>
        </p:grpSpPr>
        <p:sp>
          <p:nvSpPr>
            <p:cNvPr id="7868" name="Google Shape;7868;p96"/>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69" name="Google Shape;7869;p96"/>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0" name="Google Shape;7870;p96"/>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1" name="Google Shape;7871;p96"/>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72" name="Google Shape;7872;p96"/>
          <p:cNvGrpSpPr/>
          <p:nvPr/>
        </p:nvGrpSpPr>
        <p:grpSpPr>
          <a:xfrm>
            <a:off x="1247198" y="3186183"/>
            <a:ext cx="339253" cy="218676"/>
            <a:chOff x="1492675" y="1520750"/>
            <a:chExt cx="481825" cy="310575"/>
          </a:xfrm>
        </p:grpSpPr>
        <p:sp>
          <p:nvSpPr>
            <p:cNvPr id="7873" name="Google Shape;7873;p9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4" name="Google Shape;7874;p9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75" name="Google Shape;7875;p96"/>
          <p:cNvGrpSpPr/>
          <p:nvPr/>
        </p:nvGrpSpPr>
        <p:grpSpPr>
          <a:xfrm>
            <a:off x="1654995" y="3125877"/>
            <a:ext cx="352332" cy="339288"/>
            <a:chOff x="2071000" y="1435025"/>
            <a:chExt cx="500400" cy="481875"/>
          </a:xfrm>
        </p:grpSpPr>
        <p:sp>
          <p:nvSpPr>
            <p:cNvPr id="7876" name="Google Shape;7876;p96"/>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7" name="Google Shape;7877;p96"/>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78" name="Google Shape;7878;p96"/>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79" name="Google Shape;7879;p96"/>
          <p:cNvGrpSpPr/>
          <p:nvPr/>
        </p:nvGrpSpPr>
        <p:grpSpPr>
          <a:xfrm>
            <a:off x="828875" y="2731810"/>
            <a:ext cx="340204" cy="298116"/>
            <a:chOff x="899850" y="871450"/>
            <a:chExt cx="483175" cy="423400"/>
          </a:xfrm>
        </p:grpSpPr>
        <p:sp>
          <p:nvSpPr>
            <p:cNvPr id="7880" name="Google Shape;7880;p96"/>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1" name="Google Shape;7881;p96"/>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2" name="Google Shape;7882;p96"/>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3" name="Google Shape;7883;p96"/>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4" name="Google Shape;7884;p96"/>
          <p:cNvGrpSpPr/>
          <p:nvPr/>
        </p:nvGrpSpPr>
        <p:grpSpPr>
          <a:xfrm>
            <a:off x="2083159" y="3146709"/>
            <a:ext cx="351874" cy="297623"/>
            <a:chOff x="2678350" y="1464650"/>
            <a:chExt cx="499750" cy="422700"/>
          </a:xfrm>
        </p:grpSpPr>
        <p:sp>
          <p:nvSpPr>
            <p:cNvPr id="7885" name="Google Shape;7885;p96"/>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6" name="Google Shape;7886;p96"/>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87" name="Google Shape;7887;p96"/>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88" name="Google Shape;7888;p96"/>
          <p:cNvGrpSpPr/>
          <p:nvPr/>
        </p:nvGrpSpPr>
        <p:grpSpPr>
          <a:xfrm>
            <a:off x="2506692" y="3125895"/>
            <a:ext cx="339253" cy="339253"/>
            <a:chOff x="3271200" y="1435075"/>
            <a:chExt cx="481825" cy="481825"/>
          </a:xfrm>
        </p:grpSpPr>
        <p:sp>
          <p:nvSpPr>
            <p:cNvPr id="7889" name="Google Shape;7889;p96"/>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0" name="Google Shape;7890;p96"/>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1" name="Google Shape;7891;p96"/>
          <p:cNvGrpSpPr/>
          <p:nvPr/>
        </p:nvGrpSpPr>
        <p:grpSpPr>
          <a:xfrm>
            <a:off x="2917165" y="3125877"/>
            <a:ext cx="343442" cy="339288"/>
            <a:chOff x="3858100" y="1435075"/>
            <a:chExt cx="487775" cy="481875"/>
          </a:xfrm>
        </p:grpSpPr>
        <p:sp>
          <p:nvSpPr>
            <p:cNvPr id="7892" name="Google Shape;7892;p96"/>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3" name="Google Shape;7893;p96"/>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4" name="Google Shape;7894;p96"/>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5" name="Google Shape;7895;p96"/>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6" name="Google Shape;7896;p96"/>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897" name="Google Shape;7897;p96"/>
          <p:cNvGrpSpPr/>
          <p:nvPr/>
        </p:nvGrpSpPr>
        <p:grpSpPr>
          <a:xfrm>
            <a:off x="3337249" y="3125895"/>
            <a:ext cx="339253" cy="339253"/>
            <a:chOff x="4456875" y="1435075"/>
            <a:chExt cx="481825" cy="481825"/>
          </a:xfrm>
        </p:grpSpPr>
        <p:sp>
          <p:nvSpPr>
            <p:cNvPr id="7898" name="Google Shape;7898;p96"/>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899" name="Google Shape;7899;p96"/>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0" name="Google Shape;7900;p96"/>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1" name="Google Shape;7901;p96"/>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2" name="Google Shape;7902;p96"/>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3" name="Google Shape;7903;p96"/>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4" name="Google Shape;7904;p96"/>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5" name="Google Shape;7905;p96"/>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6" name="Google Shape;7906;p96"/>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7" name="Google Shape;7907;p96"/>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8" name="Google Shape;7908;p96"/>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09" name="Google Shape;7909;p96"/>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0" name="Google Shape;7910;p96"/>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1" name="Google Shape;7911;p96"/>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2" name="Google Shape;7912;p96"/>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3" name="Google Shape;7913;p96"/>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4" name="Google Shape;7914;p96"/>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5" name="Google Shape;7915;p96"/>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6" name="Google Shape;7916;p96"/>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17" name="Google Shape;7917;p96"/>
          <p:cNvGrpSpPr/>
          <p:nvPr/>
        </p:nvGrpSpPr>
        <p:grpSpPr>
          <a:xfrm>
            <a:off x="3758239" y="3125886"/>
            <a:ext cx="342580" cy="339271"/>
            <a:chOff x="5049725" y="1435050"/>
            <a:chExt cx="486550" cy="481850"/>
          </a:xfrm>
        </p:grpSpPr>
        <p:sp>
          <p:nvSpPr>
            <p:cNvPr id="7918" name="Google Shape;7918;p9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19" name="Google Shape;7919;p9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0" name="Google Shape;7920;p9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1" name="Google Shape;7921;p9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2" name="Google Shape;7922;p96"/>
          <p:cNvGrpSpPr/>
          <p:nvPr/>
        </p:nvGrpSpPr>
        <p:grpSpPr>
          <a:xfrm>
            <a:off x="4173790" y="3125895"/>
            <a:ext cx="339359" cy="339253"/>
            <a:chOff x="5642475" y="1435075"/>
            <a:chExt cx="481975" cy="481825"/>
          </a:xfrm>
        </p:grpSpPr>
        <p:sp>
          <p:nvSpPr>
            <p:cNvPr id="7923" name="Google Shape;7923;p9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4" name="Google Shape;7924;p9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5" name="Google Shape;7925;p9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26" name="Google Shape;7926;p96"/>
          <p:cNvGrpSpPr/>
          <p:nvPr/>
        </p:nvGrpSpPr>
        <p:grpSpPr>
          <a:xfrm>
            <a:off x="1661509" y="3559347"/>
            <a:ext cx="339306" cy="298186"/>
            <a:chOff x="2085450" y="2057100"/>
            <a:chExt cx="481900" cy="423500"/>
          </a:xfrm>
        </p:grpSpPr>
        <p:sp>
          <p:nvSpPr>
            <p:cNvPr id="7927" name="Google Shape;7927;p96"/>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8" name="Google Shape;7928;p96"/>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29" name="Google Shape;7929;p96"/>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0" name="Google Shape;7930;p96"/>
          <p:cNvGrpSpPr/>
          <p:nvPr/>
        </p:nvGrpSpPr>
        <p:grpSpPr>
          <a:xfrm>
            <a:off x="2089442" y="3582592"/>
            <a:ext cx="339306" cy="251698"/>
            <a:chOff x="2678275" y="2090100"/>
            <a:chExt cx="481900" cy="357475"/>
          </a:xfrm>
        </p:grpSpPr>
        <p:sp>
          <p:nvSpPr>
            <p:cNvPr id="7931" name="Google Shape;7931;p96"/>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2" name="Google Shape;7932;p96"/>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3" name="Google Shape;7933;p96"/>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4" name="Google Shape;7934;p96"/>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5" name="Google Shape;7935;p96"/>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36" name="Google Shape;7936;p96"/>
          <p:cNvGrpSpPr/>
          <p:nvPr/>
        </p:nvGrpSpPr>
        <p:grpSpPr>
          <a:xfrm>
            <a:off x="2566646" y="3594790"/>
            <a:ext cx="219345" cy="227301"/>
            <a:chOff x="3357325" y="2093500"/>
            <a:chExt cx="311525" cy="322825"/>
          </a:xfrm>
        </p:grpSpPr>
        <p:sp>
          <p:nvSpPr>
            <p:cNvPr id="7937" name="Google Shape;7937;p96"/>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8" name="Google Shape;7938;p96"/>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39" name="Google Shape;7939;p96"/>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40" name="Google Shape;7940;p96"/>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41" name="Google Shape;7941;p96"/>
          <p:cNvGrpSpPr/>
          <p:nvPr/>
        </p:nvGrpSpPr>
        <p:grpSpPr>
          <a:xfrm>
            <a:off x="3360836" y="3538814"/>
            <a:ext cx="292078" cy="339253"/>
            <a:chOff x="4492800" y="2027925"/>
            <a:chExt cx="414825" cy="481825"/>
          </a:xfrm>
        </p:grpSpPr>
        <p:sp>
          <p:nvSpPr>
            <p:cNvPr id="7942" name="Google Shape;7942;p96"/>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3" name="Google Shape;7943;p96"/>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44" name="Google Shape;7944;p96"/>
          <p:cNvGrpSpPr/>
          <p:nvPr/>
        </p:nvGrpSpPr>
        <p:grpSpPr>
          <a:xfrm>
            <a:off x="3759928" y="3538805"/>
            <a:ext cx="339200" cy="339271"/>
            <a:chOff x="5049725" y="2027900"/>
            <a:chExt cx="481750" cy="481850"/>
          </a:xfrm>
        </p:grpSpPr>
        <p:sp>
          <p:nvSpPr>
            <p:cNvPr id="7945" name="Google Shape;7945;p96"/>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6" name="Google Shape;7946;p96"/>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7" name="Google Shape;7947;p96"/>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8" name="Google Shape;7948;p96"/>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49" name="Google Shape;7949;p96"/>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0" name="Google Shape;7950;p96"/>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1" name="Google Shape;7951;p96"/>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2" name="Google Shape;7952;p96"/>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3" name="Google Shape;7953;p96"/>
          <p:cNvGrpSpPr/>
          <p:nvPr/>
        </p:nvGrpSpPr>
        <p:grpSpPr>
          <a:xfrm>
            <a:off x="4233524" y="3538893"/>
            <a:ext cx="219890" cy="339095"/>
            <a:chOff x="5726350" y="2028150"/>
            <a:chExt cx="312300" cy="481600"/>
          </a:xfrm>
        </p:grpSpPr>
        <p:sp>
          <p:nvSpPr>
            <p:cNvPr id="7954" name="Google Shape;7954;p96"/>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5" name="Google Shape;7955;p96"/>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6" name="Google Shape;7956;p96"/>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57" name="Google Shape;7957;p96"/>
          <p:cNvGrpSpPr/>
          <p:nvPr/>
        </p:nvGrpSpPr>
        <p:grpSpPr>
          <a:xfrm>
            <a:off x="4593715" y="3542000"/>
            <a:ext cx="332881" cy="332881"/>
            <a:chOff x="6239925" y="2032450"/>
            <a:chExt cx="472775" cy="472775"/>
          </a:xfrm>
        </p:grpSpPr>
        <p:sp>
          <p:nvSpPr>
            <p:cNvPr id="7958" name="Google Shape;7958;p96"/>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59" name="Google Shape;7959;p96"/>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0" name="Google Shape;7960;p96"/>
          <p:cNvGrpSpPr/>
          <p:nvPr/>
        </p:nvGrpSpPr>
        <p:grpSpPr>
          <a:xfrm>
            <a:off x="5042807" y="2364092"/>
            <a:ext cx="334641" cy="185425"/>
            <a:chOff x="903075" y="2730000"/>
            <a:chExt cx="475275" cy="263350"/>
          </a:xfrm>
        </p:grpSpPr>
        <p:sp>
          <p:nvSpPr>
            <p:cNvPr id="7961" name="Google Shape;7961;p96"/>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2" name="Google Shape;7962;p96"/>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3" name="Google Shape;7963;p96"/>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64" name="Google Shape;7964;p96"/>
          <p:cNvGrpSpPr/>
          <p:nvPr/>
        </p:nvGrpSpPr>
        <p:grpSpPr>
          <a:xfrm>
            <a:off x="1247198" y="3538814"/>
            <a:ext cx="339253" cy="339253"/>
            <a:chOff x="1492675" y="2027925"/>
            <a:chExt cx="481825" cy="481825"/>
          </a:xfrm>
        </p:grpSpPr>
        <p:sp>
          <p:nvSpPr>
            <p:cNvPr id="7965" name="Google Shape;7965;p96"/>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6" name="Google Shape;7966;p96"/>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7" name="Google Shape;7967;p96"/>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8" name="Google Shape;7968;p96"/>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69" name="Google Shape;7969;p96"/>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0" name="Google Shape;7970;p96"/>
          <p:cNvGrpSpPr/>
          <p:nvPr/>
        </p:nvGrpSpPr>
        <p:grpSpPr>
          <a:xfrm>
            <a:off x="829359" y="2307635"/>
            <a:ext cx="339235" cy="298186"/>
            <a:chOff x="898875" y="244725"/>
            <a:chExt cx="481800" cy="423500"/>
          </a:xfrm>
        </p:grpSpPr>
        <p:sp>
          <p:nvSpPr>
            <p:cNvPr id="7971" name="Google Shape;7971;p96"/>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2" name="Google Shape;7972;p96"/>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3" name="Google Shape;7973;p96"/>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4" name="Google Shape;7974;p96"/>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5" name="Google Shape;7975;p96"/>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6" name="Google Shape;7976;p96"/>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77" name="Google Shape;7977;p96"/>
          <p:cNvGrpSpPr/>
          <p:nvPr/>
        </p:nvGrpSpPr>
        <p:grpSpPr>
          <a:xfrm>
            <a:off x="5473575" y="2287178"/>
            <a:ext cx="339253" cy="339253"/>
            <a:chOff x="1492675" y="2620775"/>
            <a:chExt cx="481825" cy="481825"/>
          </a:xfrm>
        </p:grpSpPr>
        <p:sp>
          <p:nvSpPr>
            <p:cNvPr id="7978" name="Google Shape;7978;p96"/>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79" name="Google Shape;7979;p96"/>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7980" name="Google Shape;7980;p96"/>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7981" name="Google Shape;7981;p96"/>
          <p:cNvGrpSpPr/>
          <p:nvPr/>
        </p:nvGrpSpPr>
        <p:grpSpPr>
          <a:xfrm>
            <a:off x="6297328" y="2303161"/>
            <a:ext cx="333585" cy="307287"/>
            <a:chOff x="2682350" y="2643425"/>
            <a:chExt cx="473775" cy="436425"/>
          </a:xfrm>
        </p:grpSpPr>
        <p:sp>
          <p:nvSpPr>
            <p:cNvPr id="7982" name="Google Shape;7982;p96"/>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3" name="Google Shape;7983;p96"/>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4" name="Google Shape;7984;p96"/>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5" name="Google Shape;7985;p96"/>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6" name="Google Shape;7986;p96"/>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7" name="Google Shape;7987;p96"/>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88" name="Google Shape;7988;p96"/>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89" name="Google Shape;7989;p96"/>
          <p:cNvGrpSpPr/>
          <p:nvPr/>
        </p:nvGrpSpPr>
        <p:grpSpPr>
          <a:xfrm>
            <a:off x="6762818" y="2287178"/>
            <a:ext cx="238531" cy="339253"/>
            <a:chOff x="3342725" y="2620775"/>
            <a:chExt cx="338775" cy="481825"/>
          </a:xfrm>
        </p:grpSpPr>
        <p:sp>
          <p:nvSpPr>
            <p:cNvPr id="7990" name="Google Shape;7990;p96"/>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1" name="Google Shape;7991;p96"/>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2" name="Google Shape;7992;p96"/>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3" name="Google Shape;7993;p96"/>
          <p:cNvGrpSpPr/>
          <p:nvPr/>
        </p:nvGrpSpPr>
        <p:grpSpPr>
          <a:xfrm>
            <a:off x="7156568" y="2287178"/>
            <a:ext cx="278296" cy="339253"/>
            <a:chOff x="3907325" y="2620775"/>
            <a:chExt cx="395250" cy="481825"/>
          </a:xfrm>
        </p:grpSpPr>
        <p:sp>
          <p:nvSpPr>
            <p:cNvPr id="7994" name="Google Shape;7994;p96"/>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5" name="Google Shape;7995;p96"/>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6" name="Google Shape;7996;p96"/>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7997" name="Google Shape;7997;p96"/>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7998" name="Google Shape;7998;p96"/>
          <p:cNvGrpSpPr/>
          <p:nvPr/>
        </p:nvGrpSpPr>
        <p:grpSpPr>
          <a:xfrm>
            <a:off x="7974679" y="2297783"/>
            <a:ext cx="339253" cy="318042"/>
            <a:chOff x="5049725" y="2635825"/>
            <a:chExt cx="481825" cy="451700"/>
          </a:xfrm>
        </p:grpSpPr>
        <p:sp>
          <p:nvSpPr>
            <p:cNvPr id="7999" name="Google Shape;7999;p96"/>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0" name="Google Shape;8000;p96"/>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1" name="Google Shape;8001;p96"/>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02" name="Google Shape;8002;p96"/>
          <p:cNvGrpSpPr/>
          <p:nvPr/>
        </p:nvGrpSpPr>
        <p:grpSpPr>
          <a:xfrm>
            <a:off x="2375386" y="3952243"/>
            <a:ext cx="338566" cy="338373"/>
            <a:chOff x="5643000" y="2621375"/>
            <a:chExt cx="480850" cy="480575"/>
          </a:xfrm>
        </p:grpSpPr>
        <p:sp>
          <p:nvSpPr>
            <p:cNvPr id="8003" name="Google Shape;8003;p96"/>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4" name="Google Shape;8004;p96"/>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5" name="Google Shape;8005;p96"/>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6" name="Google Shape;8006;p96"/>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7" name="Google Shape;8007;p96"/>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8" name="Google Shape;8008;p96"/>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09" name="Google Shape;8009;p96"/>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10" name="Google Shape;8010;p96"/>
          <p:cNvGrpSpPr/>
          <p:nvPr/>
        </p:nvGrpSpPr>
        <p:grpSpPr>
          <a:xfrm>
            <a:off x="4192782" y="3951803"/>
            <a:ext cx="339359" cy="339253"/>
            <a:chOff x="6235250" y="2620775"/>
            <a:chExt cx="481975" cy="481825"/>
          </a:xfrm>
        </p:grpSpPr>
        <p:sp>
          <p:nvSpPr>
            <p:cNvPr id="8011" name="Google Shape;8011;p96"/>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2" name="Google Shape;8012;p96"/>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3" name="Google Shape;8013;p96"/>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4" name="Google Shape;8014;p96"/>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5" name="Google Shape;8015;p96"/>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16" name="Google Shape;8016;p96"/>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17" name="Google Shape;8017;p96"/>
          <p:cNvGrpSpPr/>
          <p:nvPr/>
        </p:nvGrpSpPr>
        <p:grpSpPr>
          <a:xfrm>
            <a:off x="5472652" y="2711317"/>
            <a:ext cx="341101" cy="339253"/>
            <a:chOff x="1535000" y="3223325"/>
            <a:chExt cx="484450" cy="481825"/>
          </a:xfrm>
        </p:grpSpPr>
        <p:sp>
          <p:nvSpPr>
            <p:cNvPr id="8018" name="Google Shape;8018;p96"/>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19" name="Google Shape;8019;p96"/>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0" name="Google Shape;8020;p96"/>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1" name="Google Shape;8021;p96"/>
          <p:cNvGrpSpPr/>
          <p:nvPr/>
        </p:nvGrpSpPr>
        <p:grpSpPr>
          <a:xfrm>
            <a:off x="5880219" y="2746618"/>
            <a:ext cx="339253" cy="268649"/>
            <a:chOff x="2085525" y="3263750"/>
            <a:chExt cx="481825" cy="381550"/>
          </a:xfrm>
        </p:grpSpPr>
        <p:sp>
          <p:nvSpPr>
            <p:cNvPr id="8022" name="Google Shape;8022;p96"/>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3" name="Google Shape;8023;p96"/>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24" name="Google Shape;8024;p96"/>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25" name="Google Shape;8025;p96"/>
          <p:cNvGrpSpPr/>
          <p:nvPr/>
        </p:nvGrpSpPr>
        <p:grpSpPr>
          <a:xfrm>
            <a:off x="6711982" y="2711308"/>
            <a:ext cx="340204" cy="339271"/>
            <a:chOff x="3270450" y="3213625"/>
            <a:chExt cx="483175" cy="481850"/>
          </a:xfrm>
        </p:grpSpPr>
        <p:sp>
          <p:nvSpPr>
            <p:cNvPr id="8026" name="Google Shape;8026;p96"/>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27" name="Google Shape;8027;p96"/>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28" name="Google Shape;8028;p96"/>
          <p:cNvGrpSpPr/>
          <p:nvPr/>
        </p:nvGrpSpPr>
        <p:grpSpPr>
          <a:xfrm>
            <a:off x="7211250" y="2711317"/>
            <a:ext cx="168931" cy="339253"/>
            <a:chOff x="3984950" y="3213600"/>
            <a:chExt cx="239925" cy="481825"/>
          </a:xfrm>
        </p:grpSpPr>
        <p:sp>
          <p:nvSpPr>
            <p:cNvPr id="8029" name="Google Shape;8029;p96"/>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0" name="Google Shape;8030;p96"/>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031" name="Google Shape;8031;p96"/>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2" name="Google Shape;8032;p96"/>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033" name="Google Shape;8033;p96"/>
          <p:cNvGrpSpPr/>
          <p:nvPr/>
        </p:nvGrpSpPr>
        <p:grpSpPr>
          <a:xfrm>
            <a:off x="1874281" y="3981487"/>
            <a:ext cx="355218" cy="279880"/>
            <a:chOff x="5629975" y="3255775"/>
            <a:chExt cx="504500" cy="397500"/>
          </a:xfrm>
        </p:grpSpPr>
        <p:sp>
          <p:nvSpPr>
            <p:cNvPr id="8034" name="Google Shape;8034;p96"/>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5" name="Google Shape;8035;p96"/>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6" name="Google Shape;8036;p96"/>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7" name="Google Shape;8037;p96"/>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38" name="Google Shape;8038;p96"/>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39" name="Google Shape;8039;p96"/>
          <p:cNvGrpSpPr/>
          <p:nvPr/>
        </p:nvGrpSpPr>
        <p:grpSpPr>
          <a:xfrm>
            <a:off x="3755839" y="3981593"/>
            <a:ext cx="340256" cy="279669"/>
            <a:chOff x="6234950" y="3255925"/>
            <a:chExt cx="483250" cy="397200"/>
          </a:xfrm>
        </p:grpSpPr>
        <p:sp>
          <p:nvSpPr>
            <p:cNvPr id="8040" name="Google Shape;8040;p96"/>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1" name="Google Shape;8041;p96"/>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2" name="Google Shape;8042;p96"/>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3" name="Google Shape;8043;p96"/>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4" name="Google Shape;8044;p96"/>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5" name="Google Shape;8045;p96"/>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46" name="Google Shape;8046;p96"/>
          <p:cNvGrpSpPr/>
          <p:nvPr/>
        </p:nvGrpSpPr>
        <p:grpSpPr>
          <a:xfrm>
            <a:off x="5051107" y="3125970"/>
            <a:ext cx="318042" cy="339253"/>
            <a:chOff x="914900" y="3806450"/>
            <a:chExt cx="451700" cy="481825"/>
          </a:xfrm>
        </p:grpSpPr>
        <p:sp>
          <p:nvSpPr>
            <p:cNvPr id="8047" name="Google Shape;8047;p96"/>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8" name="Google Shape;8048;p96"/>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49" name="Google Shape;8049;p96"/>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0" name="Google Shape;8050;p96"/>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1" name="Google Shape;8051;p96"/>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2" name="Google Shape;8052;p96"/>
          <p:cNvGrpSpPr/>
          <p:nvPr/>
        </p:nvGrpSpPr>
        <p:grpSpPr>
          <a:xfrm>
            <a:off x="5470028" y="3125785"/>
            <a:ext cx="346347" cy="339623"/>
            <a:chOff x="1490050" y="3805975"/>
            <a:chExt cx="491900" cy="482350"/>
          </a:xfrm>
        </p:grpSpPr>
        <p:sp>
          <p:nvSpPr>
            <p:cNvPr id="8053" name="Google Shape;8053;p96"/>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4" name="Google Shape;8054;p96"/>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5" name="Google Shape;8055;p96"/>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6" name="Google Shape;8056;p96"/>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57" name="Google Shape;8057;p96"/>
          <p:cNvGrpSpPr/>
          <p:nvPr/>
        </p:nvGrpSpPr>
        <p:grpSpPr>
          <a:xfrm>
            <a:off x="5893896" y="3125970"/>
            <a:ext cx="311899" cy="339253"/>
            <a:chOff x="2104275" y="3806450"/>
            <a:chExt cx="442975" cy="481825"/>
          </a:xfrm>
        </p:grpSpPr>
        <p:sp>
          <p:nvSpPr>
            <p:cNvPr id="8058" name="Google Shape;8058;p96"/>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59" name="Google Shape;8059;p96"/>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0" name="Google Shape;8060;p96"/>
          <p:cNvGrpSpPr/>
          <p:nvPr/>
        </p:nvGrpSpPr>
        <p:grpSpPr>
          <a:xfrm>
            <a:off x="6317413" y="3125970"/>
            <a:ext cx="293416" cy="339253"/>
            <a:chOff x="2710875" y="3806450"/>
            <a:chExt cx="416725" cy="481825"/>
          </a:xfrm>
        </p:grpSpPr>
        <p:sp>
          <p:nvSpPr>
            <p:cNvPr id="8061" name="Google Shape;8061;p96"/>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2" name="Google Shape;8062;p96"/>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3" name="Google Shape;8063;p96"/>
          <p:cNvGrpSpPr/>
          <p:nvPr/>
        </p:nvGrpSpPr>
        <p:grpSpPr>
          <a:xfrm>
            <a:off x="7147952" y="3126199"/>
            <a:ext cx="295528" cy="338795"/>
            <a:chOff x="3895050" y="3806775"/>
            <a:chExt cx="419725" cy="481175"/>
          </a:xfrm>
        </p:grpSpPr>
        <p:sp>
          <p:nvSpPr>
            <p:cNvPr id="8064" name="Google Shape;8064;p96"/>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5" name="Google Shape;8065;p96"/>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66" name="Google Shape;8066;p96"/>
          <p:cNvGrpSpPr/>
          <p:nvPr/>
        </p:nvGrpSpPr>
        <p:grpSpPr>
          <a:xfrm>
            <a:off x="7974679" y="3125970"/>
            <a:ext cx="339253" cy="339253"/>
            <a:chOff x="5049725" y="3806450"/>
            <a:chExt cx="481825" cy="481825"/>
          </a:xfrm>
        </p:grpSpPr>
        <p:sp>
          <p:nvSpPr>
            <p:cNvPr id="8067" name="Google Shape;8067;p96"/>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8" name="Google Shape;8068;p96"/>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69" name="Google Shape;8069;p96"/>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0" name="Google Shape;8070;p96"/>
          <p:cNvGrpSpPr/>
          <p:nvPr/>
        </p:nvGrpSpPr>
        <p:grpSpPr>
          <a:xfrm>
            <a:off x="1461983" y="3951798"/>
            <a:ext cx="339253" cy="339253"/>
            <a:chOff x="5651375" y="3806450"/>
            <a:chExt cx="481825" cy="481825"/>
          </a:xfrm>
        </p:grpSpPr>
        <p:sp>
          <p:nvSpPr>
            <p:cNvPr id="8071" name="Google Shape;8071;p96"/>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2" name="Google Shape;8072;p96"/>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3" name="Google Shape;8073;p96"/>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4" name="Google Shape;8074;p96"/>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5" name="Google Shape;8075;p96"/>
          <p:cNvGrpSpPr/>
          <p:nvPr/>
        </p:nvGrpSpPr>
        <p:grpSpPr>
          <a:xfrm>
            <a:off x="3360663" y="3953787"/>
            <a:ext cx="298503" cy="335275"/>
            <a:chOff x="6264300" y="3809300"/>
            <a:chExt cx="423950" cy="476175"/>
          </a:xfrm>
        </p:grpSpPr>
        <p:sp>
          <p:nvSpPr>
            <p:cNvPr id="8076" name="Google Shape;8076;p96"/>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7" name="Google Shape;8077;p96"/>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78" name="Google Shape;8078;p96"/>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79" name="Google Shape;8079;p96"/>
          <p:cNvGrpSpPr/>
          <p:nvPr/>
        </p:nvGrpSpPr>
        <p:grpSpPr>
          <a:xfrm>
            <a:off x="5039841" y="3538881"/>
            <a:ext cx="340573" cy="339271"/>
            <a:chOff x="898875" y="4399275"/>
            <a:chExt cx="483700" cy="481850"/>
          </a:xfrm>
        </p:grpSpPr>
        <p:sp>
          <p:nvSpPr>
            <p:cNvPr id="8080" name="Google Shape;8080;p9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1" name="Google Shape;8081;p96"/>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2" name="Google Shape;8082;p9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3" name="Google Shape;8083;p9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4" name="Google Shape;8084;p9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5" name="Google Shape;8085;p9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6" name="Google Shape;8086;p9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87" name="Google Shape;8087;p9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88" name="Google Shape;8088;p96"/>
          <p:cNvGrpSpPr/>
          <p:nvPr/>
        </p:nvGrpSpPr>
        <p:grpSpPr>
          <a:xfrm>
            <a:off x="5473575" y="3554133"/>
            <a:ext cx="339253" cy="308765"/>
            <a:chOff x="1492675" y="4420975"/>
            <a:chExt cx="481825" cy="438525"/>
          </a:xfrm>
        </p:grpSpPr>
        <p:sp>
          <p:nvSpPr>
            <p:cNvPr id="8089" name="Google Shape;8089;p96"/>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0" name="Google Shape;8090;p96"/>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1" name="Google Shape;8091;p96"/>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2" name="Google Shape;8092;p96"/>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3" name="Google Shape;8093;p96"/>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094" name="Google Shape;8094;p96"/>
          <p:cNvGrpSpPr/>
          <p:nvPr/>
        </p:nvGrpSpPr>
        <p:grpSpPr>
          <a:xfrm>
            <a:off x="4588276" y="3125886"/>
            <a:ext cx="343759" cy="339271"/>
            <a:chOff x="6232000" y="1435050"/>
            <a:chExt cx="488225" cy="481850"/>
          </a:xfrm>
        </p:grpSpPr>
        <p:sp>
          <p:nvSpPr>
            <p:cNvPr id="8095" name="Google Shape;8095;p96"/>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6" name="Google Shape;8096;p96"/>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7" name="Google Shape;8097;p96"/>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8" name="Google Shape;8098;p96"/>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099" name="Google Shape;8099;p96"/>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0" name="Google Shape;8100;p96"/>
          <p:cNvGrpSpPr/>
          <p:nvPr/>
        </p:nvGrpSpPr>
        <p:grpSpPr>
          <a:xfrm>
            <a:off x="849012" y="3539545"/>
            <a:ext cx="299929" cy="337792"/>
            <a:chOff x="924450" y="2028975"/>
            <a:chExt cx="425975" cy="479750"/>
          </a:xfrm>
        </p:grpSpPr>
        <p:sp>
          <p:nvSpPr>
            <p:cNvPr id="8101" name="Google Shape;8101;p96"/>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2" name="Google Shape;8102;p96"/>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3" name="Google Shape;8103;p96"/>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04" name="Google Shape;8104;p96"/>
          <p:cNvGrpSpPr/>
          <p:nvPr/>
        </p:nvGrpSpPr>
        <p:grpSpPr>
          <a:xfrm>
            <a:off x="5878556" y="3539558"/>
            <a:ext cx="342580" cy="337915"/>
            <a:chOff x="2084100" y="4400250"/>
            <a:chExt cx="486550" cy="479925"/>
          </a:xfrm>
        </p:grpSpPr>
        <p:sp>
          <p:nvSpPr>
            <p:cNvPr id="8105" name="Google Shape;8105;p96"/>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6" name="Google Shape;8106;p96"/>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7" name="Google Shape;8107;p96"/>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8" name="Google Shape;8108;p96"/>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09" name="Google Shape;8109;p96"/>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0" name="Google Shape;8110;p96"/>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1" name="Google Shape;8111;p96"/>
          <p:cNvGrpSpPr/>
          <p:nvPr/>
        </p:nvGrpSpPr>
        <p:grpSpPr>
          <a:xfrm>
            <a:off x="6744555" y="3538881"/>
            <a:ext cx="275057" cy="339271"/>
            <a:chOff x="3330525" y="4399275"/>
            <a:chExt cx="390650" cy="481850"/>
          </a:xfrm>
        </p:grpSpPr>
        <p:sp>
          <p:nvSpPr>
            <p:cNvPr id="8112" name="Google Shape;8112;p96"/>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3" name="Google Shape;8113;p96"/>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4" name="Google Shape;8114;p96"/>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5" name="Google Shape;8115;p96"/>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6" name="Google Shape;8116;p96"/>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7" name="Google Shape;8117;p96"/>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18" name="Google Shape;8118;p96"/>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19" name="Google Shape;8119;p96"/>
          <p:cNvGrpSpPr/>
          <p:nvPr/>
        </p:nvGrpSpPr>
        <p:grpSpPr>
          <a:xfrm>
            <a:off x="7169084" y="3538890"/>
            <a:ext cx="253265" cy="339253"/>
            <a:chOff x="3938800" y="4399275"/>
            <a:chExt cx="359700" cy="481825"/>
          </a:xfrm>
        </p:grpSpPr>
        <p:sp>
          <p:nvSpPr>
            <p:cNvPr id="8120" name="Google Shape;8120;p96"/>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1" name="Google Shape;8121;p96"/>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2" name="Google Shape;8122;p96"/>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3" name="Google Shape;8123;p96"/>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4" name="Google Shape;8124;p96"/>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5" name="Google Shape;8125;p96"/>
          <p:cNvGrpSpPr/>
          <p:nvPr/>
        </p:nvGrpSpPr>
        <p:grpSpPr>
          <a:xfrm>
            <a:off x="7639862" y="3538890"/>
            <a:ext cx="159039" cy="339253"/>
            <a:chOff x="4584850" y="4399275"/>
            <a:chExt cx="225875" cy="481825"/>
          </a:xfrm>
        </p:grpSpPr>
        <p:sp>
          <p:nvSpPr>
            <p:cNvPr id="8126" name="Google Shape;8126;p96"/>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27" name="Google Shape;8127;p96"/>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28" name="Google Shape;8128;p96"/>
          <p:cNvGrpSpPr/>
          <p:nvPr/>
        </p:nvGrpSpPr>
        <p:grpSpPr>
          <a:xfrm>
            <a:off x="6712457" y="3166412"/>
            <a:ext cx="339253" cy="258369"/>
            <a:chOff x="3271200" y="3863875"/>
            <a:chExt cx="481825" cy="366950"/>
          </a:xfrm>
        </p:grpSpPr>
        <p:sp>
          <p:nvSpPr>
            <p:cNvPr id="8129" name="Google Shape;8129;p96"/>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0" name="Google Shape;8130;p96"/>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8131" name="Google Shape;8131;p96"/>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8132" name="Google Shape;8132;p96"/>
          <p:cNvGrpSpPr/>
          <p:nvPr/>
        </p:nvGrpSpPr>
        <p:grpSpPr>
          <a:xfrm>
            <a:off x="1049680" y="3951795"/>
            <a:ext cx="339253" cy="339253"/>
            <a:chOff x="5642550" y="4399275"/>
            <a:chExt cx="481825" cy="481825"/>
          </a:xfrm>
        </p:grpSpPr>
        <p:sp>
          <p:nvSpPr>
            <p:cNvPr id="8133" name="Google Shape;8133;p96"/>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4" name="Google Shape;8134;p96"/>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5" name="Google Shape;8135;p96"/>
          <p:cNvGrpSpPr/>
          <p:nvPr/>
        </p:nvGrpSpPr>
        <p:grpSpPr>
          <a:xfrm>
            <a:off x="2859815" y="3963703"/>
            <a:ext cx="363316" cy="315437"/>
            <a:chOff x="6218300" y="4416175"/>
            <a:chExt cx="516000" cy="448000"/>
          </a:xfrm>
        </p:grpSpPr>
        <p:sp>
          <p:nvSpPr>
            <p:cNvPr id="8136" name="Google Shape;8136;p9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7" name="Google Shape;8137;p9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38" name="Google Shape;8138;p9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39" name="Google Shape;8139;p96"/>
          <p:cNvGrpSpPr/>
          <p:nvPr/>
        </p:nvGrpSpPr>
        <p:grpSpPr>
          <a:xfrm>
            <a:off x="5918879" y="3951792"/>
            <a:ext cx="339253" cy="339253"/>
            <a:chOff x="899850" y="4992125"/>
            <a:chExt cx="481825" cy="481825"/>
          </a:xfrm>
        </p:grpSpPr>
        <p:sp>
          <p:nvSpPr>
            <p:cNvPr id="8140" name="Google Shape;8140;p96"/>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1" name="Google Shape;8141;p96"/>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2" name="Google Shape;8142;p96"/>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3" name="Google Shape;8143;p96"/>
          <p:cNvGrpSpPr/>
          <p:nvPr/>
        </p:nvGrpSpPr>
        <p:grpSpPr>
          <a:xfrm>
            <a:off x="5461708" y="3951792"/>
            <a:ext cx="339253" cy="339253"/>
            <a:chOff x="1492675" y="4992125"/>
            <a:chExt cx="481825" cy="481825"/>
          </a:xfrm>
        </p:grpSpPr>
        <p:sp>
          <p:nvSpPr>
            <p:cNvPr id="8144" name="Google Shape;8144;p96"/>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5" name="Google Shape;8145;p96"/>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6" name="Google Shape;8146;p96"/>
          <p:cNvGrpSpPr/>
          <p:nvPr/>
        </p:nvGrpSpPr>
        <p:grpSpPr>
          <a:xfrm>
            <a:off x="5004462" y="3951792"/>
            <a:ext cx="339253" cy="339253"/>
            <a:chOff x="2085525" y="4992125"/>
            <a:chExt cx="481825" cy="481825"/>
          </a:xfrm>
        </p:grpSpPr>
        <p:sp>
          <p:nvSpPr>
            <p:cNvPr id="8147" name="Google Shape;8147;p96"/>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48" name="Google Shape;8148;p96"/>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49" name="Google Shape;8149;p96"/>
          <p:cNvGrpSpPr/>
          <p:nvPr/>
        </p:nvGrpSpPr>
        <p:grpSpPr>
          <a:xfrm>
            <a:off x="6833221" y="3951792"/>
            <a:ext cx="339253" cy="339253"/>
            <a:chOff x="2678350" y="4992125"/>
            <a:chExt cx="481825" cy="481825"/>
          </a:xfrm>
        </p:grpSpPr>
        <p:sp>
          <p:nvSpPr>
            <p:cNvPr id="8150" name="Google Shape;8150;p96"/>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1" name="Google Shape;8151;p96"/>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2" name="Google Shape;8152;p96"/>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3" name="Google Shape;8153;p96"/>
          <p:cNvGrpSpPr/>
          <p:nvPr/>
        </p:nvGrpSpPr>
        <p:grpSpPr>
          <a:xfrm>
            <a:off x="4628816" y="3951792"/>
            <a:ext cx="339253" cy="339253"/>
            <a:chOff x="3271200" y="4992125"/>
            <a:chExt cx="481825" cy="481825"/>
          </a:xfrm>
        </p:grpSpPr>
        <p:sp>
          <p:nvSpPr>
            <p:cNvPr id="8154" name="Google Shape;8154;p96"/>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5" name="Google Shape;8155;p96"/>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6" name="Google Shape;8156;p96"/>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57" name="Google Shape;8157;p96"/>
          <p:cNvGrpSpPr/>
          <p:nvPr/>
        </p:nvGrpSpPr>
        <p:grpSpPr>
          <a:xfrm>
            <a:off x="7290263" y="3952822"/>
            <a:ext cx="339411" cy="337193"/>
            <a:chOff x="3863900" y="4993625"/>
            <a:chExt cx="482050" cy="478900"/>
          </a:xfrm>
        </p:grpSpPr>
        <p:sp>
          <p:nvSpPr>
            <p:cNvPr id="8158" name="Google Shape;8158;p96"/>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59" name="Google Shape;8159;p96"/>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0" name="Google Shape;8160;p96"/>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1" name="Google Shape;8161;p96"/>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2" name="Google Shape;8162;p96"/>
          <p:cNvGrpSpPr/>
          <p:nvPr/>
        </p:nvGrpSpPr>
        <p:grpSpPr>
          <a:xfrm>
            <a:off x="7747437" y="3952822"/>
            <a:ext cx="339411" cy="337193"/>
            <a:chOff x="4456725" y="4993625"/>
            <a:chExt cx="482050" cy="478900"/>
          </a:xfrm>
        </p:grpSpPr>
        <p:sp>
          <p:nvSpPr>
            <p:cNvPr id="8163" name="Google Shape;8163;p96"/>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4" name="Google Shape;8164;p96"/>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5" name="Google Shape;8165;p96"/>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6" name="Google Shape;8166;p96"/>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67" name="Google Shape;8167;p96"/>
          <p:cNvGrpSpPr/>
          <p:nvPr/>
        </p:nvGrpSpPr>
        <p:grpSpPr>
          <a:xfrm>
            <a:off x="7549755" y="2297783"/>
            <a:ext cx="339253" cy="318042"/>
            <a:chOff x="4456875" y="2635825"/>
            <a:chExt cx="481825" cy="451700"/>
          </a:xfrm>
        </p:grpSpPr>
        <p:sp>
          <p:nvSpPr>
            <p:cNvPr id="8168" name="Google Shape;8168;p9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69" name="Google Shape;8169;p9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0" name="Google Shape;8170;p96"/>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1" name="Google Shape;8171;p96"/>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2" name="Google Shape;8172;p9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3" name="Google Shape;8173;p96"/>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4" name="Google Shape;8174;p96"/>
          <p:cNvGrpSpPr/>
          <p:nvPr/>
        </p:nvGrpSpPr>
        <p:grpSpPr>
          <a:xfrm>
            <a:off x="6376030" y="3952813"/>
            <a:ext cx="339411" cy="337211"/>
            <a:chOff x="5049575" y="4993600"/>
            <a:chExt cx="482050" cy="478925"/>
          </a:xfrm>
        </p:grpSpPr>
        <p:sp>
          <p:nvSpPr>
            <p:cNvPr id="8175" name="Google Shape;8175;p96"/>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6" name="Google Shape;8176;p96"/>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7" name="Google Shape;8177;p96"/>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78" name="Google Shape;8178;p96"/>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79" name="Google Shape;8179;p96"/>
          <p:cNvGrpSpPr/>
          <p:nvPr/>
        </p:nvGrpSpPr>
        <p:grpSpPr>
          <a:xfrm>
            <a:off x="7551234" y="3125979"/>
            <a:ext cx="336296" cy="339235"/>
            <a:chOff x="4464775" y="3806475"/>
            <a:chExt cx="477625" cy="481800"/>
          </a:xfrm>
        </p:grpSpPr>
        <p:sp>
          <p:nvSpPr>
            <p:cNvPr id="8180" name="Google Shape;8180;p96"/>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1" name="Google Shape;8181;p96"/>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2" name="Google Shape;8182;p96"/>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3" name="Google Shape;8183;p96"/>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4" name="Google Shape;8184;p96"/>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5" name="Google Shape;8185;p96"/>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8186" name="Google Shape;8186;p96"/>
          <p:cNvGrpSpPr/>
          <p:nvPr/>
        </p:nvGrpSpPr>
        <p:grpSpPr>
          <a:xfrm>
            <a:off x="6315036" y="3538907"/>
            <a:ext cx="298169" cy="339218"/>
            <a:chOff x="2707950" y="4399325"/>
            <a:chExt cx="423475" cy="481775"/>
          </a:xfrm>
        </p:grpSpPr>
        <p:sp>
          <p:nvSpPr>
            <p:cNvPr id="8187" name="Google Shape;8187;p96"/>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8" name="Google Shape;8188;p96"/>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89" name="Google Shape;8189;p96"/>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0" name="Google Shape;8190;p96"/>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1" name="Google Shape;8191;p96"/>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2" name="Google Shape;8192;p96"/>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3" name="Google Shape;8193;p96"/>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4" name="Google Shape;8194;p96"/>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5" name="Google Shape;8195;p96"/>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6" name="Google Shape;8196;p96"/>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7" name="Google Shape;8197;p96"/>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8198" name="Google Shape;8198;p96"/>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202"/>
        <p:cNvGrpSpPr/>
        <p:nvPr/>
      </p:nvGrpSpPr>
      <p:grpSpPr>
        <a:xfrm>
          <a:off x="0" y="0"/>
          <a:ext cx="0" cy="0"/>
          <a:chOff x="0" y="0"/>
          <a:chExt cx="0" cy="0"/>
        </a:xfrm>
      </p:grpSpPr>
      <p:sp>
        <p:nvSpPr>
          <p:cNvPr id="8203" name="Google Shape;8203;p97"/>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204" name="Google Shape;8204;p97"/>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205" name="Google Shape;8205;p97"/>
          <p:cNvGrpSpPr/>
          <p:nvPr/>
        </p:nvGrpSpPr>
        <p:grpSpPr>
          <a:xfrm>
            <a:off x="876361" y="1533504"/>
            <a:ext cx="322099" cy="370529"/>
            <a:chOff x="-42971725" y="3217825"/>
            <a:chExt cx="275675" cy="317125"/>
          </a:xfrm>
        </p:grpSpPr>
        <p:sp>
          <p:nvSpPr>
            <p:cNvPr id="8206" name="Google Shape;8206;p97"/>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97"/>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97"/>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9" name="Google Shape;8209;p97"/>
          <p:cNvGrpSpPr/>
          <p:nvPr/>
        </p:nvGrpSpPr>
        <p:grpSpPr>
          <a:xfrm>
            <a:off x="848276" y="2002160"/>
            <a:ext cx="378270" cy="337551"/>
            <a:chOff x="-42996150" y="3612600"/>
            <a:chExt cx="323750" cy="288900"/>
          </a:xfrm>
        </p:grpSpPr>
        <p:sp>
          <p:nvSpPr>
            <p:cNvPr id="8210" name="Google Shape;8210;p97"/>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97"/>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97"/>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3" name="Google Shape;8213;p97"/>
          <p:cNvGrpSpPr/>
          <p:nvPr/>
        </p:nvGrpSpPr>
        <p:grpSpPr>
          <a:xfrm>
            <a:off x="851036" y="2411530"/>
            <a:ext cx="372749" cy="370909"/>
            <a:chOff x="-42994575" y="3950300"/>
            <a:chExt cx="319025" cy="317450"/>
          </a:xfrm>
        </p:grpSpPr>
        <p:sp>
          <p:nvSpPr>
            <p:cNvPr id="8214" name="Google Shape;8214;p97"/>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97"/>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97"/>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7" name="Google Shape;8217;p97"/>
          <p:cNvGrpSpPr/>
          <p:nvPr/>
        </p:nvGrpSpPr>
        <p:grpSpPr>
          <a:xfrm>
            <a:off x="3004431" y="1558362"/>
            <a:ext cx="371785" cy="370879"/>
            <a:chOff x="-41111350" y="3239100"/>
            <a:chExt cx="318200" cy="317425"/>
          </a:xfrm>
        </p:grpSpPr>
        <p:sp>
          <p:nvSpPr>
            <p:cNvPr id="8218" name="Google Shape;8218;p97"/>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97"/>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9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9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97"/>
          <p:cNvGrpSpPr/>
          <p:nvPr/>
        </p:nvGrpSpPr>
        <p:grpSpPr>
          <a:xfrm>
            <a:off x="3000751" y="1993894"/>
            <a:ext cx="379146" cy="370967"/>
            <a:chOff x="-41117650" y="3605525"/>
            <a:chExt cx="324500" cy="317500"/>
          </a:xfrm>
        </p:grpSpPr>
        <p:sp>
          <p:nvSpPr>
            <p:cNvPr id="8223" name="Google Shape;8223;p97"/>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97"/>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97"/>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26" name="Google Shape;8226;p97"/>
          <p:cNvSpPr/>
          <p:nvPr/>
        </p:nvSpPr>
        <p:spPr>
          <a:xfrm>
            <a:off x="3006881" y="244347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27" name="Google Shape;8227;p97"/>
          <p:cNvGrpSpPr/>
          <p:nvPr/>
        </p:nvGrpSpPr>
        <p:grpSpPr>
          <a:xfrm>
            <a:off x="1827005" y="2885417"/>
            <a:ext cx="216271" cy="371814"/>
            <a:chOff x="-39205300" y="3220175"/>
            <a:chExt cx="185100" cy="318225"/>
          </a:xfrm>
        </p:grpSpPr>
        <p:sp>
          <p:nvSpPr>
            <p:cNvPr id="8228" name="Google Shape;8228;p97"/>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97"/>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0" name="Google Shape;8230;p97"/>
          <p:cNvGrpSpPr/>
          <p:nvPr/>
        </p:nvGrpSpPr>
        <p:grpSpPr>
          <a:xfrm>
            <a:off x="1792533" y="3345488"/>
            <a:ext cx="300016" cy="369273"/>
            <a:chOff x="-39248625" y="3588600"/>
            <a:chExt cx="256775" cy="316050"/>
          </a:xfrm>
        </p:grpSpPr>
        <p:sp>
          <p:nvSpPr>
            <p:cNvPr id="8231" name="Google Shape;8231;p97"/>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97"/>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3" name="Google Shape;8233;p97"/>
          <p:cNvSpPr/>
          <p:nvPr/>
        </p:nvSpPr>
        <p:spPr>
          <a:xfrm>
            <a:off x="1763554" y="380111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97"/>
          <p:cNvSpPr/>
          <p:nvPr/>
        </p:nvSpPr>
        <p:spPr>
          <a:xfrm>
            <a:off x="3953101" y="287255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35" name="Google Shape;8235;p97"/>
          <p:cNvGrpSpPr/>
          <p:nvPr/>
        </p:nvGrpSpPr>
        <p:grpSpPr>
          <a:xfrm>
            <a:off x="1243246" y="1533504"/>
            <a:ext cx="429504" cy="370879"/>
            <a:chOff x="-42651700" y="3217825"/>
            <a:chExt cx="367600" cy="317425"/>
          </a:xfrm>
        </p:grpSpPr>
        <p:sp>
          <p:nvSpPr>
            <p:cNvPr id="8236" name="Google Shape;8236;p9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9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9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97"/>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0" name="Google Shape;8240;p97"/>
          <p:cNvGrpSpPr/>
          <p:nvPr/>
        </p:nvGrpSpPr>
        <p:grpSpPr>
          <a:xfrm>
            <a:off x="1278678" y="1973154"/>
            <a:ext cx="358640" cy="363226"/>
            <a:chOff x="-42617300" y="3587775"/>
            <a:chExt cx="306950" cy="310875"/>
          </a:xfrm>
        </p:grpSpPr>
        <p:sp>
          <p:nvSpPr>
            <p:cNvPr id="8241" name="Google Shape;8241;p97"/>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97"/>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3" name="Google Shape;8243;p97"/>
          <p:cNvSpPr/>
          <p:nvPr/>
        </p:nvSpPr>
        <p:spPr>
          <a:xfrm>
            <a:off x="1275131" y="241219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44" name="Google Shape;8244;p97"/>
          <p:cNvGrpSpPr/>
          <p:nvPr/>
        </p:nvGrpSpPr>
        <p:grpSpPr>
          <a:xfrm>
            <a:off x="3450506" y="1557895"/>
            <a:ext cx="376926" cy="370324"/>
            <a:chOff x="-40748275" y="3238700"/>
            <a:chExt cx="322600" cy="316950"/>
          </a:xfrm>
        </p:grpSpPr>
        <p:sp>
          <p:nvSpPr>
            <p:cNvPr id="8245" name="Google Shape;8245;p97"/>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9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97"/>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97"/>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9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97"/>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97"/>
          <p:cNvGrpSpPr/>
          <p:nvPr/>
        </p:nvGrpSpPr>
        <p:grpSpPr>
          <a:xfrm>
            <a:off x="3453062" y="2025879"/>
            <a:ext cx="371814" cy="338690"/>
            <a:chOff x="-40745125" y="3632900"/>
            <a:chExt cx="318225" cy="289875"/>
          </a:xfrm>
        </p:grpSpPr>
        <p:sp>
          <p:nvSpPr>
            <p:cNvPr id="8252" name="Google Shape;8252;p9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97"/>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97"/>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97"/>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9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9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97"/>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97"/>
          <p:cNvGrpSpPr/>
          <p:nvPr/>
        </p:nvGrpSpPr>
        <p:grpSpPr>
          <a:xfrm>
            <a:off x="3457209" y="2437089"/>
            <a:ext cx="363518" cy="370178"/>
            <a:chOff x="-40742750" y="3972175"/>
            <a:chExt cx="311125" cy="316825"/>
          </a:xfrm>
        </p:grpSpPr>
        <p:sp>
          <p:nvSpPr>
            <p:cNvPr id="8260" name="Google Shape;8260;p97"/>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97"/>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2" name="Google Shape;8262;p97"/>
          <p:cNvGrpSpPr/>
          <p:nvPr/>
        </p:nvGrpSpPr>
        <p:grpSpPr>
          <a:xfrm>
            <a:off x="2239871" y="2887257"/>
            <a:ext cx="266892" cy="369974"/>
            <a:chOff x="-38860325" y="3221750"/>
            <a:chExt cx="228425" cy="316650"/>
          </a:xfrm>
        </p:grpSpPr>
        <p:sp>
          <p:nvSpPr>
            <p:cNvPr id="8263" name="Google Shape;8263;p97"/>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9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97"/>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97"/>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97"/>
          <p:cNvGrpSpPr/>
          <p:nvPr/>
        </p:nvGrpSpPr>
        <p:grpSpPr>
          <a:xfrm>
            <a:off x="2190678" y="3349314"/>
            <a:ext cx="380081" cy="367111"/>
            <a:chOff x="-38905225" y="3591875"/>
            <a:chExt cx="325300" cy="314200"/>
          </a:xfrm>
        </p:grpSpPr>
        <p:sp>
          <p:nvSpPr>
            <p:cNvPr id="8268" name="Google Shape;8268;p97"/>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97"/>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97"/>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71" name="Google Shape;8271;p97"/>
          <p:cNvSpPr/>
          <p:nvPr/>
        </p:nvSpPr>
        <p:spPr>
          <a:xfrm>
            <a:off x="2198491" y="385909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2" name="Google Shape;8272;p97"/>
          <p:cNvGrpSpPr/>
          <p:nvPr/>
        </p:nvGrpSpPr>
        <p:grpSpPr>
          <a:xfrm>
            <a:off x="3997427" y="3334394"/>
            <a:ext cx="290815" cy="369740"/>
            <a:chOff x="-37370925" y="3579105"/>
            <a:chExt cx="248900" cy="316450"/>
          </a:xfrm>
        </p:grpSpPr>
        <p:sp>
          <p:nvSpPr>
            <p:cNvPr id="8273" name="Google Shape;8273;p97"/>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97"/>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75" name="Google Shape;8275;p97"/>
          <p:cNvSpPr/>
          <p:nvPr/>
        </p:nvSpPr>
        <p:spPr>
          <a:xfrm>
            <a:off x="1697481" y="153419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97"/>
          <p:cNvSpPr/>
          <p:nvPr/>
        </p:nvSpPr>
        <p:spPr>
          <a:xfrm>
            <a:off x="1722323" y="196949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7" name="Google Shape;8277;p97"/>
          <p:cNvGrpSpPr/>
          <p:nvPr/>
        </p:nvGrpSpPr>
        <p:grpSpPr>
          <a:xfrm>
            <a:off x="1690803" y="2412465"/>
            <a:ext cx="371814" cy="369974"/>
            <a:chOff x="-42259725" y="3951100"/>
            <a:chExt cx="318225" cy="316650"/>
          </a:xfrm>
        </p:grpSpPr>
        <p:sp>
          <p:nvSpPr>
            <p:cNvPr id="8278" name="Google Shape;8278;p97"/>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97"/>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0" name="Google Shape;8280;p97"/>
          <p:cNvGrpSpPr/>
          <p:nvPr/>
        </p:nvGrpSpPr>
        <p:grpSpPr>
          <a:xfrm>
            <a:off x="3889164" y="1591486"/>
            <a:ext cx="370879" cy="337755"/>
            <a:chOff x="-40378075" y="3267450"/>
            <a:chExt cx="317425" cy="289075"/>
          </a:xfrm>
        </p:grpSpPr>
        <p:sp>
          <p:nvSpPr>
            <p:cNvPr id="8281" name="Google Shape;8281;p9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97"/>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97"/>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9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5" name="Google Shape;8285;p97"/>
          <p:cNvGrpSpPr/>
          <p:nvPr/>
        </p:nvGrpSpPr>
        <p:grpSpPr>
          <a:xfrm>
            <a:off x="3892830" y="1992754"/>
            <a:ext cx="363548" cy="369974"/>
            <a:chOff x="-40372575" y="3604550"/>
            <a:chExt cx="311150" cy="316650"/>
          </a:xfrm>
        </p:grpSpPr>
        <p:sp>
          <p:nvSpPr>
            <p:cNvPr id="8286" name="Google Shape;8286;p97"/>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97"/>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97"/>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89" name="Google Shape;8289;p97"/>
          <p:cNvSpPr/>
          <p:nvPr/>
        </p:nvSpPr>
        <p:spPr>
          <a:xfrm>
            <a:off x="3896162" y="243603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90" name="Google Shape;8290;p97"/>
          <p:cNvGrpSpPr/>
          <p:nvPr/>
        </p:nvGrpSpPr>
        <p:grpSpPr>
          <a:xfrm>
            <a:off x="2616780" y="2885417"/>
            <a:ext cx="399038" cy="372165"/>
            <a:chOff x="-38542250" y="3220175"/>
            <a:chExt cx="341525" cy="318525"/>
          </a:xfrm>
        </p:grpSpPr>
        <p:sp>
          <p:nvSpPr>
            <p:cNvPr id="8291" name="Google Shape;8291;p97"/>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97"/>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97"/>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4" name="Google Shape;8294;p97"/>
          <p:cNvGrpSpPr/>
          <p:nvPr/>
        </p:nvGrpSpPr>
        <p:grpSpPr>
          <a:xfrm>
            <a:off x="2638712" y="3344787"/>
            <a:ext cx="369974" cy="369068"/>
            <a:chOff x="-38537400" y="3588000"/>
            <a:chExt cx="316650" cy="315875"/>
          </a:xfrm>
        </p:grpSpPr>
        <p:sp>
          <p:nvSpPr>
            <p:cNvPr id="8295" name="Google Shape;8295;p97"/>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97"/>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97"/>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97"/>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9" name="Google Shape;8299;p97"/>
          <p:cNvGrpSpPr/>
          <p:nvPr/>
        </p:nvGrpSpPr>
        <p:grpSpPr>
          <a:xfrm>
            <a:off x="2637792" y="3802316"/>
            <a:ext cx="371814" cy="369974"/>
            <a:chOff x="-38538975" y="3954250"/>
            <a:chExt cx="318225" cy="316650"/>
          </a:xfrm>
        </p:grpSpPr>
        <p:sp>
          <p:nvSpPr>
            <p:cNvPr id="8300" name="Google Shape;8300;p9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97"/>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2" name="Google Shape;8302;p97"/>
          <p:cNvGrpSpPr/>
          <p:nvPr/>
        </p:nvGrpSpPr>
        <p:grpSpPr>
          <a:xfrm>
            <a:off x="3955104" y="3797243"/>
            <a:ext cx="375465" cy="371814"/>
            <a:chOff x="-37385100" y="3949908"/>
            <a:chExt cx="321350" cy="318225"/>
          </a:xfrm>
        </p:grpSpPr>
        <p:sp>
          <p:nvSpPr>
            <p:cNvPr id="8303" name="Google Shape;8303;p97"/>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97"/>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5" name="Google Shape;8305;p97"/>
          <p:cNvGrpSpPr/>
          <p:nvPr/>
        </p:nvGrpSpPr>
        <p:grpSpPr>
          <a:xfrm>
            <a:off x="2130763" y="1532803"/>
            <a:ext cx="370909" cy="370675"/>
            <a:chOff x="-41895050" y="3217225"/>
            <a:chExt cx="317450" cy="317250"/>
          </a:xfrm>
        </p:grpSpPr>
        <p:sp>
          <p:nvSpPr>
            <p:cNvPr id="8306" name="Google Shape;8306;p97"/>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97"/>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97"/>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97"/>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97"/>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1" name="Google Shape;8311;p97"/>
          <p:cNvGrpSpPr/>
          <p:nvPr/>
        </p:nvGrpSpPr>
        <p:grpSpPr>
          <a:xfrm>
            <a:off x="2130310" y="1969737"/>
            <a:ext cx="371814" cy="369974"/>
            <a:chOff x="-41893475" y="3584850"/>
            <a:chExt cx="318225" cy="316650"/>
          </a:xfrm>
        </p:grpSpPr>
        <p:sp>
          <p:nvSpPr>
            <p:cNvPr id="8312" name="Google Shape;8312;p97"/>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97"/>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9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97"/>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16" name="Google Shape;8316;p97"/>
          <p:cNvSpPr/>
          <p:nvPr/>
        </p:nvSpPr>
        <p:spPr>
          <a:xfrm>
            <a:off x="2133283" y="241403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97"/>
          <p:cNvSpPr/>
          <p:nvPr/>
        </p:nvSpPr>
        <p:spPr>
          <a:xfrm>
            <a:off x="845041" y="290637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8" name="Google Shape;8318;p97"/>
          <p:cNvGrpSpPr/>
          <p:nvPr/>
        </p:nvGrpSpPr>
        <p:grpSpPr>
          <a:xfrm>
            <a:off x="900338" y="3365029"/>
            <a:ext cx="337522" cy="370909"/>
            <a:chOff x="-39998250" y="3605325"/>
            <a:chExt cx="288875" cy="317450"/>
          </a:xfrm>
        </p:grpSpPr>
        <p:sp>
          <p:nvSpPr>
            <p:cNvPr id="8319" name="Google Shape;8319;p97"/>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97"/>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1" name="Google Shape;8321;p97"/>
          <p:cNvGrpSpPr/>
          <p:nvPr/>
        </p:nvGrpSpPr>
        <p:grpSpPr>
          <a:xfrm>
            <a:off x="884112" y="3823493"/>
            <a:ext cx="369974" cy="369945"/>
            <a:chOff x="-40011050" y="3972375"/>
            <a:chExt cx="316650" cy="316625"/>
          </a:xfrm>
        </p:grpSpPr>
        <p:sp>
          <p:nvSpPr>
            <p:cNvPr id="8322" name="Google Shape;8322;p97"/>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97"/>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97"/>
          <p:cNvGrpSpPr/>
          <p:nvPr/>
        </p:nvGrpSpPr>
        <p:grpSpPr>
          <a:xfrm>
            <a:off x="3116043" y="2888192"/>
            <a:ext cx="266921" cy="369039"/>
            <a:chOff x="-38129425" y="3222550"/>
            <a:chExt cx="228450" cy="315850"/>
          </a:xfrm>
        </p:grpSpPr>
        <p:sp>
          <p:nvSpPr>
            <p:cNvPr id="8325" name="Google Shape;8325;p97"/>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97"/>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7" name="Google Shape;8327;p97"/>
          <p:cNvGrpSpPr/>
          <p:nvPr/>
        </p:nvGrpSpPr>
        <p:grpSpPr>
          <a:xfrm>
            <a:off x="3071012" y="3344787"/>
            <a:ext cx="371785" cy="369974"/>
            <a:chOff x="-38172725" y="3588000"/>
            <a:chExt cx="318200" cy="316650"/>
          </a:xfrm>
        </p:grpSpPr>
        <p:sp>
          <p:nvSpPr>
            <p:cNvPr id="8328" name="Google Shape;8328;p97"/>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97"/>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97"/>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97"/>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97"/>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97"/>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97"/>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97"/>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6" name="Google Shape;8336;p97"/>
          <p:cNvGrpSpPr/>
          <p:nvPr/>
        </p:nvGrpSpPr>
        <p:grpSpPr>
          <a:xfrm>
            <a:off x="3146914" y="3803222"/>
            <a:ext cx="219981" cy="369974"/>
            <a:chOff x="-38109725" y="3955025"/>
            <a:chExt cx="188275" cy="316650"/>
          </a:xfrm>
        </p:grpSpPr>
        <p:sp>
          <p:nvSpPr>
            <p:cNvPr id="8337" name="Google Shape;8337;p97"/>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97"/>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39" name="Google Shape;8339;p97"/>
          <p:cNvSpPr/>
          <p:nvPr/>
        </p:nvSpPr>
        <p:spPr>
          <a:xfrm>
            <a:off x="2248517" y="426298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0" name="Google Shape;8340;p97"/>
          <p:cNvGrpSpPr/>
          <p:nvPr/>
        </p:nvGrpSpPr>
        <p:grpSpPr>
          <a:xfrm>
            <a:off x="2562313" y="1534643"/>
            <a:ext cx="373654" cy="369068"/>
            <a:chOff x="-41530375" y="3218800"/>
            <a:chExt cx="319800" cy="315875"/>
          </a:xfrm>
        </p:grpSpPr>
        <p:sp>
          <p:nvSpPr>
            <p:cNvPr id="8341" name="Google Shape;8341;p97"/>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97"/>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3" name="Google Shape;8343;p97"/>
          <p:cNvGrpSpPr/>
          <p:nvPr/>
        </p:nvGrpSpPr>
        <p:grpSpPr>
          <a:xfrm>
            <a:off x="2564607" y="2049801"/>
            <a:ext cx="369068" cy="289004"/>
            <a:chOff x="-41526450" y="3653375"/>
            <a:chExt cx="315875" cy="247350"/>
          </a:xfrm>
        </p:grpSpPr>
        <p:sp>
          <p:nvSpPr>
            <p:cNvPr id="8344" name="Google Shape;8344;p97"/>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9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6" name="Google Shape;8346;p97"/>
          <p:cNvGrpSpPr/>
          <p:nvPr/>
        </p:nvGrpSpPr>
        <p:grpSpPr>
          <a:xfrm>
            <a:off x="2565994" y="2412465"/>
            <a:ext cx="366293" cy="369974"/>
            <a:chOff x="-41526450" y="3951100"/>
            <a:chExt cx="313500" cy="316650"/>
          </a:xfrm>
        </p:grpSpPr>
        <p:sp>
          <p:nvSpPr>
            <p:cNvPr id="8347" name="Google Shape;8347;p97"/>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97"/>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97"/>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97"/>
          <p:cNvGrpSpPr/>
          <p:nvPr/>
        </p:nvGrpSpPr>
        <p:grpSpPr>
          <a:xfrm>
            <a:off x="1331249" y="2906594"/>
            <a:ext cx="339595" cy="371814"/>
            <a:chOff x="-39625900" y="3238300"/>
            <a:chExt cx="290650" cy="318225"/>
          </a:xfrm>
        </p:grpSpPr>
        <p:sp>
          <p:nvSpPr>
            <p:cNvPr id="8351" name="Google Shape;8351;p97"/>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97"/>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3" name="Google Shape;8353;p97"/>
          <p:cNvSpPr/>
          <p:nvPr/>
        </p:nvSpPr>
        <p:spPr>
          <a:xfrm>
            <a:off x="1353422" y="336572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4" name="Google Shape;8354;p97"/>
          <p:cNvGrpSpPr/>
          <p:nvPr/>
        </p:nvGrpSpPr>
        <p:grpSpPr>
          <a:xfrm>
            <a:off x="1325300" y="3823055"/>
            <a:ext cx="366293" cy="370441"/>
            <a:chOff x="-39647175" y="3972000"/>
            <a:chExt cx="313500" cy="317050"/>
          </a:xfrm>
        </p:grpSpPr>
        <p:sp>
          <p:nvSpPr>
            <p:cNvPr id="8355" name="Google Shape;8355;p97"/>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97"/>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97"/>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97"/>
          <p:cNvGrpSpPr/>
          <p:nvPr/>
        </p:nvGrpSpPr>
        <p:grpSpPr>
          <a:xfrm>
            <a:off x="3494427" y="2887053"/>
            <a:ext cx="375495" cy="370879"/>
            <a:chOff x="-37808850" y="3221575"/>
            <a:chExt cx="321375" cy="317425"/>
          </a:xfrm>
        </p:grpSpPr>
        <p:sp>
          <p:nvSpPr>
            <p:cNvPr id="8359" name="Google Shape;8359;p97"/>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97"/>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97"/>
          <p:cNvGrpSpPr/>
          <p:nvPr/>
        </p:nvGrpSpPr>
        <p:grpSpPr>
          <a:xfrm>
            <a:off x="3503201" y="3409084"/>
            <a:ext cx="372749" cy="241158"/>
            <a:chOff x="-37806500" y="3643030"/>
            <a:chExt cx="319025" cy="206400"/>
          </a:xfrm>
        </p:grpSpPr>
        <p:sp>
          <p:nvSpPr>
            <p:cNvPr id="8362" name="Google Shape;8362;p97"/>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97"/>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4" name="Google Shape;8364;p97"/>
          <p:cNvGrpSpPr/>
          <p:nvPr/>
        </p:nvGrpSpPr>
        <p:grpSpPr>
          <a:xfrm>
            <a:off x="3505508" y="3801381"/>
            <a:ext cx="368134" cy="371814"/>
            <a:chOff x="-37804925" y="3953450"/>
            <a:chExt cx="315075" cy="318225"/>
          </a:xfrm>
        </p:grpSpPr>
        <p:sp>
          <p:nvSpPr>
            <p:cNvPr id="8365" name="Google Shape;8365;p97"/>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97"/>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97"/>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8" name="Google Shape;8368;p97"/>
          <p:cNvSpPr/>
          <p:nvPr/>
        </p:nvSpPr>
        <p:spPr>
          <a:xfrm>
            <a:off x="2754452" y="426612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9" name="Google Shape;8369;p97"/>
          <p:cNvGrpSpPr/>
          <p:nvPr/>
        </p:nvGrpSpPr>
        <p:grpSpPr>
          <a:xfrm>
            <a:off x="4860977" y="1553988"/>
            <a:ext cx="355663" cy="308725"/>
            <a:chOff x="-28462125" y="3199700"/>
            <a:chExt cx="298550" cy="259150"/>
          </a:xfrm>
        </p:grpSpPr>
        <p:sp>
          <p:nvSpPr>
            <p:cNvPr id="8370" name="Google Shape;8370;p97"/>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97"/>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97"/>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3" name="Google Shape;8373;p97"/>
          <p:cNvGrpSpPr/>
          <p:nvPr/>
        </p:nvGrpSpPr>
        <p:grpSpPr>
          <a:xfrm>
            <a:off x="4861930" y="1988678"/>
            <a:ext cx="353757" cy="352833"/>
            <a:chOff x="-28461325" y="3545475"/>
            <a:chExt cx="296950" cy="296175"/>
          </a:xfrm>
        </p:grpSpPr>
        <p:sp>
          <p:nvSpPr>
            <p:cNvPr id="8374" name="Google Shape;8374;p97"/>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97"/>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97"/>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97"/>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97"/>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97"/>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97"/>
          <p:cNvGrpSpPr/>
          <p:nvPr/>
        </p:nvGrpSpPr>
        <p:grpSpPr>
          <a:xfrm>
            <a:off x="4858162" y="2438722"/>
            <a:ext cx="361292" cy="352803"/>
            <a:chOff x="-28463700" y="3914875"/>
            <a:chExt cx="303275" cy="296150"/>
          </a:xfrm>
        </p:grpSpPr>
        <p:sp>
          <p:nvSpPr>
            <p:cNvPr id="8381" name="Google Shape;8381;p97"/>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97"/>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3" name="Google Shape;8383;p97"/>
          <p:cNvGrpSpPr/>
          <p:nvPr/>
        </p:nvGrpSpPr>
        <p:grpSpPr>
          <a:xfrm>
            <a:off x="7092947" y="1594805"/>
            <a:ext cx="351880" cy="227092"/>
            <a:chOff x="-26573400" y="3224125"/>
            <a:chExt cx="295375" cy="190625"/>
          </a:xfrm>
        </p:grpSpPr>
        <p:sp>
          <p:nvSpPr>
            <p:cNvPr id="8384" name="Google Shape;8384;p97"/>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97"/>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6" name="Google Shape;8386;p97"/>
          <p:cNvGrpSpPr/>
          <p:nvPr/>
        </p:nvGrpSpPr>
        <p:grpSpPr>
          <a:xfrm>
            <a:off x="7092947" y="1989140"/>
            <a:ext cx="351880" cy="351910"/>
            <a:chOff x="-26573400" y="3546250"/>
            <a:chExt cx="295375" cy="295400"/>
          </a:xfrm>
        </p:grpSpPr>
        <p:sp>
          <p:nvSpPr>
            <p:cNvPr id="8387" name="Google Shape;8387;p97"/>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97"/>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97"/>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97"/>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97"/>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2" name="Google Shape;8392;p97"/>
          <p:cNvGrpSpPr/>
          <p:nvPr/>
        </p:nvGrpSpPr>
        <p:grpSpPr>
          <a:xfrm>
            <a:off x="7081228" y="2439049"/>
            <a:ext cx="375319" cy="352148"/>
            <a:chOff x="-26583625" y="3917025"/>
            <a:chExt cx="315050" cy="295600"/>
          </a:xfrm>
        </p:grpSpPr>
        <p:sp>
          <p:nvSpPr>
            <p:cNvPr id="8393" name="Google Shape;8393;p97"/>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97"/>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97"/>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97"/>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7" name="Google Shape;8397;p97"/>
          <p:cNvSpPr/>
          <p:nvPr/>
        </p:nvSpPr>
        <p:spPr>
          <a:xfrm>
            <a:off x="5748315" y="291956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8" name="Google Shape;8398;p97"/>
          <p:cNvGrpSpPr/>
          <p:nvPr/>
        </p:nvGrpSpPr>
        <p:grpSpPr>
          <a:xfrm>
            <a:off x="5779742" y="3398079"/>
            <a:ext cx="289039" cy="352833"/>
            <a:chOff x="-24694925" y="3518700"/>
            <a:chExt cx="242625" cy="296175"/>
          </a:xfrm>
        </p:grpSpPr>
        <p:sp>
          <p:nvSpPr>
            <p:cNvPr id="8399" name="Google Shape;8399;p97"/>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97"/>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97"/>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97"/>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3" name="Google Shape;8403;p97"/>
          <p:cNvGrpSpPr/>
          <p:nvPr/>
        </p:nvGrpSpPr>
        <p:grpSpPr>
          <a:xfrm>
            <a:off x="5779280" y="3848107"/>
            <a:ext cx="289962" cy="352833"/>
            <a:chOff x="-24709100" y="3888875"/>
            <a:chExt cx="243400" cy="296175"/>
          </a:xfrm>
        </p:grpSpPr>
        <p:sp>
          <p:nvSpPr>
            <p:cNvPr id="8404" name="Google Shape;8404;p97"/>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97"/>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97"/>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7" name="Google Shape;8407;p97"/>
          <p:cNvGrpSpPr/>
          <p:nvPr/>
        </p:nvGrpSpPr>
        <p:grpSpPr>
          <a:xfrm>
            <a:off x="7979280" y="2920770"/>
            <a:ext cx="356556" cy="349557"/>
            <a:chOff x="-22863675" y="3131775"/>
            <a:chExt cx="299300" cy="293425"/>
          </a:xfrm>
        </p:grpSpPr>
        <p:sp>
          <p:nvSpPr>
            <p:cNvPr id="8408" name="Google Shape;8408;p97"/>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97"/>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97"/>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1" name="Google Shape;8411;p97"/>
          <p:cNvGrpSpPr/>
          <p:nvPr/>
        </p:nvGrpSpPr>
        <p:grpSpPr>
          <a:xfrm>
            <a:off x="5322144" y="1531949"/>
            <a:ext cx="310602" cy="352803"/>
            <a:chOff x="-28069875" y="3175300"/>
            <a:chExt cx="260725" cy="296150"/>
          </a:xfrm>
        </p:grpSpPr>
        <p:sp>
          <p:nvSpPr>
            <p:cNvPr id="8412" name="Google Shape;8412;p97"/>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97"/>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97"/>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97"/>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97"/>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97"/>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97"/>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97"/>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97"/>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1" name="Google Shape;8421;p97"/>
          <p:cNvSpPr/>
          <p:nvPr/>
        </p:nvSpPr>
        <p:spPr>
          <a:xfrm>
            <a:off x="5301578" y="198968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22" name="Google Shape;8422;p97"/>
          <p:cNvGrpSpPr/>
          <p:nvPr/>
        </p:nvGrpSpPr>
        <p:grpSpPr>
          <a:xfrm>
            <a:off x="5363423" y="2439183"/>
            <a:ext cx="228045" cy="351880"/>
            <a:chOff x="-28032075" y="3916450"/>
            <a:chExt cx="191425" cy="295375"/>
          </a:xfrm>
        </p:grpSpPr>
        <p:sp>
          <p:nvSpPr>
            <p:cNvPr id="8423" name="Google Shape;8423;p97"/>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97"/>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97"/>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97"/>
          <p:cNvGrpSpPr/>
          <p:nvPr/>
        </p:nvGrpSpPr>
        <p:grpSpPr>
          <a:xfrm>
            <a:off x="7528769" y="1531934"/>
            <a:ext cx="352833" cy="352833"/>
            <a:chOff x="-26201650" y="3176075"/>
            <a:chExt cx="296175" cy="296175"/>
          </a:xfrm>
        </p:grpSpPr>
        <p:sp>
          <p:nvSpPr>
            <p:cNvPr id="8427" name="Google Shape;8427;p97"/>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97"/>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9" name="Google Shape;8429;p97"/>
          <p:cNvGrpSpPr/>
          <p:nvPr/>
        </p:nvGrpSpPr>
        <p:grpSpPr>
          <a:xfrm>
            <a:off x="7528293" y="1989155"/>
            <a:ext cx="353786" cy="351880"/>
            <a:chOff x="-26204800" y="3547050"/>
            <a:chExt cx="296975" cy="295375"/>
          </a:xfrm>
        </p:grpSpPr>
        <p:sp>
          <p:nvSpPr>
            <p:cNvPr id="8430" name="Google Shape;8430;p97"/>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97"/>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2" name="Google Shape;8432;p97"/>
          <p:cNvSpPr/>
          <p:nvPr/>
        </p:nvSpPr>
        <p:spPr>
          <a:xfrm>
            <a:off x="7561179" y="243865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33" name="Google Shape;8433;p97"/>
          <p:cNvGrpSpPr/>
          <p:nvPr/>
        </p:nvGrpSpPr>
        <p:grpSpPr>
          <a:xfrm>
            <a:off x="6199548" y="2919133"/>
            <a:ext cx="345328" cy="352833"/>
            <a:chOff x="-24353875" y="3147725"/>
            <a:chExt cx="289875" cy="296175"/>
          </a:xfrm>
        </p:grpSpPr>
        <p:sp>
          <p:nvSpPr>
            <p:cNvPr id="8434" name="Google Shape;8434;p97"/>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97"/>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6" name="Google Shape;8436;p97"/>
          <p:cNvGrpSpPr/>
          <p:nvPr/>
        </p:nvGrpSpPr>
        <p:grpSpPr>
          <a:xfrm>
            <a:off x="6207530" y="3398540"/>
            <a:ext cx="329365" cy="351910"/>
            <a:chOff x="-24344425" y="3519475"/>
            <a:chExt cx="276475" cy="295400"/>
          </a:xfrm>
        </p:grpSpPr>
        <p:sp>
          <p:nvSpPr>
            <p:cNvPr id="8437" name="Google Shape;8437;p97"/>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97"/>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9" name="Google Shape;8439;p97"/>
          <p:cNvGrpSpPr/>
          <p:nvPr/>
        </p:nvGrpSpPr>
        <p:grpSpPr>
          <a:xfrm>
            <a:off x="6197210" y="3850460"/>
            <a:ext cx="350004" cy="348128"/>
            <a:chOff x="-24353075" y="3891250"/>
            <a:chExt cx="293800" cy="292225"/>
          </a:xfrm>
        </p:grpSpPr>
        <p:sp>
          <p:nvSpPr>
            <p:cNvPr id="8440" name="Google Shape;8440;p97"/>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97"/>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97"/>
          <p:cNvGrpSpPr/>
          <p:nvPr/>
        </p:nvGrpSpPr>
        <p:grpSpPr>
          <a:xfrm>
            <a:off x="7980681" y="3398763"/>
            <a:ext cx="353757" cy="351463"/>
            <a:chOff x="-22845575" y="3504075"/>
            <a:chExt cx="296950" cy="295025"/>
          </a:xfrm>
        </p:grpSpPr>
        <p:sp>
          <p:nvSpPr>
            <p:cNvPr id="8443" name="Google Shape;8443;p97"/>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97"/>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97"/>
          <p:cNvGrpSpPr/>
          <p:nvPr/>
        </p:nvGrpSpPr>
        <p:grpSpPr>
          <a:xfrm>
            <a:off x="5773862" y="1532411"/>
            <a:ext cx="299344" cy="351880"/>
            <a:chOff x="-27691025" y="3175300"/>
            <a:chExt cx="251275" cy="295375"/>
          </a:xfrm>
        </p:grpSpPr>
        <p:sp>
          <p:nvSpPr>
            <p:cNvPr id="8446" name="Google Shape;8446;p97"/>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97"/>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97"/>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97"/>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0" name="Google Shape;8450;p97"/>
          <p:cNvGrpSpPr/>
          <p:nvPr/>
        </p:nvGrpSpPr>
        <p:grpSpPr>
          <a:xfrm>
            <a:off x="5746179" y="2051087"/>
            <a:ext cx="354710" cy="228015"/>
            <a:chOff x="-27721750" y="3598250"/>
            <a:chExt cx="297750" cy="191400"/>
          </a:xfrm>
        </p:grpSpPr>
        <p:sp>
          <p:nvSpPr>
            <p:cNvPr id="8451" name="Google Shape;8451;p97"/>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97"/>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3" name="Google Shape;8453;p97"/>
          <p:cNvGrpSpPr/>
          <p:nvPr/>
        </p:nvGrpSpPr>
        <p:grpSpPr>
          <a:xfrm>
            <a:off x="5747579" y="2444633"/>
            <a:ext cx="351910" cy="340980"/>
            <a:chOff x="-27719400" y="3925600"/>
            <a:chExt cx="295400" cy="286225"/>
          </a:xfrm>
        </p:grpSpPr>
        <p:sp>
          <p:nvSpPr>
            <p:cNvPr id="8454" name="Google Shape;8454;p97"/>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97"/>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6" name="Google Shape;8456;p97"/>
          <p:cNvGrpSpPr/>
          <p:nvPr/>
        </p:nvGrpSpPr>
        <p:grpSpPr>
          <a:xfrm>
            <a:off x="7968851" y="1531473"/>
            <a:ext cx="353757" cy="353757"/>
            <a:chOff x="-25834600" y="3176875"/>
            <a:chExt cx="296950" cy="296950"/>
          </a:xfrm>
        </p:grpSpPr>
        <p:sp>
          <p:nvSpPr>
            <p:cNvPr id="8457" name="Google Shape;8457;p97"/>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97"/>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97"/>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97"/>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97"/>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2" name="Google Shape;8462;p97"/>
          <p:cNvGrpSpPr/>
          <p:nvPr/>
        </p:nvGrpSpPr>
        <p:grpSpPr>
          <a:xfrm>
            <a:off x="7968851" y="1999474"/>
            <a:ext cx="353757" cy="331241"/>
            <a:chOff x="-25834600" y="3564375"/>
            <a:chExt cx="296950" cy="278050"/>
          </a:xfrm>
        </p:grpSpPr>
        <p:sp>
          <p:nvSpPr>
            <p:cNvPr id="8463" name="Google Shape;8463;p97"/>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97"/>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97"/>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97"/>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97"/>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97"/>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97"/>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97"/>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1" name="Google Shape;8471;p97"/>
          <p:cNvGrpSpPr/>
          <p:nvPr/>
        </p:nvGrpSpPr>
        <p:grpSpPr>
          <a:xfrm>
            <a:off x="7966974" y="2438826"/>
            <a:ext cx="357509" cy="352595"/>
            <a:chOff x="-25834600" y="3915850"/>
            <a:chExt cx="300100" cy="295975"/>
          </a:xfrm>
        </p:grpSpPr>
        <p:sp>
          <p:nvSpPr>
            <p:cNvPr id="8472" name="Google Shape;8472;p97"/>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97"/>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97"/>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97"/>
          <p:cNvGrpSpPr/>
          <p:nvPr/>
        </p:nvGrpSpPr>
        <p:grpSpPr>
          <a:xfrm>
            <a:off x="6702402" y="2920056"/>
            <a:ext cx="228968" cy="350987"/>
            <a:chOff x="-23930925" y="3149300"/>
            <a:chExt cx="192200" cy="294625"/>
          </a:xfrm>
        </p:grpSpPr>
        <p:sp>
          <p:nvSpPr>
            <p:cNvPr id="8476" name="Google Shape;8476;p97"/>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97"/>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97"/>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97"/>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0" name="Google Shape;8480;p97"/>
          <p:cNvGrpSpPr/>
          <p:nvPr/>
        </p:nvGrpSpPr>
        <p:grpSpPr>
          <a:xfrm>
            <a:off x="6659232" y="3398540"/>
            <a:ext cx="315307" cy="351910"/>
            <a:chOff x="-23962425" y="3519475"/>
            <a:chExt cx="264675" cy="295400"/>
          </a:xfrm>
        </p:grpSpPr>
        <p:sp>
          <p:nvSpPr>
            <p:cNvPr id="8481" name="Google Shape;8481;p97"/>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97"/>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3" name="Google Shape;8483;p97"/>
          <p:cNvSpPr/>
          <p:nvPr/>
        </p:nvSpPr>
        <p:spPr>
          <a:xfrm>
            <a:off x="6629668" y="385225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4" name="Google Shape;8484;p97"/>
          <p:cNvGrpSpPr/>
          <p:nvPr/>
        </p:nvGrpSpPr>
        <p:grpSpPr>
          <a:xfrm>
            <a:off x="8037908" y="3848584"/>
            <a:ext cx="239302" cy="351880"/>
            <a:chOff x="-22788075" y="3904625"/>
            <a:chExt cx="200875" cy="295375"/>
          </a:xfrm>
        </p:grpSpPr>
        <p:sp>
          <p:nvSpPr>
            <p:cNvPr id="8485" name="Google Shape;8485;p97"/>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97"/>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97"/>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97"/>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97"/>
          <p:cNvGrpSpPr/>
          <p:nvPr/>
        </p:nvGrpSpPr>
        <p:grpSpPr>
          <a:xfrm>
            <a:off x="6193206" y="1531949"/>
            <a:ext cx="354710" cy="352803"/>
            <a:chOff x="-27351575" y="3175300"/>
            <a:chExt cx="297750" cy="296150"/>
          </a:xfrm>
        </p:grpSpPr>
        <p:sp>
          <p:nvSpPr>
            <p:cNvPr id="8490" name="Google Shape;8490;p97"/>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97"/>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97"/>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97"/>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4" name="Google Shape;8494;p97"/>
          <p:cNvGrpSpPr/>
          <p:nvPr/>
        </p:nvGrpSpPr>
        <p:grpSpPr>
          <a:xfrm>
            <a:off x="6235914" y="1988559"/>
            <a:ext cx="269293" cy="353072"/>
            <a:chOff x="-27313750" y="3545275"/>
            <a:chExt cx="226050" cy="296375"/>
          </a:xfrm>
        </p:grpSpPr>
        <p:sp>
          <p:nvSpPr>
            <p:cNvPr id="8495" name="Google Shape;8495;p97"/>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97"/>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97"/>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8" name="Google Shape;8498;p97"/>
          <p:cNvGrpSpPr/>
          <p:nvPr/>
        </p:nvGrpSpPr>
        <p:grpSpPr>
          <a:xfrm>
            <a:off x="6193206" y="2436830"/>
            <a:ext cx="354710" cy="356586"/>
            <a:chOff x="-27351575" y="3915650"/>
            <a:chExt cx="297750" cy="299325"/>
          </a:xfrm>
        </p:grpSpPr>
        <p:sp>
          <p:nvSpPr>
            <p:cNvPr id="8499" name="Google Shape;8499;p97"/>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97"/>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1" name="Google Shape;8501;p97"/>
          <p:cNvGrpSpPr/>
          <p:nvPr/>
        </p:nvGrpSpPr>
        <p:grpSpPr>
          <a:xfrm>
            <a:off x="4880696" y="2919029"/>
            <a:ext cx="319060" cy="353042"/>
            <a:chOff x="-25445525" y="3175900"/>
            <a:chExt cx="267825" cy="296350"/>
          </a:xfrm>
        </p:grpSpPr>
        <p:sp>
          <p:nvSpPr>
            <p:cNvPr id="8502" name="Google Shape;8502;p97"/>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97"/>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97"/>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5" name="Google Shape;8505;p97"/>
          <p:cNvGrpSpPr/>
          <p:nvPr/>
        </p:nvGrpSpPr>
        <p:grpSpPr>
          <a:xfrm>
            <a:off x="4862410" y="3409352"/>
            <a:ext cx="355633" cy="330288"/>
            <a:chOff x="-25465200" y="3565175"/>
            <a:chExt cx="298525" cy="277250"/>
          </a:xfrm>
        </p:grpSpPr>
        <p:sp>
          <p:nvSpPr>
            <p:cNvPr id="8506" name="Google Shape;8506;p97"/>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97"/>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97"/>
          <p:cNvGrpSpPr/>
          <p:nvPr/>
        </p:nvGrpSpPr>
        <p:grpSpPr>
          <a:xfrm>
            <a:off x="4861948" y="3848882"/>
            <a:ext cx="356556" cy="351285"/>
            <a:chOff x="-25465200" y="3916150"/>
            <a:chExt cx="299300" cy="294875"/>
          </a:xfrm>
        </p:grpSpPr>
        <p:sp>
          <p:nvSpPr>
            <p:cNvPr id="8509" name="Google Shape;8509;p97"/>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97"/>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1" name="Google Shape;8511;p97"/>
          <p:cNvGrpSpPr/>
          <p:nvPr/>
        </p:nvGrpSpPr>
        <p:grpSpPr>
          <a:xfrm>
            <a:off x="7089388" y="2919148"/>
            <a:ext cx="351880" cy="352803"/>
            <a:chOff x="-23615075" y="3148525"/>
            <a:chExt cx="295375" cy="296150"/>
          </a:xfrm>
        </p:grpSpPr>
        <p:sp>
          <p:nvSpPr>
            <p:cNvPr id="8512" name="Google Shape;8512;p97"/>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97"/>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97"/>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97"/>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16" name="Google Shape;8516;p97"/>
          <p:cNvSpPr/>
          <p:nvPr/>
        </p:nvSpPr>
        <p:spPr>
          <a:xfrm>
            <a:off x="7087484" y="339750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17" name="Google Shape;8517;p97"/>
          <p:cNvGrpSpPr/>
          <p:nvPr/>
        </p:nvGrpSpPr>
        <p:grpSpPr>
          <a:xfrm>
            <a:off x="7088911" y="3858427"/>
            <a:ext cx="352833" cy="332194"/>
            <a:chOff x="-23615075" y="3906200"/>
            <a:chExt cx="296175" cy="278850"/>
          </a:xfrm>
        </p:grpSpPr>
        <p:sp>
          <p:nvSpPr>
            <p:cNvPr id="8518" name="Google Shape;8518;p97"/>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97"/>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97"/>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1" name="Google Shape;8521;p97"/>
          <p:cNvSpPr/>
          <p:nvPr/>
        </p:nvSpPr>
        <p:spPr>
          <a:xfrm>
            <a:off x="6207743" y="429039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2" name="Google Shape;8522;p97"/>
          <p:cNvGrpSpPr/>
          <p:nvPr/>
        </p:nvGrpSpPr>
        <p:grpSpPr>
          <a:xfrm>
            <a:off x="6637880" y="1532068"/>
            <a:ext cx="353757" cy="352565"/>
            <a:chOff x="-26980600" y="3175500"/>
            <a:chExt cx="296950" cy="295950"/>
          </a:xfrm>
        </p:grpSpPr>
        <p:sp>
          <p:nvSpPr>
            <p:cNvPr id="8523" name="Google Shape;8523;p97"/>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97"/>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97"/>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26" name="Google Shape;8526;p97"/>
          <p:cNvSpPr/>
          <p:nvPr/>
        </p:nvSpPr>
        <p:spPr>
          <a:xfrm>
            <a:off x="6660447" y="198908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27" name="Google Shape;8527;p97"/>
          <p:cNvGrpSpPr/>
          <p:nvPr/>
        </p:nvGrpSpPr>
        <p:grpSpPr>
          <a:xfrm>
            <a:off x="6638357" y="2470604"/>
            <a:ext cx="352803" cy="289039"/>
            <a:chOff x="-26981375" y="3951875"/>
            <a:chExt cx="296150" cy="242625"/>
          </a:xfrm>
        </p:grpSpPr>
        <p:sp>
          <p:nvSpPr>
            <p:cNvPr id="8528" name="Google Shape;8528;p97"/>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97"/>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97"/>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1" name="Google Shape;8531;p97"/>
          <p:cNvGrpSpPr/>
          <p:nvPr/>
        </p:nvGrpSpPr>
        <p:grpSpPr>
          <a:xfrm>
            <a:off x="5303399" y="2918195"/>
            <a:ext cx="351910" cy="354710"/>
            <a:chOff x="-25094250" y="3176075"/>
            <a:chExt cx="295400" cy="297750"/>
          </a:xfrm>
        </p:grpSpPr>
        <p:sp>
          <p:nvSpPr>
            <p:cNvPr id="8532" name="Google Shape;8532;p97"/>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97"/>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97"/>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5" name="Google Shape;8535;p97"/>
          <p:cNvGrpSpPr/>
          <p:nvPr/>
        </p:nvGrpSpPr>
        <p:grpSpPr>
          <a:xfrm>
            <a:off x="5303399" y="3398556"/>
            <a:ext cx="351910" cy="351880"/>
            <a:chOff x="-25094250" y="3547050"/>
            <a:chExt cx="295400" cy="295375"/>
          </a:xfrm>
        </p:grpSpPr>
        <p:sp>
          <p:nvSpPr>
            <p:cNvPr id="8536" name="Google Shape;8536;p97"/>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97"/>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97"/>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97"/>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97"/>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1" name="Google Shape;8541;p97"/>
          <p:cNvSpPr/>
          <p:nvPr/>
        </p:nvSpPr>
        <p:spPr>
          <a:xfrm>
            <a:off x="5303415" y="390353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2" name="Google Shape;8542;p97"/>
          <p:cNvGrpSpPr/>
          <p:nvPr/>
        </p:nvGrpSpPr>
        <p:grpSpPr>
          <a:xfrm>
            <a:off x="7535476" y="2919148"/>
            <a:ext cx="352803" cy="352803"/>
            <a:chOff x="-23245675" y="3148525"/>
            <a:chExt cx="296150" cy="296150"/>
          </a:xfrm>
        </p:grpSpPr>
        <p:sp>
          <p:nvSpPr>
            <p:cNvPr id="8543" name="Google Shape;8543;p97"/>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97"/>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97"/>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46" name="Google Shape;8546;p97"/>
          <p:cNvSpPr/>
          <p:nvPr/>
        </p:nvSpPr>
        <p:spPr>
          <a:xfrm>
            <a:off x="7577658" y="339849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47" name="Google Shape;8547;p97"/>
          <p:cNvGrpSpPr/>
          <p:nvPr/>
        </p:nvGrpSpPr>
        <p:grpSpPr>
          <a:xfrm>
            <a:off x="7535938" y="3848122"/>
            <a:ext cx="351880" cy="352803"/>
            <a:chOff x="-23244900" y="3888100"/>
            <a:chExt cx="295375" cy="296150"/>
          </a:xfrm>
        </p:grpSpPr>
        <p:sp>
          <p:nvSpPr>
            <p:cNvPr id="8548" name="Google Shape;8548;p97"/>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97"/>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97"/>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97"/>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97"/>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97"/>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97"/>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97"/>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97"/>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97"/>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97"/>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9" name="Google Shape;8559;p97"/>
          <p:cNvSpPr/>
          <p:nvPr/>
        </p:nvSpPr>
        <p:spPr>
          <a:xfrm>
            <a:off x="6612202" y="428898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63"/>
        <p:cNvGrpSpPr/>
        <p:nvPr/>
      </p:nvGrpSpPr>
      <p:grpSpPr>
        <a:xfrm>
          <a:off x="0" y="0"/>
          <a:ext cx="0" cy="0"/>
          <a:chOff x="0" y="0"/>
          <a:chExt cx="0" cy="0"/>
        </a:xfrm>
      </p:grpSpPr>
      <p:sp>
        <p:nvSpPr>
          <p:cNvPr id="8564" name="Google Shape;8564;p98"/>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565" name="Google Shape;8565;p98"/>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8566" name="Google Shape;8566;p98"/>
          <p:cNvSpPr/>
          <p:nvPr/>
        </p:nvSpPr>
        <p:spPr>
          <a:xfrm>
            <a:off x="849879" y="15328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67" name="Google Shape;8567;p98"/>
          <p:cNvGrpSpPr/>
          <p:nvPr/>
        </p:nvGrpSpPr>
        <p:grpSpPr>
          <a:xfrm>
            <a:off x="850004" y="1975418"/>
            <a:ext cx="367261" cy="367261"/>
            <a:chOff x="-65145700" y="3727425"/>
            <a:chExt cx="317425" cy="317425"/>
          </a:xfrm>
        </p:grpSpPr>
        <p:sp>
          <p:nvSpPr>
            <p:cNvPr id="8568" name="Google Shape;8568;p98"/>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98"/>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0" name="Google Shape;8570;p98"/>
          <p:cNvGrpSpPr/>
          <p:nvPr/>
        </p:nvGrpSpPr>
        <p:grpSpPr>
          <a:xfrm>
            <a:off x="853201" y="2404333"/>
            <a:ext cx="360868" cy="367261"/>
            <a:chOff x="-65144125" y="4094450"/>
            <a:chExt cx="311900" cy="317425"/>
          </a:xfrm>
        </p:grpSpPr>
        <p:sp>
          <p:nvSpPr>
            <p:cNvPr id="8571" name="Google Shape;8571;p98"/>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98"/>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98"/>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74" name="Google Shape;8574;p98"/>
          <p:cNvSpPr/>
          <p:nvPr/>
        </p:nvSpPr>
        <p:spPr>
          <a:xfrm>
            <a:off x="3057429" y="15314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75" name="Google Shape;8575;p98"/>
          <p:cNvGrpSpPr/>
          <p:nvPr/>
        </p:nvGrpSpPr>
        <p:grpSpPr>
          <a:xfrm>
            <a:off x="3056770" y="1975028"/>
            <a:ext cx="370645" cy="368042"/>
            <a:chOff x="-63250675" y="3744075"/>
            <a:chExt cx="320350" cy="318100"/>
          </a:xfrm>
        </p:grpSpPr>
        <p:sp>
          <p:nvSpPr>
            <p:cNvPr id="8576" name="Google Shape;8576;p98"/>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98"/>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98"/>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9" name="Google Shape;8579;p98"/>
          <p:cNvGrpSpPr/>
          <p:nvPr/>
        </p:nvGrpSpPr>
        <p:grpSpPr>
          <a:xfrm>
            <a:off x="3058462" y="2404333"/>
            <a:ext cx="367261" cy="367261"/>
            <a:chOff x="-63250675" y="4110200"/>
            <a:chExt cx="317425" cy="317425"/>
          </a:xfrm>
        </p:grpSpPr>
        <p:sp>
          <p:nvSpPr>
            <p:cNvPr id="8580" name="Google Shape;8580;p98"/>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98"/>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98"/>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98"/>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98"/>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98"/>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98"/>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98"/>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98"/>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9" name="Google Shape;8589;p98"/>
          <p:cNvGrpSpPr/>
          <p:nvPr/>
        </p:nvGrpSpPr>
        <p:grpSpPr>
          <a:xfrm>
            <a:off x="1737509" y="2901428"/>
            <a:ext cx="359075" cy="358844"/>
            <a:chOff x="-61351725" y="3372400"/>
            <a:chExt cx="310350" cy="310150"/>
          </a:xfrm>
        </p:grpSpPr>
        <p:sp>
          <p:nvSpPr>
            <p:cNvPr id="8590" name="Google Shape;8590;p98"/>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98"/>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98"/>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98"/>
          <p:cNvGrpSpPr/>
          <p:nvPr/>
        </p:nvGrpSpPr>
        <p:grpSpPr>
          <a:xfrm>
            <a:off x="1733864" y="3364484"/>
            <a:ext cx="366364" cy="333534"/>
            <a:chOff x="-61354875" y="3751050"/>
            <a:chExt cx="316650" cy="288275"/>
          </a:xfrm>
        </p:grpSpPr>
        <p:sp>
          <p:nvSpPr>
            <p:cNvPr id="8594" name="Google Shape;8594;p98"/>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98"/>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98"/>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7" name="Google Shape;8597;p98"/>
          <p:cNvGrpSpPr/>
          <p:nvPr/>
        </p:nvGrpSpPr>
        <p:grpSpPr>
          <a:xfrm>
            <a:off x="1733864" y="3806124"/>
            <a:ext cx="366364" cy="367290"/>
            <a:chOff x="-61354875" y="4101525"/>
            <a:chExt cx="316650" cy="317450"/>
          </a:xfrm>
        </p:grpSpPr>
        <p:sp>
          <p:nvSpPr>
            <p:cNvPr id="8598" name="Google Shape;8598;p98"/>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98"/>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0" name="Google Shape;8600;p98"/>
          <p:cNvGrpSpPr/>
          <p:nvPr/>
        </p:nvGrpSpPr>
        <p:grpSpPr>
          <a:xfrm>
            <a:off x="3950299" y="2898000"/>
            <a:ext cx="368157" cy="365699"/>
            <a:chOff x="-59470075" y="3308975"/>
            <a:chExt cx="318200" cy="316075"/>
          </a:xfrm>
        </p:grpSpPr>
        <p:sp>
          <p:nvSpPr>
            <p:cNvPr id="8601" name="Google Shape;8601;p98"/>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98"/>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98"/>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98"/>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98"/>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98"/>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98"/>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98"/>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98"/>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0" name="Google Shape;8610;p98"/>
          <p:cNvGrpSpPr/>
          <p:nvPr/>
        </p:nvGrpSpPr>
        <p:grpSpPr>
          <a:xfrm>
            <a:off x="1295729" y="1533705"/>
            <a:ext cx="367261" cy="364686"/>
            <a:chOff x="-64781025" y="3361050"/>
            <a:chExt cx="317425" cy="315200"/>
          </a:xfrm>
        </p:grpSpPr>
        <p:sp>
          <p:nvSpPr>
            <p:cNvPr id="8611" name="Google Shape;8611;p98"/>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98"/>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98"/>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98"/>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5" name="Google Shape;8615;p98"/>
          <p:cNvSpPr/>
          <p:nvPr/>
        </p:nvSpPr>
        <p:spPr>
          <a:xfrm>
            <a:off x="1295604" y="19763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98"/>
          <p:cNvSpPr/>
          <p:nvPr/>
        </p:nvSpPr>
        <p:spPr>
          <a:xfrm>
            <a:off x="1322938" y="24043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98"/>
          <p:cNvSpPr/>
          <p:nvPr/>
        </p:nvSpPr>
        <p:spPr>
          <a:xfrm>
            <a:off x="3508223" y="15729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8" name="Google Shape;8618;p98"/>
          <p:cNvGrpSpPr/>
          <p:nvPr/>
        </p:nvGrpSpPr>
        <p:grpSpPr>
          <a:xfrm>
            <a:off x="3500129" y="1975144"/>
            <a:ext cx="382765" cy="367810"/>
            <a:chOff x="-62890750" y="3747425"/>
            <a:chExt cx="330825" cy="317900"/>
          </a:xfrm>
        </p:grpSpPr>
        <p:sp>
          <p:nvSpPr>
            <p:cNvPr id="8619" name="Google Shape;8619;p98"/>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98"/>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98"/>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98"/>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98"/>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98"/>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98"/>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98"/>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98"/>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98"/>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98"/>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98"/>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98"/>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98"/>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98"/>
          <p:cNvGrpSpPr/>
          <p:nvPr/>
        </p:nvGrpSpPr>
        <p:grpSpPr>
          <a:xfrm>
            <a:off x="3507881" y="2404781"/>
            <a:ext cx="367261" cy="366364"/>
            <a:chOff x="-62884425" y="4111775"/>
            <a:chExt cx="317425" cy="316650"/>
          </a:xfrm>
        </p:grpSpPr>
        <p:sp>
          <p:nvSpPr>
            <p:cNvPr id="8634" name="Google Shape;8634;p98"/>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98"/>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98"/>
          <p:cNvGrpSpPr/>
          <p:nvPr/>
        </p:nvGrpSpPr>
        <p:grpSpPr>
          <a:xfrm>
            <a:off x="2180515" y="2900850"/>
            <a:ext cx="365438" cy="360001"/>
            <a:chOff x="-60991775" y="3376900"/>
            <a:chExt cx="315850" cy="311150"/>
          </a:xfrm>
        </p:grpSpPr>
        <p:sp>
          <p:nvSpPr>
            <p:cNvPr id="8637" name="Google Shape;8637;p98"/>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98"/>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98"/>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0" name="Google Shape;8640;p98"/>
          <p:cNvGrpSpPr/>
          <p:nvPr/>
        </p:nvGrpSpPr>
        <p:grpSpPr>
          <a:xfrm>
            <a:off x="2180052" y="3351714"/>
            <a:ext cx="366364" cy="359075"/>
            <a:chOff x="-60988625" y="3740800"/>
            <a:chExt cx="316650" cy="310350"/>
          </a:xfrm>
        </p:grpSpPr>
        <p:sp>
          <p:nvSpPr>
            <p:cNvPr id="8641" name="Google Shape;8641;p98"/>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98"/>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98"/>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98"/>
          <p:cNvGrpSpPr/>
          <p:nvPr/>
        </p:nvGrpSpPr>
        <p:grpSpPr>
          <a:xfrm>
            <a:off x="2180052" y="3807165"/>
            <a:ext cx="366364" cy="365207"/>
            <a:chOff x="-60987850" y="4100950"/>
            <a:chExt cx="316650" cy="315650"/>
          </a:xfrm>
        </p:grpSpPr>
        <p:sp>
          <p:nvSpPr>
            <p:cNvPr id="8645" name="Google Shape;8645;p98"/>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98"/>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98"/>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98"/>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98"/>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0" name="Google Shape;8650;p98"/>
          <p:cNvGrpSpPr/>
          <p:nvPr/>
        </p:nvGrpSpPr>
        <p:grpSpPr>
          <a:xfrm>
            <a:off x="3949836" y="3352625"/>
            <a:ext cx="369083" cy="357253"/>
            <a:chOff x="-59447250" y="3706150"/>
            <a:chExt cx="319000" cy="308775"/>
          </a:xfrm>
        </p:grpSpPr>
        <p:sp>
          <p:nvSpPr>
            <p:cNvPr id="8651" name="Google Shape;8651;p98"/>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98"/>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98"/>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98"/>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5" name="Google Shape;8655;p98"/>
          <p:cNvGrpSpPr/>
          <p:nvPr/>
        </p:nvGrpSpPr>
        <p:grpSpPr>
          <a:xfrm>
            <a:off x="1738564" y="1545199"/>
            <a:ext cx="368186" cy="364224"/>
            <a:chOff x="-64406125" y="3362225"/>
            <a:chExt cx="318225" cy="314800"/>
          </a:xfrm>
        </p:grpSpPr>
        <p:sp>
          <p:nvSpPr>
            <p:cNvPr id="8656" name="Google Shape;8656;p98"/>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98"/>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58" name="Google Shape;8658;p98"/>
          <p:cNvSpPr/>
          <p:nvPr/>
        </p:nvSpPr>
        <p:spPr>
          <a:xfrm>
            <a:off x="1801771" y="1986663"/>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59" name="Google Shape;8659;p98"/>
          <p:cNvGrpSpPr/>
          <p:nvPr/>
        </p:nvGrpSpPr>
        <p:grpSpPr>
          <a:xfrm>
            <a:off x="1739027" y="2416044"/>
            <a:ext cx="367261" cy="366364"/>
            <a:chOff x="-64410850" y="4094450"/>
            <a:chExt cx="317425" cy="316650"/>
          </a:xfrm>
        </p:grpSpPr>
        <p:sp>
          <p:nvSpPr>
            <p:cNvPr id="8660" name="Google Shape;8660;p98"/>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98"/>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98"/>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3" name="Google Shape;8663;p98"/>
          <p:cNvSpPr/>
          <p:nvPr/>
        </p:nvSpPr>
        <p:spPr>
          <a:xfrm>
            <a:off x="3983247" y="15323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4" name="Google Shape;8664;p98"/>
          <p:cNvGrpSpPr/>
          <p:nvPr/>
        </p:nvGrpSpPr>
        <p:grpSpPr>
          <a:xfrm>
            <a:off x="3960575" y="1974854"/>
            <a:ext cx="365467" cy="368389"/>
            <a:chOff x="-62516625" y="3743175"/>
            <a:chExt cx="315875" cy="318400"/>
          </a:xfrm>
        </p:grpSpPr>
        <p:sp>
          <p:nvSpPr>
            <p:cNvPr id="8665" name="Google Shape;8665;p98"/>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98"/>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98"/>
          <p:cNvGrpSpPr/>
          <p:nvPr/>
        </p:nvGrpSpPr>
        <p:grpSpPr>
          <a:xfrm>
            <a:off x="3967415" y="2424826"/>
            <a:ext cx="351786" cy="326274"/>
            <a:chOff x="-62511900" y="4129100"/>
            <a:chExt cx="304050" cy="282000"/>
          </a:xfrm>
        </p:grpSpPr>
        <p:sp>
          <p:nvSpPr>
            <p:cNvPr id="8668" name="Google Shape;8668;p98"/>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98"/>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98"/>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98"/>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98"/>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3" name="Google Shape;8673;p98"/>
          <p:cNvGrpSpPr/>
          <p:nvPr/>
        </p:nvGrpSpPr>
        <p:grpSpPr>
          <a:xfrm>
            <a:off x="2645537" y="2897220"/>
            <a:ext cx="310770" cy="367261"/>
            <a:chOff x="-60597975" y="3367475"/>
            <a:chExt cx="268600" cy="317425"/>
          </a:xfrm>
        </p:grpSpPr>
        <p:sp>
          <p:nvSpPr>
            <p:cNvPr id="8674" name="Google Shape;8674;p98"/>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98"/>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98"/>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98"/>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98"/>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79" name="Google Shape;8679;p98"/>
          <p:cNvSpPr/>
          <p:nvPr/>
        </p:nvSpPr>
        <p:spPr>
          <a:xfrm>
            <a:off x="2616264" y="33487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0" name="Google Shape;8680;p98"/>
          <p:cNvGrpSpPr/>
          <p:nvPr/>
        </p:nvGrpSpPr>
        <p:grpSpPr>
          <a:xfrm>
            <a:off x="2617740" y="3858536"/>
            <a:ext cx="366364" cy="262465"/>
            <a:chOff x="-60621600" y="4145650"/>
            <a:chExt cx="316650" cy="226850"/>
          </a:xfrm>
        </p:grpSpPr>
        <p:sp>
          <p:nvSpPr>
            <p:cNvPr id="8681" name="Google Shape;8681;p98"/>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98"/>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98"/>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98"/>
          <p:cNvGrpSpPr/>
          <p:nvPr/>
        </p:nvGrpSpPr>
        <p:grpSpPr>
          <a:xfrm>
            <a:off x="3954392" y="3807035"/>
            <a:ext cx="359972" cy="365467"/>
            <a:chOff x="-59400775" y="4084200"/>
            <a:chExt cx="311125" cy="315875"/>
          </a:xfrm>
        </p:grpSpPr>
        <p:sp>
          <p:nvSpPr>
            <p:cNvPr id="8685" name="Google Shape;8685;p98"/>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98"/>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98"/>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98"/>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98"/>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98"/>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98"/>
          <p:cNvGrpSpPr/>
          <p:nvPr/>
        </p:nvGrpSpPr>
        <p:grpSpPr>
          <a:xfrm>
            <a:off x="2178486" y="1532866"/>
            <a:ext cx="365438" cy="366364"/>
            <a:chOff x="-64044600" y="3360375"/>
            <a:chExt cx="315850" cy="316650"/>
          </a:xfrm>
        </p:grpSpPr>
        <p:sp>
          <p:nvSpPr>
            <p:cNvPr id="8692" name="Google Shape;8692;p98"/>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98"/>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98"/>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5" name="Google Shape;8695;p98"/>
          <p:cNvGrpSpPr/>
          <p:nvPr/>
        </p:nvGrpSpPr>
        <p:grpSpPr>
          <a:xfrm>
            <a:off x="2204909" y="1975418"/>
            <a:ext cx="312592" cy="367261"/>
            <a:chOff x="-64022550" y="3727425"/>
            <a:chExt cx="270175" cy="317425"/>
          </a:xfrm>
        </p:grpSpPr>
        <p:sp>
          <p:nvSpPr>
            <p:cNvPr id="8696" name="Google Shape;8696;p98"/>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98"/>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98"/>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98"/>
          <p:cNvGrpSpPr/>
          <p:nvPr/>
        </p:nvGrpSpPr>
        <p:grpSpPr>
          <a:xfrm>
            <a:off x="2229047" y="2404318"/>
            <a:ext cx="264317" cy="367290"/>
            <a:chOff x="-64001300" y="4093650"/>
            <a:chExt cx="228450" cy="317450"/>
          </a:xfrm>
        </p:grpSpPr>
        <p:sp>
          <p:nvSpPr>
            <p:cNvPr id="8700" name="Google Shape;8700;p98"/>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98"/>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98"/>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98"/>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4" name="Google Shape;8704;p98"/>
          <p:cNvGrpSpPr/>
          <p:nvPr/>
        </p:nvGrpSpPr>
        <p:grpSpPr>
          <a:xfrm>
            <a:off x="848051" y="2897610"/>
            <a:ext cx="359972" cy="366480"/>
            <a:chOff x="-62148800" y="3377700"/>
            <a:chExt cx="311125" cy="316750"/>
          </a:xfrm>
        </p:grpSpPr>
        <p:sp>
          <p:nvSpPr>
            <p:cNvPr id="8705" name="Google Shape;8705;p98"/>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98"/>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7" name="Google Shape;8707;p98"/>
          <p:cNvGrpSpPr/>
          <p:nvPr/>
        </p:nvGrpSpPr>
        <p:grpSpPr>
          <a:xfrm>
            <a:off x="843958" y="3347607"/>
            <a:ext cx="368157" cy="367290"/>
            <a:chOff x="-62154300" y="3743950"/>
            <a:chExt cx="318200" cy="317450"/>
          </a:xfrm>
        </p:grpSpPr>
        <p:sp>
          <p:nvSpPr>
            <p:cNvPr id="8708" name="Google Shape;8708;p98"/>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98"/>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98"/>
          <p:cNvGrpSpPr/>
          <p:nvPr/>
        </p:nvGrpSpPr>
        <p:grpSpPr>
          <a:xfrm>
            <a:off x="843944" y="3806587"/>
            <a:ext cx="368186" cy="366364"/>
            <a:chOff x="-62151950" y="4111775"/>
            <a:chExt cx="318225" cy="316650"/>
          </a:xfrm>
        </p:grpSpPr>
        <p:sp>
          <p:nvSpPr>
            <p:cNvPr id="8711" name="Google Shape;8711;p98"/>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98"/>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98"/>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98"/>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5" name="Google Shape;8715;p98"/>
          <p:cNvGrpSpPr/>
          <p:nvPr/>
        </p:nvGrpSpPr>
        <p:grpSpPr>
          <a:xfrm>
            <a:off x="3062568" y="2897133"/>
            <a:ext cx="368157" cy="367434"/>
            <a:chOff x="-60254550" y="3367325"/>
            <a:chExt cx="318200" cy="317575"/>
          </a:xfrm>
        </p:grpSpPr>
        <p:sp>
          <p:nvSpPr>
            <p:cNvPr id="8716" name="Google Shape;8716;p98"/>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98"/>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98"/>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98"/>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98"/>
          <p:cNvGrpSpPr/>
          <p:nvPr/>
        </p:nvGrpSpPr>
        <p:grpSpPr>
          <a:xfrm>
            <a:off x="3063465" y="3348127"/>
            <a:ext cx="366364" cy="366248"/>
            <a:chOff x="-60255350" y="3733825"/>
            <a:chExt cx="316650" cy="316550"/>
          </a:xfrm>
        </p:grpSpPr>
        <p:sp>
          <p:nvSpPr>
            <p:cNvPr id="8721" name="Google Shape;8721;p98"/>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98"/>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98"/>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98"/>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98"/>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98"/>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98"/>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98"/>
          <p:cNvGrpSpPr/>
          <p:nvPr/>
        </p:nvGrpSpPr>
        <p:grpSpPr>
          <a:xfrm>
            <a:off x="3091262" y="3807035"/>
            <a:ext cx="310770" cy="365467"/>
            <a:chOff x="-60232500" y="4101525"/>
            <a:chExt cx="268600" cy="315875"/>
          </a:xfrm>
        </p:grpSpPr>
        <p:sp>
          <p:nvSpPr>
            <p:cNvPr id="8729" name="Google Shape;8729;p98"/>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98"/>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1" name="Google Shape;8731;p98"/>
          <p:cNvSpPr/>
          <p:nvPr/>
        </p:nvSpPr>
        <p:spPr>
          <a:xfrm>
            <a:off x="2179036" y="42759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2" name="Google Shape;8732;p98"/>
          <p:cNvGrpSpPr/>
          <p:nvPr/>
        </p:nvGrpSpPr>
        <p:grpSpPr>
          <a:xfrm>
            <a:off x="2624262" y="1532866"/>
            <a:ext cx="368186" cy="366364"/>
            <a:chOff x="-63679950" y="3360375"/>
            <a:chExt cx="318225" cy="316650"/>
          </a:xfrm>
        </p:grpSpPr>
        <p:sp>
          <p:nvSpPr>
            <p:cNvPr id="8733" name="Google Shape;8733;p98"/>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98"/>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98"/>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98"/>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7" name="Google Shape;8737;p98"/>
          <p:cNvSpPr/>
          <p:nvPr/>
        </p:nvSpPr>
        <p:spPr>
          <a:xfrm>
            <a:off x="2623229" y="19751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8" name="Google Shape;8738;p98"/>
          <p:cNvGrpSpPr/>
          <p:nvPr/>
        </p:nvGrpSpPr>
        <p:grpSpPr>
          <a:xfrm>
            <a:off x="2622889" y="2404203"/>
            <a:ext cx="370934" cy="367521"/>
            <a:chOff x="-63679950" y="4093450"/>
            <a:chExt cx="320600" cy="317650"/>
          </a:xfrm>
        </p:grpSpPr>
        <p:sp>
          <p:nvSpPr>
            <p:cNvPr id="8739" name="Google Shape;8739;p98"/>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98"/>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98"/>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98"/>
          <p:cNvGrpSpPr/>
          <p:nvPr/>
        </p:nvGrpSpPr>
        <p:grpSpPr>
          <a:xfrm>
            <a:off x="1283006" y="2897205"/>
            <a:ext cx="366364" cy="367290"/>
            <a:chOff x="-61784125" y="3377700"/>
            <a:chExt cx="316650" cy="317450"/>
          </a:xfrm>
        </p:grpSpPr>
        <p:sp>
          <p:nvSpPr>
            <p:cNvPr id="8743" name="Google Shape;8743;p98"/>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98"/>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98"/>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98"/>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98"/>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98"/>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98"/>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98"/>
          <p:cNvGrpSpPr/>
          <p:nvPr/>
        </p:nvGrpSpPr>
        <p:grpSpPr>
          <a:xfrm>
            <a:off x="1283006" y="3347607"/>
            <a:ext cx="366364" cy="367290"/>
            <a:chOff x="-61783350" y="3743950"/>
            <a:chExt cx="316650" cy="317450"/>
          </a:xfrm>
        </p:grpSpPr>
        <p:sp>
          <p:nvSpPr>
            <p:cNvPr id="8751" name="Google Shape;8751;p98"/>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98"/>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53" name="Google Shape;8753;p98"/>
          <p:cNvSpPr/>
          <p:nvPr/>
        </p:nvSpPr>
        <p:spPr>
          <a:xfrm>
            <a:off x="1282887" y="38064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98"/>
          <p:cNvSpPr/>
          <p:nvPr/>
        </p:nvSpPr>
        <p:spPr>
          <a:xfrm>
            <a:off x="3505689" y="29070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98"/>
          <p:cNvSpPr/>
          <p:nvPr/>
        </p:nvSpPr>
        <p:spPr>
          <a:xfrm>
            <a:off x="3504778" y="33876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56" name="Google Shape;8756;p98"/>
          <p:cNvGrpSpPr/>
          <p:nvPr/>
        </p:nvGrpSpPr>
        <p:grpSpPr>
          <a:xfrm>
            <a:off x="3504430" y="3807440"/>
            <a:ext cx="369112" cy="364657"/>
            <a:chOff x="-59869425" y="4102225"/>
            <a:chExt cx="319025" cy="315175"/>
          </a:xfrm>
        </p:grpSpPr>
        <p:sp>
          <p:nvSpPr>
            <p:cNvPr id="8757" name="Google Shape;8757;p98"/>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98"/>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98"/>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98"/>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98"/>
          <p:cNvGrpSpPr/>
          <p:nvPr/>
        </p:nvGrpSpPr>
        <p:grpSpPr>
          <a:xfrm>
            <a:off x="2623233" y="4276262"/>
            <a:ext cx="366364" cy="365467"/>
            <a:chOff x="-59029025" y="3711650"/>
            <a:chExt cx="316650" cy="315875"/>
          </a:xfrm>
        </p:grpSpPr>
        <p:sp>
          <p:nvSpPr>
            <p:cNvPr id="8762" name="Google Shape;8762;p98"/>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98"/>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98"/>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98"/>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98"/>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98"/>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98"/>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9" name="Google Shape;8769;p98"/>
          <p:cNvGrpSpPr/>
          <p:nvPr/>
        </p:nvGrpSpPr>
        <p:grpSpPr>
          <a:xfrm>
            <a:off x="4859311" y="1532317"/>
            <a:ext cx="351940" cy="348188"/>
            <a:chOff x="581525" y="3254850"/>
            <a:chExt cx="297750" cy="294575"/>
          </a:xfrm>
        </p:grpSpPr>
        <p:sp>
          <p:nvSpPr>
            <p:cNvPr id="8770" name="Google Shape;8770;p98"/>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98"/>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98"/>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3" name="Google Shape;8773;p98"/>
          <p:cNvGrpSpPr/>
          <p:nvPr/>
        </p:nvGrpSpPr>
        <p:grpSpPr>
          <a:xfrm>
            <a:off x="4858380" y="1971253"/>
            <a:ext cx="353802" cy="351497"/>
            <a:chOff x="580725" y="3617925"/>
            <a:chExt cx="299325" cy="297375"/>
          </a:xfrm>
        </p:grpSpPr>
        <p:sp>
          <p:nvSpPr>
            <p:cNvPr id="8774" name="Google Shape;8774;p98"/>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98"/>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98"/>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98"/>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98"/>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9" name="Google Shape;8779;p98"/>
          <p:cNvGrpSpPr/>
          <p:nvPr/>
        </p:nvGrpSpPr>
        <p:grpSpPr>
          <a:xfrm>
            <a:off x="4860242" y="2418443"/>
            <a:ext cx="350079" cy="350079"/>
            <a:chOff x="583100" y="3982600"/>
            <a:chExt cx="296175" cy="296175"/>
          </a:xfrm>
        </p:grpSpPr>
        <p:sp>
          <p:nvSpPr>
            <p:cNvPr id="8780" name="Google Shape;8780;p98"/>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98"/>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98"/>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98"/>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98"/>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98"/>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98"/>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7" name="Google Shape;8787;p98"/>
          <p:cNvGrpSpPr/>
          <p:nvPr/>
        </p:nvGrpSpPr>
        <p:grpSpPr>
          <a:xfrm>
            <a:off x="7092856" y="1532067"/>
            <a:ext cx="307231" cy="348690"/>
            <a:chOff x="2423775" y="3226875"/>
            <a:chExt cx="259925" cy="295000"/>
          </a:xfrm>
        </p:grpSpPr>
        <p:sp>
          <p:nvSpPr>
            <p:cNvPr id="8788" name="Google Shape;8788;p98"/>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98"/>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98"/>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1" name="Google Shape;8791;p98"/>
          <p:cNvGrpSpPr/>
          <p:nvPr/>
        </p:nvGrpSpPr>
        <p:grpSpPr>
          <a:xfrm>
            <a:off x="7070043" y="1973352"/>
            <a:ext cx="352857" cy="347301"/>
            <a:chOff x="2404875" y="3592725"/>
            <a:chExt cx="298525" cy="293825"/>
          </a:xfrm>
        </p:grpSpPr>
        <p:sp>
          <p:nvSpPr>
            <p:cNvPr id="8792" name="Google Shape;8792;p98"/>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98"/>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98"/>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98"/>
          <p:cNvGrpSpPr/>
          <p:nvPr/>
        </p:nvGrpSpPr>
        <p:grpSpPr>
          <a:xfrm>
            <a:off x="7070974" y="2418917"/>
            <a:ext cx="350995" cy="349133"/>
            <a:chOff x="2404875" y="3955825"/>
            <a:chExt cx="296950" cy="295375"/>
          </a:xfrm>
        </p:grpSpPr>
        <p:sp>
          <p:nvSpPr>
            <p:cNvPr id="8796" name="Google Shape;8796;p98"/>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98"/>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98"/>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98"/>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98"/>
          <p:cNvGrpSpPr/>
          <p:nvPr/>
        </p:nvGrpSpPr>
        <p:grpSpPr>
          <a:xfrm>
            <a:off x="5764954" y="2883111"/>
            <a:ext cx="349163" cy="350079"/>
            <a:chOff x="4263650" y="3235150"/>
            <a:chExt cx="295400" cy="296175"/>
          </a:xfrm>
        </p:grpSpPr>
        <p:sp>
          <p:nvSpPr>
            <p:cNvPr id="8801" name="Google Shape;8801;p98"/>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98"/>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98"/>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98"/>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98"/>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98"/>
          <p:cNvGrpSpPr/>
          <p:nvPr/>
        </p:nvGrpSpPr>
        <p:grpSpPr>
          <a:xfrm>
            <a:off x="5762634" y="3342272"/>
            <a:ext cx="353802" cy="327739"/>
            <a:chOff x="4266025" y="3609275"/>
            <a:chExt cx="299325" cy="277275"/>
          </a:xfrm>
        </p:grpSpPr>
        <p:sp>
          <p:nvSpPr>
            <p:cNvPr id="8807" name="Google Shape;8807;p98"/>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98"/>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9" name="Google Shape;8809;p98"/>
          <p:cNvGrpSpPr/>
          <p:nvPr/>
        </p:nvGrpSpPr>
        <p:grpSpPr>
          <a:xfrm>
            <a:off x="5763092" y="3807659"/>
            <a:ext cx="352886" cy="349133"/>
            <a:chOff x="4263650" y="3963700"/>
            <a:chExt cx="298550" cy="295375"/>
          </a:xfrm>
        </p:grpSpPr>
        <p:sp>
          <p:nvSpPr>
            <p:cNvPr id="8810" name="Google Shape;8810;p98"/>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98"/>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98"/>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98"/>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98"/>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98"/>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98"/>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7" name="Google Shape;8817;p98"/>
          <p:cNvGrpSpPr/>
          <p:nvPr/>
        </p:nvGrpSpPr>
        <p:grpSpPr>
          <a:xfrm>
            <a:off x="8041429" y="2883111"/>
            <a:ext cx="226264" cy="350079"/>
            <a:chOff x="6164975" y="3211525"/>
            <a:chExt cx="191425" cy="296175"/>
          </a:xfrm>
        </p:grpSpPr>
        <p:sp>
          <p:nvSpPr>
            <p:cNvPr id="8818" name="Google Shape;8818;p98"/>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98"/>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98"/>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98"/>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98"/>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98"/>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98"/>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5" name="Google Shape;8825;p98"/>
          <p:cNvGrpSpPr/>
          <p:nvPr/>
        </p:nvGrpSpPr>
        <p:grpSpPr>
          <a:xfrm>
            <a:off x="5303466" y="1531387"/>
            <a:ext cx="352886" cy="350049"/>
            <a:chOff x="946175" y="3253275"/>
            <a:chExt cx="298550" cy="296150"/>
          </a:xfrm>
        </p:grpSpPr>
        <p:sp>
          <p:nvSpPr>
            <p:cNvPr id="8826" name="Google Shape;8826;p98"/>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98"/>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98"/>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98"/>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98"/>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1" name="Google Shape;8831;p98"/>
          <p:cNvGrpSpPr/>
          <p:nvPr/>
        </p:nvGrpSpPr>
        <p:grpSpPr>
          <a:xfrm>
            <a:off x="5304397" y="1973351"/>
            <a:ext cx="351024" cy="347301"/>
            <a:chOff x="946175" y="3619500"/>
            <a:chExt cx="296975" cy="293825"/>
          </a:xfrm>
        </p:grpSpPr>
        <p:sp>
          <p:nvSpPr>
            <p:cNvPr id="8832" name="Google Shape;8832;p98"/>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98"/>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98"/>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98"/>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98"/>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98"/>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98"/>
          <p:cNvGrpSpPr/>
          <p:nvPr/>
        </p:nvGrpSpPr>
        <p:grpSpPr>
          <a:xfrm>
            <a:off x="5303939" y="2417985"/>
            <a:ext cx="351940" cy="350995"/>
            <a:chOff x="944600" y="3981825"/>
            <a:chExt cx="297750" cy="296950"/>
          </a:xfrm>
        </p:grpSpPr>
        <p:sp>
          <p:nvSpPr>
            <p:cNvPr id="8839" name="Google Shape;8839;p98"/>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98"/>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98"/>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98"/>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98"/>
          <p:cNvGrpSpPr/>
          <p:nvPr/>
        </p:nvGrpSpPr>
        <p:grpSpPr>
          <a:xfrm>
            <a:off x="7520875" y="1531845"/>
            <a:ext cx="350079" cy="349133"/>
            <a:chOff x="2768750" y="3227275"/>
            <a:chExt cx="296175" cy="295375"/>
          </a:xfrm>
        </p:grpSpPr>
        <p:sp>
          <p:nvSpPr>
            <p:cNvPr id="8844" name="Google Shape;8844;p98"/>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98"/>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98"/>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98"/>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98"/>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98"/>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98"/>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98"/>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2" name="Google Shape;8852;p98"/>
          <p:cNvGrpSpPr/>
          <p:nvPr/>
        </p:nvGrpSpPr>
        <p:grpSpPr>
          <a:xfrm>
            <a:off x="7541826" y="1972717"/>
            <a:ext cx="308177" cy="348572"/>
            <a:chOff x="2786075" y="3591800"/>
            <a:chExt cx="260725" cy="294900"/>
          </a:xfrm>
        </p:grpSpPr>
        <p:sp>
          <p:nvSpPr>
            <p:cNvPr id="8853" name="Google Shape;8853;p98"/>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98"/>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98"/>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98"/>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98"/>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8" name="Google Shape;8858;p98"/>
          <p:cNvGrpSpPr/>
          <p:nvPr/>
        </p:nvGrpSpPr>
        <p:grpSpPr>
          <a:xfrm>
            <a:off x="7582324" y="2418444"/>
            <a:ext cx="227180" cy="350079"/>
            <a:chOff x="2819150" y="3955025"/>
            <a:chExt cx="192200" cy="296175"/>
          </a:xfrm>
        </p:grpSpPr>
        <p:sp>
          <p:nvSpPr>
            <p:cNvPr id="8859" name="Google Shape;8859;p98"/>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98"/>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98"/>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98"/>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98"/>
          <p:cNvGrpSpPr/>
          <p:nvPr/>
        </p:nvGrpSpPr>
        <p:grpSpPr>
          <a:xfrm>
            <a:off x="6206097" y="2884042"/>
            <a:ext cx="349133" cy="348217"/>
            <a:chOff x="4629125" y="3235150"/>
            <a:chExt cx="295375" cy="294600"/>
          </a:xfrm>
        </p:grpSpPr>
        <p:sp>
          <p:nvSpPr>
            <p:cNvPr id="8864" name="Google Shape;8864;p98"/>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98"/>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98"/>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98"/>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98"/>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9" name="Google Shape;8869;p98"/>
          <p:cNvGrpSpPr/>
          <p:nvPr/>
        </p:nvGrpSpPr>
        <p:grpSpPr>
          <a:xfrm>
            <a:off x="6206082" y="3331575"/>
            <a:ext cx="349163" cy="349133"/>
            <a:chOff x="4628325" y="3599825"/>
            <a:chExt cx="295400" cy="295375"/>
          </a:xfrm>
        </p:grpSpPr>
        <p:sp>
          <p:nvSpPr>
            <p:cNvPr id="8870" name="Google Shape;8870;p98"/>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98"/>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98"/>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98"/>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98"/>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98"/>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98"/>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98"/>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98"/>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98"/>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98"/>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98"/>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2" name="Google Shape;8882;p98"/>
          <p:cNvGrpSpPr/>
          <p:nvPr/>
        </p:nvGrpSpPr>
        <p:grpSpPr>
          <a:xfrm>
            <a:off x="6227033" y="3807186"/>
            <a:ext cx="307261" cy="350079"/>
            <a:chOff x="4645650" y="3962900"/>
            <a:chExt cx="259950" cy="296175"/>
          </a:xfrm>
        </p:grpSpPr>
        <p:sp>
          <p:nvSpPr>
            <p:cNvPr id="8883" name="Google Shape;8883;p98"/>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98"/>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98"/>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98"/>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98"/>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98"/>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9" name="Google Shape;8889;p98"/>
          <p:cNvGrpSpPr/>
          <p:nvPr/>
        </p:nvGrpSpPr>
        <p:grpSpPr>
          <a:xfrm>
            <a:off x="7979994" y="3332048"/>
            <a:ext cx="349133" cy="348188"/>
            <a:chOff x="6143725" y="3582500"/>
            <a:chExt cx="295375" cy="294575"/>
          </a:xfrm>
        </p:grpSpPr>
        <p:sp>
          <p:nvSpPr>
            <p:cNvPr id="8890" name="Google Shape;8890;p98"/>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98"/>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98"/>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98"/>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98"/>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98"/>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98"/>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98"/>
          <p:cNvGrpSpPr/>
          <p:nvPr/>
        </p:nvGrpSpPr>
        <p:grpSpPr>
          <a:xfrm>
            <a:off x="5748820" y="1531387"/>
            <a:ext cx="350995" cy="350049"/>
            <a:chOff x="1310075" y="3253275"/>
            <a:chExt cx="296950" cy="296150"/>
          </a:xfrm>
        </p:grpSpPr>
        <p:sp>
          <p:nvSpPr>
            <p:cNvPr id="8898" name="Google Shape;8898;p98"/>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98"/>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98"/>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1" name="Google Shape;8901;p98"/>
          <p:cNvSpPr/>
          <p:nvPr/>
        </p:nvSpPr>
        <p:spPr>
          <a:xfrm>
            <a:off x="5750241" y="19734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2" name="Google Shape;8902;p98"/>
          <p:cNvGrpSpPr/>
          <p:nvPr/>
        </p:nvGrpSpPr>
        <p:grpSpPr>
          <a:xfrm>
            <a:off x="5748347" y="2417646"/>
            <a:ext cx="351941" cy="351675"/>
            <a:chOff x="1310075" y="3980250"/>
            <a:chExt cx="297750" cy="297525"/>
          </a:xfrm>
        </p:grpSpPr>
        <p:sp>
          <p:nvSpPr>
            <p:cNvPr id="8903" name="Google Shape;8903;p98"/>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98"/>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98"/>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98"/>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7" name="Google Shape;8907;p98"/>
          <p:cNvGrpSpPr/>
          <p:nvPr/>
        </p:nvGrpSpPr>
        <p:grpSpPr>
          <a:xfrm>
            <a:off x="8013136" y="1531845"/>
            <a:ext cx="266305" cy="349133"/>
            <a:chOff x="3167275" y="3227275"/>
            <a:chExt cx="225300" cy="295375"/>
          </a:xfrm>
        </p:grpSpPr>
        <p:sp>
          <p:nvSpPr>
            <p:cNvPr id="8908" name="Google Shape;8908;p98"/>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98"/>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98"/>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98"/>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98"/>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3" name="Google Shape;8913;p98"/>
          <p:cNvSpPr/>
          <p:nvPr/>
        </p:nvSpPr>
        <p:spPr>
          <a:xfrm>
            <a:off x="7962474" y="19717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4" name="Google Shape;8914;p98"/>
          <p:cNvGrpSpPr/>
          <p:nvPr/>
        </p:nvGrpSpPr>
        <p:grpSpPr>
          <a:xfrm>
            <a:off x="7970318" y="2418902"/>
            <a:ext cx="351940" cy="349163"/>
            <a:chOff x="3133425" y="3955025"/>
            <a:chExt cx="297750" cy="295400"/>
          </a:xfrm>
        </p:grpSpPr>
        <p:sp>
          <p:nvSpPr>
            <p:cNvPr id="8915" name="Google Shape;8915;p98"/>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98"/>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98"/>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8" name="Google Shape;8918;p98"/>
          <p:cNvGrpSpPr/>
          <p:nvPr/>
        </p:nvGrpSpPr>
        <p:grpSpPr>
          <a:xfrm>
            <a:off x="6650491" y="2882490"/>
            <a:ext cx="350079" cy="351320"/>
            <a:chOff x="4991425" y="3234750"/>
            <a:chExt cx="296175" cy="297225"/>
          </a:xfrm>
        </p:grpSpPr>
        <p:sp>
          <p:nvSpPr>
            <p:cNvPr id="8919" name="Google Shape;8919;p98"/>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98"/>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98"/>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98"/>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98"/>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98"/>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5" name="Google Shape;8925;p98"/>
          <p:cNvGrpSpPr/>
          <p:nvPr/>
        </p:nvGrpSpPr>
        <p:grpSpPr>
          <a:xfrm>
            <a:off x="6650491" y="3352053"/>
            <a:ext cx="350079" cy="308177"/>
            <a:chOff x="4991425" y="3617150"/>
            <a:chExt cx="296175" cy="260725"/>
          </a:xfrm>
        </p:grpSpPr>
        <p:sp>
          <p:nvSpPr>
            <p:cNvPr id="8926" name="Google Shape;8926;p98"/>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98"/>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98"/>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98"/>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98"/>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98"/>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98"/>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3" name="Google Shape;8933;p98"/>
          <p:cNvGrpSpPr/>
          <p:nvPr/>
        </p:nvGrpSpPr>
        <p:grpSpPr>
          <a:xfrm>
            <a:off x="6727764" y="3807644"/>
            <a:ext cx="195532" cy="349163"/>
            <a:chOff x="5056800" y="3962900"/>
            <a:chExt cx="165425" cy="295400"/>
          </a:xfrm>
        </p:grpSpPr>
        <p:sp>
          <p:nvSpPr>
            <p:cNvPr id="8934" name="Google Shape;8934;p98"/>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98"/>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98"/>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7" name="Google Shape;8937;p98"/>
          <p:cNvGrpSpPr/>
          <p:nvPr/>
        </p:nvGrpSpPr>
        <p:grpSpPr>
          <a:xfrm>
            <a:off x="7979062" y="3807660"/>
            <a:ext cx="350995" cy="349133"/>
            <a:chOff x="6168925" y="3936925"/>
            <a:chExt cx="296950" cy="295375"/>
          </a:xfrm>
        </p:grpSpPr>
        <p:sp>
          <p:nvSpPr>
            <p:cNvPr id="8938" name="Google Shape;8938;p98"/>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98"/>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98"/>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98"/>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98"/>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98"/>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4" name="Google Shape;8944;p98"/>
          <p:cNvGrpSpPr/>
          <p:nvPr/>
        </p:nvGrpSpPr>
        <p:grpSpPr>
          <a:xfrm>
            <a:off x="6192756" y="1531845"/>
            <a:ext cx="348188" cy="349133"/>
            <a:chOff x="1674750" y="3254050"/>
            <a:chExt cx="294575" cy="295375"/>
          </a:xfrm>
        </p:grpSpPr>
        <p:sp>
          <p:nvSpPr>
            <p:cNvPr id="8945" name="Google Shape;8945;p98"/>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98"/>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98"/>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98"/>
          <p:cNvGrpSpPr/>
          <p:nvPr/>
        </p:nvGrpSpPr>
        <p:grpSpPr>
          <a:xfrm>
            <a:off x="6207177" y="1972435"/>
            <a:ext cx="319347" cy="349133"/>
            <a:chOff x="1687350" y="3618725"/>
            <a:chExt cx="270175" cy="295375"/>
          </a:xfrm>
        </p:grpSpPr>
        <p:sp>
          <p:nvSpPr>
            <p:cNvPr id="8949" name="Google Shape;8949;p98"/>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98"/>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98"/>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2" name="Google Shape;8952;p98"/>
          <p:cNvGrpSpPr/>
          <p:nvPr/>
        </p:nvGrpSpPr>
        <p:grpSpPr>
          <a:xfrm>
            <a:off x="6190880" y="2418916"/>
            <a:ext cx="351940" cy="349133"/>
            <a:chOff x="1672375" y="3982600"/>
            <a:chExt cx="297750" cy="295375"/>
          </a:xfrm>
        </p:grpSpPr>
        <p:sp>
          <p:nvSpPr>
            <p:cNvPr id="8953" name="Google Shape;8953;p98"/>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98"/>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98"/>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6" name="Google Shape;8956;p98"/>
          <p:cNvGrpSpPr/>
          <p:nvPr/>
        </p:nvGrpSpPr>
        <p:grpSpPr>
          <a:xfrm>
            <a:off x="4882872" y="2883111"/>
            <a:ext cx="350079" cy="350079"/>
            <a:chOff x="3497300" y="3227275"/>
            <a:chExt cx="296175" cy="296175"/>
          </a:xfrm>
        </p:grpSpPr>
        <p:sp>
          <p:nvSpPr>
            <p:cNvPr id="8957" name="Google Shape;8957;p98"/>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98"/>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98"/>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98"/>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98"/>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98"/>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98"/>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98"/>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5" name="Google Shape;8965;p98"/>
          <p:cNvGrpSpPr/>
          <p:nvPr/>
        </p:nvGrpSpPr>
        <p:grpSpPr>
          <a:xfrm>
            <a:off x="4883345" y="3332506"/>
            <a:ext cx="349133" cy="347272"/>
            <a:chOff x="3497300" y="3591950"/>
            <a:chExt cx="295375" cy="293800"/>
          </a:xfrm>
        </p:grpSpPr>
        <p:sp>
          <p:nvSpPr>
            <p:cNvPr id="8966" name="Google Shape;8966;p98"/>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98"/>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98"/>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98"/>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98"/>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98"/>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98"/>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98"/>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4" name="Google Shape;8974;p98"/>
          <p:cNvGrpSpPr/>
          <p:nvPr/>
        </p:nvGrpSpPr>
        <p:grpSpPr>
          <a:xfrm>
            <a:off x="4883345" y="3807644"/>
            <a:ext cx="349133" cy="349163"/>
            <a:chOff x="3497300" y="3955025"/>
            <a:chExt cx="295375" cy="295400"/>
          </a:xfrm>
        </p:grpSpPr>
        <p:sp>
          <p:nvSpPr>
            <p:cNvPr id="8975" name="Google Shape;8975;p98"/>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98"/>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98"/>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8" name="Google Shape;8978;p98"/>
          <p:cNvGrpSpPr/>
          <p:nvPr/>
        </p:nvGrpSpPr>
        <p:grpSpPr>
          <a:xfrm>
            <a:off x="7107917" y="2883835"/>
            <a:ext cx="327739" cy="348631"/>
            <a:chOff x="5364750" y="3235150"/>
            <a:chExt cx="277275" cy="294950"/>
          </a:xfrm>
        </p:grpSpPr>
        <p:sp>
          <p:nvSpPr>
            <p:cNvPr id="8979" name="Google Shape;8979;p98"/>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98"/>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98"/>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98"/>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98"/>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98"/>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98"/>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98"/>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98"/>
          <p:cNvGrpSpPr/>
          <p:nvPr/>
        </p:nvGrpSpPr>
        <p:grpSpPr>
          <a:xfrm>
            <a:off x="7096274" y="3330171"/>
            <a:ext cx="351024" cy="351940"/>
            <a:chOff x="5355300" y="3598250"/>
            <a:chExt cx="296975" cy="297750"/>
          </a:xfrm>
        </p:grpSpPr>
        <p:sp>
          <p:nvSpPr>
            <p:cNvPr id="8988" name="Google Shape;8988;p98"/>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98"/>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98"/>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98"/>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98"/>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98"/>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98"/>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98"/>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98"/>
          <p:cNvGrpSpPr/>
          <p:nvPr/>
        </p:nvGrpSpPr>
        <p:grpSpPr>
          <a:xfrm>
            <a:off x="7100470" y="3869093"/>
            <a:ext cx="342632" cy="226264"/>
            <a:chOff x="5358450" y="4015675"/>
            <a:chExt cx="289875" cy="191425"/>
          </a:xfrm>
        </p:grpSpPr>
        <p:sp>
          <p:nvSpPr>
            <p:cNvPr id="8997" name="Google Shape;8997;p98"/>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98"/>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98"/>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98"/>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98"/>
          <p:cNvGrpSpPr/>
          <p:nvPr/>
        </p:nvGrpSpPr>
        <p:grpSpPr>
          <a:xfrm>
            <a:off x="6226953" y="4251624"/>
            <a:ext cx="351024" cy="325464"/>
            <a:chOff x="6543825" y="3202075"/>
            <a:chExt cx="296975" cy="275350"/>
          </a:xfrm>
        </p:grpSpPr>
        <p:sp>
          <p:nvSpPr>
            <p:cNvPr id="9002" name="Google Shape;9002;p98"/>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98"/>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98"/>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98"/>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98"/>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98"/>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98"/>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98"/>
          <p:cNvGrpSpPr/>
          <p:nvPr/>
        </p:nvGrpSpPr>
        <p:grpSpPr>
          <a:xfrm>
            <a:off x="6633934" y="1531372"/>
            <a:ext cx="350079" cy="350079"/>
            <a:chOff x="2037825" y="3254050"/>
            <a:chExt cx="296175" cy="296175"/>
          </a:xfrm>
        </p:grpSpPr>
        <p:sp>
          <p:nvSpPr>
            <p:cNvPr id="9010" name="Google Shape;9010;p98"/>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98"/>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98"/>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98"/>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98"/>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98"/>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98"/>
          <p:cNvGrpSpPr/>
          <p:nvPr/>
        </p:nvGrpSpPr>
        <p:grpSpPr>
          <a:xfrm>
            <a:off x="6632072" y="1972539"/>
            <a:ext cx="353802" cy="348926"/>
            <a:chOff x="2034675" y="3617925"/>
            <a:chExt cx="299325" cy="295200"/>
          </a:xfrm>
        </p:grpSpPr>
        <p:sp>
          <p:nvSpPr>
            <p:cNvPr id="9017" name="Google Shape;9017;p98"/>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98"/>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98"/>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98"/>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98"/>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2" name="Google Shape;9022;p98"/>
          <p:cNvGrpSpPr/>
          <p:nvPr/>
        </p:nvGrpSpPr>
        <p:grpSpPr>
          <a:xfrm>
            <a:off x="6633934" y="2418916"/>
            <a:ext cx="350079" cy="349133"/>
            <a:chOff x="2037825" y="3981825"/>
            <a:chExt cx="296175" cy="295375"/>
          </a:xfrm>
        </p:grpSpPr>
        <p:sp>
          <p:nvSpPr>
            <p:cNvPr id="9023" name="Google Shape;9023;p98"/>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98"/>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98"/>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6" name="Google Shape;9026;p98"/>
          <p:cNvGrpSpPr/>
          <p:nvPr/>
        </p:nvGrpSpPr>
        <p:grpSpPr>
          <a:xfrm>
            <a:off x="5318952" y="2915232"/>
            <a:ext cx="350079" cy="285837"/>
            <a:chOff x="3860400" y="3254050"/>
            <a:chExt cx="296175" cy="241825"/>
          </a:xfrm>
        </p:grpSpPr>
        <p:sp>
          <p:nvSpPr>
            <p:cNvPr id="9027" name="Google Shape;9027;p98"/>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98"/>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98"/>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98"/>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98"/>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98"/>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98"/>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4" name="Google Shape;9034;p98"/>
          <p:cNvGrpSpPr/>
          <p:nvPr/>
        </p:nvGrpSpPr>
        <p:grpSpPr>
          <a:xfrm>
            <a:off x="5318479" y="3331102"/>
            <a:ext cx="351024" cy="350079"/>
            <a:chOff x="3859600" y="3591950"/>
            <a:chExt cx="296975" cy="296175"/>
          </a:xfrm>
        </p:grpSpPr>
        <p:sp>
          <p:nvSpPr>
            <p:cNvPr id="9035" name="Google Shape;9035;p98"/>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98"/>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98"/>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8" name="Google Shape;9038;p98"/>
          <p:cNvGrpSpPr/>
          <p:nvPr/>
        </p:nvGrpSpPr>
        <p:grpSpPr>
          <a:xfrm>
            <a:off x="5318952" y="3807186"/>
            <a:ext cx="350079" cy="350079"/>
            <a:chOff x="3860400" y="3955025"/>
            <a:chExt cx="296175" cy="296175"/>
          </a:xfrm>
        </p:grpSpPr>
        <p:sp>
          <p:nvSpPr>
            <p:cNvPr id="9039" name="Google Shape;9039;p98"/>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98"/>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98"/>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98"/>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98"/>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4" name="Google Shape;9044;p98"/>
          <p:cNvGrpSpPr/>
          <p:nvPr/>
        </p:nvGrpSpPr>
        <p:grpSpPr>
          <a:xfrm>
            <a:off x="7534167" y="2883584"/>
            <a:ext cx="355664" cy="349133"/>
            <a:chOff x="5716825" y="3235950"/>
            <a:chExt cx="300900" cy="295375"/>
          </a:xfrm>
        </p:grpSpPr>
        <p:sp>
          <p:nvSpPr>
            <p:cNvPr id="9045" name="Google Shape;9045;p98"/>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98"/>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98"/>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98"/>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9" name="Google Shape;9049;p98"/>
          <p:cNvGrpSpPr/>
          <p:nvPr/>
        </p:nvGrpSpPr>
        <p:grpSpPr>
          <a:xfrm>
            <a:off x="7547199" y="3342272"/>
            <a:ext cx="329601" cy="327739"/>
            <a:chOff x="5727850" y="3609275"/>
            <a:chExt cx="278850" cy="277275"/>
          </a:xfrm>
        </p:grpSpPr>
        <p:sp>
          <p:nvSpPr>
            <p:cNvPr id="9050" name="Google Shape;9050;p98"/>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98"/>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98"/>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98"/>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98"/>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98"/>
          <p:cNvGrpSpPr/>
          <p:nvPr/>
        </p:nvGrpSpPr>
        <p:grpSpPr>
          <a:xfrm>
            <a:off x="7558383" y="3807659"/>
            <a:ext cx="307231" cy="349133"/>
            <a:chOff x="5736525" y="3963700"/>
            <a:chExt cx="259925" cy="295375"/>
          </a:xfrm>
        </p:grpSpPr>
        <p:sp>
          <p:nvSpPr>
            <p:cNvPr id="9056" name="Google Shape;9056;p98"/>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98"/>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98"/>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98"/>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98"/>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98"/>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98"/>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3" name="Google Shape;9063;p98"/>
          <p:cNvGrpSpPr/>
          <p:nvPr/>
        </p:nvGrpSpPr>
        <p:grpSpPr>
          <a:xfrm>
            <a:off x="6649963" y="4256985"/>
            <a:ext cx="351024" cy="350079"/>
            <a:chOff x="6553275" y="3604550"/>
            <a:chExt cx="296975" cy="296175"/>
          </a:xfrm>
        </p:grpSpPr>
        <p:sp>
          <p:nvSpPr>
            <p:cNvPr id="9064" name="Google Shape;9064;p98"/>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98"/>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98"/>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98"/>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98"/>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98"/>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73"/>
        <p:cNvGrpSpPr/>
        <p:nvPr/>
      </p:nvGrpSpPr>
      <p:grpSpPr>
        <a:xfrm>
          <a:off x="0" y="0"/>
          <a:ext cx="0" cy="0"/>
          <a:chOff x="0" y="0"/>
          <a:chExt cx="0" cy="0"/>
        </a:xfrm>
      </p:grpSpPr>
      <p:sp>
        <p:nvSpPr>
          <p:cNvPr id="9074" name="Google Shape;9074;p99"/>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075" name="Google Shape;9075;p99"/>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9076" name="Google Shape;9076;p99"/>
          <p:cNvGrpSpPr/>
          <p:nvPr/>
        </p:nvGrpSpPr>
        <p:grpSpPr>
          <a:xfrm>
            <a:off x="877057" y="1532946"/>
            <a:ext cx="294401" cy="353645"/>
            <a:chOff x="-35814600" y="3202075"/>
            <a:chExt cx="242625" cy="291450"/>
          </a:xfrm>
        </p:grpSpPr>
        <p:sp>
          <p:nvSpPr>
            <p:cNvPr id="9077" name="Google Shape;9077;p99"/>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99"/>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99"/>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99"/>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99"/>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99"/>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99"/>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4" name="Google Shape;9084;p99"/>
          <p:cNvGrpSpPr/>
          <p:nvPr/>
        </p:nvGrpSpPr>
        <p:grpSpPr>
          <a:xfrm>
            <a:off x="847435" y="1973866"/>
            <a:ext cx="353645" cy="353888"/>
            <a:chOff x="-35839800" y="3561025"/>
            <a:chExt cx="291450" cy="291650"/>
          </a:xfrm>
        </p:grpSpPr>
        <p:sp>
          <p:nvSpPr>
            <p:cNvPr id="9085" name="Google Shape;9085;p99"/>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99"/>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99"/>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99"/>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99"/>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99"/>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99"/>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92" name="Google Shape;9092;p99"/>
          <p:cNvSpPr/>
          <p:nvPr/>
        </p:nvSpPr>
        <p:spPr>
          <a:xfrm>
            <a:off x="845859" y="24094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3" name="Google Shape;9093;p99"/>
          <p:cNvGrpSpPr/>
          <p:nvPr/>
        </p:nvGrpSpPr>
        <p:grpSpPr>
          <a:xfrm>
            <a:off x="3084980" y="1532946"/>
            <a:ext cx="353645" cy="353645"/>
            <a:chOff x="-34003850" y="3227275"/>
            <a:chExt cx="291450" cy="291450"/>
          </a:xfrm>
        </p:grpSpPr>
        <p:sp>
          <p:nvSpPr>
            <p:cNvPr id="9094" name="Google Shape;9094;p99"/>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99"/>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99"/>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99"/>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99"/>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99"/>
          <p:cNvGrpSpPr/>
          <p:nvPr/>
        </p:nvGrpSpPr>
        <p:grpSpPr>
          <a:xfrm>
            <a:off x="3084510" y="1973638"/>
            <a:ext cx="354586" cy="354343"/>
            <a:chOff x="-34004625" y="3585850"/>
            <a:chExt cx="292225" cy="292025"/>
          </a:xfrm>
        </p:grpSpPr>
        <p:sp>
          <p:nvSpPr>
            <p:cNvPr id="9100" name="Google Shape;9100;p99"/>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99"/>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99"/>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99"/>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99"/>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99"/>
          <p:cNvGrpSpPr/>
          <p:nvPr/>
        </p:nvGrpSpPr>
        <p:grpSpPr>
          <a:xfrm>
            <a:off x="3084025" y="2408839"/>
            <a:ext cx="355557" cy="354616"/>
            <a:chOff x="-34005425" y="3945575"/>
            <a:chExt cx="293025" cy="292250"/>
          </a:xfrm>
        </p:grpSpPr>
        <p:sp>
          <p:nvSpPr>
            <p:cNvPr id="9106" name="Google Shape;9106;p99"/>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99"/>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99"/>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99"/>
          <p:cNvGrpSpPr/>
          <p:nvPr/>
        </p:nvGrpSpPr>
        <p:grpSpPr>
          <a:xfrm>
            <a:off x="1731124" y="2882015"/>
            <a:ext cx="358408" cy="355557"/>
            <a:chOff x="-32174975" y="3192625"/>
            <a:chExt cx="295375" cy="293025"/>
          </a:xfrm>
        </p:grpSpPr>
        <p:sp>
          <p:nvSpPr>
            <p:cNvPr id="9110" name="Google Shape;9110;p99"/>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99"/>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99"/>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99"/>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4" name="Google Shape;9114;p99"/>
          <p:cNvSpPr/>
          <p:nvPr/>
        </p:nvSpPr>
        <p:spPr>
          <a:xfrm>
            <a:off x="1728170" y="33530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99"/>
          <p:cNvSpPr/>
          <p:nvPr/>
        </p:nvSpPr>
        <p:spPr>
          <a:xfrm>
            <a:off x="1732948" y="38181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6" name="Google Shape;9116;p99"/>
          <p:cNvGrpSpPr/>
          <p:nvPr/>
        </p:nvGrpSpPr>
        <p:grpSpPr>
          <a:xfrm>
            <a:off x="3970274" y="2882970"/>
            <a:ext cx="354586" cy="353645"/>
            <a:chOff x="-30345325" y="3184750"/>
            <a:chExt cx="292225" cy="291450"/>
          </a:xfrm>
        </p:grpSpPr>
        <p:sp>
          <p:nvSpPr>
            <p:cNvPr id="9117" name="Google Shape;9117;p99"/>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99"/>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99"/>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99"/>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99"/>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2" name="Google Shape;9122;p99"/>
          <p:cNvGrpSpPr/>
          <p:nvPr/>
        </p:nvGrpSpPr>
        <p:grpSpPr>
          <a:xfrm>
            <a:off x="1295026" y="1532946"/>
            <a:ext cx="353645" cy="353645"/>
            <a:chOff x="-35481425" y="3202075"/>
            <a:chExt cx="291450" cy="291450"/>
          </a:xfrm>
        </p:grpSpPr>
        <p:sp>
          <p:nvSpPr>
            <p:cNvPr id="9123" name="Google Shape;9123;p99"/>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99"/>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99"/>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99"/>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99"/>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99"/>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99"/>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99"/>
          <p:cNvGrpSpPr/>
          <p:nvPr/>
        </p:nvGrpSpPr>
        <p:grpSpPr>
          <a:xfrm>
            <a:off x="1294556" y="1974472"/>
            <a:ext cx="354586" cy="352675"/>
            <a:chOff x="-35482200" y="3561225"/>
            <a:chExt cx="292225" cy="290650"/>
          </a:xfrm>
        </p:grpSpPr>
        <p:sp>
          <p:nvSpPr>
            <p:cNvPr id="9131" name="Google Shape;9131;p99"/>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99"/>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99"/>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99"/>
          <p:cNvGrpSpPr/>
          <p:nvPr/>
        </p:nvGrpSpPr>
        <p:grpSpPr>
          <a:xfrm>
            <a:off x="1295026" y="2409340"/>
            <a:ext cx="353645" cy="353615"/>
            <a:chOff x="-35481425" y="3919600"/>
            <a:chExt cx="291450" cy="291425"/>
          </a:xfrm>
        </p:grpSpPr>
        <p:sp>
          <p:nvSpPr>
            <p:cNvPr id="9135" name="Google Shape;9135;p99"/>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99"/>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99"/>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99"/>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99"/>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99"/>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99"/>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99"/>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99"/>
          <p:cNvGrpSpPr/>
          <p:nvPr/>
        </p:nvGrpSpPr>
        <p:grpSpPr>
          <a:xfrm>
            <a:off x="3530661" y="1533431"/>
            <a:ext cx="357468" cy="352675"/>
            <a:chOff x="-33645475" y="3228075"/>
            <a:chExt cx="294600" cy="290650"/>
          </a:xfrm>
        </p:grpSpPr>
        <p:sp>
          <p:nvSpPr>
            <p:cNvPr id="9144" name="Google Shape;9144;p99"/>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99"/>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99"/>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99"/>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99"/>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99"/>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99"/>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1" name="Google Shape;9151;p99"/>
          <p:cNvGrpSpPr/>
          <p:nvPr/>
        </p:nvGrpSpPr>
        <p:grpSpPr>
          <a:xfrm>
            <a:off x="3531631" y="1973516"/>
            <a:ext cx="355526" cy="354586"/>
            <a:chOff x="-33646250" y="3586425"/>
            <a:chExt cx="293000" cy="292225"/>
          </a:xfrm>
        </p:grpSpPr>
        <p:sp>
          <p:nvSpPr>
            <p:cNvPr id="9152" name="Google Shape;9152;p99"/>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99"/>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4" name="Google Shape;9154;p99"/>
          <p:cNvGrpSpPr/>
          <p:nvPr/>
        </p:nvGrpSpPr>
        <p:grpSpPr>
          <a:xfrm>
            <a:off x="3532101" y="2408369"/>
            <a:ext cx="354586" cy="355557"/>
            <a:chOff x="-33645475" y="3944800"/>
            <a:chExt cx="292225" cy="293025"/>
          </a:xfrm>
        </p:grpSpPr>
        <p:sp>
          <p:nvSpPr>
            <p:cNvPr id="9155" name="Google Shape;9155;p99"/>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99"/>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99"/>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99"/>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99"/>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99"/>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99"/>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99"/>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99"/>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99"/>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99"/>
          <p:cNvGrpSpPr/>
          <p:nvPr/>
        </p:nvGrpSpPr>
        <p:grpSpPr>
          <a:xfrm>
            <a:off x="2185320" y="2882106"/>
            <a:ext cx="352675" cy="355375"/>
            <a:chOff x="-31809525" y="3192625"/>
            <a:chExt cx="290650" cy="292875"/>
          </a:xfrm>
        </p:grpSpPr>
        <p:sp>
          <p:nvSpPr>
            <p:cNvPr id="9166" name="Google Shape;9166;p99"/>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99"/>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99"/>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99"/>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99"/>
          <p:cNvGrpSpPr/>
          <p:nvPr/>
        </p:nvGrpSpPr>
        <p:grpSpPr>
          <a:xfrm>
            <a:off x="2184835" y="3352658"/>
            <a:ext cx="353645" cy="355557"/>
            <a:chOff x="-31811100" y="3550975"/>
            <a:chExt cx="291450" cy="293025"/>
          </a:xfrm>
        </p:grpSpPr>
        <p:sp>
          <p:nvSpPr>
            <p:cNvPr id="9171" name="Google Shape;9171;p99"/>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99"/>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99"/>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99"/>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99"/>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99"/>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99"/>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99"/>
          <p:cNvGrpSpPr/>
          <p:nvPr/>
        </p:nvGrpSpPr>
        <p:grpSpPr>
          <a:xfrm>
            <a:off x="2178631" y="3816962"/>
            <a:ext cx="366052" cy="356831"/>
            <a:chOff x="-31817400" y="3910025"/>
            <a:chExt cx="301675" cy="294075"/>
          </a:xfrm>
        </p:grpSpPr>
        <p:sp>
          <p:nvSpPr>
            <p:cNvPr id="9179" name="Google Shape;9179;p99"/>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99"/>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99"/>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99"/>
          <p:cNvGrpSpPr/>
          <p:nvPr/>
        </p:nvGrpSpPr>
        <p:grpSpPr>
          <a:xfrm>
            <a:off x="3970259" y="3353143"/>
            <a:ext cx="354616" cy="354586"/>
            <a:chOff x="-30354000" y="3569100"/>
            <a:chExt cx="292250" cy="292225"/>
          </a:xfrm>
        </p:grpSpPr>
        <p:sp>
          <p:nvSpPr>
            <p:cNvPr id="9183" name="Google Shape;9183;p99"/>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99"/>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99"/>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99"/>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99"/>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99"/>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9" name="Google Shape;9189;p99"/>
          <p:cNvGrpSpPr/>
          <p:nvPr/>
        </p:nvGrpSpPr>
        <p:grpSpPr>
          <a:xfrm>
            <a:off x="1748837" y="1532946"/>
            <a:ext cx="342148" cy="353645"/>
            <a:chOff x="-35118325" y="3202075"/>
            <a:chExt cx="281975" cy="291450"/>
          </a:xfrm>
        </p:grpSpPr>
        <p:sp>
          <p:nvSpPr>
            <p:cNvPr id="9190" name="Google Shape;9190;p99"/>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99"/>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99"/>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99"/>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99"/>
          <p:cNvGrpSpPr/>
          <p:nvPr/>
        </p:nvGrpSpPr>
        <p:grpSpPr>
          <a:xfrm>
            <a:off x="1742618" y="1974199"/>
            <a:ext cx="354586" cy="353221"/>
            <a:chOff x="-35123050" y="3561225"/>
            <a:chExt cx="292225" cy="291100"/>
          </a:xfrm>
        </p:grpSpPr>
        <p:sp>
          <p:nvSpPr>
            <p:cNvPr id="9195" name="Google Shape;9195;p99"/>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99"/>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99"/>
          <p:cNvGrpSpPr/>
          <p:nvPr/>
        </p:nvGrpSpPr>
        <p:grpSpPr>
          <a:xfrm>
            <a:off x="1784677" y="2409340"/>
            <a:ext cx="270467" cy="353615"/>
            <a:chOff x="-35089175" y="3919600"/>
            <a:chExt cx="222900" cy="291425"/>
          </a:xfrm>
        </p:grpSpPr>
        <p:sp>
          <p:nvSpPr>
            <p:cNvPr id="9198" name="Google Shape;9198;p99"/>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99"/>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99"/>
          <p:cNvGrpSpPr/>
          <p:nvPr/>
        </p:nvGrpSpPr>
        <p:grpSpPr>
          <a:xfrm>
            <a:off x="3981673" y="1532703"/>
            <a:ext cx="336445" cy="354131"/>
            <a:chOff x="-33277650" y="3226875"/>
            <a:chExt cx="277275" cy="291850"/>
          </a:xfrm>
        </p:grpSpPr>
        <p:sp>
          <p:nvSpPr>
            <p:cNvPr id="9201" name="Google Shape;9201;p99"/>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99"/>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99"/>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99"/>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99"/>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99"/>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99"/>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8" name="Google Shape;9208;p99"/>
          <p:cNvGrpSpPr/>
          <p:nvPr/>
        </p:nvGrpSpPr>
        <p:grpSpPr>
          <a:xfrm>
            <a:off x="3973073" y="1973987"/>
            <a:ext cx="353645" cy="353645"/>
            <a:chOff x="-33286325" y="3586425"/>
            <a:chExt cx="291450" cy="291450"/>
          </a:xfrm>
        </p:grpSpPr>
        <p:sp>
          <p:nvSpPr>
            <p:cNvPr id="9209" name="Google Shape;9209;p99"/>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99"/>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99"/>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99"/>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99"/>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99"/>
          <p:cNvGrpSpPr/>
          <p:nvPr/>
        </p:nvGrpSpPr>
        <p:grpSpPr>
          <a:xfrm>
            <a:off x="3973073" y="2408369"/>
            <a:ext cx="353645" cy="355557"/>
            <a:chOff x="-33286325" y="3944800"/>
            <a:chExt cx="291450" cy="293025"/>
          </a:xfrm>
        </p:grpSpPr>
        <p:sp>
          <p:nvSpPr>
            <p:cNvPr id="9215" name="Google Shape;9215;p99"/>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99"/>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99"/>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99"/>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9" name="Google Shape;9219;p99"/>
          <p:cNvGrpSpPr/>
          <p:nvPr/>
        </p:nvGrpSpPr>
        <p:grpSpPr>
          <a:xfrm>
            <a:off x="2631470" y="2881529"/>
            <a:ext cx="353645" cy="356527"/>
            <a:chOff x="-31452725" y="3191825"/>
            <a:chExt cx="291450" cy="293825"/>
          </a:xfrm>
        </p:grpSpPr>
        <p:sp>
          <p:nvSpPr>
            <p:cNvPr id="9220" name="Google Shape;9220;p99"/>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99"/>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99"/>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99"/>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99"/>
          <p:cNvGrpSpPr/>
          <p:nvPr/>
        </p:nvGrpSpPr>
        <p:grpSpPr>
          <a:xfrm>
            <a:off x="2631000" y="3353144"/>
            <a:ext cx="354586" cy="354586"/>
            <a:chOff x="-31452725" y="3551775"/>
            <a:chExt cx="292225" cy="292225"/>
          </a:xfrm>
        </p:grpSpPr>
        <p:sp>
          <p:nvSpPr>
            <p:cNvPr id="9225" name="Google Shape;9225;p99"/>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99"/>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99"/>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99"/>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9" name="Google Shape;9229;p99"/>
          <p:cNvGrpSpPr/>
          <p:nvPr/>
        </p:nvGrpSpPr>
        <p:grpSpPr>
          <a:xfrm>
            <a:off x="2629559" y="3817129"/>
            <a:ext cx="357468" cy="356497"/>
            <a:chOff x="-31455100" y="3909350"/>
            <a:chExt cx="294600" cy="293800"/>
          </a:xfrm>
        </p:grpSpPr>
        <p:sp>
          <p:nvSpPr>
            <p:cNvPr id="9230" name="Google Shape;9230;p99"/>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99"/>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2" name="Google Shape;9232;p99"/>
          <p:cNvGrpSpPr/>
          <p:nvPr/>
        </p:nvGrpSpPr>
        <p:grpSpPr>
          <a:xfrm>
            <a:off x="3970744" y="3818084"/>
            <a:ext cx="353645" cy="354586"/>
            <a:chOff x="-30345325" y="3918800"/>
            <a:chExt cx="291450" cy="292225"/>
          </a:xfrm>
        </p:grpSpPr>
        <p:sp>
          <p:nvSpPr>
            <p:cNvPr id="9233" name="Google Shape;9233;p99"/>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99"/>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99"/>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99"/>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99"/>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99"/>
          <p:cNvGrpSpPr/>
          <p:nvPr/>
        </p:nvGrpSpPr>
        <p:grpSpPr>
          <a:xfrm>
            <a:off x="2200736" y="1532946"/>
            <a:ext cx="332593" cy="353645"/>
            <a:chOff x="-34755225" y="3202075"/>
            <a:chExt cx="274100" cy="291450"/>
          </a:xfrm>
        </p:grpSpPr>
        <p:sp>
          <p:nvSpPr>
            <p:cNvPr id="9239" name="Google Shape;9239;p99"/>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99"/>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99"/>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99"/>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99"/>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99"/>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99"/>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6" name="Google Shape;9246;p99"/>
          <p:cNvGrpSpPr/>
          <p:nvPr/>
        </p:nvGrpSpPr>
        <p:grpSpPr>
          <a:xfrm>
            <a:off x="2190209" y="1973987"/>
            <a:ext cx="353645" cy="353645"/>
            <a:chOff x="-34763900" y="3561225"/>
            <a:chExt cx="291450" cy="291450"/>
          </a:xfrm>
        </p:grpSpPr>
        <p:sp>
          <p:nvSpPr>
            <p:cNvPr id="9247" name="Google Shape;9247;p99"/>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99"/>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99"/>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0" name="Google Shape;9250;p99"/>
          <p:cNvSpPr/>
          <p:nvPr/>
        </p:nvSpPr>
        <p:spPr>
          <a:xfrm>
            <a:off x="2189608" y="24094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1" name="Google Shape;9251;p99"/>
          <p:cNvGrpSpPr/>
          <p:nvPr/>
        </p:nvGrpSpPr>
        <p:grpSpPr>
          <a:xfrm>
            <a:off x="845106" y="2882499"/>
            <a:ext cx="354586" cy="354586"/>
            <a:chOff x="-32927950" y="3227275"/>
            <a:chExt cx="292225" cy="292225"/>
          </a:xfrm>
        </p:grpSpPr>
        <p:sp>
          <p:nvSpPr>
            <p:cNvPr id="9252" name="Google Shape;9252;p99"/>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99"/>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99"/>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99"/>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99"/>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99"/>
          <p:cNvGrpSpPr/>
          <p:nvPr/>
        </p:nvGrpSpPr>
        <p:grpSpPr>
          <a:xfrm>
            <a:off x="844621" y="3353613"/>
            <a:ext cx="355557" cy="353645"/>
            <a:chOff x="-32927950" y="3586425"/>
            <a:chExt cx="293025" cy="291450"/>
          </a:xfrm>
        </p:grpSpPr>
        <p:sp>
          <p:nvSpPr>
            <p:cNvPr id="9258" name="Google Shape;9258;p99"/>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99"/>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99"/>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99"/>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99"/>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99"/>
          <p:cNvGrpSpPr/>
          <p:nvPr/>
        </p:nvGrpSpPr>
        <p:grpSpPr>
          <a:xfrm>
            <a:off x="845106" y="3817598"/>
            <a:ext cx="354586" cy="355557"/>
            <a:chOff x="-32927950" y="3944800"/>
            <a:chExt cx="292225" cy="293025"/>
          </a:xfrm>
        </p:grpSpPr>
        <p:sp>
          <p:nvSpPr>
            <p:cNvPr id="9264" name="Google Shape;9264;p99"/>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99"/>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99"/>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99"/>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99"/>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99"/>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99"/>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99"/>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99"/>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99"/>
          <p:cNvGrpSpPr/>
          <p:nvPr/>
        </p:nvGrpSpPr>
        <p:grpSpPr>
          <a:xfrm>
            <a:off x="3073898" y="2882849"/>
            <a:ext cx="354586" cy="353888"/>
            <a:chOff x="-31094350" y="3194000"/>
            <a:chExt cx="292225" cy="291650"/>
          </a:xfrm>
        </p:grpSpPr>
        <p:sp>
          <p:nvSpPr>
            <p:cNvPr id="9274" name="Google Shape;9274;p99"/>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99"/>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99"/>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99"/>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99"/>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99"/>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99"/>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99"/>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2" name="Google Shape;9282;p99"/>
          <p:cNvGrpSpPr/>
          <p:nvPr/>
        </p:nvGrpSpPr>
        <p:grpSpPr>
          <a:xfrm>
            <a:off x="3074368" y="3353341"/>
            <a:ext cx="353645" cy="354191"/>
            <a:chOff x="-31093575" y="3552550"/>
            <a:chExt cx="291450" cy="291900"/>
          </a:xfrm>
        </p:grpSpPr>
        <p:sp>
          <p:nvSpPr>
            <p:cNvPr id="9283" name="Google Shape;9283;p99"/>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99"/>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99"/>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99"/>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99"/>
          <p:cNvGrpSpPr/>
          <p:nvPr/>
        </p:nvGrpSpPr>
        <p:grpSpPr>
          <a:xfrm>
            <a:off x="3074368" y="3818569"/>
            <a:ext cx="353645" cy="353615"/>
            <a:chOff x="-31093575" y="3911725"/>
            <a:chExt cx="291450" cy="291425"/>
          </a:xfrm>
        </p:grpSpPr>
        <p:sp>
          <p:nvSpPr>
            <p:cNvPr id="9288" name="Google Shape;9288;p99"/>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99"/>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99"/>
          <p:cNvGrpSpPr/>
          <p:nvPr/>
        </p:nvGrpSpPr>
        <p:grpSpPr>
          <a:xfrm>
            <a:off x="2183798" y="4275536"/>
            <a:ext cx="356497" cy="354586"/>
            <a:chOff x="-29946000" y="3183175"/>
            <a:chExt cx="293800" cy="292225"/>
          </a:xfrm>
        </p:grpSpPr>
        <p:sp>
          <p:nvSpPr>
            <p:cNvPr id="9291" name="Google Shape;9291;p99"/>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99"/>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99"/>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99"/>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99"/>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99"/>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7" name="Google Shape;9297;p99"/>
          <p:cNvGrpSpPr/>
          <p:nvPr/>
        </p:nvGrpSpPr>
        <p:grpSpPr>
          <a:xfrm>
            <a:off x="2628330" y="1532689"/>
            <a:ext cx="358408" cy="354161"/>
            <a:chOff x="-34408675" y="3202075"/>
            <a:chExt cx="295375" cy="291875"/>
          </a:xfrm>
        </p:grpSpPr>
        <p:sp>
          <p:nvSpPr>
            <p:cNvPr id="9298" name="Google Shape;9298;p99"/>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99"/>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99"/>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99"/>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99"/>
          <p:cNvGrpSpPr/>
          <p:nvPr/>
        </p:nvGrpSpPr>
        <p:grpSpPr>
          <a:xfrm>
            <a:off x="2630241" y="1972683"/>
            <a:ext cx="354586" cy="356254"/>
            <a:chOff x="-34405525" y="3558075"/>
            <a:chExt cx="292225" cy="293600"/>
          </a:xfrm>
        </p:grpSpPr>
        <p:sp>
          <p:nvSpPr>
            <p:cNvPr id="9303" name="Google Shape;9303;p99"/>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99"/>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99"/>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6" name="Google Shape;9306;p99"/>
          <p:cNvGrpSpPr/>
          <p:nvPr/>
        </p:nvGrpSpPr>
        <p:grpSpPr>
          <a:xfrm>
            <a:off x="2629755" y="2409340"/>
            <a:ext cx="355557" cy="353615"/>
            <a:chOff x="-34406325" y="3919600"/>
            <a:chExt cx="293025" cy="291425"/>
          </a:xfrm>
        </p:grpSpPr>
        <p:sp>
          <p:nvSpPr>
            <p:cNvPr id="9307" name="Google Shape;9307;p99"/>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99"/>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99"/>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99"/>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99"/>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99"/>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99"/>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99"/>
          <p:cNvGrpSpPr/>
          <p:nvPr/>
        </p:nvGrpSpPr>
        <p:grpSpPr>
          <a:xfrm>
            <a:off x="1293653" y="2888703"/>
            <a:ext cx="353645" cy="342179"/>
            <a:chOff x="-32568800" y="3232000"/>
            <a:chExt cx="291450" cy="282000"/>
          </a:xfrm>
        </p:grpSpPr>
        <p:sp>
          <p:nvSpPr>
            <p:cNvPr id="9315" name="Google Shape;9315;p99"/>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99"/>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99"/>
          <p:cNvGrpSpPr/>
          <p:nvPr/>
        </p:nvGrpSpPr>
        <p:grpSpPr>
          <a:xfrm>
            <a:off x="1293183" y="3353613"/>
            <a:ext cx="354586" cy="353645"/>
            <a:chOff x="-32569575" y="3586425"/>
            <a:chExt cx="292225" cy="291450"/>
          </a:xfrm>
        </p:grpSpPr>
        <p:sp>
          <p:nvSpPr>
            <p:cNvPr id="9318" name="Google Shape;9318;p99"/>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99"/>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0" name="Google Shape;9320;p99"/>
          <p:cNvGrpSpPr/>
          <p:nvPr/>
        </p:nvGrpSpPr>
        <p:grpSpPr>
          <a:xfrm>
            <a:off x="1284098" y="3818205"/>
            <a:ext cx="372756" cy="354343"/>
            <a:chOff x="-32576675" y="3944600"/>
            <a:chExt cx="307200" cy="292025"/>
          </a:xfrm>
        </p:grpSpPr>
        <p:sp>
          <p:nvSpPr>
            <p:cNvPr id="9321" name="Google Shape;9321;p99"/>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99"/>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3" name="Google Shape;9323;p99"/>
          <p:cNvGrpSpPr/>
          <p:nvPr/>
        </p:nvGrpSpPr>
        <p:grpSpPr>
          <a:xfrm>
            <a:off x="3529065" y="2882500"/>
            <a:ext cx="354586" cy="354586"/>
            <a:chOff x="-30735200" y="3192625"/>
            <a:chExt cx="292225" cy="292225"/>
          </a:xfrm>
        </p:grpSpPr>
        <p:sp>
          <p:nvSpPr>
            <p:cNvPr id="9324" name="Google Shape;9324;p99"/>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99"/>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99"/>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99"/>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99"/>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99"/>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99"/>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1" name="Google Shape;9331;p99"/>
          <p:cNvGrpSpPr/>
          <p:nvPr/>
        </p:nvGrpSpPr>
        <p:grpSpPr>
          <a:xfrm>
            <a:off x="3529065" y="3353932"/>
            <a:ext cx="354586" cy="353008"/>
            <a:chOff x="-30735200" y="3552550"/>
            <a:chExt cx="292225" cy="290925"/>
          </a:xfrm>
        </p:grpSpPr>
        <p:sp>
          <p:nvSpPr>
            <p:cNvPr id="9332" name="Google Shape;9332;p99"/>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99"/>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99"/>
          <p:cNvGrpSpPr/>
          <p:nvPr/>
        </p:nvGrpSpPr>
        <p:grpSpPr>
          <a:xfrm>
            <a:off x="3529065" y="3818554"/>
            <a:ext cx="354586" cy="353645"/>
            <a:chOff x="-30735200" y="3910925"/>
            <a:chExt cx="292225" cy="291450"/>
          </a:xfrm>
        </p:grpSpPr>
        <p:sp>
          <p:nvSpPr>
            <p:cNvPr id="9335" name="Google Shape;9335;p99"/>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99"/>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37" name="Google Shape;9337;p99"/>
          <p:cNvSpPr/>
          <p:nvPr/>
        </p:nvSpPr>
        <p:spPr>
          <a:xfrm>
            <a:off x="2632180" y="42756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38" name="Google Shape;9338;p99"/>
          <p:cNvGrpSpPr/>
          <p:nvPr/>
        </p:nvGrpSpPr>
        <p:grpSpPr>
          <a:xfrm>
            <a:off x="4882910" y="1531421"/>
            <a:ext cx="358971" cy="359224"/>
            <a:chOff x="-57956275" y="3197925"/>
            <a:chExt cx="319000" cy="319225"/>
          </a:xfrm>
        </p:grpSpPr>
        <p:sp>
          <p:nvSpPr>
            <p:cNvPr id="9339" name="Google Shape;9339;p99"/>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99"/>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99"/>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99"/>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99"/>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99"/>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99"/>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6" name="Google Shape;9346;p99"/>
          <p:cNvGrpSpPr/>
          <p:nvPr/>
        </p:nvGrpSpPr>
        <p:grpSpPr>
          <a:xfrm>
            <a:off x="4905064" y="1987846"/>
            <a:ext cx="314662" cy="358971"/>
            <a:chOff x="-57940525" y="3590375"/>
            <a:chExt cx="279625" cy="319000"/>
          </a:xfrm>
        </p:grpSpPr>
        <p:sp>
          <p:nvSpPr>
            <p:cNvPr id="9347" name="Google Shape;9347;p99"/>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99"/>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99"/>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99"/>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99"/>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2" name="Google Shape;9352;p99"/>
          <p:cNvGrpSpPr/>
          <p:nvPr/>
        </p:nvGrpSpPr>
        <p:grpSpPr>
          <a:xfrm>
            <a:off x="4875945" y="2429217"/>
            <a:ext cx="358099" cy="358999"/>
            <a:chOff x="-57959425" y="3982600"/>
            <a:chExt cx="318225" cy="319025"/>
          </a:xfrm>
        </p:grpSpPr>
        <p:sp>
          <p:nvSpPr>
            <p:cNvPr id="9353" name="Google Shape;9353;p99"/>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99"/>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99"/>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99"/>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99"/>
          <p:cNvGrpSpPr/>
          <p:nvPr/>
        </p:nvGrpSpPr>
        <p:grpSpPr>
          <a:xfrm>
            <a:off x="7076112" y="1532546"/>
            <a:ext cx="357226" cy="357226"/>
            <a:chOff x="-55987225" y="3198925"/>
            <a:chExt cx="317450" cy="317450"/>
          </a:xfrm>
        </p:grpSpPr>
        <p:sp>
          <p:nvSpPr>
            <p:cNvPr id="9358" name="Google Shape;9358;p99"/>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99"/>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99"/>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99"/>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2" name="Google Shape;9362;p99"/>
          <p:cNvGrpSpPr/>
          <p:nvPr/>
        </p:nvGrpSpPr>
        <p:grpSpPr>
          <a:xfrm>
            <a:off x="7076112" y="1988578"/>
            <a:ext cx="357226" cy="357367"/>
            <a:chOff x="-55987225" y="3591025"/>
            <a:chExt cx="317450" cy="317575"/>
          </a:xfrm>
        </p:grpSpPr>
        <p:sp>
          <p:nvSpPr>
            <p:cNvPr id="9363" name="Google Shape;9363;p99"/>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99"/>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99"/>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99"/>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99"/>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8" name="Google Shape;9368;p99"/>
          <p:cNvGrpSpPr/>
          <p:nvPr/>
        </p:nvGrpSpPr>
        <p:grpSpPr>
          <a:xfrm>
            <a:off x="7090027" y="2429217"/>
            <a:ext cx="358999" cy="358999"/>
            <a:chOff x="-55988800" y="3982600"/>
            <a:chExt cx="319025" cy="319025"/>
          </a:xfrm>
        </p:grpSpPr>
        <p:sp>
          <p:nvSpPr>
            <p:cNvPr id="9369" name="Google Shape;9369;p99"/>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99"/>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99"/>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99"/>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99"/>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99"/>
          <p:cNvGrpSpPr/>
          <p:nvPr/>
        </p:nvGrpSpPr>
        <p:grpSpPr>
          <a:xfrm>
            <a:off x="5748546" y="2887174"/>
            <a:ext cx="356326" cy="358971"/>
            <a:chOff x="-54026025" y="3192625"/>
            <a:chExt cx="316650" cy="319000"/>
          </a:xfrm>
        </p:grpSpPr>
        <p:sp>
          <p:nvSpPr>
            <p:cNvPr id="9375" name="Google Shape;9375;p99"/>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99"/>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99"/>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99"/>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99"/>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99"/>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99"/>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99"/>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99"/>
          <p:cNvGrpSpPr/>
          <p:nvPr/>
        </p:nvGrpSpPr>
        <p:grpSpPr>
          <a:xfrm>
            <a:off x="5768492" y="3358148"/>
            <a:ext cx="316434" cy="358099"/>
            <a:chOff x="-54007925" y="3584850"/>
            <a:chExt cx="281200" cy="318225"/>
          </a:xfrm>
        </p:grpSpPr>
        <p:sp>
          <p:nvSpPr>
            <p:cNvPr id="9384" name="Google Shape;9384;p99"/>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99"/>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99"/>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99"/>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99"/>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99"/>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99"/>
          <p:cNvGrpSpPr/>
          <p:nvPr/>
        </p:nvGrpSpPr>
        <p:grpSpPr>
          <a:xfrm>
            <a:off x="5768492" y="3820033"/>
            <a:ext cx="316434" cy="358914"/>
            <a:chOff x="-54007925" y="3975575"/>
            <a:chExt cx="281200" cy="318950"/>
          </a:xfrm>
        </p:grpSpPr>
        <p:sp>
          <p:nvSpPr>
            <p:cNvPr id="9391" name="Google Shape;9391;p99"/>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99"/>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99"/>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99"/>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99"/>
          <p:cNvGrpSpPr/>
          <p:nvPr/>
        </p:nvGrpSpPr>
        <p:grpSpPr>
          <a:xfrm>
            <a:off x="8003359" y="2904504"/>
            <a:ext cx="274770" cy="358492"/>
            <a:chOff x="-52005775" y="3208025"/>
            <a:chExt cx="244175" cy="318575"/>
          </a:xfrm>
        </p:grpSpPr>
        <p:sp>
          <p:nvSpPr>
            <p:cNvPr id="9396" name="Google Shape;9396;p99"/>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99"/>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99"/>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99"/>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99"/>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99"/>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99"/>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99"/>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99"/>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99"/>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99"/>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99"/>
          <p:cNvGrpSpPr/>
          <p:nvPr/>
        </p:nvGrpSpPr>
        <p:grpSpPr>
          <a:xfrm>
            <a:off x="5309825" y="1532546"/>
            <a:ext cx="358099" cy="358099"/>
            <a:chOff x="-57568775" y="3198925"/>
            <a:chExt cx="318225" cy="318225"/>
          </a:xfrm>
        </p:grpSpPr>
        <p:sp>
          <p:nvSpPr>
            <p:cNvPr id="9408" name="Google Shape;9408;p99"/>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99"/>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99"/>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99"/>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99"/>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99"/>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99"/>
          <p:cNvGrpSpPr/>
          <p:nvPr/>
        </p:nvGrpSpPr>
        <p:grpSpPr>
          <a:xfrm>
            <a:off x="5331543" y="1987846"/>
            <a:ext cx="314662" cy="358099"/>
            <a:chOff x="-57549075" y="3590375"/>
            <a:chExt cx="279625" cy="318225"/>
          </a:xfrm>
        </p:grpSpPr>
        <p:sp>
          <p:nvSpPr>
            <p:cNvPr id="9415" name="Google Shape;9415;p99"/>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99"/>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99"/>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99"/>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99"/>
          <p:cNvGrpSpPr/>
          <p:nvPr/>
        </p:nvGrpSpPr>
        <p:grpSpPr>
          <a:xfrm>
            <a:off x="5323740" y="2429217"/>
            <a:ext cx="359871" cy="359871"/>
            <a:chOff x="-57570350" y="3982600"/>
            <a:chExt cx="319800" cy="319800"/>
          </a:xfrm>
        </p:grpSpPr>
        <p:sp>
          <p:nvSpPr>
            <p:cNvPr id="9420" name="Google Shape;9420;p99"/>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99"/>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99"/>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99"/>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4" name="Google Shape;9424;p99"/>
          <p:cNvGrpSpPr/>
          <p:nvPr/>
        </p:nvGrpSpPr>
        <p:grpSpPr>
          <a:xfrm>
            <a:off x="7538779" y="1531646"/>
            <a:ext cx="314662" cy="358999"/>
            <a:chOff x="-55576850" y="3198125"/>
            <a:chExt cx="279625" cy="319025"/>
          </a:xfrm>
        </p:grpSpPr>
        <p:sp>
          <p:nvSpPr>
            <p:cNvPr id="9425" name="Google Shape;9425;p99"/>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99"/>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99"/>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99"/>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99"/>
          <p:cNvGrpSpPr/>
          <p:nvPr/>
        </p:nvGrpSpPr>
        <p:grpSpPr>
          <a:xfrm>
            <a:off x="7516174" y="1987621"/>
            <a:ext cx="359871" cy="358324"/>
            <a:chOff x="-55596550" y="3590175"/>
            <a:chExt cx="319800" cy="318425"/>
          </a:xfrm>
        </p:grpSpPr>
        <p:sp>
          <p:nvSpPr>
            <p:cNvPr id="9430" name="Google Shape;9430;p99"/>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99"/>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99"/>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99"/>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99"/>
          <p:cNvGrpSpPr/>
          <p:nvPr/>
        </p:nvGrpSpPr>
        <p:grpSpPr>
          <a:xfrm>
            <a:off x="7531412" y="2428964"/>
            <a:ext cx="358999" cy="359252"/>
            <a:chOff x="-55595775" y="3982375"/>
            <a:chExt cx="319025" cy="319250"/>
          </a:xfrm>
        </p:grpSpPr>
        <p:sp>
          <p:nvSpPr>
            <p:cNvPr id="9435" name="Google Shape;9435;p99"/>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99"/>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99"/>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99"/>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99"/>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99"/>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1" name="Google Shape;9441;p99"/>
          <p:cNvGrpSpPr/>
          <p:nvPr/>
        </p:nvGrpSpPr>
        <p:grpSpPr>
          <a:xfrm>
            <a:off x="6188595" y="2887174"/>
            <a:ext cx="358999" cy="358099"/>
            <a:chOff x="-53635375" y="3192625"/>
            <a:chExt cx="319025" cy="318225"/>
          </a:xfrm>
        </p:grpSpPr>
        <p:sp>
          <p:nvSpPr>
            <p:cNvPr id="9442" name="Google Shape;9442;p99"/>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99"/>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99"/>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5" name="Google Shape;9445;p99"/>
          <p:cNvGrpSpPr/>
          <p:nvPr/>
        </p:nvGrpSpPr>
        <p:grpSpPr>
          <a:xfrm>
            <a:off x="6210763" y="3358148"/>
            <a:ext cx="314662" cy="358999"/>
            <a:chOff x="-53615675" y="3584850"/>
            <a:chExt cx="279625" cy="319025"/>
          </a:xfrm>
        </p:grpSpPr>
        <p:sp>
          <p:nvSpPr>
            <p:cNvPr id="9446" name="Google Shape;9446;p99"/>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99"/>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99"/>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9" name="Google Shape;9449;p99"/>
          <p:cNvGrpSpPr/>
          <p:nvPr/>
        </p:nvGrpSpPr>
        <p:grpSpPr>
          <a:xfrm>
            <a:off x="6188609" y="3821074"/>
            <a:ext cx="358971" cy="357874"/>
            <a:chOff x="-53634575" y="3976500"/>
            <a:chExt cx="319000" cy="318025"/>
          </a:xfrm>
        </p:grpSpPr>
        <p:sp>
          <p:nvSpPr>
            <p:cNvPr id="9450" name="Google Shape;9450;p99"/>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99"/>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99"/>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99"/>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99"/>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99"/>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99"/>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99"/>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99"/>
          <p:cNvGrpSpPr/>
          <p:nvPr/>
        </p:nvGrpSpPr>
        <p:grpSpPr>
          <a:xfrm>
            <a:off x="7983413" y="3364028"/>
            <a:ext cx="314662" cy="358436"/>
            <a:chOff x="-52023900" y="3590075"/>
            <a:chExt cx="279625" cy="318525"/>
          </a:xfrm>
        </p:grpSpPr>
        <p:sp>
          <p:nvSpPr>
            <p:cNvPr id="9459" name="Google Shape;9459;p99"/>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99"/>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99"/>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99"/>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99"/>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99"/>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99"/>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6" name="Google Shape;9466;p99"/>
          <p:cNvGrpSpPr/>
          <p:nvPr/>
        </p:nvGrpSpPr>
        <p:grpSpPr>
          <a:xfrm>
            <a:off x="5746654" y="1532546"/>
            <a:ext cx="358971" cy="358971"/>
            <a:chOff x="-57173375" y="3198925"/>
            <a:chExt cx="319000" cy="319000"/>
          </a:xfrm>
        </p:grpSpPr>
        <p:sp>
          <p:nvSpPr>
            <p:cNvPr id="9467" name="Google Shape;9467;p99"/>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99"/>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99"/>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99"/>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99"/>
          <p:cNvGrpSpPr/>
          <p:nvPr/>
        </p:nvGrpSpPr>
        <p:grpSpPr>
          <a:xfrm>
            <a:off x="5747541" y="2009987"/>
            <a:ext cx="357198" cy="314690"/>
            <a:chOff x="-57176525" y="3610050"/>
            <a:chExt cx="317425" cy="279650"/>
          </a:xfrm>
        </p:grpSpPr>
        <p:sp>
          <p:nvSpPr>
            <p:cNvPr id="9472" name="Google Shape;9472;p99"/>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99"/>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99"/>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99"/>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99"/>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99"/>
          <p:cNvGrpSpPr/>
          <p:nvPr/>
        </p:nvGrpSpPr>
        <p:grpSpPr>
          <a:xfrm>
            <a:off x="5779179" y="2428542"/>
            <a:ext cx="323524" cy="358774"/>
            <a:chOff x="-57162350" y="3982000"/>
            <a:chExt cx="287500" cy="318825"/>
          </a:xfrm>
        </p:grpSpPr>
        <p:sp>
          <p:nvSpPr>
            <p:cNvPr id="9478" name="Google Shape;9478;p99"/>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99"/>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99"/>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99"/>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99"/>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99"/>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99"/>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99"/>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6" name="Google Shape;9486;p99"/>
          <p:cNvGrpSpPr/>
          <p:nvPr/>
        </p:nvGrpSpPr>
        <p:grpSpPr>
          <a:xfrm>
            <a:off x="7957995" y="1532546"/>
            <a:ext cx="358099" cy="356326"/>
            <a:chOff x="-55202750" y="3198925"/>
            <a:chExt cx="318225" cy="316650"/>
          </a:xfrm>
        </p:grpSpPr>
        <p:sp>
          <p:nvSpPr>
            <p:cNvPr id="9487" name="Google Shape;9487;p99"/>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99"/>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9" name="Google Shape;9489;p99"/>
          <p:cNvGrpSpPr/>
          <p:nvPr/>
        </p:nvGrpSpPr>
        <p:grpSpPr>
          <a:xfrm>
            <a:off x="7968629" y="1987846"/>
            <a:ext cx="336830" cy="358099"/>
            <a:chOff x="-55194875" y="3590375"/>
            <a:chExt cx="299325" cy="318225"/>
          </a:xfrm>
        </p:grpSpPr>
        <p:sp>
          <p:nvSpPr>
            <p:cNvPr id="9490" name="Google Shape;9490;p99"/>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99"/>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99"/>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99"/>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99"/>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99"/>
          <p:cNvGrpSpPr/>
          <p:nvPr/>
        </p:nvGrpSpPr>
        <p:grpSpPr>
          <a:xfrm>
            <a:off x="7973247" y="2430117"/>
            <a:ext cx="357198" cy="357198"/>
            <a:chOff x="-55203525" y="3983400"/>
            <a:chExt cx="317425" cy="317425"/>
          </a:xfrm>
        </p:grpSpPr>
        <p:sp>
          <p:nvSpPr>
            <p:cNvPr id="9496" name="Google Shape;9496;p99"/>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99"/>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99"/>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9" name="Google Shape;9499;p99"/>
          <p:cNvGrpSpPr/>
          <p:nvPr/>
        </p:nvGrpSpPr>
        <p:grpSpPr>
          <a:xfrm>
            <a:off x="6639727" y="2887174"/>
            <a:ext cx="335930" cy="358971"/>
            <a:chOff x="-53232900" y="3192625"/>
            <a:chExt cx="298525" cy="319000"/>
          </a:xfrm>
        </p:grpSpPr>
        <p:sp>
          <p:nvSpPr>
            <p:cNvPr id="9500" name="Google Shape;9500;p99"/>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99"/>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99"/>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99"/>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99"/>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99"/>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99"/>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99"/>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8" name="Google Shape;9508;p99"/>
          <p:cNvGrpSpPr/>
          <p:nvPr/>
        </p:nvGrpSpPr>
        <p:grpSpPr>
          <a:xfrm>
            <a:off x="6629093" y="3358148"/>
            <a:ext cx="357198" cy="356326"/>
            <a:chOff x="-53242350" y="3584850"/>
            <a:chExt cx="317425" cy="316650"/>
          </a:xfrm>
        </p:grpSpPr>
        <p:sp>
          <p:nvSpPr>
            <p:cNvPr id="9509" name="Google Shape;9509;p99"/>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99"/>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99"/>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99"/>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99"/>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99"/>
          <p:cNvGrpSpPr/>
          <p:nvPr/>
        </p:nvGrpSpPr>
        <p:grpSpPr>
          <a:xfrm>
            <a:off x="6650362" y="3820849"/>
            <a:ext cx="314662" cy="358999"/>
            <a:chOff x="-53224225" y="3976300"/>
            <a:chExt cx="279625" cy="319025"/>
          </a:xfrm>
        </p:grpSpPr>
        <p:sp>
          <p:nvSpPr>
            <p:cNvPr id="9515" name="Google Shape;9515;p99"/>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99"/>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99"/>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99"/>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99"/>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99"/>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99"/>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2" name="Google Shape;9522;p99"/>
          <p:cNvGrpSpPr/>
          <p:nvPr/>
        </p:nvGrpSpPr>
        <p:grpSpPr>
          <a:xfrm>
            <a:off x="7961258" y="3828529"/>
            <a:ext cx="358971" cy="358408"/>
            <a:chOff x="-52043575" y="3983125"/>
            <a:chExt cx="319000" cy="318500"/>
          </a:xfrm>
        </p:grpSpPr>
        <p:sp>
          <p:nvSpPr>
            <p:cNvPr id="9523" name="Google Shape;9523;p99"/>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99"/>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99"/>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99"/>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99"/>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99"/>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99"/>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99"/>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99"/>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99"/>
          <p:cNvGrpSpPr/>
          <p:nvPr/>
        </p:nvGrpSpPr>
        <p:grpSpPr>
          <a:xfrm>
            <a:off x="6215199" y="1532546"/>
            <a:ext cx="314662" cy="358971"/>
            <a:chOff x="-56766175" y="3198925"/>
            <a:chExt cx="279625" cy="319000"/>
          </a:xfrm>
        </p:grpSpPr>
        <p:sp>
          <p:nvSpPr>
            <p:cNvPr id="9533" name="Google Shape;9533;p99"/>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99"/>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99"/>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99"/>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99"/>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99"/>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99"/>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0" name="Google Shape;9540;p99"/>
          <p:cNvGrpSpPr/>
          <p:nvPr/>
        </p:nvGrpSpPr>
        <p:grpSpPr>
          <a:xfrm>
            <a:off x="6214313" y="1987846"/>
            <a:ext cx="316434" cy="358099"/>
            <a:chOff x="-56766175" y="3590375"/>
            <a:chExt cx="281200" cy="318225"/>
          </a:xfrm>
        </p:grpSpPr>
        <p:sp>
          <p:nvSpPr>
            <p:cNvPr id="9541" name="Google Shape;9541;p99"/>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99"/>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99"/>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99"/>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5" name="Google Shape;9545;p99"/>
          <p:cNvGrpSpPr/>
          <p:nvPr/>
        </p:nvGrpSpPr>
        <p:grpSpPr>
          <a:xfrm>
            <a:off x="6251269" y="2429217"/>
            <a:ext cx="272126" cy="358099"/>
            <a:chOff x="-56747275" y="3982600"/>
            <a:chExt cx="241825" cy="318225"/>
          </a:xfrm>
        </p:grpSpPr>
        <p:sp>
          <p:nvSpPr>
            <p:cNvPr id="9546" name="Google Shape;9546;p99"/>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99"/>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99"/>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99"/>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99"/>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99"/>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99"/>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99"/>
          <p:cNvGrpSpPr/>
          <p:nvPr/>
        </p:nvGrpSpPr>
        <p:grpSpPr>
          <a:xfrm>
            <a:off x="4881188" y="2894264"/>
            <a:ext cx="314662" cy="358971"/>
            <a:chOff x="-54793175" y="3198925"/>
            <a:chExt cx="279625" cy="319000"/>
          </a:xfrm>
        </p:grpSpPr>
        <p:sp>
          <p:nvSpPr>
            <p:cNvPr id="9554" name="Google Shape;9554;p99"/>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99"/>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99"/>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99"/>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99"/>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99"/>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99"/>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1" name="Google Shape;9561;p99"/>
          <p:cNvGrpSpPr/>
          <p:nvPr/>
        </p:nvGrpSpPr>
        <p:grpSpPr>
          <a:xfrm>
            <a:off x="4859020" y="3371455"/>
            <a:ext cx="358999" cy="342991"/>
            <a:chOff x="-54812875" y="3596675"/>
            <a:chExt cx="319025" cy="304800"/>
          </a:xfrm>
        </p:grpSpPr>
        <p:sp>
          <p:nvSpPr>
            <p:cNvPr id="9562" name="Google Shape;9562;p99"/>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99"/>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99"/>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99"/>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99"/>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99"/>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99"/>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9" name="Google Shape;9569;p99"/>
          <p:cNvSpPr/>
          <p:nvPr/>
        </p:nvSpPr>
        <p:spPr>
          <a:xfrm>
            <a:off x="5033910" y="37457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99"/>
          <p:cNvSpPr/>
          <p:nvPr/>
        </p:nvSpPr>
        <p:spPr>
          <a:xfrm>
            <a:off x="5034361" y="37465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1" name="Google Shape;9571;p99"/>
          <p:cNvGrpSpPr/>
          <p:nvPr/>
        </p:nvGrpSpPr>
        <p:grpSpPr>
          <a:xfrm>
            <a:off x="4881188" y="3827938"/>
            <a:ext cx="314662" cy="358099"/>
            <a:chOff x="-54793175" y="3982600"/>
            <a:chExt cx="279625" cy="318225"/>
          </a:xfrm>
        </p:grpSpPr>
        <p:sp>
          <p:nvSpPr>
            <p:cNvPr id="9572" name="Google Shape;9572;p99"/>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99"/>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99"/>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99"/>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99"/>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99"/>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99"/>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9" name="Google Shape;9579;p99"/>
          <p:cNvGrpSpPr/>
          <p:nvPr/>
        </p:nvGrpSpPr>
        <p:grpSpPr>
          <a:xfrm>
            <a:off x="7092647" y="2887174"/>
            <a:ext cx="314662" cy="358099"/>
            <a:chOff x="-52832000" y="3192625"/>
            <a:chExt cx="279625" cy="318225"/>
          </a:xfrm>
        </p:grpSpPr>
        <p:sp>
          <p:nvSpPr>
            <p:cNvPr id="9580" name="Google Shape;9580;p99"/>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99"/>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99"/>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99"/>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99"/>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99"/>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99"/>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99"/>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99"/>
          <p:cNvGrpSpPr/>
          <p:nvPr/>
        </p:nvGrpSpPr>
        <p:grpSpPr>
          <a:xfrm>
            <a:off x="7070492" y="3359048"/>
            <a:ext cx="358971" cy="357198"/>
            <a:chOff x="-52851675" y="3585650"/>
            <a:chExt cx="319000" cy="317425"/>
          </a:xfrm>
        </p:grpSpPr>
        <p:sp>
          <p:nvSpPr>
            <p:cNvPr id="9589" name="Google Shape;9589;p99"/>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99"/>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99"/>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99"/>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99"/>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99"/>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99"/>
          <p:cNvGrpSpPr/>
          <p:nvPr/>
        </p:nvGrpSpPr>
        <p:grpSpPr>
          <a:xfrm>
            <a:off x="7092647" y="3820849"/>
            <a:ext cx="314662" cy="358999"/>
            <a:chOff x="-52832000" y="3976300"/>
            <a:chExt cx="279625" cy="319025"/>
          </a:xfrm>
        </p:grpSpPr>
        <p:sp>
          <p:nvSpPr>
            <p:cNvPr id="9596" name="Google Shape;9596;p99"/>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99"/>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99"/>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99"/>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99"/>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99"/>
          <p:cNvGrpSpPr/>
          <p:nvPr/>
        </p:nvGrpSpPr>
        <p:grpSpPr>
          <a:xfrm>
            <a:off x="6209853" y="4275497"/>
            <a:ext cx="316434" cy="358099"/>
            <a:chOff x="-51633225" y="3198925"/>
            <a:chExt cx="281200" cy="318225"/>
          </a:xfrm>
        </p:grpSpPr>
        <p:sp>
          <p:nvSpPr>
            <p:cNvPr id="9602" name="Google Shape;9602;p99"/>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99"/>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99"/>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99"/>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99"/>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99"/>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99"/>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9" name="Google Shape;9609;p99"/>
          <p:cNvGrpSpPr/>
          <p:nvPr/>
        </p:nvGrpSpPr>
        <p:grpSpPr>
          <a:xfrm>
            <a:off x="6628676" y="1533418"/>
            <a:ext cx="365188" cy="357226"/>
            <a:chOff x="-56396775" y="3199700"/>
            <a:chExt cx="324525" cy="317450"/>
          </a:xfrm>
        </p:grpSpPr>
        <p:sp>
          <p:nvSpPr>
            <p:cNvPr id="9610" name="Google Shape;9610;p99"/>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99"/>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99"/>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99"/>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99"/>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99"/>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99"/>
          <p:cNvGrpSpPr/>
          <p:nvPr/>
        </p:nvGrpSpPr>
        <p:grpSpPr>
          <a:xfrm>
            <a:off x="6631771" y="1999353"/>
            <a:ext cx="358999" cy="335958"/>
            <a:chOff x="-56394425" y="3600600"/>
            <a:chExt cx="319025" cy="298550"/>
          </a:xfrm>
        </p:grpSpPr>
        <p:sp>
          <p:nvSpPr>
            <p:cNvPr id="9617" name="Google Shape;9617;p99"/>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99"/>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99"/>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0" name="Google Shape;9620;p99"/>
          <p:cNvGrpSpPr/>
          <p:nvPr/>
        </p:nvGrpSpPr>
        <p:grpSpPr>
          <a:xfrm>
            <a:off x="6662538" y="2430117"/>
            <a:ext cx="327068" cy="357198"/>
            <a:chOff x="-56379450" y="3983400"/>
            <a:chExt cx="290650" cy="317425"/>
          </a:xfrm>
        </p:grpSpPr>
        <p:sp>
          <p:nvSpPr>
            <p:cNvPr id="9621" name="Google Shape;9621;p99"/>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99"/>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99"/>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99"/>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99"/>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99"/>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99"/>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99"/>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9" name="Google Shape;9629;p99"/>
          <p:cNvGrpSpPr/>
          <p:nvPr/>
        </p:nvGrpSpPr>
        <p:grpSpPr>
          <a:xfrm>
            <a:off x="5326242" y="2894264"/>
            <a:ext cx="316434" cy="358971"/>
            <a:chOff x="-54401725" y="3198925"/>
            <a:chExt cx="281200" cy="319000"/>
          </a:xfrm>
        </p:grpSpPr>
        <p:sp>
          <p:nvSpPr>
            <p:cNvPr id="9630" name="Google Shape;9630;p99"/>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99"/>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99"/>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99"/>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99"/>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99"/>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99"/>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99"/>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99"/>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99"/>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99"/>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1" name="Google Shape;9641;p99"/>
          <p:cNvGrpSpPr/>
          <p:nvPr/>
        </p:nvGrpSpPr>
        <p:grpSpPr>
          <a:xfrm>
            <a:off x="5327128" y="3364365"/>
            <a:ext cx="314662" cy="358099"/>
            <a:chOff x="-54401725" y="3590375"/>
            <a:chExt cx="279625" cy="318225"/>
          </a:xfrm>
        </p:grpSpPr>
        <p:sp>
          <p:nvSpPr>
            <p:cNvPr id="9642" name="Google Shape;9642;p99"/>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99"/>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99"/>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99"/>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99"/>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99"/>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8" name="Google Shape;9648;p99"/>
          <p:cNvGrpSpPr/>
          <p:nvPr/>
        </p:nvGrpSpPr>
        <p:grpSpPr>
          <a:xfrm>
            <a:off x="5324920" y="3827938"/>
            <a:ext cx="319079" cy="358099"/>
            <a:chOff x="-54403300" y="3982600"/>
            <a:chExt cx="283550" cy="318225"/>
          </a:xfrm>
        </p:grpSpPr>
        <p:sp>
          <p:nvSpPr>
            <p:cNvPr id="9649" name="Google Shape;9649;p99"/>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99"/>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99"/>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99"/>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99"/>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4" name="Google Shape;9654;p99"/>
          <p:cNvGrpSpPr/>
          <p:nvPr/>
        </p:nvGrpSpPr>
        <p:grpSpPr>
          <a:xfrm>
            <a:off x="7512313" y="2889172"/>
            <a:ext cx="356298" cy="356973"/>
            <a:chOff x="-52458650" y="3194400"/>
            <a:chExt cx="316625" cy="317225"/>
          </a:xfrm>
        </p:grpSpPr>
        <p:sp>
          <p:nvSpPr>
            <p:cNvPr id="9655" name="Google Shape;9655;p99"/>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99"/>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99"/>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99"/>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99"/>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99"/>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99"/>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99"/>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3" name="Google Shape;9663;p99"/>
          <p:cNvGrpSpPr/>
          <p:nvPr/>
        </p:nvGrpSpPr>
        <p:grpSpPr>
          <a:xfrm>
            <a:off x="7521611" y="3358148"/>
            <a:ext cx="337703" cy="357845"/>
            <a:chOff x="-52450000" y="3584850"/>
            <a:chExt cx="300100" cy="318000"/>
          </a:xfrm>
        </p:grpSpPr>
        <p:sp>
          <p:nvSpPr>
            <p:cNvPr id="9664" name="Google Shape;9664;p99"/>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99"/>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99"/>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99"/>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99"/>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99"/>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99"/>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1" name="Google Shape;9671;p99"/>
          <p:cNvGrpSpPr/>
          <p:nvPr/>
        </p:nvGrpSpPr>
        <p:grpSpPr>
          <a:xfrm>
            <a:off x="7533131" y="3822621"/>
            <a:ext cx="314662" cy="357226"/>
            <a:chOff x="-52440550" y="3977875"/>
            <a:chExt cx="279625" cy="317450"/>
          </a:xfrm>
        </p:grpSpPr>
        <p:sp>
          <p:nvSpPr>
            <p:cNvPr id="9672" name="Google Shape;9672;p99"/>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99"/>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99"/>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99"/>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99"/>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99"/>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99"/>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99"/>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99"/>
          <p:cNvGrpSpPr/>
          <p:nvPr/>
        </p:nvGrpSpPr>
        <p:grpSpPr>
          <a:xfrm>
            <a:off x="6645066" y="4278827"/>
            <a:ext cx="314662" cy="358999"/>
            <a:chOff x="-51623775" y="3584850"/>
            <a:chExt cx="279625" cy="319025"/>
          </a:xfrm>
        </p:grpSpPr>
        <p:sp>
          <p:nvSpPr>
            <p:cNvPr id="9681" name="Google Shape;9681;p99"/>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99"/>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99"/>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99"/>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99"/>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99"/>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99"/>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99"/>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99"/>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93"/>
        <p:cNvGrpSpPr/>
        <p:nvPr/>
      </p:nvGrpSpPr>
      <p:grpSpPr>
        <a:xfrm>
          <a:off x="0" y="0"/>
          <a:ext cx="0" cy="0"/>
          <a:chOff x="0" y="0"/>
          <a:chExt cx="0" cy="0"/>
        </a:xfrm>
      </p:grpSpPr>
      <p:sp>
        <p:nvSpPr>
          <p:cNvPr id="9694" name="Google Shape;9694;p100"/>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95" name="Google Shape;9695;p100"/>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696" name="Google Shape;9696;p100"/>
          <p:cNvGrpSpPr/>
          <p:nvPr/>
        </p:nvGrpSpPr>
        <p:grpSpPr>
          <a:xfrm>
            <a:off x="885675" y="1539249"/>
            <a:ext cx="276003" cy="357300"/>
            <a:chOff x="-50469125" y="3183175"/>
            <a:chExt cx="233150" cy="301825"/>
          </a:xfrm>
        </p:grpSpPr>
        <p:sp>
          <p:nvSpPr>
            <p:cNvPr id="9697" name="Google Shape;9697;p100"/>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00"/>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00"/>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0" name="Google Shape;9700;p100"/>
          <p:cNvGrpSpPr/>
          <p:nvPr/>
        </p:nvGrpSpPr>
        <p:grpSpPr>
          <a:xfrm>
            <a:off x="845574" y="1974651"/>
            <a:ext cx="356205" cy="355288"/>
            <a:chOff x="-50504575" y="3550975"/>
            <a:chExt cx="300900" cy="300125"/>
          </a:xfrm>
        </p:grpSpPr>
        <p:sp>
          <p:nvSpPr>
            <p:cNvPr id="9701" name="Google Shape;9701;p100"/>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00"/>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00"/>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00"/>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100"/>
          <p:cNvGrpSpPr/>
          <p:nvPr/>
        </p:nvGrpSpPr>
        <p:grpSpPr>
          <a:xfrm>
            <a:off x="845574" y="2412893"/>
            <a:ext cx="356205" cy="354341"/>
            <a:chOff x="-50503000" y="3921175"/>
            <a:chExt cx="300900" cy="299325"/>
          </a:xfrm>
        </p:grpSpPr>
        <p:sp>
          <p:nvSpPr>
            <p:cNvPr id="9706" name="Google Shape;9706;p100"/>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00"/>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00"/>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00"/>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00"/>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1" name="Google Shape;9711;p100"/>
          <p:cNvGrpSpPr/>
          <p:nvPr/>
        </p:nvGrpSpPr>
        <p:grpSpPr>
          <a:xfrm>
            <a:off x="3049627" y="1558811"/>
            <a:ext cx="355258" cy="356205"/>
            <a:chOff x="-48630025" y="3199700"/>
            <a:chExt cx="300100" cy="300900"/>
          </a:xfrm>
        </p:grpSpPr>
        <p:sp>
          <p:nvSpPr>
            <p:cNvPr id="9712" name="Google Shape;9712;p100"/>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00"/>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00"/>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5" name="Google Shape;9715;p100"/>
          <p:cNvGrpSpPr/>
          <p:nvPr/>
        </p:nvGrpSpPr>
        <p:grpSpPr>
          <a:xfrm>
            <a:off x="3049627" y="1996107"/>
            <a:ext cx="355258" cy="355258"/>
            <a:chOff x="-48630025" y="3569100"/>
            <a:chExt cx="300100" cy="300100"/>
          </a:xfrm>
        </p:grpSpPr>
        <p:sp>
          <p:nvSpPr>
            <p:cNvPr id="9716" name="Google Shape;9716;p100"/>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00"/>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00"/>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00"/>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00"/>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00"/>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00"/>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00"/>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00"/>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00"/>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6" name="Google Shape;9726;p100"/>
          <p:cNvGrpSpPr/>
          <p:nvPr/>
        </p:nvGrpSpPr>
        <p:grpSpPr>
          <a:xfrm>
            <a:off x="3050101" y="2433403"/>
            <a:ext cx="354311" cy="353394"/>
            <a:chOff x="-48629225" y="3938500"/>
            <a:chExt cx="299300" cy="298525"/>
          </a:xfrm>
        </p:grpSpPr>
        <p:sp>
          <p:nvSpPr>
            <p:cNvPr id="9727" name="Google Shape;9727;p100"/>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00"/>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00"/>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00"/>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100"/>
          <p:cNvGrpSpPr/>
          <p:nvPr/>
        </p:nvGrpSpPr>
        <p:grpSpPr>
          <a:xfrm>
            <a:off x="1785504" y="2904744"/>
            <a:ext cx="311458" cy="354341"/>
            <a:chOff x="-46762575" y="3200500"/>
            <a:chExt cx="263100" cy="299325"/>
          </a:xfrm>
        </p:grpSpPr>
        <p:sp>
          <p:nvSpPr>
            <p:cNvPr id="9732" name="Google Shape;9732;p100"/>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00"/>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00"/>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00"/>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00"/>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7" name="Google Shape;9737;p100"/>
          <p:cNvGrpSpPr/>
          <p:nvPr/>
        </p:nvGrpSpPr>
        <p:grpSpPr>
          <a:xfrm>
            <a:off x="1763589" y="3363466"/>
            <a:ext cx="355288" cy="312375"/>
            <a:chOff x="-46779900" y="3588000"/>
            <a:chExt cx="300125" cy="263875"/>
          </a:xfrm>
        </p:grpSpPr>
        <p:sp>
          <p:nvSpPr>
            <p:cNvPr id="9738" name="Google Shape;9738;p100"/>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00"/>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00"/>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00"/>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2" name="Google Shape;9742;p100"/>
          <p:cNvGrpSpPr/>
          <p:nvPr/>
        </p:nvGrpSpPr>
        <p:grpSpPr>
          <a:xfrm>
            <a:off x="1764062" y="3778388"/>
            <a:ext cx="354341" cy="353394"/>
            <a:chOff x="-46779100" y="3938500"/>
            <a:chExt cx="299325" cy="298525"/>
          </a:xfrm>
        </p:grpSpPr>
        <p:sp>
          <p:nvSpPr>
            <p:cNvPr id="9743" name="Google Shape;9743;p100"/>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00"/>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5" name="Google Shape;9745;p100"/>
          <p:cNvGrpSpPr/>
          <p:nvPr/>
        </p:nvGrpSpPr>
        <p:grpSpPr>
          <a:xfrm>
            <a:off x="3971800" y="2911255"/>
            <a:ext cx="355258" cy="355288"/>
            <a:chOff x="-44924250" y="3206000"/>
            <a:chExt cx="300100" cy="300125"/>
          </a:xfrm>
        </p:grpSpPr>
        <p:sp>
          <p:nvSpPr>
            <p:cNvPr id="9746" name="Google Shape;9746;p100"/>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00"/>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00"/>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00"/>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00"/>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1" name="Google Shape;9751;p100"/>
          <p:cNvGrpSpPr/>
          <p:nvPr/>
        </p:nvGrpSpPr>
        <p:grpSpPr>
          <a:xfrm>
            <a:off x="1286286" y="1539249"/>
            <a:ext cx="355258" cy="355258"/>
            <a:chOff x="-50134375" y="3183175"/>
            <a:chExt cx="300100" cy="300100"/>
          </a:xfrm>
        </p:grpSpPr>
        <p:sp>
          <p:nvSpPr>
            <p:cNvPr id="9752" name="Google Shape;9752;p100"/>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00"/>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00"/>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00"/>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00"/>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00"/>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00"/>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00"/>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00"/>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00"/>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2" name="Google Shape;9762;p100"/>
          <p:cNvGrpSpPr/>
          <p:nvPr/>
        </p:nvGrpSpPr>
        <p:grpSpPr>
          <a:xfrm>
            <a:off x="1286286" y="1974651"/>
            <a:ext cx="355258" cy="355288"/>
            <a:chOff x="-50134375" y="3550975"/>
            <a:chExt cx="300100" cy="300125"/>
          </a:xfrm>
        </p:grpSpPr>
        <p:sp>
          <p:nvSpPr>
            <p:cNvPr id="9763" name="Google Shape;9763;p100"/>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00"/>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5" name="Google Shape;9765;p100"/>
          <p:cNvGrpSpPr/>
          <p:nvPr/>
        </p:nvGrpSpPr>
        <p:grpSpPr>
          <a:xfrm>
            <a:off x="1286286" y="2412183"/>
            <a:ext cx="355258" cy="355051"/>
            <a:chOff x="-50134375" y="3920575"/>
            <a:chExt cx="300100" cy="299925"/>
          </a:xfrm>
        </p:grpSpPr>
        <p:sp>
          <p:nvSpPr>
            <p:cNvPr id="9766" name="Google Shape;9766;p100"/>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00"/>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00"/>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100"/>
          <p:cNvGrpSpPr/>
          <p:nvPr/>
        </p:nvGrpSpPr>
        <p:grpSpPr>
          <a:xfrm>
            <a:off x="3497010" y="1559758"/>
            <a:ext cx="357123" cy="355258"/>
            <a:chOff x="-48262200" y="3200500"/>
            <a:chExt cx="301675" cy="300100"/>
          </a:xfrm>
        </p:grpSpPr>
        <p:sp>
          <p:nvSpPr>
            <p:cNvPr id="9770" name="Google Shape;9770;p100"/>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00"/>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00"/>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00"/>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00"/>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00"/>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00"/>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00"/>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00"/>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100"/>
          <p:cNvGrpSpPr/>
          <p:nvPr/>
        </p:nvGrpSpPr>
        <p:grpSpPr>
          <a:xfrm>
            <a:off x="3526383" y="1996847"/>
            <a:ext cx="298377" cy="354519"/>
            <a:chOff x="-48233050" y="3569725"/>
            <a:chExt cx="252050" cy="299475"/>
          </a:xfrm>
        </p:grpSpPr>
        <p:sp>
          <p:nvSpPr>
            <p:cNvPr id="9780" name="Google Shape;9780;p100"/>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00"/>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00"/>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3" name="Google Shape;9783;p100"/>
          <p:cNvGrpSpPr/>
          <p:nvPr/>
        </p:nvGrpSpPr>
        <p:grpSpPr>
          <a:xfrm>
            <a:off x="3550148" y="2430591"/>
            <a:ext cx="250847" cy="358070"/>
            <a:chOff x="-48216525" y="3936125"/>
            <a:chExt cx="211900" cy="302475"/>
          </a:xfrm>
        </p:grpSpPr>
        <p:sp>
          <p:nvSpPr>
            <p:cNvPr id="9784" name="Google Shape;9784;p100"/>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00"/>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00"/>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00"/>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100"/>
          <p:cNvGrpSpPr/>
          <p:nvPr/>
        </p:nvGrpSpPr>
        <p:grpSpPr>
          <a:xfrm>
            <a:off x="2205866" y="2905661"/>
            <a:ext cx="355258" cy="355288"/>
            <a:chOff x="-46410500" y="3201275"/>
            <a:chExt cx="300100" cy="300125"/>
          </a:xfrm>
        </p:grpSpPr>
        <p:sp>
          <p:nvSpPr>
            <p:cNvPr id="9789" name="Google Shape;9789;p100"/>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00"/>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00"/>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00"/>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00"/>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4" name="Google Shape;9794;p100"/>
          <p:cNvGrpSpPr/>
          <p:nvPr/>
        </p:nvGrpSpPr>
        <p:grpSpPr>
          <a:xfrm>
            <a:off x="2205866" y="3341092"/>
            <a:ext cx="355258" cy="356205"/>
            <a:chOff x="-46409700" y="3569100"/>
            <a:chExt cx="300100" cy="300900"/>
          </a:xfrm>
        </p:grpSpPr>
        <p:sp>
          <p:nvSpPr>
            <p:cNvPr id="9795" name="Google Shape;9795;p100"/>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00"/>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00"/>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00"/>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00"/>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0" name="Google Shape;9800;p100"/>
          <p:cNvGrpSpPr/>
          <p:nvPr/>
        </p:nvGrpSpPr>
        <p:grpSpPr>
          <a:xfrm>
            <a:off x="2193747" y="3776524"/>
            <a:ext cx="379497" cy="358070"/>
            <a:chOff x="-46422300" y="3936925"/>
            <a:chExt cx="320575" cy="302475"/>
          </a:xfrm>
        </p:grpSpPr>
        <p:sp>
          <p:nvSpPr>
            <p:cNvPr id="9801" name="Google Shape;9801;p100"/>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00"/>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3" name="Google Shape;9803;p100"/>
          <p:cNvGrpSpPr/>
          <p:nvPr/>
        </p:nvGrpSpPr>
        <p:grpSpPr>
          <a:xfrm>
            <a:off x="3971326" y="3330852"/>
            <a:ext cx="356205" cy="355258"/>
            <a:chOff x="-44914800" y="3560450"/>
            <a:chExt cx="300900" cy="300100"/>
          </a:xfrm>
        </p:grpSpPr>
        <p:sp>
          <p:nvSpPr>
            <p:cNvPr id="9804" name="Google Shape;9804;p100"/>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00"/>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00"/>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00"/>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00"/>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9" name="Google Shape;9809;p100"/>
          <p:cNvGrpSpPr/>
          <p:nvPr/>
        </p:nvGrpSpPr>
        <p:grpSpPr>
          <a:xfrm>
            <a:off x="1726378" y="1539486"/>
            <a:ext cx="354311" cy="354104"/>
            <a:chOff x="-49764975" y="3183375"/>
            <a:chExt cx="299300" cy="299125"/>
          </a:xfrm>
        </p:grpSpPr>
        <p:sp>
          <p:nvSpPr>
            <p:cNvPr id="9810" name="Google Shape;9810;p100"/>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00"/>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00"/>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00"/>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00"/>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00"/>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00"/>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00"/>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00"/>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9" name="Google Shape;9819;p100"/>
          <p:cNvGrpSpPr/>
          <p:nvPr/>
        </p:nvGrpSpPr>
        <p:grpSpPr>
          <a:xfrm>
            <a:off x="1726378" y="1974947"/>
            <a:ext cx="354311" cy="355909"/>
            <a:chOff x="-49764975" y="3551225"/>
            <a:chExt cx="299300" cy="300650"/>
          </a:xfrm>
        </p:grpSpPr>
        <p:sp>
          <p:nvSpPr>
            <p:cNvPr id="9820" name="Google Shape;9820;p100"/>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00"/>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00"/>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00"/>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00"/>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00"/>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00"/>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00"/>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00"/>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00"/>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00"/>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1" name="Google Shape;9831;p100"/>
          <p:cNvGrpSpPr/>
          <p:nvPr/>
        </p:nvGrpSpPr>
        <p:grpSpPr>
          <a:xfrm>
            <a:off x="1724040" y="2411710"/>
            <a:ext cx="358987" cy="355525"/>
            <a:chOff x="-49766550" y="3920175"/>
            <a:chExt cx="303250" cy="300325"/>
          </a:xfrm>
        </p:grpSpPr>
        <p:sp>
          <p:nvSpPr>
            <p:cNvPr id="9832" name="Google Shape;9832;p100"/>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00"/>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00"/>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00"/>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6" name="Google Shape;9836;p100"/>
          <p:cNvGrpSpPr/>
          <p:nvPr/>
        </p:nvGrpSpPr>
        <p:grpSpPr>
          <a:xfrm>
            <a:off x="3939571" y="1559758"/>
            <a:ext cx="357123" cy="354341"/>
            <a:chOff x="-47892800" y="3200500"/>
            <a:chExt cx="301675" cy="299325"/>
          </a:xfrm>
        </p:grpSpPr>
        <p:sp>
          <p:nvSpPr>
            <p:cNvPr id="9837" name="Google Shape;9837;p100"/>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00"/>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00"/>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00"/>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00"/>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00"/>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100"/>
          <p:cNvGrpSpPr/>
          <p:nvPr/>
        </p:nvGrpSpPr>
        <p:grpSpPr>
          <a:xfrm>
            <a:off x="4003437" y="1996107"/>
            <a:ext cx="229391" cy="355258"/>
            <a:chOff x="-47839250" y="3569100"/>
            <a:chExt cx="193775" cy="300100"/>
          </a:xfrm>
        </p:grpSpPr>
        <p:sp>
          <p:nvSpPr>
            <p:cNvPr id="9844" name="Google Shape;9844;p100"/>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00"/>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00"/>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00"/>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00"/>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00"/>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0" name="Google Shape;9850;p100"/>
          <p:cNvGrpSpPr/>
          <p:nvPr/>
        </p:nvGrpSpPr>
        <p:grpSpPr>
          <a:xfrm>
            <a:off x="3940503" y="2432456"/>
            <a:ext cx="355258" cy="356205"/>
            <a:chOff x="-47892800" y="3937700"/>
            <a:chExt cx="300100" cy="300900"/>
          </a:xfrm>
        </p:grpSpPr>
        <p:sp>
          <p:nvSpPr>
            <p:cNvPr id="9851" name="Google Shape;9851;p100"/>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00"/>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00"/>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00"/>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00"/>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00"/>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00"/>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00"/>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100"/>
          <p:cNvGrpSpPr/>
          <p:nvPr/>
        </p:nvGrpSpPr>
        <p:grpSpPr>
          <a:xfrm>
            <a:off x="2645798" y="2926170"/>
            <a:ext cx="355258" cy="311458"/>
            <a:chOff x="-46042675" y="3218600"/>
            <a:chExt cx="300100" cy="263100"/>
          </a:xfrm>
        </p:grpSpPr>
        <p:sp>
          <p:nvSpPr>
            <p:cNvPr id="9860" name="Google Shape;9860;p100"/>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00"/>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00"/>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00"/>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00"/>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00"/>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6" name="Google Shape;9866;p100"/>
          <p:cNvGrpSpPr/>
          <p:nvPr/>
        </p:nvGrpSpPr>
        <p:grpSpPr>
          <a:xfrm>
            <a:off x="2645798" y="3340619"/>
            <a:ext cx="355258" cy="323118"/>
            <a:chOff x="-46042675" y="3568700"/>
            <a:chExt cx="300100" cy="272950"/>
          </a:xfrm>
        </p:grpSpPr>
        <p:sp>
          <p:nvSpPr>
            <p:cNvPr id="9867" name="Google Shape;9867;p100"/>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00"/>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00"/>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00"/>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100"/>
          <p:cNvGrpSpPr/>
          <p:nvPr/>
        </p:nvGrpSpPr>
        <p:grpSpPr>
          <a:xfrm>
            <a:off x="2687749" y="3777589"/>
            <a:ext cx="271357" cy="356057"/>
            <a:chOff x="-46007225" y="3937825"/>
            <a:chExt cx="229225" cy="300775"/>
          </a:xfrm>
        </p:grpSpPr>
        <p:sp>
          <p:nvSpPr>
            <p:cNvPr id="9872" name="Google Shape;9872;p100"/>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00"/>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00"/>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00"/>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00"/>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00"/>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00"/>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00"/>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00"/>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00"/>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100"/>
          <p:cNvGrpSpPr/>
          <p:nvPr/>
        </p:nvGrpSpPr>
        <p:grpSpPr>
          <a:xfrm>
            <a:off x="3993241" y="3767675"/>
            <a:ext cx="312375" cy="357596"/>
            <a:chOff x="-44895900" y="3929450"/>
            <a:chExt cx="263875" cy="302075"/>
          </a:xfrm>
        </p:grpSpPr>
        <p:sp>
          <p:nvSpPr>
            <p:cNvPr id="9883" name="Google Shape;9883;p100"/>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00"/>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00"/>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00"/>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00"/>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00"/>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9" name="Google Shape;9889;p100"/>
          <p:cNvGrpSpPr/>
          <p:nvPr/>
        </p:nvGrpSpPr>
        <p:grpSpPr>
          <a:xfrm>
            <a:off x="2167060" y="1550436"/>
            <a:ext cx="356205" cy="332885"/>
            <a:chOff x="-49397175" y="3192625"/>
            <a:chExt cx="300900" cy="281200"/>
          </a:xfrm>
        </p:grpSpPr>
        <p:sp>
          <p:nvSpPr>
            <p:cNvPr id="9890" name="Google Shape;9890;p100"/>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00"/>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00"/>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00"/>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00"/>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00"/>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00"/>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7" name="Google Shape;9897;p100"/>
          <p:cNvGrpSpPr/>
          <p:nvPr/>
        </p:nvGrpSpPr>
        <p:grpSpPr>
          <a:xfrm>
            <a:off x="2193163" y="1974651"/>
            <a:ext cx="304000" cy="356205"/>
            <a:chOff x="-49375900" y="3550975"/>
            <a:chExt cx="256800" cy="300900"/>
          </a:xfrm>
        </p:grpSpPr>
        <p:sp>
          <p:nvSpPr>
            <p:cNvPr id="9898" name="Google Shape;9898;p100"/>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00"/>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00"/>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00"/>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00"/>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00"/>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00"/>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00"/>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00"/>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00"/>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00"/>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9" name="Google Shape;9909;p100"/>
          <p:cNvGrpSpPr/>
          <p:nvPr/>
        </p:nvGrpSpPr>
        <p:grpSpPr>
          <a:xfrm>
            <a:off x="2188516" y="2411946"/>
            <a:ext cx="313293" cy="356205"/>
            <a:chOff x="-49378250" y="3920375"/>
            <a:chExt cx="264650" cy="300900"/>
          </a:xfrm>
        </p:grpSpPr>
        <p:sp>
          <p:nvSpPr>
            <p:cNvPr id="9910" name="Google Shape;9910;p100"/>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00"/>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00"/>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00"/>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00"/>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00"/>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00"/>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7" name="Google Shape;9917;p100"/>
          <p:cNvGrpSpPr/>
          <p:nvPr/>
        </p:nvGrpSpPr>
        <p:grpSpPr>
          <a:xfrm>
            <a:off x="907504" y="2904744"/>
            <a:ext cx="312375" cy="357123"/>
            <a:chOff x="-47505300" y="3200500"/>
            <a:chExt cx="263875" cy="301675"/>
          </a:xfrm>
        </p:grpSpPr>
        <p:sp>
          <p:nvSpPr>
            <p:cNvPr id="9918" name="Google Shape;9918;p100"/>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00"/>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00"/>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00"/>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00"/>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00"/>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00"/>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00"/>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00"/>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00"/>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00"/>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00"/>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00"/>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100"/>
          <p:cNvGrpSpPr/>
          <p:nvPr/>
        </p:nvGrpSpPr>
        <p:grpSpPr>
          <a:xfrm>
            <a:off x="885604" y="3341092"/>
            <a:ext cx="356176" cy="355051"/>
            <a:chOff x="-47524975" y="3569100"/>
            <a:chExt cx="300875" cy="299925"/>
          </a:xfrm>
        </p:grpSpPr>
        <p:sp>
          <p:nvSpPr>
            <p:cNvPr id="9932" name="Google Shape;9932;p100"/>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00"/>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00"/>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00"/>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00"/>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100"/>
          <p:cNvGrpSpPr/>
          <p:nvPr/>
        </p:nvGrpSpPr>
        <p:grpSpPr>
          <a:xfrm>
            <a:off x="886062" y="3820354"/>
            <a:ext cx="355258" cy="270410"/>
            <a:chOff x="-47523400" y="3973950"/>
            <a:chExt cx="300100" cy="228425"/>
          </a:xfrm>
        </p:grpSpPr>
        <p:sp>
          <p:nvSpPr>
            <p:cNvPr id="9938" name="Google Shape;9938;p100"/>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00"/>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00"/>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00"/>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00"/>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100"/>
          <p:cNvGrpSpPr/>
          <p:nvPr/>
        </p:nvGrpSpPr>
        <p:grpSpPr>
          <a:xfrm>
            <a:off x="3091183" y="2903353"/>
            <a:ext cx="354341" cy="357596"/>
            <a:chOff x="-45673275" y="3199325"/>
            <a:chExt cx="299325" cy="302075"/>
          </a:xfrm>
        </p:grpSpPr>
        <p:sp>
          <p:nvSpPr>
            <p:cNvPr id="9944" name="Google Shape;9944;p100"/>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00"/>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00"/>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7" name="Google Shape;9947;p100"/>
          <p:cNvGrpSpPr/>
          <p:nvPr/>
        </p:nvGrpSpPr>
        <p:grpSpPr>
          <a:xfrm>
            <a:off x="3090251" y="3361602"/>
            <a:ext cx="356205" cy="314240"/>
            <a:chOff x="-45674075" y="3586425"/>
            <a:chExt cx="300900" cy="265450"/>
          </a:xfrm>
        </p:grpSpPr>
        <p:sp>
          <p:nvSpPr>
            <p:cNvPr id="9948" name="Google Shape;9948;p100"/>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00"/>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0" name="Google Shape;9950;p100"/>
          <p:cNvGrpSpPr/>
          <p:nvPr/>
        </p:nvGrpSpPr>
        <p:grpSpPr>
          <a:xfrm>
            <a:off x="3091183" y="3777441"/>
            <a:ext cx="354341" cy="356205"/>
            <a:chOff x="-45673275" y="3937700"/>
            <a:chExt cx="299325" cy="300900"/>
          </a:xfrm>
        </p:grpSpPr>
        <p:sp>
          <p:nvSpPr>
            <p:cNvPr id="9951" name="Google Shape;9951;p100"/>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00"/>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00"/>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00"/>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00"/>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00"/>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7" name="Google Shape;9957;p100"/>
          <p:cNvGrpSpPr/>
          <p:nvPr/>
        </p:nvGrpSpPr>
        <p:grpSpPr>
          <a:xfrm>
            <a:off x="2205349" y="4270225"/>
            <a:ext cx="356205" cy="356205"/>
            <a:chOff x="-44512325" y="3176075"/>
            <a:chExt cx="300900" cy="300900"/>
          </a:xfrm>
        </p:grpSpPr>
        <p:sp>
          <p:nvSpPr>
            <p:cNvPr id="9958" name="Google Shape;9958;p100"/>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00"/>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00"/>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1" name="Google Shape;9961;p100"/>
          <p:cNvGrpSpPr/>
          <p:nvPr/>
        </p:nvGrpSpPr>
        <p:grpSpPr>
          <a:xfrm>
            <a:off x="2608689" y="1539249"/>
            <a:ext cx="354341" cy="354341"/>
            <a:chOff x="-49027775" y="3183175"/>
            <a:chExt cx="299325" cy="299325"/>
          </a:xfrm>
        </p:grpSpPr>
        <p:sp>
          <p:nvSpPr>
            <p:cNvPr id="9962" name="Google Shape;9962;p100"/>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00"/>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00"/>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00"/>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6" name="Google Shape;9966;p100"/>
          <p:cNvGrpSpPr/>
          <p:nvPr/>
        </p:nvGrpSpPr>
        <p:grpSpPr>
          <a:xfrm>
            <a:off x="2608230" y="1974651"/>
            <a:ext cx="355258" cy="357152"/>
            <a:chOff x="-49027775" y="3550975"/>
            <a:chExt cx="300100" cy="301700"/>
          </a:xfrm>
        </p:grpSpPr>
        <p:sp>
          <p:nvSpPr>
            <p:cNvPr id="9967" name="Google Shape;9967;p100"/>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00"/>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00"/>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00"/>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00"/>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00"/>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00"/>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00"/>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00"/>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00"/>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7" name="Google Shape;9977;p100"/>
          <p:cNvGrpSpPr/>
          <p:nvPr/>
        </p:nvGrpSpPr>
        <p:grpSpPr>
          <a:xfrm>
            <a:off x="2606306" y="2411710"/>
            <a:ext cx="359106" cy="355525"/>
            <a:chOff x="-49031025" y="3920175"/>
            <a:chExt cx="303350" cy="300325"/>
          </a:xfrm>
        </p:grpSpPr>
        <p:sp>
          <p:nvSpPr>
            <p:cNvPr id="9978" name="Google Shape;9978;p100"/>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00"/>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00"/>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00"/>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00"/>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00"/>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100"/>
          <p:cNvGrpSpPr/>
          <p:nvPr/>
        </p:nvGrpSpPr>
        <p:grpSpPr>
          <a:xfrm>
            <a:off x="1322411" y="2904744"/>
            <a:ext cx="356176" cy="354341"/>
            <a:chOff x="-47155575" y="3200500"/>
            <a:chExt cx="300875" cy="299325"/>
          </a:xfrm>
        </p:grpSpPr>
        <p:sp>
          <p:nvSpPr>
            <p:cNvPr id="9985" name="Google Shape;9985;p100"/>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00"/>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00"/>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00"/>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00"/>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00"/>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1" name="Google Shape;9991;p100"/>
          <p:cNvGrpSpPr/>
          <p:nvPr/>
        </p:nvGrpSpPr>
        <p:grpSpPr>
          <a:xfrm>
            <a:off x="1322870" y="3341092"/>
            <a:ext cx="355258" cy="355258"/>
            <a:chOff x="-47154800" y="3569100"/>
            <a:chExt cx="300100" cy="300100"/>
          </a:xfrm>
        </p:grpSpPr>
        <p:sp>
          <p:nvSpPr>
            <p:cNvPr id="9992" name="Google Shape;9992;p100"/>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00"/>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00"/>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00"/>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00"/>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00"/>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8" name="Google Shape;9998;p100"/>
          <p:cNvGrpSpPr/>
          <p:nvPr/>
        </p:nvGrpSpPr>
        <p:grpSpPr>
          <a:xfrm>
            <a:off x="1323343" y="3779305"/>
            <a:ext cx="354311" cy="353423"/>
            <a:chOff x="-47154000" y="3939275"/>
            <a:chExt cx="299300" cy="298550"/>
          </a:xfrm>
        </p:grpSpPr>
        <p:sp>
          <p:nvSpPr>
            <p:cNvPr id="9999" name="Google Shape;9999;p100"/>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00"/>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00"/>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00"/>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3" name="Google Shape;10003;p100"/>
          <p:cNvGrpSpPr/>
          <p:nvPr/>
        </p:nvGrpSpPr>
        <p:grpSpPr>
          <a:xfrm>
            <a:off x="3548633" y="2904744"/>
            <a:ext cx="312375" cy="354341"/>
            <a:chOff x="-45286550" y="3200500"/>
            <a:chExt cx="263875" cy="299325"/>
          </a:xfrm>
        </p:grpSpPr>
        <p:sp>
          <p:nvSpPr>
            <p:cNvPr id="10004" name="Google Shape;10004;p100"/>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00"/>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00"/>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100"/>
          <p:cNvGrpSpPr/>
          <p:nvPr/>
        </p:nvGrpSpPr>
        <p:grpSpPr>
          <a:xfrm>
            <a:off x="3548633" y="3342039"/>
            <a:ext cx="312375" cy="354311"/>
            <a:chOff x="-45286550" y="3569900"/>
            <a:chExt cx="263875" cy="299300"/>
          </a:xfrm>
        </p:grpSpPr>
        <p:sp>
          <p:nvSpPr>
            <p:cNvPr id="10008" name="Google Shape;10008;p100"/>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00"/>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00"/>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00"/>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00"/>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00"/>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4" name="Google Shape;10014;p100"/>
          <p:cNvGrpSpPr/>
          <p:nvPr/>
        </p:nvGrpSpPr>
        <p:grpSpPr>
          <a:xfrm>
            <a:off x="3559820" y="3778388"/>
            <a:ext cx="290001" cy="355258"/>
            <a:chOff x="-45277900" y="3938500"/>
            <a:chExt cx="244975" cy="300100"/>
          </a:xfrm>
        </p:grpSpPr>
        <p:sp>
          <p:nvSpPr>
            <p:cNvPr id="10015" name="Google Shape;10015;p100"/>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00"/>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00"/>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00"/>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9" name="Google Shape;10019;p100"/>
          <p:cNvGrpSpPr/>
          <p:nvPr/>
        </p:nvGrpSpPr>
        <p:grpSpPr>
          <a:xfrm>
            <a:off x="2645769" y="4247490"/>
            <a:ext cx="355258" cy="355258"/>
            <a:chOff x="-44502875" y="3576975"/>
            <a:chExt cx="300100" cy="300100"/>
          </a:xfrm>
        </p:grpSpPr>
        <p:sp>
          <p:nvSpPr>
            <p:cNvPr id="10020" name="Google Shape;10020;p100"/>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00"/>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00"/>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3" name="Google Shape;10023;p100"/>
          <p:cNvGrpSpPr/>
          <p:nvPr/>
        </p:nvGrpSpPr>
        <p:grpSpPr>
          <a:xfrm>
            <a:off x="4858968" y="1532275"/>
            <a:ext cx="356221" cy="354973"/>
            <a:chOff x="-13947000" y="3212800"/>
            <a:chExt cx="353675" cy="352400"/>
          </a:xfrm>
        </p:grpSpPr>
        <p:sp>
          <p:nvSpPr>
            <p:cNvPr id="10024" name="Google Shape;10024;p100"/>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00"/>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26" name="Google Shape;10026;p100"/>
          <p:cNvGrpSpPr/>
          <p:nvPr/>
        </p:nvGrpSpPr>
        <p:grpSpPr>
          <a:xfrm>
            <a:off x="4858981" y="1973145"/>
            <a:ext cx="356196" cy="354670"/>
            <a:chOff x="-13946200" y="3647075"/>
            <a:chExt cx="353650" cy="352100"/>
          </a:xfrm>
        </p:grpSpPr>
        <p:sp>
          <p:nvSpPr>
            <p:cNvPr id="10027" name="Google Shape;10027;p100"/>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00"/>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00"/>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00"/>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00"/>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00"/>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33" name="Google Shape;10033;p100"/>
          <p:cNvSpPr/>
          <p:nvPr/>
        </p:nvSpPr>
        <p:spPr>
          <a:xfrm>
            <a:off x="4902088" y="24178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34" name="Google Shape;10034;p100"/>
          <p:cNvGrpSpPr/>
          <p:nvPr/>
        </p:nvGrpSpPr>
        <p:grpSpPr>
          <a:xfrm>
            <a:off x="6642374" y="1532628"/>
            <a:ext cx="357002" cy="354267"/>
            <a:chOff x="-12163025" y="3214275"/>
            <a:chExt cx="354450" cy="351700"/>
          </a:xfrm>
        </p:grpSpPr>
        <p:sp>
          <p:nvSpPr>
            <p:cNvPr id="10035" name="Google Shape;10035;p100"/>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00"/>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00"/>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8" name="Google Shape;10038;p100"/>
          <p:cNvGrpSpPr/>
          <p:nvPr/>
        </p:nvGrpSpPr>
        <p:grpSpPr>
          <a:xfrm>
            <a:off x="6643154" y="1972365"/>
            <a:ext cx="355441" cy="356232"/>
            <a:chOff x="-12160675" y="3647875"/>
            <a:chExt cx="352900" cy="353650"/>
          </a:xfrm>
        </p:grpSpPr>
        <p:sp>
          <p:nvSpPr>
            <p:cNvPr id="10039" name="Google Shape;10039;p100"/>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00"/>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00"/>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00"/>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00"/>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00"/>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00"/>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6" name="Google Shape;10046;p100"/>
          <p:cNvGrpSpPr/>
          <p:nvPr/>
        </p:nvGrpSpPr>
        <p:grpSpPr>
          <a:xfrm>
            <a:off x="6653870" y="2416821"/>
            <a:ext cx="354635" cy="356232"/>
            <a:chOff x="-12160675" y="4081850"/>
            <a:chExt cx="352100" cy="353650"/>
          </a:xfrm>
        </p:grpSpPr>
        <p:sp>
          <p:nvSpPr>
            <p:cNvPr id="10047" name="Google Shape;10047;p100"/>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00"/>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00"/>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00"/>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00"/>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00"/>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3" name="Google Shape;10053;p100"/>
          <p:cNvGrpSpPr/>
          <p:nvPr/>
        </p:nvGrpSpPr>
        <p:grpSpPr>
          <a:xfrm>
            <a:off x="4858836" y="2891264"/>
            <a:ext cx="355416" cy="355652"/>
            <a:chOff x="-10391650" y="3180600"/>
            <a:chExt cx="352875" cy="353075"/>
          </a:xfrm>
        </p:grpSpPr>
        <p:sp>
          <p:nvSpPr>
            <p:cNvPr id="10054" name="Google Shape;10054;p100"/>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00"/>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00"/>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00"/>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00"/>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00"/>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100"/>
          <p:cNvGrpSpPr/>
          <p:nvPr/>
        </p:nvGrpSpPr>
        <p:grpSpPr>
          <a:xfrm>
            <a:off x="4858835" y="3368062"/>
            <a:ext cx="354635" cy="353890"/>
            <a:chOff x="-10390875" y="3616350"/>
            <a:chExt cx="352100" cy="351325"/>
          </a:xfrm>
        </p:grpSpPr>
        <p:sp>
          <p:nvSpPr>
            <p:cNvPr id="10061" name="Google Shape;10061;p100"/>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00"/>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00"/>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4" name="Google Shape;10064;p100"/>
          <p:cNvGrpSpPr/>
          <p:nvPr/>
        </p:nvGrpSpPr>
        <p:grpSpPr>
          <a:xfrm>
            <a:off x="7525810" y="2892727"/>
            <a:ext cx="312585" cy="354670"/>
            <a:chOff x="-10370400" y="4049550"/>
            <a:chExt cx="310350" cy="352100"/>
          </a:xfrm>
        </p:grpSpPr>
        <p:sp>
          <p:nvSpPr>
            <p:cNvPr id="10065" name="Google Shape;10065;p100"/>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00"/>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00"/>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00"/>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00"/>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0" name="Google Shape;10070;p100"/>
          <p:cNvGrpSpPr/>
          <p:nvPr/>
        </p:nvGrpSpPr>
        <p:grpSpPr>
          <a:xfrm>
            <a:off x="6630066" y="2891668"/>
            <a:ext cx="379236" cy="354847"/>
            <a:chOff x="-8674650" y="3210975"/>
            <a:chExt cx="376525" cy="352275"/>
          </a:xfrm>
        </p:grpSpPr>
        <p:sp>
          <p:nvSpPr>
            <p:cNvPr id="10071" name="Google Shape;10071;p100"/>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00"/>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00"/>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00"/>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00"/>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00"/>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7" name="Google Shape;10077;p100"/>
          <p:cNvGrpSpPr/>
          <p:nvPr/>
        </p:nvGrpSpPr>
        <p:grpSpPr>
          <a:xfrm>
            <a:off x="5301563" y="1531633"/>
            <a:ext cx="356221" cy="356257"/>
            <a:chOff x="-13512225" y="3211525"/>
            <a:chExt cx="353675" cy="353675"/>
          </a:xfrm>
        </p:grpSpPr>
        <p:sp>
          <p:nvSpPr>
            <p:cNvPr id="10078" name="Google Shape;10078;p100"/>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00"/>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00"/>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00"/>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00"/>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3" name="Google Shape;10083;p100"/>
          <p:cNvGrpSpPr/>
          <p:nvPr/>
        </p:nvGrpSpPr>
        <p:grpSpPr>
          <a:xfrm>
            <a:off x="5301563" y="1973145"/>
            <a:ext cx="356221" cy="354670"/>
            <a:chOff x="-13512225" y="3647075"/>
            <a:chExt cx="353675" cy="352100"/>
          </a:xfrm>
        </p:grpSpPr>
        <p:sp>
          <p:nvSpPr>
            <p:cNvPr id="10084" name="Google Shape;10084;p100"/>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00"/>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00"/>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00"/>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00"/>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00"/>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00"/>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00"/>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00"/>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00"/>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4" name="Google Shape;10094;p100"/>
          <p:cNvGrpSpPr/>
          <p:nvPr/>
        </p:nvGrpSpPr>
        <p:grpSpPr>
          <a:xfrm>
            <a:off x="5311876" y="2417211"/>
            <a:ext cx="356221" cy="355451"/>
            <a:chOff x="-13512225" y="4080275"/>
            <a:chExt cx="353675" cy="352875"/>
          </a:xfrm>
        </p:grpSpPr>
        <p:sp>
          <p:nvSpPr>
            <p:cNvPr id="10095" name="Google Shape;10095;p100"/>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00"/>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00"/>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00"/>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00"/>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00"/>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00"/>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00"/>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00"/>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00"/>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00"/>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6" name="Google Shape;10106;p100"/>
          <p:cNvGrpSpPr/>
          <p:nvPr/>
        </p:nvGrpSpPr>
        <p:grpSpPr>
          <a:xfrm>
            <a:off x="7084956" y="1564572"/>
            <a:ext cx="356196" cy="290379"/>
            <a:chOff x="-11728250" y="3245400"/>
            <a:chExt cx="353650" cy="288275"/>
          </a:xfrm>
        </p:grpSpPr>
        <p:sp>
          <p:nvSpPr>
            <p:cNvPr id="10107" name="Google Shape;10107;p100"/>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00"/>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00"/>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00"/>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00"/>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2" name="Google Shape;10112;p100"/>
          <p:cNvSpPr/>
          <p:nvPr/>
        </p:nvSpPr>
        <p:spPr>
          <a:xfrm>
            <a:off x="7242366" y="2108233"/>
            <a:ext cx="40464" cy="84135"/>
          </a:xfrm>
          <a:custGeom>
            <a:avLst/>
            <a:gdLst/>
            <a:ahLst/>
            <a:cxnLst/>
            <a:rect l="l" t="t" r="r" b="b"/>
            <a:pathLst>
              <a:path w="1607" h="3341" extrusionOk="0">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3" name="Google Shape;10113;p100"/>
          <p:cNvGrpSpPr/>
          <p:nvPr/>
        </p:nvGrpSpPr>
        <p:grpSpPr>
          <a:xfrm>
            <a:off x="7083760" y="1971660"/>
            <a:ext cx="358588" cy="357642"/>
            <a:chOff x="-11729050" y="3646475"/>
            <a:chExt cx="356025" cy="355050"/>
          </a:xfrm>
        </p:grpSpPr>
        <p:sp>
          <p:nvSpPr>
            <p:cNvPr id="10114" name="Google Shape;10114;p100"/>
            <p:cNvSpPr/>
            <p:nvPr/>
          </p:nvSpPr>
          <p:spPr>
            <a:xfrm>
              <a:off x="-11460475" y="3648050"/>
              <a:ext cx="86675" cy="80175"/>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00"/>
            <p:cNvSpPr/>
            <p:nvPr/>
          </p:nvSpPr>
          <p:spPr>
            <a:xfrm>
              <a:off x="-11601450" y="3773875"/>
              <a:ext cx="19725" cy="19725"/>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00"/>
            <p:cNvSpPr/>
            <p:nvPr/>
          </p:nvSpPr>
          <p:spPr>
            <a:xfrm>
              <a:off x="-11729050" y="3646475"/>
              <a:ext cx="353675" cy="209350"/>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00"/>
            <p:cNvSpPr/>
            <p:nvPr/>
          </p:nvSpPr>
          <p:spPr>
            <a:xfrm>
              <a:off x="-11518750" y="3773875"/>
              <a:ext cx="19725" cy="19725"/>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00"/>
            <p:cNvSpPr/>
            <p:nvPr/>
          </p:nvSpPr>
          <p:spPr>
            <a:xfrm>
              <a:off x="-11698325" y="3858150"/>
              <a:ext cx="67750" cy="69350"/>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00"/>
            <p:cNvSpPr/>
            <p:nvPr/>
          </p:nvSpPr>
          <p:spPr>
            <a:xfrm>
              <a:off x="-11627450" y="3869175"/>
              <a:ext cx="47300" cy="55175"/>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00"/>
            <p:cNvSpPr/>
            <p:nvPr/>
          </p:nvSpPr>
          <p:spPr>
            <a:xfrm>
              <a:off x="-11414775" y="3803025"/>
              <a:ext cx="41750" cy="8352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00"/>
            <p:cNvSpPr/>
            <p:nvPr/>
          </p:nvSpPr>
          <p:spPr>
            <a:xfrm>
              <a:off x="-11592800" y="3876275"/>
              <a:ext cx="84300" cy="62250"/>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00"/>
            <p:cNvSpPr/>
            <p:nvPr/>
          </p:nvSpPr>
          <p:spPr>
            <a:xfrm>
              <a:off x="-11520325" y="3869175"/>
              <a:ext cx="47275" cy="55175"/>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00"/>
            <p:cNvSpPr/>
            <p:nvPr/>
          </p:nvSpPr>
          <p:spPr>
            <a:xfrm>
              <a:off x="-11726675" y="3903850"/>
              <a:ext cx="352075" cy="97675"/>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00"/>
            <p:cNvSpPr/>
            <p:nvPr/>
          </p:nvSpPr>
          <p:spPr>
            <a:xfrm>
              <a:off x="-11470700" y="3859725"/>
              <a:ext cx="66975" cy="685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5" name="Google Shape;10125;p100"/>
          <p:cNvGrpSpPr/>
          <p:nvPr/>
        </p:nvGrpSpPr>
        <p:grpSpPr>
          <a:xfrm>
            <a:off x="7117464" y="2417211"/>
            <a:ext cx="311804" cy="355451"/>
            <a:chOff x="-11703850" y="4081850"/>
            <a:chExt cx="309575" cy="352875"/>
          </a:xfrm>
        </p:grpSpPr>
        <p:sp>
          <p:nvSpPr>
            <p:cNvPr id="10126" name="Google Shape;10126;p100"/>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00"/>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00"/>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00"/>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00"/>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00"/>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00"/>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00"/>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4" name="Google Shape;10134;p100"/>
          <p:cNvGrpSpPr/>
          <p:nvPr/>
        </p:nvGrpSpPr>
        <p:grpSpPr>
          <a:xfrm>
            <a:off x="5306120" y="2891364"/>
            <a:ext cx="357002" cy="355451"/>
            <a:chOff x="-9958475" y="3180025"/>
            <a:chExt cx="354450" cy="352875"/>
          </a:xfrm>
        </p:grpSpPr>
        <p:sp>
          <p:nvSpPr>
            <p:cNvPr id="10135" name="Google Shape;10135;p100"/>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00"/>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00"/>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100"/>
          <p:cNvGrpSpPr/>
          <p:nvPr/>
        </p:nvGrpSpPr>
        <p:grpSpPr>
          <a:xfrm>
            <a:off x="5315247" y="3367345"/>
            <a:ext cx="337966" cy="355325"/>
            <a:chOff x="-9949025" y="3615575"/>
            <a:chExt cx="335550" cy="352750"/>
          </a:xfrm>
        </p:grpSpPr>
        <p:sp>
          <p:nvSpPr>
            <p:cNvPr id="10139" name="Google Shape;10139;p100"/>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00"/>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00"/>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2" name="Google Shape;10142;p100"/>
          <p:cNvGrpSpPr/>
          <p:nvPr/>
        </p:nvGrpSpPr>
        <p:grpSpPr>
          <a:xfrm>
            <a:off x="7950093" y="2890851"/>
            <a:ext cx="360175" cy="358423"/>
            <a:chOff x="-9961625" y="4048175"/>
            <a:chExt cx="357600" cy="355825"/>
          </a:xfrm>
        </p:grpSpPr>
        <p:sp>
          <p:nvSpPr>
            <p:cNvPr id="10143" name="Google Shape;10143;p100"/>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00"/>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00"/>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00"/>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00"/>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00"/>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9" name="Google Shape;10149;p100"/>
          <p:cNvGrpSpPr/>
          <p:nvPr/>
        </p:nvGrpSpPr>
        <p:grpSpPr>
          <a:xfrm>
            <a:off x="6636814" y="3366363"/>
            <a:ext cx="364959" cy="357289"/>
            <a:chOff x="-8680950" y="3624225"/>
            <a:chExt cx="362350" cy="354700"/>
          </a:xfrm>
        </p:grpSpPr>
        <p:sp>
          <p:nvSpPr>
            <p:cNvPr id="10150" name="Google Shape;10150;p100"/>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00"/>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00"/>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00"/>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00"/>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00"/>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100"/>
          <p:cNvGrpSpPr/>
          <p:nvPr/>
        </p:nvGrpSpPr>
        <p:grpSpPr>
          <a:xfrm>
            <a:off x="5773058" y="1532024"/>
            <a:ext cx="313365" cy="355476"/>
            <a:chOff x="-13056975" y="3212300"/>
            <a:chExt cx="311125" cy="352900"/>
          </a:xfrm>
        </p:grpSpPr>
        <p:sp>
          <p:nvSpPr>
            <p:cNvPr id="10157" name="Google Shape;10157;p100"/>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00"/>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00"/>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00"/>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100"/>
          <p:cNvGrpSpPr/>
          <p:nvPr/>
        </p:nvGrpSpPr>
        <p:grpSpPr>
          <a:xfrm>
            <a:off x="5750446" y="1972818"/>
            <a:ext cx="358588" cy="355325"/>
            <a:chOff x="-13077450" y="3647075"/>
            <a:chExt cx="356025" cy="352750"/>
          </a:xfrm>
        </p:grpSpPr>
        <p:sp>
          <p:nvSpPr>
            <p:cNvPr id="10162" name="Google Shape;10162;p100"/>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00"/>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00"/>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5" name="Google Shape;10165;p100"/>
          <p:cNvGrpSpPr/>
          <p:nvPr/>
        </p:nvGrpSpPr>
        <p:grpSpPr>
          <a:xfrm>
            <a:off x="5761552" y="2416418"/>
            <a:ext cx="357002" cy="357037"/>
            <a:chOff x="-13079025" y="4079475"/>
            <a:chExt cx="354450" cy="354450"/>
          </a:xfrm>
        </p:grpSpPr>
        <p:sp>
          <p:nvSpPr>
            <p:cNvPr id="10166" name="Google Shape;10166;p100"/>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00"/>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00"/>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00"/>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0" name="Google Shape;10170;p100"/>
          <p:cNvGrpSpPr/>
          <p:nvPr/>
        </p:nvGrpSpPr>
        <p:grpSpPr>
          <a:xfrm>
            <a:off x="7534619" y="1532427"/>
            <a:ext cx="356221" cy="354670"/>
            <a:chOff x="-11292700" y="3213875"/>
            <a:chExt cx="353675" cy="352100"/>
          </a:xfrm>
        </p:grpSpPr>
        <p:sp>
          <p:nvSpPr>
            <p:cNvPr id="10171" name="Google Shape;10171;p100"/>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00"/>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00"/>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00"/>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00"/>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00"/>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00"/>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8" name="Google Shape;10178;p100"/>
          <p:cNvGrpSpPr/>
          <p:nvPr/>
        </p:nvGrpSpPr>
        <p:grpSpPr>
          <a:xfrm>
            <a:off x="7528677" y="1972365"/>
            <a:ext cx="368106" cy="356232"/>
            <a:chOff x="-11299000" y="3647875"/>
            <a:chExt cx="365475" cy="353650"/>
          </a:xfrm>
        </p:grpSpPr>
        <p:sp>
          <p:nvSpPr>
            <p:cNvPr id="10179" name="Google Shape;10179;p100"/>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00"/>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00"/>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00"/>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00"/>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00"/>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5" name="Google Shape;10185;p100"/>
          <p:cNvGrpSpPr/>
          <p:nvPr/>
        </p:nvGrpSpPr>
        <p:grpSpPr>
          <a:xfrm>
            <a:off x="7544139" y="2428316"/>
            <a:ext cx="357808" cy="333240"/>
            <a:chOff x="-11295075" y="4092875"/>
            <a:chExt cx="355250" cy="330825"/>
          </a:xfrm>
        </p:grpSpPr>
        <p:sp>
          <p:nvSpPr>
            <p:cNvPr id="10186" name="Google Shape;10186;p100"/>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00"/>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00"/>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00"/>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00"/>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100"/>
          <p:cNvGrpSpPr/>
          <p:nvPr/>
        </p:nvGrpSpPr>
        <p:grpSpPr>
          <a:xfrm>
            <a:off x="5769739" y="2891364"/>
            <a:ext cx="312585" cy="355451"/>
            <a:chOff x="-9500075" y="3180800"/>
            <a:chExt cx="310350" cy="352875"/>
          </a:xfrm>
        </p:grpSpPr>
        <p:sp>
          <p:nvSpPr>
            <p:cNvPr id="10192" name="Google Shape;10192;p100"/>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00"/>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00"/>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00"/>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00"/>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00"/>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00"/>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00"/>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00"/>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100"/>
          <p:cNvGrpSpPr/>
          <p:nvPr/>
        </p:nvGrpSpPr>
        <p:grpSpPr>
          <a:xfrm>
            <a:off x="5747530" y="3366879"/>
            <a:ext cx="356221" cy="356257"/>
            <a:chOff x="-9523700" y="3614000"/>
            <a:chExt cx="353675" cy="353675"/>
          </a:xfrm>
        </p:grpSpPr>
        <p:sp>
          <p:nvSpPr>
            <p:cNvPr id="10202" name="Google Shape;10202;p100"/>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00"/>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00"/>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00"/>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00"/>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00"/>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00"/>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00"/>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00"/>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100"/>
          <p:cNvGrpSpPr/>
          <p:nvPr/>
        </p:nvGrpSpPr>
        <p:grpSpPr>
          <a:xfrm>
            <a:off x="7532481" y="3389521"/>
            <a:ext cx="356221" cy="354670"/>
            <a:chOff x="-9523700" y="4049550"/>
            <a:chExt cx="353675" cy="352100"/>
          </a:xfrm>
        </p:grpSpPr>
        <p:sp>
          <p:nvSpPr>
            <p:cNvPr id="10212" name="Google Shape;10212;p100"/>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00"/>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00"/>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00"/>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00"/>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00"/>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00"/>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9" name="Google Shape;10219;p100"/>
          <p:cNvGrpSpPr/>
          <p:nvPr/>
        </p:nvGrpSpPr>
        <p:grpSpPr>
          <a:xfrm>
            <a:off x="7088596" y="3389494"/>
            <a:ext cx="357002" cy="311029"/>
            <a:chOff x="-8209150" y="3659675"/>
            <a:chExt cx="354450" cy="308775"/>
          </a:xfrm>
        </p:grpSpPr>
        <p:sp>
          <p:nvSpPr>
            <p:cNvPr id="10220" name="Google Shape;10220;p100"/>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00"/>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00"/>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00"/>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00"/>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00"/>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6" name="Google Shape;10226;p100"/>
          <p:cNvGrpSpPr/>
          <p:nvPr/>
        </p:nvGrpSpPr>
        <p:grpSpPr>
          <a:xfrm>
            <a:off x="6191845" y="1532024"/>
            <a:ext cx="356221" cy="355476"/>
            <a:chOff x="-12643475" y="3212300"/>
            <a:chExt cx="353675" cy="352900"/>
          </a:xfrm>
        </p:grpSpPr>
        <p:sp>
          <p:nvSpPr>
            <p:cNvPr id="10227" name="Google Shape;10227;p100"/>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00"/>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00"/>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00"/>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00"/>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00"/>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00"/>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00"/>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00"/>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100"/>
          <p:cNvGrpSpPr/>
          <p:nvPr/>
        </p:nvGrpSpPr>
        <p:grpSpPr>
          <a:xfrm>
            <a:off x="6191845" y="1983798"/>
            <a:ext cx="356221" cy="333366"/>
            <a:chOff x="-12643475" y="3657325"/>
            <a:chExt cx="353675" cy="330950"/>
          </a:xfrm>
        </p:grpSpPr>
        <p:sp>
          <p:nvSpPr>
            <p:cNvPr id="10237" name="Google Shape;10237;p100"/>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00"/>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00"/>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00"/>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00"/>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00"/>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100"/>
          <p:cNvGrpSpPr/>
          <p:nvPr/>
        </p:nvGrpSpPr>
        <p:grpSpPr>
          <a:xfrm>
            <a:off x="6202157" y="2418407"/>
            <a:ext cx="356221" cy="353059"/>
            <a:chOff x="-12643475" y="4081850"/>
            <a:chExt cx="353675" cy="350500"/>
          </a:xfrm>
        </p:grpSpPr>
        <p:sp>
          <p:nvSpPr>
            <p:cNvPr id="10244" name="Google Shape;10244;p100"/>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00"/>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00"/>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00"/>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100"/>
          <p:cNvGrpSpPr/>
          <p:nvPr/>
        </p:nvGrpSpPr>
        <p:grpSpPr>
          <a:xfrm>
            <a:off x="7974847" y="1532427"/>
            <a:ext cx="355416" cy="354670"/>
            <a:chOff x="-10857925" y="3213875"/>
            <a:chExt cx="352875" cy="352100"/>
          </a:xfrm>
        </p:grpSpPr>
        <p:sp>
          <p:nvSpPr>
            <p:cNvPr id="10249" name="Google Shape;10249;p100"/>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00"/>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00"/>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00"/>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00"/>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00"/>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00"/>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00"/>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00"/>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00"/>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9" name="Google Shape;10259;p100"/>
          <p:cNvSpPr/>
          <p:nvPr/>
        </p:nvSpPr>
        <p:spPr>
          <a:xfrm>
            <a:off x="8015262" y="19730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0" name="Google Shape;10260;p100"/>
          <p:cNvGrpSpPr/>
          <p:nvPr/>
        </p:nvGrpSpPr>
        <p:grpSpPr>
          <a:xfrm>
            <a:off x="7984757" y="2428316"/>
            <a:ext cx="356221" cy="333240"/>
            <a:chOff x="-10858725" y="4092875"/>
            <a:chExt cx="353675" cy="330825"/>
          </a:xfrm>
        </p:grpSpPr>
        <p:sp>
          <p:nvSpPr>
            <p:cNvPr id="10261" name="Google Shape;10261;p100"/>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00"/>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00"/>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00"/>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00"/>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00"/>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100"/>
          <p:cNvGrpSpPr/>
          <p:nvPr/>
        </p:nvGrpSpPr>
        <p:grpSpPr>
          <a:xfrm>
            <a:off x="6191762" y="2891855"/>
            <a:ext cx="356096" cy="354469"/>
            <a:chOff x="-9089725" y="3180200"/>
            <a:chExt cx="353550" cy="351900"/>
          </a:xfrm>
        </p:grpSpPr>
        <p:sp>
          <p:nvSpPr>
            <p:cNvPr id="10268" name="Google Shape;10268;p100"/>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00"/>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0" name="Google Shape;10270;p100"/>
          <p:cNvGrpSpPr/>
          <p:nvPr/>
        </p:nvGrpSpPr>
        <p:grpSpPr>
          <a:xfrm>
            <a:off x="6243280" y="3367282"/>
            <a:ext cx="252278" cy="355451"/>
            <a:chOff x="-9039300" y="3614000"/>
            <a:chExt cx="250475" cy="352875"/>
          </a:xfrm>
        </p:grpSpPr>
        <p:sp>
          <p:nvSpPr>
            <p:cNvPr id="10271" name="Google Shape;10271;p100"/>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00"/>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3" name="Google Shape;10273;p100"/>
          <p:cNvGrpSpPr/>
          <p:nvPr/>
        </p:nvGrpSpPr>
        <p:grpSpPr>
          <a:xfrm>
            <a:off x="7975246" y="3389521"/>
            <a:ext cx="354635" cy="354670"/>
            <a:chOff x="-9088150" y="4049550"/>
            <a:chExt cx="352100" cy="352100"/>
          </a:xfrm>
        </p:grpSpPr>
        <p:sp>
          <p:nvSpPr>
            <p:cNvPr id="10274" name="Google Shape;10274;p100"/>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00"/>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00"/>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00"/>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00"/>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00"/>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0" name="Google Shape;10280;p100"/>
          <p:cNvGrpSpPr/>
          <p:nvPr/>
        </p:nvGrpSpPr>
        <p:grpSpPr>
          <a:xfrm>
            <a:off x="7109610" y="2891754"/>
            <a:ext cx="315757" cy="354670"/>
            <a:chOff x="-8191825" y="3174500"/>
            <a:chExt cx="313500" cy="352100"/>
          </a:xfrm>
        </p:grpSpPr>
        <p:sp>
          <p:nvSpPr>
            <p:cNvPr id="10281" name="Google Shape;10281;p100"/>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00"/>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00"/>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87"/>
        <p:cNvGrpSpPr/>
        <p:nvPr/>
      </p:nvGrpSpPr>
      <p:grpSpPr>
        <a:xfrm>
          <a:off x="0" y="0"/>
          <a:ext cx="0" cy="0"/>
          <a:chOff x="0" y="0"/>
          <a:chExt cx="0" cy="0"/>
        </a:xfrm>
      </p:grpSpPr>
      <p:sp>
        <p:nvSpPr>
          <p:cNvPr id="10288" name="Google Shape;10288;p101"/>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0289" name="Google Shape;10289;p101"/>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90" name="Google Shape;10290;p101"/>
          <p:cNvGrpSpPr/>
          <p:nvPr/>
        </p:nvGrpSpPr>
        <p:grpSpPr>
          <a:xfrm>
            <a:off x="748855" y="2243507"/>
            <a:ext cx="452798" cy="449473"/>
            <a:chOff x="-21322300" y="3693325"/>
            <a:chExt cx="306400" cy="304150"/>
          </a:xfrm>
        </p:grpSpPr>
        <p:sp>
          <p:nvSpPr>
            <p:cNvPr id="10291" name="Google Shape;10291;p101"/>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01"/>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01"/>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01"/>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5" name="Google Shape;10295;p101"/>
          <p:cNvGrpSpPr/>
          <p:nvPr/>
        </p:nvGrpSpPr>
        <p:grpSpPr>
          <a:xfrm>
            <a:off x="748263" y="2810244"/>
            <a:ext cx="453980" cy="422540"/>
            <a:chOff x="-21322300" y="4077125"/>
            <a:chExt cx="307200" cy="285925"/>
          </a:xfrm>
        </p:grpSpPr>
        <p:sp>
          <p:nvSpPr>
            <p:cNvPr id="10296" name="Google Shape;10296;p101"/>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01"/>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01"/>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01"/>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01"/>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01"/>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01"/>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01"/>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01"/>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01"/>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01"/>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01"/>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8" name="Google Shape;10308;p101"/>
          <p:cNvGrpSpPr/>
          <p:nvPr/>
        </p:nvGrpSpPr>
        <p:grpSpPr>
          <a:xfrm>
            <a:off x="3525440" y="1689128"/>
            <a:ext cx="451653" cy="450212"/>
            <a:chOff x="-19394200" y="3333800"/>
            <a:chExt cx="305625" cy="304650"/>
          </a:xfrm>
        </p:grpSpPr>
        <p:sp>
          <p:nvSpPr>
            <p:cNvPr id="10309" name="Google Shape;10309;p101"/>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01"/>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01"/>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01"/>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01"/>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01"/>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01"/>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01"/>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01"/>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101"/>
          <p:cNvGrpSpPr/>
          <p:nvPr/>
        </p:nvGrpSpPr>
        <p:grpSpPr>
          <a:xfrm>
            <a:off x="3524276" y="2243580"/>
            <a:ext cx="453980" cy="449325"/>
            <a:chOff x="-19396575" y="3708500"/>
            <a:chExt cx="307200" cy="304050"/>
          </a:xfrm>
        </p:grpSpPr>
        <p:sp>
          <p:nvSpPr>
            <p:cNvPr id="10319" name="Google Shape;10319;p101"/>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01"/>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01"/>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101"/>
          <p:cNvGrpSpPr/>
          <p:nvPr/>
        </p:nvGrpSpPr>
        <p:grpSpPr>
          <a:xfrm>
            <a:off x="3518457" y="2796461"/>
            <a:ext cx="465618" cy="450101"/>
            <a:chOff x="-19394200" y="4084200"/>
            <a:chExt cx="315075" cy="304575"/>
          </a:xfrm>
        </p:grpSpPr>
        <p:sp>
          <p:nvSpPr>
            <p:cNvPr id="10323" name="Google Shape;10323;p101"/>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01"/>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01"/>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01"/>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01"/>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01"/>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101"/>
          <p:cNvGrpSpPr/>
          <p:nvPr/>
        </p:nvGrpSpPr>
        <p:grpSpPr>
          <a:xfrm>
            <a:off x="6324167" y="1689001"/>
            <a:ext cx="400447" cy="450470"/>
            <a:chOff x="-17526750" y="3309200"/>
            <a:chExt cx="270975" cy="304825"/>
          </a:xfrm>
        </p:grpSpPr>
        <p:sp>
          <p:nvSpPr>
            <p:cNvPr id="10330" name="Google Shape;10330;p101"/>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01"/>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01"/>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01"/>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01"/>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5" name="Google Shape;10335;p101"/>
          <p:cNvGrpSpPr/>
          <p:nvPr/>
        </p:nvGrpSpPr>
        <p:grpSpPr>
          <a:xfrm>
            <a:off x="6300319" y="2244173"/>
            <a:ext cx="448143" cy="448143"/>
            <a:chOff x="-17542500" y="3684100"/>
            <a:chExt cx="303250" cy="303250"/>
          </a:xfrm>
        </p:grpSpPr>
        <p:sp>
          <p:nvSpPr>
            <p:cNvPr id="10336" name="Google Shape;10336;p101"/>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01"/>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01"/>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01"/>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01"/>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01"/>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01"/>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101"/>
          <p:cNvGrpSpPr/>
          <p:nvPr/>
        </p:nvGrpSpPr>
        <p:grpSpPr>
          <a:xfrm>
            <a:off x="6299728" y="2810817"/>
            <a:ext cx="449325" cy="421395"/>
            <a:chOff x="-17542500" y="4068450"/>
            <a:chExt cx="304050" cy="285150"/>
          </a:xfrm>
        </p:grpSpPr>
        <p:sp>
          <p:nvSpPr>
            <p:cNvPr id="10344" name="Google Shape;10344;p101"/>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01"/>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01"/>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01"/>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01"/>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01"/>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101"/>
          <p:cNvGrpSpPr/>
          <p:nvPr/>
        </p:nvGrpSpPr>
        <p:grpSpPr>
          <a:xfrm>
            <a:off x="3530150" y="3342211"/>
            <a:ext cx="343404" cy="449325"/>
            <a:chOff x="-15652200" y="3335975"/>
            <a:chExt cx="232375" cy="304050"/>
          </a:xfrm>
        </p:grpSpPr>
        <p:sp>
          <p:nvSpPr>
            <p:cNvPr id="10351" name="Google Shape;10351;p101"/>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01"/>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01"/>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01"/>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01"/>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01"/>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01"/>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01"/>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01"/>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0" name="Google Shape;10360;p101"/>
          <p:cNvGrpSpPr/>
          <p:nvPr/>
        </p:nvGrpSpPr>
        <p:grpSpPr>
          <a:xfrm>
            <a:off x="1303491" y="1689573"/>
            <a:ext cx="450470" cy="449325"/>
            <a:chOff x="-20946600" y="3317850"/>
            <a:chExt cx="304825" cy="304050"/>
          </a:xfrm>
        </p:grpSpPr>
        <p:sp>
          <p:nvSpPr>
            <p:cNvPr id="10361" name="Google Shape;10361;p101"/>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01"/>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01"/>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4" name="Google Shape;10364;p101"/>
          <p:cNvGrpSpPr/>
          <p:nvPr/>
        </p:nvGrpSpPr>
        <p:grpSpPr>
          <a:xfrm>
            <a:off x="1304064" y="2243729"/>
            <a:ext cx="449325" cy="449030"/>
            <a:chOff x="-20945825" y="3692175"/>
            <a:chExt cx="304050" cy="303850"/>
          </a:xfrm>
        </p:grpSpPr>
        <p:sp>
          <p:nvSpPr>
            <p:cNvPr id="10365" name="Google Shape;10365;p101"/>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01"/>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01"/>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01"/>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101"/>
          <p:cNvGrpSpPr/>
          <p:nvPr/>
        </p:nvGrpSpPr>
        <p:grpSpPr>
          <a:xfrm>
            <a:off x="1329667" y="2797442"/>
            <a:ext cx="398119" cy="448143"/>
            <a:chOff x="-20930075" y="4066100"/>
            <a:chExt cx="269400" cy="303250"/>
          </a:xfrm>
        </p:grpSpPr>
        <p:sp>
          <p:nvSpPr>
            <p:cNvPr id="10370" name="Google Shape;10370;p101"/>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01"/>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2" name="Google Shape;10372;p101"/>
          <p:cNvGrpSpPr/>
          <p:nvPr/>
        </p:nvGrpSpPr>
        <p:grpSpPr>
          <a:xfrm>
            <a:off x="4110888" y="1689848"/>
            <a:ext cx="372516" cy="448771"/>
            <a:chOff x="-18994100" y="3334775"/>
            <a:chExt cx="252075" cy="303675"/>
          </a:xfrm>
        </p:grpSpPr>
        <p:sp>
          <p:nvSpPr>
            <p:cNvPr id="10373" name="Google Shape;10373;p101"/>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01"/>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01"/>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01"/>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101"/>
          <p:cNvGrpSpPr/>
          <p:nvPr/>
        </p:nvGrpSpPr>
        <p:grpSpPr>
          <a:xfrm>
            <a:off x="4125445" y="2244743"/>
            <a:ext cx="343404" cy="446998"/>
            <a:chOff x="-18983850" y="3710075"/>
            <a:chExt cx="232375" cy="302475"/>
          </a:xfrm>
        </p:grpSpPr>
        <p:sp>
          <p:nvSpPr>
            <p:cNvPr id="10378" name="Google Shape;10378;p101"/>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01"/>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01"/>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01"/>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101"/>
          <p:cNvGrpSpPr/>
          <p:nvPr/>
        </p:nvGrpSpPr>
        <p:grpSpPr>
          <a:xfrm>
            <a:off x="4071911" y="2797422"/>
            <a:ext cx="450470" cy="448180"/>
            <a:chOff x="-19020075" y="4084200"/>
            <a:chExt cx="304825" cy="303275"/>
          </a:xfrm>
        </p:grpSpPr>
        <p:sp>
          <p:nvSpPr>
            <p:cNvPr id="10383" name="Google Shape;10383;p101"/>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01"/>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01"/>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01"/>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01"/>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01"/>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01"/>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01"/>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01"/>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101"/>
          <p:cNvGrpSpPr/>
          <p:nvPr/>
        </p:nvGrpSpPr>
        <p:grpSpPr>
          <a:xfrm>
            <a:off x="6889176" y="1689001"/>
            <a:ext cx="396937" cy="450470"/>
            <a:chOff x="-17149475" y="3309200"/>
            <a:chExt cx="268600" cy="304825"/>
          </a:xfrm>
        </p:grpSpPr>
        <p:sp>
          <p:nvSpPr>
            <p:cNvPr id="10393" name="Google Shape;10393;p101"/>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01"/>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101"/>
          <p:cNvGrpSpPr/>
          <p:nvPr/>
        </p:nvGrpSpPr>
        <p:grpSpPr>
          <a:xfrm>
            <a:off x="6862982" y="2258120"/>
            <a:ext cx="449325" cy="420249"/>
            <a:chOff x="-17168375" y="3692750"/>
            <a:chExt cx="304050" cy="284375"/>
          </a:xfrm>
        </p:grpSpPr>
        <p:sp>
          <p:nvSpPr>
            <p:cNvPr id="10396" name="Google Shape;10396;p101"/>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01"/>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01"/>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01"/>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01"/>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01"/>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01"/>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3" name="Google Shape;10403;p101"/>
          <p:cNvGrpSpPr/>
          <p:nvPr/>
        </p:nvGrpSpPr>
        <p:grpSpPr>
          <a:xfrm>
            <a:off x="6859491" y="2796852"/>
            <a:ext cx="456308" cy="449325"/>
            <a:chOff x="-17170750" y="4058800"/>
            <a:chExt cx="308775" cy="304050"/>
          </a:xfrm>
        </p:grpSpPr>
        <p:sp>
          <p:nvSpPr>
            <p:cNvPr id="10404" name="Google Shape;10404;p101"/>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01"/>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01"/>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01"/>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01"/>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01"/>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01"/>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01"/>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01"/>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01"/>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01"/>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01"/>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01"/>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01"/>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01"/>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01"/>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01"/>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1" name="Google Shape;10421;p101"/>
          <p:cNvGrpSpPr/>
          <p:nvPr/>
        </p:nvGrpSpPr>
        <p:grpSpPr>
          <a:xfrm>
            <a:off x="5721388" y="3343358"/>
            <a:ext cx="450470" cy="446998"/>
            <a:chOff x="-15688425" y="3707725"/>
            <a:chExt cx="304825" cy="302475"/>
          </a:xfrm>
        </p:grpSpPr>
        <p:sp>
          <p:nvSpPr>
            <p:cNvPr id="10422" name="Google Shape;10422;p101"/>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01"/>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01"/>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01"/>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01"/>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01"/>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8" name="Google Shape;10428;p101"/>
          <p:cNvGrpSpPr/>
          <p:nvPr/>
        </p:nvGrpSpPr>
        <p:grpSpPr>
          <a:xfrm>
            <a:off x="1865544" y="1690441"/>
            <a:ext cx="451653" cy="447589"/>
            <a:chOff x="-20572500" y="3319025"/>
            <a:chExt cx="305625" cy="302875"/>
          </a:xfrm>
        </p:grpSpPr>
        <p:sp>
          <p:nvSpPr>
            <p:cNvPr id="10429" name="Google Shape;10429;p101"/>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01"/>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1" name="Google Shape;10431;p101"/>
          <p:cNvGrpSpPr/>
          <p:nvPr/>
        </p:nvGrpSpPr>
        <p:grpSpPr>
          <a:xfrm>
            <a:off x="1866708" y="2305410"/>
            <a:ext cx="449325" cy="325670"/>
            <a:chOff x="-20571700" y="3722875"/>
            <a:chExt cx="304050" cy="220375"/>
          </a:xfrm>
        </p:grpSpPr>
        <p:sp>
          <p:nvSpPr>
            <p:cNvPr id="10432" name="Google Shape;10432;p101"/>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01"/>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01"/>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01"/>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01"/>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01"/>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01"/>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9" name="Google Shape;10439;p101"/>
          <p:cNvGrpSpPr/>
          <p:nvPr/>
        </p:nvGrpSpPr>
        <p:grpSpPr>
          <a:xfrm>
            <a:off x="1866135" y="2796278"/>
            <a:ext cx="450470" cy="450470"/>
            <a:chOff x="-20571700" y="4066875"/>
            <a:chExt cx="304825" cy="304825"/>
          </a:xfrm>
        </p:grpSpPr>
        <p:sp>
          <p:nvSpPr>
            <p:cNvPr id="10440" name="Google Shape;10440;p101"/>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01"/>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01"/>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01"/>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01"/>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01"/>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101"/>
          <p:cNvGrpSpPr/>
          <p:nvPr/>
        </p:nvGrpSpPr>
        <p:grpSpPr>
          <a:xfrm>
            <a:off x="4632837" y="1688259"/>
            <a:ext cx="453980" cy="451948"/>
            <a:chOff x="-18645175" y="3334200"/>
            <a:chExt cx="307200" cy="305825"/>
          </a:xfrm>
        </p:grpSpPr>
        <p:sp>
          <p:nvSpPr>
            <p:cNvPr id="10447" name="Google Shape;10447;p101"/>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01"/>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01"/>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01"/>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01"/>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2" name="Google Shape;10452;p101"/>
          <p:cNvGrpSpPr/>
          <p:nvPr/>
        </p:nvGrpSpPr>
        <p:grpSpPr>
          <a:xfrm>
            <a:off x="4633429" y="2242989"/>
            <a:ext cx="452798" cy="450507"/>
            <a:chOff x="-18645175" y="3708500"/>
            <a:chExt cx="306400" cy="304850"/>
          </a:xfrm>
        </p:grpSpPr>
        <p:sp>
          <p:nvSpPr>
            <p:cNvPr id="10453" name="Google Shape;10453;p101"/>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01"/>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01"/>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01"/>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01"/>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01"/>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01"/>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0" name="Google Shape;10460;p101"/>
          <p:cNvGrpSpPr/>
          <p:nvPr/>
        </p:nvGrpSpPr>
        <p:grpSpPr>
          <a:xfrm>
            <a:off x="4631101" y="2795630"/>
            <a:ext cx="457453" cy="451763"/>
            <a:chOff x="-18647525" y="4082625"/>
            <a:chExt cx="309550" cy="305700"/>
          </a:xfrm>
        </p:grpSpPr>
        <p:sp>
          <p:nvSpPr>
            <p:cNvPr id="10461" name="Google Shape;10461;p101"/>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01"/>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01"/>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01"/>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5" name="Google Shape;10465;p101"/>
          <p:cNvGrpSpPr/>
          <p:nvPr/>
        </p:nvGrpSpPr>
        <p:grpSpPr>
          <a:xfrm>
            <a:off x="7441485" y="1689592"/>
            <a:ext cx="395755" cy="449288"/>
            <a:chOff x="-16775350" y="3309200"/>
            <a:chExt cx="267800" cy="304025"/>
          </a:xfrm>
        </p:grpSpPr>
        <p:sp>
          <p:nvSpPr>
            <p:cNvPr id="10466" name="Google Shape;10466;p101"/>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01"/>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01"/>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101"/>
          <p:cNvGrpSpPr/>
          <p:nvPr/>
        </p:nvGrpSpPr>
        <p:grpSpPr>
          <a:xfrm>
            <a:off x="7441485" y="2241827"/>
            <a:ext cx="395755" cy="452835"/>
            <a:chOff x="-16775350" y="3683300"/>
            <a:chExt cx="267800" cy="306425"/>
          </a:xfrm>
        </p:grpSpPr>
        <p:sp>
          <p:nvSpPr>
            <p:cNvPr id="10470" name="Google Shape;10470;p101"/>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01"/>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01"/>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3" name="Google Shape;10473;p101"/>
          <p:cNvGrpSpPr/>
          <p:nvPr/>
        </p:nvGrpSpPr>
        <p:grpSpPr>
          <a:xfrm>
            <a:off x="7413536" y="2796870"/>
            <a:ext cx="451653" cy="449288"/>
            <a:chOff x="-16794250" y="4058225"/>
            <a:chExt cx="305625" cy="304025"/>
          </a:xfrm>
        </p:grpSpPr>
        <p:sp>
          <p:nvSpPr>
            <p:cNvPr id="10474" name="Google Shape;10474;p101"/>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01"/>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01"/>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01"/>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01"/>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01"/>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01"/>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01"/>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01"/>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3" name="Google Shape;10483;p101"/>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84" name="Google Shape;10484;p101"/>
          <p:cNvGrpSpPr/>
          <p:nvPr/>
        </p:nvGrpSpPr>
        <p:grpSpPr>
          <a:xfrm>
            <a:off x="2414953" y="1689573"/>
            <a:ext cx="457453" cy="449325"/>
            <a:chOff x="-20199150" y="3317850"/>
            <a:chExt cx="309550" cy="304050"/>
          </a:xfrm>
        </p:grpSpPr>
        <p:sp>
          <p:nvSpPr>
            <p:cNvPr id="10485" name="Google Shape;10485;p101"/>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01"/>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01"/>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01"/>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01"/>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01"/>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01"/>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101"/>
          <p:cNvGrpSpPr/>
          <p:nvPr/>
        </p:nvGrpSpPr>
        <p:grpSpPr>
          <a:xfrm>
            <a:off x="2417281" y="2242861"/>
            <a:ext cx="452798" cy="450766"/>
            <a:chOff x="-20199150" y="3693150"/>
            <a:chExt cx="306400" cy="305025"/>
          </a:xfrm>
        </p:grpSpPr>
        <p:sp>
          <p:nvSpPr>
            <p:cNvPr id="10493" name="Google Shape;10493;p101"/>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01"/>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01"/>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01"/>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01"/>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01"/>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101"/>
          <p:cNvGrpSpPr/>
          <p:nvPr/>
        </p:nvGrpSpPr>
        <p:grpSpPr>
          <a:xfrm>
            <a:off x="2417854" y="2795687"/>
            <a:ext cx="451653" cy="451653"/>
            <a:chOff x="-20197575" y="4066875"/>
            <a:chExt cx="305625" cy="305625"/>
          </a:xfrm>
        </p:grpSpPr>
        <p:sp>
          <p:nvSpPr>
            <p:cNvPr id="10500" name="Google Shape;10500;p101"/>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01"/>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01"/>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01"/>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01"/>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01"/>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01"/>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01"/>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101"/>
          <p:cNvGrpSpPr/>
          <p:nvPr/>
        </p:nvGrpSpPr>
        <p:grpSpPr>
          <a:xfrm>
            <a:off x="5200071" y="1687520"/>
            <a:ext cx="449325" cy="453426"/>
            <a:chOff x="-18271050" y="3333200"/>
            <a:chExt cx="304050" cy="306825"/>
          </a:xfrm>
        </p:grpSpPr>
        <p:sp>
          <p:nvSpPr>
            <p:cNvPr id="10509" name="Google Shape;10509;p101"/>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01"/>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01"/>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01"/>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01"/>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101"/>
          <p:cNvGrpSpPr/>
          <p:nvPr/>
        </p:nvGrpSpPr>
        <p:grpSpPr>
          <a:xfrm>
            <a:off x="5200644" y="2244171"/>
            <a:ext cx="448180" cy="448143"/>
            <a:chOff x="-18270275" y="3710875"/>
            <a:chExt cx="303275" cy="303250"/>
          </a:xfrm>
        </p:grpSpPr>
        <p:sp>
          <p:nvSpPr>
            <p:cNvPr id="10515" name="Google Shape;10515;p101"/>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01"/>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01"/>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01"/>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01"/>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01"/>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1" name="Google Shape;10521;p101"/>
          <p:cNvGrpSpPr/>
          <p:nvPr/>
        </p:nvGrpSpPr>
        <p:grpSpPr>
          <a:xfrm>
            <a:off x="5254196" y="2797422"/>
            <a:ext cx="341076" cy="448180"/>
            <a:chOff x="-18234025" y="4084200"/>
            <a:chExt cx="230800" cy="303275"/>
          </a:xfrm>
        </p:grpSpPr>
        <p:sp>
          <p:nvSpPr>
            <p:cNvPr id="10522" name="Google Shape;10522;p101"/>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01"/>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01"/>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101"/>
          <p:cNvGrpSpPr/>
          <p:nvPr/>
        </p:nvGrpSpPr>
        <p:grpSpPr>
          <a:xfrm>
            <a:off x="2366751" y="3341641"/>
            <a:ext cx="449325" cy="450470"/>
            <a:chOff x="-16419350" y="3308400"/>
            <a:chExt cx="304050" cy="304825"/>
          </a:xfrm>
        </p:grpSpPr>
        <p:sp>
          <p:nvSpPr>
            <p:cNvPr id="10526" name="Google Shape;10526;p101"/>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01"/>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01"/>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01"/>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01"/>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01"/>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01"/>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101"/>
          <p:cNvGrpSpPr/>
          <p:nvPr/>
        </p:nvGrpSpPr>
        <p:grpSpPr>
          <a:xfrm>
            <a:off x="4638306" y="3340423"/>
            <a:ext cx="395755" cy="452872"/>
            <a:chOff x="-16401225" y="3683275"/>
            <a:chExt cx="267800" cy="306450"/>
          </a:xfrm>
        </p:grpSpPr>
        <p:sp>
          <p:nvSpPr>
            <p:cNvPr id="10534" name="Google Shape;10534;p101"/>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01"/>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01"/>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01"/>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01"/>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01"/>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01"/>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101"/>
          <p:cNvGrpSpPr/>
          <p:nvPr/>
        </p:nvGrpSpPr>
        <p:grpSpPr>
          <a:xfrm>
            <a:off x="8003755" y="2797062"/>
            <a:ext cx="450470" cy="448180"/>
            <a:chOff x="-16419350" y="4058200"/>
            <a:chExt cx="304825" cy="303275"/>
          </a:xfrm>
        </p:grpSpPr>
        <p:sp>
          <p:nvSpPr>
            <p:cNvPr id="10542" name="Google Shape;10542;p101"/>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01"/>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01"/>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01"/>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01"/>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01"/>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01"/>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9" name="Google Shape;10549;p101"/>
          <p:cNvGrpSpPr/>
          <p:nvPr/>
        </p:nvGrpSpPr>
        <p:grpSpPr>
          <a:xfrm>
            <a:off x="4030643" y="3343080"/>
            <a:ext cx="450507" cy="447589"/>
            <a:chOff x="-15296200" y="3326900"/>
            <a:chExt cx="304850" cy="302875"/>
          </a:xfrm>
        </p:grpSpPr>
        <p:sp>
          <p:nvSpPr>
            <p:cNvPr id="10550" name="Google Shape;10550;p101"/>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01"/>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01"/>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01"/>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01"/>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5" name="Google Shape;10555;p101"/>
          <p:cNvGrpSpPr/>
          <p:nvPr/>
        </p:nvGrpSpPr>
        <p:grpSpPr>
          <a:xfrm>
            <a:off x="2946296" y="1706881"/>
            <a:ext cx="486566" cy="414708"/>
            <a:chOff x="-19835275" y="3330250"/>
            <a:chExt cx="329250" cy="280625"/>
          </a:xfrm>
        </p:grpSpPr>
        <p:sp>
          <p:nvSpPr>
            <p:cNvPr id="10556" name="Google Shape;10556;p101"/>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01"/>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01"/>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101"/>
          <p:cNvGrpSpPr/>
          <p:nvPr/>
        </p:nvGrpSpPr>
        <p:grpSpPr>
          <a:xfrm>
            <a:off x="2964325" y="2243470"/>
            <a:ext cx="450507" cy="449547"/>
            <a:chOff x="-19822675" y="3692750"/>
            <a:chExt cx="304850" cy="304200"/>
          </a:xfrm>
        </p:grpSpPr>
        <p:sp>
          <p:nvSpPr>
            <p:cNvPr id="10560" name="Google Shape;10560;p101"/>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01"/>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01"/>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01"/>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01"/>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5" name="Google Shape;10565;p101"/>
          <p:cNvGrpSpPr/>
          <p:nvPr/>
        </p:nvGrpSpPr>
        <p:grpSpPr>
          <a:xfrm>
            <a:off x="2964916" y="2796278"/>
            <a:ext cx="449325" cy="450470"/>
            <a:chOff x="-19822675" y="4066875"/>
            <a:chExt cx="304050" cy="304825"/>
          </a:xfrm>
        </p:grpSpPr>
        <p:sp>
          <p:nvSpPr>
            <p:cNvPr id="10566" name="Google Shape;10566;p101"/>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01"/>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01"/>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01"/>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01"/>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01"/>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2" name="Google Shape;10572;p101"/>
          <p:cNvGrpSpPr/>
          <p:nvPr/>
        </p:nvGrpSpPr>
        <p:grpSpPr>
          <a:xfrm>
            <a:off x="5773985" y="1689571"/>
            <a:ext cx="399302" cy="449325"/>
            <a:chOff x="-17878825" y="3334400"/>
            <a:chExt cx="270200" cy="304050"/>
          </a:xfrm>
        </p:grpSpPr>
        <p:sp>
          <p:nvSpPr>
            <p:cNvPr id="10573" name="Google Shape;10573;p101"/>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01"/>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01"/>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01"/>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01"/>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01"/>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01"/>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0" name="Google Shape;10580;p101"/>
          <p:cNvGrpSpPr/>
          <p:nvPr/>
        </p:nvGrpSpPr>
        <p:grpSpPr>
          <a:xfrm>
            <a:off x="5747809" y="2242416"/>
            <a:ext cx="451653" cy="451653"/>
            <a:chOff x="-17896150" y="3709300"/>
            <a:chExt cx="305625" cy="305625"/>
          </a:xfrm>
        </p:grpSpPr>
        <p:sp>
          <p:nvSpPr>
            <p:cNvPr id="10581" name="Google Shape;10581;p101"/>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01"/>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01"/>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01"/>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5" name="Google Shape;10585;p101"/>
          <p:cNvGrpSpPr/>
          <p:nvPr/>
        </p:nvGrpSpPr>
        <p:grpSpPr>
          <a:xfrm>
            <a:off x="5775740" y="2795686"/>
            <a:ext cx="395792" cy="451653"/>
            <a:chOff x="-17878025" y="4082625"/>
            <a:chExt cx="267825" cy="305625"/>
          </a:xfrm>
        </p:grpSpPr>
        <p:sp>
          <p:nvSpPr>
            <p:cNvPr id="10586" name="Google Shape;10586;p101"/>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01"/>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01"/>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01"/>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01"/>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01"/>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01"/>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3" name="Google Shape;10593;p101"/>
          <p:cNvGrpSpPr/>
          <p:nvPr/>
        </p:nvGrpSpPr>
        <p:grpSpPr>
          <a:xfrm>
            <a:off x="2919632" y="3355015"/>
            <a:ext cx="450507" cy="423722"/>
            <a:chOff x="-16044450" y="3317850"/>
            <a:chExt cx="304850" cy="286725"/>
          </a:xfrm>
        </p:grpSpPr>
        <p:sp>
          <p:nvSpPr>
            <p:cNvPr id="10594" name="Google Shape;10594;p101"/>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01"/>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01"/>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01"/>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8" name="Google Shape;10598;p101"/>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9" name="Google Shape;10599;p101"/>
          <p:cNvGrpSpPr/>
          <p:nvPr/>
        </p:nvGrpSpPr>
        <p:grpSpPr>
          <a:xfrm>
            <a:off x="8042149" y="2243724"/>
            <a:ext cx="373662" cy="449030"/>
            <a:chOff x="-16018450" y="4058400"/>
            <a:chExt cx="252850" cy="303850"/>
          </a:xfrm>
        </p:grpSpPr>
        <p:sp>
          <p:nvSpPr>
            <p:cNvPr id="10600" name="Google Shape;10600;p101"/>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01"/>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01"/>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01"/>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4" name="Google Shape;10604;p101"/>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D699E79-7E90-9113-AEF6-C45581EA5E52}"/>
              </a:ext>
            </a:extLst>
          </p:cNvPr>
          <p:cNvSpPr txBox="1"/>
          <p:nvPr/>
        </p:nvSpPr>
        <p:spPr>
          <a:xfrm>
            <a:off x="484086" y="778932"/>
            <a:ext cx="8456713" cy="1055545"/>
          </a:xfrm>
          <a:prstGeom prst="rect">
            <a:avLst/>
          </a:prstGeom>
          <a:noFill/>
        </p:spPr>
        <p:txBody>
          <a:bodyPr wrap="square">
            <a:spAutoFit/>
          </a:bodyPr>
          <a:lstStyle/>
          <a:p>
            <a:pPr>
              <a:lnSpc>
                <a:spcPct val="150000"/>
              </a:lnSpc>
            </a:pPr>
            <a:r>
              <a:rPr lang="en-US" sz="2200" dirty="0">
                <a:latin typeface="Calibri" panose="020F0502020204030204" pitchFamily="34" charset="0"/>
                <a:cs typeface="Calibri" panose="020F0502020204030204" pitchFamily="34" charset="0"/>
              </a:rPr>
              <a:t>1. Linda and her friends taught ________.  </a:t>
            </a:r>
          </a:p>
          <a:p>
            <a:pPr>
              <a:lnSpc>
                <a:spcPct val="150000"/>
              </a:lnSpc>
            </a:pPr>
            <a:r>
              <a:rPr lang="en-US" sz="2200" dirty="0">
                <a:latin typeface="Calibri" panose="020F0502020204030204" pitchFamily="34" charset="0"/>
                <a:cs typeface="Calibri" panose="020F0502020204030204" pitchFamily="34" charset="0"/>
              </a:rPr>
              <a:t>A. English and literature B.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and history 	 C. English and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a:t>
            </a:r>
          </a:p>
        </p:txBody>
      </p:sp>
      <p:sp>
        <p:nvSpPr>
          <p:cNvPr id="6" name="Title 4">
            <a:extLst>
              <a:ext uri="{FF2B5EF4-FFF2-40B4-BE49-F238E27FC236}">
                <a16:creationId xmlns:a16="http://schemas.microsoft.com/office/drawing/2014/main" id="{B64BE842-0E8F-A3C6-2BEA-4280976D48C5}"/>
              </a:ext>
            </a:extLst>
          </p:cNvPr>
          <p:cNvSpPr txBox="1">
            <a:spLocks/>
          </p:cNvSpPr>
          <p:nvPr/>
        </p:nvSpPr>
        <p:spPr>
          <a:xfrm>
            <a:off x="484085" y="166345"/>
            <a:ext cx="7618515" cy="756522"/>
          </a:xfrm>
          <a:prstGeom prst="rect">
            <a:avLst/>
          </a:prstGeom>
          <a:solidFill>
            <a:schemeClr val="bg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2. Listen to Tom and Linda talking about their community activities last summer. Choose the correct answers.</a:t>
            </a:r>
          </a:p>
        </p:txBody>
      </p:sp>
      <p:cxnSp>
        <p:nvCxnSpPr>
          <p:cNvPr id="7" name="Straight Connector 6">
            <a:extLst>
              <a:ext uri="{FF2B5EF4-FFF2-40B4-BE49-F238E27FC236}">
                <a16:creationId xmlns:a16="http://schemas.microsoft.com/office/drawing/2014/main" id="{98F869AE-0942-433E-E436-11A1FCDCB15C}"/>
              </a:ext>
            </a:extLst>
          </p:cNvPr>
          <p:cNvCxnSpPr>
            <a:cxnSpLocks/>
          </p:cNvCxnSpPr>
          <p:nvPr/>
        </p:nvCxnSpPr>
        <p:spPr>
          <a:xfrm>
            <a:off x="846667" y="1230655"/>
            <a:ext cx="61806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43F7B84-87D6-A4C9-A1FC-28329524DC7F}"/>
              </a:ext>
            </a:extLst>
          </p:cNvPr>
          <p:cNvCxnSpPr>
            <a:cxnSpLocks/>
          </p:cNvCxnSpPr>
          <p:nvPr/>
        </p:nvCxnSpPr>
        <p:spPr>
          <a:xfrm>
            <a:off x="2455333" y="1230655"/>
            <a:ext cx="795867"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6C0688B-F437-D488-2981-6733C81B69F2}"/>
              </a:ext>
            </a:extLst>
          </p:cNvPr>
          <p:cNvCxnSpPr>
            <a:cxnSpLocks/>
          </p:cNvCxnSpPr>
          <p:nvPr/>
        </p:nvCxnSpPr>
        <p:spPr>
          <a:xfrm>
            <a:off x="3310467" y="1230655"/>
            <a:ext cx="753533"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971EAF1E-5D48-B1A4-AD29-2597F4E85C25}"/>
              </a:ext>
            </a:extLst>
          </p:cNvPr>
          <p:cNvSpPr/>
          <p:nvPr/>
        </p:nvSpPr>
        <p:spPr>
          <a:xfrm>
            <a:off x="618067" y="2012277"/>
            <a:ext cx="7484533" cy="1586056"/>
          </a:xfrm>
          <a:prstGeom prst="roundRect">
            <a:avLst/>
          </a:prstGeom>
          <a:solidFill>
            <a:srgbClr val="FFE6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So, what did your club do last year? </a:t>
            </a:r>
          </a:p>
          <a:p>
            <a:r>
              <a:rPr lang="en-US" sz="2200" i="1" dirty="0">
                <a:solidFill>
                  <a:schemeClr val="bg1">
                    <a:lumMod val="10000"/>
                  </a:schemeClr>
                </a:solidFill>
                <a:latin typeface="Calibri" panose="020F0502020204030204" pitchFamily="34" charset="0"/>
                <a:cs typeface="Calibri" panose="020F0502020204030204" pitchFamily="34" charset="0"/>
              </a:rPr>
              <a:t>Linda: </a:t>
            </a:r>
            <a:r>
              <a:rPr lang="en-US" sz="2200" dirty="0">
                <a:solidFill>
                  <a:schemeClr val="bg1">
                    <a:lumMod val="10000"/>
                  </a:schemeClr>
                </a:solidFill>
                <a:latin typeface="Calibri" panose="020F0502020204030204" pitchFamily="34" charset="0"/>
                <a:cs typeface="Calibri" panose="020F0502020204030204" pitchFamily="34" charset="0"/>
              </a:rPr>
              <a:t>We tutored 3rd grade children and helped old people. </a:t>
            </a:r>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Fantastic! What did you tutor? </a:t>
            </a:r>
          </a:p>
          <a:p>
            <a:r>
              <a:rPr lang="en-US" sz="2200" b="1" i="1" u="sng" dirty="0">
                <a:solidFill>
                  <a:schemeClr val="bg1">
                    <a:lumMod val="10000"/>
                  </a:schemeClr>
                </a:solidFill>
                <a:latin typeface="Calibri" panose="020F0502020204030204" pitchFamily="34" charset="0"/>
                <a:cs typeface="Calibri" panose="020F0502020204030204" pitchFamily="34" charset="0"/>
              </a:rPr>
              <a:t>Linda</a:t>
            </a:r>
            <a:r>
              <a:rPr lang="en-US" sz="2200" i="1" dirty="0">
                <a:solidFill>
                  <a:schemeClr val="bg1">
                    <a:lumMod val="10000"/>
                  </a:schemeClr>
                </a:solidFill>
                <a:latin typeface="Calibri" panose="020F0502020204030204" pitchFamily="34" charset="0"/>
                <a:cs typeface="Calibri" panose="020F0502020204030204" pitchFamily="34" charset="0"/>
              </a:rPr>
              <a:t>: </a:t>
            </a:r>
            <a:r>
              <a:rPr lang="en-US" sz="2200" dirty="0">
                <a:solidFill>
                  <a:schemeClr val="bg1">
                    <a:lumMod val="10000"/>
                  </a:schemeClr>
                </a:solidFill>
                <a:latin typeface="Calibri" panose="020F0502020204030204" pitchFamily="34" charset="0"/>
                <a:cs typeface="Calibri" panose="020F0502020204030204" pitchFamily="34" charset="0"/>
              </a:rPr>
              <a:t>We </a:t>
            </a:r>
            <a:r>
              <a:rPr lang="en-US" sz="2200" b="1" u="sng" dirty="0">
                <a:solidFill>
                  <a:schemeClr val="bg1">
                    <a:lumMod val="10000"/>
                  </a:schemeClr>
                </a:solidFill>
                <a:latin typeface="Calibri" panose="020F0502020204030204" pitchFamily="34" charset="0"/>
                <a:cs typeface="Calibri" panose="020F0502020204030204" pitchFamily="34" charset="0"/>
              </a:rPr>
              <a:t>taught</a:t>
            </a:r>
            <a:r>
              <a:rPr lang="en-US" sz="2200" dirty="0">
                <a:solidFill>
                  <a:schemeClr val="bg1">
                    <a:lumMod val="10000"/>
                  </a:schemeClr>
                </a:solidFill>
                <a:latin typeface="Calibri" panose="020F0502020204030204" pitchFamily="34" charset="0"/>
                <a:cs typeface="Calibri" panose="020F0502020204030204" pitchFamily="34" charset="0"/>
              </a:rPr>
              <a:t> </a:t>
            </a:r>
            <a:r>
              <a:rPr lang="en-US" sz="2200" b="1" dirty="0">
                <a:solidFill>
                  <a:srgbClr val="C00000"/>
                </a:solidFill>
                <a:latin typeface="Calibri" panose="020F0502020204030204" pitchFamily="34" charset="0"/>
                <a:cs typeface="Calibri" panose="020F0502020204030204" pitchFamily="34" charset="0"/>
              </a:rPr>
              <a:t>English and </a:t>
            </a:r>
            <a:r>
              <a:rPr lang="en-US" sz="2200" b="1" dirty="0" err="1">
                <a:solidFill>
                  <a:srgbClr val="C00000"/>
                </a:solidFill>
                <a:latin typeface="Calibri" panose="020F0502020204030204" pitchFamily="34" charset="0"/>
                <a:cs typeface="Calibri" panose="020F0502020204030204" pitchFamily="34" charset="0"/>
              </a:rPr>
              <a:t>maths</a:t>
            </a:r>
            <a:r>
              <a:rPr lang="en-US" sz="2200" dirty="0">
                <a:solidFill>
                  <a:schemeClr val="bg1">
                    <a:lumMod val="10000"/>
                  </a:schemeClr>
                </a:solidFill>
                <a:latin typeface="Calibri" panose="020F0502020204030204" pitchFamily="34" charset="0"/>
                <a:cs typeface="Calibri" panose="020F0502020204030204" pitchFamily="34" charset="0"/>
              </a:rPr>
              <a:t>. </a:t>
            </a:r>
          </a:p>
        </p:txBody>
      </p:sp>
      <p:sp>
        <p:nvSpPr>
          <p:cNvPr id="14" name="Oval 13">
            <a:extLst>
              <a:ext uri="{FF2B5EF4-FFF2-40B4-BE49-F238E27FC236}">
                <a16:creationId xmlns:a16="http://schemas.microsoft.com/office/drawing/2014/main" id="{714E87D9-E292-137C-5DCA-5E70E7FAC05D}"/>
              </a:ext>
            </a:extLst>
          </p:cNvPr>
          <p:cNvSpPr/>
          <p:nvPr/>
        </p:nvSpPr>
        <p:spPr>
          <a:xfrm>
            <a:off x="6011333" y="1420954"/>
            <a:ext cx="381000" cy="3810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01-Ex1 01">
            <a:hlinkClick r:id="" action="ppaction://media"/>
            <a:extLst>
              <a:ext uri="{FF2B5EF4-FFF2-40B4-BE49-F238E27FC236}">
                <a16:creationId xmlns:a16="http://schemas.microsoft.com/office/drawing/2014/main" id="{B15BB6C9-BE67-7399-0BF9-39E0DC4448FD}"/>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7449110" y="670361"/>
            <a:ext cx="406400" cy="406400"/>
          </a:xfrm>
          <a:prstGeom prst="rect">
            <a:avLst/>
          </a:prstGeom>
        </p:spPr>
      </p:pic>
    </p:spTree>
    <p:extLst>
      <p:ext uri="{BB962C8B-B14F-4D97-AF65-F5344CB8AC3E}">
        <p14:creationId xmlns:p14="http://schemas.microsoft.com/office/powerpoint/2010/main" val="3165180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par>
                                <p:cTn id="8" presetID="1" presetClass="mediacall" presetSubtype="0" fill="hold" nodeType="withEffect">
                                  <p:stCondLst>
                                    <p:cond delay="0"/>
                                  </p:stCondLst>
                                  <p:childTnLst>
                                    <p:cmd type="call" cmd="playFrom(0.0)">
                                      <p:cBhvr>
                                        <p:cTn id="9" dur="12840" fill="hold"/>
                                        <p:tgtEl>
                                          <p:spTgt spid="2"/>
                                        </p:tgtEl>
                                      </p:cBhvr>
                                    </p:cmd>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barn(inVertical)">
                                      <p:cBhvr>
                                        <p:cTn id="1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5" fill="hold" display="0">
                  <p:stCondLst>
                    <p:cond delay="indefinite"/>
                  </p:stCondLst>
                  <p:endCondLst>
                    <p:cond evt="onStopAudio" delay="0">
                      <p:tgtEl>
                        <p:sldTgt/>
                      </p:tgtEl>
                    </p:cond>
                  </p:endCondLst>
                </p:cTn>
                <p:tgtEl>
                  <p:spTgt spid="2"/>
                </p:tgtEl>
              </p:cMediaNode>
            </p:audio>
          </p:childTnLst>
        </p:cTn>
      </p:par>
    </p:tnLst>
    <p:bldLst>
      <p:bldP spid="12" grpId="0" animBg="1"/>
      <p:bldP spid="14"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608"/>
        <p:cNvGrpSpPr/>
        <p:nvPr/>
      </p:nvGrpSpPr>
      <p:grpSpPr>
        <a:xfrm>
          <a:off x="0" y="0"/>
          <a:ext cx="0" cy="0"/>
          <a:chOff x="0" y="0"/>
          <a:chExt cx="0" cy="0"/>
        </a:xfrm>
      </p:grpSpPr>
      <p:sp>
        <p:nvSpPr>
          <p:cNvPr id="10609" name="Google Shape;10609;p10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0610" name="Google Shape;10610;p102"/>
          <p:cNvGrpSpPr/>
          <p:nvPr/>
        </p:nvGrpSpPr>
        <p:grpSpPr>
          <a:xfrm>
            <a:off x="845901" y="1689241"/>
            <a:ext cx="442337" cy="419623"/>
            <a:chOff x="-6696925" y="3272575"/>
            <a:chExt cx="307200" cy="291425"/>
          </a:xfrm>
        </p:grpSpPr>
        <p:sp>
          <p:nvSpPr>
            <p:cNvPr id="10611" name="Google Shape;10611;p102"/>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02"/>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3" name="Google Shape;10613;p102"/>
          <p:cNvGrpSpPr/>
          <p:nvPr/>
        </p:nvGrpSpPr>
        <p:grpSpPr>
          <a:xfrm>
            <a:off x="845884" y="2204636"/>
            <a:ext cx="442373" cy="420775"/>
            <a:chOff x="-6690625" y="3631325"/>
            <a:chExt cx="307225" cy="292225"/>
          </a:xfrm>
        </p:grpSpPr>
        <p:sp>
          <p:nvSpPr>
            <p:cNvPr id="10614" name="Google Shape;10614;p102"/>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02"/>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02"/>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02"/>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02"/>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102"/>
          <p:cNvGrpSpPr/>
          <p:nvPr/>
        </p:nvGrpSpPr>
        <p:grpSpPr>
          <a:xfrm>
            <a:off x="868005" y="2756972"/>
            <a:ext cx="421927" cy="419371"/>
            <a:chOff x="-6689825" y="3992050"/>
            <a:chExt cx="293025" cy="291250"/>
          </a:xfrm>
        </p:grpSpPr>
        <p:sp>
          <p:nvSpPr>
            <p:cNvPr id="10620" name="Google Shape;10620;p102"/>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02"/>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02"/>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02"/>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02"/>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02"/>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02"/>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02"/>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02"/>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02"/>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02"/>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02"/>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2" name="Google Shape;10632;p102"/>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3" name="Google Shape;10633;p102"/>
          <p:cNvGrpSpPr/>
          <p:nvPr/>
        </p:nvGrpSpPr>
        <p:grpSpPr>
          <a:xfrm>
            <a:off x="3551317" y="2205192"/>
            <a:ext cx="423043" cy="419659"/>
            <a:chOff x="-4837325" y="3612425"/>
            <a:chExt cx="293800" cy="291450"/>
          </a:xfrm>
        </p:grpSpPr>
        <p:sp>
          <p:nvSpPr>
            <p:cNvPr id="10634" name="Google Shape;10634;p102"/>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02"/>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02"/>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102"/>
          <p:cNvGrpSpPr/>
          <p:nvPr/>
        </p:nvGrpSpPr>
        <p:grpSpPr>
          <a:xfrm>
            <a:off x="3564349" y="2756826"/>
            <a:ext cx="420775" cy="419659"/>
            <a:chOff x="-4837325" y="3971575"/>
            <a:chExt cx="292225" cy="291450"/>
          </a:xfrm>
        </p:grpSpPr>
        <p:sp>
          <p:nvSpPr>
            <p:cNvPr id="10638" name="Google Shape;10638;p102"/>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02"/>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02"/>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02"/>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02"/>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02"/>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102"/>
          <p:cNvGrpSpPr/>
          <p:nvPr/>
        </p:nvGrpSpPr>
        <p:grpSpPr>
          <a:xfrm>
            <a:off x="6256364" y="1714185"/>
            <a:ext cx="430998" cy="369730"/>
            <a:chOff x="-3037625" y="3254850"/>
            <a:chExt cx="299325" cy="256775"/>
          </a:xfrm>
        </p:grpSpPr>
        <p:sp>
          <p:nvSpPr>
            <p:cNvPr id="10645" name="Google Shape;10645;p102"/>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02"/>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02"/>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02"/>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102"/>
          <p:cNvGrpSpPr/>
          <p:nvPr/>
        </p:nvGrpSpPr>
        <p:grpSpPr>
          <a:xfrm>
            <a:off x="6260324" y="2204615"/>
            <a:ext cx="423079" cy="420811"/>
            <a:chOff x="-3031325" y="3597450"/>
            <a:chExt cx="293825" cy="292250"/>
          </a:xfrm>
        </p:grpSpPr>
        <p:sp>
          <p:nvSpPr>
            <p:cNvPr id="10650" name="Google Shape;10650;p102"/>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02"/>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02"/>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02"/>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4" name="Google Shape;10654;p102"/>
          <p:cNvGrpSpPr/>
          <p:nvPr/>
        </p:nvGrpSpPr>
        <p:grpSpPr>
          <a:xfrm>
            <a:off x="6272798" y="2781214"/>
            <a:ext cx="421927" cy="370882"/>
            <a:chOff x="-3030525" y="3973150"/>
            <a:chExt cx="293025" cy="257575"/>
          </a:xfrm>
        </p:grpSpPr>
        <p:sp>
          <p:nvSpPr>
            <p:cNvPr id="10655" name="Google Shape;10655;p102"/>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02"/>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102"/>
          <p:cNvGrpSpPr/>
          <p:nvPr/>
        </p:nvGrpSpPr>
        <p:grpSpPr>
          <a:xfrm>
            <a:off x="1374391" y="3369426"/>
            <a:ext cx="421927" cy="297195"/>
            <a:chOff x="-1199300" y="3279250"/>
            <a:chExt cx="293025" cy="206400"/>
          </a:xfrm>
        </p:grpSpPr>
        <p:sp>
          <p:nvSpPr>
            <p:cNvPr id="10658" name="Google Shape;10658;p102"/>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02"/>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02"/>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02"/>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102"/>
          <p:cNvGrpSpPr/>
          <p:nvPr/>
        </p:nvGrpSpPr>
        <p:grpSpPr>
          <a:xfrm>
            <a:off x="1381477" y="1688773"/>
            <a:ext cx="444605" cy="420559"/>
            <a:chOff x="-6338550" y="3272950"/>
            <a:chExt cx="308775" cy="292075"/>
          </a:xfrm>
        </p:grpSpPr>
        <p:sp>
          <p:nvSpPr>
            <p:cNvPr id="10663" name="Google Shape;10663;p102"/>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02"/>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02"/>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102"/>
          <p:cNvGrpSpPr/>
          <p:nvPr/>
        </p:nvGrpSpPr>
        <p:grpSpPr>
          <a:xfrm>
            <a:off x="1392817" y="2205194"/>
            <a:ext cx="421927" cy="419659"/>
            <a:chOff x="-6329100" y="3632100"/>
            <a:chExt cx="293025" cy="291450"/>
          </a:xfrm>
        </p:grpSpPr>
        <p:sp>
          <p:nvSpPr>
            <p:cNvPr id="10667" name="Google Shape;10667;p102"/>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02"/>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02"/>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0" name="Google Shape;10670;p102"/>
          <p:cNvGrpSpPr/>
          <p:nvPr/>
        </p:nvGrpSpPr>
        <p:grpSpPr>
          <a:xfrm>
            <a:off x="1405867" y="2756828"/>
            <a:ext cx="419623" cy="419659"/>
            <a:chOff x="-6329875" y="3992050"/>
            <a:chExt cx="291425" cy="291450"/>
          </a:xfrm>
        </p:grpSpPr>
        <p:sp>
          <p:nvSpPr>
            <p:cNvPr id="10671" name="Google Shape;10671;p102"/>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02"/>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02"/>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02"/>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5" name="Google Shape;10675;p102"/>
          <p:cNvGrpSpPr/>
          <p:nvPr/>
        </p:nvGrpSpPr>
        <p:grpSpPr>
          <a:xfrm>
            <a:off x="4092004" y="1687530"/>
            <a:ext cx="423079" cy="423043"/>
            <a:chOff x="-4478975" y="3251700"/>
            <a:chExt cx="293825" cy="293800"/>
          </a:xfrm>
        </p:grpSpPr>
        <p:sp>
          <p:nvSpPr>
            <p:cNvPr id="10676" name="Google Shape;10676;p102"/>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02"/>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02"/>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9" name="Google Shape;10679;p102"/>
          <p:cNvGrpSpPr/>
          <p:nvPr/>
        </p:nvGrpSpPr>
        <p:grpSpPr>
          <a:xfrm>
            <a:off x="4092004" y="2205192"/>
            <a:ext cx="423079" cy="419659"/>
            <a:chOff x="-4475825" y="3612425"/>
            <a:chExt cx="293825" cy="291450"/>
          </a:xfrm>
        </p:grpSpPr>
        <p:sp>
          <p:nvSpPr>
            <p:cNvPr id="10680" name="Google Shape;10680;p102"/>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02"/>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02"/>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102"/>
          <p:cNvGrpSpPr/>
          <p:nvPr/>
        </p:nvGrpSpPr>
        <p:grpSpPr>
          <a:xfrm>
            <a:off x="4101077" y="2756844"/>
            <a:ext cx="428730" cy="419623"/>
            <a:chOff x="-4480550" y="3970800"/>
            <a:chExt cx="297750" cy="291425"/>
          </a:xfrm>
        </p:grpSpPr>
        <p:sp>
          <p:nvSpPr>
            <p:cNvPr id="10684" name="Google Shape;10684;p102"/>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02"/>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102"/>
          <p:cNvGrpSpPr/>
          <p:nvPr/>
        </p:nvGrpSpPr>
        <p:grpSpPr>
          <a:xfrm>
            <a:off x="6804910" y="1689221"/>
            <a:ext cx="415123" cy="419659"/>
            <a:chOff x="-2668225" y="3239075"/>
            <a:chExt cx="288300" cy="291450"/>
          </a:xfrm>
        </p:grpSpPr>
        <p:sp>
          <p:nvSpPr>
            <p:cNvPr id="10687" name="Google Shape;10687;p102"/>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02"/>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02"/>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02"/>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02"/>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102"/>
          <p:cNvGrpSpPr/>
          <p:nvPr/>
        </p:nvGrpSpPr>
        <p:grpSpPr>
          <a:xfrm>
            <a:off x="6802066" y="2205191"/>
            <a:ext cx="420811" cy="419659"/>
            <a:chOff x="-2671375" y="3597450"/>
            <a:chExt cx="292250" cy="291450"/>
          </a:xfrm>
        </p:grpSpPr>
        <p:sp>
          <p:nvSpPr>
            <p:cNvPr id="10693" name="Google Shape;10693;p102"/>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02"/>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5" name="Google Shape;10695;p102"/>
          <p:cNvGrpSpPr/>
          <p:nvPr/>
        </p:nvGrpSpPr>
        <p:grpSpPr>
          <a:xfrm>
            <a:off x="6812849" y="2755691"/>
            <a:ext cx="423043" cy="421927"/>
            <a:chOff x="-2670575" y="3956600"/>
            <a:chExt cx="293800" cy="293025"/>
          </a:xfrm>
        </p:grpSpPr>
        <p:sp>
          <p:nvSpPr>
            <p:cNvPr id="10696" name="Google Shape;10696;p102"/>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02"/>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02"/>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102"/>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0" name="Google Shape;10700;p102"/>
          <p:cNvGrpSpPr/>
          <p:nvPr/>
        </p:nvGrpSpPr>
        <p:grpSpPr>
          <a:xfrm>
            <a:off x="3070370" y="3311947"/>
            <a:ext cx="426462" cy="418363"/>
            <a:chOff x="-1183550" y="3586525"/>
            <a:chExt cx="296175" cy="290550"/>
          </a:xfrm>
        </p:grpSpPr>
        <p:sp>
          <p:nvSpPr>
            <p:cNvPr id="10701" name="Google Shape;10701;p102"/>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102"/>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102"/>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02"/>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02"/>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02"/>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102"/>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102"/>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02"/>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0" name="Google Shape;10710;p102"/>
          <p:cNvGrpSpPr/>
          <p:nvPr/>
        </p:nvGrpSpPr>
        <p:grpSpPr>
          <a:xfrm>
            <a:off x="1928310" y="2203826"/>
            <a:ext cx="432150" cy="422395"/>
            <a:chOff x="-5974675" y="3632100"/>
            <a:chExt cx="300125" cy="293350"/>
          </a:xfrm>
        </p:grpSpPr>
        <p:sp>
          <p:nvSpPr>
            <p:cNvPr id="10711" name="Google Shape;10711;p102"/>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102"/>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02"/>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4" name="Google Shape;10714;p102"/>
          <p:cNvGrpSpPr/>
          <p:nvPr/>
        </p:nvGrpSpPr>
        <p:grpSpPr>
          <a:xfrm>
            <a:off x="1958351" y="2755694"/>
            <a:ext cx="395865" cy="421927"/>
            <a:chOff x="-5971525" y="3990475"/>
            <a:chExt cx="274925" cy="293025"/>
          </a:xfrm>
        </p:grpSpPr>
        <p:sp>
          <p:nvSpPr>
            <p:cNvPr id="10715" name="Google Shape;10715;p102"/>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02"/>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102"/>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02"/>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9" name="Google Shape;10719;p102"/>
          <p:cNvGrpSpPr/>
          <p:nvPr/>
        </p:nvGrpSpPr>
        <p:grpSpPr>
          <a:xfrm>
            <a:off x="4631558" y="1689798"/>
            <a:ext cx="420775" cy="418507"/>
            <a:chOff x="-4118225" y="3253275"/>
            <a:chExt cx="292225" cy="290650"/>
          </a:xfrm>
        </p:grpSpPr>
        <p:sp>
          <p:nvSpPr>
            <p:cNvPr id="10720" name="Google Shape;10720;p102"/>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02"/>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102"/>
          <p:cNvGrpSpPr/>
          <p:nvPr/>
        </p:nvGrpSpPr>
        <p:grpSpPr>
          <a:xfrm>
            <a:off x="4682008" y="2204922"/>
            <a:ext cx="319874" cy="420199"/>
            <a:chOff x="-4082800" y="3612425"/>
            <a:chExt cx="222150" cy="291825"/>
          </a:xfrm>
        </p:grpSpPr>
        <p:sp>
          <p:nvSpPr>
            <p:cNvPr id="10723" name="Google Shape;10723;p102"/>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02"/>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102"/>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6" name="Google Shape;10726;p102"/>
          <p:cNvGrpSpPr/>
          <p:nvPr/>
        </p:nvGrpSpPr>
        <p:grpSpPr>
          <a:xfrm>
            <a:off x="4643456" y="2769876"/>
            <a:ext cx="420775" cy="393561"/>
            <a:chOff x="-4118225" y="3990475"/>
            <a:chExt cx="292225" cy="273325"/>
          </a:xfrm>
        </p:grpSpPr>
        <p:sp>
          <p:nvSpPr>
            <p:cNvPr id="10727" name="Google Shape;10727;p102"/>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02"/>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02"/>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02"/>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102"/>
          <p:cNvGrpSpPr/>
          <p:nvPr/>
        </p:nvGrpSpPr>
        <p:grpSpPr>
          <a:xfrm>
            <a:off x="7354110" y="1688087"/>
            <a:ext cx="394713" cy="421927"/>
            <a:chOff x="-2312225" y="3238300"/>
            <a:chExt cx="274125" cy="293025"/>
          </a:xfrm>
        </p:grpSpPr>
        <p:sp>
          <p:nvSpPr>
            <p:cNvPr id="10732" name="Google Shape;10732;p102"/>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02"/>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4" name="Google Shape;10734;p102"/>
          <p:cNvGrpSpPr/>
          <p:nvPr/>
        </p:nvGrpSpPr>
        <p:grpSpPr>
          <a:xfrm>
            <a:off x="7341062" y="2153586"/>
            <a:ext cx="420811" cy="522864"/>
            <a:chOff x="-2310650" y="3525775"/>
            <a:chExt cx="292250" cy="363125"/>
          </a:xfrm>
        </p:grpSpPr>
        <p:sp>
          <p:nvSpPr>
            <p:cNvPr id="10735" name="Google Shape;10735;p102"/>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02"/>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02"/>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02"/>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102"/>
          <p:cNvGrpSpPr/>
          <p:nvPr/>
        </p:nvGrpSpPr>
        <p:grpSpPr>
          <a:xfrm>
            <a:off x="7351827" y="2756825"/>
            <a:ext cx="423079" cy="419659"/>
            <a:chOff x="-2310650" y="3958175"/>
            <a:chExt cx="293825" cy="291450"/>
          </a:xfrm>
        </p:grpSpPr>
        <p:sp>
          <p:nvSpPr>
            <p:cNvPr id="10740" name="Google Shape;10740;p102"/>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02"/>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102"/>
          <p:cNvGrpSpPr/>
          <p:nvPr/>
        </p:nvGrpSpPr>
        <p:grpSpPr>
          <a:xfrm>
            <a:off x="4718688" y="3308459"/>
            <a:ext cx="424159" cy="419659"/>
            <a:chOff x="-1182750" y="3962900"/>
            <a:chExt cx="294575" cy="291450"/>
          </a:xfrm>
        </p:grpSpPr>
        <p:sp>
          <p:nvSpPr>
            <p:cNvPr id="10743" name="Google Shape;10743;p102"/>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02"/>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02"/>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02"/>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02"/>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02"/>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02"/>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0" name="Google Shape;10750;p102"/>
          <p:cNvGrpSpPr/>
          <p:nvPr/>
        </p:nvGrpSpPr>
        <p:grpSpPr>
          <a:xfrm>
            <a:off x="2471824" y="1689223"/>
            <a:ext cx="424195" cy="419659"/>
            <a:chOff x="-5611575" y="3272950"/>
            <a:chExt cx="294600" cy="291450"/>
          </a:xfrm>
        </p:grpSpPr>
        <p:sp>
          <p:nvSpPr>
            <p:cNvPr id="10751" name="Google Shape;10751;p102"/>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02"/>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02"/>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02"/>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02"/>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102"/>
          <p:cNvGrpSpPr/>
          <p:nvPr/>
        </p:nvGrpSpPr>
        <p:grpSpPr>
          <a:xfrm>
            <a:off x="2471824" y="2205770"/>
            <a:ext cx="424195" cy="418507"/>
            <a:chOff x="-5613150" y="3632900"/>
            <a:chExt cx="294600" cy="290650"/>
          </a:xfrm>
        </p:grpSpPr>
        <p:sp>
          <p:nvSpPr>
            <p:cNvPr id="10757" name="Google Shape;10757;p102"/>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02"/>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102"/>
          <p:cNvGrpSpPr/>
          <p:nvPr/>
        </p:nvGrpSpPr>
        <p:grpSpPr>
          <a:xfrm>
            <a:off x="5155210" y="1689438"/>
            <a:ext cx="434634" cy="419227"/>
            <a:chOff x="-3768700" y="3253275"/>
            <a:chExt cx="301850" cy="291150"/>
          </a:xfrm>
        </p:grpSpPr>
        <p:sp>
          <p:nvSpPr>
            <p:cNvPr id="10760" name="Google Shape;10760;p102"/>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02"/>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02"/>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3" name="Google Shape;10763;p102"/>
          <p:cNvGrpSpPr/>
          <p:nvPr/>
        </p:nvGrpSpPr>
        <p:grpSpPr>
          <a:xfrm>
            <a:off x="5159293" y="2217090"/>
            <a:ext cx="426462" cy="395865"/>
            <a:chOff x="-3808700" y="3628950"/>
            <a:chExt cx="296175" cy="274925"/>
          </a:xfrm>
        </p:grpSpPr>
        <p:sp>
          <p:nvSpPr>
            <p:cNvPr id="10764" name="Google Shape;10764;p102"/>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02"/>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02"/>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7" name="Google Shape;10767;p102"/>
          <p:cNvGrpSpPr/>
          <p:nvPr/>
        </p:nvGrpSpPr>
        <p:grpSpPr>
          <a:xfrm>
            <a:off x="5224504" y="2756412"/>
            <a:ext cx="419443" cy="420487"/>
            <a:chOff x="-3771675" y="3971775"/>
            <a:chExt cx="291300" cy="292025"/>
          </a:xfrm>
        </p:grpSpPr>
        <p:sp>
          <p:nvSpPr>
            <p:cNvPr id="10768" name="Google Shape;10768;p102"/>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02"/>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02"/>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02"/>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02"/>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3" name="Google Shape;10773;p102"/>
          <p:cNvGrpSpPr/>
          <p:nvPr/>
        </p:nvGrpSpPr>
        <p:grpSpPr>
          <a:xfrm>
            <a:off x="7885948" y="1716461"/>
            <a:ext cx="420271" cy="320774"/>
            <a:chOff x="-1951475" y="3273100"/>
            <a:chExt cx="291875" cy="222775"/>
          </a:xfrm>
        </p:grpSpPr>
        <p:sp>
          <p:nvSpPr>
            <p:cNvPr id="10774" name="Google Shape;10774;p102"/>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02"/>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02"/>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7" name="Google Shape;10777;p102"/>
          <p:cNvGrpSpPr/>
          <p:nvPr/>
        </p:nvGrpSpPr>
        <p:grpSpPr>
          <a:xfrm>
            <a:off x="7883429" y="2205191"/>
            <a:ext cx="425310" cy="419659"/>
            <a:chOff x="-1951475" y="3597450"/>
            <a:chExt cx="295375" cy="291450"/>
          </a:xfrm>
        </p:grpSpPr>
        <p:sp>
          <p:nvSpPr>
            <p:cNvPr id="10778" name="Google Shape;10778;p102"/>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02"/>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02"/>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02"/>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2" name="Google Shape;10782;p102"/>
          <p:cNvGrpSpPr/>
          <p:nvPr/>
        </p:nvGrpSpPr>
        <p:grpSpPr>
          <a:xfrm>
            <a:off x="7885680" y="2756825"/>
            <a:ext cx="444605" cy="419659"/>
            <a:chOff x="-1960150" y="3956600"/>
            <a:chExt cx="308775" cy="291450"/>
          </a:xfrm>
        </p:grpSpPr>
        <p:sp>
          <p:nvSpPr>
            <p:cNvPr id="10783" name="Google Shape;10783;p102"/>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02"/>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102"/>
          <p:cNvGrpSpPr/>
          <p:nvPr/>
        </p:nvGrpSpPr>
        <p:grpSpPr>
          <a:xfrm>
            <a:off x="1939718" y="3307636"/>
            <a:ext cx="420775" cy="420775"/>
            <a:chOff x="-804700" y="3226500"/>
            <a:chExt cx="292225" cy="292225"/>
          </a:xfrm>
        </p:grpSpPr>
        <p:sp>
          <p:nvSpPr>
            <p:cNvPr id="10786" name="Google Shape;10786;p102"/>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02"/>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02"/>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02"/>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02"/>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02"/>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02"/>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3" name="Google Shape;10793;p102"/>
          <p:cNvGrpSpPr/>
          <p:nvPr/>
        </p:nvGrpSpPr>
        <p:grpSpPr>
          <a:xfrm>
            <a:off x="3019809" y="1688647"/>
            <a:ext cx="420775" cy="420811"/>
            <a:chOff x="-5251625" y="3272950"/>
            <a:chExt cx="292225" cy="292250"/>
          </a:xfrm>
        </p:grpSpPr>
        <p:sp>
          <p:nvSpPr>
            <p:cNvPr id="10794" name="Google Shape;10794;p102"/>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02"/>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02"/>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102"/>
          <p:cNvGrpSpPr/>
          <p:nvPr/>
        </p:nvGrpSpPr>
        <p:grpSpPr>
          <a:xfrm>
            <a:off x="3032265" y="2756270"/>
            <a:ext cx="419659" cy="420775"/>
            <a:chOff x="-5251625" y="3991275"/>
            <a:chExt cx="291450" cy="292225"/>
          </a:xfrm>
        </p:grpSpPr>
        <p:sp>
          <p:nvSpPr>
            <p:cNvPr id="10798" name="Google Shape;10798;p102"/>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02"/>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02"/>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02"/>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02"/>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3" name="Google Shape;10803;p102"/>
          <p:cNvGrpSpPr/>
          <p:nvPr/>
        </p:nvGrpSpPr>
        <p:grpSpPr>
          <a:xfrm>
            <a:off x="5772848" y="1689240"/>
            <a:ext cx="319874" cy="419623"/>
            <a:chOff x="-3365275" y="3253275"/>
            <a:chExt cx="222150" cy="291425"/>
          </a:xfrm>
        </p:grpSpPr>
        <p:sp>
          <p:nvSpPr>
            <p:cNvPr id="10804" name="Google Shape;10804;p102"/>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02"/>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102"/>
          <p:cNvGrpSpPr/>
          <p:nvPr/>
        </p:nvGrpSpPr>
        <p:grpSpPr>
          <a:xfrm>
            <a:off x="1933980" y="1689799"/>
            <a:ext cx="420811" cy="418507"/>
            <a:chOff x="-5971525" y="3273750"/>
            <a:chExt cx="292250" cy="290650"/>
          </a:xfrm>
        </p:grpSpPr>
        <p:sp>
          <p:nvSpPr>
            <p:cNvPr id="10807" name="Google Shape;10807;p102"/>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02"/>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9" name="Google Shape;10809;p102"/>
          <p:cNvGrpSpPr/>
          <p:nvPr/>
        </p:nvGrpSpPr>
        <p:grpSpPr>
          <a:xfrm>
            <a:off x="5746786" y="2204058"/>
            <a:ext cx="371998" cy="421927"/>
            <a:chOff x="-3383375" y="3611625"/>
            <a:chExt cx="258350" cy="293025"/>
          </a:xfrm>
        </p:grpSpPr>
        <p:sp>
          <p:nvSpPr>
            <p:cNvPr id="10810" name="Google Shape;10810;p102"/>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02"/>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2" name="Google Shape;10812;p102"/>
          <p:cNvGrpSpPr/>
          <p:nvPr/>
        </p:nvGrpSpPr>
        <p:grpSpPr>
          <a:xfrm>
            <a:off x="5809135" y="2756826"/>
            <a:ext cx="271097" cy="419659"/>
            <a:chOff x="-3347950" y="3971575"/>
            <a:chExt cx="188275" cy="291450"/>
          </a:xfrm>
        </p:grpSpPr>
        <p:sp>
          <p:nvSpPr>
            <p:cNvPr id="10813" name="Google Shape;10813;p102"/>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02"/>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02"/>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6" name="Google Shape;10816;p102"/>
          <p:cNvGrpSpPr/>
          <p:nvPr/>
        </p:nvGrpSpPr>
        <p:grpSpPr>
          <a:xfrm>
            <a:off x="858994" y="3307061"/>
            <a:ext cx="371998" cy="421927"/>
            <a:chOff x="-1575775" y="3238300"/>
            <a:chExt cx="258350" cy="293025"/>
          </a:xfrm>
        </p:grpSpPr>
        <p:sp>
          <p:nvSpPr>
            <p:cNvPr id="10817" name="Google Shape;10817;p102"/>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02"/>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02"/>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02"/>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02"/>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102"/>
          <p:cNvGrpSpPr/>
          <p:nvPr/>
        </p:nvGrpSpPr>
        <p:grpSpPr>
          <a:xfrm>
            <a:off x="4153362" y="3318663"/>
            <a:ext cx="421927" cy="399248"/>
            <a:chOff x="-1592325" y="3957400"/>
            <a:chExt cx="293025" cy="277275"/>
          </a:xfrm>
        </p:grpSpPr>
        <p:sp>
          <p:nvSpPr>
            <p:cNvPr id="10823" name="Google Shape;10823;p102"/>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02"/>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02"/>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02"/>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7" name="Google Shape;10827;p102"/>
          <p:cNvGrpSpPr/>
          <p:nvPr/>
        </p:nvGrpSpPr>
        <p:grpSpPr>
          <a:xfrm>
            <a:off x="3640232" y="3310744"/>
            <a:ext cx="369730" cy="420775"/>
            <a:chOff x="-778700" y="3612425"/>
            <a:chExt cx="256775" cy="292225"/>
          </a:xfrm>
        </p:grpSpPr>
        <p:sp>
          <p:nvSpPr>
            <p:cNvPr id="10828" name="Google Shape;10828;p102"/>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02"/>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02"/>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02"/>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02"/>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02"/>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102"/>
          <p:cNvGrpSpPr/>
          <p:nvPr/>
        </p:nvGrpSpPr>
        <p:grpSpPr>
          <a:xfrm>
            <a:off x="6111733" y="3828305"/>
            <a:ext cx="340731" cy="387641"/>
            <a:chOff x="7728464" y="1561258"/>
            <a:chExt cx="349719" cy="397866"/>
          </a:xfrm>
        </p:grpSpPr>
        <p:sp>
          <p:nvSpPr>
            <p:cNvPr id="10835" name="Google Shape;10835;p102"/>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02"/>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7" name="Google Shape;10837;p102"/>
          <p:cNvGrpSpPr/>
          <p:nvPr/>
        </p:nvGrpSpPr>
        <p:grpSpPr>
          <a:xfrm>
            <a:off x="4034702" y="3828305"/>
            <a:ext cx="387681" cy="387641"/>
            <a:chOff x="5611350" y="1561258"/>
            <a:chExt cx="397907" cy="397866"/>
          </a:xfrm>
        </p:grpSpPr>
        <p:sp>
          <p:nvSpPr>
            <p:cNvPr id="10838" name="Google Shape;10838;p102"/>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102"/>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02"/>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02"/>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2" name="Google Shape;10842;p102"/>
          <p:cNvGrpSpPr/>
          <p:nvPr/>
        </p:nvGrpSpPr>
        <p:grpSpPr>
          <a:xfrm>
            <a:off x="4553987" y="3925571"/>
            <a:ext cx="387610" cy="193109"/>
            <a:chOff x="6140660" y="1661097"/>
            <a:chExt cx="397835" cy="198202"/>
          </a:xfrm>
        </p:grpSpPr>
        <p:sp>
          <p:nvSpPr>
            <p:cNvPr id="10843" name="Google Shape;10843;p102"/>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02"/>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02"/>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02"/>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7" name="Google Shape;10847;p102"/>
          <p:cNvGrpSpPr/>
          <p:nvPr/>
        </p:nvGrpSpPr>
        <p:grpSpPr>
          <a:xfrm>
            <a:off x="5073202" y="3828305"/>
            <a:ext cx="387681" cy="387641"/>
            <a:chOff x="6669907" y="1561258"/>
            <a:chExt cx="397907" cy="397866"/>
          </a:xfrm>
        </p:grpSpPr>
        <p:sp>
          <p:nvSpPr>
            <p:cNvPr id="10848" name="Google Shape;10848;p102"/>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02"/>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02"/>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02"/>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02"/>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3" name="Google Shape;10853;p102"/>
          <p:cNvGrpSpPr/>
          <p:nvPr/>
        </p:nvGrpSpPr>
        <p:grpSpPr>
          <a:xfrm>
            <a:off x="5592488" y="3828305"/>
            <a:ext cx="387641" cy="387641"/>
            <a:chOff x="7199196" y="1561258"/>
            <a:chExt cx="397866" cy="397866"/>
          </a:xfrm>
        </p:grpSpPr>
        <p:sp>
          <p:nvSpPr>
            <p:cNvPr id="10854" name="Google Shape;10854;p102"/>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02"/>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102"/>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7" name="Google Shape;10857;p102"/>
          <p:cNvGrpSpPr/>
          <p:nvPr/>
        </p:nvGrpSpPr>
        <p:grpSpPr>
          <a:xfrm>
            <a:off x="1958433" y="3885842"/>
            <a:ext cx="387681" cy="272572"/>
            <a:chOff x="3386036" y="1746339"/>
            <a:chExt cx="397907" cy="279762"/>
          </a:xfrm>
        </p:grpSpPr>
        <p:sp>
          <p:nvSpPr>
            <p:cNvPr id="10858" name="Google Shape;10858;p102"/>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102"/>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0" name="Google Shape;10860;p102"/>
          <p:cNvGrpSpPr/>
          <p:nvPr/>
        </p:nvGrpSpPr>
        <p:grpSpPr>
          <a:xfrm>
            <a:off x="2483722" y="2756270"/>
            <a:ext cx="424195" cy="420775"/>
            <a:chOff x="-5613150" y="3991275"/>
            <a:chExt cx="294600" cy="292225"/>
          </a:xfrm>
        </p:grpSpPr>
        <p:sp>
          <p:nvSpPr>
            <p:cNvPr id="10861" name="Google Shape;10861;p102"/>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02"/>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02"/>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02"/>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102"/>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102"/>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02"/>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02"/>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02"/>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0" name="Google Shape;10870;p102"/>
          <p:cNvGrpSpPr/>
          <p:nvPr/>
        </p:nvGrpSpPr>
        <p:grpSpPr>
          <a:xfrm>
            <a:off x="2996130" y="3828288"/>
            <a:ext cx="387681" cy="387681"/>
            <a:chOff x="4417380" y="1687279"/>
            <a:chExt cx="397907" cy="397907"/>
          </a:xfrm>
        </p:grpSpPr>
        <p:sp>
          <p:nvSpPr>
            <p:cNvPr id="10871" name="Google Shape;10871;p102"/>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02"/>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3" name="Google Shape;10873;p102"/>
          <p:cNvGrpSpPr/>
          <p:nvPr/>
        </p:nvGrpSpPr>
        <p:grpSpPr>
          <a:xfrm>
            <a:off x="7942611" y="3308537"/>
            <a:ext cx="387661" cy="387661"/>
            <a:chOff x="2869999" y="1687279"/>
            <a:chExt cx="397887" cy="397887"/>
          </a:xfrm>
        </p:grpSpPr>
        <p:sp>
          <p:nvSpPr>
            <p:cNvPr id="10874" name="Google Shape;10874;p102"/>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02"/>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102"/>
          <p:cNvGrpSpPr/>
          <p:nvPr/>
        </p:nvGrpSpPr>
        <p:grpSpPr>
          <a:xfrm>
            <a:off x="2477718" y="3828664"/>
            <a:ext cx="386807" cy="386929"/>
            <a:chOff x="3902887" y="1687655"/>
            <a:chExt cx="397010" cy="397135"/>
          </a:xfrm>
        </p:grpSpPr>
        <p:sp>
          <p:nvSpPr>
            <p:cNvPr id="10877" name="Google Shape;10877;p102"/>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02"/>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102"/>
          <p:cNvGrpSpPr/>
          <p:nvPr/>
        </p:nvGrpSpPr>
        <p:grpSpPr>
          <a:xfrm>
            <a:off x="3515416" y="3828288"/>
            <a:ext cx="387681" cy="387681"/>
            <a:chOff x="4933458" y="1687279"/>
            <a:chExt cx="397907" cy="397907"/>
          </a:xfrm>
        </p:grpSpPr>
        <p:sp>
          <p:nvSpPr>
            <p:cNvPr id="10880" name="Google Shape;10880;p102"/>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02"/>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102"/>
          <p:cNvGrpSpPr/>
          <p:nvPr/>
        </p:nvGrpSpPr>
        <p:grpSpPr>
          <a:xfrm>
            <a:off x="6348367" y="3308537"/>
            <a:ext cx="387661" cy="387661"/>
            <a:chOff x="1379798" y="1723250"/>
            <a:chExt cx="397887" cy="397887"/>
          </a:xfrm>
        </p:grpSpPr>
        <p:sp>
          <p:nvSpPr>
            <p:cNvPr id="10883" name="Google Shape;10883;p102"/>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02"/>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02"/>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02"/>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7" name="Google Shape;10887;p102"/>
          <p:cNvGrpSpPr/>
          <p:nvPr/>
        </p:nvGrpSpPr>
        <p:grpSpPr>
          <a:xfrm>
            <a:off x="5286246" y="3308537"/>
            <a:ext cx="387681" cy="387661"/>
            <a:chOff x="266768" y="1721375"/>
            <a:chExt cx="397907" cy="397887"/>
          </a:xfrm>
        </p:grpSpPr>
        <p:sp>
          <p:nvSpPr>
            <p:cNvPr id="10888" name="Google Shape;10888;p102"/>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02"/>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0" name="Google Shape;10890;p102"/>
          <p:cNvGrpSpPr/>
          <p:nvPr/>
        </p:nvGrpSpPr>
        <p:grpSpPr>
          <a:xfrm>
            <a:off x="5817327" y="3308537"/>
            <a:ext cx="387641" cy="387661"/>
            <a:chOff x="864491" y="1723250"/>
            <a:chExt cx="397866" cy="397887"/>
          </a:xfrm>
        </p:grpSpPr>
        <p:sp>
          <p:nvSpPr>
            <p:cNvPr id="10891" name="Google Shape;10891;p102"/>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02"/>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02"/>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4" name="Google Shape;10894;p102"/>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95" name="Google Shape;10895;p102"/>
          <p:cNvGrpSpPr/>
          <p:nvPr/>
        </p:nvGrpSpPr>
        <p:grpSpPr>
          <a:xfrm>
            <a:off x="3016407" y="2204348"/>
            <a:ext cx="427578" cy="421351"/>
            <a:chOff x="-5254775" y="3631325"/>
            <a:chExt cx="296950" cy="292625"/>
          </a:xfrm>
        </p:grpSpPr>
        <p:sp>
          <p:nvSpPr>
            <p:cNvPr id="10896" name="Google Shape;10896;p102"/>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02"/>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02"/>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02"/>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02"/>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02"/>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02"/>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3" name="Google Shape;10903;p102"/>
          <p:cNvGrpSpPr/>
          <p:nvPr/>
        </p:nvGrpSpPr>
        <p:grpSpPr>
          <a:xfrm>
            <a:off x="7411672" y="3308924"/>
            <a:ext cx="387539" cy="386888"/>
            <a:chOff x="2408992" y="1722875"/>
            <a:chExt cx="397761" cy="397093"/>
          </a:xfrm>
        </p:grpSpPr>
        <p:sp>
          <p:nvSpPr>
            <p:cNvPr id="10904" name="Google Shape;10904;p102"/>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02"/>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6" name="Google Shape;10906;p102"/>
          <p:cNvGrpSpPr/>
          <p:nvPr/>
        </p:nvGrpSpPr>
        <p:grpSpPr>
          <a:xfrm>
            <a:off x="2503892" y="3309051"/>
            <a:ext cx="423079" cy="424159"/>
            <a:chOff x="-1591550" y="3597475"/>
            <a:chExt cx="293825" cy="294575"/>
          </a:xfrm>
        </p:grpSpPr>
        <p:sp>
          <p:nvSpPr>
            <p:cNvPr id="10907" name="Google Shape;10907;p102"/>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02"/>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02"/>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913"/>
        <p:cNvGrpSpPr/>
        <p:nvPr/>
      </p:nvGrpSpPr>
      <p:grpSpPr>
        <a:xfrm>
          <a:off x="0" y="0"/>
          <a:ext cx="0" cy="0"/>
          <a:chOff x="0" y="0"/>
          <a:chExt cx="0" cy="0"/>
        </a:xfrm>
      </p:grpSpPr>
      <p:sp>
        <p:nvSpPr>
          <p:cNvPr id="10914" name="Google Shape;10914;p103"/>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
        <p:nvSpPr>
          <p:cNvPr id="10915" name="Google Shape;10915;p103"/>
          <p:cNvSpPr/>
          <p:nvPr/>
        </p:nvSpPr>
        <p:spPr>
          <a:xfrm>
            <a:off x="1504285" y="2948818"/>
            <a:ext cx="1713187" cy="534976"/>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03"/>
          <p:cNvSpPr/>
          <p:nvPr/>
        </p:nvSpPr>
        <p:spPr>
          <a:xfrm>
            <a:off x="2653822" y="2845479"/>
            <a:ext cx="687939" cy="741642"/>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03"/>
          <p:cNvSpPr/>
          <p:nvPr/>
        </p:nvSpPr>
        <p:spPr>
          <a:xfrm>
            <a:off x="1380284" y="2845479"/>
            <a:ext cx="687550" cy="741642"/>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03"/>
          <p:cNvSpPr/>
          <p:nvPr/>
        </p:nvSpPr>
        <p:spPr>
          <a:xfrm>
            <a:off x="1998733" y="392248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03"/>
          <p:cNvSpPr/>
          <p:nvPr/>
        </p:nvSpPr>
        <p:spPr>
          <a:xfrm>
            <a:off x="2949013" y="3922488"/>
            <a:ext cx="724598" cy="588011"/>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03"/>
          <p:cNvSpPr/>
          <p:nvPr/>
        </p:nvSpPr>
        <p:spPr>
          <a:xfrm>
            <a:off x="1048453" y="392248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03"/>
          <p:cNvSpPr/>
          <p:nvPr/>
        </p:nvSpPr>
        <p:spPr>
          <a:xfrm>
            <a:off x="1998733" y="192212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03"/>
          <p:cNvSpPr/>
          <p:nvPr/>
        </p:nvSpPr>
        <p:spPr>
          <a:xfrm>
            <a:off x="2949013" y="1922125"/>
            <a:ext cx="724598" cy="587996"/>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03"/>
          <p:cNvSpPr/>
          <p:nvPr/>
        </p:nvSpPr>
        <p:spPr>
          <a:xfrm>
            <a:off x="1048453" y="192212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03"/>
          <p:cNvSpPr/>
          <p:nvPr/>
        </p:nvSpPr>
        <p:spPr>
          <a:xfrm>
            <a:off x="1180249" y="2214186"/>
            <a:ext cx="453169" cy="3905"/>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03"/>
          <p:cNvSpPr/>
          <p:nvPr/>
        </p:nvSpPr>
        <p:spPr>
          <a:xfrm>
            <a:off x="2132085" y="221418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03"/>
          <p:cNvSpPr/>
          <p:nvPr/>
        </p:nvSpPr>
        <p:spPr>
          <a:xfrm>
            <a:off x="3087047" y="221418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03"/>
          <p:cNvSpPr/>
          <p:nvPr/>
        </p:nvSpPr>
        <p:spPr>
          <a:xfrm>
            <a:off x="3087047" y="421454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03"/>
          <p:cNvSpPr/>
          <p:nvPr/>
        </p:nvSpPr>
        <p:spPr>
          <a:xfrm>
            <a:off x="2132085" y="421454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03"/>
          <p:cNvSpPr/>
          <p:nvPr/>
        </p:nvSpPr>
        <p:spPr>
          <a:xfrm>
            <a:off x="1181416" y="4214548"/>
            <a:ext cx="453169" cy="3920"/>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03"/>
          <p:cNvSpPr txBox="1">
            <a:spLocks noGrp="1"/>
          </p:cNvSpPr>
          <p:nvPr>
            <p:ph type="title" idx="4294967295"/>
          </p:nvPr>
        </p:nvSpPr>
        <p:spPr>
          <a:xfrm>
            <a:off x="1644313" y="3079887"/>
            <a:ext cx="1428600" cy="273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000">
                <a:solidFill>
                  <a:schemeClr val="lt1"/>
                </a:solidFill>
                <a:latin typeface="Arial"/>
                <a:ea typeface="Arial"/>
                <a:cs typeface="Arial"/>
                <a:sym typeface="Arial"/>
              </a:rPr>
              <a:t>Add the Title here</a:t>
            </a:r>
            <a:endParaRPr sz="1000">
              <a:latin typeface="Arial"/>
              <a:ea typeface="Arial"/>
              <a:cs typeface="Arial"/>
              <a:sym typeface="Arial"/>
            </a:endParaRPr>
          </a:p>
        </p:txBody>
      </p:sp>
      <p:grpSp>
        <p:nvGrpSpPr>
          <p:cNvPr id="10931" name="Google Shape;10931;p103"/>
          <p:cNvGrpSpPr/>
          <p:nvPr/>
        </p:nvGrpSpPr>
        <p:grpSpPr>
          <a:xfrm>
            <a:off x="1311648" y="1983281"/>
            <a:ext cx="197743" cy="197743"/>
            <a:chOff x="2676100" y="832575"/>
            <a:chExt cx="483125" cy="483125"/>
          </a:xfrm>
        </p:grpSpPr>
        <p:sp>
          <p:nvSpPr>
            <p:cNvPr id="10932" name="Google Shape;10932;p103"/>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33" name="Google Shape;10933;p103"/>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34" name="Google Shape;10934;p103"/>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935" name="Google Shape;10935;p103"/>
          <p:cNvGrpSpPr/>
          <p:nvPr/>
        </p:nvGrpSpPr>
        <p:grpSpPr>
          <a:xfrm>
            <a:off x="2258621" y="1976256"/>
            <a:ext cx="204394" cy="197743"/>
            <a:chOff x="3270550" y="832575"/>
            <a:chExt cx="499375" cy="483125"/>
          </a:xfrm>
        </p:grpSpPr>
        <p:sp>
          <p:nvSpPr>
            <p:cNvPr id="10936" name="Google Shape;10936;p103"/>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37" name="Google Shape;10937;p103"/>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38" name="Google Shape;10938;p103"/>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0939" name="Google Shape;10939;p103"/>
          <p:cNvGrpSpPr/>
          <p:nvPr/>
        </p:nvGrpSpPr>
        <p:grpSpPr>
          <a:xfrm>
            <a:off x="3212214" y="1983307"/>
            <a:ext cx="197774" cy="197743"/>
            <a:chOff x="3270475" y="1427025"/>
            <a:chExt cx="483200" cy="483125"/>
          </a:xfrm>
        </p:grpSpPr>
        <p:sp>
          <p:nvSpPr>
            <p:cNvPr id="10940" name="Google Shape;10940;p103"/>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41" name="Google Shape;10941;p103"/>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42" name="Google Shape;10942;p103"/>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943" name="Google Shape;10943;p103"/>
          <p:cNvSpPr/>
          <p:nvPr/>
        </p:nvSpPr>
        <p:spPr>
          <a:xfrm>
            <a:off x="3212183" y="3978579"/>
            <a:ext cx="197784" cy="197743"/>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44" name="Google Shape;10944;p103"/>
          <p:cNvSpPr/>
          <p:nvPr/>
        </p:nvSpPr>
        <p:spPr>
          <a:xfrm>
            <a:off x="1309717" y="3978574"/>
            <a:ext cx="199697" cy="197753"/>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0945" name="Google Shape;10945;p103"/>
          <p:cNvGrpSpPr/>
          <p:nvPr/>
        </p:nvGrpSpPr>
        <p:grpSpPr>
          <a:xfrm>
            <a:off x="2258607" y="3980427"/>
            <a:ext cx="204425" cy="194059"/>
            <a:chOff x="6222125" y="2025975"/>
            <a:chExt cx="499450" cy="474125"/>
          </a:xfrm>
        </p:grpSpPr>
        <p:sp>
          <p:nvSpPr>
            <p:cNvPr id="10946" name="Google Shape;10946;p103"/>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47" name="Google Shape;10947;p103"/>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48" name="Google Shape;10948;p103"/>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0949" name="Google Shape;10949;p103"/>
          <p:cNvSpPr txBox="1">
            <a:spLocks noGrp="1"/>
          </p:cNvSpPr>
          <p:nvPr>
            <p:ph type="title" idx="4294967295"/>
          </p:nvPr>
        </p:nvSpPr>
        <p:spPr>
          <a:xfrm>
            <a:off x="1048453" y="2273439"/>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1</a:t>
            </a:r>
            <a:endParaRPr sz="900">
              <a:latin typeface="Arial"/>
              <a:ea typeface="Arial"/>
              <a:cs typeface="Arial"/>
              <a:sym typeface="Arial"/>
            </a:endParaRPr>
          </a:p>
        </p:txBody>
      </p:sp>
      <p:sp>
        <p:nvSpPr>
          <p:cNvPr id="10950" name="Google Shape;10950;p103"/>
          <p:cNvSpPr txBox="1">
            <a:spLocks noGrp="1"/>
          </p:cNvSpPr>
          <p:nvPr>
            <p:ph type="title" idx="4294967295"/>
          </p:nvPr>
        </p:nvSpPr>
        <p:spPr>
          <a:xfrm>
            <a:off x="1998736" y="2272486"/>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2</a:t>
            </a:r>
            <a:endParaRPr sz="900">
              <a:latin typeface="Arial"/>
              <a:ea typeface="Arial"/>
              <a:cs typeface="Arial"/>
              <a:sym typeface="Arial"/>
            </a:endParaRPr>
          </a:p>
        </p:txBody>
      </p:sp>
      <p:sp>
        <p:nvSpPr>
          <p:cNvPr id="10951" name="Google Shape;10951;p103"/>
          <p:cNvSpPr txBox="1">
            <a:spLocks noGrp="1"/>
          </p:cNvSpPr>
          <p:nvPr>
            <p:ph type="title" idx="4294967295"/>
          </p:nvPr>
        </p:nvSpPr>
        <p:spPr>
          <a:xfrm>
            <a:off x="2949019" y="2272486"/>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3</a:t>
            </a:r>
            <a:endParaRPr sz="900">
              <a:latin typeface="Arial"/>
              <a:ea typeface="Arial"/>
              <a:cs typeface="Arial"/>
              <a:sym typeface="Arial"/>
            </a:endParaRPr>
          </a:p>
        </p:txBody>
      </p:sp>
      <p:sp>
        <p:nvSpPr>
          <p:cNvPr id="10952" name="Google Shape;10952;p103"/>
          <p:cNvSpPr txBox="1">
            <a:spLocks noGrp="1"/>
          </p:cNvSpPr>
          <p:nvPr>
            <p:ph type="title" idx="4294967295"/>
          </p:nvPr>
        </p:nvSpPr>
        <p:spPr>
          <a:xfrm>
            <a:off x="1048350" y="4285808"/>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4</a:t>
            </a:r>
            <a:endParaRPr sz="900">
              <a:latin typeface="Arial"/>
              <a:ea typeface="Arial"/>
              <a:cs typeface="Arial"/>
              <a:sym typeface="Arial"/>
            </a:endParaRPr>
          </a:p>
        </p:txBody>
      </p:sp>
      <p:sp>
        <p:nvSpPr>
          <p:cNvPr id="10953" name="Google Shape;10953;p103"/>
          <p:cNvSpPr txBox="1">
            <a:spLocks noGrp="1"/>
          </p:cNvSpPr>
          <p:nvPr>
            <p:ph type="title" idx="4294967295"/>
          </p:nvPr>
        </p:nvSpPr>
        <p:spPr>
          <a:xfrm>
            <a:off x="1998684" y="4285808"/>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5</a:t>
            </a:r>
            <a:endParaRPr sz="900">
              <a:latin typeface="Arial"/>
              <a:ea typeface="Arial"/>
              <a:cs typeface="Arial"/>
              <a:sym typeface="Arial"/>
            </a:endParaRPr>
          </a:p>
        </p:txBody>
      </p:sp>
      <p:sp>
        <p:nvSpPr>
          <p:cNvPr id="10954" name="Google Shape;10954;p103"/>
          <p:cNvSpPr txBox="1">
            <a:spLocks noGrp="1"/>
          </p:cNvSpPr>
          <p:nvPr>
            <p:ph type="title" idx="4294967295"/>
          </p:nvPr>
        </p:nvSpPr>
        <p:spPr>
          <a:xfrm>
            <a:off x="2949019" y="4285808"/>
            <a:ext cx="724200" cy="236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a:solidFill>
                  <a:schemeClr val="lt1"/>
                </a:solidFill>
                <a:latin typeface="Arial"/>
                <a:ea typeface="Arial"/>
                <a:cs typeface="Arial"/>
                <a:sym typeface="Arial"/>
              </a:rPr>
              <a:t>Text 6</a:t>
            </a:r>
            <a:endParaRPr sz="900">
              <a:latin typeface="Arial"/>
              <a:ea typeface="Arial"/>
              <a:cs typeface="Arial"/>
              <a:sym typeface="Arial"/>
            </a:endParaRPr>
          </a:p>
        </p:txBody>
      </p:sp>
      <p:sp>
        <p:nvSpPr>
          <p:cNvPr id="10955" name="Google Shape;10955;p103"/>
          <p:cNvSpPr/>
          <p:nvPr/>
        </p:nvSpPr>
        <p:spPr>
          <a:xfrm>
            <a:off x="1374787"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03"/>
          <p:cNvSpPr/>
          <p:nvPr/>
        </p:nvSpPr>
        <p:spPr>
          <a:xfrm>
            <a:off x="2326630"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03"/>
          <p:cNvSpPr/>
          <p:nvPr/>
        </p:nvSpPr>
        <p:spPr>
          <a:xfrm>
            <a:off x="3278485"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03"/>
          <p:cNvSpPr/>
          <p:nvPr/>
        </p:nvSpPr>
        <p:spPr>
          <a:xfrm>
            <a:off x="1374774" y="381718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03"/>
          <p:cNvSpPr/>
          <p:nvPr/>
        </p:nvSpPr>
        <p:spPr>
          <a:xfrm>
            <a:off x="2326617" y="381718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03"/>
          <p:cNvSpPr/>
          <p:nvPr/>
        </p:nvSpPr>
        <p:spPr>
          <a:xfrm>
            <a:off x="3278472" y="381718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03"/>
          <p:cNvSpPr/>
          <p:nvPr/>
        </p:nvSpPr>
        <p:spPr>
          <a:xfrm>
            <a:off x="2200729"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03"/>
          <p:cNvSpPr/>
          <p:nvPr/>
        </p:nvSpPr>
        <p:spPr>
          <a:xfrm>
            <a:off x="2328782"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03"/>
          <p:cNvSpPr/>
          <p:nvPr/>
        </p:nvSpPr>
        <p:spPr>
          <a:xfrm>
            <a:off x="2456836"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03"/>
          <p:cNvSpPr/>
          <p:nvPr/>
        </p:nvSpPr>
        <p:spPr>
          <a:xfrm>
            <a:off x="2200729"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03"/>
          <p:cNvSpPr/>
          <p:nvPr/>
        </p:nvSpPr>
        <p:spPr>
          <a:xfrm>
            <a:off x="2328782"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03"/>
          <p:cNvSpPr/>
          <p:nvPr/>
        </p:nvSpPr>
        <p:spPr>
          <a:xfrm>
            <a:off x="2456836"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67" name="Google Shape;10967;p103"/>
          <p:cNvCxnSpPr>
            <a:stCxn id="10955" idx="4"/>
            <a:endCxn id="10961" idx="0"/>
          </p:cNvCxnSpPr>
          <p:nvPr/>
        </p:nvCxnSpPr>
        <p:spPr>
          <a:xfrm rot="-5400000" flipH="1">
            <a:off x="1718737" y="2306976"/>
            <a:ext cx="201900" cy="825900"/>
          </a:xfrm>
          <a:prstGeom prst="curvedConnector3">
            <a:avLst>
              <a:gd name="adj1" fmla="val 50008"/>
            </a:avLst>
          </a:prstGeom>
          <a:noFill/>
          <a:ln w="19050" cap="flat" cmpd="sng">
            <a:solidFill>
              <a:srgbClr val="5F7D95"/>
            </a:solidFill>
            <a:prstDash val="solid"/>
            <a:round/>
            <a:headEnd type="none" w="med" len="med"/>
            <a:tailEnd type="none" w="med" len="med"/>
          </a:ln>
        </p:spPr>
      </p:cxnSp>
      <p:cxnSp>
        <p:nvCxnSpPr>
          <p:cNvPr id="10968" name="Google Shape;10968;p103"/>
          <p:cNvCxnSpPr>
            <a:stCxn id="10957" idx="4"/>
            <a:endCxn id="10963" idx="0"/>
          </p:cNvCxnSpPr>
          <p:nvPr/>
        </p:nvCxnSpPr>
        <p:spPr>
          <a:xfrm rot="5400000">
            <a:off x="2798635" y="2309076"/>
            <a:ext cx="201900" cy="821700"/>
          </a:xfrm>
          <a:prstGeom prst="curvedConnector3">
            <a:avLst>
              <a:gd name="adj1" fmla="val 50008"/>
            </a:avLst>
          </a:prstGeom>
          <a:noFill/>
          <a:ln w="19050" cap="flat" cmpd="sng">
            <a:solidFill>
              <a:srgbClr val="5F7D95"/>
            </a:solidFill>
            <a:prstDash val="solid"/>
            <a:round/>
            <a:headEnd type="none" w="med" len="med"/>
            <a:tailEnd type="none" w="med" len="med"/>
          </a:ln>
        </p:spPr>
      </p:cxnSp>
      <p:cxnSp>
        <p:nvCxnSpPr>
          <p:cNvPr id="10969" name="Google Shape;10969;p103"/>
          <p:cNvCxnSpPr>
            <a:stCxn id="10956" idx="4"/>
            <a:endCxn id="10962" idx="0"/>
          </p:cNvCxnSpPr>
          <p:nvPr/>
        </p:nvCxnSpPr>
        <p:spPr>
          <a:xfrm rot="-5400000" flipH="1">
            <a:off x="2258680" y="2718876"/>
            <a:ext cx="201900" cy="2100"/>
          </a:xfrm>
          <a:prstGeom prst="curvedConnector3">
            <a:avLst>
              <a:gd name="adj1" fmla="val 50008"/>
            </a:avLst>
          </a:prstGeom>
          <a:noFill/>
          <a:ln w="19050" cap="flat" cmpd="sng">
            <a:solidFill>
              <a:srgbClr val="5F7D95"/>
            </a:solidFill>
            <a:prstDash val="solid"/>
            <a:round/>
            <a:headEnd type="none" w="med" len="med"/>
            <a:tailEnd type="none" w="med" len="med"/>
          </a:ln>
        </p:spPr>
      </p:cxnSp>
      <p:cxnSp>
        <p:nvCxnSpPr>
          <p:cNvPr id="10970" name="Google Shape;10970;p103"/>
          <p:cNvCxnSpPr>
            <a:stCxn id="10958" idx="0"/>
            <a:endCxn id="10964" idx="4"/>
          </p:cNvCxnSpPr>
          <p:nvPr/>
        </p:nvCxnSpPr>
        <p:spPr>
          <a:xfrm rot="-5400000">
            <a:off x="1717824" y="3302386"/>
            <a:ext cx="203700" cy="825900"/>
          </a:xfrm>
          <a:prstGeom prst="curvedConnector3">
            <a:avLst>
              <a:gd name="adj1" fmla="val 50003"/>
            </a:avLst>
          </a:prstGeom>
          <a:noFill/>
          <a:ln w="19050" cap="flat" cmpd="sng">
            <a:solidFill>
              <a:srgbClr val="5F7D95"/>
            </a:solidFill>
            <a:prstDash val="solid"/>
            <a:round/>
            <a:headEnd type="none" w="med" len="med"/>
            <a:tailEnd type="none" w="med" len="med"/>
          </a:ln>
        </p:spPr>
      </p:cxnSp>
      <p:cxnSp>
        <p:nvCxnSpPr>
          <p:cNvPr id="10971" name="Google Shape;10971;p103"/>
          <p:cNvCxnSpPr>
            <a:stCxn id="10960" idx="0"/>
            <a:endCxn id="10966" idx="4"/>
          </p:cNvCxnSpPr>
          <p:nvPr/>
        </p:nvCxnSpPr>
        <p:spPr>
          <a:xfrm rot="5400000" flipH="1">
            <a:off x="2797722" y="3304486"/>
            <a:ext cx="203700" cy="821700"/>
          </a:xfrm>
          <a:prstGeom prst="curvedConnector3">
            <a:avLst>
              <a:gd name="adj1" fmla="val 50003"/>
            </a:avLst>
          </a:prstGeom>
          <a:noFill/>
          <a:ln w="19050" cap="flat" cmpd="sng">
            <a:solidFill>
              <a:srgbClr val="5F7D95"/>
            </a:solidFill>
            <a:prstDash val="solid"/>
            <a:round/>
            <a:headEnd type="none" w="med" len="med"/>
            <a:tailEnd type="none" w="med" len="med"/>
          </a:ln>
        </p:spPr>
      </p:cxnSp>
      <p:cxnSp>
        <p:nvCxnSpPr>
          <p:cNvPr id="10972" name="Google Shape;10972;p103"/>
          <p:cNvCxnSpPr>
            <a:stCxn id="10959" idx="0"/>
            <a:endCxn id="10965" idx="4"/>
          </p:cNvCxnSpPr>
          <p:nvPr/>
        </p:nvCxnSpPr>
        <p:spPr>
          <a:xfrm rot="-5400000">
            <a:off x="2257767" y="3714286"/>
            <a:ext cx="203700" cy="2100"/>
          </a:xfrm>
          <a:prstGeom prst="curvedConnector3">
            <a:avLst>
              <a:gd name="adj1" fmla="val 50003"/>
            </a:avLst>
          </a:prstGeom>
          <a:noFill/>
          <a:ln w="19050" cap="flat" cmpd="sng">
            <a:solidFill>
              <a:srgbClr val="5F7D95"/>
            </a:solidFill>
            <a:prstDash val="solid"/>
            <a:round/>
            <a:headEnd type="none" w="med" len="med"/>
            <a:tailEnd type="none" w="med" len="med"/>
          </a:ln>
        </p:spPr>
      </p:cxnSp>
      <p:sp>
        <p:nvSpPr>
          <p:cNvPr id="10973" name="Google Shape;10973;p103"/>
          <p:cNvSpPr/>
          <p:nvPr/>
        </p:nvSpPr>
        <p:spPr>
          <a:xfrm>
            <a:off x="4239724" y="3070969"/>
            <a:ext cx="779136" cy="252234"/>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03"/>
          <p:cNvSpPr/>
          <p:nvPr/>
        </p:nvSpPr>
        <p:spPr>
          <a:xfrm>
            <a:off x="5018842" y="3070969"/>
            <a:ext cx="779119" cy="252234"/>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03"/>
          <p:cNvSpPr/>
          <p:nvPr/>
        </p:nvSpPr>
        <p:spPr>
          <a:xfrm>
            <a:off x="5797943" y="3070969"/>
            <a:ext cx="778732" cy="252234"/>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76" name="Google Shape;10976;p103"/>
          <p:cNvSpPr/>
          <p:nvPr/>
        </p:nvSpPr>
        <p:spPr>
          <a:xfrm>
            <a:off x="6576658" y="3070969"/>
            <a:ext cx="779136" cy="252234"/>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77" name="Google Shape;10977;p103"/>
          <p:cNvSpPr/>
          <p:nvPr/>
        </p:nvSpPr>
        <p:spPr>
          <a:xfrm>
            <a:off x="7355776" y="3070969"/>
            <a:ext cx="779119" cy="252234"/>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0978" name="Google Shape;10978;p103"/>
          <p:cNvSpPr/>
          <p:nvPr/>
        </p:nvSpPr>
        <p:spPr>
          <a:xfrm>
            <a:off x="4429400" y="2025000"/>
            <a:ext cx="342847" cy="386555"/>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03"/>
          <p:cNvSpPr/>
          <p:nvPr/>
        </p:nvSpPr>
        <p:spPr>
          <a:xfrm>
            <a:off x="5244198" y="4020984"/>
            <a:ext cx="342847" cy="386678"/>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03"/>
          <p:cNvSpPr/>
          <p:nvPr/>
        </p:nvSpPr>
        <p:spPr>
          <a:xfrm>
            <a:off x="6007260" y="2025000"/>
            <a:ext cx="342865" cy="386555"/>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03"/>
          <p:cNvSpPr/>
          <p:nvPr/>
        </p:nvSpPr>
        <p:spPr>
          <a:xfrm>
            <a:off x="6796005" y="4021089"/>
            <a:ext cx="343251" cy="386661"/>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03"/>
          <p:cNvSpPr/>
          <p:nvPr/>
        </p:nvSpPr>
        <p:spPr>
          <a:xfrm>
            <a:off x="7585138" y="2025000"/>
            <a:ext cx="342847" cy="386555"/>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03"/>
          <p:cNvSpPr/>
          <p:nvPr/>
        </p:nvSpPr>
        <p:spPr>
          <a:xfrm>
            <a:off x="4569763"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03"/>
          <p:cNvSpPr/>
          <p:nvPr/>
        </p:nvSpPr>
        <p:spPr>
          <a:xfrm>
            <a:off x="6147625"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03"/>
          <p:cNvSpPr/>
          <p:nvPr/>
        </p:nvSpPr>
        <p:spPr>
          <a:xfrm>
            <a:off x="7725475"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03"/>
          <p:cNvSpPr/>
          <p:nvPr/>
        </p:nvSpPr>
        <p:spPr>
          <a:xfrm>
            <a:off x="5384563" y="336237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03"/>
          <p:cNvSpPr/>
          <p:nvPr/>
        </p:nvSpPr>
        <p:spPr>
          <a:xfrm>
            <a:off x="6936563" y="336242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03"/>
          <p:cNvSpPr txBox="1">
            <a:spLocks noGrp="1"/>
          </p:cNvSpPr>
          <p:nvPr>
            <p:ph type="title" idx="4294967295"/>
          </p:nvPr>
        </p:nvSpPr>
        <p:spPr>
          <a:xfrm>
            <a:off x="4331422" y="3082559"/>
            <a:ext cx="538800" cy="22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b="1">
                <a:solidFill>
                  <a:schemeClr val="lt1"/>
                </a:solidFill>
                <a:latin typeface="Arial"/>
                <a:ea typeface="Arial"/>
                <a:cs typeface="Arial"/>
                <a:sym typeface="Arial"/>
              </a:rPr>
              <a:t>2016</a:t>
            </a:r>
            <a:endParaRPr sz="900" b="1">
              <a:latin typeface="Arial"/>
              <a:ea typeface="Arial"/>
              <a:cs typeface="Arial"/>
              <a:sym typeface="Arial"/>
            </a:endParaRPr>
          </a:p>
        </p:txBody>
      </p:sp>
      <p:sp>
        <p:nvSpPr>
          <p:cNvPr id="10989" name="Google Shape;10989;p103"/>
          <p:cNvSpPr/>
          <p:nvPr/>
        </p:nvSpPr>
        <p:spPr>
          <a:xfrm>
            <a:off x="4569763"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03"/>
          <p:cNvSpPr/>
          <p:nvPr/>
        </p:nvSpPr>
        <p:spPr>
          <a:xfrm>
            <a:off x="6153050"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03"/>
          <p:cNvSpPr/>
          <p:nvPr/>
        </p:nvSpPr>
        <p:spPr>
          <a:xfrm>
            <a:off x="7725475"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03"/>
          <p:cNvSpPr/>
          <p:nvPr/>
        </p:nvSpPr>
        <p:spPr>
          <a:xfrm>
            <a:off x="5384166" y="3932246"/>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03"/>
          <p:cNvSpPr/>
          <p:nvPr/>
        </p:nvSpPr>
        <p:spPr>
          <a:xfrm>
            <a:off x="6936566" y="3932246"/>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0994" name="Google Shape;10994;p103"/>
          <p:cNvCxnSpPr>
            <a:stCxn id="10983" idx="0"/>
            <a:endCxn id="10989" idx="4"/>
          </p:cNvCxnSpPr>
          <p:nvPr/>
        </p:nvCxnSpPr>
        <p:spPr>
          <a:xfrm rot="10800000">
            <a:off x="4600813" y="250013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10995" name="Google Shape;10995;p103"/>
          <p:cNvCxnSpPr>
            <a:stCxn id="10984" idx="0"/>
            <a:endCxn id="10990" idx="4"/>
          </p:cNvCxnSpPr>
          <p:nvPr/>
        </p:nvCxnSpPr>
        <p:spPr>
          <a:xfrm rot="10800000" flipH="1">
            <a:off x="6178675" y="2500132"/>
            <a:ext cx="5400" cy="441900"/>
          </a:xfrm>
          <a:prstGeom prst="straightConnector1">
            <a:avLst/>
          </a:prstGeom>
          <a:noFill/>
          <a:ln w="9525" cap="flat" cmpd="sng">
            <a:solidFill>
              <a:srgbClr val="A5B7C6"/>
            </a:solidFill>
            <a:prstDash val="dash"/>
            <a:round/>
            <a:headEnd type="none" w="med" len="med"/>
            <a:tailEnd type="none" w="med" len="med"/>
          </a:ln>
        </p:spPr>
      </p:cxnSp>
      <p:cxnSp>
        <p:nvCxnSpPr>
          <p:cNvPr id="10996" name="Google Shape;10996;p103"/>
          <p:cNvCxnSpPr>
            <a:stCxn id="10985" idx="0"/>
            <a:endCxn id="10991" idx="4"/>
          </p:cNvCxnSpPr>
          <p:nvPr/>
        </p:nvCxnSpPr>
        <p:spPr>
          <a:xfrm rot="10800000">
            <a:off x="7756525" y="250013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10997" name="Google Shape;10997;p103"/>
          <p:cNvCxnSpPr>
            <a:stCxn id="10986" idx="4"/>
            <a:endCxn id="10992" idx="0"/>
          </p:cNvCxnSpPr>
          <p:nvPr/>
        </p:nvCxnSpPr>
        <p:spPr>
          <a:xfrm flipH="1">
            <a:off x="5415313" y="3424470"/>
            <a:ext cx="300" cy="507900"/>
          </a:xfrm>
          <a:prstGeom prst="straightConnector1">
            <a:avLst/>
          </a:prstGeom>
          <a:noFill/>
          <a:ln w="9525" cap="flat" cmpd="sng">
            <a:solidFill>
              <a:srgbClr val="A5B7C6"/>
            </a:solidFill>
            <a:prstDash val="dash"/>
            <a:round/>
            <a:headEnd type="none" w="med" len="med"/>
            <a:tailEnd type="none" w="med" len="med"/>
          </a:ln>
        </p:spPr>
      </p:cxnSp>
      <p:cxnSp>
        <p:nvCxnSpPr>
          <p:cNvPr id="10998" name="Google Shape;10998;p103"/>
          <p:cNvCxnSpPr>
            <a:stCxn id="10987" idx="4"/>
            <a:endCxn id="10993" idx="0"/>
          </p:cNvCxnSpPr>
          <p:nvPr/>
        </p:nvCxnSpPr>
        <p:spPr>
          <a:xfrm>
            <a:off x="6967613" y="3424520"/>
            <a:ext cx="0" cy="507600"/>
          </a:xfrm>
          <a:prstGeom prst="straightConnector1">
            <a:avLst/>
          </a:prstGeom>
          <a:noFill/>
          <a:ln w="9525" cap="flat" cmpd="sng">
            <a:solidFill>
              <a:srgbClr val="A5B7C6"/>
            </a:solidFill>
            <a:prstDash val="dash"/>
            <a:round/>
            <a:headEnd type="none" w="med" len="med"/>
            <a:tailEnd type="none" w="med" len="med"/>
          </a:ln>
        </p:spPr>
      </p:cxnSp>
      <p:sp>
        <p:nvSpPr>
          <p:cNvPr id="10999" name="Google Shape;10999;p103"/>
          <p:cNvSpPr txBox="1">
            <a:spLocks noGrp="1"/>
          </p:cNvSpPr>
          <p:nvPr>
            <p:ph type="title" idx="4294967295"/>
          </p:nvPr>
        </p:nvSpPr>
        <p:spPr>
          <a:xfrm>
            <a:off x="5138997" y="3082559"/>
            <a:ext cx="538800" cy="22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b="1">
                <a:solidFill>
                  <a:schemeClr val="lt1"/>
                </a:solidFill>
                <a:latin typeface="Arial"/>
                <a:ea typeface="Arial"/>
                <a:cs typeface="Arial"/>
                <a:sym typeface="Arial"/>
              </a:rPr>
              <a:t>2017</a:t>
            </a:r>
            <a:endParaRPr sz="900" b="1">
              <a:latin typeface="Arial"/>
              <a:ea typeface="Arial"/>
              <a:cs typeface="Arial"/>
              <a:sym typeface="Arial"/>
            </a:endParaRPr>
          </a:p>
        </p:txBody>
      </p:sp>
      <p:sp>
        <p:nvSpPr>
          <p:cNvPr id="11000" name="Google Shape;11000;p103"/>
          <p:cNvSpPr txBox="1">
            <a:spLocks noGrp="1"/>
          </p:cNvSpPr>
          <p:nvPr>
            <p:ph type="title" idx="4294967295"/>
          </p:nvPr>
        </p:nvSpPr>
        <p:spPr>
          <a:xfrm>
            <a:off x="5904672" y="3082559"/>
            <a:ext cx="538800" cy="22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b="1">
                <a:solidFill>
                  <a:schemeClr val="lt1"/>
                </a:solidFill>
                <a:latin typeface="Arial"/>
                <a:ea typeface="Arial"/>
                <a:cs typeface="Arial"/>
                <a:sym typeface="Arial"/>
              </a:rPr>
              <a:t>2018</a:t>
            </a:r>
            <a:endParaRPr sz="900" b="1">
              <a:latin typeface="Arial"/>
              <a:ea typeface="Arial"/>
              <a:cs typeface="Arial"/>
              <a:sym typeface="Arial"/>
            </a:endParaRPr>
          </a:p>
        </p:txBody>
      </p:sp>
      <p:sp>
        <p:nvSpPr>
          <p:cNvPr id="11001" name="Google Shape;11001;p103"/>
          <p:cNvSpPr txBox="1">
            <a:spLocks noGrp="1"/>
          </p:cNvSpPr>
          <p:nvPr>
            <p:ph type="title" idx="4294967295"/>
          </p:nvPr>
        </p:nvSpPr>
        <p:spPr>
          <a:xfrm>
            <a:off x="6696822" y="3082559"/>
            <a:ext cx="538800" cy="22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b="1">
                <a:solidFill>
                  <a:schemeClr val="lt1"/>
                </a:solidFill>
                <a:latin typeface="Arial"/>
                <a:ea typeface="Arial"/>
                <a:cs typeface="Arial"/>
                <a:sym typeface="Arial"/>
              </a:rPr>
              <a:t>2019</a:t>
            </a:r>
            <a:endParaRPr sz="900" b="1">
              <a:latin typeface="Arial"/>
              <a:ea typeface="Arial"/>
              <a:cs typeface="Arial"/>
              <a:sym typeface="Arial"/>
            </a:endParaRPr>
          </a:p>
        </p:txBody>
      </p:sp>
      <p:sp>
        <p:nvSpPr>
          <p:cNvPr id="11002" name="Google Shape;11002;p103"/>
          <p:cNvSpPr txBox="1">
            <a:spLocks noGrp="1"/>
          </p:cNvSpPr>
          <p:nvPr>
            <p:ph type="title" idx="4294967295"/>
          </p:nvPr>
        </p:nvSpPr>
        <p:spPr>
          <a:xfrm>
            <a:off x="7488972" y="3082559"/>
            <a:ext cx="538800" cy="22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900" b="1">
                <a:solidFill>
                  <a:schemeClr val="lt1"/>
                </a:solidFill>
                <a:latin typeface="Arial"/>
                <a:ea typeface="Arial"/>
                <a:cs typeface="Arial"/>
                <a:sym typeface="Arial"/>
              </a:rPr>
              <a:t>2020</a:t>
            </a:r>
            <a:endParaRPr sz="900" b="1">
              <a:latin typeface="Arial"/>
              <a:ea typeface="Arial"/>
              <a:cs typeface="Arial"/>
              <a:sym typeface="Arial"/>
            </a:endParaRPr>
          </a:p>
        </p:txBody>
      </p:sp>
      <p:sp>
        <p:nvSpPr>
          <p:cNvPr id="11003" name="Google Shape;11003;p103"/>
          <p:cNvSpPr/>
          <p:nvPr/>
        </p:nvSpPr>
        <p:spPr>
          <a:xfrm>
            <a:off x="6865977" y="4092071"/>
            <a:ext cx="204488" cy="205025"/>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04" name="Google Shape;11004;p103"/>
          <p:cNvGrpSpPr/>
          <p:nvPr/>
        </p:nvGrpSpPr>
        <p:grpSpPr>
          <a:xfrm>
            <a:off x="5307356" y="4111119"/>
            <a:ext cx="206115" cy="206115"/>
            <a:chOff x="1049375" y="2680675"/>
            <a:chExt cx="297725" cy="297725"/>
          </a:xfrm>
        </p:grpSpPr>
        <p:sp>
          <p:nvSpPr>
            <p:cNvPr id="11005" name="Google Shape;11005;p103"/>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03"/>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103"/>
          <p:cNvGrpSpPr/>
          <p:nvPr/>
        </p:nvGrpSpPr>
        <p:grpSpPr>
          <a:xfrm>
            <a:off x="7653299" y="2121502"/>
            <a:ext cx="205578" cy="204332"/>
            <a:chOff x="5045775" y="1946400"/>
            <a:chExt cx="296950" cy="295150"/>
          </a:xfrm>
        </p:grpSpPr>
        <p:sp>
          <p:nvSpPr>
            <p:cNvPr id="11008" name="Google Shape;11008;p103"/>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03"/>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0" name="Google Shape;11010;p103"/>
          <p:cNvGrpSpPr/>
          <p:nvPr/>
        </p:nvGrpSpPr>
        <p:grpSpPr>
          <a:xfrm>
            <a:off x="6076163" y="2127191"/>
            <a:ext cx="205042" cy="204505"/>
            <a:chOff x="3599700" y="1954475"/>
            <a:chExt cx="296175" cy="295400"/>
          </a:xfrm>
        </p:grpSpPr>
        <p:sp>
          <p:nvSpPr>
            <p:cNvPr id="11011" name="Google Shape;11011;p103"/>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03"/>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03"/>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4" name="Google Shape;11014;p103"/>
          <p:cNvGrpSpPr/>
          <p:nvPr/>
        </p:nvGrpSpPr>
        <p:grpSpPr>
          <a:xfrm>
            <a:off x="4485399" y="2145958"/>
            <a:ext cx="205596" cy="155421"/>
            <a:chOff x="3962775" y="1990700"/>
            <a:chExt cx="296975" cy="224500"/>
          </a:xfrm>
        </p:grpSpPr>
        <p:sp>
          <p:nvSpPr>
            <p:cNvPr id="11015" name="Google Shape;11015;p103"/>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03"/>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03"/>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03"/>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19" name="Google Shape;11019;p103"/>
          <p:cNvSpPr txBox="1"/>
          <p:nvPr/>
        </p:nvSpPr>
        <p:spPr>
          <a:xfrm>
            <a:off x="6405263" y="245295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“Despite being red, Mars is a cold place full of iron oxide”</a:t>
            </a:r>
            <a:endParaRPr sz="800">
              <a:solidFill>
                <a:srgbClr val="A5B7C6"/>
              </a:solidFill>
            </a:endParaRPr>
          </a:p>
        </p:txBody>
      </p:sp>
      <p:sp>
        <p:nvSpPr>
          <p:cNvPr id="11020" name="Google Shape;11020;p103"/>
          <p:cNvSpPr txBox="1"/>
          <p:nvPr/>
        </p:nvSpPr>
        <p:spPr>
          <a:xfrm>
            <a:off x="4827411" y="245295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021" name="Google Shape;11021;p103"/>
          <p:cNvSpPr txBox="1"/>
          <p:nvPr/>
        </p:nvSpPr>
        <p:spPr>
          <a:xfrm>
            <a:off x="5626377" y="3512396"/>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1022" name="Google Shape;11022;p103"/>
          <p:cNvSpPr txBox="1"/>
          <p:nvPr/>
        </p:nvSpPr>
        <p:spPr>
          <a:xfrm>
            <a:off x="7178777" y="349932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1023" name="Google Shape;11023;p103"/>
          <p:cNvSpPr txBox="1"/>
          <p:nvPr/>
        </p:nvSpPr>
        <p:spPr>
          <a:xfrm>
            <a:off x="4037377" y="349932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27"/>
        <p:cNvGrpSpPr/>
        <p:nvPr/>
      </p:nvGrpSpPr>
      <p:grpSpPr>
        <a:xfrm>
          <a:off x="0" y="0"/>
          <a:ext cx="0" cy="0"/>
          <a:chOff x="0" y="0"/>
          <a:chExt cx="0" cy="0"/>
        </a:xfrm>
      </p:grpSpPr>
      <p:sp>
        <p:nvSpPr>
          <p:cNvPr id="11028" name="Google Shape;11028;p104"/>
          <p:cNvSpPr/>
          <p:nvPr/>
        </p:nvSpPr>
        <p:spPr>
          <a:xfrm>
            <a:off x="3439355" y="2342975"/>
            <a:ext cx="1788300" cy="17883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04"/>
          <p:cNvSpPr/>
          <p:nvPr/>
        </p:nvSpPr>
        <p:spPr>
          <a:xfrm>
            <a:off x="6549404" y="2094025"/>
            <a:ext cx="1542300" cy="702000"/>
          </a:xfrm>
          <a:prstGeom prst="roundRect">
            <a:avLst>
              <a:gd name="adj" fmla="val 16667"/>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04"/>
          <p:cNvSpPr/>
          <p:nvPr/>
        </p:nvSpPr>
        <p:spPr>
          <a:xfrm>
            <a:off x="1048350" y="4349971"/>
            <a:ext cx="1655700" cy="738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04"/>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grpSp>
        <p:nvGrpSpPr>
          <p:cNvPr id="11032" name="Google Shape;11032;p104"/>
          <p:cNvGrpSpPr/>
          <p:nvPr/>
        </p:nvGrpSpPr>
        <p:grpSpPr>
          <a:xfrm>
            <a:off x="1494592" y="1933354"/>
            <a:ext cx="763219" cy="763219"/>
            <a:chOff x="4049800" y="640400"/>
            <a:chExt cx="858900" cy="858900"/>
          </a:xfrm>
        </p:grpSpPr>
        <p:sp>
          <p:nvSpPr>
            <p:cNvPr id="11033" name="Google Shape;11033;p104"/>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04"/>
            <p:cNvSpPr/>
            <p:nvPr/>
          </p:nvSpPr>
          <p:spPr>
            <a:xfrm>
              <a:off x="4049800" y="640400"/>
              <a:ext cx="858900" cy="858900"/>
            </a:xfrm>
            <a:prstGeom prst="blockArc">
              <a:avLst>
                <a:gd name="adj1" fmla="val 7914150"/>
                <a:gd name="adj2" fmla="val 1926007"/>
                <a:gd name="adj3" fmla="val 12032"/>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35" name="Google Shape;11035;p104"/>
          <p:cNvSpPr/>
          <p:nvPr/>
        </p:nvSpPr>
        <p:spPr>
          <a:xfrm>
            <a:off x="1210102" y="2917440"/>
            <a:ext cx="1332000" cy="1131600"/>
          </a:xfrm>
          <a:prstGeom prst="roundRect">
            <a:avLst>
              <a:gd name="adj" fmla="val 16667"/>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04"/>
          <p:cNvSpPr/>
          <p:nvPr/>
        </p:nvSpPr>
        <p:spPr>
          <a:xfrm>
            <a:off x="1759085" y="4269767"/>
            <a:ext cx="234300" cy="2343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37" name="Google Shape;11037;p104"/>
          <p:cNvCxnSpPr>
            <a:stCxn id="11033" idx="4"/>
            <a:endCxn id="11035" idx="0"/>
          </p:cNvCxnSpPr>
          <p:nvPr/>
        </p:nvCxnSpPr>
        <p:spPr>
          <a:xfrm>
            <a:off x="1876201" y="2696573"/>
            <a:ext cx="0" cy="220800"/>
          </a:xfrm>
          <a:prstGeom prst="straightConnector1">
            <a:avLst/>
          </a:prstGeom>
          <a:noFill/>
          <a:ln w="9525" cap="flat" cmpd="sng">
            <a:solidFill>
              <a:srgbClr val="D7DFE5"/>
            </a:solidFill>
            <a:prstDash val="solid"/>
            <a:round/>
            <a:headEnd type="none" w="med" len="med"/>
            <a:tailEnd type="none" w="med" len="med"/>
          </a:ln>
        </p:spPr>
      </p:cxnSp>
      <p:cxnSp>
        <p:nvCxnSpPr>
          <p:cNvPr id="11038" name="Google Shape;11038;p104"/>
          <p:cNvCxnSpPr/>
          <p:nvPr/>
        </p:nvCxnSpPr>
        <p:spPr>
          <a:xfrm>
            <a:off x="1876179" y="4048889"/>
            <a:ext cx="0" cy="220800"/>
          </a:xfrm>
          <a:prstGeom prst="straightConnector1">
            <a:avLst/>
          </a:prstGeom>
          <a:noFill/>
          <a:ln w="9525" cap="flat" cmpd="sng">
            <a:solidFill>
              <a:srgbClr val="D7DFE5"/>
            </a:solidFill>
            <a:prstDash val="solid"/>
            <a:round/>
            <a:headEnd type="none" w="med" len="med"/>
            <a:tailEnd type="none" w="med" len="med"/>
          </a:ln>
        </p:spPr>
      </p:cxnSp>
      <p:sp>
        <p:nvSpPr>
          <p:cNvPr id="11039" name="Google Shape;11039;p104"/>
          <p:cNvSpPr txBox="1"/>
          <p:nvPr/>
        </p:nvSpPr>
        <p:spPr>
          <a:xfrm>
            <a:off x="1297398" y="3465509"/>
            <a:ext cx="1157700" cy="4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1040" name="Google Shape;11040;p104"/>
          <p:cNvCxnSpPr/>
          <p:nvPr/>
        </p:nvCxnSpPr>
        <p:spPr>
          <a:xfrm>
            <a:off x="1621737" y="3334746"/>
            <a:ext cx="508800" cy="0"/>
          </a:xfrm>
          <a:prstGeom prst="straightConnector1">
            <a:avLst/>
          </a:prstGeom>
          <a:noFill/>
          <a:ln w="19050" cap="flat" cmpd="sng">
            <a:solidFill>
              <a:srgbClr val="A5B7C6"/>
            </a:solidFill>
            <a:prstDash val="solid"/>
            <a:round/>
            <a:headEnd type="none" w="med" len="med"/>
            <a:tailEnd type="none" w="med" len="med"/>
          </a:ln>
        </p:spPr>
      </p:cxnSp>
      <p:sp>
        <p:nvSpPr>
          <p:cNvPr id="11041" name="Google Shape;11041;p104"/>
          <p:cNvSpPr txBox="1"/>
          <p:nvPr/>
        </p:nvSpPr>
        <p:spPr>
          <a:xfrm>
            <a:off x="1454136" y="3081041"/>
            <a:ext cx="844200" cy="22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A5B7C6"/>
                </a:solidFill>
              </a:rPr>
              <a:t>TITLE 1</a:t>
            </a:r>
            <a:endParaRPr sz="800" b="1">
              <a:solidFill>
                <a:srgbClr val="A5B7C6"/>
              </a:solidFill>
            </a:endParaRPr>
          </a:p>
        </p:txBody>
      </p:sp>
      <p:sp>
        <p:nvSpPr>
          <p:cNvPr id="11042" name="Google Shape;11042;p104"/>
          <p:cNvSpPr txBox="1"/>
          <p:nvPr/>
        </p:nvSpPr>
        <p:spPr>
          <a:xfrm>
            <a:off x="1585964" y="2132282"/>
            <a:ext cx="580500" cy="36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grpSp>
        <p:nvGrpSpPr>
          <p:cNvPr id="11043" name="Google Shape;11043;p104"/>
          <p:cNvGrpSpPr/>
          <p:nvPr/>
        </p:nvGrpSpPr>
        <p:grpSpPr>
          <a:xfrm>
            <a:off x="3576485" y="2515941"/>
            <a:ext cx="1443832" cy="1443832"/>
            <a:chOff x="5681300" y="2527788"/>
            <a:chExt cx="805800" cy="805800"/>
          </a:xfrm>
        </p:grpSpPr>
        <p:sp>
          <p:nvSpPr>
            <p:cNvPr id="11044" name="Google Shape;11044;p104"/>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0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104"/>
          <p:cNvGrpSpPr/>
          <p:nvPr/>
        </p:nvGrpSpPr>
        <p:grpSpPr>
          <a:xfrm>
            <a:off x="6240886" y="2131713"/>
            <a:ext cx="626590" cy="626590"/>
            <a:chOff x="5681300" y="2527788"/>
            <a:chExt cx="805800" cy="805800"/>
          </a:xfrm>
        </p:grpSpPr>
        <p:sp>
          <p:nvSpPr>
            <p:cNvPr id="11047" name="Google Shape;11047;p104"/>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04"/>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49" name="Google Shape;11049;p104"/>
          <p:cNvSpPr txBox="1"/>
          <p:nvPr/>
        </p:nvSpPr>
        <p:spPr>
          <a:xfrm>
            <a:off x="6993115" y="22240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050" name="Google Shape;11050;p104"/>
          <p:cNvSpPr/>
          <p:nvPr/>
        </p:nvSpPr>
        <p:spPr>
          <a:xfrm>
            <a:off x="6549404" y="2886125"/>
            <a:ext cx="1542300" cy="702000"/>
          </a:xfrm>
          <a:prstGeom prst="roundRect">
            <a:avLst>
              <a:gd name="adj" fmla="val 16667"/>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1" name="Google Shape;11051;p104"/>
          <p:cNvGrpSpPr/>
          <p:nvPr/>
        </p:nvGrpSpPr>
        <p:grpSpPr>
          <a:xfrm>
            <a:off x="6240886" y="2923813"/>
            <a:ext cx="626590" cy="626590"/>
            <a:chOff x="5681300" y="2527788"/>
            <a:chExt cx="805800" cy="805800"/>
          </a:xfrm>
        </p:grpSpPr>
        <p:sp>
          <p:nvSpPr>
            <p:cNvPr id="11052" name="Google Shape;11052;p104"/>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04"/>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4" name="Google Shape;11054;p104"/>
          <p:cNvSpPr txBox="1"/>
          <p:nvPr/>
        </p:nvSpPr>
        <p:spPr>
          <a:xfrm>
            <a:off x="6993115" y="30161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055" name="Google Shape;11055;p104"/>
          <p:cNvSpPr/>
          <p:nvPr/>
        </p:nvSpPr>
        <p:spPr>
          <a:xfrm>
            <a:off x="6549404" y="3678225"/>
            <a:ext cx="1542300" cy="702000"/>
          </a:xfrm>
          <a:prstGeom prst="roundRect">
            <a:avLst>
              <a:gd name="adj" fmla="val 16667"/>
            </a:avLst>
          </a:prstGeom>
          <a:no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56" name="Google Shape;11056;p104"/>
          <p:cNvGrpSpPr/>
          <p:nvPr/>
        </p:nvGrpSpPr>
        <p:grpSpPr>
          <a:xfrm>
            <a:off x="6240886" y="3715913"/>
            <a:ext cx="626590" cy="626590"/>
            <a:chOff x="5681300" y="2527788"/>
            <a:chExt cx="805800" cy="805800"/>
          </a:xfrm>
        </p:grpSpPr>
        <p:sp>
          <p:nvSpPr>
            <p:cNvPr id="11057" name="Google Shape;11057;p104"/>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04"/>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59" name="Google Shape;11059;p104"/>
          <p:cNvSpPr txBox="1"/>
          <p:nvPr/>
        </p:nvSpPr>
        <p:spPr>
          <a:xfrm>
            <a:off x="6993115" y="38082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060" name="Google Shape;11060;p104"/>
          <p:cNvSpPr/>
          <p:nvPr/>
        </p:nvSpPr>
        <p:spPr>
          <a:xfrm>
            <a:off x="4229854" y="2277550"/>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04"/>
          <p:cNvSpPr/>
          <p:nvPr/>
        </p:nvSpPr>
        <p:spPr>
          <a:xfrm>
            <a:off x="4229854" y="4061075"/>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04"/>
          <p:cNvSpPr/>
          <p:nvPr/>
        </p:nvSpPr>
        <p:spPr>
          <a:xfrm>
            <a:off x="5157904" y="3169313"/>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063" name="Google Shape;11063;p104"/>
          <p:cNvCxnSpPr>
            <a:stCxn id="11062" idx="6"/>
            <a:endCxn id="11048" idx="2"/>
          </p:cNvCxnSpPr>
          <p:nvPr/>
        </p:nvCxnSpPr>
        <p:spPr>
          <a:xfrm rot="10800000" flipH="1">
            <a:off x="5295004" y="2444962"/>
            <a:ext cx="945900" cy="7929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1064" name="Google Shape;11064;p104"/>
          <p:cNvCxnSpPr>
            <a:stCxn id="11062" idx="6"/>
            <a:endCxn id="11058" idx="2"/>
          </p:cNvCxnSpPr>
          <p:nvPr/>
        </p:nvCxnSpPr>
        <p:spPr>
          <a:xfrm>
            <a:off x="5295004" y="3237862"/>
            <a:ext cx="945900" cy="791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1065" name="Google Shape;11065;p104"/>
          <p:cNvCxnSpPr>
            <a:stCxn id="11062" idx="6"/>
            <a:endCxn id="11053" idx="2"/>
          </p:cNvCxnSpPr>
          <p:nvPr/>
        </p:nvCxnSpPr>
        <p:spPr>
          <a:xfrm rot="10800000" flipH="1">
            <a:off x="5295004" y="3236962"/>
            <a:ext cx="9459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1066" name="Google Shape;11066;p104"/>
          <p:cNvSpPr txBox="1"/>
          <p:nvPr/>
        </p:nvSpPr>
        <p:spPr>
          <a:xfrm>
            <a:off x="3800713" y="2924518"/>
            <a:ext cx="995400" cy="62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70"/>
        <p:cNvGrpSpPr/>
        <p:nvPr/>
      </p:nvGrpSpPr>
      <p:grpSpPr>
        <a:xfrm>
          <a:off x="0" y="0"/>
          <a:ext cx="0" cy="0"/>
          <a:chOff x="0" y="0"/>
          <a:chExt cx="0" cy="0"/>
        </a:xfrm>
      </p:grpSpPr>
      <p:sp>
        <p:nvSpPr>
          <p:cNvPr id="11071" name="Google Shape;11071;p105"/>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1072" name="Google Shape;11072;p105"/>
          <p:cNvSpPr/>
          <p:nvPr/>
        </p:nvSpPr>
        <p:spPr>
          <a:xfrm>
            <a:off x="1042813" y="1924366"/>
            <a:ext cx="362447" cy="354614"/>
          </a:xfrm>
          <a:custGeom>
            <a:avLst/>
            <a:gdLst/>
            <a:ahLst/>
            <a:cxnLst/>
            <a:rect l="l" t="t" r="r" b="b"/>
            <a:pathLst>
              <a:path w="12123" h="11861" extrusionOk="0">
                <a:moveTo>
                  <a:pt x="5740" y="334"/>
                </a:moveTo>
                <a:lnTo>
                  <a:pt x="5740" y="1596"/>
                </a:lnTo>
                <a:cubicBezTo>
                  <a:pt x="5621" y="1596"/>
                  <a:pt x="5502" y="1596"/>
                  <a:pt x="5383" y="1644"/>
                </a:cubicBezTo>
                <a:cubicBezTo>
                  <a:pt x="4382" y="1763"/>
                  <a:pt x="3478" y="2192"/>
                  <a:pt x="2811" y="2906"/>
                </a:cubicBezTo>
                <a:lnTo>
                  <a:pt x="2644" y="3073"/>
                </a:lnTo>
                <a:lnTo>
                  <a:pt x="1668" y="2263"/>
                </a:lnTo>
                <a:cubicBezTo>
                  <a:pt x="1668" y="2263"/>
                  <a:pt x="1930" y="1953"/>
                  <a:pt x="1977" y="1953"/>
                </a:cubicBezTo>
                <a:cubicBezTo>
                  <a:pt x="2858" y="1072"/>
                  <a:pt x="4001" y="501"/>
                  <a:pt x="5240" y="358"/>
                </a:cubicBezTo>
                <a:cubicBezTo>
                  <a:pt x="5383" y="334"/>
                  <a:pt x="5549" y="334"/>
                  <a:pt x="5692" y="334"/>
                </a:cubicBezTo>
                <a:close/>
                <a:moveTo>
                  <a:pt x="6073" y="382"/>
                </a:moveTo>
                <a:cubicBezTo>
                  <a:pt x="7502" y="405"/>
                  <a:pt x="8836" y="1001"/>
                  <a:pt x="9860" y="2025"/>
                </a:cubicBezTo>
                <a:cubicBezTo>
                  <a:pt x="10860" y="3025"/>
                  <a:pt x="11432" y="4382"/>
                  <a:pt x="11479" y="5811"/>
                </a:cubicBezTo>
                <a:lnTo>
                  <a:pt x="10217" y="5811"/>
                </a:lnTo>
                <a:cubicBezTo>
                  <a:pt x="10146" y="4406"/>
                  <a:pt x="9431" y="3144"/>
                  <a:pt x="8264" y="2382"/>
                </a:cubicBezTo>
                <a:cubicBezTo>
                  <a:pt x="8239" y="2357"/>
                  <a:pt x="8212" y="2347"/>
                  <a:pt x="8183" y="2347"/>
                </a:cubicBezTo>
                <a:cubicBezTo>
                  <a:pt x="8129" y="2347"/>
                  <a:pt x="8073" y="2383"/>
                  <a:pt x="8026" y="2430"/>
                </a:cubicBezTo>
                <a:cubicBezTo>
                  <a:pt x="7978" y="2525"/>
                  <a:pt x="8002" y="2620"/>
                  <a:pt x="8098" y="2668"/>
                </a:cubicBezTo>
                <a:cubicBezTo>
                  <a:pt x="9217" y="3430"/>
                  <a:pt x="9884" y="4644"/>
                  <a:pt x="9884" y="5978"/>
                </a:cubicBezTo>
                <a:cubicBezTo>
                  <a:pt x="9884" y="8098"/>
                  <a:pt x="8098" y="9884"/>
                  <a:pt x="5930" y="9884"/>
                </a:cubicBezTo>
                <a:cubicBezTo>
                  <a:pt x="3763" y="9884"/>
                  <a:pt x="1977" y="8098"/>
                  <a:pt x="1977" y="5930"/>
                </a:cubicBezTo>
                <a:cubicBezTo>
                  <a:pt x="1977" y="5049"/>
                  <a:pt x="2263" y="4192"/>
                  <a:pt x="2763" y="3501"/>
                </a:cubicBezTo>
                <a:cubicBezTo>
                  <a:pt x="3263" y="2835"/>
                  <a:pt x="4025" y="2311"/>
                  <a:pt x="4835" y="2120"/>
                </a:cubicBezTo>
                <a:cubicBezTo>
                  <a:pt x="5168" y="2025"/>
                  <a:pt x="5549" y="1953"/>
                  <a:pt x="5930" y="1953"/>
                </a:cubicBezTo>
                <a:cubicBezTo>
                  <a:pt x="6431" y="1953"/>
                  <a:pt x="6931" y="2049"/>
                  <a:pt x="7407" y="2263"/>
                </a:cubicBezTo>
                <a:cubicBezTo>
                  <a:pt x="7423" y="2267"/>
                  <a:pt x="7440" y="2269"/>
                  <a:pt x="7457" y="2269"/>
                </a:cubicBezTo>
                <a:cubicBezTo>
                  <a:pt x="7540" y="2269"/>
                  <a:pt x="7625" y="2223"/>
                  <a:pt x="7645" y="2144"/>
                </a:cubicBezTo>
                <a:cubicBezTo>
                  <a:pt x="7645" y="2049"/>
                  <a:pt x="7621" y="2001"/>
                  <a:pt x="7526" y="1953"/>
                </a:cubicBezTo>
                <a:cubicBezTo>
                  <a:pt x="7050" y="1787"/>
                  <a:pt x="6573" y="1668"/>
                  <a:pt x="6073" y="1668"/>
                </a:cubicBezTo>
                <a:lnTo>
                  <a:pt x="6073" y="382"/>
                </a:lnTo>
                <a:close/>
                <a:moveTo>
                  <a:pt x="5502" y="1"/>
                </a:moveTo>
                <a:cubicBezTo>
                  <a:pt x="5264" y="24"/>
                  <a:pt x="5002" y="48"/>
                  <a:pt x="4764" y="96"/>
                </a:cubicBezTo>
                <a:cubicBezTo>
                  <a:pt x="4478" y="144"/>
                  <a:pt x="4144" y="239"/>
                  <a:pt x="3835" y="358"/>
                </a:cubicBezTo>
                <a:cubicBezTo>
                  <a:pt x="3073" y="644"/>
                  <a:pt x="2334" y="1120"/>
                  <a:pt x="1739" y="1715"/>
                </a:cubicBezTo>
                <a:cubicBezTo>
                  <a:pt x="596" y="2858"/>
                  <a:pt x="1" y="4335"/>
                  <a:pt x="1" y="5930"/>
                </a:cubicBezTo>
                <a:cubicBezTo>
                  <a:pt x="1" y="7431"/>
                  <a:pt x="572" y="8860"/>
                  <a:pt x="1572" y="9979"/>
                </a:cubicBezTo>
                <a:cubicBezTo>
                  <a:pt x="1612" y="10005"/>
                  <a:pt x="1665" y="10024"/>
                  <a:pt x="1713" y="10024"/>
                </a:cubicBezTo>
                <a:cubicBezTo>
                  <a:pt x="1753" y="10024"/>
                  <a:pt x="1789" y="10011"/>
                  <a:pt x="1811" y="9979"/>
                </a:cubicBezTo>
                <a:cubicBezTo>
                  <a:pt x="1882" y="9907"/>
                  <a:pt x="1906" y="9788"/>
                  <a:pt x="1811" y="9717"/>
                </a:cubicBezTo>
                <a:cubicBezTo>
                  <a:pt x="858" y="8693"/>
                  <a:pt x="334" y="7335"/>
                  <a:pt x="334" y="5907"/>
                </a:cubicBezTo>
                <a:cubicBezTo>
                  <a:pt x="334" y="4692"/>
                  <a:pt x="715" y="3501"/>
                  <a:pt x="1453" y="2549"/>
                </a:cubicBezTo>
                <a:lnTo>
                  <a:pt x="2477" y="3358"/>
                </a:lnTo>
                <a:cubicBezTo>
                  <a:pt x="1930" y="4097"/>
                  <a:pt x="1620" y="5025"/>
                  <a:pt x="1620" y="6002"/>
                </a:cubicBezTo>
                <a:cubicBezTo>
                  <a:pt x="1644" y="8336"/>
                  <a:pt x="3549" y="10193"/>
                  <a:pt x="5859" y="10241"/>
                </a:cubicBezTo>
                <a:cubicBezTo>
                  <a:pt x="5874" y="10241"/>
                  <a:pt x="5889" y="10241"/>
                  <a:pt x="5904" y="10241"/>
                </a:cubicBezTo>
                <a:cubicBezTo>
                  <a:pt x="8241" y="10241"/>
                  <a:pt x="10146" y="8392"/>
                  <a:pt x="10241" y="6097"/>
                </a:cubicBezTo>
                <a:lnTo>
                  <a:pt x="11527" y="6097"/>
                </a:lnTo>
                <a:cubicBezTo>
                  <a:pt x="11503" y="7526"/>
                  <a:pt x="10908" y="8860"/>
                  <a:pt x="9884" y="9884"/>
                </a:cubicBezTo>
                <a:cubicBezTo>
                  <a:pt x="8836" y="10908"/>
                  <a:pt x="7407" y="11503"/>
                  <a:pt x="5930" y="11503"/>
                </a:cubicBezTo>
                <a:cubicBezTo>
                  <a:pt x="4644" y="11503"/>
                  <a:pt x="3406" y="11074"/>
                  <a:pt x="2382" y="10265"/>
                </a:cubicBezTo>
                <a:cubicBezTo>
                  <a:pt x="2338" y="10231"/>
                  <a:pt x="2299" y="10214"/>
                  <a:pt x="2262" y="10214"/>
                </a:cubicBezTo>
                <a:cubicBezTo>
                  <a:pt x="2220" y="10214"/>
                  <a:pt x="2182" y="10237"/>
                  <a:pt x="2144" y="10288"/>
                </a:cubicBezTo>
                <a:cubicBezTo>
                  <a:pt x="2096" y="10384"/>
                  <a:pt x="2096" y="10479"/>
                  <a:pt x="2168" y="10527"/>
                </a:cubicBezTo>
                <a:cubicBezTo>
                  <a:pt x="3216" y="11384"/>
                  <a:pt x="4549" y="11860"/>
                  <a:pt x="5930" y="11860"/>
                </a:cubicBezTo>
                <a:cubicBezTo>
                  <a:pt x="7931" y="11860"/>
                  <a:pt x="9741" y="10908"/>
                  <a:pt x="10908" y="9193"/>
                </a:cubicBezTo>
                <a:cubicBezTo>
                  <a:pt x="11312" y="8574"/>
                  <a:pt x="11622" y="7859"/>
                  <a:pt x="11765" y="7097"/>
                </a:cubicBezTo>
                <a:cubicBezTo>
                  <a:pt x="12122" y="5097"/>
                  <a:pt x="11527" y="3120"/>
                  <a:pt x="10122" y="1715"/>
                </a:cubicBezTo>
                <a:cubicBezTo>
                  <a:pt x="9002" y="596"/>
                  <a:pt x="7502" y="1"/>
                  <a:pt x="5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73" name="Google Shape;11073;p105"/>
          <p:cNvGrpSpPr/>
          <p:nvPr/>
        </p:nvGrpSpPr>
        <p:grpSpPr>
          <a:xfrm>
            <a:off x="2541658" y="1924331"/>
            <a:ext cx="356737" cy="353239"/>
            <a:chOff x="3192838" y="1931233"/>
            <a:chExt cx="298300" cy="295375"/>
          </a:xfrm>
        </p:grpSpPr>
        <p:sp>
          <p:nvSpPr>
            <p:cNvPr id="11074" name="Google Shape;11074;p105"/>
            <p:cNvSpPr/>
            <p:nvPr/>
          </p:nvSpPr>
          <p:spPr>
            <a:xfrm>
              <a:off x="3192838" y="1931233"/>
              <a:ext cx="91700" cy="295375"/>
            </a:xfrm>
            <a:custGeom>
              <a:avLst/>
              <a:gdLst/>
              <a:ahLst/>
              <a:cxnLst/>
              <a:rect l="l" t="t" r="r" b="b"/>
              <a:pathLst>
                <a:path w="3668" h="11815" extrusionOk="0">
                  <a:moveTo>
                    <a:pt x="1858" y="336"/>
                  </a:moveTo>
                  <a:cubicBezTo>
                    <a:pt x="2239" y="336"/>
                    <a:pt x="2596" y="479"/>
                    <a:pt x="2882" y="741"/>
                  </a:cubicBezTo>
                  <a:cubicBezTo>
                    <a:pt x="3168" y="1003"/>
                    <a:pt x="3311" y="1384"/>
                    <a:pt x="3311" y="1789"/>
                  </a:cubicBezTo>
                  <a:cubicBezTo>
                    <a:pt x="3311" y="2479"/>
                    <a:pt x="2930" y="3003"/>
                    <a:pt x="2311" y="3218"/>
                  </a:cubicBezTo>
                  <a:cubicBezTo>
                    <a:pt x="2263" y="3218"/>
                    <a:pt x="2239" y="3241"/>
                    <a:pt x="2215" y="3265"/>
                  </a:cubicBezTo>
                  <a:lnTo>
                    <a:pt x="1858" y="3765"/>
                  </a:lnTo>
                  <a:lnTo>
                    <a:pt x="1501" y="3265"/>
                  </a:lnTo>
                  <a:cubicBezTo>
                    <a:pt x="1477" y="3241"/>
                    <a:pt x="1453" y="3218"/>
                    <a:pt x="1406" y="3218"/>
                  </a:cubicBezTo>
                  <a:cubicBezTo>
                    <a:pt x="786" y="3003"/>
                    <a:pt x="358" y="2408"/>
                    <a:pt x="405" y="1765"/>
                  </a:cubicBezTo>
                  <a:cubicBezTo>
                    <a:pt x="429" y="979"/>
                    <a:pt x="1048" y="360"/>
                    <a:pt x="1834" y="336"/>
                  </a:cubicBezTo>
                  <a:close/>
                  <a:moveTo>
                    <a:pt x="1923" y="0"/>
                  </a:moveTo>
                  <a:cubicBezTo>
                    <a:pt x="1894" y="0"/>
                    <a:pt x="1864" y="1"/>
                    <a:pt x="1834" y="3"/>
                  </a:cubicBezTo>
                  <a:cubicBezTo>
                    <a:pt x="882" y="26"/>
                    <a:pt x="72" y="812"/>
                    <a:pt x="48" y="1765"/>
                  </a:cubicBezTo>
                  <a:lnTo>
                    <a:pt x="48" y="1813"/>
                  </a:lnTo>
                  <a:lnTo>
                    <a:pt x="48" y="5766"/>
                  </a:lnTo>
                  <a:cubicBezTo>
                    <a:pt x="48" y="5861"/>
                    <a:pt x="96" y="5956"/>
                    <a:pt x="191" y="5956"/>
                  </a:cubicBezTo>
                  <a:cubicBezTo>
                    <a:pt x="310" y="5956"/>
                    <a:pt x="405" y="5885"/>
                    <a:pt x="405" y="5766"/>
                  </a:cubicBezTo>
                  <a:lnTo>
                    <a:pt x="405" y="2884"/>
                  </a:lnTo>
                  <a:cubicBezTo>
                    <a:pt x="620" y="3194"/>
                    <a:pt x="905" y="3432"/>
                    <a:pt x="1263" y="3551"/>
                  </a:cubicBezTo>
                  <a:lnTo>
                    <a:pt x="1668" y="4099"/>
                  </a:lnTo>
                  <a:cubicBezTo>
                    <a:pt x="1722" y="4171"/>
                    <a:pt x="1818" y="4203"/>
                    <a:pt x="1903" y="4203"/>
                  </a:cubicBezTo>
                  <a:cubicBezTo>
                    <a:pt x="1929" y="4203"/>
                    <a:pt x="1955" y="4200"/>
                    <a:pt x="1977" y="4194"/>
                  </a:cubicBezTo>
                  <a:lnTo>
                    <a:pt x="2072" y="4099"/>
                  </a:lnTo>
                  <a:lnTo>
                    <a:pt x="2477" y="3551"/>
                  </a:lnTo>
                  <a:cubicBezTo>
                    <a:pt x="2834" y="3432"/>
                    <a:pt x="3144" y="3194"/>
                    <a:pt x="3335" y="2884"/>
                  </a:cubicBezTo>
                  <a:lnTo>
                    <a:pt x="3335" y="11434"/>
                  </a:lnTo>
                  <a:cubicBezTo>
                    <a:pt x="3335" y="11457"/>
                    <a:pt x="3311" y="11481"/>
                    <a:pt x="3287" y="11481"/>
                  </a:cubicBezTo>
                  <a:lnTo>
                    <a:pt x="429" y="11481"/>
                  </a:lnTo>
                  <a:cubicBezTo>
                    <a:pt x="405" y="11481"/>
                    <a:pt x="358" y="11457"/>
                    <a:pt x="358" y="11434"/>
                  </a:cubicBezTo>
                  <a:lnTo>
                    <a:pt x="358" y="6575"/>
                  </a:lnTo>
                  <a:cubicBezTo>
                    <a:pt x="358" y="6480"/>
                    <a:pt x="310" y="6409"/>
                    <a:pt x="215" y="6409"/>
                  </a:cubicBezTo>
                  <a:cubicBezTo>
                    <a:pt x="96" y="6409"/>
                    <a:pt x="1" y="6456"/>
                    <a:pt x="1" y="6575"/>
                  </a:cubicBezTo>
                  <a:lnTo>
                    <a:pt x="1" y="11434"/>
                  </a:lnTo>
                  <a:cubicBezTo>
                    <a:pt x="1" y="11648"/>
                    <a:pt x="191" y="11815"/>
                    <a:pt x="405" y="11815"/>
                  </a:cubicBezTo>
                  <a:lnTo>
                    <a:pt x="3263" y="11815"/>
                  </a:lnTo>
                  <a:cubicBezTo>
                    <a:pt x="3454" y="11815"/>
                    <a:pt x="3644" y="11648"/>
                    <a:pt x="3644" y="11434"/>
                  </a:cubicBezTo>
                  <a:lnTo>
                    <a:pt x="3644" y="1813"/>
                  </a:lnTo>
                  <a:cubicBezTo>
                    <a:pt x="3668" y="1312"/>
                    <a:pt x="3501" y="860"/>
                    <a:pt x="3144" y="503"/>
                  </a:cubicBezTo>
                  <a:cubicBezTo>
                    <a:pt x="2809" y="168"/>
                    <a:pt x="2370" y="0"/>
                    <a:pt x="19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05"/>
            <p:cNvSpPr/>
            <p:nvPr/>
          </p:nvSpPr>
          <p:spPr>
            <a:xfrm>
              <a:off x="3222013" y="1955483"/>
              <a:ext cx="32175" cy="37850"/>
            </a:xfrm>
            <a:custGeom>
              <a:avLst/>
              <a:gdLst/>
              <a:ahLst/>
              <a:cxnLst/>
              <a:rect l="l" t="t" r="r" b="b"/>
              <a:pathLst>
                <a:path w="1287" h="1514" extrusionOk="0">
                  <a:moveTo>
                    <a:pt x="691" y="604"/>
                  </a:moveTo>
                  <a:lnTo>
                    <a:pt x="786" y="866"/>
                  </a:lnTo>
                  <a:lnTo>
                    <a:pt x="596" y="866"/>
                  </a:lnTo>
                  <a:lnTo>
                    <a:pt x="691" y="604"/>
                  </a:lnTo>
                  <a:close/>
                  <a:moveTo>
                    <a:pt x="686" y="1"/>
                  </a:moveTo>
                  <a:cubicBezTo>
                    <a:pt x="602" y="1"/>
                    <a:pt x="532" y="36"/>
                    <a:pt x="477" y="128"/>
                  </a:cubicBezTo>
                  <a:lnTo>
                    <a:pt x="48" y="1271"/>
                  </a:lnTo>
                  <a:cubicBezTo>
                    <a:pt x="0" y="1343"/>
                    <a:pt x="72" y="1462"/>
                    <a:pt x="167" y="1509"/>
                  </a:cubicBezTo>
                  <a:cubicBezTo>
                    <a:pt x="177" y="1513"/>
                    <a:pt x="187" y="1514"/>
                    <a:pt x="197" y="1514"/>
                  </a:cubicBezTo>
                  <a:cubicBezTo>
                    <a:pt x="263" y="1514"/>
                    <a:pt x="337" y="1452"/>
                    <a:pt x="358" y="1390"/>
                  </a:cubicBezTo>
                  <a:lnTo>
                    <a:pt x="429" y="1200"/>
                  </a:lnTo>
                  <a:lnTo>
                    <a:pt x="882" y="1200"/>
                  </a:lnTo>
                  <a:lnTo>
                    <a:pt x="929" y="1390"/>
                  </a:lnTo>
                  <a:cubicBezTo>
                    <a:pt x="953" y="1462"/>
                    <a:pt x="1048" y="1509"/>
                    <a:pt x="1120" y="1509"/>
                  </a:cubicBezTo>
                  <a:cubicBezTo>
                    <a:pt x="1239" y="1462"/>
                    <a:pt x="1286" y="1390"/>
                    <a:pt x="1263" y="1271"/>
                  </a:cubicBezTo>
                  <a:lnTo>
                    <a:pt x="882" y="128"/>
                  </a:lnTo>
                  <a:cubicBezTo>
                    <a:pt x="834" y="80"/>
                    <a:pt x="810" y="33"/>
                    <a:pt x="762" y="9"/>
                  </a:cubicBezTo>
                  <a:cubicBezTo>
                    <a:pt x="736" y="4"/>
                    <a:pt x="710" y="1"/>
                    <a:pt x="6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105"/>
            <p:cNvSpPr/>
            <p:nvPr/>
          </p:nvSpPr>
          <p:spPr>
            <a:xfrm>
              <a:off x="3212488" y="2073583"/>
              <a:ext cx="53000" cy="8950"/>
            </a:xfrm>
            <a:custGeom>
              <a:avLst/>
              <a:gdLst/>
              <a:ahLst/>
              <a:cxnLst/>
              <a:rect l="l" t="t" r="r" b="b"/>
              <a:pathLst>
                <a:path w="2120" h="358" extrusionOk="0">
                  <a:moveTo>
                    <a:pt x="167" y="0"/>
                  </a:moveTo>
                  <a:cubicBezTo>
                    <a:pt x="96" y="0"/>
                    <a:pt x="0" y="48"/>
                    <a:pt x="0" y="143"/>
                  </a:cubicBezTo>
                  <a:cubicBezTo>
                    <a:pt x="0" y="262"/>
                    <a:pt x="96" y="357"/>
                    <a:pt x="167" y="357"/>
                  </a:cubicBezTo>
                  <a:lnTo>
                    <a:pt x="1929" y="357"/>
                  </a:lnTo>
                  <a:cubicBezTo>
                    <a:pt x="2025" y="357"/>
                    <a:pt x="2120" y="286"/>
                    <a:pt x="2120" y="191"/>
                  </a:cubicBezTo>
                  <a:cubicBezTo>
                    <a:pt x="2120" y="72"/>
                    <a:pt x="2048" y="0"/>
                    <a:pt x="1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05"/>
            <p:cNvSpPr/>
            <p:nvPr/>
          </p:nvSpPr>
          <p:spPr>
            <a:xfrm>
              <a:off x="3212488" y="2093233"/>
              <a:ext cx="53000" cy="8950"/>
            </a:xfrm>
            <a:custGeom>
              <a:avLst/>
              <a:gdLst/>
              <a:ahLst/>
              <a:cxnLst/>
              <a:rect l="l" t="t" r="r" b="b"/>
              <a:pathLst>
                <a:path w="2120" h="358" extrusionOk="0">
                  <a:moveTo>
                    <a:pt x="167" y="0"/>
                  </a:moveTo>
                  <a:cubicBezTo>
                    <a:pt x="96" y="0"/>
                    <a:pt x="0" y="72"/>
                    <a:pt x="0" y="167"/>
                  </a:cubicBezTo>
                  <a:cubicBezTo>
                    <a:pt x="0" y="286"/>
                    <a:pt x="96" y="357"/>
                    <a:pt x="167" y="357"/>
                  </a:cubicBezTo>
                  <a:lnTo>
                    <a:pt x="1929" y="357"/>
                  </a:lnTo>
                  <a:cubicBezTo>
                    <a:pt x="2025" y="357"/>
                    <a:pt x="2120" y="310"/>
                    <a:pt x="2120" y="214"/>
                  </a:cubicBezTo>
                  <a:cubicBezTo>
                    <a:pt x="2120" y="95"/>
                    <a:pt x="2048" y="0"/>
                    <a:pt x="1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05"/>
            <p:cNvSpPr/>
            <p:nvPr/>
          </p:nvSpPr>
          <p:spPr>
            <a:xfrm>
              <a:off x="3212488" y="2113458"/>
              <a:ext cx="53000" cy="8975"/>
            </a:xfrm>
            <a:custGeom>
              <a:avLst/>
              <a:gdLst/>
              <a:ahLst/>
              <a:cxnLst/>
              <a:rect l="l" t="t" r="r" b="b"/>
              <a:pathLst>
                <a:path w="2120" h="359" extrusionOk="0">
                  <a:moveTo>
                    <a:pt x="167" y="1"/>
                  </a:moveTo>
                  <a:cubicBezTo>
                    <a:pt x="96" y="1"/>
                    <a:pt x="0" y="72"/>
                    <a:pt x="0" y="144"/>
                  </a:cubicBezTo>
                  <a:cubicBezTo>
                    <a:pt x="0" y="263"/>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05"/>
            <p:cNvSpPr/>
            <p:nvPr/>
          </p:nvSpPr>
          <p:spPr>
            <a:xfrm>
              <a:off x="3212488" y="2133708"/>
              <a:ext cx="53000" cy="8950"/>
            </a:xfrm>
            <a:custGeom>
              <a:avLst/>
              <a:gdLst/>
              <a:ahLst/>
              <a:cxnLst/>
              <a:rect l="l" t="t" r="r" b="b"/>
              <a:pathLst>
                <a:path w="2120" h="358" extrusionOk="0">
                  <a:moveTo>
                    <a:pt x="167" y="1"/>
                  </a:moveTo>
                  <a:cubicBezTo>
                    <a:pt x="96" y="1"/>
                    <a:pt x="0" y="48"/>
                    <a:pt x="0" y="143"/>
                  </a:cubicBezTo>
                  <a:cubicBezTo>
                    <a:pt x="0" y="262"/>
                    <a:pt x="96" y="358"/>
                    <a:pt x="167" y="358"/>
                  </a:cubicBezTo>
                  <a:lnTo>
                    <a:pt x="1929" y="358"/>
                  </a:lnTo>
                  <a:cubicBezTo>
                    <a:pt x="2025" y="358"/>
                    <a:pt x="2120" y="286"/>
                    <a:pt x="2120" y="215"/>
                  </a:cubicBezTo>
                  <a:cubicBezTo>
                    <a:pt x="2120" y="96"/>
                    <a:pt x="2048"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05"/>
            <p:cNvSpPr/>
            <p:nvPr/>
          </p:nvSpPr>
          <p:spPr>
            <a:xfrm>
              <a:off x="3212488" y="2152758"/>
              <a:ext cx="53000" cy="8950"/>
            </a:xfrm>
            <a:custGeom>
              <a:avLst/>
              <a:gdLst/>
              <a:ahLst/>
              <a:cxnLst/>
              <a:rect l="l" t="t" r="r" b="b"/>
              <a:pathLst>
                <a:path w="2120" h="358" extrusionOk="0">
                  <a:moveTo>
                    <a:pt x="167" y="1"/>
                  </a:moveTo>
                  <a:cubicBezTo>
                    <a:pt x="96" y="1"/>
                    <a:pt x="0" y="72"/>
                    <a:pt x="0" y="167"/>
                  </a:cubicBezTo>
                  <a:cubicBezTo>
                    <a:pt x="0" y="286"/>
                    <a:pt x="96" y="358"/>
                    <a:pt x="167" y="358"/>
                  </a:cubicBezTo>
                  <a:lnTo>
                    <a:pt x="1929" y="358"/>
                  </a:lnTo>
                  <a:cubicBezTo>
                    <a:pt x="2025" y="358"/>
                    <a:pt x="2120" y="310"/>
                    <a:pt x="2120" y="215"/>
                  </a:cubicBezTo>
                  <a:cubicBezTo>
                    <a:pt x="2120" y="96"/>
                    <a:pt x="2048"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05"/>
            <p:cNvSpPr/>
            <p:nvPr/>
          </p:nvSpPr>
          <p:spPr>
            <a:xfrm>
              <a:off x="3212488" y="2173008"/>
              <a:ext cx="26825" cy="8950"/>
            </a:xfrm>
            <a:custGeom>
              <a:avLst/>
              <a:gdLst/>
              <a:ahLst/>
              <a:cxnLst/>
              <a:rect l="l" t="t" r="r" b="b"/>
              <a:pathLst>
                <a:path w="1073" h="358" extrusionOk="0">
                  <a:moveTo>
                    <a:pt x="167" y="0"/>
                  </a:moveTo>
                  <a:cubicBezTo>
                    <a:pt x="96" y="0"/>
                    <a:pt x="0" y="72"/>
                    <a:pt x="0" y="143"/>
                  </a:cubicBezTo>
                  <a:cubicBezTo>
                    <a:pt x="0" y="262"/>
                    <a:pt x="96" y="357"/>
                    <a:pt x="167" y="357"/>
                  </a:cubicBezTo>
                  <a:lnTo>
                    <a:pt x="882" y="357"/>
                  </a:lnTo>
                  <a:cubicBezTo>
                    <a:pt x="977" y="357"/>
                    <a:pt x="1072" y="310"/>
                    <a:pt x="1072" y="215"/>
                  </a:cubicBezTo>
                  <a:cubicBezTo>
                    <a:pt x="1072" y="96"/>
                    <a:pt x="1024"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05"/>
            <p:cNvSpPr/>
            <p:nvPr/>
          </p:nvSpPr>
          <p:spPr>
            <a:xfrm>
              <a:off x="3400013" y="1931233"/>
              <a:ext cx="91125" cy="295375"/>
            </a:xfrm>
            <a:custGeom>
              <a:avLst/>
              <a:gdLst/>
              <a:ahLst/>
              <a:cxnLst/>
              <a:rect l="l" t="t" r="r" b="b"/>
              <a:pathLst>
                <a:path w="3645" h="11815" extrusionOk="0">
                  <a:moveTo>
                    <a:pt x="1811" y="336"/>
                  </a:moveTo>
                  <a:cubicBezTo>
                    <a:pt x="2216" y="336"/>
                    <a:pt x="2573" y="479"/>
                    <a:pt x="2835" y="741"/>
                  </a:cubicBezTo>
                  <a:cubicBezTo>
                    <a:pt x="3121" y="1003"/>
                    <a:pt x="3287" y="1384"/>
                    <a:pt x="3287" y="1789"/>
                  </a:cubicBezTo>
                  <a:cubicBezTo>
                    <a:pt x="3311" y="2479"/>
                    <a:pt x="2882" y="3003"/>
                    <a:pt x="2263" y="3218"/>
                  </a:cubicBezTo>
                  <a:cubicBezTo>
                    <a:pt x="2240" y="3218"/>
                    <a:pt x="2216" y="3241"/>
                    <a:pt x="2168" y="3265"/>
                  </a:cubicBezTo>
                  <a:lnTo>
                    <a:pt x="1811" y="3765"/>
                  </a:lnTo>
                  <a:lnTo>
                    <a:pt x="1454" y="3265"/>
                  </a:lnTo>
                  <a:cubicBezTo>
                    <a:pt x="1430" y="3241"/>
                    <a:pt x="1406" y="3218"/>
                    <a:pt x="1382" y="3218"/>
                  </a:cubicBezTo>
                  <a:cubicBezTo>
                    <a:pt x="739" y="3003"/>
                    <a:pt x="334" y="2408"/>
                    <a:pt x="358" y="1765"/>
                  </a:cubicBezTo>
                  <a:cubicBezTo>
                    <a:pt x="382" y="979"/>
                    <a:pt x="1025" y="360"/>
                    <a:pt x="1787" y="336"/>
                  </a:cubicBezTo>
                  <a:close/>
                  <a:moveTo>
                    <a:pt x="3311" y="2884"/>
                  </a:moveTo>
                  <a:lnTo>
                    <a:pt x="3311" y="11434"/>
                  </a:lnTo>
                  <a:cubicBezTo>
                    <a:pt x="3311" y="11457"/>
                    <a:pt x="3287" y="11481"/>
                    <a:pt x="3240" y="11481"/>
                  </a:cubicBezTo>
                  <a:lnTo>
                    <a:pt x="382" y="11481"/>
                  </a:lnTo>
                  <a:cubicBezTo>
                    <a:pt x="358" y="11481"/>
                    <a:pt x="334" y="11457"/>
                    <a:pt x="334" y="11434"/>
                  </a:cubicBezTo>
                  <a:lnTo>
                    <a:pt x="334" y="2884"/>
                  </a:lnTo>
                  <a:cubicBezTo>
                    <a:pt x="525" y="3194"/>
                    <a:pt x="834" y="3432"/>
                    <a:pt x="1192" y="3551"/>
                  </a:cubicBezTo>
                  <a:lnTo>
                    <a:pt x="1597" y="4099"/>
                  </a:lnTo>
                  <a:cubicBezTo>
                    <a:pt x="1668" y="4170"/>
                    <a:pt x="1716" y="4194"/>
                    <a:pt x="1811" y="4194"/>
                  </a:cubicBezTo>
                  <a:cubicBezTo>
                    <a:pt x="1906" y="4194"/>
                    <a:pt x="1954" y="4170"/>
                    <a:pt x="2025" y="4099"/>
                  </a:cubicBezTo>
                  <a:lnTo>
                    <a:pt x="2430" y="3551"/>
                  </a:lnTo>
                  <a:cubicBezTo>
                    <a:pt x="2787" y="3432"/>
                    <a:pt x="3097" y="3194"/>
                    <a:pt x="3311" y="2884"/>
                  </a:cubicBezTo>
                  <a:close/>
                  <a:moveTo>
                    <a:pt x="1876" y="0"/>
                  </a:moveTo>
                  <a:cubicBezTo>
                    <a:pt x="1847" y="0"/>
                    <a:pt x="1817" y="1"/>
                    <a:pt x="1787" y="3"/>
                  </a:cubicBezTo>
                  <a:cubicBezTo>
                    <a:pt x="834" y="26"/>
                    <a:pt x="25" y="812"/>
                    <a:pt x="1" y="1765"/>
                  </a:cubicBezTo>
                  <a:lnTo>
                    <a:pt x="1" y="1813"/>
                  </a:lnTo>
                  <a:lnTo>
                    <a:pt x="1" y="11434"/>
                  </a:lnTo>
                  <a:cubicBezTo>
                    <a:pt x="1" y="11648"/>
                    <a:pt x="191" y="11815"/>
                    <a:pt x="382" y="11815"/>
                  </a:cubicBezTo>
                  <a:lnTo>
                    <a:pt x="3240" y="11815"/>
                  </a:lnTo>
                  <a:cubicBezTo>
                    <a:pt x="3454" y="11815"/>
                    <a:pt x="3645" y="11648"/>
                    <a:pt x="3645" y="11434"/>
                  </a:cubicBezTo>
                  <a:lnTo>
                    <a:pt x="3645" y="1813"/>
                  </a:lnTo>
                  <a:cubicBezTo>
                    <a:pt x="3645" y="1312"/>
                    <a:pt x="3454" y="860"/>
                    <a:pt x="3097" y="503"/>
                  </a:cubicBezTo>
                  <a:cubicBezTo>
                    <a:pt x="2762" y="168"/>
                    <a:pt x="2322" y="0"/>
                    <a:pt x="18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05"/>
            <p:cNvSpPr/>
            <p:nvPr/>
          </p:nvSpPr>
          <p:spPr>
            <a:xfrm>
              <a:off x="3429788" y="1955108"/>
              <a:ext cx="32775" cy="36925"/>
            </a:xfrm>
            <a:custGeom>
              <a:avLst/>
              <a:gdLst/>
              <a:ahLst/>
              <a:cxnLst/>
              <a:rect l="l" t="t" r="r" b="b"/>
              <a:pathLst>
                <a:path w="1311" h="1477" extrusionOk="0">
                  <a:moveTo>
                    <a:pt x="739" y="0"/>
                  </a:moveTo>
                  <a:cubicBezTo>
                    <a:pt x="334" y="0"/>
                    <a:pt x="1" y="310"/>
                    <a:pt x="1" y="738"/>
                  </a:cubicBezTo>
                  <a:cubicBezTo>
                    <a:pt x="1" y="1143"/>
                    <a:pt x="334" y="1477"/>
                    <a:pt x="739" y="1477"/>
                  </a:cubicBezTo>
                  <a:cubicBezTo>
                    <a:pt x="929" y="1477"/>
                    <a:pt x="1072" y="1429"/>
                    <a:pt x="1191" y="1334"/>
                  </a:cubicBezTo>
                  <a:lnTo>
                    <a:pt x="1263" y="1262"/>
                  </a:lnTo>
                  <a:cubicBezTo>
                    <a:pt x="1310" y="1215"/>
                    <a:pt x="1287" y="1119"/>
                    <a:pt x="1215" y="1072"/>
                  </a:cubicBezTo>
                  <a:cubicBezTo>
                    <a:pt x="1193" y="1039"/>
                    <a:pt x="1156" y="1021"/>
                    <a:pt x="1115" y="1021"/>
                  </a:cubicBezTo>
                  <a:cubicBezTo>
                    <a:pt x="1067" y="1021"/>
                    <a:pt x="1015" y="1045"/>
                    <a:pt x="977" y="1096"/>
                  </a:cubicBezTo>
                  <a:lnTo>
                    <a:pt x="953" y="1119"/>
                  </a:lnTo>
                  <a:cubicBezTo>
                    <a:pt x="906" y="1191"/>
                    <a:pt x="834" y="1191"/>
                    <a:pt x="739" y="1191"/>
                  </a:cubicBezTo>
                  <a:cubicBezTo>
                    <a:pt x="501" y="1191"/>
                    <a:pt x="334" y="1000"/>
                    <a:pt x="334" y="762"/>
                  </a:cubicBezTo>
                  <a:cubicBezTo>
                    <a:pt x="334" y="524"/>
                    <a:pt x="501" y="357"/>
                    <a:pt x="739" y="357"/>
                  </a:cubicBezTo>
                  <a:cubicBezTo>
                    <a:pt x="834" y="357"/>
                    <a:pt x="906" y="381"/>
                    <a:pt x="977" y="405"/>
                  </a:cubicBezTo>
                  <a:cubicBezTo>
                    <a:pt x="1010" y="430"/>
                    <a:pt x="1043" y="440"/>
                    <a:pt x="1075" y="440"/>
                  </a:cubicBezTo>
                  <a:cubicBezTo>
                    <a:pt x="1133" y="440"/>
                    <a:pt x="1184" y="404"/>
                    <a:pt x="1215" y="357"/>
                  </a:cubicBezTo>
                  <a:cubicBezTo>
                    <a:pt x="1287" y="262"/>
                    <a:pt x="1263" y="167"/>
                    <a:pt x="1168" y="119"/>
                  </a:cubicBezTo>
                  <a:cubicBezTo>
                    <a:pt x="1049" y="24"/>
                    <a:pt x="906"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05"/>
            <p:cNvSpPr/>
            <p:nvPr/>
          </p:nvSpPr>
          <p:spPr>
            <a:xfrm>
              <a:off x="3419663" y="2074183"/>
              <a:ext cx="52425" cy="8950"/>
            </a:xfrm>
            <a:custGeom>
              <a:avLst/>
              <a:gdLst/>
              <a:ahLst/>
              <a:cxnLst/>
              <a:rect l="l" t="t" r="r" b="b"/>
              <a:pathLst>
                <a:path w="2097" h="358" extrusionOk="0">
                  <a:moveTo>
                    <a:pt x="168" y="0"/>
                  </a:moveTo>
                  <a:cubicBezTo>
                    <a:pt x="72" y="0"/>
                    <a:pt x="1" y="48"/>
                    <a:pt x="1" y="143"/>
                  </a:cubicBezTo>
                  <a:cubicBezTo>
                    <a:pt x="1" y="262"/>
                    <a:pt x="48" y="357"/>
                    <a:pt x="168" y="357"/>
                  </a:cubicBezTo>
                  <a:lnTo>
                    <a:pt x="1930" y="357"/>
                  </a:lnTo>
                  <a:cubicBezTo>
                    <a:pt x="2025" y="357"/>
                    <a:pt x="2096" y="286"/>
                    <a:pt x="2096" y="214"/>
                  </a:cubicBezTo>
                  <a:cubicBezTo>
                    <a:pt x="2096" y="95"/>
                    <a:pt x="2025" y="0"/>
                    <a:pt x="1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05"/>
            <p:cNvSpPr/>
            <p:nvPr/>
          </p:nvSpPr>
          <p:spPr>
            <a:xfrm>
              <a:off x="3419663" y="2093233"/>
              <a:ext cx="52425" cy="8950"/>
            </a:xfrm>
            <a:custGeom>
              <a:avLst/>
              <a:gdLst/>
              <a:ahLst/>
              <a:cxnLst/>
              <a:rect l="l" t="t" r="r" b="b"/>
              <a:pathLst>
                <a:path w="2097" h="358" extrusionOk="0">
                  <a:moveTo>
                    <a:pt x="168" y="0"/>
                  </a:moveTo>
                  <a:cubicBezTo>
                    <a:pt x="72" y="0"/>
                    <a:pt x="1" y="72"/>
                    <a:pt x="1" y="167"/>
                  </a:cubicBezTo>
                  <a:cubicBezTo>
                    <a:pt x="1" y="286"/>
                    <a:pt x="48" y="357"/>
                    <a:pt x="168" y="357"/>
                  </a:cubicBezTo>
                  <a:lnTo>
                    <a:pt x="1930" y="357"/>
                  </a:lnTo>
                  <a:cubicBezTo>
                    <a:pt x="2025" y="357"/>
                    <a:pt x="2096" y="310"/>
                    <a:pt x="2096" y="214"/>
                  </a:cubicBezTo>
                  <a:cubicBezTo>
                    <a:pt x="2096" y="95"/>
                    <a:pt x="2025" y="0"/>
                    <a:pt x="1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05"/>
            <p:cNvSpPr/>
            <p:nvPr/>
          </p:nvSpPr>
          <p:spPr>
            <a:xfrm>
              <a:off x="3419663" y="2113458"/>
              <a:ext cx="52425" cy="8975"/>
            </a:xfrm>
            <a:custGeom>
              <a:avLst/>
              <a:gdLst/>
              <a:ahLst/>
              <a:cxnLst/>
              <a:rect l="l" t="t" r="r" b="b"/>
              <a:pathLst>
                <a:path w="2097" h="359" extrusionOk="0">
                  <a:moveTo>
                    <a:pt x="168" y="1"/>
                  </a:moveTo>
                  <a:cubicBezTo>
                    <a:pt x="72" y="1"/>
                    <a:pt x="1" y="48"/>
                    <a:pt x="1" y="144"/>
                  </a:cubicBezTo>
                  <a:cubicBezTo>
                    <a:pt x="1" y="263"/>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105"/>
            <p:cNvSpPr/>
            <p:nvPr/>
          </p:nvSpPr>
          <p:spPr>
            <a:xfrm>
              <a:off x="3419663" y="2133708"/>
              <a:ext cx="52425" cy="8950"/>
            </a:xfrm>
            <a:custGeom>
              <a:avLst/>
              <a:gdLst/>
              <a:ahLst/>
              <a:cxnLst/>
              <a:rect l="l" t="t" r="r" b="b"/>
              <a:pathLst>
                <a:path w="2097" h="358" extrusionOk="0">
                  <a:moveTo>
                    <a:pt x="168" y="1"/>
                  </a:moveTo>
                  <a:cubicBezTo>
                    <a:pt x="72" y="1"/>
                    <a:pt x="1" y="48"/>
                    <a:pt x="1" y="143"/>
                  </a:cubicBezTo>
                  <a:cubicBezTo>
                    <a:pt x="1" y="262"/>
                    <a:pt x="48" y="358"/>
                    <a:pt x="168" y="358"/>
                  </a:cubicBezTo>
                  <a:lnTo>
                    <a:pt x="1930" y="358"/>
                  </a:lnTo>
                  <a:cubicBezTo>
                    <a:pt x="2025" y="358"/>
                    <a:pt x="2096" y="286"/>
                    <a:pt x="2096" y="215"/>
                  </a:cubicBezTo>
                  <a:cubicBezTo>
                    <a:pt x="2096" y="96"/>
                    <a:pt x="2025"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105"/>
            <p:cNvSpPr/>
            <p:nvPr/>
          </p:nvSpPr>
          <p:spPr>
            <a:xfrm>
              <a:off x="3419663" y="2152758"/>
              <a:ext cx="52425" cy="8950"/>
            </a:xfrm>
            <a:custGeom>
              <a:avLst/>
              <a:gdLst/>
              <a:ahLst/>
              <a:cxnLst/>
              <a:rect l="l" t="t" r="r" b="b"/>
              <a:pathLst>
                <a:path w="2097" h="358" extrusionOk="0">
                  <a:moveTo>
                    <a:pt x="168" y="1"/>
                  </a:moveTo>
                  <a:cubicBezTo>
                    <a:pt x="72" y="1"/>
                    <a:pt x="1" y="72"/>
                    <a:pt x="1" y="167"/>
                  </a:cubicBezTo>
                  <a:cubicBezTo>
                    <a:pt x="1" y="286"/>
                    <a:pt x="48" y="358"/>
                    <a:pt x="168" y="358"/>
                  </a:cubicBezTo>
                  <a:lnTo>
                    <a:pt x="1930" y="358"/>
                  </a:lnTo>
                  <a:cubicBezTo>
                    <a:pt x="2025" y="358"/>
                    <a:pt x="2096" y="310"/>
                    <a:pt x="2096" y="215"/>
                  </a:cubicBezTo>
                  <a:cubicBezTo>
                    <a:pt x="2096" y="96"/>
                    <a:pt x="2025" y="1"/>
                    <a:pt x="1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05"/>
            <p:cNvSpPr/>
            <p:nvPr/>
          </p:nvSpPr>
          <p:spPr>
            <a:xfrm>
              <a:off x="3419663" y="2173008"/>
              <a:ext cx="26825" cy="8950"/>
            </a:xfrm>
            <a:custGeom>
              <a:avLst/>
              <a:gdLst/>
              <a:ahLst/>
              <a:cxnLst/>
              <a:rect l="l" t="t" r="r" b="b"/>
              <a:pathLst>
                <a:path w="1073" h="358" extrusionOk="0">
                  <a:moveTo>
                    <a:pt x="168" y="0"/>
                  </a:moveTo>
                  <a:cubicBezTo>
                    <a:pt x="72" y="0"/>
                    <a:pt x="1" y="48"/>
                    <a:pt x="1" y="143"/>
                  </a:cubicBezTo>
                  <a:cubicBezTo>
                    <a:pt x="1" y="262"/>
                    <a:pt x="48" y="357"/>
                    <a:pt x="168" y="357"/>
                  </a:cubicBezTo>
                  <a:lnTo>
                    <a:pt x="882" y="357"/>
                  </a:lnTo>
                  <a:cubicBezTo>
                    <a:pt x="977" y="357"/>
                    <a:pt x="1072" y="310"/>
                    <a:pt x="1072" y="215"/>
                  </a:cubicBezTo>
                  <a:cubicBezTo>
                    <a:pt x="1072" y="96"/>
                    <a:pt x="1001"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05"/>
            <p:cNvSpPr/>
            <p:nvPr/>
          </p:nvSpPr>
          <p:spPr>
            <a:xfrm>
              <a:off x="3329188" y="2163483"/>
              <a:ext cx="26200" cy="36925"/>
            </a:xfrm>
            <a:custGeom>
              <a:avLst/>
              <a:gdLst/>
              <a:ahLst/>
              <a:cxnLst/>
              <a:rect l="l" t="t" r="r" b="b"/>
              <a:pathLst>
                <a:path w="1048" h="1477" extrusionOk="0">
                  <a:moveTo>
                    <a:pt x="524" y="334"/>
                  </a:moveTo>
                  <a:cubicBezTo>
                    <a:pt x="548" y="334"/>
                    <a:pt x="595" y="357"/>
                    <a:pt x="595" y="381"/>
                  </a:cubicBezTo>
                  <a:cubicBezTo>
                    <a:pt x="595" y="429"/>
                    <a:pt x="572" y="500"/>
                    <a:pt x="524" y="500"/>
                  </a:cubicBezTo>
                  <a:lnTo>
                    <a:pt x="357" y="500"/>
                  </a:lnTo>
                  <a:lnTo>
                    <a:pt x="357" y="334"/>
                  </a:lnTo>
                  <a:close/>
                  <a:moveTo>
                    <a:pt x="572" y="858"/>
                  </a:moveTo>
                  <a:cubicBezTo>
                    <a:pt x="643" y="858"/>
                    <a:pt x="691" y="881"/>
                    <a:pt x="714" y="977"/>
                  </a:cubicBezTo>
                  <a:cubicBezTo>
                    <a:pt x="714" y="1048"/>
                    <a:pt x="667" y="1120"/>
                    <a:pt x="572" y="1120"/>
                  </a:cubicBezTo>
                  <a:lnTo>
                    <a:pt x="357" y="1120"/>
                  </a:lnTo>
                  <a:lnTo>
                    <a:pt x="357" y="858"/>
                  </a:lnTo>
                  <a:close/>
                  <a:moveTo>
                    <a:pt x="191" y="0"/>
                  </a:moveTo>
                  <a:cubicBezTo>
                    <a:pt x="95" y="0"/>
                    <a:pt x="0" y="96"/>
                    <a:pt x="0" y="167"/>
                  </a:cubicBezTo>
                  <a:lnTo>
                    <a:pt x="0" y="1334"/>
                  </a:lnTo>
                  <a:lnTo>
                    <a:pt x="0" y="1405"/>
                  </a:lnTo>
                  <a:cubicBezTo>
                    <a:pt x="48" y="1429"/>
                    <a:pt x="95" y="1477"/>
                    <a:pt x="191" y="1477"/>
                  </a:cubicBezTo>
                  <a:lnTo>
                    <a:pt x="572" y="1477"/>
                  </a:lnTo>
                  <a:cubicBezTo>
                    <a:pt x="834" y="1477"/>
                    <a:pt x="1048" y="1286"/>
                    <a:pt x="1048" y="1000"/>
                  </a:cubicBezTo>
                  <a:cubicBezTo>
                    <a:pt x="1048" y="858"/>
                    <a:pt x="1000" y="738"/>
                    <a:pt x="905" y="643"/>
                  </a:cubicBezTo>
                  <a:cubicBezTo>
                    <a:pt x="953" y="572"/>
                    <a:pt x="953" y="477"/>
                    <a:pt x="953" y="357"/>
                  </a:cubicBezTo>
                  <a:cubicBezTo>
                    <a:pt x="929" y="143"/>
                    <a:pt x="714"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05"/>
            <p:cNvSpPr/>
            <p:nvPr/>
          </p:nvSpPr>
          <p:spPr>
            <a:xfrm>
              <a:off x="3297613" y="1931283"/>
              <a:ext cx="90525" cy="295325"/>
            </a:xfrm>
            <a:custGeom>
              <a:avLst/>
              <a:gdLst/>
              <a:ahLst/>
              <a:cxnLst/>
              <a:rect l="l" t="t" r="r" b="b"/>
              <a:pathLst>
                <a:path w="3621" h="11813" extrusionOk="0">
                  <a:moveTo>
                    <a:pt x="1811" y="8026"/>
                  </a:moveTo>
                  <a:lnTo>
                    <a:pt x="2168" y="8550"/>
                  </a:lnTo>
                  <a:cubicBezTo>
                    <a:pt x="2192" y="8574"/>
                    <a:pt x="2216" y="8598"/>
                    <a:pt x="2263" y="8598"/>
                  </a:cubicBezTo>
                  <a:cubicBezTo>
                    <a:pt x="2882" y="8812"/>
                    <a:pt x="3287" y="9407"/>
                    <a:pt x="3263" y="10050"/>
                  </a:cubicBezTo>
                  <a:cubicBezTo>
                    <a:pt x="3240" y="10836"/>
                    <a:pt x="2620" y="11455"/>
                    <a:pt x="1835" y="11479"/>
                  </a:cubicBezTo>
                  <a:cubicBezTo>
                    <a:pt x="1454" y="11479"/>
                    <a:pt x="1049" y="11336"/>
                    <a:pt x="763" y="11074"/>
                  </a:cubicBezTo>
                  <a:cubicBezTo>
                    <a:pt x="453" y="10812"/>
                    <a:pt x="310" y="10408"/>
                    <a:pt x="310" y="10026"/>
                  </a:cubicBezTo>
                  <a:cubicBezTo>
                    <a:pt x="310" y="9384"/>
                    <a:pt x="739" y="8812"/>
                    <a:pt x="1358" y="8598"/>
                  </a:cubicBezTo>
                  <a:cubicBezTo>
                    <a:pt x="1382" y="8598"/>
                    <a:pt x="1430" y="8574"/>
                    <a:pt x="1454" y="8550"/>
                  </a:cubicBezTo>
                  <a:lnTo>
                    <a:pt x="1811" y="8026"/>
                  </a:lnTo>
                  <a:close/>
                  <a:moveTo>
                    <a:pt x="382" y="1"/>
                  </a:moveTo>
                  <a:cubicBezTo>
                    <a:pt x="168" y="1"/>
                    <a:pt x="1" y="167"/>
                    <a:pt x="1" y="382"/>
                  </a:cubicBezTo>
                  <a:lnTo>
                    <a:pt x="1" y="9979"/>
                  </a:lnTo>
                  <a:cubicBezTo>
                    <a:pt x="1" y="10455"/>
                    <a:pt x="168" y="10884"/>
                    <a:pt x="501" y="11241"/>
                  </a:cubicBezTo>
                  <a:cubicBezTo>
                    <a:pt x="858" y="11598"/>
                    <a:pt x="1287" y="11813"/>
                    <a:pt x="1811" y="11813"/>
                  </a:cubicBezTo>
                  <a:lnTo>
                    <a:pt x="1835" y="11813"/>
                  </a:lnTo>
                  <a:cubicBezTo>
                    <a:pt x="2787" y="11789"/>
                    <a:pt x="3597" y="11003"/>
                    <a:pt x="3621" y="10050"/>
                  </a:cubicBezTo>
                  <a:lnTo>
                    <a:pt x="3621" y="10003"/>
                  </a:lnTo>
                  <a:lnTo>
                    <a:pt x="3621" y="1953"/>
                  </a:lnTo>
                  <a:cubicBezTo>
                    <a:pt x="3621" y="1882"/>
                    <a:pt x="3573" y="1787"/>
                    <a:pt x="3478" y="1787"/>
                  </a:cubicBezTo>
                  <a:cubicBezTo>
                    <a:pt x="3359" y="1787"/>
                    <a:pt x="3263" y="1834"/>
                    <a:pt x="3263" y="1953"/>
                  </a:cubicBezTo>
                  <a:lnTo>
                    <a:pt x="3263" y="8931"/>
                  </a:lnTo>
                  <a:cubicBezTo>
                    <a:pt x="3049" y="8621"/>
                    <a:pt x="2763" y="8383"/>
                    <a:pt x="2406" y="8264"/>
                  </a:cubicBezTo>
                  <a:lnTo>
                    <a:pt x="1977" y="7716"/>
                  </a:lnTo>
                  <a:lnTo>
                    <a:pt x="1906" y="7621"/>
                  </a:lnTo>
                  <a:cubicBezTo>
                    <a:pt x="1868" y="7598"/>
                    <a:pt x="1830" y="7588"/>
                    <a:pt x="1793" y="7588"/>
                  </a:cubicBezTo>
                  <a:cubicBezTo>
                    <a:pt x="1715" y="7588"/>
                    <a:pt x="1645" y="7636"/>
                    <a:pt x="1596" y="7716"/>
                  </a:cubicBezTo>
                  <a:lnTo>
                    <a:pt x="1192" y="8264"/>
                  </a:lnTo>
                  <a:cubicBezTo>
                    <a:pt x="834" y="8383"/>
                    <a:pt x="525" y="8621"/>
                    <a:pt x="310" y="8931"/>
                  </a:cubicBezTo>
                  <a:lnTo>
                    <a:pt x="310" y="382"/>
                  </a:lnTo>
                  <a:cubicBezTo>
                    <a:pt x="310" y="358"/>
                    <a:pt x="358" y="334"/>
                    <a:pt x="382" y="334"/>
                  </a:cubicBezTo>
                  <a:lnTo>
                    <a:pt x="3240" y="334"/>
                  </a:lnTo>
                  <a:cubicBezTo>
                    <a:pt x="3263" y="334"/>
                    <a:pt x="3287" y="358"/>
                    <a:pt x="3287" y="382"/>
                  </a:cubicBezTo>
                  <a:lnTo>
                    <a:pt x="3287" y="1168"/>
                  </a:lnTo>
                  <a:cubicBezTo>
                    <a:pt x="3263" y="1239"/>
                    <a:pt x="3311" y="1334"/>
                    <a:pt x="3454" y="1334"/>
                  </a:cubicBezTo>
                  <a:cubicBezTo>
                    <a:pt x="3525" y="1334"/>
                    <a:pt x="3621" y="1239"/>
                    <a:pt x="3621" y="1168"/>
                  </a:cubicBezTo>
                  <a:lnTo>
                    <a:pt x="3621" y="382"/>
                  </a:lnTo>
                  <a:cubicBezTo>
                    <a:pt x="3621" y="167"/>
                    <a:pt x="3454" y="1"/>
                    <a:pt x="3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05"/>
            <p:cNvSpPr/>
            <p:nvPr/>
          </p:nvSpPr>
          <p:spPr>
            <a:xfrm>
              <a:off x="3316088" y="1975933"/>
              <a:ext cx="53000" cy="8950"/>
            </a:xfrm>
            <a:custGeom>
              <a:avLst/>
              <a:gdLst/>
              <a:ahLst/>
              <a:cxnLst/>
              <a:rect l="l" t="t" r="r" b="b"/>
              <a:pathLst>
                <a:path w="2120" h="358" extrusionOk="0">
                  <a:moveTo>
                    <a:pt x="167" y="1"/>
                  </a:moveTo>
                  <a:cubicBezTo>
                    <a:pt x="95" y="1"/>
                    <a:pt x="0" y="48"/>
                    <a:pt x="0" y="144"/>
                  </a:cubicBezTo>
                  <a:cubicBezTo>
                    <a:pt x="0" y="263"/>
                    <a:pt x="48" y="358"/>
                    <a:pt x="167" y="358"/>
                  </a:cubicBezTo>
                  <a:lnTo>
                    <a:pt x="1929" y="358"/>
                  </a:lnTo>
                  <a:cubicBezTo>
                    <a:pt x="2024" y="358"/>
                    <a:pt x="2120" y="286"/>
                    <a:pt x="2120" y="191"/>
                  </a:cubicBezTo>
                  <a:cubicBezTo>
                    <a:pt x="2120" y="96"/>
                    <a:pt x="2048"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05"/>
            <p:cNvSpPr/>
            <p:nvPr/>
          </p:nvSpPr>
          <p:spPr>
            <a:xfrm>
              <a:off x="3316088" y="1996183"/>
              <a:ext cx="53000" cy="8950"/>
            </a:xfrm>
            <a:custGeom>
              <a:avLst/>
              <a:gdLst/>
              <a:ahLst/>
              <a:cxnLst/>
              <a:rect l="l" t="t" r="r" b="b"/>
              <a:pathLst>
                <a:path w="2120" h="358" extrusionOk="0">
                  <a:moveTo>
                    <a:pt x="167" y="0"/>
                  </a:moveTo>
                  <a:cubicBezTo>
                    <a:pt x="95" y="0"/>
                    <a:pt x="0" y="48"/>
                    <a:pt x="0" y="143"/>
                  </a:cubicBezTo>
                  <a:cubicBezTo>
                    <a:pt x="0" y="262"/>
                    <a:pt x="48" y="358"/>
                    <a:pt x="167" y="358"/>
                  </a:cubicBezTo>
                  <a:lnTo>
                    <a:pt x="1929" y="358"/>
                  </a:lnTo>
                  <a:cubicBezTo>
                    <a:pt x="2024" y="358"/>
                    <a:pt x="2120" y="286"/>
                    <a:pt x="2120" y="191"/>
                  </a:cubicBezTo>
                  <a:cubicBezTo>
                    <a:pt x="2120" y="72"/>
                    <a:pt x="2048" y="0"/>
                    <a:pt x="1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05"/>
            <p:cNvSpPr/>
            <p:nvPr/>
          </p:nvSpPr>
          <p:spPr>
            <a:xfrm>
              <a:off x="3316088" y="2015833"/>
              <a:ext cx="53000" cy="8950"/>
            </a:xfrm>
            <a:custGeom>
              <a:avLst/>
              <a:gdLst/>
              <a:ahLst/>
              <a:cxnLst/>
              <a:rect l="l" t="t" r="r" b="b"/>
              <a:pathLst>
                <a:path w="2120" h="358" extrusionOk="0">
                  <a:moveTo>
                    <a:pt x="167" y="0"/>
                  </a:moveTo>
                  <a:cubicBezTo>
                    <a:pt x="95" y="0"/>
                    <a:pt x="0" y="72"/>
                    <a:pt x="0" y="167"/>
                  </a:cubicBezTo>
                  <a:cubicBezTo>
                    <a:pt x="0" y="286"/>
                    <a:pt x="48" y="357"/>
                    <a:pt x="167" y="357"/>
                  </a:cubicBezTo>
                  <a:lnTo>
                    <a:pt x="1929" y="357"/>
                  </a:lnTo>
                  <a:cubicBezTo>
                    <a:pt x="2024" y="357"/>
                    <a:pt x="2120" y="310"/>
                    <a:pt x="2120" y="215"/>
                  </a:cubicBezTo>
                  <a:cubicBezTo>
                    <a:pt x="2120" y="96"/>
                    <a:pt x="2048" y="0"/>
                    <a:pt x="1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05"/>
            <p:cNvSpPr/>
            <p:nvPr/>
          </p:nvSpPr>
          <p:spPr>
            <a:xfrm>
              <a:off x="3316088" y="2035483"/>
              <a:ext cx="53000" cy="8950"/>
            </a:xfrm>
            <a:custGeom>
              <a:avLst/>
              <a:gdLst/>
              <a:ahLst/>
              <a:cxnLst/>
              <a:rect l="l" t="t" r="r" b="b"/>
              <a:pathLst>
                <a:path w="2120" h="358" extrusionOk="0">
                  <a:moveTo>
                    <a:pt x="167" y="0"/>
                  </a:moveTo>
                  <a:cubicBezTo>
                    <a:pt x="95" y="0"/>
                    <a:pt x="0" y="48"/>
                    <a:pt x="0" y="143"/>
                  </a:cubicBezTo>
                  <a:cubicBezTo>
                    <a:pt x="0" y="262"/>
                    <a:pt x="48" y="357"/>
                    <a:pt x="167" y="357"/>
                  </a:cubicBezTo>
                  <a:lnTo>
                    <a:pt x="1929" y="357"/>
                  </a:lnTo>
                  <a:cubicBezTo>
                    <a:pt x="2024" y="357"/>
                    <a:pt x="2120" y="286"/>
                    <a:pt x="2120" y="191"/>
                  </a:cubicBezTo>
                  <a:cubicBezTo>
                    <a:pt x="2120" y="95"/>
                    <a:pt x="2048" y="0"/>
                    <a:pt x="1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05"/>
            <p:cNvSpPr/>
            <p:nvPr/>
          </p:nvSpPr>
          <p:spPr>
            <a:xfrm>
              <a:off x="3316088" y="2055708"/>
              <a:ext cx="53000" cy="8975"/>
            </a:xfrm>
            <a:custGeom>
              <a:avLst/>
              <a:gdLst/>
              <a:ahLst/>
              <a:cxnLst/>
              <a:rect l="l" t="t" r="r" b="b"/>
              <a:pathLst>
                <a:path w="2120" h="359" extrusionOk="0">
                  <a:moveTo>
                    <a:pt x="167" y="1"/>
                  </a:moveTo>
                  <a:cubicBezTo>
                    <a:pt x="95" y="1"/>
                    <a:pt x="0" y="48"/>
                    <a:pt x="0" y="144"/>
                  </a:cubicBezTo>
                  <a:cubicBezTo>
                    <a:pt x="0" y="263"/>
                    <a:pt x="48" y="358"/>
                    <a:pt x="167" y="358"/>
                  </a:cubicBezTo>
                  <a:lnTo>
                    <a:pt x="1929" y="358"/>
                  </a:lnTo>
                  <a:cubicBezTo>
                    <a:pt x="2024" y="358"/>
                    <a:pt x="2120" y="263"/>
                    <a:pt x="2120" y="144"/>
                  </a:cubicBezTo>
                  <a:cubicBezTo>
                    <a:pt x="2120" y="48"/>
                    <a:pt x="2024" y="1"/>
                    <a:pt x="1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05"/>
            <p:cNvSpPr/>
            <p:nvPr/>
          </p:nvSpPr>
          <p:spPr>
            <a:xfrm>
              <a:off x="3316088" y="2075358"/>
              <a:ext cx="26800" cy="8950"/>
            </a:xfrm>
            <a:custGeom>
              <a:avLst/>
              <a:gdLst/>
              <a:ahLst/>
              <a:cxnLst/>
              <a:rect l="l" t="t" r="r" b="b"/>
              <a:pathLst>
                <a:path w="1072" h="358" extrusionOk="0">
                  <a:moveTo>
                    <a:pt x="167" y="1"/>
                  </a:moveTo>
                  <a:cubicBezTo>
                    <a:pt x="95" y="1"/>
                    <a:pt x="0" y="96"/>
                    <a:pt x="0" y="215"/>
                  </a:cubicBezTo>
                  <a:cubicBezTo>
                    <a:pt x="0" y="310"/>
                    <a:pt x="95" y="358"/>
                    <a:pt x="167" y="358"/>
                  </a:cubicBezTo>
                  <a:lnTo>
                    <a:pt x="881" y="358"/>
                  </a:lnTo>
                  <a:cubicBezTo>
                    <a:pt x="976" y="358"/>
                    <a:pt x="1072" y="310"/>
                    <a:pt x="1072" y="215"/>
                  </a:cubicBezTo>
                  <a:cubicBezTo>
                    <a:pt x="1072" y="96"/>
                    <a:pt x="1000"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8" name="Google Shape;11098;p105"/>
          <p:cNvGrpSpPr/>
          <p:nvPr/>
        </p:nvGrpSpPr>
        <p:grpSpPr>
          <a:xfrm>
            <a:off x="3272903" y="1922986"/>
            <a:ext cx="342506" cy="355302"/>
            <a:chOff x="3676863" y="1930108"/>
            <a:chExt cx="286400" cy="297100"/>
          </a:xfrm>
        </p:grpSpPr>
        <p:sp>
          <p:nvSpPr>
            <p:cNvPr id="11099" name="Google Shape;11099;p105"/>
            <p:cNvSpPr/>
            <p:nvPr/>
          </p:nvSpPr>
          <p:spPr>
            <a:xfrm>
              <a:off x="3779863" y="1930108"/>
              <a:ext cx="79200" cy="79200"/>
            </a:xfrm>
            <a:custGeom>
              <a:avLst/>
              <a:gdLst/>
              <a:ahLst/>
              <a:cxnLst/>
              <a:rect l="l" t="t" r="r" b="b"/>
              <a:pathLst>
                <a:path w="3168" h="3168" extrusionOk="0">
                  <a:moveTo>
                    <a:pt x="1596" y="500"/>
                  </a:moveTo>
                  <a:lnTo>
                    <a:pt x="2763" y="2810"/>
                  </a:lnTo>
                  <a:lnTo>
                    <a:pt x="429" y="2810"/>
                  </a:lnTo>
                  <a:lnTo>
                    <a:pt x="1596" y="500"/>
                  </a:lnTo>
                  <a:close/>
                  <a:moveTo>
                    <a:pt x="1596" y="0"/>
                  </a:moveTo>
                  <a:cubicBezTo>
                    <a:pt x="1501" y="0"/>
                    <a:pt x="1406" y="71"/>
                    <a:pt x="1382" y="167"/>
                  </a:cubicBezTo>
                  <a:lnTo>
                    <a:pt x="48" y="2810"/>
                  </a:lnTo>
                  <a:cubicBezTo>
                    <a:pt x="1" y="2905"/>
                    <a:pt x="24" y="3024"/>
                    <a:pt x="120" y="3096"/>
                  </a:cubicBezTo>
                  <a:cubicBezTo>
                    <a:pt x="143" y="3144"/>
                    <a:pt x="191" y="3167"/>
                    <a:pt x="263" y="3167"/>
                  </a:cubicBezTo>
                  <a:lnTo>
                    <a:pt x="2906" y="3167"/>
                  </a:lnTo>
                  <a:cubicBezTo>
                    <a:pt x="3001" y="3167"/>
                    <a:pt x="3049" y="3144"/>
                    <a:pt x="3120" y="3072"/>
                  </a:cubicBezTo>
                  <a:cubicBezTo>
                    <a:pt x="3168" y="2977"/>
                    <a:pt x="3168" y="2905"/>
                    <a:pt x="3144" y="2810"/>
                  </a:cubicBezTo>
                  <a:lnTo>
                    <a:pt x="1810" y="167"/>
                  </a:lnTo>
                  <a:cubicBezTo>
                    <a:pt x="1763" y="71"/>
                    <a:pt x="1691" y="0"/>
                    <a:pt x="1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05"/>
            <p:cNvSpPr/>
            <p:nvPr/>
          </p:nvSpPr>
          <p:spPr>
            <a:xfrm>
              <a:off x="3732838" y="2021183"/>
              <a:ext cx="175650" cy="92900"/>
            </a:xfrm>
            <a:custGeom>
              <a:avLst/>
              <a:gdLst/>
              <a:ahLst/>
              <a:cxnLst/>
              <a:rect l="l" t="t" r="r" b="b"/>
              <a:pathLst>
                <a:path w="7026" h="3716" extrusionOk="0">
                  <a:moveTo>
                    <a:pt x="1834" y="1"/>
                  </a:moveTo>
                  <a:cubicBezTo>
                    <a:pt x="1763" y="1"/>
                    <a:pt x="1667" y="48"/>
                    <a:pt x="1643" y="143"/>
                  </a:cubicBezTo>
                  <a:lnTo>
                    <a:pt x="24" y="3358"/>
                  </a:lnTo>
                  <a:cubicBezTo>
                    <a:pt x="0" y="3454"/>
                    <a:pt x="0" y="3549"/>
                    <a:pt x="24" y="3597"/>
                  </a:cubicBezTo>
                  <a:cubicBezTo>
                    <a:pt x="48" y="3692"/>
                    <a:pt x="143" y="3716"/>
                    <a:pt x="238" y="3716"/>
                  </a:cubicBezTo>
                  <a:lnTo>
                    <a:pt x="6764" y="3716"/>
                  </a:lnTo>
                  <a:cubicBezTo>
                    <a:pt x="6835" y="3716"/>
                    <a:pt x="6906" y="3692"/>
                    <a:pt x="6954" y="3644"/>
                  </a:cubicBezTo>
                  <a:cubicBezTo>
                    <a:pt x="7026" y="3549"/>
                    <a:pt x="7026" y="3454"/>
                    <a:pt x="7002" y="3358"/>
                  </a:cubicBezTo>
                  <a:lnTo>
                    <a:pt x="5382" y="143"/>
                  </a:lnTo>
                  <a:cubicBezTo>
                    <a:pt x="5358" y="48"/>
                    <a:pt x="5263" y="1"/>
                    <a:pt x="5168" y="1"/>
                  </a:cubicBezTo>
                  <a:lnTo>
                    <a:pt x="3334" y="1"/>
                  </a:lnTo>
                  <a:cubicBezTo>
                    <a:pt x="3239" y="1"/>
                    <a:pt x="3191" y="48"/>
                    <a:pt x="3144" y="143"/>
                  </a:cubicBezTo>
                  <a:cubicBezTo>
                    <a:pt x="3120" y="263"/>
                    <a:pt x="3215" y="358"/>
                    <a:pt x="3334" y="358"/>
                  </a:cubicBezTo>
                  <a:lnTo>
                    <a:pt x="5120" y="358"/>
                  </a:lnTo>
                  <a:lnTo>
                    <a:pt x="6644" y="3358"/>
                  </a:lnTo>
                  <a:lnTo>
                    <a:pt x="381" y="3358"/>
                  </a:lnTo>
                  <a:lnTo>
                    <a:pt x="1905" y="358"/>
                  </a:lnTo>
                  <a:lnTo>
                    <a:pt x="2477" y="358"/>
                  </a:lnTo>
                  <a:cubicBezTo>
                    <a:pt x="2548" y="358"/>
                    <a:pt x="2620" y="310"/>
                    <a:pt x="2644" y="215"/>
                  </a:cubicBezTo>
                  <a:cubicBezTo>
                    <a:pt x="2667" y="96"/>
                    <a:pt x="2596"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05"/>
            <p:cNvSpPr/>
            <p:nvPr/>
          </p:nvSpPr>
          <p:spPr>
            <a:xfrm>
              <a:off x="3676863" y="2125383"/>
              <a:ext cx="286400" cy="101825"/>
            </a:xfrm>
            <a:custGeom>
              <a:avLst/>
              <a:gdLst/>
              <a:ahLst/>
              <a:cxnLst/>
              <a:rect l="l" t="t" r="r" b="b"/>
              <a:pathLst>
                <a:path w="11456" h="4073" extrusionOk="0">
                  <a:moveTo>
                    <a:pt x="2049" y="0"/>
                  </a:moveTo>
                  <a:cubicBezTo>
                    <a:pt x="1977" y="0"/>
                    <a:pt x="1882" y="72"/>
                    <a:pt x="1858" y="143"/>
                  </a:cubicBezTo>
                  <a:lnTo>
                    <a:pt x="72" y="3715"/>
                  </a:lnTo>
                  <a:cubicBezTo>
                    <a:pt x="1" y="3810"/>
                    <a:pt x="24" y="3929"/>
                    <a:pt x="96" y="4001"/>
                  </a:cubicBezTo>
                  <a:cubicBezTo>
                    <a:pt x="144" y="4049"/>
                    <a:pt x="215" y="4072"/>
                    <a:pt x="263" y="4072"/>
                  </a:cubicBezTo>
                  <a:lnTo>
                    <a:pt x="11170" y="4072"/>
                  </a:lnTo>
                  <a:cubicBezTo>
                    <a:pt x="11217" y="4072"/>
                    <a:pt x="11313" y="4049"/>
                    <a:pt x="11336" y="4001"/>
                  </a:cubicBezTo>
                  <a:cubicBezTo>
                    <a:pt x="11432" y="3929"/>
                    <a:pt x="11455" y="3810"/>
                    <a:pt x="11408" y="3715"/>
                  </a:cubicBezTo>
                  <a:lnTo>
                    <a:pt x="10384" y="1667"/>
                  </a:lnTo>
                  <a:cubicBezTo>
                    <a:pt x="10366" y="1594"/>
                    <a:pt x="10292" y="1563"/>
                    <a:pt x="10216" y="1563"/>
                  </a:cubicBezTo>
                  <a:cubicBezTo>
                    <a:pt x="10192" y="1563"/>
                    <a:pt x="10168" y="1566"/>
                    <a:pt x="10146" y="1572"/>
                  </a:cubicBezTo>
                  <a:cubicBezTo>
                    <a:pt x="10074" y="1620"/>
                    <a:pt x="10027" y="1739"/>
                    <a:pt x="10074" y="1810"/>
                  </a:cubicBezTo>
                  <a:lnTo>
                    <a:pt x="11027" y="3715"/>
                  </a:lnTo>
                  <a:lnTo>
                    <a:pt x="429" y="3715"/>
                  </a:lnTo>
                  <a:lnTo>
                    <a:pt x="2120" y="357"/>
                  </a:lnTo>
                  <a:lnTo>
                    <a:pt x="9312" y="357"/>
                  </a:lnTo>
                  <a:lnTo>
                    <a:pt x="9693" y="1096"/>
                  </a:lnTo>
                  <a:cubicBezTo>
                    <a:pt x="9730" y="1168"/>
                    <a:pt x="9808" y="1199"/>
                    <a:pt x="9885" y="1199"/>
                  </a:cubicBezTo>
                  <a:cubicBezTo>
                    <a:pt x="9909" y="1199"/>
                    <a:pt x="9933" y="1196"/>
                    <a:pt x="9955" y="1191"/>
                  </a:cubicBezTo>
                  <a:cubicBezTo>
                    <a:pt x="10027" y="1167"/>
                    <a:pt x="10050" y="1048"/>
                    <a:pt x="10027" y="953"/>
                  </a:cubicBezTo>
                  <a:lnTo>
                    <a:pt x="9622" y="143"/>
                  </a:lnTo>
                  <a:cubicBezTo>
                    <a:pt x="9598" y="72"/>
                    <a:pt x="9503" y="0"/>
                    <a:pt x="94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2" name="Google Shape;11102;p105"/>
          <p:cNvGrpSpPr/>
          <p:nvPr/>
        </p:nvGrpSpPr>
        <p:grpSpPr>
          <a:xfrm>
            <a:off x="1797586" y="1922149"/>
            <a:ext cx="357454" cy="356139"/>
            <a:chOff x="2698088" y="1929408"/>
            <a:chExt cx="298900" cy="297800"/>
          </a:xfrm>
        </p:grpSpPr>
        <p:sp>
          <p:nvSpPr>
            <p:cNvPr id="11103" name="Google Shape;11103;p105"/>
            <p:cNvSpPr/>
            <p:nvPr/>
          </p:nvSpPr>
          <p:spPr>
            <a:xfrm>
              <a:off x="2735013" y="1931283"/>
              <a:ext cx="170300" cy="140675"/>
            </a:xfrm>
            <a:custGeom>
              <a:avLst/>
              <a:gdLst/>
              <a:ahLst/>
              <a:cxnLst/>
              <a:rect l="l" t="t" r="r" b="b"/>
              <a:pathLst>
                <a:path w="6812" h="5627" extrusionOk="0">
                  <a:moveTo>
                    <a:pt x="6192" y="286"/>
                  </a:moveTo>
                  <a:cubicBezTo>
                    <a:pt x="6240" y="286"/>
                    <a:pt x="6335" y="334"/>
                    <a:pt x="6382" y="358"/>
                  </a:cubicBezTo>
                  <a:cubicBezTo>
                    <a:pt x="6454" y="405"/>
                    <a:pt x="6454" y="477"/>
                    <a:pt x="6454" y="572"/>
                  </a:cubicBezTo>
                  <a:lnTo>
                    <a:pt x="6216" y="1691"/>
                  </a:lnTo>
                  <a:cubicBezTo>
                    <a:pt x="6183" y="1811"/>
                    <a:pt x="6082" y="1866"/>
                    <a:pt x="5983" y="1866"/>
                  </a:cubicBezTo>
                  <a:cubicBezTo>
                    <a:pt x="5865" y="1866"/>
                    <a:pt x="5750" y="1787"/>
                    <a:pt x="5763" y="1644"/>
                  </a:cubicBezTo>
                  <a:cubicBezTo>
                    <a:pt x="5763" y="1572"/>
                    <a:pt x="5739" y="1525"/>
                    <a:pt x="5668" y="1477"/>
                  </a:cubicBezTo>
                  <a:cubicBezTo>
                    <a:pt x="5651" y="1468"/>
                    <a:pt x="5630" y="1463"/>
                    <a:pt x="5608" y="1463"/>
                  </a:cubicBezTo>
                  <a:cubicBezTo>
                    <a:pt x="5571" y="1463"/>
                    <a:pt x="5532" y="1479"/>
                    <a:pt x="5501" y="1525"/>
                  </a:cubicBezTo>
                  <a:lnTo>
                    <a:pt x="810" y="5216"/>
                  </a:lnTo>
                  <a:cubicBezTo>
                    <a:pt x="762" y="5240"/>
                    <a:pt x="691" y="5264"/>
                    <a:pt x="643" y="5264"/>
                  </a:cubicBezTo>
                  <a:cubicBezTo>
                    <a:pt x="596" y="5264"/>
                    <a:pt x="524" y="5240"/>
                    <a:pt x="500" y="5168"/>
                  </a:cubicBezTo>
                  <a:cubicBezTo>
                    <a:pt x="476" y="5121"/>
                    <a:pt x="405" y="5049"/>
                    <a:pt x="405" y="5002"/>
                  </a:cubicBezTo>
                  <a:cubicBezTo>
                    <a:pt x="405" y="4930"/>
                    <a:pt x="429" y="4883"/>
                    <a:pt x="500" y="4859"/>
                  </a:cubicBezTo>
                  <a:lnTo>
                    <a:pt x="5073" y="1215"/>
                  </a:lnTo>
                  <a:cubicBezTo>
                    <a:pt x="5144" y="1191"/>
                    <a:pt x="5168" y="1096"/>
                    <a:pt x="5144" y="1048"/>
                  </a:cubicBezTo>
                  <a:cubicBezTo>
                    <a:pt x="5144" y="977"/>
                    <a:pt x="5073" y="929"/>
                    <a:pt x="5025" y="929"/>
                  </a:cubicBezTo>
                  <a:cubicBezTo>
                    <a:pt x="4930" y="882"/>
                    <a:pt x="4882" y="834"/>
                    <a:pt x="4835" y="715"/>
                  </a:cubicBezTo>
                  <a:cubicBezTo>
                    <a:pt x="4811" y="596"/>
                    <a:pt x="4930" y="477"/>
                    <a:pt x="5049" y="453"/>
                  </a:cubicBezTo>
                  <a:lnTo>
                    <a:pt x="6192" y="286"/>
                  </a:lnTo>
                  <a:close/>
                  <a:moveTo>
                    <a:pt x="6144" y="1"/>
                  </a:moveTo>
                  <a:lnTo>
                    <a:pt x="5025" y="144"/>
                  </a:lnTo>
                  <a:cubicBezTo>
                    <a:pt x="4882" y="167"/>
                    <a:pt x="4715" y="239"/>
                    <a:pt x="4644" y="358"/>
                  </a:cubicBezTo>
                  <a:cubicBezTo>
                    <a:pt x="4549" y="477"/>
                    <a:pt x="4477" y="620"/>
                    <a:pt x="4525" y="763"/>
                  </a:cubicBezTo>
                  <a:cubicBezTo>
                    <a:pt x="4549" y="882"/>
                    <a:pt x="4596" y="1001"/>
                    <a:pt x="4692" y="1096"/>
                  </a:cubicBezTo>
                  <a:lnTo>
                    <a:pt x="286" y="4549"/>
                  </a:lnTo>
                  <a:cubicBezTo>
                    <a:pt x="48" y="4764"/>
                    <a:pt x="0" y="5121"/>
                    <a:pt x="191" y="5359"/>
                  </a:cubicBezTo>
                  <a:cubicBezTo>
                    <a:pt x="286" y="5502"/>
                    <a:pt x="405" y="5597"/>
                    <a:pt x="596" y="5621"/>
                  </a:cubicBezTo>
                  <a:cubicBezTo>
                    <a:pt x="620" y="5625"/>
                    <a:pt x="645" y="5627"/>
                    <a:pt x="669" y="5627"/>
                  </a:cubicBezTo>
                  <a:cubicBezTo>
                    <a:pt x="787" y="5627"/>
                    <a:pt x="902" y="5581"/>
                    <a:pt x="1000" y="5502"/>
                  </a:cubicBezTo>
                  <a:lnTo>
                    <a:pt x="5477" y="1977"/>
                  </a:lnTo>
                  <a:cubicBezTo>
                    <a:pt x="5549" y="2144"/>
                    <a:pt x="5668" y="2239"/>
                    <a:pt x="5859" y="2263"/>
                  </a:cubicBezTo>
                  <a:cubicBezTo>
                    <a:pt x="5891" y="2268"/>
                    <a:pt x="5923" y="2271"/>
                    <a:pt x="5956" y="2271"/>
                  </a:cubicBezTo>
                  <a:cubicBezTo>
                    <a:pt x="6216" y="2271"/>
                    <a:pt x="6486" y="2106"/>
                    <a:pt x="6549" y="1811"/>
                  </a:cubicBezTo>
                  <a:lnTo>
                    <a:pt x="6787" y="667"/>
                  </a:lnTo>
                  <a:cubicBezTo>
                    <a:pt x="6811" y="501"/>
                    <a:pt x="6787" y="286"/>
                    <a:pt x="6621" y="167"/>
                  </a:cubicBezTo>
                  <a:cubicBezTo>
                    <a:pt x="6502" y="48"/>
                    <a:pt x="6359" y="1"/>
                    <a:pt x="6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05"/>
            <p:cNvSpPr/>
            <p:nvPr/>
          </p:nvSpPr>
          <p:spPr>
            <a:xfrm>
              <a:off x="2698088" y="1929408"/>
              <a:ext cx="298900" cy="297800"/>
            </a:xfrm>
            <a:custGeom>
              <a:avLst/>
              <a:gdLst/>
              <a:ahLst/>
              <a:cxnLst/>
              <a:rect l="l" t="t" r="r" b="b"/>
              <a:pathLst>
                <a:path w="11956" h="11912" extrusionOk="0">
                  <a:moveTo>
                    <a:pt x="7336" y="5124"/>
                  </a:moveTo>
                  <a:lnTo>
                    <a:pt x="7336" y="10768"/>
                  </a:lnTo>
                  <a:lnTo>
                    <a:pt x="5359" y="10768"/>
                  </a:lnTo>
                  <a:lnTo>
                    <a:pt x="5359" y="5124"/>
                  </a:lnTo>
                  <a:close/>
                  <a:moveTo>
                    <a:pt x="11598" y="11126"/>
                  </a:moveTo>
                  <a:lnTo>
                    <a:pt x="11598" y="11602"/>
                  </a:lnTo>
                  <a:lnTo>
                    <a:pt x="406" y="11602"/>
                  </a:lnTo>
                  <a:lnTo>
                    <a:pt x="406" y="11126"/>
                  </a:lnTo>
                  <a:close/>
                  <a:moveTo>
                    <a:pt x="893" y="1"/>
                  </a:moveTo>
                  <a:cubicBezTo>
                    <a:pt x="792" y="1"/>
                    <a:pt x="715" y="88"/>
                    <a:pt x="715" y="195"/>
                  </a:cubicBezTo>
                  <a:lnTo>
                    <a:pt x="715" y="1004"/>
                  </a:lnTo>
                  <a:lnTo>
                    <a:pt x="525" y="1004"/>
                  </a:lnTo>
                  <a:cubicBezTo>
                    <a:pt x="429" y="1004"/>
                    <a:pt x="334" y="1052"/>
                    <a:pt x="334" y="1147"/>
                  </a:cubicBezTo>
                  <a:cubicBezTo>
                    <a:pt x="334" y="1266"/>
                    <a:pt x="406" y="1338"/>
                    <a:pt x="525" y="1338"/>
                  </a:cubicBezTo>
                  <a:lnTo>
                    <a:pt x="715" y="1338"/>
                  </a:lnTo>
                  <a:lnTo>
                    <a:pt x="715" y="2243"/>
                  </a:lnTo>
                  <a:lnTo>
                    <a:pt x="525" y="2243"/>
                  </a:lnTo>
                  <a:cubicBezTo>
                    <a:pt x="429" y="2243"/>
                    <a:pt x="358" y="2290"/>
                    <a:pt x="334" y="2386"/>
                  </a:cubicBezTo>
                  <a:cubicBezTo>
                    <a:pt x="310" y="2505"/>
                    <a:pt x="406" y="2600"/>
                    <a:pt x="525" y="2600"/>
                  </a:cubicBezTo>
                  <a:lnTo>
                    <a:pt x="715" y="2600"/>
                  </a:lnTo>
                  <a:lnTo>
                    <a:pt x="715" y="3481"/>
                  </a:lnTo>
                  <a:lnTo>
                    <a:pt x="525" y="3481"/>
                  </a:lnTo>
                  <a:cubicBezTo>
                    <a:pt x="429" y="3481"/>
                    <a:pt x="358" y="3553"/>
                    <a:pt x="334" y="3648"/>
                  </a:cubicBezTo>
                  <a:cubicBezTo>
                    <a:pt x="310" y="3767"/>
                    <a:pt x="406" y="3838"/>
                    <a:pt x="525" y="3838"/>
                  </a:cubicBezTo>
                  <a:lnTo>
                    <a:pt x="715" y="3838"/>
                  </a:lnTo>
                  <a:lnTo>
                    <a:pt x="715" y="4743"/>
                  </a:lnTo>
                  <a:lnTo>
                    <a:pt x="525" y="4743"/>
                  </a:lnTo>
                  <a:cubicBezTo>
                    <a:pt x="429" y="4743"/>
                    <a:pt x="334" y="4791"/>
                    <a:pt x="334" y="4886"/>
                  </a:cubicBezTo>
                  <a:cubicBezTo>
                    <a:pt x="334" y="5005"/>
                    <a:pt x="406" y="5100"/>
                    <a:pt x="525" y="5100"/>
                  </a:cubicBezTo>
                  <a:lnTo>
                    <a:pt x="715" y="5100"/>
                  </a:lnTo>
                  <a:lnTo>
                    <a:pt x="715" y="5982"/>
                  </a:lnTo>
                  <a:lnTo>
                    <a:pt x="525" y="5982"/>
                  </a:lnTo>
                  <a:cubicBezTo>
                    <a:pt x="429" y="5982"/>
                    <a:pt x="334" y="6053"/>
                    <a:pt x="334" y="6148"/>
                  </a:cubicBezTo>
                  <a:cubicBezTo>
                    <a:pt x="334" y="6267"/>
                    <a:pt x="406" y="6339"/>
                    <a:pt x="525" y="6339"/>
                  </a:cubicBezTo>
                  <a:lnTo>
                    <a:pt x="715" y="6339"/>
                  </a:lnTo>
                  <a:lnTo>
                    <a:pt x="715" y="7244"/>
                  </a:lnTo>
                  <a:lnTo>
                    <a:pt x="525" y="7244"/>
                  </a:lnTo>
                  <a:cubicBezTo>
                    <a:pt x="429" y="7244"/>
                    <a:pt x="358" y="7291"/>
                    <a:pt x="334" y="7387"/>
                  </a:cubicBezTo>
                  <a:cubicBezTo>
                    <a:pt x="310" y="7506"/>
                    <a:pt x="406" y="7601"/>
                    <a:pt x="525" y="7601"/>
                  </a:cubicBezTo>
                  <a:lnTo>
                    <a:pt x="715" y="7601"/>
                  </a:lnTo>
                  <a:lnTo>
                    <a:pt x="715" y="8482"/>
                  </a:lnTo>
                  <a:lnTo>
                    <a:pt x="525" y="8482"/>
                  </a:lnTo>
                  <a:cubicBezTo>
                    <a:pt x="429" y="8482"/>
                    <a:pt x="358" y="8554"/>
                    <a:pt x="334" y="8649"/>
                  </a:cubicBezTo>
                  <a:cubicBezTo>
                    <a:pt x="310" y="8768"/>
                    <a:pt x="406" y="8839"/>
                    <a:pt x="525" y="8839"/>
                  </a:cubicBezTo>
                  <a:lnTo>
                    <a:pt x="715" y="8839"/>
                  </a:lnTo>
                  <a:lnTo>
                    <a:pt x="715" y="9744"/>
                  </a:lnTo>
                  <a:lnTo>
                    <a:pt x="525" y="9744"/>
                  </a:lnTo>
                  <a:cubicBezTo>
                    <a:pt x="429" y="9744"/>
                    <a:pt x="334" y="9792"/>
                    <a:pt x="334" y="9887"/>
                  </a:cubicBezTo>
                  <a:cubicBezTo>
                    <a:pt x="334" y="10006"/>
                    <a:pt x="406" y="10101"/>
                    <a:pt x="525" y="10101"/>
                  </a:cubicBezTo>
                  <a:lnTo>
                    <a:pt x="715" y="10101"/>
                  </a:lnTo>
                  <a:lnTo>
                    <a:pt x="715" y="10721"/>
                  </a:lnTo>
                  <a:lnTo>
                    <a:pt x="310" y="10721"/>
                  </a:lnTo>
                  <a:cubicBezTo>
                    <a:pt x="167" y="10721"/>
                    <a:pt x="1" y="10840"/>
                    <a:pt x="1" y="11030"/>
                  </a:cubicBezTo>
                  <a:lnTo>
                    <a:pt x="1" y="11626"/>
                  </a:lnTo>
                  <a:cubicBezTo>
                    <a:pt x="1" y="11768"/>
                    <a:pt x="120" y="11911"/>
                    <a:pt x="310" y="11911"/>
                  </a:cubicBezTo>
                  <a:lnTo>
                    <a:pt x="11622" y="11911"/>
                  </a:lnTo>
                  <a:cubicBezTo>
                    <a:pt x="11765" y="11911"/>
                    <a:pt x="11908" y="11792"/>
                    <a:pt x="11908" y="11626"/>
                  </a:cubicBezTo>
                  <a:lnTo>
                    <a:pt x="11908" y="11030"/>
                  </a:lnTo>
                  <a:cubicBezTo>
                    <a:pt x="11956" y="10911"/>
                    <a:pt x="11789" y="10768"/>
                    <a:pt x="11646" y="10768"/>
                  </a:cubicBezTo>
                  <a:lnTo>
                    <a:pt x="11146" y="10768"/>
                  </a:lnTo>
                  <a:lnTo>
                    <a:pt x="11146" y="3195"/>
                  </a:lnTo>
                  <a:cubicBezTo>
                    <a:pt x="11146" y="3100"/>
                    <a:pt x="11074" y="3029"/>
                    <a:pt x="11003" y="3029"/>
                  </a:cubicBezTo>
                  <a:cubicBezTo>
                    <a:pt x="10884" y="3029"/>
                    <a:pt x="10789" y="3076"/>
                    <a:pt x="10789" y="3195"/>
                  </a:cubicBezTo>
                  <a:lnTo>
                    <a:pt x="10789" y="10792"/>
                  </a:lnTo>
                  <a:lnTo>
                    <a:pt x="8812" y="10792"/>
                  </a:lnTo>
                  <a:lnTo>
                    <a:pt x="8812" y="1385"/>
                  </a:lnTo>
                  <a:lnTo>
                    <a:pt x="10789" y="1385"/>
                  </a:lnTo>
                  <a:lnTo>
                    <a:pt x="10789" y="2386"/>
                  </a:lnTo>
                  <a:cubicBezTo>
                    <a:pt x="10789" y="2481"/>
                    <a:pt x="10836" y="2576"/>
                    <a:pt x="10932" y="2576"/>
                  </a:cubicBezTo>
                  <a:cubicBezTo>
                    <a:pt x="11051" y="2576"/>
                    <a:pt x="11146" y="2505"/>
                    <a:pt x="11146" y="2386"/>
                  </a:cubicBezTo>
                  <a:lnTo>
                    <a:pt x="11146" y="1266"/>
                  </a:lnTo>
                  <a:cubicBezTo>
                    <a:pt x="11146" y="1123"/>
                    <a:pt x="11027" y="1028"/>
                    <a:pt x="10908" y="1028"/>
                  </a:cubicBezTo>
                  <a:lnTo>
                    <a:pt x="8741" y="1028"/>
                  </a:lnTo>
                  <a:cubicBezTo>
                    <a:pt x="8574" y="1028"/>
                    <a:pt x="8502" y="1147"/>
                    <a:pt x="8502" y="1266"/>
                  </a:cubicBezTo>
                  <a:lnTo>
                    <a:pt x="8502" y="10768"/>
                  </a:lnTo>
                  <a:lnTo>
                    <a:pt x="7693" y="10768"/>
                  </a:lnTo>
                  <a:lnTo>
                    <a:pt x="7693" y="5005"/>
                  </a:lnTo>
                  <a:cubicBezTo>
                    <a:pt x="7693" y="4862"/>
                    <a:pt x="7574" y="4767"/>
                    <a:pt x="7455" y="4767"/>
                  </a:cubicBezTo>
                  <a:lnTo>
                    <a:pt x="5264" y="4767"/>
                  </a:lnTo>
                  <a:cubicBezTo>
                    <a:pt x="5121" y="4767"/>
                    <a:pt x="5026" y="4886"/>
                    <a:pt x="5026" y="5005"/>
                  </a:cubicBezTo>
                  <a:lnTo>
                    <a:pt x="5026" y="10768"/>
                  </a:lnTo>
                  <a:lnTo>
                    <a:pt x="4240" y="10768"/>
                  </a:lnTo>
                  <a:lnTo>
                    <a:pt x="4240" y="7506"/>
                  </a:lnTo>
                  <a:cubicBezTo>
                    <a:pt x="4240" y="7363"/>
                    <a:pt x="4121" y="7268"/>
                    <a:pt x="4001" y="7268"/>
                  </a:cubicBezTo>
                  <a:lnTo>
                    <a:pt x="1763" y="7268"/>
                  </a:lnTo>
                  <a:cubicBezTo>
                    <a:pt x="1668" y="7268"/>
                    <a:pt x="1572" y="7363"/>
                    <a:pt x="1572" y="7458"/>
                  </a:cubicBezTo>
                  <a:lnTo>
                    <a:pt x="1572" y="8744"/>
                  </a:lnTo>
                  <a:cubicBezTo>
                    <a:pt x="1572" y="8768"/>
                    <a:pt x="1620" y="8816"/>
                    <a:pt x="1644" y="8863"/>
                  </a:cubicBezTo>
                  <a:cubicBezTo>
                    <a:pt x="1681" y="8882"/>
                    <a:pt x="1719" y="8891"/>
                    <a:pt x="1753" y="8891"/>
                  </a:cubicBezTo>
                  <a:cubicBezTo>
                    <a:pt x="1852" y="8891"/>
                    <a:pt x="1930" y="8820"/>
                    <a:pt x="1930" y="8696"/>
                  </a:cubicBezTo>
                  <a:lnTo>
                    <a:pt x="1930" y="7601"/>
                  </a:lnTo>
                  <a:lnTo>
                    <a:pt x="3906" y="7601"/>
                  </a:lnTo>
                  <a:lnTo>
                    <a:pt x="3906" y="10721"/>
                  </a:lnTo>
                  <a:lnTo>
                    <a:pt x="1882" y="10721"/>
                  </a:lnTo>
                  <a:lnTo>
                    <a:pt x="1882" y="9506"/>
                  </a:lnTo>
                  <a:cubicBezTo>
                    <a:pt x="1882" y="9411"/>
                    <a:pt x="1834" y="9339"/>
                    <a:pt x="1739" y="9339"/>
                  </a:cubicBezTo>
                  <a:cubicBezTo>
                    <a:pt x="1620" y="9339"/>
                    <a:pt x="1525" y="9387"/>
                    <a:pt x="1525" y="9506"/>
                  </a:cubicBezTo>
                  <a:lnTo>
                    <a:pt x="1525" y="10721"/>
                  </a:lnTo>
                  <a:lnTo>
                    <a:pt x="1072" y="10721"/>
                  </a:lnTo>
                  <a:lnTo>
                    <a:pt x="1072" y="195"/>
                  </a:lnTo>
                  <a:cubicBezTo>
                    <a:pt x="1072" y="99"/>
                    <a:pt x="1025" y="52"/>
                    <a:pt x="929" y="4"/>
                  </a:cubicBezTo>
                  <a:cubicBezTo>
                    <a:pt x="917" y="2"/>
                    <a:pt x="905" y="1"/>
                    <a:pt x="8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105"/>
          <p:cNvGrpSpPr/>
          <p:nvPr/>
        </p:nvGrpSpPr>
        <p:grpSpPr>
          <a:xfrm>
            <a:off x="4822994" y="1923674"/>
            <a:ext cx="288391" cy="354734"/>
            <a:chOff x="4718163" y="1930683"/>
            <a:chExt cx="241150" cy="296625"/>
          </a:xfrm>
        </p:grpSpPr>
        <p:sp>
          <p:nvSpPr>
            <p:cNvPr id="11106" name="Google Shape;11106;p105"/>
            <p:cNvSpPr/>
            <p:nvPr/>
          </p:nvSpPr>
          <p:spPr>
            <a:xfrm>
              <a:off x="4852713" y="2030708"/>
              <a:ext cx="106000" cy="196500"/>
            </a:xfrm>
            <a:custGeom>
              <a:avLst/>
              <a:gdLst/>
              <a:ahLst/>
              <a:cxnLst/>
              <a:rect l="l" t="t" r="r" b="b"/>
              <a:pathLst>
                <a:path w="4240" h="7860" extrusionOk="0">
                  <a:moveTo>
                    <a:pt x="238" y="1"/>
                  </a:moveTo>
                  <a:cubicBezTo>
                    <a:pt x="96" y="1"/>
                    <a:pt x="0" y="120"/>
                    <a:pt x="0" y="239"/>
                  </a:cubicBezTo>
                  <a:lnTo>
                    <a:pt x="0" y="7621"/>
                  </a:lnTo>
                  <a:cubicBezTo>
                    <a:pt x="0" y="7788"/>
                    <a:pt x="119" y="7859"/>
                    <a:pt x="238" y="7859"/>
                  </a:cubicBezTo>
                  <a:lnTo>
                    <a:pt x="4049" y="7859"/>
                  </a:lnTo>
                  <a:cubicBezTo>
                    <a:pt x="4144" y="7859"/>
                    <a:pt x="4239" y="7788"/>
                    <a:pt x="4239" y="7693"/>
                  </a:cubicBezTo>
                  <a:lnTo>
                    <a:pt x="4239" y="6026"/>
                  </a:lnTo>
                  <a:cubicBezTo>
                    <a:pt x="4239" y="6002"/>
                    <a:pt x="4192" y="5930"/>
                    <a:pt x="4168" y="5907"/>
                  </a:cubicBezTo>
                  <a:cubicBezTo>
                    <a:pt x="4128" y="5880"/>
                    <a:pt x="4086" y="5868"/>
                    <a:pt x="4047" y="5868"/>
                  </a:cubicBezTo>
                  <a:cubicBezTo>
                    <a:pt x="3945" y="5868"/>
                    <a:pt x="3858" y="5947"/>
                    <a:pt x="3858" y="6049"/>
                  </a:cubicBezTo>
                  <a:lnTo>
                    <a:pt x="3858" y="7502"/>
                  </a:lnTo>
                  <a:lnTo>
                    <a:pt x="358" y="7502"/>
                  </a:lnTo>
                  <a:lnTo>
                    <a:pt x="358" y="334"/>
                  </a:lnTo>
                  <a:lnTo>
                    <a:pt x="3858" y="334"/>
                  </a:lnTo>
                  <a:lnTo>
                    <a:pt x="3858" y="5240"/>
                  </a:lnTo>
                  <a:cubicBezTo>
                    <a:pt x="3858" y="5335"/>
                    <a:pt x="3930" y="5407"/>
                    <a:pt x="4025" y="5430"/>
                  </a:cubicBezTo>
                  <a:cubicBezTo>
                    <a:pt x="4037" y="5433"/>
                    <a:pt x="4050" y="5434"/>
                    <a:pt x="4061" y="5434"/>
                  </a:cubicBezTo>
                  <a:cubicBezTo>
                    <a:pt x="4163" y="5434"/>
                    <a:pt x="4239" y="5346"/>
                    <a:pt x="4239" y="5240"/>
                  </a:cubicBezTo>
                  <a:lnTo>
                    <a:pt x="4239" y="239"/>
                  </a:lnTo>
                  <a:cubicBezTo>
                    <a:pt x="4239" y="96"/>
                    <a:pt x="4120" y="1"/>
                    <a:pt x="4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05"/>
            <p:cNvSpPr/>
            <p:nvPr/>
          </p:nvSpPr>
          <p:spPr>
            <a:xfrm>
              <a:off x="4846763" y="1968708"/>
              <a:ext cx="31575" cy="45350"/>
            </a:xfrm>
            <a:custGeom>
              <a:avLst/>
              <a:gdLst/>
              <a:ahLst/>
              <a:cxnLst/>
              <a:rect l="l" t="t" r="r" b="b"/>
              <a:pathLst>
                <a:path w="1263" h="1814" extrusionOk="0">
                  <a:moveTo>
                    <a:pt x="619" y="980"/>
                  </a:moveTo>
                  <a:cubicBezTo>
                    <a:pt x="786" y="980"/>
                    <a:pt x="857" y="1099"/>
                    <a:pt x="857" y="1218"/>
                  </a:cubicBezTo>
                  <a:cubicBezTo>
                    <a:pt x="857" y="1338"/>
                    <a:pt x="738" y="1457"/>
                    <a:pt x="619" y="1457"/>
                  </a:cubicBezTo>
                  <a:cubicBezTo>
                    <a:pt x="609" y="1459"/>
                    <a:pt x="599" y="1460"/>
                    <a:pt x="589" y="1460"/>
                  </a:cubicBezTo>
                  <a:cubicBezTo>
                    <a:pt x="481" y="1460"/>
                    <a:pt x="381" y="1349"/>
                    <a:pt x="381" y="1218"/>
                  </a:cubicBezTo>
                  <a:cubicBezTo>
                    <a:pt x="381" y="1052"/>
                    <a:pt x="500" y="980"/>
                    <a:pt x="619" y="980"/>
                  </a:cubicBezTo>
                  <a:close/>
                  <a:moveTo>
                    <a:pt x="738" y="1"/>
                  </a:moveTo>
                  <a:cubicBezTo>
                    <a:pt x="696" y="1"/>
                    <a:pt x="652" y="18"/>
                    <a:pt x="619" y="52"/>
                  </a:cubicBezTo>
                  <a:cubicBezTo>
                    <a:pt x="596" y="75"/>
                    <a:pt x="119" y="433"/>
                    <a:pt x="24" y="1123"/>
                  </a:cubicBezTo>
                  <a:cubicBezTo>
                    <a:pt x="0" y="1480"/>
                    <a:pt x="238" y="1814"/>
                    <a:pt x="619" y="1814"/>
                  </a:cubicBezTo>
                  <a:cubicBezTo>
                    <a:pt x="977" y="1814"/>
                    <a:pt x="1262" y="1528"/>
                    <a:pt x="1262" y="1218"/>
                  </a:cubicBezTo>
                  <a:cubicBezTo>
                    <a:pt x="1262" y="885"/>
                    <a:pt x="977" y="623"/>
                    <a:pt x="667" y="623"/>
                  </a:cubicBezTo>
                  <a:lnTo>
                    <a:pt x="596" y="623"/>
                  </a:lnTo>
                  <a:cubicBezTo>
                    <a:pt x="715" y="433"/>
                    <a:pt x="834" y="314"/>
                    <a:pt x="834" y="314"/>
                  </a:cubicBezTo>
                  <a:cubicBezTo>
                    <a:pt x="929" y="266"/>
                    <a:pt x="929" y="147"/>
                    <a:pt x="857" y="75"/>
                  </a:cubicBezTo>
                  <a:cubicBezTo>
                    <a:pt x="832" y="24"/>
                    <a:pt x="786" y="1"/>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05"/>
            <p:cNvSpPr/>
            <p:nvPr/>
          </p:nvSpPr>
          <p:spPr>
            <a:xfrm>
              <a:off x="4884263" y="1969958"/>
              <a:ext cx="28600" cy="47075"/>
            </a:xfrm>
            <a:custGeom>
              <a:avLst/>
              <a:gdLst/>
              <a:ahLst/>
              <a:cxnLst/>
              <a:rect l="l" t="t" r="r" b="b"/>
              <a:pathLst>
                <a:path w="1144" h="1883" extrusionOk="0">
                  <a:moveTo>
                    <a:pt x="524" y="324"/>
                  </a:moveTo>
                  <a:cubicBezTo>
                    <a:pt x="547" y="324"/>
                    <a:pt x="571" y="328"/>
                    <a:pt x="596" y="335"/>
                  </a:cubicBezTo>
                  <a:cubicBezTo>
                    <a:pt x="691" y="335"/>
                    <a:pt x="786" y="454"/>
                    <a:pt x="786" y="573"/>
                  </a:cubicBezTo>
                  <a:lnTo>
                    <a:pt x="786" y="1216"/>
                  </a:lnTo>
                  <a:cubicBezTo>
                    <a:pt x="786" y="1335"/>
                    <a:pt x="715" y="1454"/>
                    <a:pt x="596" y="1454"/>
                  </a:cubicBezTo>
                  <a:cubicBezTo>
                    <a:pt x="429" y="1454"/>
                    <a:pt x="310" y="1359"/>
                    <a:pt x="310" y="1216"/>
                  </a:cubicBezTo>
                  <a:lnTo>
                    <a:pt x="310" y="573"/>
                  </a:lnTo>
                  <a:cubicBezTo>
                    <a:pt x="310" y="432"/>
                    <a:pt x="396" y="324"/>
                    <a:pt x="524" y="324"/>
                  </a:cubicBezTo>
                  <a:close/>
                  <a:moveTo>
                    <a:pt x="566" y="0"/>
                  </a:moveTo>
                  <a:cubicBezTo>
                    <a:pt x="552" y="0"/>
                    <a:pt x="538" y="1"/>
                    <a:pt x="524" y="2"/>
                  </a:cubicBezTo>
                  <a:cubicBezTo>
                    <a:pt x="215" y="25"/>
                    <a:pt x="0" y="264"/>
                    <a:pt x="0" y="597"/>
                  </a:cubicBezTo>
                  <a:lnTo>
                    <a:pt x="0" y="1288"/>
                  </a:lnTo>
                  <a:cubicBezTo>
                    <a:pt x="0" y="1573"/>
                    <a:pt x="215" y="1835"/>
                    <a:pt x="524" y="1883"/>
                  </a:cubicBezTo>
                  <a:cubicBezTo>
                    <a:pt x="882" y="1883"/>
                    <a:pt x="1144" y="1573"/>
                    <a:pt x="1144" y="1216"/>
                  </a:cubicBezTo>
                  <a:lnTo>
                    <a:pt x="1144" y="597"/>
                  </a:lnTo>
                  <a:cubicBezTo>
                    <a:pt x="1144" y="255"/>
                    <a:pt x="881" y="0"/>
                    <a:pt x="5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05"/>
            <p:cNvSpPr/>
            <p:nvPr/>
          </p:nvSpPr>
          <p:spPr>
            <a:xfrm>
              <a:off x="4928913" y="1968908"/>
              <a:ext cx="24425" cy="46350"/>
            </a:xfrm>
            <a:custGeom>
              <a:avLst/>
              <a:gdLst/>
              <a:ahLst/>
              <a:cxnLst/>
              <a:rect l="l" t="t" r="r" b="b"/>
              <a:pathLst>
                <a:path w="977" h="1854" extrusionOk="0">
                  <a:moveTo>
                    <a:pt x="779" y="1"/>
                  </a:moveTo>
                  <a:cubicBezTo>
                    <a:pt x="713" y="1"/>
                    <a:pt x="654" y="40"/>
                    <a:pt x="620" y="91"/>
                  </a:cubicBezTo>
                  <a:lnTo>
                    <a:pt x="1" y="1592"/>
                  </a:lnTo>
                  <a:cubicBezTo>
                    <a:pt x="1" y="1711"/>
                    <a:pt x="48" y="1830"/>
                    <a:pt x="96" y="1853"/>
                  </a:cubicBezTo>
                  <a:lnTo>
                    <a:pt x="167" y="1853"/>
                  </a:lnTo>
                  <a:cubicBezTo>
                    <a:pt x="239" y="1853"/>
                    <a:pt x="286" y="1830"/>
                    <a:pt x="310" y="1734"/>
                  </a:cubicBezTo>
                  <a:lnTo>
                    <a:pt x="953" y="258"/>
                  </a:lnTo>
                  <a:cubicBezTo>
                    <a:pt x="977" y="163"/>
                    <a:pt x="953" y="67"/>
                    <a:pt x="858" y="20"/>
                  </a:cubicBezTo>
                  <a:cubicBezTo>
                    <a:pt x="831" y="6"/>
                    <a:pt x="805" y="1"/>
                    <a:pt x="7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05"/>
            <p:cNvSpPr/>
            <p:nvPr/>
          </p:nvSpPr>
          <p:spPr>
            <a:xfrm>
              <a:off x="4923563" y="1972958"/>
              <a:ext cx="10150" cy="10150"/>
            </a:xfrm>
            <a:custGeom>
              <a:avLst/>
              <a:gdLst/>
              <a:ahLst/>
              <a:cxnLst/>
              <a:rect l="l" t="t" r="r" b="b"/>
              <a:pathLst>
                <a:path w="406" h="406" extrusionOk="0">
                  <a:moveTo>
                    <a:pt x="215" y="1"/>
                  </a:moveTo>
                  <a:cubicBezTo>
                    <a:pt x="95" y="1"/>
                    <a:pt x="0" y="96"/>
                    <a:pt x="0" y="215"/>
                  </a:cubicBezTo>
                  <a:cubicBezTo>
                    <a:pt x="0" y="310"/>
                    <a:pt x="95" y="405"/>
                    <a:pt x="215" y="405"/>
                  </a:cubicBezTo>
                  <a:cubicBezTo>
                    <a:pt x="310" y="405"/>
                    <a:pt x="405" y="310"/>
                    <a:pt x="405" y="215"/>
                  </a:cubicBezTo>
                  <a:cubicBezTo>
                    <a:pt x="405" y="96"/>
                    <a:pt x="310"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05"/>
            <p:cNvSpPr/>
            <p:nvPr/>
          </p:nvSpPr>
          <p:spPr>
            <a:xfrm>
              <a:off x="4948563" y="2001533"/>
              <a:ext cx="10750" cy="1075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05"/>
            <p:cNvSpPr/>
            <p:nvPr/>
          </p:nvSpPr>
          <p:spPr>
            <a:xfrm>
              <a:off x="4739588" y="1930683"/>
              <a:ext cx="57775" cy="57775"/>
            </a:xfrm>
            <a:custGeom>
              <a:avLst/>
              <a:gdLst/>
              <a:ahLst/>
              <a:cxnLst/>
              <a:rect l="l" t="t" r="r" b="b"/>
              <a:pathLst>
                <a:path w="2311" h="2311" extrusionOk="0">
                  <a:moveTo>
                    <a:pt x="1167" y="358"/>
                  </a:moveTo>
                  <a:cubicBezTo>
                    <a:pt x="1620" y="358"/>
                    <a:pt x="1977" y="715"/>
                    <a:pt x="1977" y="1144"/>
                  </a:cubicBezTo>
                  <a:cubicBezTo>
                    <a:pt x="1977" y="1596"/>
                    <a:pt x="1620" y="1954"/>
                    <a:pt x="1167" y="1954"/>
                  </a:cubicBezTo>
                  <a:cubicBezTo>
                    <a:pt x="715" y="1954"/>
                    <a:pt x="358" y="1596"/>
                    <a:pt x="358" y="1144"/>
                  </a:cubicBezTo>
                  <a:cubicBezTo>
                    <a:pt x="358" y="715"/>
                    <a:pt x="715" y="358"/>
                    <a:pt x="1167" y="358"/>
                  </a:cubicBezTo>
                  <a:close/>
                  <a:moveTo>
                    <a:pt x="1167" y="1"/>
                  </a:moveTo>
                  <a:cubicBezTo>
                    <a:pt x="524" y="1"/>
                    <a:pt x="1" y="501"/>
                    <a:pt x="1" y="1144"/>
                  </a:cubicBezTo>
                  <a:cubicBezTo>
                    <a:pt x="24" y="1811"/>
                    <a:pt x="548" y="2311"/>
                    <a:pt x="1167" y="2311"/>
                  </a:cubicBezTo>
                  <a:cubicBezTo>
                    <a:pt x="1787" y="2311"/>
                    <a:pt x="2311" y="1811"/>
                    <a:pt x="2311" y="1144"/>
                  </a:cubicBezTo>
                  <a:cubicBezTo>
                    <a:pt x="2311" y="501"/>
                    <a:pt x="1810"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05"/>
            <p:cNvSpPr/>
            <p:nvPr/>
          </p:nvSpPr>
          <p:spPr>
            <a:xfrm>
              <a:off x="4718163" y="1997383"/>
              <a:ext cx="106575" cy="229925"/>
            </a:xfrm>
            <a:custGeom>
              <a:avLst/>
              <a:gdLst/>
              <a:ahLst/>
              <a:cxnLst/>
              <a:rect l="l" t="t" r="r" b="b"/>
              <a:pathLst>
                <a:path w="4263" h="9197" extrusionOk="0">
                  <a:moveTo>
                    <a:pt x="3025" y="5954"/>
                  </a:moveTo>
                  <a:lnTo>
                    <a:pt x="3025" y="8430"/>
                  </a:lnTo>
                  <a:cubicBezTo>
                    <a:pt x="3025" y="8645"/>
                    <a:pt x="2882" y="8811"/>
                    <a:pt x="2715" y="8835"/>
                  </a:cubicBezTo>
                  <a:cubicBezTo>
                    <a:pt x="2677" y="8845"/>
                    <a:pt x="2640" y="8849"/>
                    <a:pt x="2605" y="8849"/>
                  </a:cubicBezTo>
                  <a:cubicBezTo>
                    <a:pt x="2370" y="8849"/>
                    <a:pt x="2191" y="8658"/>
                    <a:pt x="2191" y="8430"/>
                  </a:cubicBezTo>
                  <a:lnTo>
                    <a:pt x="2191" y="5954"/>
                  </a:lnTo>
                  <a:close/>
                  <a:moveTo>
                    <a:pt x="1882" y="5977"/>
                  </a:moveTo>
                  <a:lnTo>
                    <a:pt x="1882" y="8454"/>
                  </a:lnTo>
                  <a:cubicBezTo>
                    <a:pt x="1882" y="8680"/>
                    <a:pt x="1689" y="8885"/>
                    <a:pt x="1425" y="8885"/>
                  </a:cubicBezTo>
                  <a:cubicBezTo>
                    <a:pt x="1411" y="8885"/>
                    <a:pt x="1396" y="8884"/>
                    <a:pt x="1381" y="8883"/>
                  </a:cubicBezTo>
                  <a:cubicBezTo>
                    <a:pt x="1191" y="8835"/>
                    <a:pt x="1048" y="8668"/>
                    <a:pt x="1048" y="8454"/>
                  </a:cubicBezTo>
                  <a:lnTo>
                    <a:pt x="1048" y="5977"/>
                  </a:lnTo>
                  <a:close/>
                  <a:moveTo>
                    <a:pt x="2001" y="0"/>
                  </a:moveTo>
                  <a:cubicBezTo>
                    <a:pt x="1596" y="0"/>
                    <a:pt x="1215" y="119"/>
                    <a:pt x="858" y="310"/>
                  </a:cubicBezTo>
                  <a:cubicBezTo>
                    <a:pt x="762" y="357"/>
                    <a:pt x="738" y="453"/>
                    <a:pt x="810" y="548"/>
                  </a:cubicBezTo>
                  <a:cubicBezTo>
                    <a:pt x="844" y="599"/>
                    <a:pt x="916" y="638"/>
                    <a:pt x="989" y="638"/>
                  </a:cubicBezTo>
                  <a:cubicBezTo>
                    <a:pt x="1017" y="638"/>
                    <a:pt x="1045" y="633"/>
                    <a:pt x="1072" y="619"/>
                  </a:cubicBezTo>
                  <a:cubicBezTo>
                    <a:pt x="1358" y="453"/>
                    <a:pt x="1667" y="357"/>
                    <a:pt x="2024" y="357"/>
                  </a:cubicBezTo>
                  <a:lnTo>
                    <a:pt x="2048" y="357"/>
                  </a:lnTo>
                  <a:cubicBezTo>
                    <a:pt x="3025" y="357"/>
                    <a:pt x="3834" y="1167"/>
                    <a:pt x="3834" y="2143"/>
                  </a:cubicBezTo>
                  <a:lnTo>
                    <a:pt x="3834" y="3763"/>
                  </a:lnTo>
                  <a:lnTo>
                    <a:pt x="3834" y="3787"/>
                  </a:lnTo>
                  <a:cubicBezTo>
                    <a:pt x="3834" y="3906"/>
                    <a:pt x="3715" y="3953"/>
                    <a:pt x="3620" y="3953"/>
                  </a:cubicBezTo>
                  <a:cubicBezTo>
                    <a:pt x="3477" y="3953"/>
                    <a:pt x="3430" y="3834"/>
                    <a:pt x="3430" y="3715"/>
                  </a:cubicBezTo>
                  <a:lnTo>
                    <a:pt x="3430" y="2048"/>
                  </a:lnTo>
                  <a:cubicBezTo>
                    <a:pt x="3430" y="1977"/>
                    <a:pt x="3358" y="1905"/>
                    <a:pt x="3310" y="1881"/>
                  </a:cubicBezTo>
                  <a:cubicBezTo>
                    <a:pt x="3295" y="1878"/>
                    <a:pt x="3280" y="1877"/>
                    <a:pt x="3266" y="1877"/>
                  </a:cubicBezTo>
                  <a:cubicBezTo>
                    <a:pt x="3168" y="1877"/>
                    <a:pt x="3096" y="1944"/>
                    <a:pt x="3096" y="2048"/>
                  </a:cubicBezTo>
                  <a:lnTo>
                    <a:pt x="3096" y="3763"/>
                  </a:lnTo>
                  <a:cubicBezTo>
                    <a:pt x="3096" y="4001"/>
                    <a:pt x="3263" y="4239"/>
                    <a:pt x="3477" y="4287"/>
                  </a:cubicBezTo>
                  <a:lnTo>
                    <a:pt x="3668" y="5596"/>
                  </a:lnTo>
                  <a:lnTo>
                    <a:pt x="3668" y="5620"/>
                  </a:lnTo>
                  <a:lnTo>
                    <a:pt x="500" y="5620"/>
                  </a:lnTo>
                  <a:lnTo>
                    <a:pt x="500" y="5596"/>
                  </a:lnTo>
                  <a:lnTo>
                    <a:pt x="691" y="4287"/>
                  </a:lnTo>
                  <a:cubicBezTo>
                    <a:pt x="929" y="4239"/>
                    <a:pt x="1096" y="4025"/>
                    <a:pt x="1096" y="3763"/>
                  </a:cubicBezTo>
                  <a:lnTo>
                    <a:pt x="1096" y="2048"/>
                  </a:lnTo>
                  <a:cubicBezTo>
                    <a:pt x="1096" y="1977"/>
                    <a:pt x="1048" y="1905"/>
                    <a:pt x="953" y="1881"/>
                  </a:cubicBezTo>
                  <a:cubicBezTo>
                    <a:pt x="937" y="1878"/>
                    <a:pt x="922" y="1877"/>
                    <a:pt x="908" y="1877"/>
                  </a:cubicBezTo>
                  <a:cubicBezTo>
                    <a:pt x="811" y="1877"/>
                    <a:pt x="738" y="1944"/>
                    <a:pt x="738" y="2048"/>
                  </a:cubicBezTo>
                  <a:lnTo>
                    <a:pt x="738" y="3787"/>
                  </a:lnTo>
                  <a:cubicBezTo>
                    <a:pt x="738" y="3906"/>
                    <a:pt x="643" y="4001"/>
                    <a:pt x="524" y="4001"/>
                  </a:cubicBezTo>
                  <a:cubicBezTo>
                    <a:pt x="405" y="4001"/>
                    <a:pt x="334" y="3906"/>
                    <a:pt x="334" y="3787"/>
                  </a:cubicBezTo>
                  <a:lnTo>
                    <a:pt x="334" y="2167"/>
                  </a:lnTo>
                  <a:cubicBezTo>
                    <a:pt x="334" y="1810"/>
                    <a:pt x="453" y="1453"/>
                    <a:pt x="643" y="1143"/>
                  </a:cubicBezTo>
                  <a:cubicBezTo>
                    <a:pt x="715" y="1048"/>
                    <a:pt x="691" y="953"/>
                    <a:pt x="619" y="905"/>
                  </a:cubicBezTo>
                  <a:cubicBezTo>
                    <a:pt x="579" y="875"/>
                    <a:pt x="544" y="862"/>
                    <a:pt x="510" y="862"/>
                  </a:cubicBezTo>
                  <a:cubicBezTo>
                    <a:pt x="464" y="862"/>
                    <a:pt x="423" y="887"/>
                    <a:pt x="381" y="929"/>
                  </a:cubicBezTo>
                  <a:cubicBezTo>
                    <a:pt x="119" y="1286"/>
                    <a:pt x="0" y="1691"/>
                    <a:pt x="0" y="2143"/>
                  </a:cubicBezTo>
                  <a:lnTo>
                    <a:pt x="0" y="3763"/>
                  </a:lnTo>
                  <a:cubicBezTo>
                    <a:pt x="0" y="3953"/>
                    <a:pt x="119" y="4144"/>
                    <a:pt x="286" y="4239"/>
                  </a:cubicBezTo>
                  <a:cubicBezTo>
                    <a:pt x="334" y="4239"/>
                    <a:pt x="334" y="4263"/>
                    <a:pt x="357" y="4263"/>
                  </a:cubicBezTo>
                  <a:lnTo>
                    <a:pt x="167" y="5573"/>
                  </a:lnTo>
                  <a:cubicBezTo>
                    <a:pt x="167" y="5692"/>
                    <a:pt x="215" y="5763"/>
                    <a:pt x="262" y="5858"/>
                  </a:cubicBezTo>
                  <a:cubicBezTo>
                    <a:pt x="334" y="5954"/>
                    <a:pt x="453" y="5977"/>
                    <a:pt x="524" y="5977"/>
                  </a:cubicBezTo>
                  <a:lnTo>
                    <a:pt x="762" y="5977"/>
                  </a:lnTo>
                  <a:lnTo>
                    <a:pt x="762" y="8430"/>
                  </a:lnTo>
                  <a:cubicBezTo>
                    <a:pt x="762" y="8811"/>
                    <a:pt x="1048" y="9145"/>
                    <a:pt x="1429" y="9192"/>
                  </a:cubicBezTo>
                  <a:cubicBezTo>
                    <a:pt x="1452" y="9194"/>
                    <a:pt x="1474" y="9195"/>
                    <a:pt x="1496" y="9195"/>
                  </a:cubicBezTo>
                  <a:cubicBezTo>
                    <a:pt x="1735" y="9195"/>
                    <a:pt x="1967" y="9083"/>
                    <a:pt x="2120" y="8930"/>
                  </a:cubicBezTo>
                  <a:cubicBezTo>
                    <a:pt x="2245" y="9119"/>
                    <a:pt x="2463" y="9197"/>
                    <a:pt x="2691" y="9197"/>
                  </a:cubicBezTo>
                  <a:cubicBezTo>
                    <a:pt x="2723" y="9197"/>
                    <a:pt x="2755" y="9195"/>
                    <a:pt x="2787" y="9192"/>
                  </a:cubicBezTo>
                  <a:cubicBezTo>
                    <a:pt x="3191" y="9145"/>
                    <a:pt x="3453" y="8811"/>
                    <a:pt x="3453" y="8430"/>
                  </a:cubicBezTo>
                  <a:lnTo>
                    <a:pt x="3453" y="5977"/>
                  </a:lnTo>
                  <a:lnTo>
                    <a:pt x="3691" y="5977"/>
                  </a:lnTo>
                  <a:cubicBezTo>
                    <a:pt x="3787" y="5977"/>
                    <a:pt x="3834" y="5954"/>
                    <a:pt x="3930" y="5930"/>
                  </a:cubicBezTo>
                  <a:cubicBezTo>
                    <a:pt x="4049" y="5835"/>
                    <a:pt x="4096" y="5715"/>
                    <a:pt x="4072" y="5573"/>
                  </a:cubicBezTo>
                  <a:lnTo>
                    <a:pt x="3906" y="4263"/>
                  </a:lnTo>
                  <a:lnTo>
                    <a:pt x="3930" y="4263"/>
                  </a:lnTo>
                  <a:cubicBezTo>
                    <a:pt x="4025" y="4239"/>
                    <a:pt x="4072" y="4168"/>
                    <a:pt x="4144" y="4072"/>
                  </a:cubicBezTo>
                  <a:cubicBezTo>
                    <a:pt x="4192" y="4001"/>
                    <a:pt x="4263" y="3882"/>
                    <a:pt x="4263" y="3763"/>
                  </a:cubicBezTo>
                  <a:lnTo>
                    <a:pt x="4263" y="2143"/>
                  </a:lnTo>
                  <a:cubicBezTo>
                    <a:pt x="4168" y="953"/>
                    <a:pt x="3215" y="0"/>
                    <a:pt x="2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105"/>
          <p:cNvGrpSpPr/>
          <p:nvPr/>
        </p:nvGrpSpPr>
        <p:grpSpPr>
          <a:xfrm>
            <a:off x="5516509" y="1922268"/>
            <a:ext cx="356019" cy="355302"/>
            <a:chOff x="5170638" y="1929508"/>
            <a:chExt cx="297700" cy="297100"/>
          </a:xfrm>
        </p:grpSpPr>
        <p:sp>
          <p:nvSpPr>
            <p:cNvPr id="11115" name="Google Shape;11115;p105"/>
            <p:cNvSpPr/>
            <p:nvPr/>
          </p:nvSpPr>
          <p:spPr>
            <a:xfrm>
              <a:off x="5170638" y="1929508"/>
              <a:ext cx="297700" cy="297100"/>
            </a:xfrm>
            <a:custGeom>
              <a:avLst/>
              <a:gdLst/>
              <a:ahLst/>
              <a:cxnLst/>
              <a:rect l="l" t="t" r="r" b="b"/>
              <a:pathLst>
                <a:path w="11908" h="11884" extrusionOk="0">
                  <a:moveTo>
                    <a:pt x="5644" y="1548"/>
                  </a:moveTo>
                  <a:lnTo>
                    <a:pt x="5644" y="2429"/>
                  </a:lnTo>
                  <a:cubicBezTo>
                    <a:pt x="4763" y="2453"/>
                    <a:pt x="3930" y="2834"/>
                    <a:pt x="3263" y="3501"/>
                  </a:cubicBezTo>
                  <a:cubicBezTo>
                    <a:pt x="2620" y="4168"/>
                    <a:pt x="2263" y="5025"/>
                    <a:pt x="2263" y="6001"/>
                  </a:cubicBezTo>
                  <a:cubicBezTo>
                    <a:pt x="2263" y="7811"/>
                    <a:pt x="3691" y="9335"/>
                    <a:pt x="5478" y="9502"/>
                  </a:cubicBezTo>
                  <a:cubicBezTo>
                    <a:pt x="5568" y="9508"/>
                    <a:pt x="5657" y="9511"/>
                    <a:pt x="5747" y="9511"/>
                  </a:cubicBezTo>
                  <a:cubicBezTo>
                    <a:pt x="6038" y="9511"/>
                    <a:pt x="6330" y="9480"/>
                    <a:pt x="6621" y="9407"/>
                  </a:cubicBezTo>
                  <a:cubicBezTo>
                    <a:pt x="6954" y="9335"/>
                    <a:pt x="7264" y="9216"/>
                    <a:pt x="7549" y="9050"/>
                  </a:cubicBezTo>
                  <a:cubicBezTo>
                    <a:pt x="7764" y="8931"/>
                    <a:pt x="7978" y="8788"/>
                    <a:pt x="8145" y="8645"/>
                  </a:cubicBezTo>
                  <a:cubicBezTo>
                    <a:pt x="8192" y="8645"/>
                    <a:pt x="8335" y="8454"/>
                    <a:pt x="8335" y="8454"/>
                  </a:cubicBezTo>
                  <a:cubicBezTo>
                    <a:pt x="8383" y="8502"/>
                    <a:pt x="9074" y="9002"/>
                    <a:pt x="9074" y="9026"/>
                  </a:cubicBezTo>
                  <a:cubicBezTo>
                    <a:pt x="8859" y="9264"/>
                    <a:pt x="8621" y="9455"/>
                    <a:pt x="8359" y="9621"/>
                  </a:cubicBezTo>
                  <a:cubicBezTo>
                    <a:pt x="8097" y="9812"/>
                    <a:pt x="7859" y="9931"/>
                    <a:pt x="7549" y="10050"/>
                  </a:cubicBezTo>
                  <a:cubicBezTo>
                    <a:pt x="7030" y="10261"/>
                    <a:pt x="6464" y="10380"/>
                    <a:pt x="5889" y="10380"/>
                  </a:cubicBezTo>
                  <a:cubicBezTo>
                    <a:pt x="5752" y="10380"/>
                    <a:pt x="5615" y="10373"/>
                    <a:pt x="5478" y="10359"/>
                  </a:cubicBezTo>
                  <a:cubicBezTo>
                    <a:pt x="4430" y="10288"/>
                    <a:pt x="3453" y="9812"/>
                    <a:pt x="2715" y="9050"/>
                  </a:cubicBezTo>
                  <a:cubicBezTo>
                    <a:pt x="2477" y="8788"/>
                    <a:pt x="2239" y="8526"/>
                    <a:pt x="2048" y="8216"/>
                  </a:cubicBezTo>
                  <a:cubicBezTo>
                    <a:pt x="1596" y="7478"/>
                    <a:pt x="1381" y="6597"/>
                    <a:pt x="1453" y="5692"/>
                  </a:cubicBezTo>
                  <a:cubicBezTo>
                    <a:pt x="1524" y="5049"/>
                    <a:pt x="1691" y="4382"/>
                    <a:pt x="2024" y="3810"/>
                  </a:cubicBezTo>
                  <a:cubicBezTo>
                    <a:pt x="2405" y="3120"/>
                    <a:pt x="3001" y="2525"/>
                    <a:pt x="3644" y="2143"/>
                  </a:cubicBezTo>
                  <a:cubicBezTo>
                    <a:pt x="4049" y="1953"/>
                    <a:pt x="4430" y="1786"/>
                    <a:pt x="4835" y="1667"/>
                  </a:cubicBezTo>
                  <a:cubicBezTo>
                    <a:pt x="4906" y="1667"/>
                    <a:pt x="5644" y="1548"/>
                    <a:pt x="5644" y="1548"/>
                  </a:cubicBezTo>
                  <a:close/>
                  <a:moveTo>
                    <a:pt x="5882" y="0"/>
                  </a:moveTo>
                  <a:cubicBezTo>
                    <a:pt x="4311" y="24"/>
                    <a:pt x="2858" y="667"/>
                    <a:pt x="1715" y="1762"/>
                  </a:cubicBezTo>
                  <a:cubicBezTo>
                    <a:pt x="619" y="2906"/>
                    <a:pt x="0" y="4358"/>
                    <a:pt x="0" y="5930"/>
                  </a:cubicBezTo>
                  <a:cubicBezTo>
                    <a:pt x="0" y="7502"/>
                    <a:pt x="619" y="9002"/>
                    <a:pt x="1762" y="10121"/>
                  </a:cubicBezTo>
                  <a:cubicBezTo>
                    <a:pt x="2882" y="11264"/>
                    <a:pt x="4382" y="11884"/>
                    <a:pt x="5954" y="11884"/>
                  </a:cubicBezTo>
                  <a:cubicBezTo>
                    <a:pt x="7168" y="11884"/>
                    <a:pt x="8359" y="11503"/>
                    <a:pt x="9383" y="10812"/>
                  </a:cubicBezTo>
                  <a:cubicBezTo>
                    <a:pt x="10360" y="10121"/>
                    <a:pt x="11098" y="9145"/>
                    <a:pt x="11526" y="8002"/>
                  </a:cubicBezTo>
                  <a:lnTo>
                    <a:pt x="11526" y="7883"/>
                  </a:lnTo>
                  <a:cubicBezTo>
                    <a:pt x="11484" y="7820"/>
                    <a:pt x="11423" y="7789"/>
                    <a:pt x="11365" y="7789"/>
                  </a:cubicBezTo>
                  <a:cubicBezTo>
                    <a:pt x="11291" y="7789"/>
                    <a:pt x="11220" y="7837"/>
                    <a:pt x="11193" y="7930"/>
                  </a:cubicBezTo>
                  <a:cubicBezTo>
                    <a:pt x="10812" y="8954"/>
                    <a:pt x="10098" y="9859"/>
                    <a:pt x="9169" y="10502"/>
                  </a:cubicBezTo>
                  <a:cubicBezTo>
                    <a:pt x="8216" y="11169"/>
                    <a:pt x="7121" y="11526"/>
                    <a:pt x="5954" y="11526"/>
                  </a:cubicBezTo>
                  <a:cubicBezTo>
                    <a:pt x="4454" y="11526"/>
                    <a:pt x="3072" y="10931"/>
                    <a:pt x="2001" y="9883"/>
                  </a:cubicBezTo>
                  <a:cubicBezTo>
                    <a:pt x="929" y="8812"/>
                    <a:pt x="357" y="7406"/>
                    <a:pt x="357" y="5930"/>
                  </a:cubicBezTo>
                  <a:cubicBezTo>
                    <a:pt x="357" y="3334"/>
                    <a:pt x="2263" y="977"/>
                    <a:pt x="4763" y="453"/>
                  </a:cubicBezTo>
                  <a:cubicBezTo>
                    <a:pt x="5097" y="381"/>
                    <a:pt x="5406" y="334"/>
                    <a:pt x="5763" y="334"/>
                  </a:cubicBezTo>
                  <a:lnTo>
                    <a:pt x="5763" y="1167"/>
                  </a:lnTo>
                  <a:cubicBezTo>
                    <a:pt x="5335" y="1191"/>
                    <a:pt x="4858" y="1262"/>
                    <a:pt x="4430" y="1405"/>
                  </a:cubicBezTo>
                  <a:cubicBezTo>
                    <a:pt x="4096" y="1524"/>
                    <a:pt x="3787" y="1667"/>
                    <a:pt x="3477" y="1858"/>
                  </a:cubicBezTo>
                  <a:cubicBezTo>
                    <a:pt x="3144" y="2048"/>
                    <a:pt x="2882" y="2263"/>
                    <a:pt x="2596" y="2525"/>
                  </a:cubicBezTo>
                  <a:cubicBezTo>
                    <a:pt x="1810" y="3287"/>
                    <a:pt x="1334" y="4263"/>
                    <a:pt x="1215" y="5335"/>
                  </a:cubicBezTo>
                  <a:cubicBezTo>
                    <a:pt x="1191" y="5597"/>
                    <a:pt x="1191" y="5882"/>
                    <a:pt x="1191" y="6097"/>
                  </a:cubicBezTo>
                  <a:cubicBezTo>
                    <a:pt x="1215" y="6621"/>
                    <a:pt x="1310" y="7121"/>
                    <a:pt x="1477" y="7621"/>
                  </a:cubicBezTo>
                  <a:cubicBezTo>
                    <a:pt x="1667" y="8097"/>
                    <a:pt x="1929" y="8550"/>
                    <a:pt x="2239" y="8931"/>
                  </a:cubicBezTo>
                  <a:cubicBezTo>
                    <a:pt x="3134" y="10059"/>
                    <a:pt x="4541" y="10689"/>
                    <a:pt x="5974" y="10689"/>
                  </a:cubicBezTo>
                  <a:cubicBezTo>
                    <a:pt x="6447" y="10689"/>
                    <a:pt x="6922" y="10620"/>
                    <a:pt x="7383" y="10479"/>
                  </a:cubicBezTo>
                  <a:cubicBezTo>
                    <a:pt x="7859" y="10336"/>
                    <a:pt x="8335" y="10097"/>
                    <a:pt x="8740" y="9788"/>
                  </a:cubicBezTo>
                  <a:cubicBezTo>
                    <a:pt x="9383" y="9359"/>
                    <a:pt x="9883" y="8716"/>
                    <a:pt x="10240" y="8002"/>
                  </a:cubicBezTo>
                  <a:cubicBezTo>
                    <a:pt x="10360" y="7764"/>
                    <a:pt x="10455" y="7502"/>
                    <a:pt x="10526" y="7240"/>
                  </a:cubicBezTo>
                  <a:cubicBezTo>
                    <a:pt x="10574" y="7121"/>
                    <a:pt x="10598" y="6978"/>
                    <a:pt x="10621" y="6859"/>
                  </a:cubicBezTo>
                  <a:cubicBezTo>
                    <a:pt x="10645" y="6740"/>
                    <a:pt x="10717" y="6144"/>
                    <a:pt x="10717" y="6144"/>
                  </a:cubicBezTo>
                  <a:lnTo>
                    <a:pt x="11550" y="6144"/>
                  </a:lnTo>
                  <a:cubicBezTo>
                    <a:pt x="11550" y="6502"/>
                    <a:pt x="11479" y="6859"/>
                    <a:pt x="11407" y="7216"/>
                  </a:cubicBezTo>
                  <a:cubicBezTo>
                    <a:pt x="11407" y="7240"/>
                    <a:pt x="11407" y="7287"/>
                    <a:pt x="11431" y="7335"/>
                  </a:cubicBezTo>
                  <a:cubicBezTo>
                    <a:pt x="11474" y="7378"/>
                    <a:pt x="11523" y="7396"/>
                    <a:pt x="11571" y="7396"/>
                  </a:cubicBezTo>
                  <a:cubicBezTo>
                    <a:pt x="11655" y="7396"/>
                    <a:pt x="11734" y="7340"/>
                    <a:pt x="11765" y="7264"/>
                  </a:cubicBezTo>
                  <a:cubicBezTo>
                    <a:pt x="11836" y="6883"/>
                    <a:pt x="11907" y="6454"/>
                    <a:pt x="11907" y="6049"/>
                  </a:cubicBezTo>
                  <a:cubicBezTo>
                    <a:pt x="11812" y="6001"/>
                    <a:pt x="11788" y="5930"/>
                    <a:pt x="11765" y="5882"/>
                  </a:cubicBezTo>
                  <a:cubicBezTo>
                    <a:pt x="11693" y="5811"/>
                    <a:pt x="11646" y="5811"/>
                    <a:pt x="11574" y="5811"/>
                  </a:cubicBezTo>
                  <a:lnTo>
                    <a:pt x="10526" y="5811"/>
                  </a:lnTo>
                  <a:cubicBezTo>
                    <a:pt x="10407" y="5811"/>
                    <a:pt x="10288" y="5930"/>
                    <a:pt x="10288" y="6049"/>
                  </a:cubicBezTo>
                  <a:cubicBezTo>
                    <a:pt x="10288" y="7025"/>
                    <a:pt x="9931" y="7978"/>
                    <a:pt x="9336" y="8740"/>
                  </a:cubicBezTo>
                  <a:lnTo>
                    <a:pt x="8526" y="8145"/>
                  </a:lnTo>
                  <a:cubicBezTo>
                    <a:pt x="8493" y="8112"/>
                    <a:pt x="8439" y="8094"/>
                    <a:pt x="8384" y="8094"/>
                  </a:cubicBezTo>
                  <a:cubicBezTo>
                    <a:pt x="8320" y="8094"/>
                    <a:pt x="8255" y="8117"/>
                    <a:pt x="8216" y="8169"/>
                  </a:cubicBezTo>
                  <a:cubicBezTo>
                    <a:pt x="7645" y="8764"/>
                    <a:pt x="6859" y="9121"/>
                    <a:pt x="6073" y="9145"/>
                  </a:cubicBezTo>
                  <a:lnTo>
                    <a:pt x="6073" y="8192"/>
                  </a:lnTo>
                  <a:cubicBezTo>
                    <a:pt x="6073" y="8073"/>
                    <a:pt x="5978" y="7954"/>
                    <a:pt x="5835" y="7954"/>
                  </a:cubicBezTo>
                  <a:cubicBezTo>
                    <a:pt x="4906" y="7930"/>
                    <a:pt x="4120" y="7264"/>
                    <a:pt x="3953" y="6382"/>
                  </a:cubicBezTo>
                  <a:cubicBezTo>
                    <a:pt x="3934" y="6304"/>
                    <a:pt x="3865" y="6257"/>
                    <a:pt x="3788" y="6257"/>
                  </a:cubicBezTo>
                  <a:cubicBezTo>
                    <a:pt x="3772" y="6257"/>
                    <a:pt x="3755" y="6259"/>
                    <a:pt x="3739" y="6263"/>
                  </a:cubicBezTo>
                  <a:cubicBezTo>
                    <a:pt x="3644" y="6287"/>
                    <a:pt x="3596" y="6382"/>
                    <a:pt x="3620" y="6478"/>
                  </a:cubicBezTo>
                  <a:cubicBezTo>
                    <a:pt x="3834" y="7478"/>
                    <a:pt x="4692" y="8216"/>
                    <a:pt x="5740" y="8311"/>
                  </a:cubicBezTo>
                  <a:lnTo>
                    <a:pt x="5740" y="9169"/>
                  </a:lnTo>
                  <a:lnTo>
                    <a:pt x="5716" y="9169"/>
                  </a:lnTo>
                  <a:cubicBezTo>
                    <a:pt x="5382" y="9145"/>
                    <a:pt x="5025" y="9073"/>
                    <a:pt x="4715" y="8931"/>
                  </a:cubicBezTo>
                  <a:cubicBezTo>
                    <a:pt x="4049" y="8669"/>
                    <a:pt x="3477" y="8169"/>
                    <a:pt x="3120" y="7549"/>
                  </a:cubicBezTo>
                  <a:cubicBezTo>
                    <a:pt x="2858" y="7073"/>
                    <a:pt x="2715" y="6406"/>
                    <a:pt x="2715" y="5835"/>
                  </a:cubicBezTo>
                  <a:cubicBezTo>
                    <a:pt x="2739" y="5073"/>
                    <a:pt x="3072" y="4287"/>
                    <a:pt x="3596" y="3739"/>
                  </a:cubicBezTo>
                  <a:cubicBezTo>
                    <a:pt x="3739" y="3572"/>
                    <a:pt x="3858" y="3453"/>
                    <a:pt x="4049" y="3334"/>
                  </a:cubicBezTo>
                  <a:cubicBezTo>
                    <a:pt x="4120" y="3287"/>
                    <a:pt x="4263" y="3191"/>
                    <a:pt x="4382" y="3144"/>
                  </a:cubicBezTo>
                  <a:lnTo>
                    <a:pt x="4739" y="3930"/>
                  </a:lnTo>
                  <a:cubicBezTo>
                    <a:pt x="4144" y="4287"/>
                    <a:pt x="3691" y="4930"/>
                    <a:pt x="3596" y="5597"/>
                  </a:cubicBezTo>
                  <a:cubicBezTo>
                    <a:pt x="3596" y="5620"/>
                    <a:pt x="3596" y="5692"/>
                    <a:pt x="3620" y="5716"/>
                  </a:cubicBezTo>
                  <a:cubicBezTo>
                    <a:pt x="3665" y="5761"/>
                    <a:pt x="3720" y="5782"/>
                    <a:pt x="3773" y="5782"/>
                  </a:cubicBezTo>
                  <a:cubicBezTo>
                    <a:pt x="3859" y="5782"/>
                    <a:pt x="3939" y="5724"/>
                    <a:pt x="3953" y="5620"/>
                  </a:cubicBezTo>
                  <a:cubicBezTo>
                    <a:pt x="4049" y="5025"/>
                    <a:pt x="4430" y="4477"/>
                    <a:pt x="5001" y="4192"/>
                  </a:cubicBezTo>
                  <a:cubicBezTo>
                    <a:pt x="5120" y="4144"/>
                    <a:pt x="5144" y="4001"/>
                    <a:pt x="5120" y="3882"/>
                  </a:cubicBezTo>
                  <a:lnTo>
                    <a:pt x="4739" y="2977"/>
                  </a:lnTo>
                  <a:cubicBezTo>
                    <a:pt x="5097" y="2834"/>
                    <a:pt x="5478" y="2739"/>
                    <a:pt x="5882" y="2739"/>
                  </a:cubicBezTo>
                  <a:cubicBezTo>
                    <a:pt x="6001" y="2739"/>
                    <a:pt x="6121" y="2620"/>
                    <a:pt x="6121" y="2501"/>
                  </a:cubicBezTo>
                  <a:lnTo>
                    <a:pt x="6121" y="238"/>
                  </a:lnTo>
                  <a:lnTo>
                    <a:pt x="6121" y="191"/>
                  </a:lnTo>
                  <a:cubicBezTo>
                    <a:pt x="6097" y="72"/>
                    <a:pt x="5978" y="0"/>
                    <a:pt x="5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05"/>
            <p:cNvSpPr/>
            <p:nvPr/>
          </p:nvSpPr>
          <p:spPr>
            <a:xfrm>
              <a:off x="5333763" y="1994383"/>
              <a:ext cx="33950" cy="53025"/>
            </a:xfrm>
            <a:custGeom>
              <a:avLst/>
              <a:gdLst/>
              <a:ahLst/>
              <a:cxnLst/>
              <a:rect l="l" t="t" r="r" b="b"/>
              <a:pathLst>
                <a:path w="1358" h="2121" extrusionOk="0">
                  <a:moveTo>
                    <a:pt x="191" y="1"/>
                  </a:moveTo>
                  <a:cubicBezTo>
                    <a:pt x="72" y="1"/>
                    <a:pt x="0" y="120"/>
                    <a:pt x="24" y="239"/>
                  </a:cubicBezTo>
                  <a:cubicBezTo>
                    <a:pt x="48" y="311"/>
                    <a:pt x="119" y="358"/>
                    <a:pt x="191" y="358"/>
                  </a:cubicBezTo>
                  <a:lnTo>
                    <a:pt x="882" y="358"/>
                  </a:lnTo>
                  <a:lnTo>
                    <a:pt x="239" y="1882"/>
                  </a:lnTo>
                  <a:cubicBezTo>
                    <a:pt x="191" y="1978"/>
                    <a:pt x="239" y="2025"/>
                    <a:pt x="286" y="2097"/>
                  </a:cubicBezTo>
                  <a:cubicBezTo>
                    <a:pt x="310" y="2120"/>
                    <a:pt x="381" y="2120"/>
                    <a:pt x="405" y="2120"/>
                  </a:cubicBezTo>
                  <a:cubicBezTo>
                    <a:pt x="477" y="2120"/>
                    <a:pt x="548" y="2097"/>
                    <a:pt x="548" y="2025"/>
                  </a:cubicBezTo>
                  <a:lnTo>
                    <a:pt x="1334" y="263"/>
                  </a:lnTo>
                  <a:cubicBezTo>
                    <a:pt x="1358" y="191"/>
                    <a:pt x="1334" y="96"/>
                    <a:pt x="1239" y="25"/>
                  </a:cubicBezTo>
                  <a:cubicBezTo>
                    <a:pt x="1215" y="1"/>
                    <a:pt x="1191" y="1"/>
                    <a:pt x="1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05"/>
            <p:cNvSpPr/>
            <p:nvPr/>
          </p:nvSpPr>
          <p:spPr>
            <a:xfrm>
              <a:off x="5369488" y="1993808"/>
              <a:ext cx="36325" cy="54800"/>
            </a:xfrm>
            <a:custGeom>
              <a:avLst/>
              <a:gdLst/>
              <a:ahLst/>
              <a:cxnLst/>
              <a:rect l="l" t="t" r="r" b="b"/>
              <a:pathLst>
                <a:path w="1453" h="2192" extrusionOk="0">
                  <a:moveTo>
                    <a:pt x="381" y="0"/>
                  </a:moveTo>
                  <a:cubicBezTo>
                    <a:pt x="357" y="0"/>
                    <a:pt x="310" y="24"/>
                    <a:pt x="310" y="48"/>
                  </a:cubicBezTo>
                  <a:lnTo>
                    <a:pt x="167" y="977"/>
                  </a:lnTo>
                  <a:lnTo>
                    <a:pt x="167" y="1000"/>
                  </a:lnTo>
                  <a:cubicBezTo>
                    <a:pt x="185" y="1127"/>
                    <a:pt x="285" y="1185"/>
                    <a:pt x="363" y="1185"/>
                  </a:cubicBezTo>
                  <a:cubicBezTo>
                    <a:pt x="389" y="1185"/>
                    <a:pt x="412" y="1179"/>
                    <a:pt x="429" y="1167"/>
                  </a:cubicBezTo>
                  <a:cubicBezTo>
                    <a:pt x="524" y="1119"/>
                    <a:pt x="596" y="1096"/>
                    <a:pt x="762" y="1096"/>
                  </a:cubicBezTo>
                  <a:lnTo>
                    <a:pt x="786" y="1096"/>
                  </a:lnTo>
                  <a:cubicBezTo>
                    <a:pt x="977" y="1167"/>
                    <a:pt x="1072" y="1334"/>
                    <a:pt x="1072" y="1477"/>
                  </a:cubicBezTo>
                  <a:cubicBezTo>
                    <a:pt x="1072" y="1691"/>
                    <a:pt x="881" y="1834"/>
                    <a:pt x="715" y="1834"/>
                  </a:cubicBezTo>
                  <a:cubicBezTo>
                    <a:pt x="524" y="1834"/>
                    <a:pt x="381" y="1715"/>
                    <a:pt x="357" y="1548"/>
                  </a:cubicBezTo>
                  <a:lnTo>
                    <a:pt x="357" y="1477"/>
                  </a:lnTo>
                  <a:cubicBezTo>
                    <a:pt x="357" y="1379"/>
                    <a:pt x="269" y="1293"/>
                    <a:pt x="168" y="1293"/>
                  </a:cubicBezTo>
                  <a:cubicBezTo>
                    <a:pt x="120" y="1293"/>
                    <a:pt x="70" y="1312"/>
                    <a:pt x="24" y="1358"/>
                  </a:cubicBezTo>
                  <a:cubicBezTo>
                    <a:pt x="0" y="1358"/>
                    <a:pt x="0" y="1405"/>
                    <a:pt x="0" y="1405"/>
                  </a:cubicBezTo>
                  <a:lnTo>
                    <a:pt x="0" y="1572"/>
                  </a:lnTo>
                  <a:cubicBezTo>
                    <a:pt x="48" y="1929"/>
                    <a:pt x="334" y="2191"/>
                    <a:pt x="715" y="2191"/>
                  </a:cubicBezTo>
                  <a:cubicBezTo>
                    <a:pt x="1096" y="2191"/>
                    <a:pt x="1382" y="1905"/>
                    <a:pt x="1429" y="1453"/>
                  </a:cubicBezTo>
                  <a:cubicBezTo>
                    <a:pt x="1453" y="1119"/>
                    <a:pt x="1262" y="834"/>
                    <a:pt x="905" y="715"/>
                  </a:cubicBezTo>
                  <a:lnTo>
                    <a:pt x="596" y="715"/>
                  </a:lnTo>
                  <a:lnTo>
                    <a:pt x="643" y="357"/>
                  </a:lnTo>
                  <a:lnTo>
                    <a:pt x="1143" y="357"/>
                  </a:lnTo>
                  <a:cubicBezTo>
                    <a:pt x="1262" y="357"/>
                    <a:pt x="1382" y="167"/>
                    <a:pt x="1239" y="24"/>
                  </a:cubicBezTo>
                  <a:cubicBezTo>
                    <a:pt x="1239" y="0"/>
                    <a:pt x="1239"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05"/>
            <p:cNvSpPr/>
            <p:nvPr/>
          </p:nvSpPr>
          <p:spPr>
            <a:xfrm>
              <a:off x="5421288" y="1991808"/>
              <a:ext cx="30975" cy="60950"/>
            </a:xfrm>
            <a:custGeom>
              <a:avLst/>
              <a:gdLst/>
              <a:ahLst/>
              <a:cxnLst/>
              <a:rect l="l" t="t" r="r" b="b"/>
              <a:pathLst>
                <a:path w="1239" h="2438" extrusionOk="0">
                  <a:moveTo>
                    <a:pt x="1073" y="0"/>
                  </a:moveTo>
                  <a:cubicBezTo>
                    <a:pt x="997" y="0"/>
                    <a:pt x="923" y="31"/>
                    <a:pt x="905" y="104"/>
                  </a:cubicBezTo>
                  <a:lnTo>
                    <a:pt x="24" y="2200"/>
                  </a:lnTo>
                  <a:cubicBezTo>
                    <a:pt x="0" y="2271"/>
                    <a:pt x="24" y="2390"/>
                    <a:pt x="119" y="2438"/>
                  </a:cubicBezTo>
                  <a:lnTo>
                    <a:pt x="191" y="2438"/>
                  </a:lnTo>
                  <a:cubicBezTo>
                    <a:pt x="238" y="2438"/>
                    <a:pt x="310" y="2390"/>
                    <a:pt x="357" y="2343"/>
                  </a:cubicBezTo>
                  <a:lnTo>
                    <a:pt x="1215" y="247"/>
                  </a:lnTo>
                  <a:cubicBezTo>
                    <a:pt x="1238" y="152"/>
                    <a:pt x="1215" y="33"/>
                    <a:pt x="1143" y="9"/>
                  </a:cubicBezTo>
                  <a:cubicBezTo>
                    <a:pt x="1121" y="3"/>
                    <a:pt x="1097"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05"/>
            <p:cNvSpPr/>
            <p:nvPr/>
          </p:nvSpPr>
          <p:spPr>
            <a:xfrm>
              <a:off x="5412338" y="1994983"/>
              <a:ext cx="13125" cy="13725"/>
            </a:xfrm>
            <a:custGeom>
              <a:avLst/>
              <a:gdLst/>
              <a:ahLst/>
              <a:cxnLst/>
              <a:rect l="l" t="t" r="r" b="b"/>
              <a:pathLst>
                <a:path w="525" h="549" extrusionOk="0">
                  <a:moveTo>
                    <a:pt x="263" y="1"/>
                  </a:moveTo>
                  <a:cubicBezTo>
                    <a:pt x="120" y="1"/>
                    <a:pt x="1" y="120"/>
                    <a:pt x="1" y="263"/>
                  </a:cubicBezTo>
                  <a:cubicBezTo>
                    <a:pt x="1" y="429"/>
                    <a:pt x="120" y="549"/>
                    <a:pt x="263" y="549"/>
                  </a:cubicBezTo>
                  <a:cubicBezTo>
                    <a:pt x="406" y="549"/>
                    <a:pt x="525" y="429"/>
                    <a:pt x="525" y="263"/>
                  </a:cubicBezTo>
                  <a:cubicBezTo>
                    <a:pt x="525" y="120"/>
                    <a:pt x="406"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05"/>
            <p:cNvSpPr/>
            <p:nvPr/>
          </p:nvSpPr>
          <p:spPr>
            <a:xfrm>
              <a:off x="5447463" y="2036058"/>
              <a:ext cx="13125" cy="13125"/>
            </a:xfrm>
            <a:custGeom>
              <a:avLst/>
              <a:gdLst/>
              <a:ahLst/>
              <a:cxnLst/>
              <a:rect l="l" t="t" r="r" b="b"/>
              <a:pathLst>
                <a:path w="525" h="525" extrusionOk="0">
                  <a:moveTo>
                    <a:pt x="263" y="1"/>
                  </a:moveTo>
                  <a:cubicBezTo>
                    <a:pt x="120" y="1"/>
                    <a:pt x="1" y="120"/>
                    <a:pt x="1" y="263"/>
                  </a:cubicBezTo>
                  <a:cubicBezTo>
                    <a:pt x="1" y="406"/>
                    <a:pt x="120" y="525"/>
                    <a:pt x="263" y="525"/>
                  </a:cubicBezTo>
                  <a:cubicBezTo>
                    <a:pt x="406" y="525"/>
                    <a:pt x="525" y="406"/>
                    <a:pt x="525" y="263"/>
                  </a:cubicBezTo>
                  <a:cubicBezTo>
                    <a:pt x="525" y="120"/>
                    <a:pt x="406"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05"/>
          <p:cNvGrpSpPr/>
          <p:nvPr/>
        </p:nvGrpSpPr>
        <p:grpSpPr>
          <a:xfrm>
            <a:off x="6274094" y="1923674"/>
            <a:ext cx="356019" cy="353897"/>
            <a:chOff x="5676688" y="1930683"/>
            <a:chExt cx="297700" cy="295925"/>
          </a:xfrm>
        </p:grpSpPr>
        <p:sp>
          <p:nvSpPr>
            <p:cNvPr id="11122" name="Google Shape;11122;p105"/>
            <p:cNvSpPr/>
            <p:nvPr/>
          </p:nvSpPr>
          <p:spPr>
            <a:xfrm>
              <a:off x="5776113" y="2057508"/>
              <a:ext cx="86350" cy="8950"/>
            </a:xfrm>
            <a:custGeom>
              <a:avLst/>
              <a:gdLst/>
              <a:ahLst/>
              <a:cxnLst/>
              <a:rect l="l" t="t" r="r" b="b"/>
              <a:pathLst>
                <a:path w="3454" h="358" extrusionOk="0">
                  <a:moveTo>
                    <a:pt x="215" y="0"/>
                  </a:moveTo>
                  <a:cubicBezTo>
                    <a:pt x="120" y="0"/>
                    <a:pt x="72" y="72"/>
                    <a:pt x="48" y="167"/>
                  </a:cubicBezTo>
                  <a:cubicBezTo>
                    <a:pt x="1" y="286"/>
                    <a:pt x="96" y="358"/>
                    <a:pt x="191" y="358"/>
                  </a:cubicBezTo>
                  <a:lnTo>
                    <a:pt x="3239" y="358"/>
                  </a:lnTo>
                  <a:cubicBezTo>
                    <a:pt x="3335" y="358"/>
                    <a:pt x="3406" y="310"/>
                    <a:pt x="3430" y="215"/>
                  </a:cubicBezTo>
                  <a:cubicBezTo>
                    <a:pt x="3454" y="96"/>
                    <a:pt x="3358" y="0"/>
                    <a:pt x="3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05"/>
            <p:cNvSpPr/>
            <p:nvPr/>
          </p:nvSpPr>
          <p:spPr>
            <a:xfrm>
              <a:off x="5776113" y="2080133"/>
              <a:ext cx="87550" cy="8950"/>
            </a:xfrm>
            <a:custGeom>
              <a:avLst/>
              <a:gdLst/>
              <a:ahLst/>
              <a:cxnLst/>
              <a:rect l="l" t="t" r="r" b="b"/>
              <a:pathLst>
                <a:path w="3502" h="358" extrusionOk="0">
                  <a:moveTo>
                    <a:pt x="215" y="0"/>
                  </a:moveTo>
                  <a:cubicBezTo>
                    <a:pt x="120" y="0"/>
                    <a:pt x="72" y="48"/>
                    <a:pt x="48" y="143"/>
                  </a:cubicBezTo>
                  <a:cubicBezTo>
                    <a:pt x="1" y="262"/>
                    <a:pt x="96" y="357"/>
                    <a:pt x="215" y="357"/>
                  </a:cubicBezTo>
                  <a:lnTo>
                    <a:pt x="3287" y="357"/>
                  </a:lnTo>
                  <a:cubicBezTo>
                    <a:pt x="3406" y="357"/>
                    <a:pt x="3501" y="262"/>
                    <a:pt x="3454" y="143"/>
                  </a:cubicBezTo>
                  <a:cubicBezTo>
                    <a:pt x="3430" y="48"/>
                    <a:pt x="3335" y="0"/>
                    <a:pt x="3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05"/>
            <p:cNvSpPr/>
            <p:nvPr/>
          </p:nvSpPr>
          <p:spPr>
            <a:xfrm>
              <a:off x="5795763" y="2101558"/>
              <a:ext cx="48850" cy="8950"/>
            </a:xfrm>
            <a:custGeom>
              <a:avLst/>
              <a:gdLst/>
              <a:ahLst/>
              <a:cxnLst/>
              <a:rect l="l" t="t" r="r" b="b"/>
              <a:pathLst>
                <a:path w="1954" h="358" extrusionOk="0">
                  <a:moveTo>
                    <a:pt x="215" y="1"/>
                  </a:moveTo>
                  <a:cubicBezTo>
                    <a:pt x="120" y="1"/>
                    <a:pt x="48" y="72"/>
                    <a:pt x="24" y="143"/>
                  </a:cubicBezTo>
                  <a:cubicBezTo>
                    <a:pt x="0" y="263"/>
                    <a:pt x="96" y="358"/>
                    <a:pt x="215" y="358"/>
                  </a:cubicBezTo>
                  <a:lnTo>
                    <a:pt x="1763" y="358"/>
                  </a:lnTo>
                  <a:cubicBezTo>
                    <a:pt x="1882" y="358"/>
                    <a:pt x="1953" y="263"/>
                    <a:pt x="1929" y="143"/>
                  </a:cubicBezTo>
                  <a:cubicBezTo>
                    <a:pt x="1882" y="72"/>
                    <a:pt x="1787"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05"/>
            <p:cNvSpPr/>
            <p:nvPr/>
          </p:nvSpPr>
          <p:spPr>
            <a:xfrm>
              <a:off x="5676688" y="1930683"/>
              <a:ext cx="297700" cy="295925"/>
            </a:xfrm>
            <a:custGeom>
              <a:avLst/>
              <a:gdLst/>
              <a:ahLst/>
              <a:cxnLst/>
              <a:rect l="l" t="t" r="r" b="b"/>
              <a:pathLst>
                <a:path w="11908" h="11837" extrusionOk="0">
                  <a:moveTo>
                    <a:pt x="5740" y="310"/>
                  </a:moveTo>
                  <a:lnTo>
                    <a:pt x="5740" y="2668"/>
                  </a:lnTo>
                  <a:cubicBezTo>
                    <a:pt x="4073" y="2763"/>
                    <a:pt x="2763" y="4097"/>
                    <a:pt x="2644" y="5740"/>
                  </a:cubicBezTo>
                  <a:lnTo>
                    <a:pt x="334" y="5740"/>
                  </a:lnTo>
                  <a:cubicBezTo>
                    <a:pt x="382" y="4311"/>
                    <a:pt x="953" y="2978"/>
                    <a:pt x="1953" y="1954"/>
                  </a:cubicBezTo>
                  <a:cubicBezTo>
                    <a:pt x="2977" y="953"/>
                    <a:pt x="4311" y="382"/>
                    <a:pt x="5740" y="310"/>
                  </a:cubicBezTo>
                  <a:close/>
                  <a:moveTo>
                    <a:pt x="11003" y="6121"/>
                  </a:moveTo>
                  <a:cubicBezTo>
                    <a:pt x="10955" y="7407"/>
                    <a:pt x="10455" y="8622"/>
                    <a:pt x="9526" y="9550"/>
                  </a:cubicBezTo>
                  <a:cubicBezTo>
                    <a:pt x="8598" y="10479"/>
                    <a:pt x="7407" y="10979"/>
                    <a:pt x="6097" y="11027"/>
                  </a:cubicBezTo>
                  <a:lnTo>
                    <a:pt x="6097" y="9908"/>
                  </a:lnTo>
                  <a:cubicBezTo>
                    <a:pt x="7073" y="9884"/>
                    <a:pt x="8002" y="9455"/>
                    <a:pt x="8717" y="8741"/>
                  </a:cubicBezTo>
                  <a:cubicBezTo>
                    <a:pt x="9431" y="8026"/>
                    <a:pt x="9812" y="7098"/>
                    <a:pt x="9884" y="6121"/>
                  </a:cubicBezTo>
                  <a:close/>
                  <a:moveTo>
                    <a:pt x="5978" y="3001"/>
                  </a:moveTo>
                  <a:cubicBezTo>
                    <a:pt x="6764" y="3001"/>
                    <a:pt x="7478" y="3287"/>
                    <a:pt x="8002" y="3835"/>
                  </a:cubicBezTo>
                  <a:cubicBezTo>
                    <a:pt x="8550" y="4359"/>
                    <a:pt x="8860" y="5073"/>
                    <a:pt x="8860" y="5859"/>
                  </a:cubicBezTo>
                  <a:cubicBezTo>
                    <a:pt x="8860" y="6002"/>
                    <a:pt x="8979" y="6097"/>
                    <a:pt x="9098" y="6097"/>
                  </a:cubicBezTo>
                  <a:lnTo>
                    <a:pt x="9550" y="6097"/>
                  </a:lnTo>
                  <a:cubicBezTo>
                    <a:pt x="9526" y="6978"/>
                    <a:pt x="9145" y="7812"/>
                    <a:pt x="8502" y="8455"/>
                  </a:cubicBezTo>
                  <a:cubicBezTo>
                    <a:pt x="7883" y="9074"/>
                    <a:pt x="7050" y="9455"/>
                    <a:pt x="6121" y="9479"/>
                  </a:cubicBezTo>
                  <a:lnTo>
                    <a:pt x="6121" y="9050"/>
                  </a:lnTo>
                  <a:cubicBezTo>
                    <a:pt x="6097" y="8955"/>
                    <a:pt x="5978" y="8860"/>
                    <a:pt x="5859" y="8836"/>
                  </a:cubicBezTo>
                  <a:cubicBezTo>
                    <a:pt x="5025" y="8812"/>
                    <a:pt x="4216" y="8407"/>
                    <a:pt x="3692" y="7764"/>
                  </a:cubicBezTo>
                  <a:cubicBezTo>
                    <a:pt x="3650" y="7723"/>
                    <a:pt x="3593" y="7697"/>
                    <a:pt x="3542" y="7697"/>
                  </a:cubicBezTo>
                  <a:cubicBezTo>
                    <a:pt x="3506" y="7697"/>
                    <a:pt x="3474" y="7711"/>
                    <a:pt x="3454" y="7740"/>
                  </a:cubicBezTo>
                  <a:cubicBezTo>
                    <a:pt x="3382" y="7788"/>
                    <a:pt x="3358" y="7907"/>
                    <a:pt x="3430" y="7979"/>
                  </a:cubicBezTo>
                  <a:cubicBezTo>
                    <a:pt x="4025" y="8693"/>
                    <a:pt x="4859" y="9098"/>
                    <a:pt x="5764" y="9169"/>
                  </a:cubicBezTo>
                  <a:lnTo>
                    <a:pt x="5764" y="11503"/>
                  </a:lnTo>
                  <a:cubicBezTo>
                    <a:pt x="4335" y="11479"/>
                    <a:pt x="2977" y="10884"/>
                    <a:pt x="1953" y="9836"/>
                  </a:cubicBezTo>
                  <a:cubicBezTo>
                    <a:pt x="953" y="8836"/>
                    <a:pt x="382" y="7502"/>
                    <a:pt x="358" y="6097"/>
                  </a:cubicBezTo>
                  <a:lnTo>
                    <a:pt x="2715" y="6097"/>
                  </a:lnTo>
                  <a:cubicBezTo>
                    <a:pt x="2739" y="6502"/>
                    <a:pt x="2834" y="6907"/>
                    <a:pt x="3001" y="7264"/>
                  </a:cubicBezTo>
                  <a:cubicBezTo>
                    <a:pt x="3018" y="7316"/>
                    <a:pt x="3073" y="7355"/>
                    <a:pt x="3137" y="7355"/>
                  </a:cubicBezTo>
                  <a:cubicBezTo>
                    <a:pt x="3162" y="7355"/>
                    <a:pt x="3189" y="7349"/>
                    <a:pt x="3215" y="7336"/>
                  </a:cubicBezTo>
                  <a:cubicBezTo>
                    <a:pt x="3335" y="7312"/>
                    <a:pt x="3382" y="7193"/>
                    <a:pt x="3335" y="7098"/>
                  </a:cubicBezTo>
                  <a:cubicBezTo>
                    <a:pt x="3144" y="6716"/>
                    <a:pt x="3073" y="6335"/>
                    <a:pt x="3073" y="5907"/>
                  </a:cubicBezTo>
                  <a:cubicBezTo>
                    <a:pt x="3073" y="4311"/>
                    <a:pt x="4382" y="3001"/>
                    <a:pt x="5978" y="3001"/>
                  </a:cubicBezTo>
                  <a:close/>
                  <a:moveTo>
                    <a:pt x="5954" y="1"/>
                  </a:moveTo>
                  <a:cubicBezTo>
                    <a:pt x="4382" y="1"/>
                    <a:pt x="2882" y="620"/>
                    <a:pt x="1763" y="1715"/>
                  </a:cubicBezTo>
                  <a:cubicBezTo>
                    <a:pt x="620" y="2859"/>
                    <a:pt x="1" y="4335"/>
                    <a:pt x="1" y="5907"/>
                  </a:cubicBezTo>
                  <a:cubicBezTo>
                    <a:pt x="1" y="7502"/>
                    <a:pt x="620" y="8979"/>
                    <a:pt x="1715" y="10074"/>
                  </a:cubicBezTo>
                  <a:cubicBezTo>
                    <a:pt x="2834" y="11194"/>
                    <a:pt x="4311" y="11813"/>
                    <a:pt x="5883" y="11837"/>
                  </a:cubicBezTo>
                  <a:cubicBezTo>
                    <a:pt x="5954" y="11837"/>
                    <a:pt x="6049" y="11813"/>
                    <a:pt x="6073" y="11741"/>
                  </a:cubicBezTo>
                  <a:cubicBezTo>
                    <a:pt x="6097" y="11717"/>
                    <a:pt x="6121" y="11670"/>
                    <a:pt x="6121" y="11598"/>
                  </a:cubicBezTo>
                  <a:lnTo>
                    <a:pt x="6121" y="11336"/>
                  </a:lnTo>
                  <a:cubicBezTo>
                    <a:pt x="7502" y="11265"/>
                    <a:pt x="8812" y="10741"/>
                    <a:pt x="9788" y="9741"/>
                  </a:cubicBezTo>
                  <a:cubicBezTo>
                    <a:pt x="10765" y="8765"/>
                    <a:pt x="11336" y="7502"/>
                    <a:pt x="11360" y="6097"/>
                  </a:cubicBezTo>
                  <a:lnTo>
                    <a:pt x="11646" y="6097"/>
                  </a:lnTo>
                  <a:cubicBezTo>
                    <a:pt x="11693" y="6097"/>
                    <a:pt x="11717" y="6097"/>
                    <a:pt x="11789" y="6050"/>
                  </a:cubicBezTo>
                  <a:cubicBezTo>
                    <a:pt x="11836" y="6002"/>
                    <a:pt x="11908" y="5931"/>
                    <a:pt x="11908" y="5859"/>
                  </a:cubicBezTo>
                  <a:cubicBezTo>
                    <a:pt x="11884" y="5383"/>
                    <a:pt x="11813" y="4883"/>
                    <a:pt x="11693" y="4430"/>
                  </a:cubicBezTo>
                  <a:cubicBezTo>
                    <a:pt x="11675" y="4338"/>
                    <a:pt x="11599" y="4303"/>
                    <a:pt x="11522" y="4303"/>
                  </a:cubicBezTo>
                  <a:cubicBezTo>
                    <a:pt x="11499" y="4303"/>
                    <a:pt x="11477" y="4306"/>
                    <a:pt x="11455" y="4311"/>
                  </a:cubicBezTo>
                  <a:cubicBezTo>
                    <a:pt x="11408" y="4335"/>
                    <a:pt x="11336" y="4430"/>
                    <a:pt x="11360" y="4526"/>
                  </a:cubicBezTo>
                  <a:cubicBezTo>
                    <a:pt x="11479" y="4930"/>
                    <a:pt x="11551" y="5359"/>
                    <a:pt x="11551" y="5764"/>
                  </a:cubicBezTo>
                  <a:lnTo>
                    <a:pt x="9193" y="5764"/>
                  </a:lnTo>
                  <a:cubicBezTo>
                    <a:pt x="9169" y="4954"/>
                    <a:pt x="8812" y="4192"/>
                    <a:pt x="8217" y="3621"/>
                  </a:cubicBezTo>
                  <a:cubicBezTo>
                    <a:pt x="7645" y="3049"/>
                    <a:pt x="6907" y="2739"/>
                    <a:pt x="6097" y="2692"/>
                  </a:cubicBezTo>
                  <a:lnTo>
                    <a:pt x="6097" y="358"/>
                  </a:lnTo>
                  <a:cubicBezTo>
                    <a:pt x="8264" y="406"/>
                    <a:pt x="10217" y="1715"/>
                    <a:pt x="11074" y="3716"/>
                  </a:cubicBezTo>
                  <a:lnTo>
                    <a:pt x="11098" y="3740"/>
                  </a:lnTo>
                  <a:cubicBezTo>
                    <a:pt x="11122" y="3835"/>
                    <a:pt x="11217" y="3859"/>
                    <a:pt x="11312" y="3859"/>
                  </a:cubicBezTo>
                  <a:cubicBezTo>
                    <a:pt x="11431" y="3835"/>
                    <a:pt x="11479" y="3716"/>
                    <a:pt x="11431" y="3621"/>
                  </a:cubicBezTo>
                  <a:lnTo>
                    <a:pt x="11408" y="3597"/>
                  </a:lnTo>
                  <a:cubicBezTo>
                    <a:pt x="10455" y="1406"/>
                    <a:pt x="8336" y="25"/>
                    <a:pt x="59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26" name="Google Shape;11126;p105"/>
          <p:cNvSpPr/>
          <p:nvPr/>
        </p:nvSpPr>
        <p:spPr>
          <a:xfrm>
            <a:off x="7034468" y="1925083"/>
            <a:ext cx="302622" cy="357454"/>
          </a:xfrm>
          <a:custGeom>
            <a:avLst/>
            <a:gdLst/>
            <a:ahLst/>
            <a:cxnLst/>
            <a:rect l="l" t="t" r="r" b="b"/>
            <a:pathLst>
              <a:path w="10122" h="11956" extrusionOk="0">
                <a:moveTo>
                  <a:pt x="2644" y="1620"/>
                </a:moveTo>
                <a:lnTo>
                  <a:pt x="4858" y="4144"/>
                </a:lnTo>
                <a:lnTo>
                  <a:pt x="4096" y="4144"/>
                </a:lnTo>
                <a:cubicBezTo>
                  <a:pt x="4001" y="4144"/>
                  <a:pt x="3953" y="4239"/>
                  <a:pt x="3953" y="4311"/>
                </a:cubicBezTo>
                <a:lnTo>
                  <a:pt x="3953" y="11503"/>
                </a:lnTo>
                <a:lnTo>
                  <a:pt x="1358" y="11503"/>
                </a:lnTo>
                <a:lnTo>
                  <a:pt x="1358" y="4311"/>
                </a:lnTo>
                <a:cubicBezTo>
                  <a:pt x="1358" y="4239"/>
                  <a:pt x="1262" y="4144"/>
                  <a:pt x="1191" y="4144"/>
                </a:cubicBezTo>
                <a:lnTo>
                  <a:pt x="405" y="4144"/>
                </a:lnTo>
                <a:lnTo>
                  <a:pt x="2644" y="1620"/>
                </a:lnTo>
                <a:close/>
                <a:moveTo>
                  <a:pt x="5025" y="0"/>
                </a:moveTo>
                <a:cubicBezTo>
                  <a:pt x="4954" y="0"/>
                  <a:pt x="4930" y="24"/>
                  <a:pt x="4858" y="48"/>
                </a:cubicBezTo>
                <a:lnTo>
                  <a:pt x="4263" y="739"/>
                </a:lnTo>
                <a:cubicBezTo>
                  <a:pt x="4239" y="763"/>
                  <a:pt x="4239" y="810"/>
                  <a:pt x="4239" y="834"/>
                </a:cubicBezTo>
                <a:cubicBezTo>
                  <a:pt x="4254" y="954"/>
                  <a:pt x="4335" y="1007"/>
                  <a:pt x="4416" y="1007"/>
                </a:cubicBezTo>
                <a:cubicBezTo>
                  <a:pt x="4465" y="1007"/>
                  <a:pt x="4513" y="988"/>
                  <a:pt x="4549" y="953"/>
                </a:cubicBezTo>
                <a:lnTo>
                  <a:pt x="5049" y="381"/>
                </a:lnTo>
                <a:lnTo>
                  <a:pt x="7311" y="2953"/>
                </a:lnTo>
                <a:lnTo>
                  <a:pt x="6549" y="2953"/>
                </a:lnTo>
                <a:cubicBezTo>
                  <a:pt x="6454" y="2953"/>
                  <a:pt x="6359" y="3049"/>
                  <a:pt x="6359" y="3120"/>
                </a:cubicBezTo>
                <a:lnTo>
                  <a:pt x="6359" y="5906"/>
                </a:lnTo>
                <a:lnTo>
                  <a:pt x="4858" y="7573"/>
                </a:lnTo>
                <a:cubicBezTo>
                  <a:pt x="4787" y="7645"/>
                  <a:pt x="4787" y="7764"/>
                  <a:pt x="4834" y="7883"/>
                </a:cubicBezTo>
                <a:cubicBezTo>
                  <a:pt x="4906" y="7978"/>
                  <a:pt x="4977" y="8050"/>
                  <a:pt x="5096" y="8050"/>
                </a:cubicBezTo>
                <a:lnTo>
                  <a:pt x="5811" y="8050"/>
                </a:lnTo>
                <a:lnTo>
                  <a:pt x="5811" y="11550"/>
                </a:lnTo>
                <a:lnTo>
                  <a:pt x="4311" y="11550"/>
                </a:lnTo>
                <a:lnTo>
                  <a:pt x="4311" y="4549"/>
                </a:lnTo>
                <a:lnTo>
                  <a:pt x="5025" y="4549"/>
                </a:lnTo>
                <a:cubicBezTo>
                  <a:pt x="5144" y="4549"/>
                  <a:pt x="5215" y="4501"/>
                  <a:pt x="5287" y="4406"/>
                </a:cubicBezTo>
                <a:cubicBezTo>
                  <a:pt x="5335" y="4287"/>
                  <a:pt x="5311" y="4168"/>
                  <a:pt x="5263" y="4073"/>
                </a:cubicBezTo>
                <a:lnTo>
                  <a:pt x="3525" y="2120"/>
                </a:lnTo>
                <a:lnTo>
                  <a:pt x="4001" y="1572"/>
                </a:lnTo>
                <a:cubicBezTo>
                  <a:pt x="4072" y="1525"/>
                  <a:pt x="4072" y="1429"/>
                  <a:pt x="4001" y="1382"/>
                </a:cubicBezTo>
                <a:cubicBezTo>
                  <a:pt x="3977" y="1334"/>
                  <a:pt x="3924" y="1310"/>
                  <a:pt x="3870" y="1310"/>
                </a:cubicBezTo>
                <a:cubicBezTo>
                  <a:pt x="3816" y="1310"/>
                  <a:pt x="3763" y="1334"/>
                  <a:pt x="3739" y="1382"/>
                </a:cubicBezTo>
                <a:lnTo>
                  <a:pt x="3287" y="1882"/>
                </a:lnTo>
                <a:lnTo>
                  <a:pt x="2882" y="1429"/>
                </a:lnTo>
                <a:cubicBezTo>
                  <a:pt x="2834" y="1406"/>
                  <a:pt x="2810" y="1382"/>
                  <a:pt x="2786" y="1382"/>
                </a:cubicBezTo>
                <a:cubicBezTo>
                  <a:pt x="2739" y="1354"/>
                  <a:pt x="2689" y="1340"/>
                  <a:pt x="2640" y="1340"/>
                </a:cubicBezTo>
                <a:cubicBezTo>
                  <a:pt x="2566" y="1340"/>
                  <a:pt x="2496" y="1372"/>
                  <a:pt x="2453" y="1429"/>
                </a:cubicBezTo>
                <a:lnTo>
                  <a:pt x="72" y="4144"/>
                </a:lnTo>
                <a:cubicBezTo>
                  <a:pt x="0" y="4239"/>
                  <a:pt x="0" y="4335"/>
                  <a:pt x="48" y="4478"/>
                </a:cubicBezTo>
                <a:cubicBezTo>
                  <a:pt x="95" y="4549"/>
                  <a:pt x="191" y="4620"/>
                  <a:pt x="310" y="4620"/>
                </a:cubicBezTo>
                <a:lnTo>
                  <a:pt x="1048" y="4620"/>
                </a:lnTo>
                <a:lnTo>
                  <a:pt x="1048" y="11789"/>
                </a:lnTo>
                <a:cubicBezTo>
                  <a:pt x="1048" y="11884"/>
                  <a:pt x="1143" y="11955"/>
                  <a:pt x="1238" y="11955"/>
                </a:cubicBezTo>
                <a:lnTo>
                  <a:pt x="8954" y="11955"/>
                </a:lnTo>
                <a:cubicBezTo>
                  <a:pt x="9026" y="11955"/>
                  <a:pt x="9121" y="11884"/>
                  <a:pt x="9121" y="11789"/>
                </a:cubicBezTo>
                <a:lnTo>
                  <a:pt x="9121" y="10360"/>
                </a:lnTo>
                <a:cubicBezTo>
                  <a:pt x="9121" y="10264"/>
                  <a:pt x="9073" y="10217"/>
                  <a:pt x="8978" y="10169"/>
                </a:cubicBezTo>
                <a:cubicBezTo>
                  <a:pt x="8966" y="10167"/>
                  <a:pt x="8954" y="10166"/>
                  <a:pt x="8942" y="10166"/>
                </a:cubicBezTo>
                <a:cubicBezTo>
                  <a:pt x="8840" y="10166"/>
                  <a:pt x="8764" y="10253"/>
                  <a:pt x="8764" y="10360"/>
                </a:cubicBezTo>
                <a:lnTo>
                  <a:pt x="8764" y="11646"/>
                </a:lnTo>
                <a:lnTo>
                  <a:pt x="6168" y="11646"/>
                </a:lnTo>
                <a:lnTo>
                  <a:pt x="6168" y="7954"/>
                </a:lnTo>
                <a:cubicBezTo>
                  <a:pt x="6168" y="7859"/>
                  <a:pt x="6097" y="7764"/>
                  <a:pt x="6001" y="7764"/>
                </a:cubicBezTo>
                <a:lnTo>
                  <a:pt x="5192" y="7764"/>
                </a:lnTo>
                <a:lnTo>
                  <a:pt x="7454" y="5240"/>
                </a:lnTo>
                <a:lnTo>
                  <a:pt x="9716" y="7764"/>
                </a:lnTo>
                <a:lnTo>
                  <a:pt x="8954" y="7764"/>
                </a:lnTo>
                <a:cubicBezTo>
                  <a:pt x="8859" y="7764"/>
                  <a:pt x="8764" y="7859"/>
                  <a:pt x="8764" y="7954"/>
                </a:cubicBezTo>
                <a:lnTo>
                  <a:pt x="8764" y="9550"/>
                </a:lnTo>
                <a:cubicBezTo>
                  <a:pt x="8764" y="9645"/>
                  <a:pt x="8835" y="9693"/>
                  <a:pt x="8907" y="9741"/>
                </a:cubicBezTo>
                <a:cubicBezTo>
                  <a:pt x="8919" y="9743"/>
                  <a:pt x="8931" y="9744"/>
                  <a:pt x="8943" y="9744"/>
                </a:cubicBezTo>
                <a:cubicBezTo>
                  <a:pt x="9045" y="9744"/>
                  <a:pt x="9121" y="9657"/>
                  <a:pt x="9121" y="9550"/>
                </a:cubicBezTo>
                <a:lnTo>
                  <a:pt x="9121" y="8097"/>
                </a:lnTo>
                <a:lnTo>
                  <a:pt x="9835" y="8097"/>
                </a:lnTo>
                <a:cubicBezTo>
                  <a:pt x="9931" y="8097"/>
                  <a:pt x="10050" y="8050"/>
                  <a:pt x="10097" y="7954"/>
                </a:cubicBezTo>
                <a:cubicBezTo>
                  <a:pt x="10121" y="7716"/>
                  <a:pt x="10121" y="7573"/>
                  <a:pt x="10026" y="7478"/>
                </a:cubicBezTo>
                <a:lnTo>
                  <a:pt x="7645" y="4787"/>
                </a:lnTo>
                <a:cubicBezTo>
                  <a:pt x="7621" y="4763"/>
                  <a:pt x="7573" y="4740"/>
                  <a:pt x="7549" y="4740"/>
                </a:cubicBezTo>
                <a:cubicBezTo>
                  <a:pt x="7508" y="4715"/>
                  <a:pt x="7463" y="4704"/>
                  <a:pt x="7420" y="4704"/>
                </a:cubicBezTo>
                <a:cubicBezTo>
                  <a:pt x="7339" y="4704"/>
                  <a:pt x="7262" y="4741"/>
                  <a:pt x="7216" y="4787"/>
                </a:cubicBezTo>
                <a:lnTo>
                  <a:pt x="6692" y="5430"/>
                </a:lnTo>
                <a:lnTo>
                  <a:pt x="6692" y="3239"/>
                </a:lnTo>
                <a:lnTo>
                  <a:pt x="7406" y="3239"/>
                </a:lnTo>
                <a:cubicBezTo>
                  <a:pt x="7525" y="3239"/>
                  <a:pt x="7621" y="3192"/>
                  <a:pt x="7668" y="3096"/>
                </a:cubicBezTo>
                <a:cubicBezTo>
                  <a:pt x="7740" y="2977"/>
                  <a:pt x="7692" y="2858"/>
                  <a:pt x="7645" y="2763"/>
                </a:cubicBezTo>
                <a:lnTo>
                  <a:pt x="5263" y="96"/>
                </a:lnTo>
                <a:cubicBezTo>
                  <a:pt x="5192" y="24"/>
                  <a:pt x="5120" y="0"/>
                  <a:pt x="5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7" name="Google Shape;11127;p105"/>
          <p:cNvGrpSpPr/>
          <p:nvPr/>
        </p:nvGrpSpPr>
        <p:grpSpPr>
          <a:xfrm>
            <a:off x="7742295" y="1924391"/>
            <a:ext cx="354614" cy="355332"/>
            <a:chOff x="6649513" y="1931283"/>
            <a:chExt cx="296525" cy="297125"/>
          </a:xfrm>
        </p:grpSpPr>
        <p:sp>
          <p:nvSpPr>
            <p:cNvPr id="11128" name="Google Shape;11128;p105"/>
            <p:cNvSpPr/>
            <p:nvPr/>
          </p:nvSpPr>
          <p:spPr>
            <a:xfrm>
              <a:off x="6762638" y="1953308"/>
              <a:ext cx="69675" cy="8950"/>
            </a:xfrm>
            <a:custGeom>
              <a:avLst/>
              <a:gdLst/>
              <a:ahLst/>
              <a:cxnLst/>
              <a:rect l="l" t="t" r="r" b="b"/>
              <a:pathLst>
                <a:path w="2787" h="358" extrusionOk="0">
                  <a:moveTo>
                    <a:pt x="191" y="1"/>
                  </a:moveTo>
                  <a:cubicBezTo>
                    <a:pt x="119" y="1"/>
                    <a:pt x="48" y="72"/>
                    <a:pt x="24" y="167"/>
                  </a:cubicBezTo>
                  <a:cubicBezTo>
                    <a:pt x="0" y="287"/>
                    <a:pt x="72" y="358"/>
                    <a:pt x="191" y="358"/>
                  </a:cubicBezTo>
                  <a:lnTo>
                    <a:pt x="2572" y="358"/>
                  </a:lnTo>
                  <a:cubicBezTo>
                    <a:pt x="2691" y="358"/>
                    <a:pt x="2786" y="263"/>
                    <a:pt x="2763" y="167"/>
                  </a:cubicBezTo>
                  <a:cubicBezTo>
                    <a:pt x="2739" y="72"/>
                    <a:pt x="2644" y="1"/>
                    <a:pt x="2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05"/>
            <p:cNvSpPr/>
            <p:nvPr/>
          </p:nvSpPr>
          <p:spPr>
            <a:xfrm>
              <a:off x="6777513" y="1972958"/>
              <a:ext cx="39325" cy="8950"/>
            </a:xfrm>
            <a:custGeom>
              <a:avLst/>
              <a:gdLst/>
              <a:ahLst/>
              <a:cxnLst/>
              <a:rect l="l" t="t" r="r" b="b"/>
              <a:pathLst>
                <a:path w="1573" h="358" extrusionOk="0">
                  <a:moveTo>
                    <a:pt x="191" y="1"/>
                  </a:moveTo>
                  <a:cubicBezTo>
                    <a:pt x="72" y="1"/>
                    <a:pt x="1" y="96"/>
                    <a:pt x="24" y="215"/>
                  </a:cubicBezTo>
                  <a:cubicBezTo>
                    <a:pt x="48" y="286"/>
                    <a:pt x="120" y="358"/>
                    <a:pt x="191" y="358"/>
                  </a:cubicBezTo>
                  <a:lnTo>
                    <a:pt x="1358" y="358"/>
                  </a:lnTo>
                  <a:cubicBezTo>
                    <a:pt x="1453" y="358"/>
                    <a:pt x="1501" y="286"/>
                    <a:pt x="1548" y="215"/>
                  </a:cubicBezTo>
                  <a:cubicBezTo>
                    <a:pt x="1572" y="96"/>
                    <a:pt x="1477" y="1"/>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05"/>
            <p:cNvSpPr/>
            <p:nvPr/>
          </p:nvSpPr>
          <p:spPr>
            <a:xfrm>
              <a:off x="6649513" y="1931283"/>
              <a:ext cx="296525" cy="297125"/>
            </a:xfrm>
            <a:custGeom>
              <a:avLst/>
              <a:gdLst/>
              <a:ahLst/>
              <a:cxnLst/>
              <a:rect l="l" t="t" r="r" b="b"/>
              <a:pathLst>
                <a:path w="11861" h="11885" extrusionOk="0">
                  <a:moveTo>
                    <a:pt x="11503" y="6550"/>
                  </a:moveTo>
                  <a:lnTo>
                    <a:pt x="11503" y="7716"/>
                  </a:lnTo>
                  <a:lnTo>
                    <a:pt x="8836" y="7716"/>
                  </a:lnTo>
                  <a:lnTo>
                    <a:pt x="8836" y="6550"/>
                  </a:lnTo>
                  <a:close/>
                  <a:moveTo>
                    <a:pt x="3001" y="6573"/>
                  </a:moveTo>
                  <a:lnTo>
                    <a:pt x="3001" y="7740"/>
                  </a:lnTo>
                  <a:lnTo>
                    <a:pt x="310" y="7740"/>
                  </a:lnTo>
                  <a:lnTo>
                    <a:pt x="310" y="6573"/>
                  </a:lnTo>
                  <a:close/>
                  <a:moveTo>
                    <a:pt x="7264" y="6573"/>
                  </a:moveTo>
                  <a:lnTo>
                    <a:pt x="7264" y="7740"/>
                  </a:lnTo>
                  <a:lnTo>
                    <a:pt x="4573" y="7740"/>
                  </a:lnTo>
                  <a:lnTo>
                    <a:pt x="4573" y="6573"/>
                  </a:lnTo>
                  <a:close/>
                  <a:moveTo>
                    <a:pt x="7216" y="10336"/>
                  </a:moveTo>
                  <a:lnTo>
                    <a:pt x="7216" y="11479"/>
                  </a:lnTo>
                  <a:lnTo>
                    <a:pt x="4549" y="11479"/>
                  </a:lnTo>
                  <a:lnTo>
                    <a:pt x="4549" y="10336"/>
                  </a:lnTo>
                  <a:close/>
                  <a:moveTo>
                    <a:pt x="11503" y="10336"/>
                  </a:moveTo>
                  <a:lnTo>
                    <a:pt x="11503" y="11479"/>
                  </a:lnTo>
                  <a:lnTo>
                    <a:pt x="8836" y="11479"/>
                  </a:lnTo>
                  <a:lnTo>
                    <a:pt x="8836" y="10336"/>
                  </a:lnTo>
                  <a:close/>
                  <a:moveTo>
                    <a:pt x="3358" y="1"/>
                  </a:moveTo>
                  <a:cubicBezTo>
                    <a:pt x="3168" y="1"/>
                    <a:pt x="3025" y="358"/>
                    <a:pt x="3025" y="358"/>
                  </a:cubicBezTo>
                  <a:lnTo>
                    <a:pt x="3025" y="2596"/>
                  </a:lnTo>
                  <a:cubicBezTo>
                    <a:pt x="3025" y="2763"/>
                    <a:pt x="3168" y="2954"/>
                    <a:pt x="3382" y="2954"/>
                  </a:cubicBezTo>
                  <a:lnTo>
                    <a:pt x="5764" y="2954"/>
                  </a:lnTo>
                  <a:lnTo>
                    <a:pt x="5764" y="4502"/>
                  </a:lnTo>
                  <a:lnTo>
                    <a:pt x="1977" y="4502"/>
                  </a:lnTo>
                  <a:cubicBezTo>
                    <a:pt x="1715" y="4502"/>
                    <a:pt x="1501" y="4692"/>
                    <a:pt x="1501" y="4978"/>
                  </a:cubicBezTo>
                  <a:lnTo>
                    <a:pt x="1501" y="6240"/>
                  </a:lnTo>
                  <a:lnTo>
                    <a:pt x="358" y="6240"/>
                  </a:lnTo>
                  <a:cubicBezTo>
                    <a:pt x="167" y="6240"/>
                    <a:pt x="0" y="6407"/>
                    <a:pt x="0" y="6597"/>
                  </a:cubicBezTo>
                  <a:lnTo>
                    <a:pt x="0" y="7740"/>
                  </a:lnTo>
                  <a:cubicBezTo>
                    <a:pt x="0" y="7907"/>
                    <a:pt x="143" y="8098"/>
                    <a:pt x="358" y="8098"/>
                  </a:cubicBezTo>
                  <a:lnTo>
                    <a:pt x="1501" y="8098"/>
                  </a:lnTo>
                  <a:lnTo>
                    <a:pt x="1501" y="10003"/>
                  </a:lnTo>
                  <a:lnTo>
                    <a:pt x="358" y="10003"/>
                  </a:lnTo>
                  <a:cubicBezTo>
                    <a:pt x="167" y="10003"/>
                    <a:pt x="0" y="10146"/>
                    <a:pt x="0" y="10360"/>
                  </a:cubicBezTo>
                  <a:lnTo>
                    <a:pt x="0" y="11693"/>
                  </a:lnTo>
                  <a:cubicBezTo>
                    <a:pt x="0" y="11789"/>
                    <a:pt x="72" y="11884"/>
                    <a:pt x="167" y="11884"/>
                  </a:cubicBezTo>
                  <a:lnTo>
                    <a:pt x="1001" y="11884"/>
                  </a:lnTo>
                  <a:cubicBezTo>
                    <a:pt x="1024" y="11884"/>
                    <a:pt x="1072" y="11884"/>
                    <a:pt x="1072" y="11836"/>
                  </a:cubicBezTo>
                  <a:cubicBezTo>
                    <a:pt x="1191" y="11693"/>
                    <a:pt x="1096" y="11527"/>
                    <a:pt x="953" y="11527"/>
                  </a:cubicBezTo>
                  <a:lnTo>
                    <a:pt x="310" y="11527"/>
                  </a:lnTo>
                  <a:lnTo>
                    <a:pt x="310" y="10360"/>
                  </a:lnTo>
                  <a:lnTo>
                    <a:pt x="3001" y="10360"/>
                  </a:lnTo>
                  <a:lnTo>
                    <a:pt x="3001" y="11527"/>
                  </a:lnTo>
                  <a:lnTo>
                    <a:pt x="1739" y="11527"/>
                  </a:lnTo>
                  <a:cubicBezTo>
                    <a:pt x="1667" y="11527"/>
                    <a:pt x="1596" y="11574"/>
                    <a:pt x="1572" y="11670"/>
                  </a:cubicBezTo>
                  <a:cubicBezTo>
                    <a:pt x="1548" y="11789"/>
                    <a:pt x="1620" y="11884"/>
                    <a:pt x="1739" y="11884"/>
                  </a:cubicBezTo>
                  <a:lnTo>
                    <a:pt x="3025" y="11884"/>
                  </a:lnTo>
                  <a:cubicBezTo>
                    <a:pt x="3215" y="11884"/>
                    <a:pt x="3382" y="11717"/>
                    <a:pt x="3382" y="11527"/>
                  </a:cubicBezTo>
                  <a:lnTo>
                    <a:pt x="3382" y="10360"/>
                  </a:lnTo>
                  <a:cubicBezTo>
                    <a:pt x="3382" y="10169"/>
                    <a:pt x="3239" y="10003"/>
                    <a:pt x="3025" y="10003"/>
                  </a:cubicBezTo>
                  <a:lnTo>
                    <a:pt x="1858" y="10003"/>
                  </a:lnTo>
                  <a:lnTo>
                    <a:pt x="1858" y="8098"/>
                  </a:lnTo>
                  <a:lnTo>
                    <a:pt x="3025" y="8098"/>
                  </a:lnTo>
                  <a:cubicBezTo>
                    <a:pt x="3215" y="8098"/>
                    <a:pt x="3382" y="7955"/>
                    <a:pt x="3382" y="7740"/>
                  </a:cubicBezTo>
                  <a:lnTo>
                    <a:pt x="3382" y="6597"/>
                  </a:lnTo>
                  <a:cubicBezTo>
                    <a:pt x="3382" y="6431"/>
                    <a:pt x="3239" y="6240"/>
                    <a:pt x="3025" y="6240"/>
                  </a:cubicBezTo>
                  <a:lnTo>
                    <a:pt x="1858" y="6240"/>
                  </a:lnTo>
                  <a:lnTo>
                    <a:pt x="1858" y="4978"/>
                  </a:lnTo>
                  <a:cubicBezTo>
                    <a:pt x="1858" y="4883"/>
                    <a:pt x="1929" y="4811"/>
                    <a:pt x="2025" y="4811"/>
                  </a:cubicBezTo>
                  <a:lnTo>
                    <a:pt x="5764" y="4811"/>
                  </a:lnTo>
                  <a:lnTo>
                    <a:pt x="5764" y="6240"/>
                  </a:lnTo>
                  <a:lnTo>
                    <a:pt x="4573" y="6240"/>
                  </a:lnTo>
                  <a:cubicBezTo>
                    <a:pt x="4406" y="6240"/>
                    <a:pt x="4216" y="6407"/>
                    <a:pt x="4216" y="6597"/>
                  </a:cubicBezTo>
                  <a:lnTo>
                    <a:pt x="4216" y="7740"/>
                  </a:lnTo>
                  <a:cubicBezTo>
                    <a:pt x="4216" y="7907"/>
                    <a:pt x="4358" y="8098"/>
                    <a:pt x="4573" y="8098"/>
                  </a:cubicBezTo>
                  <a:lnTo>
                    <a:pt x="5764" y="8098"/>
                  </a:lnTo>
                  <a:lnTo>
                    <a:pt x="5764" y="10003"/>
                  </a:lnTo>
                  <a:lnTo>
                    <a:pt x="4573" y="10003"/>
                  </a:lnTo>
                  <a:cubicBezTo>
                    <a:pt x="4406" y="10003"/>
                    <a:pt x="4216" y="10146"/>
                    <a:pt x="4216" y="10360"/>
                  </a:cubicBezTo>
                  <a:lnTo>
                    <a:pt x="4216" y="11527"/>
                  </a:lnTo>
                  <a:cubicBezTo>
                    <a:pt x="4216" y="11693"/>
                    <a:pt x="4358" y="11884"/>
                    <a:pt x="4573" y="11884"/>
                  </a:cubicBezTo>
                  <a:lnTo>
                    <a:pt x="7264" y="11884"/>
                  </a:lnTo>
                  <a:cubicBezTo>
                    <a:pt x="7431" y="11884"/>
                    <a:pt x="7621" y="11717"/>
                    <a:pt x="7621" y="11527"/>
                  </a:cubicBezTo>
                  <a:lnTo>
                    <a:pt x="7621" y="10360"/>
                  </a:lnTo>
                  <a:cubicBezTo>
                    <a:pt x="7621" y="10169"/>
                    <a:pt x="7454" y="10003"/>
                    <a:pt x="7264" y="10003"/>
                  </a:cubicBezTo>
                  <a:lnTo>
                    <a:pt x="6097" y="10003"/>
                  </a:lnTo>
                  <a:lnTo>
                    <a:pt x="6097" y="8098"/>
                  </a:lnTo>
                  <a:lnTo>
                    <a:pt x="7264" y="8098"/>
                  </a:lnTo>
                  <a:cubicBezTo>
                    <a:pt x="7431" y="8098"/>
                    <a:pt x="7621" y="7955"/>
                    <a:pt x="7621" y="7740"/>
                  </a:cubicBezTo>
                  <a:lnTo>
                    <a:pt x="7621" y="6597"/>
                  </a:lnTo>
                  <a:cubicBezTo>
                    <a:pt x="7621" y="6431"/>
                    <a:pt x="7454" y="6240"/>
                    <a:pt x="7264" y="6240"/>
                  </a:cubicBezTo>
                  <a:lnTo>
                    <a:pt x="6097" y="6240"/>
                  </a:lnTo>
                  <a:lnTo>
                    <a:pt x="6097" y="4811"/>
                  </a:lnTo>
                  <a:lnTo>
                    <a:pt x="9836" y="4811"/>
                  </a:lnTo>
                  <a:cubicBezTo>
                    <a:pt x="9931" y="4811"/>
                    <a:pt x="10002" y="4883"/>
                    <a:pt x="10002" y="4978"/>
                  </a:cubicBezTo>
                  <a:lnTo>
                    <a:pt x="10002" y="6240"/>
                  </a:lnTo>
                  <a:lnTo>
                    <a:pt x="8836" y="6240"/>
                  </a:lnTo>
                  <a:cubicBezTo>
                    <a:pt x="8645" y="6240"/>
                    <a:pt x="8478" y="6407"/>
                    <a:pt x="8478" y="6597"/>
                  </a:cubicBezTo>
                  <a:lnTo>
                    <a:pt x="8478" y="7740"/>
                  </a:lnTo>
                  <a:cubicBezTo>
                    <a:pt x="8478" y="7907"/>
                    <a:pt x="8621" y="8098"/>
                    <a:pt x="8836" y="8098"/>
                  </a:cubicBezTo>
                  <a:lnTo>
                    <a:pt x="10002" y="8098"/>
                  </a:lnTo>
                  <a:lnTo>
                    <a:pt x="10002" y="10003"/>
                  </a:lnTo>
                  <a:lnTo>
                    <a:pt x="8836" y="10003"/>
                  </a:lnTo>
                  <a:cubicBezTo>
                    <a:pt x="8645" y="10003"/>
                    <a:pt x="8478" y="10146"/>
                    <a:pt x="8478" y="10360"/>
                  </a:cubicBezTo>
                  <a:lnTo>
                    <a:pt x="8478" y="11527"/>
                  </a:lnTo>
                  <a:cubicBezTo>
                    <a:pt x="8478" y="11693"/>
                    <a:pt x="8621" y="11884"/>
                    <a:pt x="8836" y="11884"/>
                  </a:cubicBezTo>
                  <a:lnTo>
                    <a:pt x="11503" y="11884"/>
                  </a:lnTo>
                  <a:cubicBezTo>
                    <a:pt x="11693" y="11884"/>
                    <a:pt x="11860" y="11717"/>
                    <a:pt x="11860" y="11527"/>
                  </a:cubicBezTo>
                  <a:lnTo>
                    <a:pt x="11860" y="10360"/>
                  </a:lnTo>
                  <a:cubicBezTo>
                    <a:pt x="11860" y="10169"/>
                    <a:pt x="11717" y="10003"/>
                    <a:pt x="11503" y="10003"/>
                  </a:cubicBezTo>
                  <a:lnTo>
                    <a:pt x="10312" y="10003"/>
                  </a:lnTo>
                  <a:lnTo>
                    <a:pt x="10312" y="8098"/>
                  </a:lnTo>
                  <a:lnTo>
                    <a:pt x="11479" y="8074"/>
                  </a:lnTo>
                  <a:cubicBezTo>
                    <a:pt x="11670" y="8074"/>
                    <a:pt x="11836" y="7907"/>
                    <a:pt x="11836" y="7716"/>
                  </a:cubicBezTo>
                  <a:lnTo>
                    <a:pt x="11836" y="6573"/>
                  </a:lnTo>
                  <a:cubicBezTo>
                    <a:pt x="11836" y="6407"/>
                    <a:pt x="11693" y="6216"/>
                    <a:pt x="11479" y="6216"/>
                  </a:cubicBezTo>
                  <a:lnTo>
                    <a:pt x="10312" y="6216"/>
                  </a:lnTo>
                  <a:lnTo>
                    <a:pt x="10312" y="4930"/>
                  </a:lnTo>
                  <a:cubicBezTo>
                    <a:pt x="10312" y="4668"/>
                    <a:pt x="10122" y="4454"/>
                    <a:pt x="9836" y="4454"/>
                  </a:cubicBezTo>
                  <a:lnTo>
                    <a:pt x="6097" y="4454"/>
                  </a:lnTo>
                  <a:lnTo>
                    <a:pt x="6097" y="2906"/>
                  </a:lnTo>
                  <a:lnTo>
                    <a:pt x="8478" y="2906"/>
                  </a:lnTo>
                  <a:cubicBezTo>
                    <a:pt x="8645" y="2906"/>
                    <a:pt x="8836" y="2763"/>
                    <a:pt x="8836" y="2549"/>
                  </a:cubicBezTo>
                  <a:lnTo>
                    <a:pt x="8836" y="167"/>
                  </a:lnTo>
                  <a:cubicBezTo>
                    <a:pt x="8836" y="96"/>
                    <a:pt x="8740" y="1"/>
                    <a:pt x="8645" y="1"/>
                  </a:cubicBezTo>
                  <a:lnTo>
                    <a:pt x="7335" y="1"/>
                  </a:lnTo>
                  <a:cubicBezTo>
                    <a:pt x="7311" y="1"/>
                    <a:pt x="7288" y="1"/>
                    <a:pt x="7288" y="24"/>
                  </a:cubicBezTo>
                  <a:cubicBezTo>
                    <a:pt x="7169" y="167"/>
                    <a:pt x="7264" y="358"/>
                    <a:pt x="7407" y="358"/>
                  </a:cubicBezTo>
                  <a:lnTo>
                    <a:pt x="8502" y="358"/>
                  </a:lnTo>
                  <a:lnTo>
                    <a:pt x="8502" y="2596"/>
                  </a:lnTo>
                  <a:lnTo>
                    <a:pt x="3358" y="2596"/>
                  </a:lnTo>
                  <a:lnTo>
                    <a:pt x="3358" y="358"/>
                  </a:lnTo>
                  <a:lnTo>
                    <a:pt x="6597" y="358"/>
                  </a:lnTo>
                  <a:cubicBezTo>
                    <a:pt x="6692" y="358"/>
                    <a:pt x="6788" y="263"/>
                    <a:pt x="6788" y="167"/>
                  </a:cubicBezTo>
                  <a:cubicBezTo>
                    <a:pt x="6788" y="96"/>
                    <a:pt x="6692" y="1"/>
                    <a:pt x="65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105"/>
          <p:cNvGrpSpPr/>
          <p:nvPr/>
        </p:nvGrpSpPr>
        <p:grpSpPr>
          <a:xfrm>
            <a:off x="7740143" y="2448434"/>
            <a:ext cx="356767" cy="354584"/>
            <a:chOff x="6647713" y="2369483"/>
            <a:chExt cx="298325" cy="296500"/>
          </a:xfrm>
        </p:grpSpPr>
        <p:sp>
          <p:nvSpPr>
            <p:cNvPr id="11132" name="Google Shape;11132;p105"/>
            <p:cNvSpPr/>
            <p:nvPr/>
          </p:nvSpPr>
          <p:spPr>
            <a:xfrm>
              <a:off x="6648313" y="2370058"/>
              <a:ext cx="144700" cy="144100"/>
            </a:xfrm>
            <a:custGeom>
              <a:avLst/>
              <a:gdLst/>
              <a:ahLst/>
              <a:cxnLst/>
              <a:rect l="l" t="t" r="r" b="b"/>
              <a:pathLst>
                <a:path w="5788" h="5764" extrusionOk="0">
                  <a:moveTo>
                    <a:pt x="5550" y="1"/>
                  </a:moveTo>
                  <a:cubicBezTo>
                    <a:pt x="4573" y="1"/>
                    <a:pt x="3573" y="310"/>
                    <a:pt x="2739" y="811"/>
                  </a:cubicBezTo>
                  <a:cubicBezTo>
                    <a:pt x="1930" y="1287"/>
                    <a:pt x="1263" y="2001"/>
                    <a:pt x="787" y="2835"/>
                  </a:cubicBezTo>
                  <a:cubicBezTo>
                    <a:pt x="715" y="2930"/>
                    <a:pt x="739" y="3001"/>
                    <a:pt x="834" y="3073"/>
                  </a:cubicBezTo>
                  <a:cubicBezTo>
                    <a:pt x="867" y="3098"/>
                    <a:pt x="901" y="3108"/>
                    <a:pt x="932" y="3108"/>
                  </a:cubicBezTo>
                  <a:cubicBezTo>
                    <a:pt x="990" y="3108"/>
                    <a:pt x="1041" y="3072"/>
                    <a:pt x="1072" y="3025"/>
                  </a:cubicBezTo>
                  <a:cubicBezTo>
                    <a:pt x="1525" y="2239"/>
                    <a:pt x="2144" y="1573"/>
                    <a:pt x="2930" y="1144"/>
                  </a:cubicBezTo>
                  <a:cubicBezTo>
                    <a:pt x="3668" y="691"/>
                    <a:pt x="4573" y="429"/>
                    <a:pt x="5430" y="382"/>
                  </a:cubicBezTo>
                  <a:lnTo>
                    <a:pt x="5430" y="5454"/>
                  </a:lnTo>
                  <a:lnTo>
                    <a:pt x="358" y="5454"/>
                  </a:lnTo>
                  <a:cubicBezTo>
                    <a:pt x="406" y="4859"/>
                    <a:pt x="525" y="4287"/>
                    <a:pt x="715" y="3740"/>
                  </a:cubicBezTo>
                  <a:cubicBezTo>
                    <a:pt x="763" y="3644"/>
                    <a:pt x="715" y="3549"/>
                    <a:pt x="644" y="3478"/>
                  </a:cubicBezTo>
                  <a:cubicBezTo>
                    <a:pt x="621" y="3472"/>
                    <a:pt x="599" y="3469"/>
                    <a:pt x="577" y="3469"/>
                  </a:cubicBezTo>
                  <a:cubicBezTo>
                    <a:pt x="506" y="3469"/>
                    <a:pt x="442" y="3500"/>
                    <a:pt x="406" y="3573"/>
                  </a:cubicBezTo>
                  <a:cubicBezTo>
                    <a:pt x="167" y="4216"/>
                    <a:pt x="48" y="4859"/>
                    <a:pt x="1" y="5526"/>
                  </a:cubicBezTo>
                  <a:cubicBezTo>
                    <a:pt x="1" y="5573"/>
                    <a:pt x="48" y="5621"/>
                    <a:pt x="72" y="5669"/>
                  </a:cubicBezTo>
                  <a:cubicBezTo>
                    <a:pt x="120" y="5716"/>
                    <a:pt x="191" y="5764"/>
                    <a:pt x="287" y="5764"/>
                  </a:cubicBezTo>
                  <a:lnTo>
                    <a:pt x="5597" y="5764"/>
                  </a:lnTo>
                  <a:cubicBezTo>
                    <a:pt x="5692" y="5764"/>
                    <a:pt x="5788" y="5669"/>
                    <a:pt x="5788" y="5573"/>
                  </a:cubicBezTo>
                  <a:lnTo>
                    <a:pt x="5788" y="239"/>
                  </a:lnTo>
                  <a:cubicBezTo>
                    <a:pt x="5788" y="191"/>
                    <a:pt x="5764" y="120"/>
                    <a:pt x="5716" y="96"/>
                  </a:cubicBezTo>
                  <a:cubicBezTo>
                    <a:pt x="5669" y="48"/>
                    <a:pt x="5597" y="1"/>
                    <a:pt x="5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05"/>
            <p:cNvSpPr/>
            <p:nvPr/>
          </p:nvSpPr>
          <p:spPr>
            <a:xfrm>
              <a:off x="6647713" y="2521883"/>
              <a:ext cx="240550" cy="144100"/>
            </a:xfrm>
            <a:custGeom>
              <a:avLst/>
              <a:gdLst/>
              <a:ahLst/>
              <a:cxnLst/>
              <a:rect l="l" t="t" r="r" b="b"/>
              <a:pathLst>
                <a:path w="9622" h="5764" extrusionOk="0">
                  <a:moveTo>
                    <a:pt x="5859" y="358"/>
                  </a:moveTo>
                  <a:lnTo>
                    <a:pt x="9193" y="4025"/>
                  </a:lnTo>
                  <a:cubicBezTo>
                    <a:pt x="8217" y="4930"/>
                    <a:pt x="6979" y="5430"/>
                    <a:pt x="5621" y="5430"/>
                  </a:cubicBezTo>
                  <a:cubicBezTo>
                    <a:pt x="4216" y="5430"/>
                    <a:pt x="2930" y="4882"/>
                    <a:pt x="1930" y="3906"/>
                  </a:cubicBezTo>
                  <a:cubicBezTo>
                    <a:pt x="977" y="2953"/>
                    <a:pt x="430" y="1715"/>
                    <a:pt x="382" y="358"/>
                  </a:cubicBezTo>
                  <a:close/>
                  <a:moveTo>
                    <a:pt x="263" y="0"/>
                  </a:moveTo>
                  <a:cubicBezTo>
                    <a:pt x="215" y="0"/>
                    <a:pt x="191" y="0"/>
                    <a:pt x="120" y="48"/>
                  </a:cubicBezTo>
                  <a:cubicBezTo>
                    <a:pt x="49" y="96"/>
                    <a:pt x="1" y="167"/>
                    <a:pt x="1" y="239"/>
                  </a:cubicBezTo>
                  <a:cubicBezTo>
                    <a:pt x="25" y="1739"/>
                    <a:pt x="596" y="3096"/>
                    <a:pt x="1668" y="4144"/>
                  </a:cubicBezTo>
                  <a:cubicBezTo>
                    <a:pt x="2716" y="5192"/>
                    <a:pt x="4121" y="5764"/>
                    <a:pt x="5597" y="5764"/>
                  </a:cubicBezTo>
                  <a:cubicBezTo>
                    <a:pt x="7050" y="5764"/>
                    <a:pt x="8455" y="5192"/>
                    <a:pt x="9503" y="4168"/>
                  </a:cubicBezTo>
                  <a:cubicBezTo>
                    <a:pt x="9622" y="4120"/>
                    <a:pt x="9622" y="3954"/>
                    <a:pt x="9527" y="3858"/>
                  </a:cubicBezTo>
                  <a:lnTo>
                    <a:pt x="6050" y="72"/>
                  </a:lnTo>
                  <a:cubicBezTo>
                    <a:pt x="6002" y="48"/>
                    <a:pt x="5955" y="0"/>
                    <a:pt x="59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05"/>
            <p:cNvSpPr/>
            <p:nvPr/>
          </p:nvSpPr>
          <p:spPr>
            <a:xfrm>
              <a:off x="6801913" y="2369483"/>
              <a:ext cx="144125" cy="243525"/>
            </a:xfrm>
            <a:custGeom>
              <a:avLst/>
              <a:gdLst/>
              <a:ahLst/>
              <a:cxnLst/>
              <a:rect l="l" t="t" r="r" b="b"/>
              <a:pathLst>
                <a:path w="5765" h="9741" extrusionOk="0">
                  <a:moveTo>
                    <a:pt x="239" y="0"/>
                  </a:moveTo>
                  <a:cubicBezTo>
                    <a:pt x="144" y="0"/>
                    <a:pt x="49" y="71"/>
                    <a:pt x="25" y="143"/>
                  </a:cubicBezTo>
                  <a:cubicBezTo>
                    <a:pt x="1" y="191"/>
                    <a:pt x="1" y="214"/>
                    <a:pt x="1" y="262"/>
                  </a:cubicBezTo>
                  <a:lnTo>
                    <a:pt x="1" y="5596"/>
                  </a:lnTo>
                  <a:cubicBezTo>
                    <a:pt x="1" y="5620"/>
                    <a:pt x="25" y="5692"/>
                    <a:pt x="49" y="5715"/>
                  </a:cubicBezTo>
                  <a:lnTo>
                    <a:pt x="1001" y="6763"/>
                  </a:lnTo>
                  <a:cubicBezTo>
                    <a:pt x="1040" y="6789"/>
                    <a:pt x="1094" y="6808"/>
                    <a:pt x="1142" y="6808"/>
                  </a:cubicBezTo>
                  <a:cubicBezTo>
                    <a:pt x="1182" y="6808"/>
                    <a:pt x="1218" y="6796"/>
                    <a:pt x="1239" y="6763"/>
                  </a:cubicBezTo>
                  <a:cubicBezTo>
                    <a:pt x="1311" y="6692"/>
                    <a:pt x="1335" y="6573"/>
                    <a:pt x="1239" y="6525"/>
                  </a:cubicBezTo>
                  <a:lnTo>
                    <a:pt x="358" y="5525"/>
                  </a:lnTo>
                  <a:lnTo>
                    <a:pt x="358" y="381"/>
                  </a:lnTo>
                  <a:cubicBezTo>
                    <a:pt x="1692" y="405"/>
                    <a:pt x="2954" y="976"/>
                    <a:pt x="3906" y="1929"/>
                  </a:cubicBezTo>
                  <a:cubicBezTo>
                    <a:pt x="4883" y="2905"/>
                    <a:pt x="5407" y="4215"/>
                    <a:pt x="5407" y="5596"/>
                  </a:cubicBezTo>
                  <a:cubicBezTo>
                    <a:pt x="5407" y="6882"/>
                    <a:pt x="4811" y="8311"/>
                    <a:pt x="3835" y="9311"/>
                  </a:cubicBezTo>
                  <a:lnTo>
                    <a:pt x="1787" y="7073"/>
                  </a:lnTo>
                  <a:cubicBezTo>
                    <a:pt x="1748" y="7047"/>
                    <a:pt x="1694" y="7028"/>
                    <a:pt x="1646" y="7028"/>
                  </a:cubicBezTo>
                  <a:cubicBezTo>
                    <a:pt x="1606" y="7028"/>
                    <a:pt x="1570" y="7041"/>
                    <a:pt x="1549" y="7073"/>
                  </a:cubicBezTo>
                  <a:cubicBezTo>
                    <a:pt x="1477" y="7144"/>
                    <a:pt x="1454" y="7263"/>
                    <a:pt x="1549" y="7311"/>
                  </a:cubicBezTo>
                  <a:lnTo>
                    <a:pt x="3668" y="9645"/>
                  </a:lnTo>
                  <a:cubicBezTo>
                    <a:pt x="3716" y="9692"/>
                    <a:pt x="3787" y="9740"/>
                    <a:pt x="3835" y="9740"/>
                  </a:cubicBezTo>
                  <a:cubicBezTo>
                    <a:pt x="3906" y="9740"/>
                    <a:pt x="3954" y="9692"/>
                    <a:pt x="4026" y="9669"/>
                  </a:cubicBezTo>
                  <a:cubicBezTo>
                    <a:pt x="5097" y="8573"/>
                    <a:pt x="5764" y="7025"/>
                    <a:pt x="5764" y="5620"/>
                  </a:cubicBezTo>
                  <a:cubicBezTo>
                    <a:pt x="5740" y="4120"/>
                    <a:pt x="5169" y="2715"/>
                    <a:pt x="4145" y="1667"/>
                  </a:cubicBezTo>
                  <a:cubicBezTo>
                    <a:pt x="3097" y="619"/>
                    <a:pt x="1716" y="24"/>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5" name="Google Shape;11135;p105"/>
          <p:cNvGrpSpPr/>
          <p:nvPr/>
        </p:nvGrpSpPr>
        <p:grpSpPr>
          <a:xfrm>
            <a:off x="7007492" y="2448434"/>
            <a:ext cx="355302" cy="354584"/>
            <a:chOff x="6162513" y="2369483"/>
            <a:chExt cx="297100" cy="296500"/>
          </a:xfrm>
        </p:grpSpPr>
        <p:sp>
          <p:nvSpPr>
            <p:cNvPr id="11136" name="Google Shape;11136;p105"/>
            <p:cNvSpPr/>
            <p:nvPr/>
          </p:nvSpPr>
          <p:spPr>
            <a:xfrm>
              <a:off x="6197638" y="2404608"/>
              <a:ext cx="87525" cy="87525"/>
            </a:xfrm>
            <a:custGeom>
              <a:avLst/>
              <a:gdLst/>
              <a:ahLst/>
              <a:cxnLst/>
              <a:rect l="l" t="t" r="r" b="b"/>
              <a:pathLst>
                <a:path w="3501" h="3501" extrusionOk="0">
                  <a:moveTo>
                    <a:pt x="1762" y="0"/>
                  </a:moveTo>
                  <a:cubicBezTo>
                    <a:pt x="1548" y="0"/>
                    <a:pt x="1334" y="24"/>
                    <a:pt x="1167" y="119"/>
                  </a:cubicBezTo>
                  <a:cubicBezTo>
                    <a:pt x="1072" y="143"/>
                    <a:pt x="1000" y="238"/>
                    <a:pt x="1072" y="333"/>
                  </a:cubicBezTo>
                  <a:cubicBezTo>
                    <a:pt x="1089" y="384"/>
                    <a:pt x="1141" y="434"/>
                    <a:pt x="1204" y="434"/>
                  </a:cubicBezTo>
                  <a:cubicBezTo>
                    <a:pt x="1230" y="434"/>
                    <a:pt x="1258" y="426"/>
                    <a:pt x="1286" y="405"/>
                  </a:cubicBezTo>
                  <a:cubicBezTo>
                    <a:pt x="1429" y="357"/>
                    <a:pt x="1596" y="333"/>
                    <a:pt x="1762" y="333"/>
                  </a:cubicBezTo>
                  <a:cubicBezTo>
                    <a:pt x="2525" y="333"/>
                    <a:pt x="3144" y="953"/>
                    <a:pt x="3144" y="1715"/>
                  </a:cubicBezTo>
                  <a:cubicBezTo>
                    <a:pt x="3144" y="2501"/>
                    <a:pt x="2525" y="3120"/>
                    <a:pt x="1762" y="3120"/>
                  </a:cubicBezTo>
                  <a:cubicBezTo>
                    <a:pt x="977" y="3120"/>
                    <a:pt x="357" y="2501"/>
                    <a:pt x="357" y="1715"/>
                  </a:cubicBezTo>
                  <a:cubicBezTo>
                    <a:pt x="357" y="1405"/>
                    <a:pt x="476" y="1072"/>
                    <a:pt x="691" y="834"/>
                  </a:cubicBezTo>
                  <a:cubicBezTo>
                    <a:pt x="738" y="762"/>
                    <a:pt x="738" y="643"/>
                    <a:pt x="643" y="595"/>
                  </a:cubicBezTo>
                  <a:cubicBezTo>
                    <a:pt x="621" y="562"/>
                    <a:pt x="584" y="544"/>
                    <a:pt x="543" y="544"/>
                  </a:cubicBezTo>
                  <a:cubicBezTo>
                    <a:pt x="495" y="544"/>
                    <a:pt x="443" y="568"/>
                    <a:pt x="405" y="619"/>
                  </a:cubicBezTo>
                  <a:cubicBezTo>
                    <a:pt x="143" y="953"/>
                    <a:pt x="0" y="1334"/>
                    <a:pt x="0" y="1762"/>
                  </a:cubicBezTo>
                  <a:cubicBezTo>
                    <a:pt x="0" y="2691"/>
                    <a:pt x="762" y="3501"/>
                    <a:pt x="1762" y="3501"/>
                  </a:cubicBezTo>
                  <a:cubicBezTo>
                    <a:pt x="2739" y="3501"/>
                    <a:pt x="3501" y="2739"/>
                    <a:pt x="3501" y="1739"/>
                  </a:cubicBezTo>
                  <a:cubicBezTo>
                    <a:pt x="3477" y="810"/>
                    <a:pt x="2715" y="0"/>
                    <a:pt x="1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05"/>
            <p:cNvSpPr/>
            <p:nvPr/>
          </p:nvSpPr>
          <p:spPr>
            <a:xfrm>
              <a:off x="6162513" y="2369483"/>
              <a:ext cx="158375" cy="157775"/>
            </a:xfrm>
            <a:custGeom>
              <a:avLst/>
              <a:gdLst/>
              <a:ahLst/>
              <a:cxnLst/>
              <a:rect l="l" t="t" r="r" b="b"/>
              <a:pathLst>
                <a:path w="6335" h="6311" extrusionOk="0">
                  <a:moveTo>
                    <a:pt x="3453" y="452"/>
                  </a:moveTo>
                  <a:lnTo>
                    <a:pt x="3453" y="738"/>
                  </a:lnTo>
                  <a:cubicBezTo>
                    <a:pt x="3453" y="881"/>
                    <a:pt x="3549" y="1000"/>
                    <a:pt x="3691" y="1072"/>
                  </a:cubicBezTo>
                  <a:cubicBezTo>
                    <a:pt x="3930" y="1119"/>
                    <a:pt x="4144" y="1215"/>
                    <a:pt x="4358" y="1334"/>
                  </a:cubicBezTo>
                  <a:cubicBezTo>
                    <a:pt x="4408" y="1373"/>
                    <a:pt x="4466" y="1392"/>
                    <a:pt x="4524" y="1392"/>
                  </a:cubicBezTo>
                  <a:cubicBezTo>
                    <a:pt x="4604" y="1392"/>
                    <a:pt x="4684" y="1355"/>
                    <a:pt x="4739" y="1286"/>
                  </a:cubicBezTo>
                  <a:lnTo>
                    <a:pt x="4977" y="1048"/>
                  </a:lnTo>
                  <a:lnTo>
                    <a:pt x="5335" y="1429"/>
                  </a:lnTo>
                  <a:lnTo>
                    <a:pt x="5096" y="1667"/>
                  </a:lnTo>
                  <a:cubicBezTo>
                    <a:pt x="4977" y="1786"/>
                    <a:pt x="4977" y="1929"/>
                    <a:pt x="5025" y="2048"/>
                  </a:cubicBezTo>
                  <a:cubicBezTo>
                    <a:pt x="5144" y="2262"/>
                    <a:pt x="5239" y="2477"/>
                    <a:pt x="5287" y="2715"/>
                  </a:cubicBezTo>
                  <a:cubicBezTo>
                    <a:pt x="5335" y="2858"/>
                    <a:pt x="5454" y="2953"/>
                    <a:pt x="5597" y="2953"/>
                  </a:cubicBezTo>
                  <a:lnTo>
                    <a:pt x="5930" y="2953"/>
                  </a:lnTo>
                  <a:lnTo>
                    <a:pt x="5930" y="3477"/>
                  </a:lnTo>
                  <a:lnTo>
                    <a:pt x="5597" y="3477"/>
                  </a:lnTo>
                  <a:cubicBezTo>
                    <a:pt x="5454" y="3477"/>
                    <a:pt x="5335" y="3572"/>
                    <a:pt x="5311" y="3715"/>
                  </a:cubicBezTo>
                  <a:cubicBezTo>
                    <a:pt x="5239" y="3953"/>
                    <a:pt x="5144" y="4168"/>
                    <a:pt x="5025" y="4382"/>
                  </a:cubicBezTo>
                  <a:cubicBezTo>
                    <a:pt x="4954" y="4501"/>
                    <a:pt x="4977" y="4668"/>
                    <a:pt x="5096" y="4763"/>
                  </a:cubicBezTo>
                  <a:lnTo>
                    <a:pt x="5335" y="5001"/>
                  </a:lnTo>
                  <a:lnTo>
                    <a:pt x="4977" y="5382"/>
                  </a:lnTo>
                  <a:lnTo>
                    <a:pt x="4739" y="5144"/>
                  </a:lnTo>
                  <a:cubicBezTo>
                    <a:pt x="4654" y="5058"/>
                    <a:pt x="4559" y="5015"/>
                    <a:pt x="4472" y="5015"/>
                  </a:cubicBezTo>
                  <a:cubicBezTo>
                    <a:pt x="4413" y="5015"/>
                    <a:pt x="4358" y="5034"/>
                    <a:pt x="4311" y="5072"/>
                  </a:cubicBezTo>
                  <a:cubicBezTo>
                    <a:pt x="4120" y="5192"/>
                    <a:pt x="3906" y="5263"/>
                    <a:pt x="3668" y="5334"/>
                  </a:cubicBezTo>
                  <a:cubicBezTo>
                    <a:pt x="3525" y="5358"/>
                    <a:pt x="3429" y="5477"/>
                    <a:pt x="3429" y="5668"/>
                  </a:cubicBezTo>
                  <a:lnTo>
                    <a:pt x="3429" y="5977"/>
                  </a:lnTo>
                  <a:lnTo>
                    <a:pt x="2882" y="5977"/>
                  </a:lnTo>
                  <a:lnTo>
                    <a:pt x="2882" y="5668"/>
                  </a:lnTo>
                  <a:cubicBezTo>
                    <a:pt x="2882" y="5501"/>
                    <a:pt x="2810" y="5382"/>
                    <a:pt x="2644" y="5334"/>
                  </a:cubicBezTo>
                  <a:cubicBezTo>
                    <a:pt x="2405" y="5263"/>
                    <a:pt x="2215" y="5192"/>
                    <a:pt x="2001" y="5072"/>
                  </a:cubicBezTo>
                  <a:cubicBezTo>
                    <a:pt x="1951" y="5033"/>
                    <a:pt x="1889" y="5014"/>
                    <a:pt x="1828" y="5014"/>
                  </a:cubicBezTo>
                  <a:cubicBezTo>
                    <a:pt x="1743" y="5014"/>
                    <a:pt x="1661" y="5051"/>
                    <a:pt x="1620" y="5120"/>
                  </a:cubicBezTo>
                  <a:lnTo>
                    <a:pt x="1381" y="5358"/>
                  </a:lnTo>
                  <a:lnTo>
                    <a:pt x="1024" y="4977"/>
                  </a:lnTo>
                  <a:lnTo>
                    <a:pt x="1262" y="4739"/>
                  </a:lnTo>
                  <a:cubicBezTo>
                    <a:pt x="1381" y="4620"/>
                    <a:pt x="1381" y="4477"/>
                    <a:pt x="1310" y="4358"/>
                  </a:cubicBezTo>
                  <a:cubicBezTo>
                    <a:pt x="1191" y="4144"/>
                    <a:pt x="1096" y="3929"/>
                    <a:pt x="1048" y="3691"/>
                  </a:cubicBezTo>
                  <a:cubicBezTo>
                    <a:pt x="1024" y="3548"/>
                    <a:pt x="905" y="3453"/>
                    <a:pt x="738" y="3453"/>
                  </a:cubicBezTo>
                  <a:lnTo>
                    <a:pt x="429" y="3453"/>
                  </a:lnTo>
                  <a:lnTo>
                    <a:pt x="429" y="2905"/>
                  </a:lnTo>
                  <a:lnTo>
                    <a:pt x="715" y="2905"/>
                  </a:lnTo>
                  <a:cubicBezTo>
                    <a:pt x="857" y="2905"/>
                    <a:pt x="977" y="2834"/>
                    <a:pt x="1048" y="2667"/>
                  </a:cubicBezTo>
                  <a:cubicBezTo>
                    <a:pt x="1096" y="2429"/>
                    <a:pt x="1191" y="2239"/>
                    <a:pt x="1310" y="2024"/>
                  </a:cubicBezTo>
                  <a:cubicBezTo>
                    <a:pt x="1405" y="1905"/>
                    <a:pt x="1381" y="1715"/>
                    <a:pt x="1262" y="1643"/>
                  </a:cubicBezTo>
                  <a:lnTo>
                    <a:pt x="1024" y="1405"/>
                  </a:lnTo>
                  <a:lnTo>
                    <a:pt x="1405" y="1048"/>
                  </a:lnTo>
                  <a:lnTo>
                    <a:pt x="1643" y="1286"/>
                  </a:lnTo>
                  <a:cubicBezTo>
                    <a:pt x="1710" y="1353"/>
                    <a:pt x="1785" y="1382"/>
                    <a:pt x="1859" y="1382"/>
                  </a:cubicBezTo>
                  <a:cubicBezTo>
                    <a:pt x="1916" y="1382"/>
                    <a:pt x="1972" y="1365"/>
                    <a:pt x="2024" y="1334"/>
                  </a:cubicBezTo>
                  <a:cubicBezTo>
                    <a:pt x="2239" y="1215"/>
                    <a:pt x="2453" y="1119"/>
                    <a:pt x="2691" y="1072"/>
                  </a:cubicBezTo>
                  <a:cubicBezTo>
                    <a:pt x="2834" y="1048"/>
                    <a:pt x="2929" y="929"/>
                    <a:pt x="2929" y="762"/>
                  </a:cubicBezTo>
                  <a:lnTo>
                    <a:pt x="2929" y="452"/>
                  </a:lnTo>
                  <a:close/>
                  <a:moveTo>
                    <a:pt x="2858" y="0"/>
                  </a:moveTo>
                  <a:cubicBezTo>
                    <a:pt x="2691" y="0"/>
                    <a:pt x="2524" y="143"/>
                    <a:pt x="2524" y="333"/>
                  </a:cubicBezTo>
                  <a:lnTo>
                    <a:pt x="2524" y="667"/>
                  </a:lnTo>
                  <a:cubicBezTo>
                    <a:pt x="2286" y="714"/>
                    <a:pt x="2024" y="810"/>
                    <a:pt x="1810" y="953"/>
                  </a:cubicBezTo>
                  <a:lnTo>
                    <a:pt x="1572" y="714"/>
                  </a:lnTo>
                  <a:cubicBezTo>
                    <a:pt x="1512" y="655"/>
                    <a:pt x="1435" y="625"/>
                    <a:pt x="1358" y="625"/>
                  </a:cubicBezTo>
                  <a:cubicBezTo>
                    <a:pt x="1280" y="625"/>
                    <a:pt x="1203" y="655"/>
                    <a:pt x="1143" y="714"/>
                  </a:cubicBezTo>
                  <a:lnTo>
                    <a:pt x="715" y="1119"/>
                  </a:lnTo>
                  <a:cubicBezTo>
                    <a:pt x="596" y="1262"/>
                    <a:pt x="596" y="1453"/>
                    <a:pt x="715" y="1572"/>
                  </a:cubicBezTo>
                  <a:lnTo>
                    <a:pt x="953" y="1810"/>
                  </a:lnTo>
                  <a:cubicBezTo>
                    <a:pt x="810" y="2048"/>
                    <a:pt x="715" y="2286"/>
                    <a:pt x="667" y="2524"/>
                  </a:cubicBezTo>
                  <a:lnTo>
                    <a:pt x="334" y="2524"/>
                  </a:lnTo>
                  <a:cubicBezTo>
                    <a:pt x="143" y="2524"/>
                    <a:pt x="0" y="2691"/>
                    <a:pt x="0" y="2858"/>
                  </a:cubicBezTo>
                  <a:lnTo>
                    <a:pt x="0" y="3453"/>
                  </a:lnTo>
                  <a:cubicBezTo>
                    <a:pt x="0" y="3644"/>
                    <a:pt x="143" y="3786"/>
                    <a:pt x="334" y="3786"/>
                  </a:cubicBezTo>
                  <a:lnTo>
                    <a:pt x="667" y="3786"/>
                  </a:lnTo>
                  <a:cubicBezTo>
                    <a:pt x="715" y="4025"/>
                    <a:pt x="810" y="4287"/>
                    <a:pt x="953" y="4501"/>
                  </a:cubicBezTo>
                  <a:lnTo>
                    <a:pt x="715" y="4739"/>
                  </a:lnTo>
                  <a:cubicBezTo>
                    <a:pt x="596" y="4858"/>
                    <a:pt x="596" y="5072"/>
                    <a:pt x="715" y="5192"/>
                  </a:cubicBezTo>
                  <a:lnTo>
                    <a:pt x="1143" y="5596"/>
                  </a:lnTo>
                  <a:cubicBezTo>
                    <a:pt x="1203" y="5656"/>
                    <a:pt x="1280" y="5686"/>
                    <a:pt x="1358" y="5686"/>
                  </a:cubicBezTo>
                  <a:cubicBezTo>
                    <a:pt x="1435" y="5686"/>
                    <a:pt x="1512" y="5656"/>
                    <a:pt x="1572" y="5596"/>
                  </a:cubicBezTo>
                  <a:lnTo>
                    <a:pt x="1810" y="5358"/>
                  </a:lnTo>
                  <a:cubicBezTo>
                    <a:pt x="2048" y="5501"/>
                    <a:pt x="2286" y="5596"/>
                    <a:pt x="2524" y="5644"/>
                  </a:cubicBezTo>
                  <a:lnTo>
                    <a:pt x="2524" y="5977"/>
                  </a:lnTo>
                  <a:cubicBezTo>
                    <a:pt x="2524" y="6168"/>
                    <a:pt x="2691" y="6311"/>
                    <a:pt x="2858" y="6311"/>
                  </a:cubicBezTo>
                  <a:lnTo>
                    <a:pt x="3453" y="6311"/>
                  </a:lnTo>
                  <a:cubicBezTo>
                    <a:pt x="3644" y="6311"/>
                    <a:pt x="3787" y="6168"/>
                    <a:pt x="3787" y="5977"/>
                  </a:cubicBezTo>
                  <a:lnTo>
                    <a:pt x="3787" y="5644"/>
                  </a:lnTo>
                  <a:cubicBezTo>
                    <a:pt x="4049" y="5596"/>
                    <a:pt x="4287" y="5501"/>
                    <a:pt x="4501" y="5358"/>
                  </a:cubicBezTo>
                  <a:lnTo>
                    <a:pt x="4739" y="5596"/>
                  </a:lnTo>
                  <a:cubicBezTo>
                    <a:pt x="4799" y="5656"/>
                    <a:pt x="4870" y="5686"/>
                    <a:pt x="4948" y="5686"/>
                  </a:cubicBezTo>
                  <a:cubicBezTo>
                    <a:pt x="5025" y="5686"/>
                    <a:pt x="5108" y="5656"/>
                    <a:pt x="5192" y="5596"/>
                  </a:cubicBezTo>
                  <a:lnTo>
                    <a:pt x="5597" y="5192"/>
                  </a:lnTo>
                  <a:cubicBezTo>
                    <a:pt x="5716" y="5072"/>
                    <a:pt x="5716" y="4858"/>
                    <a:pt x="5597" y="4739"/>
                  </a:cubicBezTo>
                  <a:lnTo>
                    <a:pt x="5358" y="4501"/>
                  </a:lnTo>
                  <a:cubicBezTo>
                    <a:pt x="5501" y="4287"/>
                    <a:pt x="5597" y="4025"/>
                    <a:pt x="5668" y="3786"/>
                  </a:cubicBezTo>
                  <a:lnTo>
                    <a:pt x="6025" y="3786"/>
                  </a:lnTo>
                  <a:cubicBezTo>
                    <a:pt x="6192" y="3786"/>
                    <a:pt x="6335" y="3644"/>
                    <a:pt x="6335" y="3453"/>
                  </a:cubicBezTo>
                  <a:lnTo>
                    <a:pt x="6335" y="2858"/>
                  </a:lnTo>
                  <a:cubicBezTo>
                    <a:pt x="6335" y="2691"/>
                    <a:pt x="6192" y="2524"/>
                    <a:pt x="6025" y="2524"/>
                  </a:cubicBezTo>
                  <a:lnTo>
                    <a:pt x="5668" y="2524"/>
                  </a:lnTo>
                  <a:cubicBezTo>
                    <a:pt x="5597" y="2286"/>
                    <a:pt x="5501" y="2024"/>
                    <a:pt x="5358" y="1810"/>
                  </a:cubicBezTo>
                  <a:lnTo>
                    <a:pt x="5597" y="1572"/>
                  </a:lnTo>
                  <a:cubicBezTo>
                    <a:pt x="5716" y="1453"/>
                    <a:pt x="5716" y="1262"/>
                    <a:pt x="5597" y="1119"/>
                  </a:cubicBezTo>
                  <a:lnTo>
                    <a:pt x="5192" y="714"/>
                  </a:lnTo>
                  <a:cubicBezTo>
                    <a:pt x="5132" y="655"/>
                    <a:pt x="5049" y="625"/>
                    <a:pt x="4965" y="625"/>
                  </a:cubicBezTo>
                  <a:cubicBezTo>
                    <a:pt x="4882" y="625"/>
                    <a:pt x="4799" y="655"/>
                    <a:pt x="4739" y="714"/>
                  </a:cubicBezTo>
                  <a:lnTo>
                    <a:pt x="4501" y="953"/>
                  </a:lnTo>
                  <a:cubicBezTo>
                    <a:pt x="4263" y="810"/>
                    <a:pt x="4025" y="714"/>
                    <a:pt x="3787" y="667"/>
                  </a:cubicBezTo>
                  <a:lnTo>
                    <a:pt x="3787" y="333"/>
                  </a:lnTo>
                  <a:cubicBezTo>
                    <a:pt x="3787" y="143"/>
                    <a:pt x="3644" y="0"/>
                    <a:pt x="3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05"/>
            <p:cNvSpPr/>
            <p:nvPr/>
          </p:nvSpPr>
          <p:spPr>
            <a:xfrm>
              <a:off x="6232763" y="2427808"/>
              <a:ext cx="16100" cy="41700"/>
            </a:xfrm>
            <a:custGeom>
              <a:avLst/>
              <a:gdLst/>
              <a:ahLst/>
              <a:cxnLst/>
              <a:rect l="l" t="t" r="r" b="b"/>
              <a:pathLst>
                <a:path w="644" h="1668" extrusionOk="0">
                  <a:moveTo>
                    <a:pt x="191" y="1"/>
                  </a:moveTo>
                  <a:cubicBezTo>
                    <a:pt x="119" y="1"/>
                    <a:pt x="48" y="48"/>
                    <a:pt x="24" y="144"/>
                  </a:cubicBezTo>
                  <a:cubicBezTo>
                    <a:pt x="0" y="263"/>
                    <a:pt x="72" y="358"/>
                    <a:pt x="191" y="358"/>
                  </a:cubicBezTo>
                  <a:lnTo>
                    <a:pt x="310" y="358"/>
                  </a:lnTo>
                  <a:lnTo>
                    <a:pt x="310" y="1477"/>
                  </a:lnTo>
                  <a:cubicBezTo>
                    <a:pt x="286" y="1573"/>
                    <a:pt x="381" y="1668"/>
                    <a:pt x="477" y="1668"/>
                  </a:cubicBezTo>
                  <a:cubicBezTo>
                    <a:pt x="548" y="1668"/>
                    <a:pt x="643" y="1573"/>
                    <a:pt x="643" y="1477"/>
                  </a:cubicBezTo>
                  <a:lnTo>
                    <a:pt x="643" y="168"/>
                  </a:lnTo>
                  <a:cubicBezTo>
                    <a:pt x="643" y="72"/>
                    <a:pt x="548" y="1"/>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05"/>
            <p:cNvSpPr/>
            <p:nvPr/>
          </p:nvSpPr>
          <p:spPr>
            <a:xfrm>
              <a:off x="6319088" y="2526658"/>
              <a:ext cx="100050" cy="99425"/>
            </a:xfrm>
            <a:custGeom>
              <a:avLst/>
              <a:gdLst/>
              <a:ahLst/>
              <a:cxnLst/>
              <a:rect l="l" t="t" r="r" b="b"/>
              <a:pathLst>
                <a:path w="4002" h="3977" extrusionOk="0">
                  <a:moveTo>
                    <a:pt x="1977" y="0"/>
                  </a:moveTo>
                  <a:cubicBezTo>
                    <a:pt x="881" y="0"/>
                    <a:pt x="0" y="881"/>
                    <a:pt x="0" y="1977"/>
                  </a:cubicBezTo>
                  <a:cubicBezTo>
                    <a:pt x="0" y="3096"/>
                    <a:pt x="881" y="3977"/>
                    <a:pt x="1977" y="3977"/>
                  </a:cubicBezTo>
                  <a:cubicBezTo>
                    <a:pt x="2334" y="3977"/>
                    <a:pt x="2691" y="3882"/>
                    <a:pt x="3001" y="3715"/>
                  </a:cubicBezTo>
                  <a:cubicBezTo>
                    <a:pt x="3072" y="3667"/>
                    <a:pt x="3120" y="3572"/>
                    <a:pt x="3049" y="3477"/>
                  </a:cubicBezTo>
                  <a:cubicBezTo>
                    <a:pt x="3020" y="3419"/>
                    <a:pt x="2973" y="3388"/>
                    <a:pt x="2920" y="3388"/>
                  </a:cubicBezTo>
                  <a:cubicBezTo>
                    <a:pt x="2886" y="3388"/>
                    <a:pt x="2848" y="3401"/>
                    <a:pt x="2810" y="3429"/>
                  </a:cubicBezTo>
                  <a:cubicBezTo>
                    <a:pt x="2572" y="3572"/>
                    <a:pt x="2287" y="3667"/>
                    <a:pt x="1977" y="3667"/>
                  </a:cubicBezTo>
                  <a:cubicBezTo>
                    <a:pt x="1072" y="3667"/>
                    <a:pt x="310" y="2905"/>
                    <a:pt x="310" y="1977"/>
                  </a:cubicBezTo>
                  <a:cubicBezTo>
                    <a:pt x="310" y="1072"/>
                    <a:pt x="1072" y="310"/>
                    <a:pt x="1977" y="310"/>
                  </a:cubicBezTo>
                  <a:cubicBezTo>
                    <a:pt x="2906" y="310"/>
                    <a:pt x="3644" y="1072"/>
                    <a:pt x="3644" y="1977"/>
                  </a:cubicBezTo>
                  <a:cubicBezTo>
                    <a:pt x="3644" y="2310"/>
                    <a:pt x="3573" y="2643"/>
                    <a:pt x="3358" y="2905"/>
                  </a:cubicBezTo>
                  <a:cubicBezTo>
                    <a:pt x="3287" y="3001"/>
                    <a:pt x="3334" y="3096"/>
                    <a:pt x="3406" y="3143"/>
                  </a:cubicBezTo>
                  <a:cubicBezTo>
                    <a:pt x="3443" y="3172"/>
                    <a:pt x="3481" y="3185"/>
                    <a:pt x="3516" y="3185"/>
                  </a:cubicBezTo>
                  <a:cubicBezTo>
                    <a:pt x="3569" y="3185"/>
                    <a:pt x="3615" y="3154"/>
                    <a:pt x="3644" y="3096"/>
                  </a:cubicBezTo>
                  <a:cubicBezTo>
                    <a:pt x="3882" y="2762"/>
                    <a:pt x="4001" y="2381"/>
                    <a:pt x="4001" y="1953"/>
                  </a:cubicBezTo>
                  <a:cubicBezTo>
                    <a:pt x="4001" y="881"/>
                    <a:pt x="3096" y="0"/>
                    <a:pt x="1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05"/>
            <p:cNvSpPr/>
            <p:nvPr/>
          </p:nvSpPr>
          <p:spPr>
            <a:xfrm>
              <a:off x="6278588" y="2486158"/>
              <a:ext cx="181025" cy="179825"/>
            </a:xfrm>
            <a:custGeom>
              <a:avLst/>
              <a:gdLst/>
              <a:ahLst/>
              <a:cxnLst/>
              <a:rect l="l" t="t" r="r" b="b"/>
              <a:pathLst>
                <a:path w="7241" h="7193" extrusionOk="0">
                  <a:moveTo>
                    <a:pt x="3930" y="334"/>
                  </a:moveTo>
                  <a:lnTo>
                    <a:pt x="3930" y="715"/>
                  </a:lnTo>
                  <a:cubicBezTo>
                    <a:pt x="3930" y="858"/>
                    <a:pt x="4049" y="1025"/>
                    <a:pt x="4192" y="1048"/>
                  </a:cubicBezTo>
                  <a:cubicBezTo>
                    <a:pt x="4478" y="1096"/>
                    <a:pt x="4740" y="1215"/>
                    <a:pt x="4978" y="1382"/>
                  </a:cubicBezTo>
                  <a:cubicBezTo>
                    <a:pt x="5031" y="1417"/>
                    <a:pt x="5083" y="1433"/>
                    <a:pt x="5134" y="1433"/>
                  </a:cubicBezTo>
                  <a:cubicBezTo>
                    <a:pt x="5223" y="1433"/>
                    <a:pt x="5308" y="1386"/>
                    <a:pt x="5383" y="1310"/>
                  </a:cubicBezTo>
                  <a:lnTo>
                    <a:pt x="5693" y="1025"/>
                  </a:lnTo>
                  <a:lnTo>
                    <a:pt x="6169" y="1501"/>
                  </a:lnTo>
                  <a:lnTo>
                    <a:pt x="5859" y="1787"/>
                  </a:lnTo>
                  <a:cubicBezTo>
                    <a:pt x="5740" y="1906"/>
                    <a:pt x="5740" y="2096"/>
                    <a:pt x="5812" y="2215"/>
                  </a:cubicBezTo>
                  <a:cubicBezTo>
                    <a:pt x="5955" y="2454"/>
                    <a:pt x="6074" y="2715"/>
                    <a:pt x="6145" y="2977"/>
                  </a:cubicBezTo>
                  <a:cubicBezTo>
                    <a:pt x="6169" y="3144"/>
                    <a:pt x="6312" y="3263"/>
                    <a:pt x="6455" y="3263"/>
                  </a:cubicBezTo>
                  <a:lnTo>
                    <a:pt x="6883" y="3263"/>
                  </a:lnTo>
                  <a:lnTo>
                    <a:pt x="6883" y="3930"/>
                  </a:lnTo>
                  <a:lnTo>
                    <a:pt x="6502" y="3930"/>
                  </a:lnTo>
                  <a:cubicBezTo>
                    <a:pt x="6336" y="3930"/>
                    <a:pt x="6193" y="4049"/>
                    <a:pt x="6169" y="4192"/>
                  </a:cubicBezTo>
                  <a:cubicBezTo>
                    <a:pt x="6097" y="4478"/>
                    <a:pt x="5978" y="4740"/>
                    <a:pt x="5836" y="4978"/>
                  </a:cubicBezTo>
                  <a:cubicBezTo>
                    <a:pt x="5740" y="5121"/>
                    <a:pt x="5788" y="5287"/>
                    <a:pt x="5907" y="5383"/>
                  </a:cubicBezTo>
                  <a:lnTo>
                    <a:pt x="6193" y="5692"/>
                  </a:lnTo>
                  <a:lnTo>
                    <a:pt x="5716" y="6169"/>
                  </a:lnTo>
                  <a:lnTo>
                    <a:pt x="5431" y="5883"/>
                  </a:lnTo>
                  <a:cubicBezTo>
                    <a:pt x="5358" y="5810"/>
                    <a:pt x="5258" y="5782"/>
                    <a:pt x="5164" y="5782"/>
                  </a:cubicBezTo>
                  <a:cubicBezTo>
                    <a:pt x="5105" y="5782"/>
                    <a:pt x="5048" y="5793"/>
                    <a:pt x="5002" y="5811"/>
                  </a:cubicBezTo>
                  <a:cubicBezTo>
                    <a:pt x="4764" y="5954"/>
                    <a:pt x="4502" y="6073"/>
                    <a:pt x="4240" y="6145"/>
                  </a:cubicBezTo>
                  <a:cubicBezTo>
                    <a:pt x="4073" y="6169"/>
                    <a:pt x="3954" y="6311"/>
                    <a:pt x="3954" y="6478"/>
                  </a:cubicBezTo>
                  <a:lnTo>
                    <a:pt x="3954" y="6883"/>
                  </a:lnTo>
                  <a:lnTo>
                    <a:pt x="3287" y="6883"/>
                  </a:lnTo>
                  <a:lnTo>
                    <a:pt x="3287" y="6502"/>
                  </a:lnTo>
                  <a:cubicBezTo>
                    <a:pt x="3287" y="6359"/>
                    <a:pt x="3168" y="6192"/>
                    <a:pt x="3002" y="6169"/>
                  </a:cubicBezTo>
                  <a:cubicBezTo>
                    <a:pt x="2740" y="6121"/>
                    <a:pt x="2478" y="5978"/>
                    <a:pt x="2240" y="5835"/>
                  </a:cubicBezTo>
                  <a:cubicBezTo>
                    <a:pt x="2187" y="5800"/>
                    <a:pt x="2131" y="5784"/>
                    <a:pt x="2076" y="5784"/>
                  </a:cubicBezTo>
                  <a:cubicBezTo>
                    <a:pt x="1981" y="5784"/>
                    <a:pt x="1886" y="5831"/>
                    <a:pt x="1811" y="5907"/>
                  </a:cubicBezTo>
                  <a:lnTo>
                    <a:pt x="1525" y="6192"/>
                  </a:lnTo>
                  <a:lnTo>
                    <a:pt x="1049" y="5716"/>
                  </a:lnTo>
                  <a:lnTo>
                    <a:pt x="1335" y="5430"/>
                  </a:lnTo>
                  <a:cubicBezTo>
                    <a:pt x="1454" y="5311"/>
                    <a:pt x="1454" y="5121"/>
                    <a:pt x="1406" y="5002"/>
                  </a:cubicBezTo>
                  <a:cubicBezTo>
                    <a:pt x="1263" y="4763"/>
                    <a:pt x="1144" y="4502"/>
                    <a:pt x="1073" y="4240"/>
                  </a:cubicBezTo>
                  <a:cubicBezTo>
                    <a:pt x="1049" y="4073"/>
                    <a:pt x="906" y="3954"/>
                    <a:pt x="739" y="3954"/>
                  </a:cubicBezTo>
                  <a:lnTo>
                    <a:pt x="334" y="3954"/>
                  </a:lnTo>
                  <a:lnTo>
                    <a:pt x="334" y="3287"/>
                  </a:lnTo>
                  <a:lnTo>
                    <a:pt x="715" y="3287"/>
                  </a:lnTo>
                  <a:cubicBezTo>
                    <a:pt x="858" y="3287"/>
                    <a:pt x="1025" y="3168"/>
                    <a:pt x="1049" y="3001"/>
                  </a:cubicBezTo>
                  <a:cubicBezTo>
                    <a:pt x="1096" y="2739"/>
                    <a:pt x="1216" y="2477"/>
                    <a:pt x="1382" y="2239"/>
                  </a:cubicBezTo>
                  <a:cubicBezTo>
                    <a:pt x="1454" y="2096"/>
                    <a:pt x="1430" y="1930"/>
                    <a:pt x="1311" y="1811"/>
                  </a:cubicBezTo>
                  <a:lnTo>
                    <a:pt x="1025" y="1525"/>
                  </a:lnTo>
                  <a:lnTo>
                    <a:pt x="1501" y="1048"/>
                  </a:lnTo>
                  <a:lnTo>
                    <a:pt x="1787" y="1334"/>
                  </a:lnTo>
                  <a:cubicBezTo>
                    <a:pt x="1860" y="1407"/>
                    <a:pt x="1960" y="1435"/>
                    <a:pt x="2053" y="1435"/>
                  </a:cubicBezTo>
                  <a:cubicBezTo>
                    <a:pt x="2113" y="1435"/>
                    <a:pt x="2170" y="1424"/>
                    <a:pt x="2216" y="1406"/>
                  </a:cubicBezTo>
                  <a:cubicBezTo>
                    <a:pt x="2454" y="1263"/>
                    <a:pt x="2716" y="1144"/>
                    <a:pt x="2978" y="1072"/>
                  </a:cubicBezTo>
                  <a:cubicBezTo>
                    <a:pt x="3121" y="1048"/>
                    <a:pt x="3240" y="906"/>
                    <a:pt x="3240" y="739"/>
                  </a:cubicBezTo>
                  <a:lnTo>
                    <a:pt x="3240" y="334"/>
                  </a:lnTo>
                  <a:close/>
                  <a:moveTo>
                    <a:pt x="3240" y="1"/>
                  </a:moveTo>
                  <a:cubicBezTo>
                    <a:pt x="3073" y="1"/>
                    <a:pt x="2906" y="167"/>
                    <a:pt x="2906" y="334"/>
                  </a:cubicBezTo>
                  <a:lnTo>
                    <a:pt x="2906" y="763"/>
                  </a:lnTo>
                  <a:cubicBezTo>
                    <a:pt x="2621" y="810"/>
                    <a:pt x="2311" y="953"/>
                    <a:pt x="2049" y="1120"/>
                  </a:cubicBezTo>
                  <a:lnTo>
                    <a:pt x="1763" y="810"/>
                  </a:lnTo>
                  <a:cubicBezTo>
                    <a:pt x="1704" y="739"/>
                    <a:pt x="1614" y="703"/>
                    <a:pt x="1525" y="703"/>
                  </a:cubicBezTo>
                  <a:cubicBezTo>
                    <a:pt x="1436" y="703"/>
                    <a:pt x="1346" y="739"/>
                    <a:pt x="1287" y="810"/>
                  </a:cubicBezTo>
                  <a:lnTo>
                    <a:pt x="811" y="1287"/>
                  </a:lnTo>
                  <a:cubicBezTo>
                    <a:pt x="692" y="1406"/>
                    <a:pt x="692" y="1644"/>
                    <a:pt x="811" y="1763"/>
                  </a:cubicBezTo>
                  <a:lnTo>
                    <a:pt x="1096" y="2072"/>
                  </a:lnTo>
                  <a:cubicBezTo>
                    <a:pt x="930" y="2334"/>
                    <a:pt x="811" y="2620"/>
                    <a:pt x="739" y="2930"/>
                  </a:cubicBezTo>
                  <a:lnTo>
                    <a:pt x="334" y="2930"/>
                  </a:lnTo>
                  <a:cubicBezTo>
                    <a:pt x="144" y="2930"/>
                    <a:pt x="1" y="3073"/>
                    <a:pt x="1" y="3263"/>
                  </a:cubicBezTo>
                  <a:lnTo>
                    <a:pt x="1" y="3930"/>
                  </a:lnTo>
                  <a:cubicBezTo>
                    <a:pt x="1" y="4121"/>
                    <a:pt x="144" y="4263"/>
                    <a:pt x="334" y="4263"/>
                  </a:cubicBezTo>
                  <a:lnTo>
                    <a:pt x="715" y="4263"/>
                  </a:lnTo>
                  <a:cubicBezTo>
                    <a:pt x="763" y="4573"/>
                    <a:pt x="930" y="4859"/>
                    <a:pt x="1073" y="5121"/>
                  </a:cubicBezTo>
                  <a:lnTo>
                    <a:pt x="763" y="5430"/>
                  </a:lnTo>
                  <a:cubicBezTo>
                    <a:pt x="644" y="5549"/>
                    <a:pt x="644" y="5788"/>
                    <a:pt x="763" y="5907"/>
                  </a:cubicBezTo>
                  <a:lnTo>
                    <a:pt x="1239" y="6383"/>
                  </a:lnTo>
                  <a:cubicBezTo>
                    <a:pt x="1299" y="6442"/>
                    <a:pt x="1394" y="6472"/>
                    <a:pt x="1486" y="6472"/>
                  </a:cubicBezTo>
                  <a:cubicBezTo>
                    <a:pt x="1579" y="6472"/>
                    <a:pt x="1668" y="6442"/>
                    <a:pt x="1716" y="6383"/>
                  </a:cubicBezTo>
                  <a:lnTo>
                    <a:pt x="2025" y="6073"/>
                  </a:lnTo>
                  <a:cubicBezTo>
                    <a:pt x="2287" y="6264"/>
                    <a:pt x="2597" y="6383"/>
                    <a:pt x="2883" y="6431"/>
                  </a:cubicBezTo>
                  <a:lnTo>
                    <a:pt x="2883" y="6859"/>
                  </a:lnTo>
                  <a:cubicBezTo>
                    <a:pt x="2883" y="7026"/>
                    <a:pt x="3025" y="7193"/>
                    <a:pt x="3216" y="7193"/>
                  </a:cubicBezTo>
                  <a:lnTo>
                    <a:pt x="3907" y="7193"/>
                  </a:lnTo>
                  <a:cubicBezTo>
                    <a:pt x="4073" y="7193"/>
                    <a:pt x="4216" y="7026"/>
                    <a:pt x="4216" y="6859"/>
                  </a:cubicBezTo>
                  <a:lnTo>
                    <a:pt x="4216" y="6478"/>
                  </a:lnTo>
                  <a:cubicBezTo>
                    <a:pt x="4526" y="6407"/>
                    <a:pt x="4812" y="6264"/>
                    <a:pt x="5097" y="6121"/>
                  </a:cubicBezTo>
                  <a:lnTo>
                    <a:pt x="5383" y="6407"/>
                  </a:lnTo>
                  <a:cubicBezTo>
                    <a:pt x="5443" y="6466"/>
                    <a:pt x="5532" y="6496"/>
                    <a:pt x="5621" y="6496"/>
                  </a:cubicBezTo>
                  <a:cubicBezTo>
                    <a:pt x="5711" y="6496"/>
                    <a:pt x="5800" y="6466"/>
                    <a:pt x="5859" y="6407"/>
                  </a:cubicBezTo>
                  <a:lnTo>
                    <a:pt x="6336" y="5930"/>
                  </a:lnTo>
                  <a:cubicBezTo>
                    <a:pt x="6455" y="5811"/>
                    <a:pt x="6455" y="5573"/>
                    <a:pt x="6336" y="5454"/>
                  </a:cubicBezTo>
                  <a:lnTo>
                    <a:pt x="6050" y="5168"/>
                  </a:lnTo>
                  <a:cubicBezTo>
                    <a:pt x="6217" y="4883"/>
                    <a:pt x="6336" y="4597"/>
                    <a:pt x="6407" y="4287"/>
                  </a:cubicBezTo>
                  <a:lnTo>
                    <a:pt x="6812" y="4287"/>
                  </a:lnTo>
                  <a:cubicBezTo>
                    <a:pt x="7002" y="4287"/>
                    <a:pt x="7145" y="4144"/>
                    <a:pt x="7145" y="3978"/>
                  </a:cubicBezTo>
                  <a:lnTo>
                    <a:pt x="7145" y="3287"/>
                  </a:lnTo>
                  <a:cubicBezTo>
                    <a:pt x="7241" y="3073"/>
                    <a:pt x="7098" y="2930"/>
                    <a:pt x="6883" y="2930"/>
                  </a:cubicBezTo>
                  <a:lnTo>
                    <a:pt x="6455" y="2930"/>
                  </a:lnTo>
                  <a:cubicBezTo>
                    <a:pt x="6407" y="2620"/>
                    <a:pt x="6264" y="2334"/>
                    <a:pt x="6097" y="2072"/>
                  </a:cubicBezTo>
                  <a:lnTo>
                    <a:pt x="6407" y="1763"/>
                  </a:lnTo>
                  <a:cubicBezTo>
                    <a:pt x="6455" y="1715"/>
                    <a:pt x="6479" y="1644"/>
                    <a:pt x="6479" y="1596"/>
                  </a:cubicBezTo>
                  <a:cubicBezTo>
                    <a:pt x="6526" y="1477"/>
                    <a:pt x="6455" y="1382"/>
                    <a:pt x="6407" y="1287"/>
                  </a:cubicBezTo>
                  <a:lnTo>
                    <a:pt x="5931" y="810"/>
                  </a:lnTo>
                  <a:cubicBezTo>
                    <a:pt x="5859" y="763"/>
                    <a:pt x="5836" y="715"/>
                    <a:pt x="5740" y="715"/>
                  </a:cubicBezTo>
                  <a:cubicBezTo>
                    <a:pt x="5712" y="709"/>
                    <a:pt x="5684" y="706"/>
                    <a:pt x="5656" y="706"/>
                  </a:cubicBezTo>
                  <a:cubicBezTo>
                    <a:pt x="5566" y="706"/>
                    <a:pt x="5480" y="738"/>
                    <a:pt x="5407" y="810"/>
                  </a:cubicBezTo>
                  <a:lnTo>
                    <a:pt x="5121" y="1120"/>
                  </a:lnTo>
                  <a:cubicBezTo>
                    <a:pt x="4859" y="929"/>
                    <a:pt x="4550" y="810"/>
                    <a:pt x="4264" y="763"/>
                  </a:cubicBezTo>
                  <a:lnTo>
                    <a:pt x="4264" y="334"/>
                  </a:lnTo>
                  <a:cubicBezTo>
                    <a:pt x="4264" y="167"/>
                    <a:pt x="4097" y="1"/>
                    <a:pt x="3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05"/>
            <p:cNvSpPr/>
            <p:nvPr/>
          </p:nvSpPr>
          <p:spPr>
            <a:xfrm>
              <a:off x="6355988" y="2553433"/>
              <a:ext cx="26825" cy="42900"/>
            </a:xfrm>
            <a:custGeom>
              <a:avLst/>
              <a:gdLst/>
              <a:ahLst/>
              <a:cxnLst/>
              <a:rect l="l" t="t" r="r" b="b"/>
              <a:pathLst>
                <a:path w="1073" h="1716" extrusionOk="0">
                  <a:moveTo>
                    <a:pt x="549" y="1"/>
                  </a:moveTo>
                  <a:cubicBezTo>
                    <a:pt x="310" y="1"/>
                    <a:pt x="96" y="167"/>
                    <a:pt x="25" y="382"/>
                  </a:cubicBezTo>
                  <a:cubicBezTo>
                    <a:pt x="1" y="477"/>
                    <a:pt x="72" y="572"/>
                    <a:pt x="120" y="596"/>
                  </a:cubicBezTo>
                  <a:cubicBezTo>
                    <a:pt x="136" y="599"/>
                    <a:pt x="151" y="601"/>
                    <a:pt x="166" y="601"/>
                  </a:cubicBezTo>
                  <a:cubicBezTo>
                    <a:pt x="263" y="601"/>
                    <a:pt x="337" y="539"/>
                    <a:pt x="358" y="477"/>
                  </a:cubicBezTo>
                  <a:cubicBezTo>
                    <a:pt x="382" y="382"/>
                    <a:pt x="453" y="358"/>
                    <a:pt x="501" y="358"/>
                  </a:cubicBezTo>
                  <a:cubicBezTo>
                    <a:pt x="596" y="358"/>
                    <a:pt x="644" y="405"/>
                    <a:pt x="644" y="501"/>
                  </a:cubicBezTo>
                  <a:lnTo>
                    <a:pt x="644" y="525"/>
                  </a:lnTo>
                  <a:cubicBezTo>
                    <a:pt x="620" y="644"/>
                    <a:pt x="596" y="739"/>
                    <a:pt x="549" y="810"/>
                  </a:cubicBezTo>
                  <a:cubicBezTo>
                    <a:pt x="334" y="1096"/>
                    <a:pt x="215" y="1239"/>
                    <a:pt x="144" y="1334"/>
                  </a:cubicBezTo>
                  <a:cubicBezTo>
                    <a:pt x="72" y="1453"/>
                    <a:pt x="25" y="1525"/>
                    <a:pt x="72" y="1596"/>
                  </a:cubicBezTo>
                  <a:cubicBezTo>
                    <a:pt x="96" y="1668"/>
                    <a:pt x="120" y="1691"/>
                    <a:pt x="191" y="1715"/>
                  </a:cubicBezTo>
                  <a:lnTo>
                    <a:pt x="906" y="1715"/>
                  </a:lnTo>
                  <a:cubicBezTo>
                    <a:pt x="977" y="1715"/>
                    <a:pt x="1073" y="1668"/>
                    <a:pt x="1073" y="1572"/>
                  </a:cubicBezTo>
                  <a:cubicBezTo>
                    <a:pt x="1073" y="1453"/>
                    <a:pt x="1025" y="1358"/>
                    <a:pt x="906" y="1358"/>
                  </a:cubicBezTo>
                  <a:lnTo>
                    <a:pt x="572" y="1358"/>
                  </a:lnTo>
                  <a:cubicBezTo>
                    <a:pt x="620" y="1263"/>
                    <a:pt x="715" y="1168"/>
                    <a:pt x="858" y="977"/>
                  </a:cubicBezTo>
                  <a:cubicBezTo>
                    <a:pt x="953" y="858"/>
                    <a:pt x="1025" y="739"/>
                    <a:pt x="1049" y="620"/>
                  </a:cubicBezTo>
                  <a:lnTo>
                    <a:pt x="1049" y="596"/>
                  </a:lnTo>
                  <a:lnTo>
                    <a:pt x="1049" y="525"/>
                  </a:lnTo>
                  <a:lnTo>
                    <a:pt x="1049" y="501"/>
                  </a:lnTo>
                  <a:cubicBezTo>
                    <a:pt x="1049" y="239"/>
                    <a:pt x="811"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105"/>
          <p:cNvGrpSpPr/>
          <p:nvPr/>
        </p:nvGrpSpPr>
        <p:grpSpPr>
          <a:xfrm>
            <a:off x="6273376" y="2449122"/>
            <a:ext cx="356019" cy="354614"/>
            <a:chOff x="5676088" y="2370058"/>
            <a:chExt cx="297700" cy="296525"/>
          </a:xfrm>
        </p:grpSpPr>
        <p:sp>
          <p:nvSpPr>
            <p:cNvPr id="11143" name="Google Shape;11143;p105"/>
            <p:cNvSpPr/>
            <p:nvPr/>
          </p:nvSpPr>
          <p:spPr>
            <a:xfrm>
              <a:off x="5787438" y="249210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120"/>
                    <a:pt x="2929" y="1"/>
                    <a:pt x="2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05"/>
            <p:cNvSpPr/>
            <p:nvPr/>
          </p:nvSpPr>
          <p:spPr>
            <a:xfrm>
              <a:off x="5787438" y="2512958"/>
              <a:ext cx="75025" cy="8950"/>
            </a:xfrm>
            <a:custGeom>
              <a:avLst/>
              <a:gdLst/>
              <a:ahLst/>
              <a:cxnLst/>
              <a:rect l="l" t="t" r="r" b="b"/>
              <a:pathLst>
                <a:path w="3001" h="358" extrusionOk="0">
                  <a:moveTo>
                    <a:pt x="214" y="0"/>
                  </a:moveTo>
                  <a:cubicBezTo>
                    <a:pt x="119" y="0"/>
                    <a:pt x="71" y="72"/>
                    <a:pt x="24" y="143"/>
                  </a:cubicBezTo>
                  <a:cubicBezTo>
                    <a:pt x="0" y="262"/>
                    <a:pt x="95" y="357"/>
                    <a:pt x="214" y="357"/>
                  </a:cubicBezTo>
                  <a:lnTo>
                    <a:pt x="2834" y="357"/>
                  </a:lnTo>
                  <a:cubicBezTo>
                    <a:pt x="2929" y="357"/>
                    <a:pt x="3001" y="310"/>
                    <a:pt x="3001" y="191"/>
                  </a:cubicBezTo>
                  <a:cubicBezTo>
                    <a:pt x="3001" y="96"/>
                    <a:pt x="2929" y="0"/>
                    <a:pt x="2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05"/>
            <p:cNvSpPr/>
            <p:nvPr/>
          </p:nvSpPr>
          <p:spPr>
            <a:xfrm>
              <a:off x="5804088" y="2534983"/>
              <a:ext cx="42900" cy="8950"/>
            </a:xfrm>
            <a:custGeom>
              <a:avLst/>
              <a:gdLst/>
              <a:ahLst/>
              <a:cxnLst/>
              <a:rect l="l" t="t" r="r" b="b"/>
              <a:pathLst>
                <a:path w="1716" h="358" extrusionOk="0">
                  <a:moveTo>
                    <a:pt x="191" y="0"/>
                  </a:moveTo>
                  <a:cubicBezTo>
                    <a:pt x="72" y="0"/>
                    <a:pt x="1" y="72"/>
                    <a:pt x="25" y="191"/>
                  </a:cubicBezTo>
                  <a:cubicBezTo>
                    <a:pt x="48" y="286"/>
                    <a:pt x="120" y="358"/>
                    <a:pt x="191" y="358"/>
                  </a:cubicBezTo>
                  <a:lnTo>
                    <a:pt x="1501" y="358"/>
                  </a:lnTo>
                  <a:cubicBezTo>
                    <a:pt x="1596" y="358"/>
                    <a:pt x="1668" y="286"/>
                    <a:pt x="1692" y="191"/>
                  </a:cubicBezTo>
                  <a:cubicBezTo>
                    <a:pt x="1715" y="72"/>
                    <a:pt x="1620" y="0"/>
                    <a:pt x="1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05"/>
            <p:cNvSpPr/>
            <p:nvPr/>
          </p:nvSpPr>
          <p:spPr>
            <a:xfrm>
              <a:off x="5753488" y="2448658"/>
              <a:ext cx="141125" cy="140525"/>
            </a:xfrm>
            <a:custGeom>
              <a:avLst/>
              <a:gdLst/>
              <a:ahLst/>
              <a:cxnLst/>
              <a:rect l="l" t="t" r="r" b="b"/>
              <a:pathLst>
                <a:path w="5645" h="5621" extrusionOk="0">
                  <a:moveTo>
                    <a:pt x="2811" y="0"/>
                  </a:moveTo>
                  <a:cubicBezTo>
                    <a:pt x="1263" y="0"/>
                    <a:pt x="1" y="1262"/>
                    <a:pt x="1" y="2810"/>
                  </a:cubicBezTo>
                  <a:cubicBezTo>
                    <a:pt x="48" y="4335"/>
                    <a:pt x="1310" y="5621"/>
                    <a:pt x="2882" y="5621"/>
                  </a:cubicBezTo>
                  <a:cubicBezTo>
                    <a:pt x="3358" y="5621"/>
                    <a:pt x="3835" y="5501"/>
                    <a:pt x="4240" y="5263"/>
                  </a:cubicBezTo>
                  <a:cubicBezTo>
                    <a:pt x="4335" y="5192"/>
                    <a:pt x="4359" y="5120"/>
                    <a:pt x="4311" y="5025"/>
                  </a:cubicBezTo>
                  <a:cubicBezTo>
                    <a:pt x="4263" y="4962"/>
                    <a:pt x="4216" y="4930"/>
                    <a:pt x="4161" y="4930"/>
                  </a:cubicBezTo>
                  <a:cubicBezTo>
                    <a:pt x="4134" y="4930"/>
                    <a:pt x="4105" y="4938"/>
                    <a:pt x="4073" y="4954"/>
                  </a:cubicBezTo>
                  <a:cubicBezTo>
                    <a:pt x="3716" y="5168"/>
                    <a:pt x="3287" y="5287"/>
                    <a:pt x="2858" y="5287"/>
                  </a:cubicBezTo>
                  <a:cubicBezTo>
                    <a:pt x="1477" y="5287"/>
                    <a:pt x="382" y="4192"/>
                    <a:pt x="382" y="2810"/>
                  </a:cubicBezTo>
                  <a:cubicBezTo>
                    <a:pt x="382" y="1453"/>
                    <a:pt x="1477" y="358"/>
                    <a:pt x="2858" y="358"/>
                  </a:cubicBezTo>
                  <a:cubicBezTo>
                    <a:pt x="4216" y="358"/>
                    <a:pt x="5311" y="1453"/>
                    <a:pt x="5311" y="2810"/>
                  </a:cubicBezTo>
                  <a:cubicBezTo>
                    <a:pt x="5311" y="3453"/>
                    <a:pt x="5073" y="4073"/>
                    <a:pt x="4644" y="4525"/>
                  </a:cubicBezTo>
                  <a:cubicBezTo>
                    <a:pt x="4573" y="4573"/>
                    <a:pt x="4573" y="4692"/>
                    <a:pt x="4644" y="4763"/>
                  </a:cubicBezTo>
                  <a:cubicBezTo>
                    <a:pt x="4668" y="4787"/>
                    <a:pt x="4710" y="4799"/>
                    <a:pt x="4755" y="4799"/>
                  </a:cubicBezTo>
                  <a:cubicBezTo>
                    <a:pt x="4799" y="4799"/>
                    <a:pt x="4847" y="4787"/>
                    <a:pt x="4883" y="4763"/>
                  </a:cubicBezTo>
                  <a:cubicBezTo>
                    <a:pt x="5383" y="4215"/>
                    <a:pt x="5645" y="3525"/>
                    <a:pt x="5645" y="2810"/>
                  </a:cubicBezTo>
                  <a:cubicBezTo>
                    <a:pt x="5645" y="1262"/>
                    <a:pt x="4359" y="0"/>
                    <a:pt x="2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05"/>
            <p:cNvSpPr/>
            <p:nvPr/>
          </p:nvSpPr>
          <p:spPr>
            <a:xfrm>
              <a:off x="5676088" y="2370058"/>
              <a:ext cx="297700" cy="296525"/>
            </a:xfrm>
            <a:custGeom>
              <a:avLst/>
              <a:gdLst/>
              <a:ahLst/>
              <a:cxnLst/>
              <a:rect l="l" t="t" r="r" b="b"/>
              <a:pathLst>
                <a:path w="11908" h="11861" extrusionOk="0">
                  <a:moveTo>
                    <a:pt x="8931" y="1168"/>
                  </a:moveTo>
                  <a:cubicBezTo>
                    <a:pt x="9693" y="1644"/>
                    <a:pt x="10336" y="2311"/>
                    <a:pt x="10789" y="3073"/>
                  </a:cubicBezTo>
                  <a:cubicBezTo>
                    <a:pt x="11265" y="3883"/>
                    <a:pt x="11527" y="4811"/>
                    <a:pt x="11575" y="5716"/>
                  </a:cubicBezTo>
                  <a:lnTo>
                    <a:pt x="10408" y="5716"/>
                  </a:lnTo>
                  <a:cubicBezTo>
                    <a:pt x="10384" y="5192"/>
                    <a:pt x="10265" y="4645"/>
                    <a:pt x="10050" y="4168"/>
                  </a:cubicBezTo>
                  <a:cubicBezTo>
                    <a:pt x="10027" y="4121"/>
                    <a:pt x="9955" y="4073"/>
                    <a:pt x="9908" y="4049"/>
                  </a:cubicBezTo>
                  <a:lnTo>
                    <a:pt x="9241" y="4002"/>
                  </a:lnTo>
                  <a:lnTo>
                    <a:pt x="9503" y="3406"/>
                  </a:lnTo>
                  <a:cubicBezTo>
                    <a:pt x="9550" y="3335"/>
                    <a:pt x="9550" y="3287"/>
                    <a:pt x="9479" y="3216"/>
                  </a:cubicBezTo>
                  <a:cubicBezTo>
                    <a:pt x="9145" y="2811"/>
                    <a:pt x="8764" y="2430"/>
                    <a:pt x="8312" y="2144"/>
                  </a:cubicBezTo>
                  <a:lnTo>
                    <a:pt x="8931" y="1168"/>
                  </a:lnTo>
                  <a:close/>
                  <a:moveTo>
                    <a:pt x="3025" y="1192"/>
                  </a:moveTo>
                  <a:lnTo>
                    <a:pt x="3621" y="2216"/>
                  </a:lnTo>
                  <a:cubicBezTo>
                    <a:pt x="3168" y="2501"/>
                    <a:pt x="2763" y="2859"/>
                    <a:pt x="2454" y="3287"/>
                  </a:cubicBezTo>
                  <a:cubicBezTo>
                    <a:pt x="2430" y="3335"/>
                    <a:pt x="2406" y="3406"/>
                    <a:pt x="2430" y="3454"/>
                  </a:cubicBezTo>
                  <a:lnTo>
                    <a:pt x="2692" y="4049"/>
                  </a:lnTo>
                  <a:lnTo>
                    <a:pt x="2049" y="4121"/>
                  </a:lnTo>
                  <a:cubicBezTo>
                    <a:pt x="1977" y="4121"/>
                    <a:pt x="1930" y="4168"/>
                    <a:pt x="1882" y="4240"/>
                  </a:cubicBezTo>
                  <a:cubicBezTo>
                    <a:pt x="1692" y="4740"/>
                    <a:pt x="1572" y="5240"/>
                    <a:pt x="1525" y="5788"/>
                  </a:cubicBezTo>
                  <a:lnTo>
                    <a:pt x="382" y="5788"/>
                  </a:lnTo>
                  <a:cubicBezTo>
                    <a:pt x="406" y="4692"/>
                    <a:pt x="763" y="3644"/>
                    <a:pt x="1382" y="2739"/>
                  </a:cubicBezTo>
                  <a:cubicBezTo>
                    <a:pt x="1834" y="2120"/>
                    <a:pt x="2406" y="1596"/>
                    <a:pt x="3025" y="1192"/>
                  </a:cubicBezTo>
                  <a:close/>
                  <a:moveTo>
                    <a:pt x="6550" y="1882"/>
                  </a:moveTo>
                  <a:cubicBezTo>
                    <a:pt x="7050" y="1977"/>
                    <a:pt x="7526" y="2120"/>
                    <a:pt x="7979" y="2382"/>
                  </a:cubicBezTo>
                  <a:cubicBezTo>
                    <a:pt x="8407" y="2668"/>
                    <a:pt x="8812" y="2978"/>
                    <a:pt x="9122" y="3382"/>
                  </a:cubicBezTo>
                  <a:lnTo>
                    <a:pt x="8860" y="3930"/>
                  </a:lnTo>
                  <a:cubicBezTo>
                    <a:pt x="8836" y="4025"/>
                    <a:pt x="8836" y="4121"/>
                    <a:pt x="8860" y="4216"/>
                  </a:cubicBezTo>
                  <a:cubicBezTo>
                    <a:pt x="8931" y="4287"/>
                    <a:pt x="8979" y="4359"/>
                    <a:pt x="9098" y="4359"/>
                  </a:cubicBezTo>
                  <a:lnTo>
                    <a:pt x="9717" y="4406"/>
                  </a:lnTo>
                  <a:cubicBezTo>
                    <a:pt x="9908" y="4883"/>
                    <a:pt x="10027" y="5407"/>
                    <a:pt x="10027" y="5907"/>
                  </a:cubicBezTo>
                  <a:cubicBezTo>
                    <a:pt x="10027" y="6407"/>
                    <a:pt x="9931" y="6907"/>
                    <a:pt x="9717" y="7383"/>
                  </a:cubicBezTo>
                  <a:lnTo>
                    <a:pt x="9098" y="7455"/>
                  </a:lnTo>
                  <a:cubicBezTo>
                    <a:pt x="9003" y="7455"/>
                    <a:pt x="8931" y="7502"/>
                    <a:pt x="8860" y="7598"/>
                  </a:cubicBezTo>
                  <a:cubicBezTo>
                    <a:pt x="8812" y="7693"/>
                    <a:pt x="8812" y="7788"/>
                    <a:pt x="8860" y="7860"/>
                  </a:cubicBezTo>
                  <a:lnTo>
                    <a:pt x="9122" y="8431"/>
                  </a:lnTo>
                  <a:cubicBezTo>
                    <a:pt x="8812" y="8836"/>
                    <a:pt x="8407" y="9169"/>
                    <a:pt x="7979" y="9407"/>
                  </a:cubicBezTo>
                  <a:cubicBezTo>
                    <a:pt x="7526" y="9669"/>
                    <a:pt x="7050" y="9836"/>
                    <a:pt x="6550" y="9908"/>
                  </a:cubicBezTo>
                  <a:lnTo>
                    <a:pt x="6192" y="9407"/>
                  </a:lnTo>
                  <a:cubicBezTo>
                    <a:pt x="6121" y="9312"/>
                    <a:pt x="6026" y="9288"/>
                    <a:pt x="5954" y="9288"/>
                  </a:cubicBezTo>
                  <a:cubicBezTo>
                    <a:pt x="5859" y="9288"/>
                    <a:pt x="5764" y="9360"/>
                    <a:pt x="5716" y="9407"/>
                  </a:cubicBezTo>
                  <a:lnTo>
                    <a:pt x="5359" y="9908"/>
                  </a:lnTo>
                  <a:cubicBezTo>
                    <a:pt x="4835" y="9836"/>
                    <a:pt x="4359" y="9669"/>
                    <a:pt x="3930" y="9407"/>
                  </a:cubicBezTo>
                  <a:cubicBezTo>
                    <a:pt x="3478" y="9146"/>
                    <a:pt x="3097" y="8812"/>
                    <a:pt x="2763" y="8431"/>
                  </a:cubicBezTo>
                  <a:lnTo>
                    <a:pt x="3025" y="7860"/>
                  </a:lnTo>
                  <a:cubicBezTo>
                    <a:pt x="3049" y="7764"/>
                    <a:pt x="3049" y="7693"/>
                    <a:pt x="3025" y="7598"/>
                  </a:cubicBezTo>
                  <a:cubicBezTo>
                    <a:pt x="2978" y="7502"/>
                    <a:pt x="2906" y="7455"/>
                    <a:pt x="2787" y="7455"/>
                  </a:cubicBezTo>
                  <a:lnTo>
                    <a:pt x="2168" y="7383"/>
                  </a:lnTo>
                  <a:cubicBezTo>
                    <a:pt x="1977" y="6955"/>
                    <a:pt x="1906" y="6502"/>
                    <a:pt x="1906" y="6026"/>
                  </a:cubicBezTo>
                  <a:lnTo>
                    <a:pt x="1906" y="5859"/>
                  </a:lnTo>
                  <a:cubicBezTo>
                    <a:pt x="1906" y="5359"/>
                    <a:pt x="1977" y="4859"/>
                    <a:pt x="2192" y="4383"/>
                  </a:cubicBezTo>
                  <a:lnTo>
                    <a:pt x="2811" y="4335"/>
                  </a:lnTo>
                  <a:cubicBezTo>
                    <a:pt x="2906" y="4335"/>
                    <a:pt x="3001" y="4264"/>
                    <a:pt x="3049" y="4168"/>
                  </a:cubicBezTo>
                  <a:cubicBezTo>
                    <a:pt x="3120" y="4073"/>
                    <a:pt x="3120" y="4002"/>
                    <a:pt x="3049" y="3906"/>
                  </a:cubicBezTo>
                  <a:lnTo>
                    <a:pt x="2787" y="3335"/>
                  </a:lnTo>
                  <a:cubicBezTo>
                    <a:pt x="3120" y="2954"/>
                    <a:pt x="3525" y="2597"/>
                    <a:pt x="3978" y="2358"/>
                  </a:cubicBezTo>
                  <a:cubicBezTo>
                    <a:pt x="4406" y="2120"/>
                    <a:pt x="4883" y="1977"/>
                    <a:pt x="5359" y="1882"/>
                  </a:cubicBezTo>
                  <a:lnTo>
                    <a:pt x="5716" y="2382"/>
                  </a:lnTo>
                  <a:cubicBezTo>
                    <a:pt x="5764" y="2478"/>
                    <a:pt x="5859" y="2501"/>
                    <a:pt x="5954" y="2501"/>
                  </a:cubicBezTo>
                  <a:cubicBezTo>
                    <a:pt x="6026" y="2501"/>
                    <a:pt x="6121" y="2454"/>
                    <a:pt x="6192" y="2382"/>
                  </a:cubicBezTo>
                  <a:lnTo>
                    <a:pt x="6550" y="1882"/>
                  </a:lnTo>
                  <a:close/>
                  <a:moveTo>
                    <a:pt x="11575" y="6073"/>
                  </a:moveTo>
                  <a:cubicBezTo>
                    <a:pt x="11551" y="7026"/>
                    <a:pt x="11265" y="7955"/>
                    <a:pt x="10789" y="8765"/>
                  </a:cubicBezTo>
                  <a:cubicBezTo>
                    <a:pt x="10360" y="9527"/>
                    <a:pt x="9693" y="10193"/>
                    <a:pt x="8931" y="10670"/>
                  </a:cubicBezTo>
                  <a:lnTo>
                    <a:pt x="8336" y="9646"/>
                  </a:lnTo>
                  <a:cubicBezTo>
                    <a:pt x="8764" y="9360"/>
                    <a:pt x="9169" y="9003"/>
                    <a:pt x="9479" y="8574"/>
                  </a:cubicBezTo>
                  <a:cubicBezTo>
                    <a:pt x="9527" y="8526"/>
                    <a:pt x="9550" y="8455"/>
                    <a:pt x="9527" y="8407"/>
                  </a:cubicBezTo>
                  <a:lnTo>
                    <a:pt x="9241" y="7812"/>
                  </a:lnTo>
                  <a:lnTo>
                    <a:pt x="9908" y="7740"/>
                  </a:lnTo>
                  <a:cubicBezTo>
                    <a:pt x="9955" y="7740"/>
                    <a:pt x="10027" y="7693"/>
                    <a:pt x="10050" y="7621"/>
                  </a:cubicBezTo>
                  <a:cubicBezTo>
                    <a:pt x="10265" y="7121"/>
                    <a:pt x="10384" y="6621"/>
                    <a:pt x="10408" y="6073"/>
                  </a:cubicBezTo>
                  <a:close/>
                  <a:moveTo>
                    <a:pt x="1549" y="6121"/>
                  </a:moveTo>
                  <a:lnTo>
                    <a:pt x="1549" y="6169"/>
                  </a:lnTo>
                  <a:cubicBezTo>
                    <a:pt x="1549" y="6407"/>
                    <a:pt x="1596" y="6669"/>
                    <a:pt x="1620" y="6907"/>
                  </a:cubicBezTo>
                  <a:cubicBezTo>
                    <a:pt x="1692" y="7145"/>
                    <a:pt x="1739" y="7383"/>
                    <a:pt x="1858" y="7621"/>
                  </a:cubicBezTo>
                  <a:cubicBezTo>
                    <a:pt x="1858" y="7669"/>
                    <a:pt x="1858" y="7669"/>
                    <a:pt x="1882" y="7693"/>
                  </a:cubicBezTo>
                  <a:cubicBezTo>
                    <a:pt x="1930" y="7740"/>
                    <a:pt x="1977" y="7788"/>
                    <a:pt x="2049" y="7812"/>
                  </a:cubicBezTo>
                  <a:lnTo>
                    <a:pt x="2692" y="7860"/>
                  </a:lnTo>
                  <a:lnTo>
                    <a:pt x="2430" y="8455"/>
                  </a:lnTo>
                  <a:cubicBezTo>
                    <a:pt x="2406" y="8526"/>
                    <a:pt x="2406" y="8574"/>
                    <a:pt x="2454" y="8645"/>
                  </a:cubicBezTo>
                  <a:cubicBezTo>
                    <a:pt x="2787" y="9050"/>
                    <a:pt x="3168" y="9431"/>
                    <a:pt x="3621" y="9717"/>
                  </a:cubicBezTo>
                  <a:lnTo>
                    <a:pt x="3049" y="10693"/>
                  </a:lnTo>
                  <a:cubicBezTo>
                    <a:pt x="2263" y="10193"/>
                    <a:pt x="1596" y="9527"/>
                    <a:pt x="1144" y="8765"/>
                  </a:cubicBezTo>
                  <a:cubicBezTo>
                    <a:pt x="668" y="7955"/>
                    <a:pt x="406" y="7026"/>
                    <a:pt x="382" y="6121"/>
                  </a:cubicBezTo>
                  <a:close/>
                  <a:moveTo>
                    <a:pt x="5978" y="9741"/>
                  </a:moveTo>
                  <a:lnTo>
                    <a:pt x="6359" y="10289"/>
                  </a:lnTo>
                  <a:cubicBezTo>
                    <a:pt x="6377" y="10323"/>
                    <a:pt x="6420" y="10346"/>
                    <a:pt x="6460" y="10346"/>
                  </a:cubicBezTo>
                  <a:cubicBezTo>
                    <a:pt x="6475" y="10346"/>
                    <a:pt x="6489" y="10343"/>
                    <a:pt x="6502" y="10336"/>
                  </a:cubicBezTo>
                  <a:cubicBezTo>
                    <a:pt x="7050" y="10289"/>
                    <a:pt x="7550" y="10098"/>
                    <a:pt x="8026" y="9860"/>
                  </a:cubicBezTo>
                  <a:lnTo>
                    <a:pt x="8288" y="10336"/>
                  </a:lnTo>
                  <a:lnTo>
                    <a:pt x="8598" y="10884"/>
                  </a:lnTo>
                  <a:cubicBezTo>
                    <a:pt x="7788" y="11289"/>
                    <a:pt x="6907" y="11527"/>
                    <a:pt x="5978" y="11527"/>
                  </a:cubicBezTo>
                  <a:cubicBezTo>
                    <a:pt x="5049" y="11527"/>
                    <a:pt x="4121" y="11289"/>
                    <a:pt x="3335" y="10884"/>
                  </a:cubicBezTo>
                  <a:lnTo>
                    <a:pt x="3930" y="9860"/>
                  </a:lnTo>
                  <a:cubicBezTo>
                    <a:pt x="4406" y="10098"/>
                    <a:pt x="4907" y="10289"/>
                    <a:pt x="5430" y="10336"/>
                  </a:cubicBezTo>
                  <a:cubicBezTo>
                    <a:pt x="5502" y="10336"/>
                    <a:pt x="5549" y="10312"/>
                    <a:pt x="5597" y="10289"/>
                  </a:cubicBezTo>
                  <a:lnTo>
                    <a:pt x="5978" y="9741"/>
                  </a:lnTo>
                  <a:close/>
                  <a:moveTo>
                    <a:pt x="5978" y="1"/>
                  </a:moveTo>
                  <a:cubicBezTo>
                    <a:pt x="5526" y="1"/>
                    <a:pt x="5073" y="72"/>
                    <a:pt x="4645" y="168"/>
                  </a:cubicBezTo>
                  <a:cubicBezTo>
                    <a:pt x="4549" y="191"/>
                    <a:pt x="4478" y="287"/>
                    <a:pt x="4525" y="358"/>
                  </a:cubicBezTo>
                  <a:cubicBezTo>
                    <a:pt x="4545" y="437"/>
                    <a:pt x="4614" y="483"/>
                    <a:pt x="4678" y="483"/>
                  </a:cubicBezTo>
                  <a:cubicBezTo>
                    <a:pt x="4691" y="483"/>
                    <a:pt x="4704" y="481"/>
                    <a:pt x="4716" y="477"/>
                  </a:cubicBezTo>
                  <a:cubicBezTo>
                    <a:pt x="5145" y="382"/>
                    <a:pt x="5549" y="334"/>
                    <a:pt x="5978" y="334"/>
                  </a:cubicBezTo>
                  <a:cubicBezTo>
                    <a:pt x="6931" y="334"/>
                    <a:pt x="7812" y="572"/>
                    <a:pt x="8622" y="977"/>
                  </a:cubicBezTo>
                  <a:lnTo>
                    <a:pt x="8026" y="2001"/>
                  </a:lnTo>
                  <a:cubicBezTo>
                    <a:pt x="7550" y="1763"/>
                    <a:pt x="7050" y="1573"/>
                    <a:pt x="6502" y="1525"/>
                  </a:cubicBezTo>
                  <a:cubicBezTo>
                    <a:pt x="6454" y="1525"/>
                    <a:pt x="6383" y="1549"/>
                    <a:pt x="6359" y="1573"/>
                  </a:cubicBezTo>
                  <a:lnTo>
                    <a:pt x="5978" y="2120"/>
                  </a:lnTo>
                  <a:lnTo>
                    <a:pt x="5597" y="1573"/>
                  </a:lnTo>
                  <a:cubicBezTo>
                    <a:pt x="5562" y="1538"/>
                    <a:pt x="5527" y="1516"/>
                    <a:pt x="5483" y="1516"/>
                  </a:cubicBezTo>
                  <a:cubicBezTo>
                    <a:pt x="5467" y="1516"/>
                    <a:pt x="5450" y="1519"/>
                    <a:pt x="5430" y="1525"/>
                  </a:cubicBezTo>
                  <a:cubicBezTo>
                    <a:pt x="4907" y="1573"/>
                    <a:pt x="4406" y="1763"/>
                    <a:pt x="3930" y="2001"/>
                  </a:cubicBezTo>
                  <a:lnTo>
                    <a:pt x="3335" y="977"/>
                  </a:lnTo>
                  <a:cubicBezTo>
                    <a:pt x="3525" y="858"/>
                    <a:pt x="3740" y="787"/>
                    <a:pt x="3954" y="691"/>
                  </a:cubicBezTo>
                  <a:lnTo>
                    <a:pt x="3978" y="691"/>
                  </a:lnTo>
                  <a:cubicBezTo>
                    <a:pt x="4073" y="668"/>
                    <a:pt x="4121" y="549"/>
                    <a:pt x="4073" y="453"/>
                  </a:cubicBezTo>
                  <a:cubicBezTo>
                    <a:pt x="4056" y="384"/>
                    <a:pt x="3987" y="339"/>
                    <a:pt x="3914" y="339"/>
                  </a:cubicBezTo>
                  <a:cubicBezTo>
                    <a:pt x="3888" y="339"/>
                    <a:pt x="3860" y="345"/>
                    <a:pt x="3835" y="358"/>
                  </a:cubicBezTo>
                  <a:lnTo>
                    <a:pt x="3811" y="358"/>
                  </a:lnTo>
                  <a:cubicBezTo>
                    <a:pt x="2692" y="787"/>
                    <a:pt x="1739" y="1525"/>
                    <a:pt x="1072" y="2501"/>
                  </a:cubicBezTo>
                  <a:cubicBezTo>
                    <a:pt x="382" y="3525"/>
                    <a:pt x="1" y="4668"/>
                    <a:pt x="1" y="5907"/>
                  </a:cubicBezTo>
                  <a:cubicBezTo>
                    <a:pt x="1" y="6978"/>
                    <a:pt x="286" y="8002"/>
                    <a:pt x="834" y="8907"/>
                  </a:cubicBezTo>
                  <a:cubicBezTo>
                    <a:pt x="1334" y="9789"/>
                    <a:pt x="2073" y="10503"/>
                    <a:pt x="2978" y="11051"/>
                  </a:cubicBezTo>
                  <a:cubicBezTo>
                    <a:pt x="3859" y="11551"/>
                    <a:pt x="4907" y="11860"/>
                    <a:pt x="5954" y="11860"/>
                  </a:cubicBezTo>
                  <a:cubicBezTo>
                    <a:pt x="6978" y="11860"/>
                    <a:pt x="8026" y="11575"/>
                    <a:pt x="8931" y="11051"/>
                  </a:cubicBezTo>
                  <a:cubicBezTo>
                    <a:pt x="9812" y="10551"/>
                    <a:pt x="10551" y="9789"/>
                    <a:pt x="11074" y="8907"/>
                  </a:cubicBezTo>
                  <a:cubicBezTo>
                    <a:pt x="11598" y="7979"/>
                    <a:pt x="11908" y="6931"/>
                    <a:pt x="11908" y="5907"/>
                  </a:cubicBezTo>
                  <a:cubicBezTo>
                    <a:pt x="11908" y="4859"/>
                    <a:pt x="11622" y="3811"/>
                    <a:pt x="11098" y="2930"/>
                  </a:cubicBezTo>
                  <a:cubicBezTo>
                    <a:pt x="10598" y="2073"/>
                    <a:pt x="9884" y="1358"/>
                    <a:pt x="9003" y="834"/>
                  </a:cubicBezTo>
                  <a:cubicBezTo>
                    <a:pt x="8098" y="310"/>
                    <a:pt x="7050" y="1"/>
                    <a:pt x="5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105"/>
          <p:cNvGrpSpPr/>
          <p:nvPr/>
        </p:nvGrpSpPr>
        <p:grpSpPr>
          <a:xfrm>
            <a:off x="5514356" y="2449122"/>
            <a:ext cx="356049" cy="355332"/>
            <a:chOff x="5168838" y="2370058"/>
            <a:chExt cx="297725" cy="297125"/>
          </a:xfrm>
        </p:grpSpPr>
        <p:sp>
          <p:nvSpPr>
            <p:cNvPr id="11149" name="Google Shape;11149;p105"/>
            <p:cNvSpPr/>
            <p:nvPr/>
          </p:nvSpPr>
          <p:spPr>
            <a:xfrm>
              <a:off x="5208738" y="2424833"/>
              <a:ext cx="11925" cy="8950"/>
            </a:xfrm>
            <a:custGeom>
              <a:avLst/>
              <a:gdLst/>
              <a:ahLst/>
              <a:cxnLst/>
              <a:rect l="l" t="t" r="r" b="b"/>
              <a:pathLst>
                <a:path w="477" h="358" extrusionOk="0">
                  <a:moveTo>
                    <a:pt x="167" y="1"/>
                  </a:moveTo>
                  <a:cubicBezTo>
                    <a:pt x="72" y="1"/>
                    <a:pt x="0" y="48"/>
                    <a:pt x="0" y="144"/>
                  </a:cubicBezTo>
                  <a:cubicBezTo>
                    <a:pt x="0" y="263"/>
                    <a:pt x="72" y="358"/>
                    <a:pt x="167" y="358"/>
                  </a:cubicBezTo>
                  <a:lnTo>
                    <a:pt x="286" y="358"/>
                  </a:lnTo>
                  <a:cubicBezTo>
                    <a:pt x="381" y="358"/>
                    <a:pt x="477" y="287"/>
                    <a:pt x="477" y="191"/>
                  </a:cubicBezTo>
                  <a:cubicBezTo>
                    <a:pt x="477" y="72"/>
                    <a:pt x="405"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05"/>
            <p:cNvSpPr/>
            <p:nvPr/>
          </p:nvSpPr>
          <p:spPr>
            <a:xfrm>
              <a:off x="5276013" y="2424833"/>
              <a:ext cx="14900" cy="8950"/>
            </a:xfrm>
            <a:custGeom>
              <a:avLst/>
              <a:gdLst/>
              <a:ahLst/>
              <a:cxnLst/>
              <a:rect l="l" t="t" r="r" b="b"/>
              <a:pathLst>
                <a:path w="596" h="358" extrusionOk="0">
                  <a:moveTo>
                    <a:pt x="191" y="1"/>
                  </a:moveTo>
                  <a:cubicBezTo>
                    <a:pt x="96" y="1"/>
                    <a:pt x="0" y="48"/>
                    <a:pt x="0" y="144"/>
                  </a:cubicBezTo>
                  <a:cubicBezTo>
                    <a:pt x="0" y="263"/>
                    <a:pt x="96" y="358"/>
                    <a:pt x="191" y="358"/>
                  </a:cubicBezTo>
                  <a:lnTo>
                    <a:pt x="429" y="358"/>
                  </a:lnTo>
                  <a:cubicBezTo>
                    <a:pt x="500" y="358"/>
                    <a:pt x="596" y="287"/>
                    <a:pt x="596" y="191"/>
                  </a:cubicBezTo>
                  <a:cubicBezTo>
                    <a:pt x="596" y="72"/>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05"/>
            <p:cNvSpPr/>
            <p:nvPr/>
          </p:nvSpPr>
          <p:spPr>
            <a:xfrm>
              <a:off x="52998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30" y="358"/>
                  </a:lnTo>
                  <a:cubicBezTo>
                    <a:pt x="501" y="358"/>
                    <a:pt x="596" y="287"/>
                    <a:pt x="596" y="191"/>
                  </a:cubicBezTo>
                  <a:cubicBezTo>
                    <a:pt x="596" y="72"/>
                    <a:pt x="549"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05"/>
            <p:cNvSpPr/>
            <p:nvPr/>
          </p:nvSpPr>
          <p:spPr>
            <a:xfrm>
              <a:off x="5253388" y="2424833"/>
              <a:ext cx="14900" cy="8950"/>
            </a:xfrm>
            <a:custGeom>
              <a:avLst/>
              <a:gdLst/>
              <a:ahLst/>
              <a:cxnLst/>
              <a:rect l="l" t="t" r="r" b="b"/>
              <a:pathLst>
                <a:path w="596" h="358" extrusionOk="0">
                  <a:moveTo>
                    <a:pt x="167" y="1"/>
                  </a:moveTo>
                  <a:cubicBezTo>
                    <a:pt x="72" y="1"/>
                    <a:pt x="0" y="48"/>
                    <a:pt x="0" y="144"/>
                  </a:cubicBezTo>
                  <a:cubicBezTo>
                    <a:pt x="0" y="263"/>
                    <a:pt x="48" y="358"/>
                    <a:pt x="167" y="358"/>
                  </a:cubicBezTo>
                  <a:lnTo>
                    <a:pt x="405" y="358"/>
                  </a:lnTo>
                  <a:cubicBezTo>
                    <a:pt x="501" y="358"/>
                    <a:pt x="596" y="287"/>
                    <a:pt x="596" y="191"/>
                  </a:cubicBezTo>
                  <a:cubicBezTo>
                    <a:pt x="596" y="72"/>
                    <a:pt x="524"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05"/>
            <p:cNvSpPr/>
            <p:nvPr/>
          </p:nvSpPr>
          <p:spPr>
            <a:xfrm>
              <a:off x="5228988" y="2424833"/>
              <a:ext cx="14900" cy="8950"/>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191"/>
                  </a:cubicBezTo>
                  <a:cubicBezTo>
                    <a:pt x="595" y="72"/>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05"/>
            <p:cNvSpPr/>
            <p:nvPr/>
          </p:nvSpPr>
          <p:spPr>
            <a:xfrm>
              <a:off x="5323638" y="2424833"/>
              <a:ext cx="11925" cy="8950"/>
            </a:xfrm>
            <a:custGeom>
              <a:avLst/>
              <a:gdLst/>
              <a:ahLst/>
              <a:cxnLst/>
              <a:rect l="l" t="t" r="r" b="b"/>
              <a:pathLst>
                <a:path w="477" h="358" extrusionOk="0">
                  <a:moveTo>
                    <a:pt x="191" y="1"/>
                  </a:moveTo>
                  <a:cubicBezTo>
                    <a:pt x="96" y="1"/>
                    <a:pt x="1" y="48"/>
                    <a:pt x="1" y="144"/>
                  </a:cubicBezTo>
                  <a:cubicBezTo>
                    <a:pt x="1"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05"/>
            <p:cNvSpPr/>
            <p:nvPr/>
          </p:nvSpPr>
          <p:spPr>
            <a:xfrm>
              <a:off x="5394488" y="2424833"/>
              <a:ext cx="11925" cy="8950"/>
            </a:xfrm>
            <a:custGeom>
              <a:avLst/>
              <a:gdLst/>
              <a:ahLst/>
              <a:cxnLst/>
              <a:rect l="l" t="t" r="r" b="b"/>
              <a:pathLst>
                <a:path w="477" h="358" extrusionOk="0">
                  <a:moveTo>
                    <a:pt x="191" y="1"/>
                  </a:moveTo>
                  <a:cubicBezTo>
                    <a:pt x="96" y="1"/>
                    <a:pt x="0" y="48"/>
                    <a:pt x="0" y="144"/>
                  </a:cubicBezTo>
                  <a:cubicBezTo>
                    <a:pt x="0" y="263"/>
                    <a:pt x="72" y="358"/>
                    <a:pt x="191" y="358"/>
                  </a:cubicBezTo>
                  <a:lnTo>
                    <a:pt x="310" y="358"/>
                  </a:lnTo>
                  <a:cubicBezTo>
                    <a:pt x="382" y="358"/>
                    <a:pt x="477" y="287"/>
                    <a:pt x="477" y="191"/>
                  </a:cubicBezTo>
                  <a:cubicBezTo>
                    <a:pt x="477" y="72"/>
                    <a:pt x="429" y="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05"/>
            <p:cNvSpPr/>
            <p:nvPr/>
          </p:nvSpPr>
          <p:spPr>
            <a:xfrm>
              <a:off x="5415913" y="2424833"/>
              <a:ext cx="14925" cy="8950"/>
            </a:xfrm>
            <a:custGeom>
              <a:avLst/>
              <a:gdLst/>
              <a:ahLst/>
              <a:cxnLst/>
              <a:rect l="l" t="t" r="r" b="b"/>
              <a:pathLst>
                <a:path w="597" h="358" extrusionOk="0">
                  <a:moveTo>
                    <a:pt x="191" y="1"/>
                  </a:moveTo>
                  <a:cubicBezTo>
                    <a:pt x="96" y="1"/>
                    <a:pt x="1" y="48"/>
                    <a:pt x="1" y="144"/>
                  </a:cubicBezTo>
                  <a:cubicBezTo>
                    <a:pt x="1" y="263"/>
                    <a:pt x="96" y="358"/>
                    <a:pt x="191" y="358"/>
                  </a:cubicBezTo>
                  <a:lnTo>
                    <a:pt x="429" y="358"/>
                  </a:lnTo>
                  <a:cubicBezTo>
                    <a:pt x="501" y="358"/>
                    <a:pt x="596" y="287"/>
                    <a:pt x="596" y="191"/>
                  </a:cubicBezTo>
                  <a:cubicBezTo>
                    <a:pt x="596" y="72"/>
                    <a:pt x="549"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05"/>
            <p:cNvSpPr/>
            <p:nvPr/>
          </p:nvSpPr>
          <p:spPr>
            <a:xfrm>
              <a:off x="5441513" y="2424833"/>
              <a:ext cx="11950" cy="8950"/>
            </a:xfrm>
            <a:custGeom>
              <a:avLst/>
              <a:gdLst/>
              <a:ahLst/>
              <a:cxnLst/>
              <a:rect l="l" t="t" r="r" b="b"/>
              <a:pathLst>
                <a:path w="478" h="358" extrusionOk="0">
                  <a:moveTo>
                    <a:pt x="215" y="1"/>
                  </a:moveTo>
                  <a:cubicBezTo>
                    <a:pt x="120" y="1"/>
                    <a:pt x="25" y="48"/>
                    <a:pt x="25" y="144"/>
                  </a:cubicBezTo>
                  <a:cubicBezTo>
                    <a:pt x="1" y="263"/>
                    <a:pt x="96" y="358"/>
                    <a:pt x="168" y="358"/>
                  </a:cubicBezTo>
                  <a:lnTo>
                    <a:pt x="287" y="358"/>
                  </a:lnTo>
                  <a:cubicBezTo>
                    <a:pt x="382" y="358"/>
                    <a:pt x="477" y="287"/>
                    <a:pt x="477" y="191"/>
                  </a:cubicBezTo>
                  <a:cubicBezTo>
                    <a:pt x="477" y="72"/>
                    <a:pt x="406"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05"/>
            <p:cNvSpPr/>
            <p:nvPr/>
          </p:nvSpPr>
          <p:spPr>
            <a:xfrm>
              <a:off x="5168838" y="2370058"/>
              <a:ext cx="297725" cy="297125"/>
            </a:xfrm>
            <a:custGeom>
              <a:avLst/>
              <a:gdLst/>
              <a:ahLst/>
              <a:cxnLst/>
              <a:rect l="l" t="t" r="r" b="b"/>
              <a:pathLst>
                <a:path w="11909" h="11885" extrusionOk="0">
                  <a:moveTo>
                    <a:pt x="11527" y="11051"/>
                  </a:moveTo>
                  <a:lnTo>
                    <a:pt x="11527" y="11527"/>
                  </a:lnTo>
                  <a:lnTo>
                    <a:pt x="334" y="11527"/>
                  </a:lnTo>
                  <a:lnTo>
                    <a:pt x="334" y="11051"/>
                  </a:lnTo>
                  <a:close/>
                  <a:moveTo>
                    <a:pt x="930" y="1"/>
                  </a:moveTo>
                  <a:cubicBezTo>
                    <a:pt x="810" y="1"/>
                    <a:pt x="715" y="72"/>
                    <a:pt x="715" y="191"/>
                  </a:cubicBezTo>
                  <a:lnTo>
                    <a:pt x="715" y="977"/>
                  </a:lnTo>
                  <a:lnTo>
                    <a:pt x="501" y="977"/>
                  </a:lnTo>
                  <a:cubicBezTo>
                    <a:pt x="429" y="977"/>
                    <a:pt x="334" y="1049"/>
                    <a:pt x="334" y="1144"/>
                  </a:cubicBezTo>
                  <a:cubicBezTo>
                    <a:pt x="334" y="1263"/>
                    <a:pt x="382" y="1334"/>
                    <a:pt x="501" y="1334"/>
                  </a:cubicBezTo>
                  <a:lnTo>
                    <a:pt x="715" y="1334"/>
                  </a:lnTo>
                  <a:lnTo>
                    <a:pt x="715" y="2239"/>
                  </a:lnTo>
                  <a:lnTo>
                    <a:pt x="501" y="2239"/>
                  </a:lnTo>
                  <a:cubicBezTo>
                    <a:pt x="429" y="2239"/>
                    <a:pt x="334" y="2287"/>
                    <a:pt x="334" y="2382"/>
                  </a:cubicBezTo>
                  <a:cubicBezTo>
                    <a:pt x="334" y="2501"/>
                    <a:pt x="382" y="2597"/>
                    <a:pt x="501" y="2597"/>
                  </a:cubicBezTo>
                  <a:lnTo>
                    <a:pt x="715" y="2597"/>
                  </a:lnTo>
                  <a:lnTo>
                    <a:pt x="715" y="3478"/>
                  </a:lnTo>
                  <a:lnTo>
                    <a:pt x="501" y="3478"/>
                  </a:lnTo>
                  <a:cubicBezTo>
                    <a:pt x="429" y="3478"/>
                    <a:pt x="334" y="3549"/>
                    <a:pt x="334" y="3644"/>
                  </a:cubicBezTo>
                  <a:cubicBezTo>
                    <a:pt x="334" y="3763"/>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45"/>
                  </a:cubicBezTo>
                  <a:cubicBezTo>
                    <a:pt x="334" y="6264"/>
                    <a:pt x="382" y="6335"/>
                    <a:pt x="501" y="6335"/>
                  </a:cubicBezTo>
                  <a:lnTo>
                    <a:pt x="715" y="6335"/>
                  </a:lnTo>
                  <a:lnTo>
                    <a:pt x="715" y="7240"/>
                  </a:lnTo>
                  <a:lnTo>
                    <a:pt x="501" y="7240"/>
                  </a:lnTo>
                  <a:cubicBezTo>
                    <a:pt x="429" y="7240"/>
                    <a:pt x="334" y="7288"/>
                    <a:pt x="334" y="7383"/>
                  </a:cubicBezTo>
                  <a:cubicBezTo>
                    <a:pt x="334" y="7502"/>
                    <a:pt x="382" y="7598"/>
                    <a:pt x="501" y="7598"/>
                  </a:cubicBezTo>
                  <a:lnTo>
                    <a:pt x="715" y="7598"/>
                  </a:lnTo>
                  <a:lnTo>
                    <a:pt x="715" y="8479"/>
                  </a:lnTo>
                  <a:lnTo>
                    <a:pt x="501" y="8479"/>
                  </a:lnTo>
                  <a:cubicBezTo>
                    <a:pt x="429" y="8479"/>
                    <a:pt x="334" y="8550"/>
                    <a:pt x="334" y="8645"/>
                  </a:cubicBezTo>
                  <a:cubicBezTo>
                    <a:pt x="334" y="8765"/>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6"/>
                    <a:pt x="1" y="11027"/>
                  </a:cubicBezTo>
                  <a:lnTo>
                    <a:pt x="1" y="11575"/>
                  </a:lnTo>
                  <a:cubicBezTo>
                    <a:pt x="1" y="11741"/>
                    <a:pt x="120" y="11884"/>
                    <a:pt x="310" y="11884"/>
                  </a:cubicBezTo>
                  <a:lnTo>
                    <a:pt x="11622" y="11884"/>
                  </a:lnTo>
                  <a:cubicBezTo>
                    <a:pt x="11765" y="11884"/>
                    <a:pt x="11908" y="11765"/>
                    <a:pt x="11908" y="11575"/>
                  </a:cubicBezTo>
                  <a:lnTo>
                    <a:pt x="11908" y="10979"/>
                  </a:lnTo>
                  <a:cubicBezTo>
                    <a:pt x="11884" y="10908"/>
                    <a:pt x="11860" y="10813"/>
                    <a:pt x="11789" y="10789"/>
                  </a:cubicBezTo>
                  <a:cubicBezTo>
                    <a:pt x="11765" y="10741"/>
                    <a:pt x="11741" y="10717"/>
                    <a:pt x="11670" y="10717"/>
                  </a:cubicBezTo>
                  <a:cubicBezTo>
                    <a:pt x="11646" y="10717"/>
                    <a:pt x="11622" y="10717"/>
                    <a:pt x="11598" y="10693"/>
                  </a:cubicBezTo>
                  <a:cubicBezTo>
                    <a:pt x="11479" y="10670"/>
                    <a:pt x="11313" y="10670"/>
                    <a:pt x="11194" y="10598"/>
                  </a:cubicBezTo>
                  <a:cubicBezTo>
                    <a:pt x="11051" y="10551"/>
                    <a:pt x="10908" y="10432"/>
                    <a:pt x="10813" y="10265"/>
                  </a:cubicBezTo>
                  <a:cubicBezTo>
                    <a:pt x="10717" y="10122"/>
                    <a:pt x="10670" y="9955"/>
                    <a:pt x="10646" y="9765"/>
                  </a:cubicBezTo>
                  <a:lnTo>
                    <a:pt x="10646" y="9741"/>
                  </a:lnTo>
                  <a:lnTo>
                    <a:pt x="9717" y="4526"/>
                  </a:lnTo>
                  <a:lnTo>
                    <a:pt x="9717" y="4478"/>
                  </a:lnTo>
                  <a:cubicBezTo>
                    <a:pt x="9693" y="4383"/>
                    <a:pt x="9622" y="4311"/>
                    <a:pt x="9527" y="4311"/>
                  </a:cubicBezTo>
                  <a:cubicBezTo>
                    <a:pt x="9408" y="4311"/>
                    <a:pt x="9360" y="4406"/>
                    <a:pt x="9384" y="4526"/>
                  </a:cubicBezTo>
                  <a:lnTo>
                    <a:pt x="10336" y="9836"/>
                  </a:lnTo>
                  <a:cubicBezTo>
                    <a:pt x="10360" y="10193"/>
                    <a:pt x="10527" y="10479"/>
                    <a:pt x="10717" y="10693"/>
                  </a:cubicBezTo>
                  <a:lnTo>
                    <a:pt x="6740" y="10693"/>
                  </a:lnTo>
                  <a:lnTo>
                    <a:pt x="6740" y="10717"/>
                  </a:lnTo>
                  <a:cubicBezTo>
                    <a:pt x="6740" y="10717"/>
                    <a:pt x="6264" y="10455"/>
                    <a:pt x="6240" y="10146"/>
                  </a:cubicBezTo>
                  <a:lnTo>
                    <a:pt x="6240" y="10122"/>
                  </a:lnTo>
                  <a:lnTo>
                    <a:pt x="5788" y="7598"/>
                  </a:lnTo>
                  <a:lnTo>
                    <a:pt x="6407" y="4002"/>
                  </a:lnTo>
                  <a:cubicBezTo>
                    <a:pt x="6431" y="3763"/>
                    <a:pt x="6526" y="3525"/>
                    <a:pt x="6669" y="3311"/>
                  </a:cubicBezTo>
                  <a:cubicBezTo>
                    <a:pt x="6836" y="3097"/>
                    <a:pt x="6978" y="2930"/>
                    <a:pt x="7193" y="2763"/>
                  </a:cubicBezTo>
                  <a:cubicBezTo>
                    <a:pt x="7393" y="2630"/>
                    <a:pt x="7629" y="2555"/>
                    <a:pt x="7867" y="2555"/>
                  </a:cubicBezTo>
                  <a:cubicBezTo>
                    <a:pt x="7968" y="2555"/>
                    <a:pt x="8070" y="2568"/>
                    <a:pt x="8169" y="2597"/>
                  </a:cubicBezTo>
                  <a:cubicBezTo>
                    <a:pt x="8741" y="2739"/>
                    <a:pt x="9122" y="3287"/>
                    <a:pt x="9265" y="3811"/>
                  </a:cubicBezTo>
                  <a:cubicBezTo>
                    <a:pt x="9284" y="3890"/>
                    <a:pt x="9353" y="3936"/>
                    <a:pt x="9430" y="3936"/>
                  </a:cubicBezTo>
                  <a:cubicBezTo>
                    <a:pt x="9446" y="3936"/>
                    <a:pt x="9463" y="3934"/>
                    <a:pt x="9479" y="3930"/>
                  </a:cubicBezTo>
                  <a:cubicBezTo>
                    <a:pt x="9574" y="3906"/>
                    <a:pt x="9622" y="3811"/>
                    <a:pt x="9598" y="3716"/>
                  </a:cubicBezTo>
                  <a:cubicBezTo>
                    <a:pt x="9574" y="3573"/>
                    <a:pt x="9503" y="3430"/>
                    <a:pt x="9408" y="3287"/>
                  </a:cubicBezTo>
                  <a:lnTo>
                    <a:pt x="9336" y="3097"/>
                  </a:lnTo>
                  <a:cubicBezTo>
                    <a:pt x="9146" y="2835"/>
                    <a:pt x="8931" y="2597"/>
                    <a:pt x="8669" y="2454"/>
                  </a:cubicBezTo>
                  <a:cubicBezTo>
                    <a:pt x="8410" y="2291"/>
                    <a:pt x="8095" y="2207"/>
                    <a:pt x="7785" y="2207"/>
                  </a:cubicBezTo>
                  <a:cubicBezTo>
                    <a:pt x="7640" y="2207"/>
                    <a:pt x="7496" y="2225"/>
                    <a:pt x="7359" y="2263"/>
                  </a:cubicBezTo>
                  <a:cubicBezTo>
                    <a:pt x="7074" y="2358"/>
                    <a:pt x="6836" y="2525"/>
                    <a:pt x="6645" y="2739"/>
                  </a:cubicBezTo>
                  <a:cubicBezTo>
                    <a:pt x="6526" y="2859"/>
                    <a:pt x="6431" y="2978"/>
                    <a:pt x="6383" y="3097"/>
                  </a:cubicBezTo>
                  <a:cubicBezTo>
                    <a:pt x="6240" y="3335"/>
                    <a:pt x="6145" y="3597"/>
                    <a:pt x="6073" y="3906"/>
                  </a:cubicBezTo>
                  <a:lnTo>
                    <a:pt x="5597" y="6574"/>
                  </a:lnTo>
                  <a:lnTo>
                    <a:pt x="5550" y="6193"/>
                  </a:lnTo>
                  <a:cubicBezTo>
                    <a:pt x="5550" y="6169"/>
                    <a:pt x="5550" y="6097"/>
                    <a:pt x="5526" y="6073"/>
                  </a:cubicBezTo>
                  <a:cubicBezTo>
                    <a:pt x="5454" y="5835"/>
                    <a:pt x="5335" y="5621"/>
                    <a:pt x="5192" y="5454"/>
                  </a:cubicBezTo>
                  <a:cubicBezTo>
                    <a:pt x="4960" y="5186"/>
                    <a:pt x="4621" y="5012"/>
                    <a:pt x="4275" y="5012"/>
                  </a:cubicBezTo>
                  <a:cubicBezTo>
                    <a:pt x="4159" y="5012"/>
                    <a:pt x="4043" y="5032"/>
                    <a:pt x="3930" y="5073"/>
                  </a:cubicBezTo>
                  <a:cubicBezTo>
                    <a:pt x="3859" y="5097"/>
                    <a:pt x="3763" y="5145"/>
                    <a:pt x="3668" y="5216"/>
                  </a:cubicBezTo>
                  <a:cubicBezTo>
                    <a:pt x="3502" y="5335"/>
                    <a:pt x="3382" y="5478"/>
                    <a:pt x="3263" y="5669"/>
                  </a:cubicBezTo>
                  <a:cubicBezTo>
                    <a:pt x="3144" y="5835"/>
                    <a:pt x="3073" y="6026"/>
                    <a:pt x="3049" y="6216"/>
                  </a:cubicBezTo>
                  <a:lnTo>
                    <a:pt x="2620" y="8574"/>
                  </a:lnTo>
                  <a:cubicBezTo>
                    <a:pt x="2597" y="8669"/>
                    <a:pt x="2692" y="8765"/>
                    <a:pt x="2787" y="8788"/>
                  </a:cubicBezTo>
                  <a:cubicBezTo>
                    <a:pt x="2795" y="8791"/>
                    <a:pt x="2803" y="8792"/>
                    <a:pt x="2811" y="8792"/>
                  </a:cubicBezTo>
                  <a:cubicBezTo>
                    <a:pt x="2878" y="8792"/>
                    <a:pt x="2956" y="8709"/>
                    <a:pt x="2978" y="8645"/>
                  </a:cubicBezTo>
                  <a:lnTo>
                    <a:pt x="3406" y="6288"/>
                  </a:lnTo>
                  <a:cubicBezTo>
                    <a:pt x="3430" y="6145"/>
                    <a:pt x="3502" y="5978"/>
                    <a:pt x="3573" y="5835"/>
                  </a:cubicBezTo>
                  <a:cubicBezTo>
                    <a:pt x="3738" y="5571"/>
                    <a:pt x="4040" y="5376"/>
                    <a:pt x="4353" y="5376"/>
                  </a:cubicBezTo>
                  <a:cubicBezTo>
                    <a:pt x="4492" y="5376"/>
                    <a:pt x="4632" y="5414"/>
                    <a:pt x="4764" y="5502"/>
                  </a:cubicBezTo>
                  <a:cubicBezTo>
                    <a:pt x="4859" y="5573"/>
                    <a:pt x="4930" y="5669"/>
                    <a:pt x="5002" y="5740"/>
                  </a:cubicBezTo>
                  <a:cubicBezTo>
                    <a:pt x="5121" y="5907"/>
                    <a:pt x="5216" y="6073"/>
                    <a:pt x="5240" y="6288"/>
                  </a:cubicBezTo>
                  <a:lnTo>
                    <a:pt x="5931" y="10193"/>
                  </a:lnTo>
                  <a:cubicBezTo>
                    <a:pt x="5954" y="10384"/>
                    <a:pt x="6097" y="10693"/>
                    <a:pt x="6097" y="10693"/>
                  </a:cubicBezTo>
                  <a:lnTo>
                    <a:pt x="2501" y="10693"/>
                  </a:lnTo>
                  <a:cubicBezTo>
                    <a:pt x="2501" y="10693"/>
                    <a:pt x="2692" y="10384"/>
                    <a:pt x="2692" y="10193"/>
                  </a:cubicBezTo>
                  <a:lnTo>
                    <a:pt x="2811" y="9431"/>
                  </a:lnTo>
                  <a:cubicBezTo>
                    <a:pt x="2835" y="9360"/>
                    <a:pt x="2739" y="9265"/>
                    <a:pt x="2644" y="9241"/>
                  </a:cubicBezTo>
                  <a:cubicBezTo>
                    <a:pt x="2631" y="9232"/>
                    <a:pt x="2617" y="9228"/>
                    <a:pt x="2603" y="9228"/>
                  </a:cubicBezTo>
                  <a:cubicBezTo>
                    <a:pt x="2540" y="9228"/>
                    <a:pt x="2473" y="9306"/>
                    <a:pt x="2454" y="9384"/>
                  </a:cubicBezTo>
                  <a:lnTo>
                    <a:pt x="2335" y="10122"/>
                  </a:lnTo>
                  <a:lnTo>
                    <a:pt x="2335" y="10146"/>
                  </a:lnTo>
                  <a:cubicBezTo>
                    <a:pt x="2287" y="10455"/>
                    <a:pt x="2096" y="10693"/>
                    <a:pt x="1811" y="10693"/>
                  </a:cubicBezTo>
                  <a:cubicBezTo>
                    <a:pt x="1811" y="10693"/>
                    <a:pt x="1787" y="10693"/>
                    <a:pt x="1763" y="10717"/>
                  </a:cubicBezTo>
                  <a:lnTo>
                    <a:pt x="1072" y="10717"/>
                  </a:lnTo>
                  <a:lnTo>
                    <a:pt x="1072" y="191"/>
                  </a:lnTo>
                  <a:cubicBezTo>
                    <a:pt x="1072" y="96"/>
                    <a:pt x="1025"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105"/>
          <p:cNvGrpSpPr/>
          <p:nvPr/>
        </p:nvGrpSpPr>
        <p:grpSpPr>
          <a:xfrm>
            <a:off x="4770285" y="2512505"/>
            <a:ext cx="355332" cy="227849"/>
            <a:chOff x="4674088" y="2423058"/>
            <a:chExt cx="297125" cy="190525"/>
          </a:xfrm>
        </p:grpSpPr>
        <p:sp>
          <p:nvSpPr>
            <p:cNvPr id="11160" name="Google Shape;11160;p105"/>
            <p:cNvSpPr/>
            <p:nvPr/>
          </p:nvSpPr>
          <p:spPr>
            <a:xfrm>
              <a:off x="4674088" y="2423058"/>
              <a:ext cx="297125" cy="190525"/>
            </a:xfrm>
            <a:custGeom>
              <a:avLst/>
              <a:gdLst/>
              <a:ahLst/>
              <a:cxnLst/>
              <a:rect l="l" t="t" r="r" b="b"/>
              <a:pathLst>
                <a:path w="11885" h="7621" extrusionOk="0">
                  <a:moveTo>
                    <a:pt x="5931" y="1048"/>
                  </a:moveTo>
                  <a:cubicBezTo>
                    <a:pt x="6764" y="1667"/>
                    <a:pt x="7264" y="2691"/>
                    <a:pt x="7264" y="3787"/>
                  </a:cubicBezTo>
                  <a:cubicBezTo>
                    <a:pt x="7264" y="4882"/>
                    <a:pt x="6740" y="5906"/>
                    <a:pt x="5931" y="6525"/>
                  </a:cubicBezTo>
                  <a:cubicBezTo>
                    <a:pt x="5121" y="5930"/>
                    <a:pt x="4597" y="4906"/>
                    <a:pt x="4597" y="3811"/>
                  </a:cubicBezTo>
                  <a:cubicBezTo>
                    <a:pt x="4597" y="3096"/>
                    <a:pt x="4788" y="2406"/>
                    <a:pt x="5216" y="1810"/>
                  </a:cubicBezTo>
                  <a:cubicBezTo>
                    <a:pt x="5431" y="1524"/>
                    <a:pt x="5669" y="1286"/>
                    <a:pt x="5931" y="1048"/>
                  </a:cubicBezTo>
                  <a:close/>
                  <a:moveTo>
                    <a:pt x="8074" y="0"/>
                  </a:moveTo>
                  <a:cubicBezTo>
                    <a:pt x="7884" y="0"/>
                    <a:pt x="7693" y="0"/>
                    <a:pt x="7503" y="24"/>
                  </a:cubicBezTo>
                  <a:cubicBezTo>
                    <a:pt x="7407" y="24"/>
                    <a:pt x="7360" y="119"/>
                    <a:pt x="7360" y="238"/>
                  </a:cubicBezTo>
                  <a:cubicBezTo>
                    <a:pt x="7360" y="334"/>
                    <a:pt x="7431" y="381"/>
                    <a:pt x="7574" y="381"/>
                  </a:cubicBezTo>
                  <a:cubicBezTo>
                    <a:pt x="7741" y="358"/>
                    <a:pt x="7884" y="358"/>
                    <a:pt x="8074" y="358"/>
                  </a:cubicBezTo>
                  <a:cubicBezTo>
                    <a:pt x="9979" y="358"/>
                    <a:pt x="11551" y="1905"/>
                    <a:pt x="11551" y="3834"/>
                  </a:cubicBezTo>
                  <a:cubicBezTo>
                    <a:pt x="11551" y="5787"/>
                    <a:pt x="10003" y="7311"/>
                    <a:pt x="8074" y="7311"/>
                  </a:cubicBezTo>
                  <a:cubicBezTo>
                    <a:pt x="7407" y="7311"/>
                    <a:pt x="6788" y="7145"/>
                    <a:pt x="6264" y="6811"/>
                  </a:cubicBezTo>
                  <a:cubicBezTo>
                    <a:pt x="7121" y="6097"/>
                    <a:pt x="7645" y="5073"/>
                    <a:pt x="7645" y="3882"/>
                  </a:cubicBezTo>
                  <a:cubicBezTo>
                    <a:pt x="7645" y="2691"/>
                    <a:pt x="7121" y="1620"/>
                    <a:pt x="6264" y="929"/>
                  </a:cubicBezTo>
                  <a:cubicBezTo>
                    <a:pt x="6431" y="810"/>
                    <a:pt x="6645" y="715"/>
                    <a:pt x="6812" y="619"/>
                  </a:cubicBezTo>
                  <a:cubicBezTo>
                    <a:pt x="6907" y="596"/>
                    <a:pt x="6979" y="477"/>
                    <a:pt x="6907" y="381"/>
                  </a:cubicBezTo>
                  <a:cubicBezTo>
                    <a:pt x="6890" y="331"/>
                    <a:pt x="6826" y="280"/>
                    <a:pt x="6756" y="280"/>
                  </a:cubicBezTo>
                  <a:cubicBezTo>
                    <a:pt x="6727" y="280"/>
                    <a:pt x="6697" y="289"/>
                    <a:pt x="6669" y="310"/>
                  </a:cubicBezTo>
                  <a:cubicBezTo>
                    <a:pt x="6407" y="381"/>
                    <a:pt x="6169" y="548"/>
                    <a:pt x="5931" y="691"/>
                  </a:cubicBezTo>
                  <a:cubicBezTo>
                    <a:pt x="5335" y="262"/>
                    <a:pt x="4597" y="24"/>
                    <a:pt x="3811" y="24"/>
                  </a:cubicBezTo>
                  <a:cubicBezTo>
                    <a:pt x="1692" y="24"/>
                    <a:pt x="1" y="1763"/>
                    <a:pt x="1" y="3834"/>
                  </a:cubicBezTo>
                  <a:cubicBezTo>
                    <a:pt x="1" y="4168"/>
                    <a:pt x="25" y="4477"/>
                    <a:pt x="120" y="4787"/>
                  </a:cubicBezTo>
                  <a:cubicBezTo>
                    <a:pt x="140" y="4866"/>
                    <a:pt x="209" y="4912"/>
                    <a:pt x="286" y="4912"/>
                  </a:cubicBezTo>
                  <a:cubicBezTo>
                    <a:pt x="302" y="4912"/>
                    <a:pt x="318" y="4910"/>
                    <a:pt x="334" y="4906"/>
                  </a:cubicBezTo>
                  <a:cubicBezTo>
                    <a:pt x="430" y="4882"/>
                    <a:pt x="477" y="4787"/>
                    <a:pt x="453" y="4692"/>
                  </a:cubicBezTo>
                  <a:cubicBezTo>
                    <a:pt x="382" y="4430"/>
                    <a:pt x="334" y="4144"/>
                    <a:pt x="334" y="3834"/>
                  </a:cubicBezTo>
                  <a:cubicBezTo>
                    <a:pt x="334" y="1929"/>
                    <a:pt x="1882" y="358"/>
                    <a:pt x="3811" y="358"/>
                  </a:cubicBezTo>
                  <a:cubicBezTo>
                    <a:pt x="4454" y="358"/>
                    <a:pt x="5097" y="548"/>
                    <a:pt x="5621" y="858"/>
                  </a:cubicBezTo>
                  <a:cubicBezTo>
                    <a:pt x="5359" y="1072"/>
                    <a:pt x="5121" y="1334"/>
                    <a:pt x="4907" y="1643"/>
                  </a:cubicBezTo>
                  <a:cubicBezTo>
                    <a:pt x="4478" y="2286"/>
                    <a:pt x="4240" y="3049"/>
                    <a:pt x="4240" y="3811"/>
                  </a:cubicBezTo>
                  <a:cubicBezTo>
                    <a:pt x="4240" y="5001"/>
                    <a:pt x="4764" y="6073"/>
                    <a:pt x="5621" y="6764"/>
                  </a:cubicBezTo>
                  <a:cubicBezTo>
                    <a:pt x="5097" y="7073"/>
                    <a:pt x="4478" y="7264"/>
                    <a:pt x="3811" y="7264"/>
                  </a:cubicBezTo>
                  <a:cubicBezTo>
                    <a:pt x="2501" y="7264"/>
                    <a:pt x="1311" y="6549"/>
                    <a:pt x="715" y="5382"/>
                  </a:cubicBezTo>
                  <a:cubicBezTo>
                    <a:pt x="697" y="5310"/>
                    <a:pt x="623" y="5279"/>
                    <a:pt x="547" y="5279"/>
                  </a:cubicBezTo>
                  <a:cubicBezTo>
                    <a:pt x="524" y="5279"/>
                    <a:pt x="500" y="5281"/>
                    <a:pt x="477" y="5287"/>
                  </a:cubicBezTo>
                  <a:cubicBezTo>
                    <a:pt x="382" y="5335"/>
                    <a:pt x="358" y="5454"/>
                    <a:pt x="382" y="5525"/>
                  </a:cubicBezTo>
                  <a:cubicBezTo>
                    <a:pt x="1049" y="6811"/>
                    <a:pt x="2359" y="7621"/>
                    <a:pt x="3787" y="7621"/>
                  </a:cubicBezTo>
                  <a:cubicBezTo>
                    <a:pt x="4550" y="7621"/>
                    <a:pt x="5288" y="7383"/>
                    <a:pt x="5883" y="6954"/>
                  </a:cubicBezTo>
                  <a:cubicBezTo>
                    <a:pt x="6502" y="7383"/>
                    <a:pt x="7241" y="7621"/>
                    <a:pt x="8003" y="7621"/>
                  </a:cubicBezTo>
                  <a:cubicBezTo>
                    <a:pt x="10122" y="7621"/>
                    <a:pt x="11813" y="5882"/>
                    <a:pt x="11813" y="3811"/>
                  </a:cubicBezTo>
                  <a:cubicBezTo>
                    <a:pt x="11884" y="1691"/>
                    <a:pt x="10194" y="0"/>
                    <a:pt x="80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05"/>
            <p:cNvSpPr/>
            <p:nvPr/>
          </p:nvSpPr>
          <p:spPr>
            <a:xfrm>
              <a:off x="4703263" y="2505208"/>
              <a:ext cx="57200" cy="8950"/>
            </a:xfrm>
            <a:custGeom>
              <a:avLst/>
              <a:gdLst/>
              <a:ahLst/>
              <a:cxnLst/>
              <a:rect l="l" t="t" r="r" b="b"/>
              <a:pathLst>
                <a:path w="2288" h="358" extrusionOk="0">
                  <a:moveTo>
                    <a:pt x="168" y="1"/>
                  </a:moveTo>
                  <a:cubicBezTo>
                    <a:pt x="96" y="1"/>
                    <a:pt x="25" y="48"/>
                    <a:pt x="1" y="144"/>
                  </a:cubicBezTo>
                  <a:cubicBezTo>
                    <a:pt x="1" y="239"/>
                    <a:pt x="96" y="358"/>
                    <a:pt x="168" y="358"/>
                  </a:cubicBezTo>
                  <a:lnTo>
                    <a:pt x="2073" y="358"/>
                  </a:lnTo>
                  <a:cubicBezTo>
                    <a:pt x="2168" y="358"/>
                    <a:pt x="2239" y="286"/>
                    <a:pt x="2263" y="191"/>
                  </a:cubicBezTo>
                  <a:cubicBezTo>
                    <a:pt x="2287" y="72"/>
                    <a:pt x="2192" y="1"/>
                    <a:pt x="2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05"/>
            <p:cNvSpPr/>
            <p:nvPr/>
          </p:nvSpPr>
          <p:spPr>
            <a:xfrm>
              <a:off x="4703263" y="2523083"/>
              <a:ext cx="39325" cy="8350"/>
            </a:xfrm>
            <a:custGeom>
              <a:avLst/>
              <a:gdLst/>
              <a:ahLst/>
              <a:cxnLst/>
              <a:rect l="l" t="t" r="r" b="b"/>
              <a:pathLst>
                <a:path w="1573" h="334" extrusionOk="0">
                  <a:moveTo>
                    <a:pt x="168" y="0"/>
                  </a:moveTo>
                  <a:cubicBezTo>
                    <a:pt x="96" y="0"/>
                    <a:pt x="25" y="48"/>
                    <a:pt x="1" y="143"/>
                  </a:cubicBezTo>
                  <a:cubicBezTo>
                    <a:pt x="1" y="238"/>
                    <a:pt x="96" y="334"/>
                    <a:pt x="168" y="334"/>
                  </a:cubicBezTo>
                  <a:lnTo>
                    <a:pt x="1358" y="334"/>
                  </a:lnTo>
                  <a:cubicBezTo>
                    <a:pt x="1454" y="334"/>
                    <a:pt x="1525" y="286"/>
                    <a:pt x="1549" y="191"/>
                  </a:cubicBezTo>
                  <a:cubicBezTo>
                    <a:pt x="1573" y="72"/>
                    <a:pt x="1477" y="0"/>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05"/>
            <p:cNvSpPr/>
            <p:nvPr/>
          </p:nvSpPr>
          <p:spPr>
            <a:xfrm>
              <a:off x="4884863" y="2505208"/>
              <a:ext cx="57775" cy="8950"/>
            </a:xfrm>
            <a:custGeom>
              <a:avLst/>
              <a:gdLst/>
              <a:ahLst/>
              <a:cxnLst/>
              <a:rect l="l" t="t" r="r" b="b"/>
              <a:pathLst>
                <a:path w="2311" h="358" extrusionOk="0">
                  <a:moveTo>
                    <a:pt x="215" y="1"/>
                  </a:moveTo>
                  <a:cubicBezTo>
                    <a:pt x="119" y="1"/>
                    <a:pt x="48" y="48"/>
                    <a:pt x="24" y="144"/>
                  </a:cubicBezTo>
                  <a:cubicBezTo>
                    <a:pt x="0" y="263"/>
                    <a:pt x="96" y="358"/>
                    <a:pt x="215" y="358"/>
                  </a:cubicBezTo>
                  <a:lnTo>
                    <a:pt x="2120" y="358"/>
                  </a:lnTo>
                  <a:cubicBezTo>
                    <a:pt x="2191" y="358"/>
                    <a:pt x="2263" y="286"/>
                    <a:pt x="2286" y="191"/>
                  </a:cubicBezTo>
                  <a:cubicBezTo>
                    <a:pt x="2310" y="72"/>
                    <a:pt x="2239"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05"/>
            <p:cNvSpPr/>
            <p:nvPr/>
          </p:nvSpPr>
          <p:spPr>
            <a:xfrm>
              <a:off x="4902713" y="2523083"/>
              <a:ext cx="39325" cy="8350"/>
            </a:xfrm>
            <a:custGeom>
              <a:avLst/>
              <a:gdLst/>
              <a:ahLst/>
              <a:cxnLst/>
              <a:rect l="l" t="t" r="r" b="b"/>
              <a:pathLst>
                <a:path w="1573" h="334" extrusionOk="0">
                  <a:moveTo>
                    <a:pt x="215" y="0"/>
                  </a:moveTo>
                  <a:cubicBezTo>
                    <a:pt x="120" y="0"/>
                    <a:pt x="48" y="48"/>
                    <a:pt x="25" y="143"/>
                  </a:cubicBezTo>
                  <a:cubicBezTo>
                    <a:pt x="1" y="262"/>
                    <a:pt x="96" y="334"/>
                    <a:pt x="215" y="334"/>
                  </a:cubicBezTo>
                  <a:lnTo>
                    <a:pt x="1406" y="334"/>
                  </a:lnTo>
                  <a:cubicBezTo>
                    <a:pt x="1477" y="334"/>
                    <a:pt x="1572" y="286"/>
                    <a:pt x="1572" y="191"/>
                  </a:cubicBezTo>
                  <a:cubicBezTo>
                    <a:pt x="1572" y="72"/>
                    <a:pt x="1525" y="0"/>
                    <a:pt x="1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65" name="Google Shape;11165;p105"/>
          <p:cNvSpPr/>
          <p:nvPr/>
        </p:nvSpPr>
        <p:spPr>
          <a:xfrm>
            <a:off x="4088105" y="2734489"/>
            <a:ext cx="10733" cy="18656"/>
          </a:xfrm>
          <a:custGeom>
            <a:avLst/>
            <a:gdLst/>
            <a:ahLst/>
            <a:cxnLst/>
            <a:rect l="l" t="t" r="r" b="b"/>
            <a:pathLst>
              <a:path w="359" h="624" extrusionOk="0">
                <a:moveTo>
                  <a:pt x="179" y="1"/>
                </a:moveTo>
                <a:cubicBezTo>
                  <a:pt x="77" y="1"/>
                  <a:pt x="1" y="88"/>
                  <a:pt x="1" y="195"/>
                </a:cubicBezTo>
                <a:lnTo>
                  <a:pt x="1" y="433"/>
                </a:lnTo>
                <a:cubicBezTo>
                  <a:pt x="1" y="528"/>
                  <a:pt x="72" y="624"/>
                  <a:pt x="168" y="624"/>
                </a:cubicBezTo>
                <a:cubicBezTo>
                  <a:pt x="287" y="624"/>
                  <a:pt x="358" y="552"/>
                  <a:pt x="358" y="433"/>
                </a:cubicBezTo>
                <a:lnTo>
                  <a:pt x="358" y="195"/>
                </a:lnTo>
                <a:cubicBezTo>
                  <a:pt x="358" y="100"/>
                  <a:pt x="311" y="52"/>
                  <a:pt x="215" y="4"/>
                </a:cubicBezTo>
                <a:cubicBezTo>
                  <a:pt x="203" y="2"/>
                  <a:pt x="191"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05"/>
          <p:cNvSpPr/>
          <p:nvPr/>
        </p:nvSpPr>
        <p:spPr>
          <a:xfrm>
            <a:off x="4318814" y="2701154"/>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3" y="595"/>
                  <a:pt x="358" y="500"/>
                  <a:pt x="358" y="429"/>
                </a:cubicBezTo>
                <a:lnTo>
                  <a:pt x="358" y="191"/>
                </a:lnTo>
                <a:cubicBezTo>
                  <a:pt x="358" y="72"/>
                  <a:pt x="2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05"/>
          <p:cNvSpPr/>
          <p:nvPr/>
        </p:nvSpPr>
        <p:spPr>
          <a:xfrm>
            <a:off x="4318814" y="2728898"/>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3" y="596"/>
                  <a:pt x="358" y="501"/>
                  <a:pt x="358" y="406"/>
                </a:cubicBezTo>
                <a:lnTo>
                  <a:pt x="358" y="168"/>
                </a:lnTo>
                <a:cubicBezTo>
                  <a:pt x="358" y="48"/>
                  <a:pt x="286"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05"/>
          <p:cNvSpPr/>
          <p:nvPr/>
        </p:nvSpPr>
        <p:spPr>
          <a:xfrm>
            <a:off x="4318814" y="2672662"/>
            <a:ext cx="10703" cy="17819"/>
          </a:xfrm>
          <a:custGeom>
            <a:avLst/>
            <a:gdLst/>
            <a:ahLst/>
            <a:cxnLst/>
            <a:rect l="l" t="t" r="r" b="b"/>
            <a:pathLst>
              <a:path w="358" h="596" extrusionOk="0">
                <a:moveTo>
                  <a:pt x="167" y="1"/>
                </a:moveTo>
                <a:cubicBezTo>
                  <a:pt x="72" y="1"/>
                  <a:pt x="1" y="96"/>
                  <a:pt x="1" y="191"/>
                </a:cubicBezTo>
                <a:lnTo>
                  <a:pt x="1" y="429"/>
                </a:lnTo>
                <a:cubicBezTo>
                  <a:pt x="1" y="501"/>
                  <a:pt x="72" y="596"/>
                  <a:pt x="167" y="596"/>
                </a:cubicBezTo>
                <a:cubicBezTo>
                  <a:pt x="263" y="596"/>
                  <a:pt x="358" y="501"/>
                  <a:pt x="358" y="429"/>
                </a:cubicBezTo>
                <a:lnTo>
                  <a:pt x="358" y="191"/>
                </a:lnTo>
                <a:cubicBezTo>
                  <a:pt x="358" y="96"/>
                  <a:pt x="286"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05"/>
          <p:cNvSpPr/>
          <p:nvPr/>
        </p:nvSpPr>
        <p:spPr>
          <a:xfrm>
            <a:off x="4318814" y="2644888"/>
            <a:ext cx="10703" cy="17849"/>
          </a:xfrm>
          <a:custGeom>
            <a:avLst/>
            <a:gdLst/>
            <a:ahLst/>
            <a:cxnLst/>
            <a:rect l="l" t="t" r="r" b="b"/>
            <a:pathLst>
              <a:path w="358" h="597" extrusionOk="0">
                <a:moveTo>
                  <a:pt x="167" y="1"/>
                </a:moveTo>
                <a:cubicBezTo>
                  <a:pt x="72" y="1"/>
                  <a:pt x="1" y="96"/>
                  <a:pt x="1" y="191"/>
                </a:cubicBezTo>
                <a:lnTo>
                  <a:pt x="1" y="429"/>
                </a:lnTo>
                <a:cubicBezTo>
                  <a:pt x="1" y="525"/>
                  <a:pt x="72" y="596"/>
                  <a:pt x="167" y="596"/>
                </a:cubicBezTo>
                <a:cubicBezTo>
                  <a:pt x="263" y="596"/>
                  <a:pt x="358" y="525"/>
                  <a:pt x="358" y="429"/>
                </a:cubicBezTo>
                <a:lnTo>
                  <a:pt x="358" y="191"/>
                </a:lnTo>
                <a:cubicBezTo>
                  <a:pt x="358" y="96"/>
                  <a:pt x="286"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05"/>
          <p:cNvSpPr/>
          <p:nvPr/>
        </p:nvSpPr>
        <p:spPr>
          <a:xfrm>
            <a:off x="4318814" y="2617830"/>
            <a:ext cx="10703" cy="17849"/>
          </a:xfrm>
          <a:custGeom>
            <a:avLst/>
            <a:gdLst/>
            <a:ahLst/>
            <a:cxnLst/>
            <a:rect l="l" t="t" r="r" b="b"/>
            <a:pathLst>
              <a:path w="358" h="597" extrusionOk="0">
                <a:moveTo>
                  <a:pt x="167" y="1"/>
                </a:moveTo>
                <a:cubicBezTo>
                  <a:pt x="72" y="1"/>
                  <a:pt x="1" y="72"/>
                  <a:pt x="1" y="168"/>
                </a:cubicBezTo>
                <a:lnTo>
                  <a:pt x="1" y="406"/>
                </a:lnTo>
                <a:cubicBezTo>
                  <a:pt x="1" y="501"/>
                  <a:pt x="72" y="596"/>
                  <a:pt x="167" y="596"/>
                </a:cubicBezTo>
                <a:cubicBezTo>
                  <a:pt x="263" y="596"/>
                  <a:pt x="358" y="501"/>
                  <a:pt x="358" y="406"/>
                </a:cubicBezTo>
                <a:lnTo>
                  <a:pt x="358" y="168"/>
                </a:lnTo>
                <a:cubicBezTo>
                  <a:pt x="358" y="72"/>
                  <a:pt x="286"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05"/>
          <p:cNvSpPr/>
          <p:nvPr/>
        </p:nvSpPr>
        <p:spPr>
          <a:xfrm>
            <a:off x="4318814" y="2590086"/>
            <a:ext cx="10703" cy="17819"/>
          </a:xfrm>
          <a:custGeom>
            <a:avLst/>
            <a:gdLst/>
            <a:ahLst/>
            <a:cxnLst/>
            <a:rect l="l" t="t" r="r" b="b"/>
            <a:pathLst>
              <a:path w="358" h="596" extrusionOk="0">
                <a:moveTo>
                  <a:pt x="167" y="0"/>
                </a:moveTo>
                <a:cubicBezTo>
                  <a:pt x="72" y="0"/>
                  <a:pt x="1" y="95"/>
                  <a:pt x="1" y="167"/>
                </a:cubicBezTo>
                <a:lnTo>
                  <a:pt x="1" y="405"/>
                </a:lnTo>
                <a:cubicBezTo>
                  <a:pt x="1" y="500"/>
                  <a:pt x="72" y="595"/>
                  <a:pt x="167" y="595"/>
                </a:cubicBezTo>
                <a:cubicBezTo>
                  <a:pt x="263" y="595"/>
                  <a:pt x="358" y="500"/>
                  <a:pt x="358" y="405"/>
                </a:cubicBezTo>
                <a:lnTo>
                  <a:pt x="358" y="167"/>
                </a:lnTo>
                <a:cubicBezTo>
                  <a:pt x="358" y="95"/>
                  <a:pt x="2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05"/>
          <p:cNvSpPr/>
          <p:nvPr/>
        </p:nvSpPr>
        <p:spPr>
          <a:xfrm>
            <a:off x="4273250" y="2748122"/>
            <a:ext cx="10703" cy="17849"/>
          </a:xfrm>
          <a:custGeom>
            <a:avLst/>
            <a:gdLst/>
            <a:ahLst/>
            <a:cxnLst/>
            <a:rect l="l" t="t" r="r" b="b"/>
            <a:pathLst>
              <a:path w="358" h="597" extrusionOk="0">
                <a:moveTo>
                  <a:pt x="167" y="1"/>
                </a:moveTo>
                <a:cubicBezTo>
                  <a:pt x="96" y="1"/>
                  <a:pt x="1" y="96"/>
                  <a:pt x="1" y="191"/>
                </a:cubicBezTo>
                <a:lnTo>
                  <a:pt x="1" y="430"/>
                </a:lnTo>
                <a:cubicBezTo>
                  <a:pt x="1" y="525"/>
                  <a:pt x="96" y="596"/>
                  <a:pt x="167" y="596"/>
                </a:cubicBezTo>
                <a:cubicBezTo>
                  <a:pt x="263" y="596"/>
                  <a:pt x="358" y="525"/>
                  <a:pt x="358" y="430"/>
                </a:cubicBezTo>
                <a:lnTo>
                  <a:pt x="358" y="191"/>
                </a:lnTo>
                <a:cubicBezTo>
                  <a:pt x="358" y="72"/>
                  <a:pt x="263"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05"/>
          <p:cNvSpPr/>
          <p:nvPr/>
        </p:nvSpPr>
        <p:spPr>
          <a:xfrm>
            <a:off x="4273250" y="2692603"/>
            <a:ext cx="10703" cy="17819"/>
          </a:xfrm>
          <a:custGeom>
            <a:avLst/>
            <a:gdLst/>
            <a:ahLst/>
            <a:cxnLst/>
            <a:rect l="l" t="t" r="r" b="b"/>
            <a:pathLst>
              <a:path w="358" h="596" extrusionOk="0">
                <a:moveTo>
                  <a:pt x="167" y="0"/>
                </a:moveTo>
                <a:cubicBezTo>
                  <a:pt x="96" y="0"/>
                  <a:pt x="1" y="72"/>
                  <a:pt x="1" y="167"/>
                </a:cubicBezTo>
                <a:lnTo>
                  <a:pt x="1" y="405"/>
                </a:lnTo>
                <a:cubicBezTo>
                  <a:pt x="1" y="500"/>
                  <a:pt x="96" y="596"/>
                  <a:pt x="167" y="596"/>
                </a:cubicBezTo>
                <a:cubicBezTo>
                  <a:pt x="263" y="596"/>
                  <a:pt x="358" y="500"/>
                  <a:pt x="358" y="405"/>
                </a:cubicBezTo>
                <a:lnTo>
                  <a:pt x="358" y="167"/>
                </a:lnTo>
                <a:cubicBezTo>
                  <a:pt x="358"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05"/>
          <p:cNvSpPr/>
          <p:nvPr/>
        </p:nvSpPr>
        <p:spPr>
          <a:xfrm>
            <a:off x="4273250" y="2719660"/>
            <a:ext cx="10703" cy="17819"/>
          </a:xfrm>
          <a:custGeom>
            <a:avLst/>
            <a:gdLst/>
            <a:ahLst/>
            <a:cxnLst/>
            <a:rect l="l" t="t" r="r" b="b"/>
            <a:pathLst>
              <a:path w="358" h="596" extrusionOk="0">
                <a:moveTo>
                  <a:pt x="167" y="0"/>
                </a:moveTo>
                <a:cubicBezTo>
                  <a:pt x="96" y="0"/>
                  <a:pt x="1" y="96"/>
                  <a:pt x="1" y="191"/>
                </a:cubicBezTo>
                <a:lnTo>
                  <a:pt x="1" y="429"/>
                </a:lnTo>
                <a:cubicBezTo>
                  <a:pt x="1" y="524"/>
                  <a:pt x="96" y="596"/>
                  <a:pt x="167" y="596"/>
                </a:cubicBezTo>
                <a:cubicBezTo>
                  <a:pt x="263" y="596"/>
                  <a:pt x="358" y="524"/>
                  <a:pt x="358" y="429"/>
                </a:cubicBezTo>
                <a:lnTo>
                  <a:pt x="358" y="191"/>
                </a:lnTo>
                <a:cubicBezTo>
                  <a:pt x="358" y="96"/>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05"/>
          <p:cNvSpPr/>
          <p:nvPr/>
        </p:nvSpPr>
        <p:spPr>
          <a:xfrm>
            <a:off x="4273250" y="2665546"/>
            <a:ext cx="10703" cy="17819"/>
          </a:xfrm>
          <a:custGeom>
            <a:avLst/>
            <a:gdLst/>
            <a:ahLst/>
            <a:cxnLst/>
            <a:rect l="l" t="t" r="r" b="b"/>
            <a:pathLst>
              <a:path w="358" h="596" extrusionOk="0">
                <a:moveTo>
                  <a:pt x="167" y="0"/>
                </a:moveTo>
                <a:cubicBezTo>
                  <a:pt x="96" y="0"/>
                  <a:pt x="1" y="96"/>
                  <a:pt x="1" y="191"/>
                </a:cubicBezTo>
                <a:lnTo>
                  <a:pt x="1" y="429"/>
                </a:lnTo>
                <a:cubicBezTo>
                  <a:pt x="1" y="500"/>
                  <a:pt x="96" y="596"/>
                  <a:pt x="167" y="596"/>
                </a:cubicBezTo>
                <a:cubicBezTo>
                  <a:pt x="263" y="596"/>
                  <a:pt x="358" y="500"/>
                  <a:pt x="358" y="429"/>
                </a:cubicBezTo>
                <a:lnTo>
                  <a:pt x="358" y="191"/>
                </a:lnTo>
                <a:cubicBezTo>
                  <a:pt x="358" y="72"/>
                  <a:pt x="26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05"/>
          <p:cNvSpPr/>
          <p:nvPr/>
        </p:nvSpPr>
        <p:spPr>
          <a:xfrm>
            <a:off x="4135821" y="2679060"/>
            <a:ext cx="10703" cy="17849"/>
          </a:xfrm>
          <a:custGeom>
            <a:avLst/>
            <a:gdLst/>
            <a:ahLst/>
            <a:cxnLst/>
            <a:rect l="l" t="t" r="r" b="b"/>
            <a:pathLst>
              <a:path w="358" h="597" extrusionOk="0">
                <a:moveTo>
                  <a:pt x="167" y="1"/>
                </a:moveTo>
                <a:cubicBezTo>
                  <a:pt x="72" y="1"/>
                  <a:pt x="1" y="96"/>
                  <a:pt x="1" y="168"/>
                </a:cubicBezTo>
                <a:lnTo>
                  <a:pt x="1" y="406"/>
                </a:lnTo>
                <a:cubicBezTo>
                  <a:pt x="1" y="501"/>
                  <a:pt x="72" y="596"/>
                  <a:pt x="167" y="596"/>
                </a:cubicBezTo>
                <a:cubicBezTo>
                  <a:pt x="262" y="596"/>
                  <a:pt x="358" y="501"/>
                  <a:pt x="358" y="406"/>
                </a:cubicBezTo>
                <a:lnTo>
                  <a:pt x="358" y="168"/>
                </a:lnTo>
                <a:cubicBezTo>
                  <a:pt x="358" y="96"/>
                  <a:pt x="286"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05"/>
          <p:cNvSpPr/>
          <p:nvPr/>
        </p:nvSpPr>
        <p:spPr>
          <a:xfrm>
            <a:off x="4135821" y="2623541"/>
            <a:ext cx="10703" cy="17819"/>
          </a:xfrm>
          <a:custGeom>
            <a:avLst/>
            <a:gdLst/>
            <a:ahLst/>
            <a:cxnLst/>
            <a:rect l="l" t="t" r="r" b="b"/>
            <a:pathLst>
              <a:path w="358" h="596" extrusionOk="0">
                <a:moveTo>
                  <a:pt x="167" y="0"/>
                </a:moveTo>
                <a:cubicBezTo>
                  <a:pt x="72" y="0"/>
                  <a:pt x="1" y="96"/>
                  <a:pt x="1" y="191"/>
                </a:cubicBezTo>
                <a:lnTo>
                  <a:pt x="1" y="429"/>
                </a:lnTo>
                <a:cubicBezTo>
                  <a:pt x="1" y="524"/>
                  <a:pt x="72" y="596"/>
                  <a:pt x="167" y="596"/>
                </a:cubicBezTo>
                <a:cubicBezTo>
                  <a:pt x="262" y="596"/>
                  <a:pt x="358" y="524"/>
                  <a:pt x="358" y="429"/>
                </a:cubicBezTo>
                <a:lnTo>
                  <a:pt x="358" y="191"/>
                </a:lnTo>
                <a:cubicBezTo>
                  <a:pt x="358" y="96"/>
                  <a:pt x="2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05"/>
          <p:cNvSpPr/>
          <p:nvPr/>
        </p:nvSpPr>
        <p:spPr>
          <a:xfrm>
            <a:off x="4135821" y="2651315"/>
            <a:ext cx="10703" cy="17819"/>
          </a:xfrm>
          <a:custGeom>
            <a:avLst/>
            <a:gdLst/>
            <a:ahLst/>
            <a:cxnLst/>
            <a:rect l="l" t="t" r="r" b="b"/>
            <a:pathLst>
              <a:path w="358" h="596" extrusionOk="0">
                <a:moveTo>
                  <a:pt x="167" y="0"/>
                </a:moveTo>
                <a:cubicBezTo>
                  <a:pt x="72" y="0"/>
                  <a:pt x="1" y="95"/>
                  <a:pt x="1" y="191"/>
                </a:cubicBezTo>
                <a:lnTo>
                  <a:pt x="1" y="429"/>
                </a:lnTo>
                <a:cubicBezTo>
                  <a:pt x="1" y="500"/>
                  <a:pt x="72" y="595"/>
                  <a:pt x="167" y="595"/>
                </a:cubicBezTo>
                <a:cubicBezTo>
                  <a:pt x="262" y="595"/>
                  <a:pt x="358" y="500"/>
                  <a:pt x="358" y="429"/>
                </a:cubicBezTo>
                <a:lnTo>
                  <a:pt x="358" y="191"/>
                </a:lnTo>
                <a:cubicBezTo>
                  <a:pt x="358" y="95"/>
                  <a:pt x="2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05"/>
          <p:cNvSpPr/>
          <p:nvPr/>
        </p:nvSpPr>
        <p:spPr>
          <a:xfrm>
            <a:off x="4135821" y="2707552"/>
            <a:ext cx="10703" cy="17819"/>
          </a:xfrm>
          <a:custGeom>
            <a:avLst/>
            <a:gdLst/>
            <a:ahLst/>
            <a:cxnLst/>
            <a:rect l="l" t="t" r="r" b="b"/>
            <a:pathLst>
              <a:path w="358" h="596" extrusionOk="0">
                <a:moveTo>
                  <a:pt x="167" y="0"/>
                </a:moveTo>
                <a:cubicBezTo>
                  <a:pt x="72" y="0"/>
                  <a:pt x="1" y="96"/>
                  <a:pt x="1" y="167"/>
                </a:cubicBezTo>
                <a:lnTo>
                  <a:pt x="1" y="405"/>
                </a:lnTo>
                <a:cubicBezTo>
                  <a:pt x="1" y="501"/>
                  <a:pt x="72" y="596"/>
                  <a:pt x="167" y="596"/>
                </a:cubicBezTo>
                <a:cubicBezTo>
                  <a:pt x="262" y="596"/>
                  <a:pt x="358" y="501"/>
                  <a:pt x="358" y="405"/>
                </a:cubicBezTo>
                <a:lnTo>
                  <a:pt x="358" y="167"/>
                </a:lnTo>
                <a:cubicBezTo>
                  <a:pt x="358" y="48"/>
                  <a:pt x="286"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05"/>
          <p:cNvSpPr/>
          <p:nvPr/>
        </p:nvSpPr>
        <p:spPr>
          <a:xfrm>
            <a:off x="4135821" y="2735326"/>
            <a:ext cx="10703" cy="17819"/>
          </a:xfrm>
          <a:custGeom>
            <a:avLst/>
            <a:gdLst/>
            <a:ahLst/>
            <a:cxnLst/>
            <a:rect l="l" t="t" r="r" b="b"/>
            <a:pathLst>
              <a:path w="358" h="596" extrusionOk="0">
                <a:moveTo>
                  <a:pt x="167" y="0"/>
                </a:moveTo>
                <a:cubicBezTo>
                  <a:pt x="72" y="0"/>
                  <a:pt x="1" y="72"/>
                  <a:pt x="1" y="167"/>
                </a:cubicBezTo>
                <a:lnTo>
                  <a:pt x="1" y="405"/>
                </a:lnTo>
                <a:cubicBezTo>
                  <a:pt x="1" y="500"/>
                  <a:pt x="72" y="596"/>
                  <a:pt x="167" y="596"/>
                </a:cubicBezTo>
                <a:cubicBezTo>
                  <a:pt x="262" y="596"/>
                  <a:pt x="358" y="500"/>
                  <a:pt x="358" y="405"/>
                </a:cubicBezTo>
                <a:lnTo>
                  <a:pt x="358" y="167"/>
                </a:lnTo>
                <a:cubicBezTo>
                  <a:pt x="310" y="48"/>
                  <a:pt x="262"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05"/>
          <p:cNvSpPr/>
          <p:nvPr/>
        </p:nvSpPr>
        <p:spPr>
          <a:xfrm>
            <a:off x="4261859" y="2515313"/>
            <a:ext cx="17819" cy="10703"/>
          </a:xfrm>
          <a:custGeom>
            <a:avLst/>
            <a:gdLst/>
            <a:ahLst/>
            <a:cxnLst/>
            <a:rect l="l" t="t" r="r" b="b"/>
            <a:pathLst>
              <a:path w="596" h="358" extrusionOk="0">
                <a:moveTo>
                  <a:pt x="167" y="1"/>
                </a:moveTo>
                <a:cubicBezTo>
                  <a:pt x="72" y="1"/>
                  <a:pt x="1" y="48"/>
                  <a:pt x="1" y="143"/>
                </a:cubicBezTo>
                <a:cubicBezTo>
                  <a:pt x="1" y="263"/>
                  <a:pt x="48" y="358"/>
                  <a:pt x="167" y="358"/>
                </a:cubicBezTo>
                <a:lnTo>
                  <a:pt x="405" y="358"/>
                </a:lnTo>
                <a:cubicBezTo>
                  <a:pt x="501" y="358"/>
                  <a:pt x="596" y="286"/>
                  <a:pt x="596" y="215"/>
                </a:cubicBezTo>
                <a:cubicBezTo>
                  <a:pt x="596" y="96"/>
                  <a:pt x="524"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05"/>
          <p:cNvSpPr/>
          <p:nvPr/>
        </p:nvSpPr>
        <p:spPr>
          <a:xfrm>
            <a:off x="4316691" y="25153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0" y="358"/>
                  <a:pt x="596" y="286"/>
                  <a:pt x="596" y="215"/>
                </a:cubicBezTo>
                <a:cubicBezTo>
                  <a:pt x="596"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05"/>
          <p:cNvSpPr/>
          <p:nvPr/>
        </p:nvSpPr>
        <p:spPr>
          <a:xfrm>
            <a:off x="4073874" y="2515313"/>
            <a:ext cx="17849" cy="10703"/>
          </a:xfrm>
          <a:custGeom>
            <a:avLst/>
            <a:gdLst/>
            <a:ahLst/>
            <a:cxnLst/>
            <a:rect l="l" t="t" r="r" b="b"/>
            <a:pathLst>
              <a:path w="597" h="358" extrusionOk="0">
                <a:moveTo>
                  <a:pt x="191" y="1"/>
                </a:moveTo>
                <a:cubicBezTo>
                  <a:pt x="96" y="1"/>
                  <a:pt x="48" y="48"/>
                  <a:pt x="1" y="143"/>
                </a:cubicBezTo>
                <a:cubicBezTo>
                  <a:pt x="1" y="263"/>
                  <a:pt x="72" y="358"/>
                  <a:pt x="191" y="358"/>
                </a:cubicBezTo>
                <a:lnTo>
                  <a:pt x="429" y="358"/>
                </a:lnTo>
                <a:cubicBezTo>
                  <a:pt x="525" y="358"/>
                  <a:pt x="596" y="286"/>
                  <a:pt x="596" y="215"/>
                </a:cubicBezTo>
                <a:cubicBezTo>
                  <a:pt x="596"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05"/>
          <p:cNvSpPr/>
          <p:nvPr/>
        </p:nvSpPr>
        <p:spPr>
          <a:xfrm>
            <a:off x="4288916" y="2515313"/>
            <a:ext cx="17819" cy="10703"/>
          </a:xfrm>
          <a:custGeom>
            <a:avLst/>
            <a:gdLst/>
            <a:ahLst/>
            <a:cxnLst/>
            <a:rect l="l" t="t" r="r" b="b"/>
            <a:pathLst>
              <a:path w="596" h="358" extrusionOk="0">
                <a:moveTo>
                  <a:pt x="191" y="1"/>
                </a:moveTo>
                <a:cubicBezTo>
                  <a:pt x="96" y="1"/>
                  <a:pt x="48" y="48"/>
                  <a:pt x="1" y="143"/>
                </a:cubicBezTo>
                <a:cubicBezTo>
                  <a:pt x="1" y="263"/>
                  <a:pt x="72" y="358"/>
                  <a:pt x="191" y="358"/>
                </a:cubicBezTo>
                <a:lnTo>
                  <a:pt x="429" y="358"/>
                </a:lnTo>
                <a:cubicBezTo>
                  <a:pt x="524" y="358"/>
                  <a:pt x="596" y="286"/>
                  <a:pt x="596" y="215"/>
                </a:cubicBezTo>
                <a:cubicBezTo>
                  <a:pt x="596"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05"/>
          <p:cNvSpPr/>
          <p:nvPr/>
        </p:nvSpPr>
        <p:spPr>
          <a:xfrm>
            <a:off x="4101648" y="2515313"/>
            <a:ext cx="17819" cy="10703"/>
          </a:xfrm>
          <a:custGeom>
            <a:avLst/>
            <a:gdLst/>
            <a:ahLst/>
            <a:cxnLst/>
            <a:rect l="l" t="t" r="r" b="b"/>
            <a:pathLst>
              <a:path w="596" h="358" extrusionOk="0">
                <a:moveTo>
                  <a:pt x="191" y="1"/>
                </a:moveTo>
                <a:cubicBezTo>
                  <a:pt x="96" y="1"/>
                  <a:pt x="0" y="48"/>
                  <a:pt x="0" y="143"/>
                </a:cubicBezTo>
                <a:cubicBezTo>
                  <a:pt x="0" y="263"/>
                  <a:pt x="96" y="358"/>
                  <a:pt x="191" y="358"/>
                </a:cubicBezTo>
                <a:lnTo>
                  <a:pt x="429" y="358"/>
                </a:lnTo>
                <a:cubicBezTo>
                  <a:pt x="501" y="358"/>
                  <a:pt x="596" y="286"/>
                  <a:pt x="596" y="215"/>
                </a:cubicBezTo>
                <a:cubicBezTo>
                  <a:pt x="596"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05"/>
          <p:cNvSpPr/>
          <p:nvPr/>
        </p:nvSpPr>
        <p:spPr>
          <a:xfrm>
            <a:off x="4233368" y="2515313"/>
            <a:ext cx="18566" cy="10703"/>
          </a:xfrm>
          <a:custGeom>
            <a:avLst/>
            <a:gdLst/>
            <a:ahLst/>
            <a:cxnLst/>
            <a:rect l="l" t="t" r="r" b="b"/>
            <a:pathLst>
              <a:path w="621" h="358" extrusionOk="0">
                <a:moveTo>
                  <a:pt x="191" y="1"/>
                </a:moveTo>
                <a:cubicBezTo>
                  <a:pt x="120" y="1"/>
                  <a:pt x="49" y="48"/>
                  <a:pt x="25" y="143"/>
                </a:cubicBezTo>
                <a:cubicBezTo>
                  <a:pt x="1" y="263"/>
                  <a:pt x="72" y="358"/>
                  <a:pt x="191" y="358"/>
                </a:cubicBezTo>
                <a:lnTo>
                  <a:pt x="430" y="358"/>
                </a:lnTo>
                <a:cubicBezTo>
                  <a:pt x="525" y="358"/>
                  <a:pt x="620" y="286"/>
                  <a:pt x="620" y="215"/>
                </a:cubicBezTo>
                <a:cubicBezTo>
                  <a:pt x="620" y="96"/>
                  <a:pt x="549"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05"/>
          <p:cNvSpPr/>
          <p:nvPr/>
        </p:nvSpPr>
        <p:spPr>
          <a:xfrm>
            <a:off x="4129423" y="2515313"/>
            <a:ext cx="18536" cy="10703"/>
          </a:xfrm>
          <a:custGeom>
            <a:avLst/>
            <a:gdLst/>
            <a:ahLst/>
            <a:cxnLst/>
            <a:rect l="l" t="t" r="r" b="b"/>
            <a:pathLst>
              <a:path w="620" h="358" extrusionOk="0">
                <a:moveTo>
                  <a:pt x="215" y="1"/>
                </a:moveTo>
                <a:cubicBezTo>
                  <a:pt x="119" y="1"/>
                  <a:pt x="48" y="48"/>
                  <a:pt x="24" y="143"/>
                </a:cubicBezTo>
                <a:cubicBezTo>
                  <a:pt x="0" y="263"/>
                  <a:pt x="95" y="358"/>
                  <a:pt x="215" y="358"/>
                </a:cubicBezTo>
                <a:lnTo>
                  <a:pt x="453" y="358"/>
                </a:lnTo>
                <a:cubicBezTo>
                  <a:pt x="524" y="358"/>
                  <a:pt x="619" y="286"/>
                  <a:pt x="619" y="215"/>
                </a:cubicBezTo>
                <a:cubicBezTo>
                  <a:pt x="619" y="96"/>
                  <a:pt x="572"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05"/>
          <p:cNvSpPr/>
          <p:nvPr/>
        </p:nvSpPr>
        <p:spPr>
          <a:xfrm>
            <a:off x="4385036" y="2501082"/>
            <a:ext cx="39196" cy="39196"/>
          </a:xfrm>
          <a:custGeom>
            <a:avLst/>
            <a:gdLst/>
            <a:ahLst/>
            <a:cxnLst/>
            <a:rect l="l" t="t" r="r" b="b"/>
            <a:pathLst>
              <a:path w="1311" h="1311" extrusionOk="0">
                <a:moveTo>
                  <a:pt x="667" y="357"/>
                </a:moveTo>
                <a:cubicBezTo>
                  <a:pt x="810" y="357"/>
                  <a:pt x="953" y="500"/>
                  <a:pt x="953" y="643"/>
                </a:cubicBezTo>
                <a:cubicBezTo>
                  <a:pt x="953" y="810"/>
                  <a:pt x="834" y="953"/>
                  <a:pt x="667" y="953"/>
                </a:cubicBezTo>
                <a:cubicBezTo>
                  <a:pt x="524" y="953"/>
                  <a:pt x="358" y="834"/>
                  <a:pt x="358" y="643"/>
                </a:cubicBezTo>
                <a:cubicBezTo>
                  <a:pt x="358" y="500"/>
                  <a:pt x="477" y="357"/>
                  <a:pt x="667" y="357"/>
                </a:cubicBezTo>
                <a:close/>
                <a:moveTo>
                  <a:pt x="667" y="0"/>
                </a:moveTo>
                <a:cubicBezTo>
                  <a:pt x="310" y="0"/>
                  <a:pt x="0" y="286"/>
                  <a:pt x="0" y="643"/>
                </a:cubicBezTo>
                <a:cubicBezTo>
                  <a:pt x="0" y="1000"/>
                  <a:pt x="310" y="1310"/>
                  <a:pt x="667" y="1310"/>
                </a:cubicBezTo>
                <a:cubicBezTo>
                  <a:pt x="1024" y="1310"/>
                  <a:pt x="1310" y="1000"/>
                  <a:pt x="1310" y="643"/>
                </a:cubicBezTo>
                <a:cubicBezTo>
                  <a:pt x="1310" y="286"/>
                  <a:pt x="1024"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05"/>
          <p:cNvSpPr/>
          <p:nvPr/>
        </p:nvSpPr>
        <p:spPr>
          <a:xfrm>
            <a:off x="4073874" y="2479018"/>
            <a:ext cx="296224" cy="247790"/>
          </a:xfrm>
          <a:custGeom>
            <a:avLst/>
            <a:gdLst/>
            <a:ahLst/>
            <a:cxnLst/>
            <a:rect l="l" t="t" r="r" b="b"/>
            <a:pathLst>
              <a:path w="9908" h="8288" extrusionOk="0">
                <a:moveTo>
                  <a:pt x="5811" y="2334"/>
                </a:moveTo>
                <a:cubicBezTo>
                  <a:pt x="5954" y="2334"/>
                  <a:pt x="6121" y="2453"/>
                  <a:pt x="6121" y="2643"/>
                </a:cubicBezTo>
                <a:cubicBezTo>
                  <a:pt x="6121" y="2810"/>
                  <a:pt x="6002" y="2929"/>
                  <a:pt x="5811" y="2929"/>
                </a:cubicBezTo>
                <a:cubicBezTo>
                  <a:pt x="5645" y="2929"/>
                  <a:pt x="5526" y="2810"/>
                  <a:pt x="5526" y="2643"/>
                </a:cubicBezTo>
                <a:cubicBezTo>
                  <a:pt x="5526" y="2453"/>
                  <a:pt x="5669" y="2334"/>
                  <a:pt x="5811" y="2334"/>
                </a:cubicBezTo>
                <a:close/>
                <a:moveTo>
                  <a:pt x="2215" y="3596"/>
                </a:moveTo>
                <a:cubicBezTo>
                  <a:pt x="2358" y="3596"/>
                  <a:pt x="2501" y="3715"/>
                  <a:pt x="2501" y="3882"/>
                </a:cubicBezTo>
                <a:cubicBezTo>
                  <a:pt x="2501" y="4048"/>
                  <a:pt x="2382" y="4191"/>
                  <a:pt x="2215" y="4191"/>
                </a:cubicBezTo>
                <a:cubicBezTo>
                  <a:pt x="2025" y="4191"/>
                  <a:pt x="1906" y="4072"/>
                  <a:pt x="1906" y="3882"/>
                </a:cubicBezTo>
                <a:cubicBezTo>
                  <a:pt x="1906" y="3715"/>
                  <a:pt x="2073" y="3596"/>
                  <a:pt x="2215" y="3596"/>
                </a:cubicBezTo>
                <a:close/>
                <a:moveTo>
                  <a:pt x="4287" y="4834"/>
                </a:moveTo>
                <a:cubicBezTo>
                  <a:pt x="4454" y="4834"/>
                  <a:pt x="4597" y="4953"/>
                  <a:pt x="4597" y="5144"/>
                </a:cubicBezTo>
                <a:cubicBezTo>
                  <a:pt x="4597" y="5311"/>
                  <a:pt x="4478" y="5430"/>
                  <a:pt x="4287" y="5430"/>
                </a:cubicBezTo>
                <a:cubicBezTo>
                  <a:pt x="4121" y="5430"/>
                  <a:pt x="4002" y="5311"/>
                  <a:pt x="4002" y="5144"/>
                </a:cubicBezTo>
                <a:cubicBezTo>
                  <a:pt x="4002" y="4953"/>
                  <a:pt x="4121" y="4834"/>
                  <a:pt x="4287" y="4834"/>
                </a:cubicBezTo>
                <a:close/>
                <a:moveTo>
                  <a:pt x="667" y="7382"/>
                </a:moveTo>
                <a:cubicBezTo>
                  <a:pt x="810" y="7382"/>
                  <a:pt x="953" y="7502"/>
                  <a:pt x="953" y="7668"/>
                </a:cubicBezTo>
                <a:cubicBezTo>
                  <a:pt x="953" y="7811"/>
                  <a:pt x="834" y="7978"/>
                  <a:pt x="667" y="7978"/>
                </a:cubicBezTo>
                <a:cubicBezTo>
                  <a:pt x="477" y="7978"/>
                  <a:pt x="358" y="7859"/>
                  <a:pt x="358" y="7668"/>
                </a:cubicBezTo>
                <a:cubicBezTo>
                  <a:pt x="358" y="7502"/>
                  <a:pt x="477" y="7382"/>
                  <a:pt x="667" y="7382"/>
                </a:cubicBezTo>
                <a:close/>
                <a:moveTo>
                  <a:pt x="8598" y="0"/>
                </a:moveTo>
                <a:cubicBezTo>
                  <a:pt x="7907" y="0"/>
                  <a:pt x="7312" y="595"/>
                  <a:pt x="7312" y="1310"/>
                </a:cubicBezTo>
                <a:cubicBezTo>
                  <a:pt x="7312" y="1453"/>
                  <a:pt x="7336" y="1572"/>
                  <a:pt x="7359" y="1691"/>
                </a:cubicBezTo>
                <a:lnTo>
                  <a:pt x="6407" y="2143"/>
                </a:lnTo>
                <a:cubicBezTo>
                  <a:pt x="6288" y="1977"/>
                  <a:pt x="6121" y="1905"/>
                  <a:pt x="5930" y="1905"/>
                </a:cubicBezTo>
                <a:cubicBezTo>
                  <a:pt x="5573" y="1905"/>
                  <a:pt x="5264" y="2191"/>
                  <a:pt x="5264" y="2548"/>
                </a:cubicBezTo>
                <a:cubicBezTo>
                  <a:pt x="5264" y="2739"/>
                  <a:pt x="5335" y="2882"/>
                  <a:pt x="5454" y="3001"/>
                </a:cubicBezTo>
                <a:lnTo>
                  <a:pt x="4573" y="4453"/>
                </a:lnTo>
                <a:cubicBezTo>
                  <a:pt x="4502" y="4429"/>
                  <a:pt x="4454" y="4429"/>
                  <a:pt x="4383" y="4429"/>
                </a:cubicBezTo>
                <a:cubicBezTo>
                  <a:pt x="4192" y="4429"/>
                  <a:pt x="4025" y="4525"/>
                  <a:pt x="3906" y="4620"/>
                </a:cubicBezTo>
                <a:lnTo>
                  <a:pt x="2930" y="4025"/>
                </a:lnTo>
                <a:cubicBezTo>
                  <a:pt x="2954" y="3977"/>
                  <a:pt x="2954" y="3882"/>
                  <a:pt x="2954" y="3834"/>
                </a:cubicBezTo>
                <a:cubicBezTo>
                  <a:pt x="2954" y="3477"/>
                  <a:pt x="2644" y="3167"/>
                  <a:pt x="2287" y="3167"/>
                </a:cubicBezTo>
                <a:cubicBezTo>
                  <a:pt x="1953" y="3167"/>
                  <a:pt x="1644" y="3477"/>
                  <a:pt x="1644" y="3834"/>
                </a:cubicBezTo>
                <a:cubicBezTo>
                  <a:pt x="1644" y="3977"/>
                  <a:pt x="1692" y="4120"/>
                  <a:pt x="1787" y="4239"/>
                </a:cubicBezTo>
                <a:lnTo>
                  <a:pt x="787" y="6954"/>
                </a:lnTo>
                <a:lnTo>
                  <a:pt x="715" y="6954"/>
                </a:lnTo>
                <a:cubicBezTo>
                  <a:pt x="358" y="6954"/>
                  <a:pt x="72" y="7240"/>
                  <a:pt x="72" y="7597"/>
                </a:cubicBezTo>
                <a:cubicBezTo>
                  <a:pt x="1" y="8002"/>
                  <a:pt x="310" y="8287"/>
                  <a:pt x="667" y="8287"/>
                </a:cubicBezTo>
                <a:cubicBezTo>
                  <a:pt x="1025" y="8287"/>
                  <a:pt x="1310" y="8002"/>
                  <a:pt x="1310" y="7644"/>
                </a:cubicBezTo>
                <a:cubicBezTo>
                  <a:pt x="1310" y="7430"/>
                  <a:pt x="1239" y="7240"/>
                  <a:pt x="1049" y="7144"/>
                </a:cubicBezTo>
                <a:lnTo>
                  <a:pt x="2025" y="4477"/>
                </a:lnTo>
                <a:cubicBezTo>
                  <a:pt x="2096" y="4525"/>
                  <a:pt x="2144" y="4525"/>
                  <a:pt x="2215" y="4525"/>
                </a:cubicBezTo>
                <a:cubicBezTo>
                  <a:pt x="2358" y="4525"/>
                  <a:pt x="2501" y="4453"/>
                  <a:pt x="2596" y="4358"/>
                </a:cubicBezTo>
                <a:lnTo>
                  <a:pt x="3644" y="5001"/>
                </a:lnTo>
                <a:lnTo>
                  <a:pt x="3644" y="5120"/>
                </a:lnTo>
                <a:cubicBezTo>
                  <a:pt x="3644" y="5477"/>
                  <a:pt x="3930" y="5763"/>
                  <a:pt x="4287" y="5763"/>
                </a:cubicBezTo>
                <a:cubicBezTo>
                  <a:pt x="4645" y="5763"/>
                  <a:pt x="4954" y="5477"/>
                  <a:pt x="4954" y="5120"/>
                </a:cubicBezTo>
                <a:cubicBezTo>
                  <a:pt x="4954" y="4930"/>
                  <a:pt x="4883" y="4787"/>
                  <a:pt x="4764" y="4668"/>
                </a:cubicBezTo>
                <a:lnTo>
                  <a:pt x="5669" y="3215"/>
                </a:lnTo>
                <a:cubicBezTo>
                  <a:pt x="5716" y="3239"/>
                  <a:pt x="5788" y="3239"/>
                  <a:pt x="5835" y="3239"/>
                </a:cubicBezTo>
                <a:cubicBezTo>
                  <a:pt x="6192" y="3239"/>
                  <a:pt x="6502" y="2929"/>
                  <a:pt x="6502" y="2572"/>
                </a:cubicBezTo>
                <a:lnTo>
                  <a:pt x="6502" y="2501"/>
                </a:lnTo>
                <a:lnTo>
                  <a:pt x="7455" y="2048"/>
                </a:lnTo>
                <a:cubicBezTo>
                  <a:pt x="7693" y="2405"/>
                  <a:pt x="8098" y="2643"/>
                  <a:pt x="8550" y="2643"/>
                </a:cubicBezTo>
                <a:cubicBezTo>
                  <a:pt x="8812" y="2643"/>
                  <a:pt x="9050" y="2548"/>
                  <a:pt x="9288" y="2405"/>
                </a:cubicBezTo>
                <a:cubicBezTo>
                  <a:pt x="9384" y="2334"/>
                  <a:pt x="9384" y="2262"/>
                  <a:pt x="9360" y="2167"/>
                </a:cubicBezTo>
                <a:cubicBezTo>
                  <a:pt x="9312" y="2104"/>
                  <a:pt x="9265" y="2082"/>
                  <a:pt x="9210" y="2082"/>
                </a:cubicBezTo>
                <a:cubicBezTo>
                  <a:pt x="9182" y="2082"/>
                  <a:pt x="9153" y="2088"/>
                  <a:pt x="9122" y="2096"/>
                </a:cubicBezTo>
                <a:cubicBezTo>
                  <a:pt x="8979" y="2215"/>
                  <a:pt x="8764" y="2286"/>
                  <a:pt x="8574" y="2286"/>
                </a:cubicBezTo>
                <a:cubicBezTo>
                  <a:pt x="8050" y="2286"/>
                  <a:pt x="7597" y="1834"/>
                  <a:pt x="7597" y="1310"/>
                </a:cubicBezTo>
                <a:cubicBezTo>
                  <a:pt x="7597" y="762"/>
                  <a:pt x="8050" y="310"/>
                  <a:pt x="8574" y="310"/>
                </a:cubicBezTo>
                <a:cubicBezTo>
                  <a:pt x="9122" y="310"/>
                  <a:pt x="9574" y="762"/>
                  <a:pt x="9574" y="1310"/>
                </a:cubicBezTo>
                <a:cubicBezTo>
                  <a:pt x="9574" y="1381"/>
                  <a:pt x="9574" y="1477"/>
                  <a:pt x="9526" y="1572"/>
                </a:cubicBezTo>
                <a:cubicBezTo>
                  <a:pt x="9503" y="1667"/>
                  <a:pt x="9574" y="1738"/>
                  <a:pt x="9646" y="1786"/>
                </a:cubicBezTo>
                <a:cubicBezTo>
                  <a:pt x="9658" y="1789"/>
                  <a:pt x="9671" y="1791"/>
                  <a:pt x="9684" y="1791"/>
                </a:cubicBezTo>
                <a:cubicBezTo>
                  <a:pt x="9765" y="1791"/>
                  <a:pt x="9839" y="1729"/>
                  <a:pt x="9860" y="1667"/>
                </a:cubicBezTo>
                <a:cubicBezTo>
                  <a:pt x="9884" y="1548"/>
                  <a:pt x="9908" y="1429"/>
                  <a:pt x="9908" y="1310"/>
                </a:cubicBezTo>
                <a:cubicBezTo>
                  <a:pt x="9908" y="595"/>
                  <a:pt x="9312" y="0"/>
                  <a:pt x="85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05"/>
          <p:cNvSpPr/>
          <p:nvPr/>
        </p:nvSpPr>
        <p:spPr>
          <a:xfrm>
            <a:off x="4399267" y="2627099"/>
            <a:ext cx="10703" cy="17819"/>
          </a:xfrm>
          <a:custGeom>
            <a:avLst/>
            <a:gdLst/>
            <a:ahLst/>
            <a:cxnLst/>
            <a:rect l="l" t="t" r="r" b="b"/>
            <a:pathLst>
              <a:path w="358" h="596" extrusionOk="0">
                <a:moveTo>
                  <a:pt x="191" y="0"/>
                </a:moveTo>
                <a:cubicBezTo>
                  <a:pt x="96" y="0"/>
                  <a:pt x="1" y="96"/>
                  <a:pt x="1" y="191"/>
                </a:cubicBezTo>
                <a:lnTo>
                  <a:pt x="1" y="429"/>
                </a:lnTo>
                <a:cubicBezTo>
                  <a:pt x="1" y="524"/>
                  <a:pt x="96" y="596"/>
                  <a:pt x="191" y="596"/>
                </a:cubicBezTo>
                <a:cubicBezTo>
                  <a:pt x="287" y="596"/>
                  <a:pt x="358" y="524"/>
                  <a:pt x="358" y="429"/>
                </a:cubicBezTo>
                <a:lnTo>
                  <a:pt x="358" y="191"/>
                </a:lnTo>
                <a:cubicBezTo>
                  <a:pt x="358" y="96"/>
                  <a:pt x="287"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05"/>
          <p:cNvSpPr/>
          <p:nvPr/>
        </p:nvSpPr>
        <p:spPr>
          <a:xfrm>
            <a:off x="4399267" y="2572267"/>
            <a:ext cx="10703" cy="17849"/>
          </a:xfrm>
          <a:custGeom>
            <a:avLst/>
            <a:gdLst/>
            <a:ahLst/>
            <a:cxnLst/>
            <a:rect l="l" t="t" r="r" b="b"/>
            <a:pathLst>
              <a:path w="358" h="597" extrusionOk="0">
                <a:moveTo>
                  <a:pt x="191" y="1"/>
                </a:moveTo>
                <a:cubicBezTo>
                  <a:pt x="96" y="1"/>
                  <a:pt x="1" y="96"/>
                  <a:pt x="1" y="167"/>
                </a:cubicBezTo>
                <a:lnTo>
                  <a:pt x="1" y="406"/>
                </a:lnTo>
                <a:cubicBezTo>
                  <a:pt x="1" y="501"/>
                  <a:pt x="96" y="596"/>
                  <a:pt x="191" y="596"/>
                </a:cubicBezTo>
                <a:cubicBezTo>
                  <a:pt x="287" y="596"/>
                  <a:pt x="358" y="501"/>
                  <a:pt x="358" y="406"/>
                </a:cubicBezTo>
                <a:lnTo>
                  <a:pt x="358" y="167"/>
                </a:lnTo>
                <a:cubicBezTo>
                  <a:pt x="358" y="48"/>
                  <a:pt x="287"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05"/>
          <p:cNvSpPr/>
          <p:nvPr/>
        </p:nvSpPr>
        <p:spPr>
          <a:xfrm>
            <a:off x="4399267" y="2654873"/>
            <a:ext cx="10703" cy="17819"/>
          </a:xfrm>
          <a:custGeom>
            <a:avLst/>
            <a:gdLst/>
            <a:ahLst/>
            <a:cxnLst/>
            <a:rect l="l" t="t" r="r" b="b"/>
            <a:pathLst>
              <a:path w="358" h="596" extrusionOk="0">
                <a:moveTo>
                  <a:pt x="191" y="0"/>
                </a:moveTo>
                <a:cubicBezTo>
                  <a:pt x="96" y="0"/>
                  <a:pt x="1" y="95"/>
                  <a:pt x="1" y="191"/>
                </a:cubicBezTo>
                <a:lnTo>
                  <a:pt x="1" y="429"/>
                </a:lnTo>
                <a:cubicBezTo>
                  <a:pt x="1" y="500"/>
                  <a:pt x="96" y="596"/>
                  <a:pt x="191" y="596"/>
                </a:cubicBezTo>
                <a:cubicBezTo>
                  <a:pt x="287" y="596"/>
                  <a:pt x="358" y="500"/>
                  <a:pt x="358" y="429"/>
                </a:cubicBezTo>
                <a:lnTo>
                  <a:pt x="358" y="191"/>
                </a:lnTo>
                <a:cubicBezTo>
                  <a:pt x="358" y="95"/>
                  <a:pt x="287"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05"/>
          <p:cNvSpPr/>
          <p:nvPr/>
        </p:nvSpPr>
        <p:spPr>
          <a:xfrm>
            <a:off x="4399267" y="2600042"/>
            <a:ext cx="10703" cy="17819"/>
          </a:xfrm>
          <a:custGeom>
            <a:avLst/>
            <a:gdLst/>
            <a:ahLst/>
            <a:cxnLst/>
            <a:rect l="l" t="t" r="r" b="b"/>
            <a:pathLst>
              <a:path w="358" h="596" extrusionOk="0">
                <a:moveTo>
                  <a:pt x="191" y="0"/>
                </a:moveTo>
                <a:cubicBezTo>
                  <a:pt x="96" y="0"/>
                  <a:pt x="1" y="72"/>
                  <a:pt x="1" y="167"/>
                </a:cubicBezTo>
                <a:lnTo>
                  <a:pt x="1" y="405"/>
                </a:lnTo>
                <a:cubicBezTo>
                  <a:pt x="1" y="501"/>
                  <a:pt x="96" y="596"/>
                  <a:pt x="191" y="596"/>
                </a:cubicBezTo>
                <a:cubicBezTo>
                  <a:pt x="287" y="596"/>
                  <a:pt x="358" y="501"/>
                  <a:pt x="358" y="405"/>
                </a:cubicBezTo>
                <a:lnTo>
                  <a:pt x="358" y="167"/>
                </a:lnTo>
                <a:cubicBezTo>
                  <a:pt x="358" y="48"/>
                  <a:pt x="287"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05"/>
          <p:cNvSpPr/>
          <p:nvPr/>
        </p:nvSpPr>
        <p:spPr>
          <a:xfrm>
            <a:off x="4399267" y="2711110"/>
            <a:ext cx="10703" cy="17819"/>
          </a:xfrm>
          <a:custGeom>
            <a:avLst/>
            <a:gdLst/>
            <a:ahLst/>
            <a:cxnLst/>
            <a:rect l="l" t="t" r="r" b="b"/>
            <a:pathLst>
              <a:path w="358" h="596" extrusionOk="0">
                <a:moveTo>
                  <a:pt x="191" y="1"/>
                </a:moveTo>
                <a:cubicBezTo>
                  <a:pt x="96" y="1"/>
                  <a:pt x="1" y="96"/>
                  <a:pt x="1" y="167"/>
                </a:cubicBezTo>
                <a:lnTo>
                  <a:pt x="1" y="405"/>
                </a:lnTo>
                <a:cubicBezTo>
                  <a:pt x="1" y="501"/>
                  <a:pt x="96" y="596"/>
                  <a:pt x="191" y="596"/>
                </a:cubicBezTo>
                <a:cubicBezTo>
                  <a:pt x="287" y="596"/>
                  <a:pt x="358" y="501"/>
                  <a:pt x="358" y="405"/>
                </a:cubicBezTo>
                <a:lnTo>
                  <a:pt x="358" y="167"/>
                </a:lnTo>
                <a:cubicBezTo>
                  <a:pt x="358" y="48"/>
                  <a:pt x="287"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05"/>
          <p:cNvSpPr/>
          <p:nvPr/>
        </p:nvSpPr>
        <p:spPr>
          <a:xfrm>
            <a:off x="4399267" y="2738884"/>
            <a:ext cx="10703" cy="17819"/>
          </a:xfrm>
          <a:custGeom>
            <a:avLst/>
            <a:gdLst/>
            <a:ahLst/>
            <a:cxnLst/>
            <a:rect l="l" t="t" r="r" b="b"/>
            <a:pathLst>
              <a:path w="358" h="596" extrusionOk="0">
                <a:moveTo>
                  <a:pt x="191" y="0"/>
                </a:moveTo>
                <a:cubicBezTo>
                  <a:pt x="96" y="0"/>
                  <a:pt x="1" y="72"/>
                  <a:pt x="1" y="167"/>
                </a:cubicBezTo>
                <a:lnTo>
                  <a:pt x="1" y="405"/>
                </a:lnTo>
                <a:cubicBezTo>
                  <a:pt x="1" y="500"/>
                  <a:pt x="96" y="596"/>
                  <a:pt x="191" y="596"/>
                </a:cubicBezTo>
                <a:cubicBezTo>
                  <a:pt x="287" y="596"/>
                  <a:pt x="358" y="500"/>
                  <a:pt x="358" y="405"/>
                </a:cubicBezTo>
                <a:lnTo>
                  <a:pt x="358" y="167"/>
                </a:lnTo>
                <a:cubicBezTo>
                  <a:pt x="358" y="48"/>
                  <a:pt x="287"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05"/>
          <p:cNvSpPr/>
          <p:nvPr/>
        </p:nvSpPr>
        <p:spPr>
          <a:xfrm>
            <a:off x="4399267" y="2682618"/>
            <a:ext cx="10703" cy="17849"/>
          </a:xfrm>
          <a:custGeom>
            <a:avLst/>
            <a:gdLst/>
            <a:ahLst/>
            <a:cxnLst/>
            <a:rect l="l" t="t" r="r" b="b"/>
            <a:pathLst>
              <a:path w="358" h="597" extrusionOk="0">
                <a:moveTo>
                  <a:pt x="191" y="1"/>
                </a:moveTo>
                <a:cubicBezTo>
                  <a:pt x="96" y="1"/>
                  <a:pt x="1" y="96"/>
                  <a:pt x="1" y="168"/>
                </a:cubicBezTo>
                <a:lnTo>
                  <a:pt x="1" y="406"/>
                </a:lnTo>
                <a:cubicBezTo>
                  <a:pt x="1" y="501"/>
                  <a:pt x="96" y="596"/>
                  <a:pt x="191" y="596"/>
                </a:cubicBezTo>
                <a:cubicBezTo>
                  <a:pt x="287" y="596"/>
                  <a:pt x="358" y="501"/>
                  <a:pt x="358" y="406"/>
                </a:cubicBezTo>
                <a:lnTo>
                  <a:pt x="358" y="168"/>
                </a:lnTo>
                <a:cubicBezTo>
                  <a:pt x="358" y="96"/>
                  <a:pt x="287"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05"/>
          <p:cNvSpPr/>
          <p:nvPr/>
        </p:nvSpPr>
        <p:spPr>
          <a:xfrm>
            <a:off x="4022630" y="2449091"/>
            <a:ext cx="356019" cy="355332"/>
          </a:xfrm>
          <a:custGeom>
            <a:avLst/>
            <a:gdLst/>
            <a:ahLst/>
            <a:cxnLst/>
            <a:rect l="l" t="t" r="r" b="b"/>
            <a:pathLst>
              <a:path w="11908" h="11885" extrusionOk="0">
                <a:moveTo>
                  <a:pt x="905" y="1"/>
                </a:moveTo>
                <a:cubicBezTo>
                  <a:pt x="786" y="1"/>
                  <a:pt x="714" y="72"/>
                  <a:pt x="714" y="191"/>
                </a:cubicBezTo>
                <a:lnTo>
                  <a:pt x="714" y="1001"/>
                </a:lnTo>
                <a:lnTo>
                  <a:pt x="500" y="1001"/>
                </a:lnTo>
                <a:cubicBezTo>
                  <a:pt x="405" y="1001"/>
                  <a:pt x="333" y="1049"/>
                  <a:pt x="333" y="1144"/>
                </a:cubicBezTo>
                <a:cubicBezTo>
                  <a:pt x="333" y="1263"/>
                  <a:pt x="381" y="1358"/>
                  <a:pt x="500" y="1358"/>
                </a:cubicBezTo>
                <a:lnTo>
                  <a:pt x="714" y="1358"/>
                </a:lnTo>
                <a:lnTo>
                  <a:pt x="714" y="2239"/>
                </a:lnTo>
                <a:lnTo>
                  <a:pt x="500" y="2239"/>
                </a:lnTo>
                <a:cubicBezTo>
                  <a:pt x="405" y="2239"/>
                  <a:pt x="333" y="2287"/>
                  <a:pt x="333" y="2382"/>
                </a:cubicBezTo>
                <a:cubicBezTo>
                  <a:pt x="333" y="2501"/>
                  <a:pt x="381" y="2597"/>
                  <a:pt x="500" y="2597"/>
                </a:cubicBezTo>
                <a:lnTo>
                  <a:pt x="714" y="2597"/>
                </a:lnTo>
                <a:lnTo>
                  <a:pt x="714" y="3478"/>
                </a:lnTo>
                <a:lnTo>
                  <a:pt x="500" y="3478"/>
                </a:lnTo>
                <a:cubicBezTo>
                  <a:pt x="405" y="3478"/>
                  <a:pt x="333" y="3549"/>
                  <a:pt x="333" y="3644"/>
                </a:cubicBezTo>
                <a:cubicBezTo>
                  <a:pt x="333" y="3763"/>
                  <a:pt x="381" y="3835"/>
                  <a:pt x="500" y="3835"/>
                </a:cubicBezTo>
                <a:lnTo>
                  <a:pt x="714" y="3835"/>
                </a:lnTo>
                <a:lnTo>
                  <a:pt x="714" y="4740"/>
                </a:lnTo>
                <a:lnTo>
                  <a:pt x="500" y="4740"/>
                </a:lnTo>
                <a:cubicBezTo>
                  <a:pt x="405" y="4740"/>
                  <a:pt x="333" y="4788"/>
                  <a:pt x="333" y="4883"/>
                </a:cubicBezTo>
                <a:cubicBezTo>
                  <a:pt x="333" y="5002"/>
                  <a:pt x="381" y="5097"/>
                  <a:pt x="500" y="5097"/>
                </a:cubicBezTo>
                <a:lnTo>
                  <a:pt x="714" y="5097"/>
                </a:lnTo>
                <a:lnTo>
                  <a:pt x="714" y="5978"/>
                </a:lnTo>
                <a:lnTo>
                  <a:pt x="500" y="5978"/>
                </a:lnTo>
                <a:cubicBezTo>
                  <a:pt x="405" y="5978"/>
                  <a:pt x="333" y="6050"/>
                  <a:pt x="333" y="6145"/>
                </a:cubicBezTo>
                <a:cubicBezTo>
                  <a:pt x="333" y="6264"/>
                  <a:pt x="381" y="6335"/>
                  <a:pt x="500" y="6335"/>
                </a:cubicBezTo>
                <a:lnTo>
                  <a:pt x="714" y="6335"/>
                </a:lnTo>
                <a:lnTo>
                  <a:pt x="714" y="7240"/>
                </a:lnTo>
                <a:lnTo>
                  <a:pt x="500" y="7240"/>
                </a:lnTo>
                <a:cubicBezTo>
                  <a:pt x="405" y="7240"/>
                  <a:pt x="333" y="7288"/>
                  <a:pt x="333" y="7383"/>
                </a:cubicBezTo>
                <a:cubicBezTo>
                  <a:pt x="333" y="7502"/>
                  <a:pt x="381" y="7598"/>
                  <a:pt x="500" y="7598"/>
                </a:cubicBezTo>
                <a:lnTo>
                  <a:pt x="714" y="7598"/>
                </a:lnTo>
                <a:lnTo>
                  <a:pt x="714" y="8479"/>
                </a:lnTo>
                <a:lnTo>
                  <a:pt x="500" y="8479"/>
                </a:lnTo>
                <a:cubicBezTo>
                  <a:pt x="405" y="8479"/>
                  <a:pt x="333" y="8550"/>
                  <a:pt x="333" y="8645"/>
                </a:cubicBezTo>
                <a:cubicBezTo>
                  <a:pt x="333" y="8765"/>
                  <a:pt x="381" y="8836"/>
                  <a:pt x="500" y="8836"/>
                </a:cubicBezTo>
                <a:lnTo>
                  <a:pt x="714" y="8836"/>
                </a:lnTo>
                <a:lnTo>
                  <a:pt x="714" y="9741"/>
                </a:lnTo>
                <a:lnTo>
                  <a:pt x="500" y="9741"/>
                </a:lnTo>
                <a:cubicBezTo>
                  <a:pt x="405" y="9741"/>
                  <a:pt x="333" y="9789"/>
                  <a:pt x="333" y="9884"/>
                </a:cubicBezTo>
                <a:cubicBezTo>
                  <a:pt x="333" y="10003"/>
                  <a:pt x="381" y="10098"/>
                  <a:pt x="500" y="10098"/>
                </a:cubicBezTo>
                <a:lnTo>
                  <a:pt x="714" y="10098"/>
                </a:lnTo>
                <a:lnTo>
                  <a:pt x="714" y="10717"/>
                </a:lnTo>
                <a:lnTo>
                  <a:pt x="286" y="10717"/>
                </a:lnTo>
                <a:cubicBezTo>
                  <a:pt x="143" y="10717"/>
                  <a:pt x="0" y="10836"/>
                  <a:pt x="0" y="11027"/>
                </a:cubicBezTo>
                <a:lnTo>
                  <a:pt x="0" y="11575"/>
                </a:lnTo>
                <a:cubicBezTo>
                  <a:pt x="0" y="11741"/>
                  <a:pt x="119" y="11884"/>
                  <a:pt x="286" y="11884"/>
                </a:cubicBezTo>
                <a:lnTo>
                  <a:pt x="11598" y="11884"/>
                </a:lnTo>
                <a:cubicBezTo>
                  <a:pt x="11764" y="11884"/>
                  <a:pt x="11907" y="11765"/>
                  <a:pt x="11907" y="11575"/>
                </a:cubicBezTo>
                <a:lnTo>
                  <a:pt x="11907" y="10979"/>
                </a:lnTo>
                <a:cubicBezTo>
                  <a:pt x="11907" y="10813"/>
                  <a:pt x="11764" y="10693"/>
                  <a:pt x="11598" y="10693"/>
                </a:cubicBezTo>
                <a:lnTo>
                  <a:pt x="10383" y="10693"/>
                </a:lnTo>
                <a:cubicBezTo>
                  <a:pt x="10359" y="10646"/>
                  <a:pt x="10288" y="10574"/>
                  <a:pt x="10240" y="10574"/>
                </a:cubicBezTo>
                <a:cubicBezTo>
                  <a:pt x="10169" y="10574"/>
                  <a:pt x="10097" y="10646"/>
                  <a:pt x="10097" y="10693"/>
                </a:cubicBezTo>
                <a:lnTo>
                  <a:pt x="7740" y="10693"/>
                </a:lnTo>
                <a:lnTo>
                  <a:pt x="7740" y="10455"/>
                </a:lnTo>
                <a:cubicBezTo>
                  <a:pt x="7740" y="10360"/>
                  <a:pt x="7644" y="10289"/>
                  <a:pt x="7549" y="10289"/>
                </a:cubicBezTo>
                <a:cubicBezTo>
                  <a:pt x="7478" y="10289"/>
                  <a:pt x="7383" y="10360"/>
                  <a:pt x="7383" y="10455"/>
                </a:cubicBezTo>
                <a:lnTo>
                  <a:pt x="7383" y="10693"/>
                </a:lnTo>
                <a:lnTo>
                  <a:pt x="5454" y="10693"/>
                </a:lnTo>
                <a:cubicBezTo>
                  <a:pt x="5358" y="10693"/>
                  <a:pt x="5263" y="10765"/>
                  <a:pt x="5263" y="10836"/>
                </a:cubicBezTo>
                <a:cubicBezTo>
                  <a:pt x="5263" y="10955"/>
                  <a:pt x="5311" y="11051"/>
                  <a:pt x="5454" y="11051"/>
                </a:cubicBezTo>
                <a:lnTo>
                  <a:pt x="11574" y="11051"/>
                </a:lnTo>
                <a:lnTo>
                  <a:pt x="11574" y="11527"/>
                </a:lnTo>
                <a:lnTo>
                  <a:pt x="381" y="11527"/>
                </a:lnTo>
                <a:lnTo>
                  <a:pt x="381" y="11051"/>
                </a:lnTo>
                <a:lnTo>
                  <a:pt x="4596" y="11051"/>
                </a:lnTo>
                <a:cubicBezTo>
                  <a:pt x="4691" y="11051"/>
                  <a:pt x="4787" y="11003"/>
                  <a:pt x="4787" y="10908"/>
                </a:cubicBezTo>
                <a:cubicBezTo>
                  <a:pt x="4787" y="10789"/>
                  <a:pt x="4739" y="10693"/>
                  <a:pt x="4596" y="10693"/>
                </a:cubicBezTo>
                <a:lnTo>
                  <a:pt x="4120" y="10693"/>
                </a:lnTo>
                <a:lnTo>
                  <a:pt x="4120" y="10646"/>
                </a:lnTo>
                <a:cubicBezTo>
                  <a:pt x="4120" y="10551"/>
                  <a:pt x="4048" y="10455"/>
                  <a:pt x="3953" y="10455"/>
                </a:cubicBezTo>
                <a:cubicBezTo>
                  <a:pt x="3858" y="10455"/>
                  <a:pt x="3763" y="10551"/>
                  <a:pt x="3763" y="10646"/>
                </a:cubicBezTo>
                <a:lnTo>
                  <a:pt x="3763" y="10693"/>
                </a:lnTo>
                <a:lnTo>
                  <a:pt x="2548" y="10693"/>
                </a:lnTo>
                <a:lnTo>
                  <a:pt x="2548" y="10670"/>
                </a:lnTo>
                <a:cubicBezTo>
                  <a:pt x="2548" y="10574"/>
                  <a:pt x="2501" y="10479"/>
                  <a:pt x="2405" y="10479"/>
                </a:cubicBezTo>
                <a:cubicBezTo>
                  <a:pt x="2286" y="10479"/>
                  <a:pt x="2191" y="10551"/>
                  <a:pt x="2191" y="10670"/>
                </a:cubicBezTo>
                <a:lnTo>
                  <a:pt x="2191" y="10693"/>
                </a:lnTo>
                <a:lnTo>
                  <a:pt x="1072" y="10693"/>
                </a:lnTo>
                <a:lnTo>
                  <a:pt x="1072" y="191"/>
                </a:lnTo>
                <a:cubicBezTo>
                  <a:pt x="1072" y="96"/>
                  <a:pt x="1000"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98" name="Google Shape;11198;p105"/>
          <p:cNvGrpSpPr/>
          <p:nvPr/>
        </p:nvGrpSpPr>
        <p:grpSpPr>
          <a:xfrm>
            <a:off x="3245846" y="2447657"/>
            <a:ext cx="361730" cy="358919"/>
            <a:chOff x="3654238" y="2368833"/>
            <a:chExt cx="302475" cy="300125"/>
          </a:xfrm>
        </p:grpSpPr>
        <p:sp>
          <p:nvSpPr>
            <p:cNvPr id="11199" name="Google Shape;11199;p105"/>
            <p:cNvSpPr/>
            <p:nvPr/>
          </p:nvSpPr>
          <p:spPr>
            <a:xfrm>
              <a:off x="3654238" y="2368833"/>
              <a:ext cx="302475" cy="300125"/>
            </a:xfrm>
            <a:custGeom>
              <a:avLst/>
              <a:gdLst/>
              <a:ahLst/>
              <a:cxnLst/>
              <a:rect l="l" t="t" r="r" b="b"/>
              <a:pathLst>
                <a:path w="12099" h="12005" extrusionOk="0">
                  <a:moveTo>
                    <a:pt x="9550" y="407"/>
                  </a:moveTo>
                  <a:cubicBezTo>
                    <a:pt x="9717" y="407"/>
                    <a:pt x="9908" y="455"/>
                    <a:pt x="10074" y="478"/>
                  </a:cubicBezTo>
                  <a:cubicBezTo>
                    <a:pt x="10622" y="621"/>
                    <a:pt x="11051" y="955"/>
                    <a:pt x="11336" y="1455"/>
                  </a:cubicBezTo>
                  <a:cubicBezTo>
                    <a:pt x="11598" y="1931"/>
                    <a:pt x="11694" y="2503"/>
                    <a:pt x="11527" y="3027"/>
                  </a:cubicBezTo>
                  <a:cubicBezTo>
                    <a:pt x="11384" y="3574"/>
                    <a:pt x="11051" y="4027"/>
                    <a:pt x="10551" y="4289"/>
                  </a:cubicBezTo>
                  <a:cubicBezTo>
                    <a:pt x="10217" y="4455"/>
                    <a:pt x="9908" y="4551"/>
                    <a:pt x="9550" y="4551"/>
                  </a:cubicBezTo>
                  <a:cubicBezTo>
                    <a:pt x="9145" y="3598"/>
                    <a:pt x="8383" y="2860"/>
                    <a:pt x="7431" y="2479"/>
                  </a:cubicBezTo>
                  <a:lnTo>
                    <a:pt x="7526" y="1931"/>
                  </a:lnTo>
                  <a:cubicBezTo>
                    <a:pt x="7669" y="1407"/>
                    <a:pt x="8002" y="955"/>
                    <a:pt x="8502" y="693"/>
                  </a:cubicBezTo>
                  <a:cubicBezTo>
                    <a:pt x="8836" y="502"/>
                    <a:pt x="9193" y="407"/>
                    <a:pt x="9550" y="407"/>
                  </a:cubicBezTo>
                  <a:close/>
                  <a:moveTo>
                    <a:pt x="2525" y="7408"/>
                  </a:moveTo>
                  <a:cubicBezTo>
                    <a:pt x="2906" y="8361"/>
                    <a:pt x="3668" y="9147"/>
                    <a:pt x="4621" y="9528"/>
                  </a:cubicBezTo>
                  <a:cubicBezTo>
                    <a:pt x="4597" y="10647"/>
                    <a:pt x="3668" y="11576"/>
                    <a:pt x="2549" y="11576"/>
                  </a:cubicBezTo>
                  <a:cubicBezTo>
                    <a:pt x="1382" y="11576"/>
                    <a:pt x="453" y="10647"/>
                    <a:pt x="453" y="9480"/>
                  </a:cubicBezTo>
                  <a:cubicBezTo>
                    <a:pt x="453" y="8361"/>
                    <a:pt x="1382" y="7432"/>
                    <a:pt x="2525" y="7408"/>
                  </a:cubicBezTo>
                  <a:close/>
                  <a:moveTo>
                    <a:pt x="6026" y="2527"/>
                  </a:moveTo>
                  <a:cubicBezTo>
                    <a:pt x="7931" y="2527"/>
                    <a:pt x="9479" y="4074"/>
                    <a:pt x="9479" y="5980"/>
                  </a:cubicBezTo>
                  <a:cubicBezTo>
                    <a:pt x="9479" y="6932"/>
                    <a:pt x="9074" y="7885"/>
                    <a:pt x="8360" y="8552"/>
                  </a:cubicBezTo>
                  <a:cubicBezTo>
                    <a:pt x="8288" y="8599"/>
                    <a:pt x="8264" y="8718"/>
                    <a:pt x="8360" y="8790"/>
                  </a:cubicBezTo>
                  <a:cubicBezTo>
                    <a:pt x="8386" y="8816"/>
                    <a:pt x="8433" y="8835"/>
                    <a:pt x="8483" y="8835"/>
                  </a:cubicBezTo>
                  <a:cubicBezTo>
                    <a:pt x="8524" y="8835"/>
                    <a:pt x="8566" y="8822"/>
                    <a:pt x="8598" y="8790"/>
                  </a:cubicBezTo>
                  <a:cubicBezTo>
                    <a:pt x="9003" y="8385"/>
                    <a:pt x="9336" y="7909"/>
                    <a:pt x="9550" y="7408"/>
                  </a:cubicBezTo>
                  <a:cubicBezTo>
                    <a:pt x="9908" y="7408"/>
                    <a:pt x="10217" y="7504"/>
                    <a:pt x="10551" y="7670"/>
                  </a:cubicBezTo>
                  <a:cubicBezTo>
                    <a:pt x="11027" y="7956"/>
                    <a:pt x="11384" y="8385"/>
                    <a:pt x="11527" y="8933"/>
                  </a:cubicBezTo>
                  <a:cubicBezTo>
                    <a:pt x="11694" y="9480"/>
                    <a:pt x="11622" y="10052"/>
                    <a:pt x="11336" y="10528"/>
                  </a:cubicBezTo>
                  <a:cubicBezTo>
                    <a:pt x="11051" y="11004"/>
                    <a:pt x="10622" y="11362"/>
                    <a:pt x="10074" y="11528"/>
                  </a:cubicBezTo>
                  <a:cubicBezTo>
                    <a:pt x="9909" y="11573"/>
                    <a:pt x="9740" y="11595"/>
                    <a:pt x="9570" y="11595"/>
                  </a:cubicBezTo>
                  <a:cubicBezTo>
                    <a:pt x="9200" y="11595"/>
                    <a:pt x="8829" y="11493"/>
                    <a:pt x="8502" y="11314"/>
                  </a:cubicBezTo>
                  <a:cubicBezTo>
                    <a:pt x="8026" y="11052"/>
                    <a:pt x="7669" y="10600"/>
                    <a:pt x="7526" y="10052"/>
                  </a:cubicBezTo>
                  <a:cubicBezTo>
                    <a:pt x="7455" y="9885"/>
                    <a:pt x="7455" y="9742"/>
                    <a:pt x="7455" y="9552"/>
                  </a:cubicBezTo>
                  <a:cubicBezTo>
                    <a:pt x="7645" y="9504"/>
                    <a:pt x="7788" y="9409"/>
                    <a:pt x="7931" y="9314"/>
                  </a:cubicBezTo>
                  <a:cubicBezTo>
                    <a:pt x="8026" y="9266"/>
                    <a:pt x="8050" y="9171"/>
                    <a:pt x="8002" y="9075"/>
                  </a:cubicBezTo>
                  <a:cubicBezTo>
                    <a:pt x="7959" y="9018"/>
                    <a:pt x="7907" y="8986"/>
                    <a:pt x="7857" y="8986"/>
                  </a:cubicBezTo>
                  <a:cubicBezTo>
                    <a:pt x="7824" y="8986"/>
                    <a:pt x="7792" y="9000"/>
                    <a:pt x="7764" y="9028"/>
                  </a:cubicBezTo>
                  <a:cubicBezTo>
                    <a:pt x="7217" y="9314"/>
                    <a:pt x="6645" y="9456"/>
                    <a:pt x="6026" y="9456"/>
                  </a:cubicBezTo>
                  <a:cubicBezTo>
                    <a:pt x="4121" y="9456"/>
                    <a:pt x="2573" y="7909"/>
                    <a:pt x="2573" y="6003"/>
                  </a:cubicBezTo>
                  <a:cubicBezTo>
                    <a:pt x="2573" y="4098"/>
                    <a:pt x="4121" y="2527"/>
                    <a:pt x="6026" y="2527"/>
                  </a:cubicBezTo>
                  <a:close/>
                  <a:moveTo>
                    <a:pt x="9487" y="0"/>
                  </a:moveTo>
                  <a:cubicBezTo>
                    <a:pt x="9070" y="0"/>
                    <a:pt x="8664" y="117"/>
                    <a:pt x="8288" y="336"/>
                  </a:cubicBezTo>
                  <a:cubicBezTo>
                    <a:pt x="7717" y="645"/>
                    <a:pt x="7336" y="1169"/>
                    <a:pt x="7169" y="1812"/>
                  </a:cubicBezTo>
                  <a:cubicBezTo>
                    <a:pt x="7121" y="2003"/>
                    <a:pt x="7097" y="2145"/>
                    <a:pt x="7074" y="2312"/>
                  </a:cubicBezTo>
                  <a:cubicBezTo>
                    <a:pt x="6740" y="2217"/>
                    <a:pt x="6383" y="2169"/>
                    <a:pt x="6002" y="2169"/>
                  </a:cubicBezTo>
                  <a:cubicBezTo>
                    <a:pt x="5645" y="2169"/>
                    <a:pt x="5240" y="2217"/>
                    <a:pt x="4930" y="2312"/>
                  </a:cubicBezTo>
                  <a:cubicBezTo>
                    <a:pt x="4930" y="2050"/>
                    <a:pt x="4859" y="1812"/>
                    <a:pt x="4764" y="1574"/>
                  </a:cubicBezTo>
                  <a:cubicBezTo>
                    <a:pt x="4745" y="1501"/>
                    <a:pt x="4672" y="1470"/>
                    <a:pt x="4595" y="1470"/>
                  </a:cubicBezTo>
                  <a:cubicBezTo>
                    <a:pt x="4572" y="1470"/>
                    <a:pt x="4548" y="1473"/>
                    <a:pt x="4525" y="1479"/>
                  </a:cubicBezTo>
                  <a:cubicBezTo>
                    <a:pt x="4454" y="1503"/>
                    <a:pt x="4406" y="1622"/>
                    <a:pt x="4454" y="1717"/>
                  </a:cubicBezTo>
                  <a:cubicBezTo>
                    <a:pt x="4525" y="1955"/>
                    <a:pt x="4597" y="2217"/>
                    <a:pt x="4597" y="2479"/>
                  </a:cubicBezTo>
                  <a:cubicBezTo>
                    <a:pt x="3644" y="2860"/>
                    <a:pt x="2858" y="3598"/>
                    <a:pt x="2477" y="4551"/>
                  </a:cubicBezTo>
                  <a:cubicBezTo>
                    <a:pt x="2311" y="4551"/>
                    <a:pt x="2144" y="4527"/>
                    <a:pt x="1977" y="4503"/>
                  </a:cubicBezTo>
                  <a:cubicBezTo>
                    <a:pt x="1430" y="4336"/>
                    <a:pt x="1001" y="4027"/>
                    <a:pt x="715" y="3503"/>
                  </a:cubicBezTo>
                  <a:cubicBezTo>
                    <a:pt x="453" y="3027"/>
                    <a:pt x="358" y="2479"/>
                    <a:pt x="525" y="1931"/>
                  </a:cubicBezTo>
                  <a:cubicBezTo>
                    <a:pt x="668" y="1383"/>
                    <a:pt x="1001" y="955"/>
                    <a:pt x="1501" y="693"/>
                  </a:cubicBezTo>
                  <a:cubicBezTo>
                    <a:pt x="1833" y="508"/>
                    <a:pt x="2198" y="417"/>
                    <a:pt x="2558" y="417"/>
                  </a:cubicBezTo>
                  <a:cubicBezTo>
                    <a:pt x="3128" y="417"/>
                    <a:pt x="3688" y="645"/>
                    <a:pt x="4097" y="1098"/>
                  </a:cubicBezTo>
                  <a:cubicBezTo>
                    <a:pt x="4124" y="1125"/>
                    <a:pt x="4176" y="1153"/>
                    <a:pt x="4228" y="1153"/>
                  </a:cubicBezTo>
                  <a:cubicBezTo>
                    <a:pt x="4266" y="1153"/>
                    <a:pt x="4305" y="1138"/>
                    <a:pt x="4335" y="1098"/>
                  </a:cubicBezTo>
                  <a:cubicBezTo>
                    <a:pt x="4383" y="1050"/>
                    <a:pt x="4406" y="931"/>
                    <a:pt x="4335" y="860"/>
                  </a:cubicBezTo>
                  <a:cubicBezTo>
                    <a:pt x="3978" y="431"/>
                    <a:pt x="3454" y="169"/>
                    <a:pt x="2930" y="97"/>
                  </a:cubicBezTo>
                  <a:cubicBezTo>
                    <a:pt x="2787" y="74"/>
                    <a:pt x="2644" y="62"/>
                    <a:pt x="2503" y="62"/>
                  </a:cubicBezTo>
                  <a:cubicBezTo>
                    <a:pt x="2080" y="62"/>
                    <a:pt x="1674" y="169"/>
                    <a:pt x="1334" y="383"/>
                  </a:cubicBezTo>
                  <a:cubicBezTo>
                    <a:pt x="763" y="717"/>
                    <a:pt x="382" y="1217"/>
                    <a:pt x="191" y="1884"/>
                  </a:cubicBezTo>
                  <a:cubicBezTo>
                    <a:pt x="1" y="2503"/>
                    <a:pt x="96" y="3146"/>
                    <a:pt x="429" y="3717"/>
                  </a:cubicBezTo>
                  <a:cubicBezTo>
                    <a:pt x="763" y="4289"/>
                    <a:pt x="1263" y="4670"/>
                    <a:pt x="1930" y="4860"/>
                  </a:cubicBezTo>
                  <a:cubicBezTo>
                    <a:pt x="2073" y="4884"/>
                    <a:pt x="2239" y="4908"/>
                    <a:pt x="2406" y="4932"/>
                  </a:cubicBezTo>
                  <a:cubicBezTo>
                    <a:pt x="2287" y="5289"/>
                    <a:pt x="2239" y="5646"/>
                    <a:pt x="2239" y="6027"/>
                  </a:cubicBezTo>
                  <a:cubicBezTo>
                    <a:pt x="2239" y="6432"/>
                    <a:pt x="2311" y="6789"/>
                    <a:pt x="2406" y="7099"/>
                  </a:cubicBezTo>
                  <a:cubicBezTo>
                    <a:pt x="1120" y="7194"/>
                    <a:pt x="144" y="8242"/>
                    <a:pt x="144" y="9528"/>
                  </a:cubicBezTo>
                  <a:cubicBezTo>
                    <a:pt x="144" y="10862"/>
                    <a:pt x="1239" y="11957"/>
                    <a:pt x="2573" y="11957"/>
                  </a:cubicBezTo>
                  <a:cubicBezTo>
                    <a:pt x="3859" y="11957"/>
                    <a:pt x="4930" y="10957"/>
                    <a:pt x="4978" y="9695"/>
                  </a:cubicBezTo>
                  <a:cubicBezTo>
                    <a:pt x="5311" y="9790"/>
                    <a:pt x="5692" y="9838"/>
                    <a:pt x="6050" y="9838"/>
                  </a:cubicBezTo>
                  <a:cubicBezTo>
                    <a:pt x="6407" y="9838"/>
                    <a:pt x="6764" y="9790"/>
                    <a:pt x="7121" y="9695"/>
                  </a:cubicBezTo>
                  <a:cubicBezTo>
                    <a:pt x="7121" y="9838"/>
                    <a:pt x="7169" y="10028"/>
                    <a:pt x="7217" y="10171"/>
                  </a:cubicBezTo>
                  <a:cubicBezTo>
                    <a:pt x="7407" y="10814"/>
                    <a:pt x="7788" y="11338"/>
                    <a:pt x="8360" y="11671"/>
                  </a:cubicBezTo>
                  <a:cubicBezTo>
                    <a:pt x="8741" y="11862"/>
                    <a:pt x="9145" y="12005"/>
                    <a:pt x="9574" y="12005"/>
                  </a:cubicBezTo>
                  <a:cubicBezTo>
                    <a:pt x="9788" y="12005"/>
                    <a:pt x="9979" y="11957"/>
                    <a:pt x="10193" y="11909"/>
                  </a:cubicBezTo>
                  <a:cubicBezTo>
                    <a:pt x="10813" y="11719"/>
                    <a:pt x="11360" y="11338"/>
                    <a:pt x="11694" y="10766"/>
                  </a:cubicBezTo>
                  <a:cubicBezTo>
                    <a:pt x="12003" y="10219"/>
                    <a:pt x="12098" y="9552"/>
                    <a:pt x="11932" y="8933"/>
                  </a:cubicBezTo>
                  <a:cubicBezTo>
                    <a:pt x="11717" y="8242"/>
                    <a:pt x="11289" y="7694"/>
                    <a:pt x="10741" y="7385"/>
                  </a:cubicBezTo>
                  <a:cubicBezTo>
                    <a:pt x="10408" y="7194"/>
                    <a:pt x="10050" y="7075"/>
                    <a:pt x="9669" y="7051"/>
                  </a:cubicBezTo>
                  <a:cubicBezTo>
                    <a:pt x="9741" y="6694"/>
                    <a:pt x="9812" y="6337"/>
                    <a:pt x="9812" y="5980"/>
                  </a:cubicBezTo>
                  <a:cubicBezTo>
                    <a:pt x="9812" y="5599"/>
                    <a:pt x="9741" y="5241"/>
                    <a:pt x="9669" y="4884"/>
                  </a:cubicBezTo>
                  <a:cubicBezTo>
                    <a:pt x="10003" y="4860"/>
                    <a:pt x="10408" y="4765"/>
                    <a:pt x="10741" y="4551"/>
                  </a:cubicBezTo>
                  <a:cubicBezTo>
                    <a:pt x="11289" y="4217"/>
                    <a:pt x="11694" y="3717"/>
                    <a:pt x="11860" y="3074"/>
                  </a:cubicBezTo>
                  <a:cubicBezTo>
                    <a:pt x="12051" y="2431"/>
                    <a:pt x="11956" y="1788"/>
                    <a:pt x="11622" y="1217"/>
                  </a:cubicBezTo>
                  <a:cubicBezTo>
                    <a:pt x="11289" y="645"/>
                    <a:pt x="10789" y="264"/>
                    <a:pt x="10146" y="97"/>
                  </a:cubicBezTo>
                  <a:cubicBezTo>
                    <a:pt x="9925" y="32"/>
                    <a:pt x="9704" y="0"/>
                    <a:pt x="94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05"/>
            <p:cNvSpPr/>
            <p:nvPr/>
          </p:nvSpPr>
          <p:spPr>
            <a:xfrm>
              <a:off x="3863813" y="2416508"/>
              <a:ext cx="57775" cy="8950"/>
            </a:xfrm>
            <a:custGeom>
              <a:avLst/>
              <a:gdLst/>
              <a:ahLst/>
              <a:cxnLst/>
              <a:rect l="l" t="t" r="r" b="b"/>
              <a:pathLst>
                <a:path w="2311" h="358" extrusionOk="0">
                  <a:moveTo>
                    <a:pt x="215" y="0"/>
                  </a:moveTo>
                  <a:cubicBezTo>
                    <a:pt x="119" y="0"/>
                    <a:pt x="48" y="48"/>
                    <a:pt x="24" y="143"/>
                  </a:cubicBezTo>
                  <a:cubicBezTo>
                    <a:pt x="0" y="262"/>
                    <a:pt x="96" y="358"/>
                    <a:pt x="215" y="358"/>
                  </a:cubicBezTo>
                  <a:lnTo>
                    <a:pt x="2120" y="358"/>
                  </a:lnTo>
                  <a:cubicBezTo>
                    <a:pt x="2215" y="358"/>
                    <a:pt x="2310" y="262"/>
                    <a:pt x="2287" y="143"/>
                  </a:cubicBezTo>
                  <a:cubicBezTo>
                    <a:pt x="2263" y="48"/>
                    <a:pt x="2168" y="0"/>
                    <a:pt x="2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05"/>
            <p:cNvSpPr/>
            <p:nvPr/>
          </p:nvSpPr>
          <p:spPr>
            <a:xfrm>
              <a:off x="3881663" y="2434958"/>
              <a:ext cx="39325" cy="8950"/>
            </a:xfrm>
            <a:custGeom>
              <a:avLst/>
              <a:gdLst/>
              <a:ahLst/>
              <a:cxnLst/>
              <a:rect l="l" t="t" r="r" b="b"/>
              <a:pathLst>
                <a:path w="1573" h="358" extrusionOk="0">
                  <a:moveTo>
                    <a:pt x="215" y="1"/>
                  </a:moveTo>
                  <a:cubicBezTo>
                    <a:pt x="120" y="1"/>
                    <a:pt x="48" y="72"/>
                    <a:pt x="25" y="143"/>
                  </a:cubicBezTo>
                  <a:cubicBezTo>
                    <a:pt x="1" y="263"/>
                    <a:pt x="96" y="358"/>
                    <a:pt x="215" y="358"/>
                  </a:cubicBezTo>
                  <a:lnTo>
                    <a:pt x="1358" y="358"/>
                  </a:lnTo>
                  <a:cubicBezTo>
                    <a:pt x="1454" y="358"/>
                    <a:pt x="1525" y="310"/>
                    <a:pt x="1549" y="215"/>
                  </a:cubicBezTo>
                  <a:cubicBezTo>
                    <a:pt x="1573" y="120"/>
                    <a:pt x="1477" y="1"/>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05"/>
            <p:cNvSpPr/>
            <p:nvPr/>
          </p:nvSpPr>
          <p:spPr>
            <a:xfrm>
              <a:off x="3688188" y="2610583"/>
              <a:ext cx="57775" cy="8975"/>
            </a:xfrm>
            <a:custGeom>
              <a:avLst/>
              <a:gdLst/>
              <a:ahLst/>
              <a:cxnLst/>
              <a:rect l="l" t="t" r="r" b="b"/>
              <a:pathLst>
                <a:path w="2311" h="359" extrusionOk="0">
                  <a:moveTo>
                    <a:pt x="214" y="1"/>
                  </a:moveTo>
                  <a:cubicBezTo>
                    <a:pt x="95" y="1"/>
                    <a:pt x="0" y="96"/>
                    <a:pt x="24" y="215"/>
                  </a:cubicBezTo>
                  <a:cubicBezTo>
                    <a:pt x="95" y="310"/>
                    <a:pt x="143" y="358"/>
                    <a:pt x="238" y="358"/>
                  </a:cubicBezTo>
                  <a:lnTo>
                    <a:pt x="2120" y="358"/>
                  </a:lnTo>
                  <a:cubicBezTo>
                    <a:pt x="2191" y="358"/>
                    <a:pt x="2263" y="310"/>
                    <a:pt x="2286" y="215"/>
                  </a:cubicBezTo>
                  <a:cubicBezTo>
                    <a:pt x="2310" y="96"/>
                    <a:pt x="2239"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05"/>
            <p:cNvSpPr/>
            <p:nvPr/>
          </p:nvSpPr>
          <p:spPr>
            <a:xfrm>
              <a:off x="3689363" y="2592133"/>
              <a:ext cx="38725" cy="8950"/>
            </a:xfrm>
            <a:custGeom>
              <a:avLst/>
              <a:gdLst/>
              <a:ahLst/>
              <a:cxnLst/>
              <a:rect l="l" t="t" r="r" b="b"/>
              <a:pathLst>
                <a:path w="1549" h="358" extrusionOk="0">
                  <a:moveTo>
                    <a:pt x="191" y="1"/>
                  </a:moveTo>
                  <a:cubicBezTo>
                    <a:pt x="96" y="1"/>
                    <a:pt x="48" y="48"/>
                    <a:pt x="1" y="143"/>
                  </a:cubicBezTo>
                  <a:cubicBezTo>
                    <a:pt x="1" y="263"/>
                    <a:pt x="72" y="358"/>
                    <a:pt x="191" y="358"/>
                  </a:cubicBezTo>
                  <a:lnTo>
                    <a:pt x="1358" y="358"/>
                  </a:lnTo>
                  <a:cubicBezTo>
                    <a:pt x="1430" y="358"/>
                    <a:pt x="1501" y="286"/>
                    <a:pt x="1525" y="215"/>
                  </a:cubicBezTo>
                  <a:cubicBezTo>
                    <a:pt x="1549" y="96"/>
                    <a:pt x="1477" y="1"/>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05"/>
            <p:cNvSpPr/>
            <p:nvPr/>
          </p:nvSpPr>
          <p:spPr>
            <a:xfrm>
              <a:off x="3863813" y="2611183"/>
              <a:ext cx="57175" cy="8950"/>
            </a:xfrm>
            <a:custGeom>
              <a:avLst/>
              <a:gdLst/>
              <a:ahLst/>
              <a:cxnLst/>
              <a:rect l="l" t="t" r="r" b="b"/>
              <a:pathLst>
                <a:path w="2287" h="358" extrusionOk="0">
                  <a:moveTo>
                    <a:pt x="215" y="1"/>
                  </a:moveTo>
                  <a:cubicBezTo>
                    <a:pt x="119" y="1"/>
                    <a:pt x="48" y="72"/>
                    <a:pt x="24" y="167"/>
                  </a:cubicBezTo>
                  <a:cubicBezTo>
                    <a:pt x="0" y="286"/>
                    <a:pt x="96" y="358"/>
                    <a:pt x="215" y="358"/>
                  </a:cubicBezTo>
                  <a:lnTo>
                    <a:pt x="2072" y="358"/>
                  </a:lnTo>
                  <a:cubicBezTo>
                    <a:pt x="2168" y="358"/>
                    <a:pt x="2239" y="310"/>
                    <a:pt x="2263" y="215"/>
                  </a:cubicBezTo>
                  <a:cubicBezTo>
                    <a:pt x="2287" y="96"/>
                    <a:pt x="2191"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05"/>
            <p:cNvSpPr/>
            <p:nvPr/>
          </p:nvSpPr>
          <p:spPr>
            <a:xfrm>
              <a:off x="3881663" y="2592733"/>
              <a:ext cx="39325" cy="8950"/>
            </a:xfrm>
            <a:custGeom>
              <a:avLst/>
              <a:gdLst/>
              <a:ahLst/>
              <a:cxnLst/>
              <a:rect l="l" t="t" r="r" b="b"/>
              <a:pathLst>
                <a:path w="1573" h="358" extrusionOk="0">
                  <a:moveTo>
                    <a:pt x="215" y="0"/>
                  </a:moveTo>
                  <a:cubicBezTo>
                    <a:pt x="120" y="0"/>
                    <a:pt x="48" y="72"/>
                    <a:pt x="25" y="143"/>
                  </a:cubicBezTo>
                  <a:cubicBezTo>
                    <a:pt x="1" y="262"/>
                    <a:pt x="96" y="358"/>
                    <a:pt x="215" y="358"/>
                  </a:cubicBezTo>
                  <a:lnTo>
                    <a:pt x="1358" y="358"/>
                  </a:lnTo>
                  <a:cubicBezTo>
                    <a:pt x="1454" y="358"/>
                    <a:pt x="1525" y="310"/>
                    <a:pt x="1549" y="215"/>
                  </a:cubicBezTo>
                  <a:cubicBezTo>
                    <a:pt x="1573" y="96"/>
                    <a:pt x="1477" y="0"/>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05"/>
            <p:cNvSpPr/>
            <p:nvPr/>
          </p:nvSpPr>
          <p:spPr>
            <a:xfrm>
              <a:off x="3759613" y="2491508"/>
              <a:ext cx="90525" cy="8975"/>
            </a:xfrm>
            <a:custGeom>
              <a:avLst/>
              <a:gdLst/>
              <a:ahLst/>
              <a:cxnLst/>
              <a:rect l="l" t="t" r="r" b="b"/>
              <a:pathLst>
                <a:path w="3621" h="359" extrusionOk="0">
                  <a:moveTo>
                    <a:pt x="215" y="1"/>
                  </a:moveTo>
                  <a:cubicBezTo>
                    <a:pt x="120" y="1"/>
                    <a:pt x="49" y="72"/>
                    <a:pt x="25" y="144"/>
                  </a:cubicBezTo>
                  <a:cubicBezTo>
                    <a:pt x="1" y="263"/>
                    <a:pt x="96" y="358"/>
                    <a:pt x="215" y="358"/>
                  </a:cubicBezTo>
                  <a:lnTo>
                    <a:pt x="3430" y="358"/>
                  </a:lnTo>
                  <a:cubicBezTo>
                    <a:pt x="3502" y="358"/>
                    <a:pt x="3573" y="311"/>
                    <a:pt x="3597" y="215"/>
                  </a:cubicBezTo>
                  <a:cubicBezTo>
                    <a:pt x="3621" y="96"/>
                    <a:pt x="3549" y="1"/>
                    <a:pt x="3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05"/>
            <p:cNvSpPr/>
            <p:nvPr/>
          </p:nvSpPr>
          <p:spPr>
            <a:xfrm>
              <a:off x="3759613" y="2514133"/>
              <a:ext cx="90525" cy="8975"/>
            </a:xfrm>
            <a:custGeom>
              <a:avLst/>
              <a:gdLst/>
              <a:ahLst/>
              <a:cxnLst/>
              <a:rect l="l" t="t" r="r" b="b"/>
              <a:pathLst>
                <a:path w="3621" h="359" extrusionOk="0">
                  <a:moveTo>
                    <a:pt x="215" y="1"/>
                  </a:moveTo>
                  <a:cubicBezTo>
                    <a:pt x="120" y="1"/>
                    <a:pt x="49" y="49"/>
                    <a:pt x="25" y="144"/>
                  </a:cubicBezTo>
                  <a:cubicBezTo>
                    <a:pt x="1" y="263"/>
                    <a:pt x="96" y="358"/>
                    <a:pt x="215" y="358"/>
                  </a:cubicBezTo>
                  <a:lnTo>
                    <a:pt x="3430" y="358"/>
                  </a:lnTo>
                  <a:cubicBezTo>
                    <a:pt x="3502" y="358"/>
                    <a:pt x="3573" y="287"/>
                    <a:pt x="3597" y="191"/>
                  </a:cubicBezTo>
                  <a:cubicBezTo>
                    <a:pt x="3621" y="96"/>
                    <a:pt x="3549" y="1"/>
                    <a:pt x="3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05"/>
            <p:cNvSpPr/>
            <p:nvPr/>
          </p:nvSpPr>
          <p:spPr>
            <a:xfrm>
              <a:off x="3779863" y="2536758"/>
              <a:ext cx="50625" cy="8975"/>
            </a:xfrm>
            <a:custGeom>
              <a:avLst/>
              <a:gdLst/>
              <a:ahLst/>
              <a:cxnLst/>
              <a:rect l="l" t="t" r="r" b="b"/>
              <a:pathLst>
                <a:path w="2025" h="359" extrusionOk="0">
                  <a:moveTo>
                    <a:pt x="191" y="1"/>
                  </a:moveTo>
                  <a:cubicBezTo>
                    <a:pt x="120" y="1"/>
                    <a:pt x="48" y="72"/>
                    <a:pt x="24" y="168"/>
                  </a:cubicBezTo>
                  <a:cubicBezTo>
                    <a:pt x="1" y="287"/>
                    <a:pt x="72" y="358"/>
                    <a:pt x="191" y="358"/>
                  </a:cubicBezTo>
                  <a:lnTo>
                    <a:pt x="1810" y="358"/>
                  </a:lnTo>
                  <a:cubicBezTo>
                    <a:pt x="1906" y="358"/>
                    <a:pt x="1953" y="310"/>
                    <a:pt x="1977" y="215"/>
                  </a:cubicBezTo>
                  <a:cubicBezTo>
                    <a:pt x="2025" y="96"/>
                    <a:pt x="1930"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05"/>
            <p:cNvSpPr/>
            <p:nvPr/>
          </p:nvSpPr>
          <p:spPr>
            <a:xfrm>
              <a:off x="3689363" y="2416508"/>
              <a:ext cx="58375" cy="8950"/>
            </a:xfrm>
            <a:custGeom>
              <a:avLst/>
              <a:gdLst/>
              <a:ahLst/>
              <a:cxnLst/>
              <a:rect l="l" t="t" r="r" b="b"/>
              <a:pathLst>
                <a:path w="2335" h="358" extrusionOk="0">
                  <a:moveTo>
                    <a:pt x="215" y="0"/>
                  </a:moveTo>
                  <a:cubicBezTo>
                    <a:pt x="120" y="0"/>
                    <a:pt x="72" y="48"/>
                    <a:pt x="25" y="143"/>
                  </a:cubicBezTo>
                  <a:cubicBezTo>
                    <a:pt x="1" y="262"/>
                    <a:pt x="96" y="358"/>
                    <a:pt x="215" y="358"/>
                  </a:cubicBezTo>
                  <a:lnTo>
                    <a:pt x="2120" y="358"/>
                  </a:lnTo>
                  <a:cubicBezTo>
                    <a:pt x="2239" y="358"/>
                    <a:pt x="2335" y="262"/>
                    <a:pt x="2311" y="143"/>
                  </a:cubicBezTo>
                  <a:cubicBezTo>
                    <a:pt x="2239" y="48"/>
                    <a:pt x="2144" y="0"/>
                    <a:pt x="2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05"/>
            <p:cNvSpPr/>
            <p:nvPr/>
          </p:nvSpPr>
          <p:spPr>
            <a:xfrm>
              <a:off x="3688763" y="2434958"/>
              <a:ext cx="39325" cy="8950"/>
            </a:xfrm>
            <a:custGeom>
              <a:avLst/>
              <a:gdLst/>
              <a:ahLst/>
              <a:cxnLst/>
              <a:rect l="l" t="t" r="r" b="b"/>
              <a:pathLst>
                <a:path w="1573" h="358" extrusionOk="0">
                  <a:moveTo>
                    <a:pt x="215" y="1"/>
                  </a:moveTo>
                  <a:cubicBezTo>
                    <a:pt x="96" y="1"/>
                    <a:pt x="1" y="96"/>
                    <a:pt x="25" y="215"/>
                  </a:cubicBezTo>
                  <a:cubicBezTo>
                    <a:pt x="72" y="310"/>
                    <a:pt x="120" y="358"/>
                    <a:pt x="215" y="358"/>
                  </a:cubicBezTo>
                  <a:lnTo>
                    <a:pt x="1382" y="358"/>
                  </a:lnTo>
                  <a:cubicBezTo>
                    <a:pt x="1454" y="358"/>
                    <a:pt x="1525" y="310"/>
                    <a:pt x="1549" y="215"/>
                  </a:cubicBezTo>
                  <a:cubicBezTo>
                    <a:pt x="1573" y="96"/>
                    <a:pt x="1501"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1" name="Google Shape;11211;p105"/>
          <p:cNvGrpSpPr/>
          <p:nvPr/>
        </p:nvGrpSpPr>
        <p:grpSpPr>
          <a:xfrm>
            <a:off x="2544498" y="2447627"/>
            <a:ext cx="353179" cy="355332"/>
            <a:chOff x="3195213" y="2368808"/>
            <a:chExt cx="295325" cy="297125"/>
          </a:xfrm>
        </p:grpSpPr>
        <p:sp>
          <p:nvSpPr>
            <p:cNvPr id="11212" name="Google Shape;11212;p105"/>
            <p:cNvSpPr/>
            <p:nvPr/>
          </p:nvSpPr>
          <p:spPr>
            <a:xfrm>
              <a:off x="3312513" y="2401033"/>
              <a:ext cx="141125" cy="8950"/>
            </a:xfrm>
            <a:custGeom>
              <a:avLst/>
              <a:gdLst/>
              <a:ahLst/>
              <a:cxnLst/>
              <a:rect l="l" t="t" r="r" b="b"/>
              <a:pathLst>
                <a:path w="5645" h="358" extrusionOk="0">
                  <a:moveTo>
                    <a:pt x="167" y="0"/>
                  </a:moveTo>
                  <a:cubicBezTo>
                    <a:pt x="72" y="0"/>
                    <a:pt x="0" y="48"/>
                    <a:pt x="0" y="143"/>
                  </a:cubicBezTo>
                  <a:cubicBezTo>
                    <a:pt x="0" y="262"/>
                    <a:pt x="72" y="357"/>
                    <a:pt x="167" y="357"/>
                  </a:cubicBezTo>
                  <a:lnTo>
                    <a:pt x="5478" y="357"/>
                  </a:lnTo>
                  <a:cubicBezTo>
                    <a:pt x="5549" y="357"/>
                    <a:pt x="5644" y="286"/>
                    <a:pt x="5644" y="191"/>
                  </a:cubicBezTo>
                  <a:cubicBezTo>
                    <a:pt x="5644" y="72"/>
                    <a:pt x="5597" y="0"/>
                    <a:pt x="5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05"/>
            <p:cNvSpPr/>
            <p:nvPr/>
          </p:nvSpPr>
          <p:spPr>
            <a:xfrm>
              <a:off x="3312513" y="2419483"/>
              <a:ext cx="141125" cy="8950"/>
            </a:xfrm>
            <a:custGeom>
              <a:avLst/>
              <a:gdLst/>
              <a:ahLst/>
              <a:cxnLst/>
              <a:rect l="l" t="t" r="r" b="b"/>
              <a:pathLst>
                <a:path w="5645" h="358" extrusionOk="0">
                  <a:moveTo>
                    <a:pt x="167" y="0"/>
                  </a:moveTo>
                  <a:cubicBezTo>
                    <a:pt x="72" y="0"/>
                    <a:pt x="0" y="48"/>
                    <a:pt x="0" y="143"/>
                  </a:cubicBezTo>
                  <a:cubicBezTo>
                    <a:pt x="0" y="262"/>
                    <a:pt x="72" y="358"/>
                    <a:pt x="167" y="358"/>
                  </a:cubicBezTo>
                  <a:lnTo>
                    <a:pt x="5478" y="358"/>
                  </a:lnTo>
                  <a:cubicBezTo>
                    <a:pt x="5549" y="358"/>
                    <a:pt x="5644" y="286"/>
                    <a:pt x="5644" y="215"/>
                  </a:cubicBezTo>
                  <a:cubicBezTo>
                    <a:pt x="5644" y="96"/>
                    <a:pt x="5597" y="0"/>
                    <a:pt x="5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05"/>
            <p:cNvSpPr/>
            <p:nvPr/>
          </p:nvSpPr>
          <p:spPr>
            <a:xfrm>
              <a:off x="3195813" y="2368808"/>
              <a:ext cx="294125" cy="90575"/>
            </a:xfrm>
            <a:custGeom>
              <a:avLst/>
              <a:gdLst/>
              <a:ahLst/>
              <a:cxnLst/>
              <a:rect l="l" t="t" r="r" b="b"/>
              <a:pathLst>
                <a:path w="11765" h="3623" extrusionOk="0">
                  <a:moveTo>
                    <a:pt x="1858" y="384"/>
                  </a:moveTo>
                  <a:cubicBezTo>
                    <a:pt x="2668" y="384"/>
                    <a:pt x="3311" y="1051"/>
                    <a:pt x="3311" y="1837"/>
                  </a:cubicBezTo>
                  <a:cubicBezTo>
                    <a:pt x="3311" y="2647"/>
                    <a:pt x="2668" y="3313"/>
                    <a:pt x="1858" y="3313"/>
                  </a:cubicBezTo>
                  <a:cubicBezTo>
                    <a:pt x="1048" y="3313"/>
                    <a:pt x="405" y="2647"/>
                    <a:pt x="405" y="1837"/>
                  </a:cubicBezTo>
                  <a:cubicBezTo>
                    <a:pt x="405" y="1051"/>
                    <a:pt x="1048" y="384"/>
                    <a:pt x="1858" y="384"/>
                  </a:cubicBezTo>
                  <a:close/>
                  <a:moveTo>
                    <a:pt x="1836" y="1"/>
                  </a:moveTo>
                  <a:cubicBezTo>
                    <a:pt x="1804" y="1"/>
                    <a:pt x="1772" y="1"/>
                    <a:pt x="1739" y="3"/>
                  </a:cubicBezTo>
                  <a:cubicBezTo>
                    <a:pt x="810" y="27"/>
                    <a:pt x="72" y="765"/>
                    <a:pt x="1" y="1694"/>
                  </a:cubicBezTo>
                  <a:cubicBezTo>
                    <a:pt x="24" y="2789"/>
                    <a:pt x="810" y="3623"/>
                    <a:pt x="1858" y="3623"/>
                  </a:cubicBezTo>
                  <a:cubicBezTo>
                    <a:pt x="2287" y="3623"/>
                    <a:pt x="2644" y="3480"/>
                    <a:pt x="2930" y="3266"/>
                  </a:cubicBezTo>
                  <a:lnTo>
                    <a:pt x="8264" y="3266"/>
                  </a:lnTo>
                  <a:cubicBezTo>
                    <a:pt x="8359" y="3266"/>
                    <a:pt x="8431" y="3218"/>
                    <a:pt x="8431" y="3123"/>
                  </a:cubicBezTo>
                  <a:cubicBezTo>
                    <a:pt x="8431" y="3004"/>
                    <a:pt x="8383" y="2909"/>
                    <a:pt x="8264" y="2909"/>
                  </a:cubicBezTo>
                  <a:lnTo>
                    <a:pt x="3263" y="2909"/>
                  </a:lnTo>
                  <a:cubicBezTo>
                    <a:pt x="3501" y="2623"/>
                    <a:pt x="3620" y="2242"/>
                    <a:pt x="3620" y="1813"/>
                  </a:cubicBezTo>
                  <a:cubicBezTo>
                    <a:pt x="3620" y="1408"/>
                    <a:pt x="3477" y="1051"/>
                    <a:pt x="3263" y="718"/>
                  </a:cubicBezTo>
                  <a:lnTo>
                    <a:pt x="10193" y="718"/>
                  </a:lnTo>
                  <a:cubicBezTo>
                    <a:pt x="10550" y="718"/>
                    <a:pt x="10884" y="884"/>
                    <a:pt x="11098" y="1194"/>
                  </a:cubicBezTo>
                  <a:cubicBezTo>
                    <a:pt x="11360" y="1575"/>
                    <a:pt x="11360" y="2051"/>
                    <a:pt x="11098" y="2432"/>
                  </a:cubicBezTo>
                  <a:cubicBezTo>
                    <a:pt x="10884" y="2742"/>
                    <a:pt x="10550" y="2909"/>
                    <a:pt x="10193" y="2909"/>
                  </a:cubicBezTo>
                  <a:lnTo>
                    <a:pt x="9074" y="2909"/>
                  </a:lnTo>
                  <a:cubicBezTo>
                    <a:pt x="8979" y="2909"/>
                    <a:pt x="8883" y="2980"/>
                    <a:pt x="8883" y="3075"/>
                  </a:cubicBezTo>
                  <a:cubicBezTo>
                    <a:pt x="8883" y="3194"/>
                    <a:pt x="8931" y="3266"/>
                    <a:pt x="9074" y="3266"/>
                  </a:cubicBezTo>
                  <a:lnTo>
                    <a:pt x="10217" y="3266"/>
                  </a:lnTo>
                  <a:cubicBezTo>
                    <a:pt x="10693" y="3266"/>
                    <a:pt x="11146" y="3028"/>
                    <a:pt x="11408" y="2647"/>
                  </a:cubicBezTo>
                  <a:cubicBezTo>
                    <a:pt x="11765" y="2146"/>
                    <a:pt x="11765" y="1480"/>
                    <a:pt x="11408" y="980"/>
                  </a:cubicBezTo>
                  <a:cubicBezTo>
                    <a:pt x="11146" y="599"/>
                    <a:pt x="10693" y="360"/>
                    <a:pt x="10217" y="360"/>
                  </a:cubicBezTo>
                  <a:lnTo>
                    <a:pt x="2906" y="360"/>
                  </a:lnTo>
                  <a:cubicBezTo>
                    <a:pt x="2597" y="140"/>
                    <a:pt x="2247" y="1"/>
                    <a:pt x="18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05"/>
            <p:cNvSpPr/>
            <p:nvPr/>
          </p:nvSpPr>
          <p:spPr>
            <a:xfrm>
              <a:off x="3223788" y="2392083"/>
              <a:ext cx="36350" cy="42450"/>
            </a:xfrm>
            <a:custGeom>
              <a:avLst/>
              <a:gdLst/>
              <a:ahLst/>
              <a:cxnLst/>
              <a:rect l="l" t="t" r="r" b="b"/>
              <a:pathLst>
                <a:path w="1454" h="1698" extrusionOk="0">
                  <a:moveTo>
                    <a:pt x="739" y="620"/>
                  </a:moveTo>
                  <a:lnTo>
                    <a:pt x="882" y="1025"/>
                  </a:lnTo>
                  <a:lnTo>
                    <a:pt x="572" y="1025"/>
                  </a:lnTo>
                  <a:lnTo>
                    <a:pt x="739" y="620"/>
                  </a:lnTo>
                  <a:close/>
                  <a:moveTo>
                    <a:pt x="739" y="1"/>
                  </a:moveTo>
                  <a:cubicBezTo>
                    <a:pt x="644" y="1"/>
                    <a:pt x="596" y="49"/>
                    <a:pt x="549" y="120"/>
                  </a:cubicBezTo>
                  <a:lnTo>
                    <a:pt x="48" y="1454"/>
                  </a:lnTo>
                  <a:cubicBezTo>
                    <a:pt x="1" y="1573"/>
                    <a:pt x="48" y="1668"/>
                    <a:pt x="144" y="1692"/>
                  </a:cubicBezTo>
                  <a:lnTo>
                    <a:pt x="215" y="1692"/>
                  </a:lnTo>
                  <a:cubicBezTo>
                    <a:pt x="263" y="1692"/>
                    <a:pt x="358" y="1668"/>
                    <a:pt x="358" y="1573"/>
                  </a:cubicBezTo>
                  <a:lnTo>
                    <a:pt x="453" y="1358"/>
                  </a:lnTo>
                  <a:lnTo>
                    <a:pt x="1001" y="1358"/>
                  </a:lnTo>
                  <a:lnTo>
                    <a:pt x="1096" y="1573"/>
                  </a:lnTo>
                  <a:cubicBezTo>
                    <a:pt x="1116" y="1652"/>
                    <a:pt x="1185" y="1698"/>
                    <a:pt x="1262" y="1698"/>
                  </a:cubicBezTo>
                  <a:cubicBezTo>
                    <a:pt x="1278" y="1698"/>
                    <a:pt x="1294" y="1696"/>
                    <a:pt x="1311" y="1692"/>
                  </a:cubicBezTo>
                  <a:cubicBezTo>
                    <a:pt x="1406" y="1668"/>
                    <a:pt x="1454" y="1573"/>
                    <a:pt x="1430" y="1454"/>
                  </a:cubicBezTo>
                  <a:lnTo>
                    <a:pt x="906" y="120"/>
                  </a:lnTo>
                  <a:cubicBezTo>
                    <a:pt x="882" y="25"/>
                    <a:pt x="811"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05"/>
            <p:cNvSpPr/>
            <p:nvPr/>
          </p:nvSpPr>
          <p:spPr>
            <a:xfrm>
              <a:off x="3312513" y="2504033"/>
              <a:ext cx="141125" cy="8950"/>
            </a:xfrm>
            <a:custGeom>
              <a:avLst/>
              <a:gdLst/>
              <a:ahLst/>
              <a:cxnLst/>
              <a:rect l="l" t="t" r="r" b="b"/>
              <a:pathLst>
                <a:path w="5645" h="358" extrusionOk="0">
                  <a:moveTo>
                    <a:pt x="167" y="0"/>
                  </a:moveTo>
                  <a:cubicBezTo>
                    <a:pt x="72" y="0"/>
                    <a:pt x="0" y="71"/>
                    <a:pt x="0" y="167"/>
                  </a:cubicBezTo>
                  <a:cubicBezTo>
                    <a:pt x="0" y="262"/>
                    <a:pt x="48" y="357"/>
                    <a:pt x="167" y="357"/>
                  </a:cubicBezTo>
                  <a:lnTo>
                    <a:pt x="5478" y="357"/>
                  </a:lnTo>
                  <a:cubicBezTo>
                    <a:pt x="5549" y="357"/>
                    <a:pt x="5644" y="310"/>
                    <a:pt x="5644" y="214"/>
                  </a:cubicBezTo>
                  <a:cubicBezTo>
                    <a:pt x="5644" y="95"/>
                    <a:pt x="5597" y="0"/>
                    <a:pt x="54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05"/>
            <p:cNvSpPr/>
            <p:nvPr/>
          </p:nvSpPr>
          <p:spPr>
            <a:xfrm>
              <a:off x="3312513" y="2523658"/>
              <a:ext cx="141125" cy="8975"/>
            </a:xfrm>
            <a:custGeom>
              <a:avLst/>
              <a:gdLst/>
              <a:ahLst/>
              <a:cxnLst/>
              <a:rect l="l" t="t" r="r" b="b"/>
              <a:pathLst>
                <a:path w="5645" h="359" extrusionOk="0">
                  <a:moveTo>
                    <a:pt x="167" y="1"/>
                  </a:moveTo>
                  <a:cubicBezTo>
                    <a:pt x="72" y="1"/>
                    <a:pt x="0" y="49"/>
                    <a:pt x="0" y="144"/>
                  </a:cubicBezTo>
                  <a:cubicBezTo>
                    <a:pt x="0" y="263"/>
                    <a:pt x="48" y="358"/>
                    <a:pt x="167" y="358"/>
                  </a:cubicBezTo>
                  <a:lnTo>
                    <a:pt x="5478" y="358"/>
                  </a:lnTo>
                  <a:cubicBezTo>
                    <a:pt x="5549" y="358"/>
                    <a:pt x="5644" y="287"/>
                    <a:pt x="5644" y="215"/>
                  </a:cubicBezTo>
                  <a:cubicBezTo>
                    <a:pt x="5644" y="96"/>
                    <a:pt x="5597" y="1"/>
                    <a:pt x="5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05"/>
            <p:cNvSpPr/>
            <p:nvPr/>
          </p:nvSpPr>
          <p:spPr>
            <a:xfrm>
              <a:off x="3195213" y="2472858"/>
              <a:ext cx="294150" cy="90125"/>
            </a:xfrm>
            <a:custGeom>
              <a:avLst/>
              <a:gdLst/>
              <a:ahLst/>
              <a:cxnLst/>
              <a:rect l="l" t="t" r="r" b="b"/>
              <a:pathLst>
                <a:path w="11766" h="3605" extrusionOk="0">
                  <a:moveTo>
                    <a:pt x="10241" y="723"/>
                  </a:moveTo>
                  <a:cubicBezTo>
                    <a:pt x="10598" y="723"/>
                    <a:pt x="10932" y="890"/>
                    <a:pt x="11146" y="1199"/>
                  </a:cubicBezTo>
                  <a:cubicBezTo>
                    <a:pt x="11408" y="1557"/>
                    <a:pt x="11408" y="2057"/>
                    <a:pt x="11146" y="2438"/>
                  </a:cubicBezTo>
                  <a:cubicBezTo>
                    <a:pt x="10932" y="2747"/>
                    <a:pt x="10598" y="2914"/>
                    <a:pt x="10241" y="2914"/>
                  </a:cubicBezTo>
                  <a:lnTo>
                    <a:pt x="3311" y="2914"/>
                  </a:lnTo>
                  <a:cubicBezTo>
                    <a:pt x="3549" y="2628"/>
                    <a:pt x="3668" y="2247"/>
                    <a:pt x="3668" y="1819"/>
                  </a:cubicBezTo>
                  <a:cubicBezTo>
                    <a:pt x="3668" y="1414"/>
                    <a:pt x="3525" y="1057"/>
                    <a:pt x="3311" y="723"/>
                  </a:cubicBezTo>
                  <a:close/>
                  <a:moveTo>
                    <a:pt x="1882" y="366"/>
                  </a:moveTo>
                  <a:cubicBezTo>
                    <a:pt x="2692" y="366"/>
                    <a:pt x="3335" y="1009"/>
                    <a:pt x="3335" y="1819"/>
                  </a:cubicBezTo>
                  <a:cubicBezTo>
                    <a:pt x="3335" y="2628"/>
                    <a:pt x="2692" y="3271"/>
                    <a:pt x="1882" y="3271"/>
                  </a:cubicBezTo>
                  <a:cubicBezTo>
                    <a:pt x="1072" y="3271"/>
                    <a:pt x="429" y="2628"/>
                    <a:pt x="429" y="1819"/>
                  </a:cubicBezTo>
                  <a:cubicBezTo>
                    <a:pt x="429" y="1009"/>
                    <a:pt x="1072" y="366"/>
                    <a:pt x="1882" y="366"/>
                  </a:cubicBezTo>
                  <a:close/>
                  <a:moveTo>
                    <a:pt x="1941" y="1"/>
                  </a:moveTo>
                  <a:cubicBezTo>
                    <a:pt x="1890" y="1"/>
                    <a:pt x="1839" y="3"/>
                    <a:pt x="1787" y="9"/>
                  </a:cubicBezTo>
                  <a:cubicBezTo>
                    <a:pt x="858" y="33"/>
                    <a:pt x="120" y="771"/>
                    <a:pt x="72" y="1700"/>
                  </a:cubicBezTo>
                  <a:cubicBezTo>
                    <a:pt x="1" y="2747"/>
                    <a:pt x="834" y="3605"/>
                    <a:pt x="1858" y="3605"/>
                  </a:cubicBezTo>
                  <a:cubicBezTo>
                    <a:pt x="2263" y="3605"/>
                    <a:pt x="2620" y="3462"/>
                    <a:pt x="2930" y="3247"/>
                  </a:cubicBezTo>
                  <a:lnTo>
                    <a:pt x="10217" y="3247"/>
                  </a:lnTo>
                  <a:cubicBezTo>
                    <a:pt x="10693" y="3247"/>
                    <a:pt x="11146" y="3009"/>
                    <a:pt x="11408" y="2628"/>
                  </a:cubicBezTo>
                  <a:cubicBezTo>
                    <a:pt x="11765" y="2104"/>
                    <a:pt x="11765" y="1461"/>
                    <a:pt x="11408" y="961"/>
                  </a:cubicBezTo>
                  <a:cubicBezTo>
                    <a:pt x="11170" y="604"/>
                    <a:pt x="10717" y="366"/>
                    <a:pt x="10241" y="366"/>
                  </a:cubicBezTo>
                  <a:lnTo>
                    <a:pt x="2954" y="366"/>
                  </a:lnTo>
                  <a:cubicBezTo>
                    <a:pt x="2659" y="155"/>
                    <a:pt x="2327" y="1"/>
                    <a:pt x="1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05"/>
            <p:cNvSpPr/>
            <p:nvPr/>
          </p:nvSpPr>
          <p:spPr>
            <a:xfrm>
              <a:off x="3227363" y="2496883"/>
              <a:ext cx="29800" cy="42875"/>
            </a:xfrm>
            <a:custGeom>
              <a:avLst/>
              <a:gdLst/>
              <a:ahLst/>
              <a:cxnLst/>
              <a:rect l="l" t="t" r="r" b="b"/>
              <a:pathLst>
                <a:path w="1192" h="1715" extrusionOk="0">
                  <a:moveTo>
                    <a:pt x="572" y="357"/>
                  </a:moveTo>
                  <a:cubicBezTo>
                    <a:pt x="620" y="357"/>
                    <a:pt x="691" y="381"/>
                    <a:pt x="715" y="477"/>
                  </a:cubicBezTo>
                  <a:cubicBezTo>
                    <a:pt x="739" y="548"/>
                    <a:pt x="668" y="643"/>
                    <a:pt x="572" y="643"/>
                  </a:cubicBezTo>
                  <a:lnTo>
                    <a:pt x="358" y="643"/>
                  </a:lnTo>
                  <a:lnTo>
                    <a:pt x="358" y="357"/>
                  </a:lnTo>
                  <a:close/>
                  <a:moveTo>
                    <a:pt x="668" y="977"/>
                  </a:moveTo>
                  <a:cubicBezTo>
                    <a:pt x="739" y="977"/>
                    <a:pt x="834" y="1048"/>
                    <a:pt x="858" y="1120"/>
                  </a:cubicBezTo>
                  <a:cubicBezTo>
                    <a:pt x="858" y="1239"/>
                    <a:pt x="739" y="1358"/>
                    <a:pt x="668" y="1358"/>
                  </a:cubicBezTo>
                  <a:lnTo>
                    <a:pt x="358" y="1358"/>
                  </a:lnTo>
                  <a:lnTo>
                    <a:pt x="358" y="977"/>
                  </a:lnTo>
                  <a:close/>
                  <a:moveTo>
                    <a:pt x="167" y="0"/>
                  </a:moveTo>
                  <a:cubicBezTo>
                    <a:pt x="96" y="0"/>
                    <a:pt x="1" y="96"/>
                    <a:pt x="1" y="167"/>
                  </a:cubicBezTo>
                  <a:lnTo>
                    <a:pt x="1" y="1548"/>
                  </a:lnTo>
                  <a:lnTo>
                    <a:pt x="1" y="1596"/>
                  </a:lnTo>
                  <a:cubicBezTo>
                    <a:pt x="25" y="1691"/>
                    <a:pt x="96" y="1715"/>
                    <a:pt x="167" y="1715"/>
                  </a:cubicBezTo>
                  <a:lnTo>
                    <a:pt x="668" y="1715"/>
                  </a:lnTo>
                  <a:cubicBezTo>
                    <a:pt x="953" y="1715"/>
                    <a:pt x="1191" y="1477"/>
                    <a:pt x="1191" y="1191"/>
                  </a:cubicBezTo>
                  <a:cubicBezTo>
                    <a:pt x="1191" y="1000"/>
                    <a:pt x="1096" y="858"/>
                    <a:pt x="977" y="739"/>
                  </a:cubicBezTo>
                  <a:cubicBezTo>
                    <a:pt x="1049" y="643"/>
                    <a:pt x="1072" y="524"/>
                    <a:pt x="1049" y="381"/>
                  </a:cubicBezTo>
                  <a:cubicBezTo>
                    <a:pt x="1025" y="143"/>
                    <a:pt x="810"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05"/>
            <p:cNvSpPr/>
            <p:nvPr/>
          </p:nvSpPr>
          <p:spPr>
            <a:xfrm>
              <a:off x="3312513" y="2608208"/>
              <a:ext cx="141125" cy="8950"/>
            </a:xfrm>
            <a:custGeom>
              <a:avLst/>
              <a:gdLst/>
              <a:ahLst/>
              <a:cxnLst/>
              <a:rect l="l" t="t" r="r" b="b"/>
              <a:pathLst>
                <a:path w="5645" h="358" extrusionOk="0">
                  <a:moveTo>
                    <a:pt x="167" y="1"/>
                  </a:moveTo>
                  <a:cubicBezTo>
                    <a:pt x="72" y="1"/>
                    <a:pt x="0" y="72"/>
                    <a:pt x="0" y="167"/>
                  </a:cubicBezTo>
                  <a:cubicBezTo>
                    <a:pt x="0" y="263"/>
                    <a:pt x="48" y="358"/>
                    <a:pt x="167" y="358"/>
                  </a:cubicBezTo>
                  <a:lnTo>
                    <a:pt x="5478" y="358"/>
                  </a:lnTo>
                  <a:cubicBezTo>
                    <a:pt x="5549" y="358"/>
                    <a:pt x="5644" y="310"/>
                    <a:pt x="5644" y="215"/>
                  </a:cubicBezTo>
                  <a:cubicBezTo>
                    <a:pt x="5644" y="96"/>
                    <a:pt x="5597" y="1"/>
                    <a:pt x="5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05"/>
            <p:cNvSpPr/>
            <p:nvPr/>
          </p:nvSpPr>
          <p:spPr>
            <a:xfrm>
              <a:off x="3312513" y="2627258"/>
              <a:ext cx="141125" cy="8375"/>
            </a:xfrm>
            <a:custGeom>
              <a:avLst/>
              <a:gdLst/>
              <a:ahLst/>
              <a:cxnLst/>
              <a:rect l="l" t="t" r="r" b="b"/>
              <a:pathLst>
                <a:path w="5645" h="335" extrusionOk="0">
                  <a:moveTo>
                    <a:pt x="167" y="1"/>
                  </a:moveTo>
                  <a:cubicBezTo>
                    <a:pt x="72" y="1"/>
                    <a:pt x="0" y="48"/>
                    <a:pt x="0" y="144"/>
                  </a:cubicBezTo>
                  <a:cubicBezTo>
                    <a:pt x="0" y="263"/>
                    <a:pt x="48" y="334"/>
                    <a:pt x="167" y="334"/>
                  </a:cubicBezTo>
                  <a:lnTo>
                    <a:pt x="5478" y="334"/>
                  </a:lnTo>
                  <a:cubicBezTo>
                    <a:pt x="5549" y="334"/>
                    <a:pt x="5644" y="286"/>
                    <a:pt x="5644" y="191"/>
                  </a:cubicBezTo>
                  <a:cubicBezTo>
                    <a:pt x="5644" y="72"/>
                    <a:pt x="5597" y="1"/>
                    <a:pt x="5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05"/>
            <p:cNvSpPr/>
            <p:nvPr/>
          </p:nvSpPr>
          <p:spPr>
            <a:xfrm>
              <a:off x="3195813" y="2576658"/>
              <a:ext cx="294725" cy="89275"/>
            </a:xfrm>
            <a:custGeom>
              <a:avLst/>
              <a:gdLst/>
              <a:ahLst/>
              <a:cxnLst/>
              <a:rect l="l" t="t" r="r" b="b"/>
              <a:pathLst>
                <a:path w="11789" h="3571" extrusionOk="0">
                  <a:moveTo>
                    <a:pt x="10217" y="715"/>
                  </a:moveTo>
                  <a:cubicBezTo>
                    <a:pt x="10574" y="715"/>
                    <a:pt x="10908" y="882"/>
                    <a:pt x="11122" y="1191"/>
                  </a:cubicBezTo>
                  <a:cubicBezTo>
                    <a:pt x="11384" y="1548"/>
                    <a:pt x="11384" y="2048"/>
                    <a:pt x="11122" y="2429"/>
                  </a:cubicBezTo>
                  <a:cubicBezTo>
                    <a:pt x="10908" y="2739"/>
                    <a:pt x="10574" y="2906"/>
                    <a:pt x="10217" y="2906"/>
                  </a:cubicBezTo>
                  <a:lnTo>
                    <a:pt x="3287" y="2906"/>
                  </a:lnTo>
                  <a:cubicBezTo>
                    <a:pt x="3525" y="2620"/>
                    <a:pt x="3644" y="2215"/>
                    <a:pt x="3644" y="1810"/>
                  </a:cubicBezTo>
                  <a:cubicBezTo>
                    <a:pt x="3644" y="1382"/>
                    <a:pt x="3501" y="1024"/>
                    <a:pt x="3287" y="715"/>
                  </a:cubicBezTo>
                  <a:close/>
                  <a:moveTo>
                    <a:pt x="1858" y="0"/>
                  </a:moveTo>
                  <a:cubicBezTo>
                    <a:pt x="1596" y="0"/>
                    <a:pt x="1358" y="48"/>
                    <a:pt x="1120" y="167"/>
                  </a:cubicBezTo>
                  <a:cubicBezTo>
                    <a:pt x="1025" y="191"/>
                    <a:pt x="1001" y="286"/>
                    <a:pt x="1025" y="381"/>
                  </a:cubicBezTo>
                  <a:cubicBezTo>
                    <a:pt x="1042" y="470"/>
                    <a:pt x="1112" y="519"/>
                    <a:pt x="1186" y="519"/>
                  </a:cubicBezTo>
                  <a:cubicBezTo>
                    <a:pt x="1212" y="519"/>
                    <a:pt x="1238" y="513"/>
                    <a:pt x="1263" y="501"/>
                  </a:cubicBezTo>
                  <a:cubicBezTo>
                    <a:pt x="1429" y="405"/>
                    <a:pt x="1644" y="358"/>
                    <a:pt x="1882" y="358"/>
                  </a:cubicBezTo>
                  <a:cubicBezTo>
                    <a:pt x="2715" y="358"/>
                    <a:pt x="3382" y="1024"/>
                    <a:pt x="3335" y="1858"/>
                  </a:cubicBezTo>
                  <a:cubicBezTo>
                    <a:pt x="3311" y="2620"/>
                    <a:pt x="2715" y="3215"/>
                    <a:pt x="1977" y="3239"/>
                  </a:cubicBezTo>
                  <a:cubicBezTo>
                    <a:pt x="1962" y="3240"/>
                    <a:pt x="1947" y="3240"/>
                    <a:pt x="1932" y="3240"/>
                  </a:cubicBezTo>
                  <a:cubicBezTo>
                    <a:pt x="1119" y="3240"/>
                    <a:pt x="453" y="2605"/>
                    <a:pt x="453" y="1786"/>
                  </a:cubicBezTo>
                  <a:cubicBezTo>
                    <a:pt x="453" y="1477"/>
                    <a:pt x="548" y="1191"/>
                    <a:pt x="715" y="905"/>
                  </a:cubicBezTo>
                  <a:cubicBezTo>
                    <a:pt x="786" y="858"/>
                    <a:pt x="786" y="739"/>
                    <a:pt x="691" y="667"/>
                  </a:cubicBezTo>
                  <a:cubicBezTo>
                    <a:pt x="652" y="647"/>
                    <a:pt x="608" y="636"/>
                    <a:pt x="567" y="636"/>
                  </a:cubicBezTo>
                  <a:cubicBezTo>
                    <a:pt x="510" y="636"/>
                    <a:pt x="457" y="659"/>
                    <a:pt x="429" y="715"/>
                  </a:cubicBezTo>
                  <a:cubicBezTo>
                    <a:pt x="120" y="1120"/>
                    <a:pt x="1" y="1620"/>
                    <a:pt x="120" y="2168"/>
                  </a:cubicBezTo>
                  <a:cubicBezTo>
                    <a:pt x="286" y="2858"/>
                    <a:pt x="810" y="3382"/>
                    <a:pt x="1477" y="3525"/>
                  </a:cubicBezTo>
                  <a:cubicBezTo>
                    <a:pt x="1618" y="3555"/>
                    <a:pt x="1758" y="3570"/>
                    <a:pt x="1896" y="3570"/>
                  </a:cubicBezTo>
                  <a:cubicBezTo>
                    <a:pt x="2295" y="3570"/>
                    <a:pt x="2670" y="3445"/>
                    <a:pt x="2954" y="3215"/>
                  </a:cubicBezTo>
                  <a:lnTo>
                    <a:pt x="10241" y="3215"/>
                  </a:lnTo>
                  <a:cubicBezTo>
                    <a:pt x="10717" y="3215"/>
                    <a:pt x="11170" y="2977"/>
                    <a:pt x="11432" y="2572"/>
                  </a:cubicBezTo>
                  <a:cubicBezTo>
                    <a:pt x="11789" y="2072"/>
                    <a:pt x="11789" y="1429"/>
                    <a:pt x="11432" y="905"/>
                  </a:cubicBezTo>
                  <a:cubicBezTo>
                    <a:pt x="11146" y="572"/>
                    <a:pt x="10693" y="358"/>
                    <a:pt x="10217" y="358"/>
                  </a:cubicBezTo>
                  <a:lnTo>
                    <a:pt x="2930" y="358"/>
                  </a:lnTo>
                  <a:cubicBezTo>
                    <a:pt x="2620" y="119"/>
                    <a:pt x="2239" y="0"/>
                    <a:pt x="1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05"/>
            <p:cNvSpPr/>
            <p:nvPr/>
          </p:nvSpPr>
          <p:spPr>
            <a:xfrm>
              <a:off x="3223788" y="2600458"/>
              <a:ext cx="36350" cy="42900"/>
            </a:xfrm>
            <a:custGeom>
              <a:avLst/>
              <a:gdLst/>
              <a:ahLst/>
              <a:cxnLst/>
              <a:rect l="l" t="t" r="r" b="b"/>
              <a:pathLst>
                <a:path w="1454" h="1716" extrusionOk="0">
                  <a:moveTo>
                    <a:pt x="858" y="1"/>
                  </a:moveTo>
                  <a:cubicBezTo>
                    <a:pt x="382" y="1"/>
                    <a:pt x="1" y="382"/>
                    <a:pt x="1" y="858"/>
                  </a:cubicBezTo>
                  <a:cubicBezTo>
                    <a:pt x="1" y="1335"/>
                    <a:pt x="382" y="1716"/>
                    <a:pt x="858" y="1716"/>
                  </a:cubicBezTo>
                  <a:cubicBezTo>
                    <a:pt x="1049" y="1716"/>
                    <a:pt x="1215" y="1668"/>
                    <a:pt x="1334" y="1525"/>
                  </a:cubicBezTo>
                  <a:cubicBezTo>
                    <a:pt x="1358" y="1501"/>
                    <a:pt x="1406" y="1477"/>
                    <a:pt x="1406" y="1454"/>
                  </a:cubicBezTo>
                  <a:cubicBezTo>
                    <a:pt x="1454" y="1382"/>
                    <a:pt x="1454" y="1263"/>
                    <a:pt x="1358" y="1216"/>
                  </a:cubicBezTo>
                  <a:cubicBezTo>
                    <a:pt x="1336" y="1182"/>
                    <a:pt x="1299" y="1165"/>
                    <a:pt x="1258" y="1165"/>
                  </a:cubicBezTo>
                  <a:cubicBezTo>
                    <a:pt x="1210" y="1165"/>
                    <a:pt x="1158" y="1188"/>
                    <a:pt x="1120" y="1239"/>
                  </a:cubicBezTo>
                  <a:lnTo>
                    <a:pt x="1096" y="1263"/>
                  </a:lnTo>
                  <a:cubicBezTo>
                    <a:pt x="1025" y="1335"/>
                    <a:pt x="953" y="1358"/>
                    <a:pt x="834" y="1358"/>
                  </a:cubicBezTo>
                  <a:cubicBezTo>
                    <a:pt x="572" y="1358"/>
                    <a:pt x="310" y="1120"/>
                    <a:pt x="310" y="858"/>
                  </a:cubicBezTo>
                  <a:cubicBezTo>
                    <a:pt x="310" y="596"/>
                    <a:pt x="596" y="358"/>
                    <a:pt x="858" y="358"/>
                  </a:cubicBezTo>
                  <a:cubicBezTo>
                    <a:pt x="953" y="358"/>
                    <a:pt x="1073" y="382"/>
                    <a:pt x="1168" y="430"/>
                  </a:cubicBezTo>
                  <a:cubicBezTo>
                    <a:pt x="1196" y="458"/>
                    <a:pt x="1228" y="471"/>
                    <a:pt x="1260" y="471"/>
                  </a:cubicBezTo>
                  <a:cubicBezTo>
                    <a:pt x="1311" y="471"/>
                    <a:pt x="1363" y="440"/>
                    <a:pt x="1406" y="382"/>
                  </a:cubicBezTo>
                  <a:cubicBezTo>
                    <a:pt x="1454" y="287"/>
                    <a:pt x="1430" y="191"/>
                    <a:pt x="1334" y="144"/>
                  </a:cubicBezTo>
                  <a:cubicBezTo>
                    <a:pt x="1192" y="49"/>
                    <a:pt x="1049"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4" name="Google Shape;11224;p105"/>
          <p:cNvGrpSpPr/>
          <p:nvPr/>
        </p:nvGrpSpPr>
        <p:grpSpPr>
          <a:xfrm>
            <a:off x="1781202" y="2448434"/>
            <a:ext cx="368158" cy="355302"/>
            <a:chOff x="2684388" y="2369483"/>
            <a:chExt cx="307850" cy="297100"/>
          </a:xfrm>
        </p:grpSpPr>
        <p:sp>
          <p:nvSpPr>
            <p:cNvPr id="11225" name="Google Shape;11225;p105"/>
            <p:cNvSpPr/>
            <p:nvPr/>
          </p:nvSpPr>
          <p:spPr>
            <a:xfrm>
              <a:off x="2792763" y="2506408"/>
              <a:ext cx="88725" cy="8950"/>
            </a:xfrm>
            <a:custGeom>
              <a:avLst/>
              <a:gdLst/>
              <a:ahLst/>
              <a:cxnLst/>
              <a:rect l="l" t="t" r="r" b="b"/>
              <a:pathLst>
                <a:path w="3549" h="358" extrusionOk="0">
                  <a:moveTo>
                    <a:pt x="191" y="0"/>
                  </a:moveTo>
                  <a:cubicBezTo>
                    <a:pt x="95" y="0"/>
                    <a:pt x="24" y="72"/>
                    <a:pt x="0" y="143"/>
                  </a:cubicBezTo>
                  <a:cubicBezTo>
                    <a:pt x="0" y="262"/>
                    <a:pt x="95" y="358"/>
                    <a:pt x="191" y="358"/>
                  </a:cubicBezTo>
                  <a:lnTo>
                    <a:pt x="3334" y="358"/>
                  </a:lnTo>
                  <a:cubicBezTo>
                    <a:pt x="3429" y="358"/>
                    <a:pt x="3477" y="310"/>
                    <a:pt x="3525" y="215"/>
                  </a:cubicBezTo>
                  <a:cubicBezTo>
                    <a:pt x="3549" y="96"/>
                    <a:pt x="3453" y="0"/>
                    <a:pt x="3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05"/>
            <p:cNvSpPr/>
            <p:nvPr/>
          </p:nvSpPr>
          <p:spPr>
            <a:xfrm>
              <a:off x="2792763" y="2529033"/>
              <a:ext cx="88725" cy="8950"/>
            </a:xfrm>
            <a:custGeom>
              <a:avLst/>
              <a:gdLst/>
              <a:ahLst/>
              <a:cxnLst/>
              <a:rect l="l" t="t" r="r" b="b"/>
              <a:pathLst>
                <a:path w="3549" h="358" extrusionOk="0">
                  <a:moveTo>
                    <a:pt x="191" y="0"/>
                  </a:moveTo>
                  <a:cubicBezTo>
                    <a:pt x="95" y="0"/>
                    <a:pt x="24" y="48"/>
                    <a:pt x="0" y="143"/>
                  </a:cubicBezTo>
                  <a:cubicBezTo>
                    <a:pt x="0" y="262"/>
                    <a:pt x="95" y="357"/>
                    <a:pt x="191" y="357"/>
                  </a:cubicBezTo>
                  <a:lnTo>
                    <a:pt x="3334" y="357"/>
                  </a:lnTo>
                  <a:cubicBezTo>
                    <a:pt x="3429" y="357"/>
                    <a:pt x="3477" y="286"/>
                    <a:pt x="3525" y="191"/>
                  </a:cubicBezTo>
                  <a:cubicBezTo>
                    <a:pt x="3549" y="72"/>
                    <a:pt x="3453" y="0"/>
                    <a:pt x="3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05"/>
            <p:cNvSpPr/>
            <p:nvPr/>
          </p:nvSpPr>
          <p:spPr>
            <a:xfrm>
              <a:off x="2812413" y="2551058"/>
              <a:ext cx="48825" cy="8950"/>
            </a:xfrm>
            <a:custGeom>
              <a:avLst/>
              <a:gdLst/>
              <a:ahLst/>
              <a:cxnLst/>
              <a:rect l="l" t="t" r="r" b="b"/>
              <a:pathLst>
                <a:path w="1953" h="358" extrusionOk="0">
                  <a:moveTo>
                    <a:pt x="191" y="0"/>
                  </a:moveTo>
                  <a:cubicBezTo>
                    <a:pt x="95" y="0"/>
                    <a:pt x="48" y="72"/>
                    <a:pt x="24" y="143"/>
                  </a:cubicBezTo>
                  <a:cubicBezTo>
                    <a:pt x="0" y="262"/>
                    <a:pt x="71" y="358"/>
                    <a:pt x="191" y="358"/>
                  </a:cubicBezTo>
                  <a:lnTo>
                    <a:pt x="1786" y="358"/>
                  </a:lnTo>
                  <a:cubicBezTo>
                    <a:pt x="1858" y="358"/>
                    <a:pt x="1929" y="310"/>
                    <a:pt x="1953" y="215"/>
                  </a:cubicBezTo>
                  <a:cubicBezTo>
                    <a:pt x="1953" y="96"/>
                    <a:pt x="1858" y="0"/>
                    <a:pt x="1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05"/>
            <p:cNvSpPr/>
            <p:nvPr/>
          </p:nvSpPr>
          <p:spPr>
            <a:xfrm>
              <a:off x="2684388" y="2369483"/>
              <a:ext cx="307850" cy="297100"/>
            </a:xfrm>
            <a:custGeom>
              <a:avLst/>
              <a:gdLst/>
              <a:ahLst/>
              <a:cxnLst/>
              <a:rect l="l" t="t" r="r" b="b"/>
              <a:pathLst>
                <a:path w="12314" h="11884" extrusionOk="0">
                  <a:moveTo>
                    <a:pt x="6336" y="1143"/>
                  </a:moveTo>
                  <a:cubicBezTo>
                    <a:pt x="7669" y="1143"/>
                    <a:pt x="8931" y="1643"/>
                    <a:pt x="9908" y="2524"/>
                  </a:cubicBezTo>
                  <a:lnTo>
                    <a:pt x="9074" y="3358"/>
                  </a:lnTo>
                  <a:cubicBezTo>
                    <a:pt x="8267" y="2643"/>
                    <a:pt x="7258" y="2285"/>
                    <a:pt x="6243" y="2285"/>
                  </a:cubicBezTo>
                  <a:cubicBezTo>
                    <a:pt x="6211" y="2285"/>
                    <a:pt x="6178" y="2285"/>
                    <a:pt x="6145" y="2286"/>
                  </a:cubicBezTo>
                  <a:lnTo>
                    <a:pt x="6145" y="1143"/>
                  </a:lnTo>
                  <a:close/>
                  <a:moveTo>
                    <a:pt x="5764" y="357"/>
                  </a:moveTo>
                  <a:lnTo>
                    <a:pt x="5764" y="2715"/>
                  </a:lnTo>
                  <a:cubicBezTo>
                    <a:pt x="4954" y="2739"/>
                    <a:pt x="4216" y="3096"/>
                    <a:pt x="3621" y="3667"/>
                  </a:cubicBezTo>
                  <a:cubicBezTo>
                    <a:pt x="3049" y="4239"/>
                    <a:pt x="2692" y="4977"/>
                    <a:pt x="2668" y="5787"/>
                  </a:cubicBezTo>
                  <a:lnTo>
                    <a:pt x="358" y="5787"/>
                  </a:lnTo>
                  <a:cubicBezTo>
                    <a:pt x="406" y="4358"/>
                    <a:pt x="977" y="3001"/>
                    <a:pt x="1978" y="2000"/>
                  </a:cubicBezTo>
                  <a:cubicBezTo>
                    <a:pt x="3002" y="976"/>
                    <a:pt x="4335" y="381"/>
                    <a:pt x="5764" y="357"/>
                  </a:cubicBezTo>
                  <a:close/>
                  <a:moveTo>
                    <a:pt x="6359" y="2643"/>
                  </a:moveTo>
                  <a:cubicBezTo>
                    <a:pt x="7312" y="2643"/>
                    <a:pt x="8265" y="3001"/>
                    <a:pt x="8979" y="3715"/>
                  </a:cubicBezTo>
                  <a:cubicBezTo>
                    <a:pt x="10408" y="5144"/>
                    <a:pt x="10408" y="7502"/>
                    <a:pt x="8979" y="8954"/>
                  </a:cubicBezTo>
                  <a:cubicBezTo>
                    <a:pt x="8265" y="9669"/>
                    <a:pt x="7318" y="10026"/>
                    <a:pt x="6368" y="10026"/>
                  </a:cubicBezTo>
                  <a:cubicBezTo>
                    <a:pt x="5419" y="10026"/>
                    <a:pt x="4466" y="9669"/>
                    <a:pt x="3740" y="8954"/>
                  </a:cubicBezTo>
                  <a:cubicBezTo>
                    <a:pt x="2930" y="8168"/>
                    <a:pt x="2573" y="7144"/>
                    <a:pt x="2644" y="6144"/>
                  </a:cubicBezTo>
                  <a:lnTo>
                    <a:pt x="2811" y="6144"/>
                  </a:lnTo>
                  <a:cubicBezTo>
                    <a:pt x="2930" y="6144"/>
                    <a:pt x="3049" y="6025"/>
                    <a:pt x="3049" y="5882"/>
                  </a:cubicBezTo>
                  <a:cubicBezTo>
                    <a:pt x="3097" y="4358"/>
                    <a:pt x="4335" y="3096"/>
                    <a:pt x="5907" y="3072"/>
                  </a:cubicBezTo>
                  <a:cubicBezTo>
                    <a:pt x="6074" y="3072"/>
                    <a:pt x="6145" y="2953"/>
                    <a:pt x="6145" y="2834"/>
                  </a:cubicBezTo>
                  <a:lnTo>
                    <a:pt x="6145" y="2643"/>
                  </a:lnTo>
                  <a:close/>
                  <a:moveTo>
                    <a:pt x="5883" y="0"/>
                  </a:moveTo>
                  <a:cubicBezTo>
                    <a:pt x="4335" y="24"/>
                    <a:pt x="2859" y="619"/>
                    <a:pt x="1739" y="1738"/>
                  </a:cubicBezTo>
                  <a:cubicBezTo>
                    <a:pt x="644" y="2834"/>
                    <a:pt x="25" y="4287"/>
                    <a:pt x="1" y="5858"/>
                  </a:cubicBezTo>
                  <a:cubicBezTo>
                    <a:pt x="1" y="5954"/>
                    <a:pt x="49" y="6049"/>
                    <a:pt x="144" y="6096"/>
                  </a:cubicBezTo>
                  <a:lnTo>
                    <a:pt x="739" y="6096"/>
                  </a:lnTo>
                  <a:cubicBezTo>
                    <a:pt x="715" y="6930"/>
                    <a:pt x="858" y="7740"/>
                    <a:pt x="1192" y="8526"/>
                  </a:cubicBezTo>
                  <a:cubicBezTo>
                    <a:pt x="1215" y="8573"/>
                    <a:pt x="1263" y="8645"/>
                    <a:pt x="1335" y="8645"/>
                  </a:cubicBezTo>
                  <a:lnTo>
                    <a:pt x="1382" y="8645"/>
                  </a:lnTo>
                  <a:cubicBezTo>
                    <a:pt x="1477" y="8597"/>
                    <a:pt x="1501" y="8478"/>
                    <a:pt x="1477" y="8406"/>
                  </a:cubicBezTo>
                  <a:cubicBezTo>
                    <a:pt x="1144" y="7692"/>
                    <a:pt x="1025" y="6906"/>
                    <a:pt x="1073" y="6096"/>
                  </a:cubicBezTo>
                  <a:lnTo>
                    <a:pt x="2263" y="6096"/>
                  </a:lnTo>
                  <a:cubicBezTo>
                    <a:pt x="2192" y="7144"/>
                    <a:pt x="2549" y="8216"/>
                    <a:pt x="3335" y="9049"/>
                  </a:cubicBezTo>
                  <a:lnTo>
                    <a:pt x="2501" y="9883"/>
                  </a:lnTo>
                  <a:cubicBezTo>
                    <a:pt x="2239" y="9645"/>
                    <a:pt x="2049" y="9383"/>
                    <a:pt x="1906" y="9073"/>
                  </a:cubicBezTo>
                  <a:cubicBezTo>
                    <a:pt x="1873" y="9019"/>
                    <a:pt x="1816" y="8989"/>
                    <a:pt x="1756" y="8989"/>
                  </a:cubicBezTo>
                  <a:cubicBezTo>
                    <a:pt x="1685" y="8989"/>
                    <a:pt x="1611" y="9031"/>
                    <a:pt x="1573" y="9121"/>
                  </a:cubicBezTo>
                  <a:cubicBezTo>
                    <a:pt x="1549" y="9145"/>
                    <a:pt x="1573" y="9192"/>
                    <a:pt x="1573" y="9240"/>
                  </a:cubicBezTo>
                  <a:cubicBezTo>
                    <a:pt x="1811" y="9597"/>
                    <a:pt x="2049" y="9907"/>
                    <a:pt x="2382" y="10240"/>
                  </a:cubicBezTo>
                  <a:cubicBezTo>
                    <a:pt x="3406" y="11288"/>
                    <a:pt x="4811" y="11883"/>
                    <a:pt x="6288" y="11883"/>
                  </a:cubicBezTo>
                  <a:cubicBezTo>
                    <a:pt x="7788" y="11883"/>
                    <a:pt x="9193" y="11312"/>
                    <a:pt x="10241" y="10240"/>
                  </a:cubicBezTo>
                  <a:cubicBezTo>
                    <a:pt x="11837" y="8692"/>
                    <a:pt x="12313" y="6311"/>
                    <a:pt x="11480" y="4263"/>
                  </a:cubicBezTo>
                  <a:cubicBezTo>
                    <a:pt x="11461" y="4190"/>
                    <a:pt x="11388" y="4159"/>
                    <a:pt x="11311" y="4159"/>
                  </a:cubicBezTo>
                  <a:cubicBezTo>
                    <a:pt x="11288" y="4159"/>
                    <a:pt x="11264" y="4162"/>
                    <a:pt x="11241" y="4168"/>
                  </a:cubicBezTo>
                  <a:cubicBezTo>
                    <a:pt x="11146" y="4191"/>
                    <a:pt x="11122" y="4310"/>
                    <a:pt x="11146" y="4406"/>
                  </a:cubicBezTo>
                  <a:cubicBezTo>
                    <a:pt x="11932" y="6335"/>
                    <a:pt x="11480" y="8549"/>
                    <a:pt x="9979" y="10026"/>
                  </a:cubicBezTo>
                  <a:cubicBezTo>
                    <a:pt x="9003" y="11026"/>
                    <a:pt x="7693" y="11550"/>
                    <a:pt x="6288" y="11550"/>
                  </a:cubicBezTo>
                  <a:cubicBezTo>
                    <a:pt x="4954" y="11550"/>
                    <a:pt x="3716" y="11050"/>
                    <a:pt x="2716" y="10145"/>
                  </a:cubicBezTo>
                  <a:lnTo>
                    <a:pt x="3573" y="9311"/>
                  </a:lnTo>
                  <a:cubicBezTo>
                    <a:pt x="4335" y="10026"/>
                    <a:pt x="5312" y="10383"/>
                    <a:pt x="6288" y="10383"/>
                  </a:cubicBezTo>
                  <a:cubicBezTo>
                    <a:pt x="7336" y="10383"/>
                    <a:pt x="8384" y="10002"/>
                    <a:pt x="9146" y="9192"/>
                  </a:cubicBezTo>
                  <a:cubicBezTo>
                    <a:pt x="10694" y="7644"/>
                    <a:pt x="10741" y="5192"/>
                    <a:pt x="9265" y="3596"/>
                  </a:cubicBezTo>
                  <a:lnTo>
                    <a:pt x="10098" y="2762"/>
                  </a:lnTo>
                  <a:cubicBezTo>
                    <a:pt x="10384" y="3048"/>
                    <a:pt x="10622" y="3358"/>
                    <a:pt x="10789" y="3691"/>
                  </a:cubicBezTo>
                  <a:cubicBezTo>
                    <a:pt x="10823" y="3748"/>
                    <a:pt x="10879" y="3778"/>
                    <a:pt x="10938" y="3778"/>
                  </a:cubicBezTo>
                  <a:cubicBezTo>
                    <a:pt x="11003" y="3778"/>
                    <a:pt x="11072" y="3742"/>
                    <a:pt x="11122" y="3667"/>
                  </a:cubicBezTo>
                  <a:cubicBezTo>
                    <a:pt x="11146" y="3644"/>
                    <a:pt x="11122" y="3572"/>
                    <a:pt x="11122" y="3548"/>
                  </a:cubicBezTo>
                  <a:cubicBezTo>
                    <a:pt x="10884" y="3120"/>
                    <a:pt x="10575" y="2739"/>
                    <a:pt x="10265" y="2405"/>
                  </a:cubicBezTo>
                  <a:cubicBezTo>
                    <a:pt x="9217" y="1381"/>
                    <a:pt x="7812" y="786"/>
                    <a:pt x="6336" y="786"/>
                  </a:cubicBezTo>
                  <a:lnTo>
                    <a:pt x="6121" y="786"/>
                  </a:lnTo>
                  <a:lnTo>
                    <a:pt x="6121" y="238"/>
                  </a:lnTo>
                  <a:lnTo>
                    <a:pt x="6121" y="191"/>
                  </a:lnTo>
                  <a:cubicBezTo>
                    <a:pt x="6097" y="71"/>
                    <a:pt x="5978" y="0"/>
                    <a:pt x="58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29" name="Google Shape;11229;p105"/>
          <p:cNvSpPr/>
          <p:nvPr/>
        </p:nvSpPr>
        <p:spPr>
          <a:xfrm>
            <a:off x="1042813" y="2449001"/>
            <a:ext cx="356019" cy="355421"/>
          </a:xfrm>
          <a:custGeom>
            <a:avLst/>
            <a:gdLst/>
            <a:ahLst/>
            <a:cxnLst/>
            <a:rect l="l" t="t" r="r" b="b"/>
            <a:pathLst>
              <a:path w="11908" h="11888" extrusionOk="0">
                <a:moveTo>
                  <a:pt x="2263" y="6315"/>
                </a:moveTo>
                <a:lnTo>
                  <a:pt x="2263" y="10696"/>
                </a:lnTo>
                <a:lnTo>
                  <a:pt x="1763" y="10696"/>
                </a:lnTo>
                <a:lnTo>
                  <a:pt x="1763" y="6315"/>
                </a:lnTo>
                <a:close/>
                <a:moveTo>
                  <a:pt x="3120" y="5076"/>
                </a:moveTo>
                <a:lnTo>
                  <a:pt x="3120" y="10696"/>
                </a:lnTo>
                <a:lnTo>
                  <a:pt x="2620" y="10696"/>
                </a:lnTo>
                <a:lnTo>
                  <a:pt x="2620" y="5076"/>
                </a:lnTo>
                <a:close/>
                <a:moveTo>
                  <a:pt x="6526" y="7577"/>
                </a:moveTo>
                <a:lnTo>
                  <a:pt x="6526" y="10696"/>
                </a:lnTo>
                <a:lnTo>
                  <a:pt x="6026" y="10696"/>
                </a:lnTo>
                <a:lnTo>
                  <a:pt x="6026" y="7577"/>
                </a:lnTo>
                <a:close/>
                <a:moveTo>
                  <a:pt x="7383" y="6172"/>
                </a:moveTo>
                <a:lnTo>
                  <a:pt x="7383" y="10696"/>
                </a:lnTo>
                <a:lnTo>
                  <a:pt x="6883" y="10696"/>
                </a:lnTo>
                <a:lnTo>
                  <a:pt x="6883" y="6172"/>
                </a:lnTo>
                <a:close/>
                <a:moveTo>
                  <a:pt x="9050" y="8815"/>
                </a:moveTo>
                <a:lnTo>
                  <a:pt x="9050" y="10696"/>
                </a:lnTo>
                <a:lnTo>
                  <a:pt x="8550" y="10696"/>
                </a:lnTo>
                <a:lnTo>
                  <a:pt x="8550" y="8815"/>
                </a:lnTo>
                <a:close/>
                <a:moveTo>
                  <a:pt x="5668" y="3814"/>
                </a:moveTo>
                <a:lnTo>
                  <a:pt x="5668" y="10720"/>
                </a:lnTo>
                <a:lnTo>
                  <a:pt x="5145" y="10720"/>
                </a:lnTo>
                <a:lnTo>
                  <a:pt x="5145" y="3814"/>
                </a:lnTo>
                <a:close/>
                <a:moveTo>
                  <a:pt x="9907" y="2576"/>
                </a:moveTo>
                <a:lnTo>
                  <a:pt x="9907" y="10720"/>
                </a:lnTo>
                <a:lnTo>
                  <a:pt x="9407" y="10720"/>
                </a:lnTo>
                <a:lnTo>
                  <a:pt x="9407" y="2576"/>
                </a:lnTo>
                <a:close/>
                <a:moveTo>
                  <a:pt x="11503" y="11054"/>
                </a:moveTo>
                <a:lnTo>
                  <a:pt x="11503" y="11530"/>
                </a:lnTo>
                <a:lnTo>
                  <a:pt x="310" y="11530"/>
                </a:lnTo>
                <a:lnTo>
                  <a:pt x="310" y="11054"/>
                </a:lnTo>
                <a:close/>
                <a:moveTo>
                  <a:pt x="916" y="0"/>
                </a:moveTo>
                <a:cubicBezTo>
                  <a:pt x="811" y="0"/>
                  <a:pt x="715" y="88"/>
                  <a:pt x="715" y="194"/>
                </a:cubicBezTo>
                <a:lnTo>
                  <a:pt x="715" y="980"/>
                </a:lnTo>
                <a:lnTo>
                  <a:pt x="477" y="980"/>
                </a:lnTo>
                <a:cubicBezTo>
                  <a:pt x="382" y="980"/>
                  <a:pt x="334" y="1052"/>
                  <a:pt x="286" y="1099"/>
                </a:cubicBezTo>
                <a:cubicBezTo>
                  <a:pt x="263" y="1242"/>
                  <a:pt x="358" y="1361"/>
                  <a:pt x="477" y="1361"/>
                </a:cubicBezTo>
                <a:lnTo>
                  <a:pt x="715" y="1361"/>
                </a:lnTo>
                <a:lnTo>
                  <a:pt x="715" y="2242"/>
                </a:lnTo>
                <a:lnTo>
                  <a:pt x="501" y="2242"/>
                </a:lnTo>
                <a:cubicBezTo>
                  <a:pt x="405" y="2242"/>
                  <a:pt x="334" y="2290"/>
                  <a:pt x="334" y="2385"/>
                </a:cubicBezTo>
                <a:cubicBezTo>
                  <a:pt x="334" y="2504"/>
                  <a:pt x="382" y="2600"/>
                  <a:pt x="501" y="2600"/>
                </a:cubicBezTo>
                <a:lnTo>
                  <a:pt x="715" y="2600"/>
                </a:lnTo>
                <a:lnTo>
                  <a:pt x="715" y="3481"/>
                </a:lnTo>
                <a:lnTo>
                  <a:pt x="501" y="3481"/>
                </a:lnTo>
                <a:cubicBezTo>
                  <a:pt x="405" y="3481"/>
                  <a:pt x="334" y="3552"/>
                  <a:pt x="334" y="3647"/>
                </a:cubicBezTo>
                <a:cubicBezTo>
                  <a:pt x="334" y="3766"/>
                  <a:pt x="382" y="3838"/>
                  <a:pt x="501" y="3838"/>
                </a:cubicBezTo>
                <a:lnTo>
                  <a:pt x="715" y="3838"/>
                </a:lnTo>
                <a:lnTo>
                  <a:pt x="715" y="4743"/>
                </a:lnTo>
                <a:lnTo>
                  <a:pt x="501" y="4743"/>
                </a:lnTo>
                <a:cubicBezTo>
                  <a:pt x="405" y="4743"/>
                  <a:pt x="334" y="4791"/>
                  <a:pt x="334" y="4886"/>
                </a:cubicBezTo>
                <a:cubicBezTo>
                  <a:pt x="334" y="5005"/>
                  <a:pt x="382" y="5100"/>
                  <a:pt x="501" y="5100"/>
                </a:cubicBezTo>
                <a:lnTo>
                  <a:pt x="715" y="5100"/>
                </a:lnTo>
                <a:lnTo>
                  <a:pt x="715" y="5981"/>
                </a:lnTo>
                <a:lnTo>
                  <a:pt x="501" y="5981"/>
                </a:lnTo>
                <a:cubicBezTo>
                  <a:pt x="405" y="5981"/>
                  <a:pt x="334" y="6053"/>
                  <a:pt x="334" y="6148"/>
                </a:cubicBezTo>
                <a:cubicBezTo>
                  <a:pt x="334" y="6267"/>
                  <a:pt x="382" y="6338"/>
                  <a:pt x="501" y="6338"/>
                </a:cubicBezTo>
                <a:lnTo>
                  <a:pt x="715" y="6338"/>
                </a:lnTo>
                <a:lnTo>
                  <a:pt x="715" y="7243"/>
                </a:lnTo>
                <a:lnTo>
                  <a:pt x="501" y="7243"/>
                </a:lnTo>
                <a:cubicBezTo>
                  <a:pt x="405" y="7243"/>
                  <a:pt x="334" y="7291"/>
                  <a:pt x="334" y="7386"/>
                </a:cubicBezTo>
                <a:cubicBezTo>
                  <a:pt x="334" y="7505"/>
                  <a:pt x="382" y="7601"/>
                  <a:pt x="501" y="7601"/>
                </a:cubicBezTo>
                <a:lnTo>
                  <a:pt x="715" y="7601"/>
                </a:lnTo>
                <a:lnTo>
                  <a:pt x="715" y="8482"/>
                </a:lnTo>
                <a:lnTo>
                  <a:pt x="501" y="8482"/>
                </a:lnTo>
                <a:cubicBezTo>
                  <a:pt x="405" y="8482"/>
                  <a:pt x="334" y="8553"/>
                  <a:pt x="334" y="8648"/>
                </a:cubicBezTo>
                <a:cubicBezTo>
                  <a:pt x="334" y="8768"/>
                  <a:pt x="382" y="8839"/>
                  <a:pt x="501" y="8839"/>
                </a:cubicBezTo>
                <a:lnTo>
                  <a:pt x="715" y="8839"/>
                </a:lnTo>
                <a:lnTo>
                  <a:pt x="715" y="9744"/>
                </a:lnTo>
                <a:lnTo>
                  <a:pt x="501" y="9744"/>
                </a:lnTo>
                <a:cubicBezTo>
                  <a:pt x="405" y="9744"/>
                  <a:pt x="334" y="9792"/>
                  <a:pt x="334" y="9887"/>
                </a:cubicBezTo>
                <a:cubicBezTo>
                  <a:pt x="334" y="10006"/>
                  <a:pt x="382" y="10101"/>
                  <a:pt x="501" y="10101"/>
                </a:cubicBezTo>
                <a:lnTo>
                  <a:pt x="715" y="10101"/>
                </a:lnTo>
                <a:lnTo>
                  <a:pt x="715" y="10720"/>
                </a:lnTo>
                <a:lnTo>
                  <a:pt x="286" y="10720"/>
                </a:lnTo>
                <a:cubicBezTo>
                  <a:pt x="143" y="10720"/>
                  <a:pt x="1" y="10839"/>
                  <a:pt x="1" y="11030"/>
                </a:cubicBezTo>
                <a:lnTo>
                  <a:pt x="1" y="11578"/>
                </a:lnTo>
                <a:cubicBezTo>
                  <a:pt x="1" y="11744"/>
                  <a:pt x="120" y="11887"/>
                  <a:pt x="286" y="11887"/>
                </a:cubicBezTo>
                <a:lnTo>
                  <a:pt x="11598" y="11887"/>
                </a:lnTo>
                <a:cubicBezTo>
                  <a:pt x="11765" y="11887"/>
                  <a:pt x="11908" y="11768"/>
                  <a:pt x="11908" y="11578"/>
                </a:cubicBezTo>
                <a:lnTo>
                  <a:pt x="11908" y="10982"/>
                </a:lnTo>
                <a:cubicBezTo>
                  <a:pt x="11860" y="10839"/>
                  <a:pt x="11741" y="10696"/>
                  <a:pt x="11551" y="10696"/>
                </a:cubicBezTo>
                <a:lnTo>
                  <a:pt x="11146" y="10696"/>
                </a:lnTo>
                <a:lnTo>
                  <a:pt x="11146" y="9887"/>
                </a:lnTo>
                <a:cubicBezTo>
                  <a:pt x="11146" y="9815"/>
                  <a:pt x="11074" y="9720"/>
                  <a:pt x="10979" y="9720"/>
                </a:cubicBezTo>
                <a:cubicBezTo>
                  <a:pt x="10860" y="9720"/>
                  <a:pt x="10789" y="9768"/>
                  <a:pt x="10789" y="9887"/>
                </a:cubicBezTo>
                <a:lnTo>
                  <a:pt x="10789" y="10720"/>
                </a:lnTo>
                <a:lnTo>
                  <a:pt x="10265" y="10720"/>
                </a:lnTo>
                <a:lnTo>
                  <a:pt x="10265" y="5100"/>
                </a:lnTo>
                <a:lnTo>
                  <a:pt x="10789" y="5100"/>
                </a:lnTo>
                <a:lnTo>
                  <a:pt x="10789" y="9101"/>
                </a:lnTo>
                <a:cubicBezTo>
                  <a:pt x="10789" y="9172"/>
                  <a:pt x="10836" y="9268"/>
                  <a:pt x="10931" y="9268"/>
                </a:cubicBezTo>
                <a:cubicBezTo>
                  <a:pt x="11051" y="9268"/>
                  <a:pt x="11146" y="9220"/>
                  <a:pt x="11146" y="9101"/>
                </a:cubicBezTo>
                <a:lnTo>
                  <a:pt x="11146" y="4981"/>
                </a:lnTo>
                <a:cubicBezTo>
                  <a:pt x="11146" y="4838"/>
                  <a:pt x="11027" y="4743"/>
                  <a:pt x="10908" y="4743"/>
                </a:cubicBezTo>
                <a:lnTo>
                  <a:pt x="10265" y="4743"/>
                </a:lnTo>
                <a:lnTo>
                  <a:pt x="10265" y="2481"/>
                </a:lnTo>
                <a:cubicBezTo>
                  <a:pt x="10265" y="2338"/>
                  <a:pt x="10146" y="2242"/>
                  <a:pt x="10027" y="2242"/>
                </a:cubicBezTo>
                <a:lnTo>
                  <a:pt x="9312" y="2242"/>
                </a:lnTo>
                <a:cubicBezTo>
                  <a:pt x="9169" y="2242"/>
                  <a:pt x="9074" y="2361"/>
                  <a:pt x="9074" y="2481"/>
                </a:cubicBezTo>
                <a:lnTo>
                  <a:pt x="9074" y="8506"/>
                </a:lnTo>
                <a:lnTo>
                  <a:pt x="8455" y="8506"/>
                </a:lnTo>
                <a:cubicBezTo>
                  <a:pt x="8312" y="8506"/>
                  <a:pt x="8217" y="8625"/>
                  <a:pt x="8217" y="8744"/>
                </a:cubicBezTo>
                <a:lnTo>
                  <a:pt x="8217" y="10720"/>
                </a:lnTo>
                <a:lnTo>
                  <a:pt x="7740" y="10720"/>
                </a:lnTo>
                <a:lnTo>
                  <a:pt x="7740" y="6076"/>
                </a:lnTo>
                <a:cubicBezTo>
                  <a:pt x="7740" y="5934"/>
                  <a:pt x="7621" y="5838"/>
                  <a:pt x="7502" y="5838"/>
                </a:cubicBezTo>
                <a:lnTo>
                  <a:pt x="6788" y="5838"/>
                </a:lnTo>
                <a:cubicBezTo>
                  <a:pt x="6645" y="5838"/>
                  <a:pt x="6550" y="5957"/>
                  <a:pt x="6550" y="6076"/>
                </a:cubicBezTo>
                <a:lnTo>
                  <a:pt x="6550" y="7243"/>
                </a:lnTo>
                <a:lnTo>
                  <a:pt x="6002" y="7243"/>
                </a:lnTo>
                <a:lnTo>
                  <a:pt x="6002" y="3743"/>
                </a:lnTo>
                <a:cubicBezTo>
                  <a:pt x="6002" y="3576"/>
                  <a:pt x="5883" y="3481"/>
                  <a:pt x="5764" y="3481"/>
                </a:cubicBezTo>
                <a:lnTo>
                  <a:pt x="5049" y="3481"/>
                </a:lnTo>
                <a:cubicBezTo>
                  <a:pt x="4906" y="3481"/>
                  <a:pt x="4811" y="3624"/>
                  <a:pt x="4811" y="3743"/>
                </a:cubicBezTo>
                <a:lnTo>
                  <a:pt x="4811" y="10720"/>
                </a:lnTo>
                <a:lnTo>
                  <a:pt x="4335" y="10720"/>
                </a:lnTo>
                <a:lnTo>
                  <a:pt x="4335" y="1242"/>
                </a:lnTo>
                <a:cubicBezTo>
                  <a:pt x="4335" y="1075"/>
                  <a:pt x="4216" y="980"/>
                  <a:pt x="4097" y="980"/>
                </a:cubicBezTo>
                <a:lnTo>
                  <a:pt x="3382" y="980"/>
                </a:lnTo>
                <a:cubicBezTo>
                  <a:pt x="3263" y="980"/>
                  <a:pt x="3144" y="1075"/>
                  <a:pt x="3144" y="1290"/>
                </a:cubicBezTo>
                <a:lnTo>
                  <a:pt x="3144" y="2504"/>
                </a:lnTo>
                <a:cubicBezTo>
                  <a:pt x="3144" y="2600"/>
                  <a:pt x="3216" y="2695"/>
                  <a:pt x="3311" y="2695"/>
                </a:cubicBezTo>
                <a:cubicBezTo>
                  <a:pt x="3430" y="2695"/>
                  <a:pt x="3501" y="2623"/>
                  <a:pt x="3501" y="2504"/>
                </a:cubicBezTo>
                <a:lnTo>
                  <a:pt x="3501" y="1314"/>
                </a:lnTo>
                <a:lnTo>
                  <a:pt x="4025" y="1314"/>
                </a:lnTo>
                <a:lnTo>
                  <a:pt x="4025" y="10720"/>
                </a:lnTo>
                <a:lnTo>
                  <a:pt x="3501" y="10720"/>
                </a:lnTo>
                <a:lnTo>
                  <a:pt x="3501" y="3314"/>
                </a:lnTo>
                <a:cubicBezTo>
                  <a:pt x="3501" y="3219"/>
                  <a:pt x="3454" y="3147"/>
                  <a:pt x="3358" y="3147"/>
                </a:cubicBezTo>
                <a:cubicBezTo>
                  <a:pt x="3239" y="3147"/>
                  <a:pt x="3144" y="3195"/>
                  <a:pt x="3144" y="3314"/>
                </a:cubicBezTo>
                <a:lnTo>
                  <a:pt x="3144" y="4743"/>
                </a:lnTo>
                <a:lnTo>
                  <a:pt x="2525" y="4743"/>
                </a:lnTo>
                <a:cubicBezTo>
                  <a:pt x="2382" y="4743"/>
                  <a:pt x="2287" y="4862"/>
                  <a:pt x="2287" y="4981"/>
                </a:cubicBezTo>
                <a:lnTo>
                  <a:pt x="2287" y="5981"/>
                </a:lnTo>
                <a:lnTo>
                  <a:pt x="1668" y="5981"/>
                </a:lnTo>
                <a:cubicBezTo>
                  <a:pt x="1525" y="5981"/>
                  <a:pt x="1429" y="6100"/>
                  <a:pt x="1429" y="6219"/>
                </a:cubicBezTo>
                <a:lnTo>
                  <a:pt x="1429" y="10720"/>
                </a:lnTo>
                <a:lnTo>
                  <a:pt x="1072" y="10720"/>
                </a:lnTo>
                <a:lnTo>
                  <a:pt x="1072" y="194"/>
                </a:lnTo>
                <a:cubicBezTo>
                  <a:pt x="1072" y="99"/>
                  <a:pt x="1001" y="51"/>
                  <a:pt x="953" y="4"/>
                </a:cubicBezTo>
                <a:cubicBezTo>
                  <a:pt x="941" y="1"/>
                  <a:pt x="928" y="0"/>
                  <a:pt x="9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0" name="Google Shape;11230;p105"/>
          <p:cNvGrpSpPr/>
          <p:nvPr/>
        </p:nvGrpSpPr>
        <p:grpSpPr>
          <a:xfrm>
            <a:off x="1041406" y="2992390"/>
            <a:ext cx="356767" cy="356737"/>
            <a:chOff x="2193213" y="2824333"/>
            <a:chExt cx="298325" cy="298300"/>
          </a:xfrm>
        </p:grpSpPr>
        <p:sp>
          <p:nvSpPr>
            <p:cNvPr id="11231" name="Google Shape;11231;p105"/>
            <p:cNvSpPr/>
            <p:nvPr/>
          </p:nvSpPr>
          <p:spPr>
            <a:xfrm>
              <a:off x="2193213" y="2913633"/>
              <a:ext cx="141725" cy="119100"/>
            </a:xfrm>
            <a:custGeom>
              <a:avLst/>
              <a:gdLst/>
              <a:ahLst/>
              <a:cxnLst/>
              <a:rect l="l" t="t" r="r" b="b"/>
              <a:pathLst>
                <a:path w="5669" h="4764" extrusionOk="0">
                  <a:moveTo>
                    <a:pt x="2406" y="310"/>
                  </a:moveTo>
                  <a:cubicBezTo>
                    <a:pt x="2930" y="310"/>
                    <a:pt x="3478" y="524"/>
                    <a:pt x="3859" y="905"/>
                  </a:cubicBezTo>
                  <a:lnTo>
                    <a:pt x="5312" y="2382"/>
                  </a:lnTo>
                  <a:lnTo>
                    <a:pt x="3859" y="3834"/>
                  </a:lnTo>
                  <a:cubicBezTo>
                    <a:pt x="3454" y="4215"/>
                    <a:pt x="2930" y="4430"/>
                    <a:pt x="2406" y="4430"/>
                  </a:cubicBezTo>
                  <a:cubicBezTo>
                    <a:pt x="1835" y="4430"/>
                    <a:pt x="1335" y="4192"/>
                    <a:pt x="954" y="3811"/>
                  </a:cubicBezTo>
                  <a:cubicBezTo>
                    <a:pt x="596" y="3430"/>
                    <a:pt x="382" y="2906"/>
                    <a:pt x="382" y="2382"/>
                  </a:cubicBezTo>
                  <a:cubicBezTo>
                    <a:pt x="382" y="1834"/>
                    <a:pt x="573" y="1334"/>
                    <a:pt x="954" y="953"/>
                  </a:cubicBezTo>
                  <a:cubicBezTo>
                    <a:pt x="1335" y="548"/>
                    <a:pt x="1835" y="310"/>
                    <a:pt x="2406" y="310"/>
                  </a:cubicBezTo>
                  <a:close/>
                  <a:moveTo>
                    <a:pt x="2382" y="0"/>
                  </a:moveTo>
                  <a:cubicBezTo>
                    <a:pt x="1716" y="0"/>
                    <a:pt x="1120" y="262"/>
                    <a:pt x="668" y="715"/>
                  </a:cubicBezTo>
                  <a:cubicBezTo>
                    <a:pt x="239" y="1143"/>
                    <a:pt x="1" y="1739"/>
                    <a:pt x="1" y="2382"/>
                  </a:cubicBezTo>
                  <a:cubicBezTo>
                    <a:pt x="1" y="3001"/>
                    <a:pt x="239" y="3596"/>
                    <a:pt x="668" y="4049"/>
                  </a:cubicBezTo>
                  <a:cubicBezTo>
                    <a:pt x="1120" y="4525"/>
                    <a:pt x="1716" y="4763"/>
                    <a:pt x="2382" y="4763"/>
                  </a:cubicBezTo>
                  <a:lnTo>
                    <a:pt x="2406" y="4763"/>
                  </a:lnTo>
                  <a:cubicBezTo>
                    <a:pt x="3025" y="4763"/>
                    <a:pt x="3645" y="4525"/>
                    <a:pt x="4097" y="4049"/>
                  </a:cubicBezTo>
                  <a:lnTo>
                    <a:pt x="5597" y="2572"/>
                  </a:lnTo>
                  <a:cubicBezTo>
                    <a:pt x="5645" y="2525"/>
                    <a:pt x="5669" y="2429"/>
                    <a:pt x="5669" y="2334"/>
                  </a:cubicBezTo>
                  <a:cubicBezTo>
                    <a:pt x="5669" y="2287"/>
                    <a:pt x="5645" y="2239"/>
                    <a:pt x="5597" y="2191"/>
                  </a:cubicBezTo>
                  <a:lnTo>
                    <a:pt x="4097" y="715"/>
                  </a:lnTo>
                  <a:cubicBezTo>
                    <a:pt x="3645" y="262"/>
                    <a:pt x="3049" y="0"/>
                    <a:pt x="2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05"/>
            <p:cNvSpPr/>
            <p:nvPr/>
          </p:nvSpPr>
          <p:spPr>
            <a:xfrm>
              <a:off x="2212863" y="2932083"/>
              <a:ext cx="82200" cy="82175"/>
            </a:xfrm>
            <a:custGeom>
              <a:avLst/>
              <a:gdLst/>
              <a:ahLst/>
              <a:cxnLst/>
              <a:rect l="l" t="t" r="r" b="b"/>
              <a:pathLst>
                <a:path w="3288" h="3287" extrusionOk="0">
                  <a:moveTo>
                    <a:pt x="1644" y="358"/>
                  </a:moveTo>
                  <a:cubicBezTo>
                    <a:pt x="2358" y="358"/>
                    <a:pt x="2930" y="929"/>
                    <a:pt x="2930" y="1644"/>
                  </a:cubicBezTo>
                  <a:cubicBezTo>
                    <a:pt x="2930" y="2358"/>
                    <a:pt x="2358" y="2930"/>
                    <a:pt x="1644" y="2930"/>
                  </a:cubicBezTo>
                  <a:cubicBezTo>
                    <a:pt x="930" y="2930"/>
                    <a:pt x="358" y="2358"/>
                    <a:pt x="358" y="1644"/>
                  </a:cubicBezTo>
                  <a:cubicBezTo>
                    <a:pt x="358" y="929"/>
                    <a:pt x="930" y="358"/>
                    <a:pt x="1644" y="358"/>
                  </a:cubicBezTo>
                  <a:close/>
                  <a:moveTo>
                    <a:pt x="1644" y="1"/>
                  </a:moveTo>
                  <a:cubicBezTo>
                    <a:pt x="763" y="1"/>
                    <a:pt x="1" y="739"/>
                    <a:pt x="1" y="1644"/>
                  </a:cubicBezTo>
                  <a:cubicBezTo>
                    <a:pt x="1" y="2525"/>
                    <a:pt x="763" y="3287"/>
                    <a:pt x="1644" y="3287"/>
                  </a:cubicBezTo>
                  <a:cubicBezTo>
                    <a:pt x="2549" y="3287"/>
                    <a:pt x="3287" y="2525"/>
                    <a:pt x="3287" y="1644"/>
                  </a:cubicBezTo>
                  <a:cubicBezTo>
                    <a:pt x="3287" y="739"/>
                    <a:pt x="2549"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05"/>
            <p:cNvSpPr/>
            <p:nvPr/>
          </p:nvSpPr>
          <p:spPr>
            <a:xfrm>
              <a:off x="2279563" y="2980308"/>
              <a:ext cx="122650" cy="142325"/>
            </a:xfrm>
            <a:custGeom>
              <a:avLst/>
              <a:gdLst/>
              <a:ahLst/>
              <a:cxnLst/>
              <a:rect l="l" t="t" r="r" b="b"/>
              <a:pathLst>
                <a:path w="4906" h="5693" extrusionOk="0">
                  <a:moveTo>
                    <a:pt x="2501" y="1"/>
                  </a:moveTo>
                  <a:cubicBezTo>
                    <a:pt x="2405" y="1"/>
                    <a:pt x="2334" y="48"/>
                    <a:pt x="2286" y="96"/>
                  </a:cubicBezTo>
                  <a:lnTo>
                    <a:pt x="786" y="1596"/>
                  </a:lnTo>
                  <a:cubicBezTo>
                    <a:pt x="238" y="2144"/>
                    <a:pt x="0" y="2954"/>
                    <a:pt x="143" y="3763"/>
                  </a:cubicBezTo>
                  <a:cubicBezTo>
                    <a:pt x="167" y="3858"/>
                    <a:pt x="262" y="3906"/>
                    <a:pt x="357" y="3906"/>
                  </a:cubicBezTo>
                  <a:cubicBezTo>
                    <a:pt x="429" y="3882"/>
                    <a:pt x="500" y="3787"/>
                    <a:pt x="500" y="3692"/>
                  </a:cubicBezTo>
                  <a:cubicBezTo>
                    <a:pt x="357" y="3025"/>
                    <a:pt x="548" y="2334"/>
                    <a:pt x="1072" y="1858"/>
                  </a:cubicBezTo>
                  <a:lnTo>
                    <a:pt x="2524" y="405"/>
                  </a:lnTo>
                  <a:lnTo>
                    <a:pt x="3977" y="1858"/>
                  </a:lnTo>
                  <a:cubicBezTo>
                    <a:pt x="4358" y="2239"/>
                    <a:pt x="4572" y="2739"/>
                    <a:pt x="4572" y="3311"/>
                  </a:cubicBezTo>
                  <a:cubicBezTo>
                    <a:pt x="4572" y="3882"/>
                    <a:pt x="4334" y="4382"/>
                    <a:pt x="3953" y="4763"/>
                  </a:cubicBezTo>
                  <a:cubicBezTo>
                    <a:pt x="3572" y="5121"/>
                    <a:pt x="3048" y="5335"/>
                    <a:pt x="2524" y="5335"/>
                  </a:cubicBezTo>
                  <a:cubicBezTo>
                    <a:pt x="1977" y="5335"/>
                    <a:pt x="1477" y="5121"/>
                    <a:pt x="1096" y="4763"/>
                  </a:cubicBezTo>
                  <a:cubicBezTo>
                    <a:pt x="976" y="4644"/>
                    <a:pt x="881" y="4525"/>
                    <a:pt x="786" y="4406"/>
                  </a:cubicBezTo>
                  <a:cubicBezTo>
                    <a:pt x="755" y="4360"/>
                    <a:pt x="704" y="4323"/>
                    <a:pt x="645" y="4323"/>
                  </a:cubicBezTo>
                  <a:cubicBezTo>
                    <a:pt x="614" y="4323"/>
                    <a:pt x="581" y="4334"/>
                    <a:pt x="548" y="4359"/>
                  </a:cubicBezTo>
                  <a:cubicBezTo>
                    <a:pt x="476" y="4406"/>
                    <a:pt x="429" y="4501"/>
                    <a:pt x="500" y="4597"/>
                  </a:cubicBezTo>
                  <a:cubicBezTo>
                    <a:pt x="595" y="4740"/>
                    <a:pt x="715" y="4882"/>
                    <a:pt x="857" y="5002"/>
                  </a:cubicBezTo>
                  <a:cubicBezTo>
                    <a:pt x="1310" y="5454"/>
                    <a:pt x="1905" y="5692"/>
                    <a:pt x="2524" y="5692"/>
                  </a:cubicBezTo>
                  <a:cubicBezTo>
                    <a:pt x="3144" y="5692"/>
                    <a:pt x="3739" y="5454"/>
                    <a:pt x="4191" y="5002"/>
                  </a:cubicBezTo>
                  <a:cubicBezTo>
                    <a:pt x="4668" y="4573"/>
                    <a:pt x="4906" y="3978"/>
                    <a:pt x="4906" y="3311"/>
                  </a:cubicBezTo>
                  <a:cubicBezTo>
                    <a:pt x="4906" y="2668"/>
                    <a:pt x="4668" y="2072"/>
                    <a:pt x="4191" y="1620"/>
                  </a:cubicBezTo>
                  <a:lnTo>
                    <a:pt x="2691" y="96"/>
                  </a:lnTo>
                  <a:cubicBezTo>
                    <a:pt x="2643" y="48"/>
                    <a:pt x="2572" y="1"/>
                    <a:pt x="2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05"/>
            <p:cNvSpPr/>
            <p:nvPr/>
          </p:nvSpPr>
          <p:spPr>
            <a:xfrm>
              <a:off x="2300988" y="3020783"/>
              <a:ext cx="81575" cy="81600"/>
            </a:xfrm>
            <a:custGeom>
              <a:avLst/>
              <a:gdLst/>
              <a:ahLst/>
              <a:cxnLst/>
              <a:rect l="l" t="t" r="r" b="b"/>
              <a:pathLst>
                <a:path w="3263" h="3264" extrusionOk="0">
                  <a:moveTo>
                    <a:pt x="1644" y="334"/>
                  </a:moveTo>
                  <a:cubicBezTo>
                    <a:pt x="2358" y="334"/>
                    <a:pt x="2906" y="882"/>
                    <a:pt x="2906" y="1596"/>
                  </a:cubicBezTo>
                  <a:cubicBezTo>
                    <a:pt x="2906" y="2311"/>
                    <a:pt x="2358" y="2882"/>
                    <a:pt x="1644" y="2882"/>
                  </a:cubicBezTo>
                  <a:cubicBezTo>
                    <a:pt x="929" y="2882"/>
                    <a:pt x="358" y="2311"/>
                    <a:pt x="358" y="1596"/>
                  </a:cubicBezTo>
                  <a:cubicBezTo>
                    <a:pt x="358" y="882"/>
                    <a:pt x="953" y="334"/>
                    <a:pt x="1644" y="334"/>
                  </a:cubicBezTo>
                  <a:close/>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05"/>
            <p:cNvSpPr/>
            <p:nvPr/>
          </p:nvSpPr>
          <p:spPr>
            <a:xfrm>
              <a:off x="2348613" y="2913633"/>
              <a:ext cx="142925" cy="119700"/>
            </a:xfrm>
            <a:custGeom>
              <a:avLst/>
              <a:gdLst/>
              <a:ahLst/>
              <a:cxnLst/>
              <a:rect l="l" t="t" r="r" b="b"/>
              <a:pathLst>
                <a:path w="5717" h="4788" extrusionOk="0">
                  <a:moveTo>
                    <a:pt x="3311" y="334"/>
                  </a:moveTo>
                  <a:cubicBezTo>
                    <a:pt x="3859" y="334"/>
                    <a:pt x="4359" y="572"/>
                    <a:pt x="4763" y="953"/>
                  </a:cubicBezTo>
                  <a:cubicBezTo>
                    <a:pt x="5121" y="1334"/>
                    <a:pt x="5335" y="1834"/>
                    <a:pt x="5335" y="2382"/>
                  </a:cubicBezTo>
                  <a:cubicBezTo>
                    <a:pt x="5335" y="2906"/>
                    <a:pt x="5144" y="3430"/>
                    <a:pt x="4763" y="3811"/>
                  </a:cubicBezTo>
                  <a:cubicBezTo>
                    <a:pt x="4359" y="4192"/>
                    <a:pt x="3859" y="4430"/>
                    <a:pt x="3311" y="4430"/>
                  </a:cubicBezTo>
                  <a:cubicBezTo>
                    <a:pt x="2739" y="4430"/>
                    <a:pt x="2239" y="4215"/>
                    <a:pt x="1834" y="3834"/>
                  </a:cubicBezTo>
                  <a:lnTo>
                    <a:pt x="382" y="2382"/>
                  </a:lnTo>
                  <a:lnTo>
                    <a:pt x="1834" y="929"/>
                  </a:lnTo>
                  <a:cubicBezTo>
                    <a:pt x="2239" y="524"/>
                    <a:pt x="2739" y="334"/>
                    <a:pt x="3311" y="334"/>
                  </a:cubicBezTo>
                  <a:close/>
                  <a:moveTo>
                    <a:pt x="3311" y="0"/>
                  </a:moveTo>
                  <a:cubicBezTo>
                    <a:pt x="2644" y="0"/>
                    <a:pt x="2049" y="238"/>
                    <a:pt x="1596" y="715"/>
                  </a:cubicBezTo>
                  <a:lnTo>
                    <a:pt x="120" y="2191"/>
                  </a:lnTo>
                  <a:cubicBezTo>
                    <a:pt x="96" y="2239"/>
                    <a:pt x="24" y="2287"/>
                    <a:pt x="24" y="2358"/>
                  </a:cubicBezTo>
                  <a:cubicBezTo>
                    <a:pt x="1" y="2429"/>
                    <a:pt x="48" y="2525"/>
                    <a:pt x="120" y="2596"/>
                  </a:cubicBezTo>
                  <a:lnTo>
                    <a:pt x="1596" y="4073"/>
                  </a:lnTo>
                  <a:cubicBezTo>
                    <a:pt x="2049" y="4525"/>
                    <a:pt x="2644" y="4787"/>
                    <a:pt x="3311" y="4787"/>
                  </a:cubicBezTo>
                  <a:lnTo>
                    <a:pt x="3335" y="4787"/>
                  </a:lnTo>
                  <a:cubicBezTo>
                    <a:pt x="3978" y="4787"/>
                    <a:pt x="4573" y="4525"/>
                    <a:pt x="5025" y="4073"/>
                  </a:cubicBezTo>
                  <a:cubicBezTo>
                    <a:pt x="5478" y="3620"/>
                    <a:pt x="5716" y="3025"/>
                    <a:pt x="5716" y="2406"/>
                  </a:cubicBezTo>
                  <a:cubicBezTo>
                    <a:pt x="5716" y="1786"/>
                    <a:pt x="5454" y="1167"/>
                    <a:pt x="5002" y="715"/>
                  </a:cubicBezTo>
                  <a:cubicBezTo>
                    <a:pt x="4549" y="238"/>
                    <a:pt x="3954" y="0"/>
                    <a:pt x="3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05"/>
            <p:cNvSpPr/>
            <p:nvPr/>
          </p:nvSpPr>
          <p:spPr>
            <a:xfrm>
              <a:off x="2390888" y="2932083"/>
              <a:ext cx="82175" cy="81000"/>
            </a:xfrm>
            <a:custGeom>
              <a:avLst/>
              <a:gdLst/>
              <a:ahLst/>
              <a:cxnLst/>
              <a:rect l="l" t="t" r="r" b="b"/>
              <a:pathLst>
                <a:path w="3287" h="3240" extrusionOk="0">
                  <a:moveTo>
                    <a:pt x="1572" y="1"/>
                  </a:moveTo>
                  <a:cubicBezTo>
                    <a:pt x="1334" y="1"/>
                    <a:pt x="1143" y="48"/>
                    <a:pt x="929" y="143"/>
                  </a:cubicBezTo>
                  <a:cubicBezTo>
                    <a:pt x="834" y="191"/>
                    <a:pt x="810" y="310"/>
                    <a:pt x="834" y="382"/>
                  </a:cubicBezTo>
                  <a:cubicBezTo>
                    <a:pt x="852" y="454"/>
                    <a:pt x="926" y="485"/>
                    <a:pt x="1002" y="485"/>
                  </a:cubicBezTo>
                  <a:cubicBezTo>
                    <a:pt x="1026" y="485"/>
                    <a:pt x="1050" y="482"/>
                    <a:pt x="1072" y="477"/>
                  </a:cubicBezTo>
                  <a:cubicBezTo>
                    <a:pt x="1263" y="382"/>
                    <a:pt x="1429" y="358"/>
                    <a:pt x="1620" y="358"/>
                  </a:cubicBezTo>
                  <a:cubicBezTo>
                    <a:pt x="2334" y="358"/>
                    <a:pt x="2882" y="929"/>
                    <a:pt x="2882" y="1644"/>
                  </a:cubicBezTo>
                  <a:cubicBezTo>
                    <a:pt x="2882" y="2358"/>
                    <a:pt x="2334" y="2930"/>
                    <a:pt x="1620" y="2930"/>
                  </a:cubicBezTo>
                  <a:cubicBezTo>
                    <a:pt x="905" y="2930"/>
                    <a:pt x="334" y="2358"/>
                    <a:pt x="334" y="1644"/>
                  </a:cubicBezTo>
                  <a:cubicBezTo>
                    <a:pt x="334" y="1382"/>
                    <a:pt x="429" y="1144"/>
                    <a:pt x="572" y="906"/>
                  </a:cubicBezTo>
                  <a:cubicBezTo>
                    <a:pt x="620" y="810"/>
                    <a:pt x="596" y="715"/>
                    <a:pt x="548" y="667"/>
                  </a:cubicBezTo>
                  <a:cubicBezTo>
                    <a:pt x="508" y="637"/>
                    <a:pt x="468" y="624"/>
                    <a:pt x="432" y="624"/>
                  </a:cubicBezTo>
                  <a:cubicBezTo>
                    <a:pt x="381" y="624"/>
                    <a:pt x="338" y="650"/>
                    <a:pt x="310" y="691"/>
                  </a:cubicBezTo>
                  <a:cubicBezTo>
                    <a:pt x="119" y="953"/>
                    <a:pt x="0" y="1287"/>
                    <a:pt x="0" y="1620"/>
                  </a:cubicBezTo>
                  <a:cubicBezTo>
                    <a:pt x="0" y="2501"/>
                    <a:pt x="739" y="3239"/>
                    <a:pt x="1644" y="3239"/>
                  </a:cubicBezTo>
                  <a:cubicBezTo>
                    <a:pt x="2525" y="3239"/>
                    <a:pt x="3287" y="2501"/>
                    <a:pt x="3287" y="1620"/>
                  </a:cubicBezTo>
                  <a:cubicBezTo>
                    <a:pt x="3215" y="739"/>
                    <a:pt x="2501" y="1"/>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05"/>
            <p:cNvSpPr/>
            <p:nvPr/>
          </p:nvSpPr>
          <p:spPr>
            <a:xfrm>
              <a:off x="2283713" y="2824333"/>
              <a:ext cx="119100" cy="141125"/>
            </a:xfrm>
            <a:custGeom>
              <a:avLst/>
              <a:gdLst/>
              <a:ahLst/>
              <a:cxnLst/>
              <a:rect l="l" t="t" r="r" b="b"/>
              <a:pathLst>
                <a:path w="4764" h="5645" extrusionOk="0">
                  <a:moveTo>
                    <a:pt x="2358" y="357"/>
                  </a:moveTo>
                  <a:cubicBezTo>
                    <a:pt x="2882" y="357"/>
                    <a:pt x="3406" y="572"/>
                    <a:pt x="3787" y="929"/>
                  </a:cubicBezTo>
                  <a:cubicBezTo>
                    <a:pt x="4168" y="1310"/>
                    <a:pt x="4406" y="1810"/>
                    <a:pt x="4406" y="2382"/>
                  </a:cubicBezTo>
                  <a:cubicBezTo>
                    <a:pt x="4406" y="2929"/>
                    <a:pt x="4192" y="3453"/>
                    <a:pt x="3811" y="3834"/>
                  </a:cubicBezTo>
                  <a:lnTo>
                    <a:pt x="2358" y="5287"/>
                  </a:lnTo>
                  <a:lnTo>
                    <a:pt x="906" y="3834"/>
                  </a:lnTo>
                  <a:cubicBezTo>
                    <a:pt x="501" y="3453"/>
                    <a:pt x="310" y="2929"/>
                    <a:pt x="310" y="2382"/>
                  </a:cubicBezTo>
                  <a:cubicBezTo>
                    <a:pt x="310" y="1810"/>
                    <a:pt x="501" y="1310"/>
                    <a:pt x="930" y="929"/>
                  </a:cubicBezTo>
                  <a:cubicBezTo>
                    <a:pt x="1311" y="572"/>
                    <a:pt x="1811" y="357"/>
                    <a:pt x="2358" y="357"/>
                  </a:cubicBezTo>
                  <a:close/>
                  <a:moveTo>
                    <a:pt x="2382" y="0"/>
                  </a:moveTo>
                  <a:cubicBezTo>
                    <a:pt x="1763" y="0"/>
                    <a:pt x="1168" y="238"/>
                    <a:pt x="715" y="691"/>
                  </a:cubicBezTo>
                  <a:cubicBezTo>
                    <a:pt x="239" y="1119"/>
                    <a:pt x="1" y="1715"/>
                    <a:pt x="1" y="2382"/>
                  </a:cubicBezTo>
                  <a:cubicBezTo>
                    <a:pt x="1" y="3025"/>
                    <a:pt x="239" y="3620"/>
                    <a:pt x="715" y="4072"/>
                  </a:cubicBezTo>
                  <a:lnTo>
                    <a:pt x="2144" y="5549"/>
                  </a:lnTo>
                  <a:cubicBezTo>
                    <a:pt x="2192" y="5620"/>
                    <a:pt x="2263" y="5644"/>
                    <a:pt x="2358" y="5644"/>
                  </a:cubicBezTo>
                  <a:cubicBezTo>
                    <a:pt x="2454" y="5644"/>
                    <a:pt x="2501" y="5620"/>
                    <a:pt x="2549" y="5549"/>
                  </a:cubicBezTo>
                  <a:lnTo>
                    <a:pt x="4049" y="4072"/>
                  </a:lnTo>
                  <a:cubicBezTo>
                    <a:pt x="4502" y="3620"/>
                    <a:pt x="4764" y="3001"/>
                    <a:pt x="4764" y="2382"/>
                  </a:cubicBezTo>
                  <a:cubicBezTo>
                    <a:pt x="4764" y="1715"/>
                    <a:pt x="4502" y="1119"/>
                    <a:pt x="4049" y="691"/>
                  </a:cubicBezTo>
                  <a:cubicBezTo>
                    <a:pt x="3597" y="238"/>
                    <a:pt x="3001" y="0"/>
                    <a:pt x="2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05"/>
            <p:cNvSpPr/>
            <p:nvPr/>
          </p:nvSpPr>
          <p:spPr>
            <a:xfrm>
              <a:off x="2300988" y="2843383"/>
              <a:ext cx="81575" cy="82175"/>
            </a:xfrm>
            <a:custGeom>
              <a:avLst/>
              <a:gdLst/>
              <a:ahLst/>
              <a:cxnLst/>
              <a:rect l="l" t="t" r="r" b="b"/>
              <a:pathLst>
                <a:path w="3263" h="3287" extrusionOk="0">
                  <a:moveTo>
                    <a:pt x="1644" y="357"/>
                  </a:moveTo>
                  <a:cubicBezTo>
                    <a:pt x="2358" y="357"/>
                    <a:pt x="2906" y="929"/>
                    <a:pt x="2906" y="1643"/>
                  </a:cubicBezTo>
                  <a:cubicBezTo>
                    <a:pt x="2906" y="2358"/>
                    <a:pt x="2358" y="2929"/>
                    <a:pt x="1644" y="2929"/>
                  </a:cubicBezTo>
                  <a:cubicBezTo>
                    <a:pt x="929" y="2929"/>
                    <a:pt x="358" y="2358"/>
                    <a:pt x="358" y="1643"/>
                  </a:cubicBezTo>
                  <a:cubicBezTo>
                    <a:pt x="358" y="929"/>
                    <a:pt x="953" y="357"/>
                    <a:pt x="1644" y="357"/>
                  </a:cubicBezTo>
                  <a:close/>
                  <a:moveTo>
                    <a:pt x="1644" y="0"/>
                  </a:moveTo>
                  <a:cubicBezTo>
                    <a:pt x="739" y="0"/>
                    <a:pt x="0" y="762"/>
                    <a:pt x="0" y="1643"/>
                  </a:cubicBezTo>
                  <a:cubicBezTo>
                    <a:pt x="24" y="2548"/>
                    <a:pt x="739" y="3287"/>
                    <a:pt x="1644" y="3287"/>
                  </a:cubicBezTo>
                  <a:cubicBezTo>
                    <a:pt x="2525" y="3287"/>
                    <a:pt x="3263" y="2548"/>
                    <a:pt x="3263" y="1643"/>
                  </a:cubicBezTo>
                  <a:cubicBezTo>
                    <a:pt x="3263" y="762"/>
                    <a:pt x="2525" y="0"/>
                    <a:pt x="1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05"/>
            <p:cNvSpPr/>
            <p:nvPr/>
          </p:nvSpPr>
          <p:spPr>
            <a:xfrm>
              <a:off x="2321238" y="2872558"/>
              <a:ext cx="42275" cy="8950"/>
            </a:xfrm>
            <a:custGeom>
              <a:avLst/>
              <a:gdLst/>
              <a:ahLst/>
              <a:cxnLst/>
              <a:rect l="l" t="t" r="r" b="b"/>
              <a:pathLst>
                <a:path w="1691" h="358" extrusionOk="0">
                  <a:moveTo>
                    <a:pt x="167" y="0"/>
                  </a:moveTo>
                  <a:cubicBezTo>
                    <a:pt x="72" y="0"/>
                    <a:pt x="24" y="48"/>
                    <a:pt x="0" y="143"/>
                  </a:cubicBezTo>
                  <a:cubicBezTo>
                    <a:pt x="0" y="262"/>
                    <a:pt x="72" y="357"/>
                    <a:pt x="167" y="357"/>
                  </a:cubicBezTo>
                  <a:lnTo>
                    <a:pt x="1477" y="357"/>
                  </a:lnTo>
                  <a:cubicBezTo>
                    <a:pt x="1572" y="357"/>
                    <a:pt x="1619" y="310"/>
                    <a:pt x="1667" y="214"/>
                  </a:cubicBezTo>
                  <a:cubicBezTo>
                    <a:pt x="1691" y="95"/>
                    <a:pt x="1596"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05"/>
            <p:cNvSpPr/>
            <p:nvPr/>
          </p:nvSpPr>
          <p:spPr>
            <a:xfrm>
              <a:off x="2328963" y="2887433"/>
              <a:ext cx="26225" cy="8950"/>
            </a:xfrm>
            <a:custGeom>
              <a:avLst/>
              <a:gdLst/>
              <a:ahLst/>
              <a:cxnLst/>
              <a:rect l="l" t="t" r="r" b="b"/>
              <a:pathLst>
                <a:path w="1049" h="358" extrusionOk="0">
                  <a:moveTo>
                    <a:pt x="215" y="1"/>
                  </a:moveTo>
                  <a:cubicBezTo>
                    <a:pt x="120" y="1"/>
                    <a:pt x="72" y="48"/>
                    <a:pt x="48" y="143"/>
                  </a:cubicBezTo>
                  <a:cubicBezTo>
                    <a:pt x="1" y="262"/>
                    <a:pt x="96" y="358"/>
                    <a:pt x="215" y="358"/>
                  </a:cubicBezTo>
                  <a:lnTo>
                    <a:pt x="882" y="358"/>
                  </a:lnTo>
                  <a:cubicBezTo>
                    <a:pt x="953" y="358"/>
                    <a:pt x="1025" y="310"/>
                    <a:pt x="1049" y="215"/>
                  </a:cubicBezTo>
                  <a:cubicBezTo>
                    <a:pt x="1049" y="120"/>
                    <a:pt x="953"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05"/>
            <p:cNvSpPr/>
            <p:nvPr/>
          </p:nvSpPr>
          <p:spPr>
            <a:xfrm>
              <a:off x="2409338" y="2960658"/>
              <a:ext cx="42900" cy="8950"/>
            </a:xfrm>
            <a:custGeom>
              <a:avLst/>
              <a:gdLst/>
              <a:ahLst/>
              <a:cxnLst/>
              <a:rect l="l" t="t" r="r" b="b"/>
              <a:pathLst>
                <a:path w="1716" h="358" extrusionOk="0">
                  <a:moveTo>
                    <a:pt x="191" y="1"/>
                  </a:moveTo>
                  <a:cubicBezTo>
                    <a:pt x="96" y="1"/>
                    <a:pt x="48" y="48"/>
                    <a:pt x="1" y="144"/>
                  </a:cubicBezTo>
                  <a:cubicBezTo>
                    <a:pt x="1" y="263"/>
                    <a:pt x="72" y="358"/>
                    <a:pt x="191" y="358"/>
                  </a:cubicBezTo>
                  <a:lnTo>
                    <a:pt x="1501" y="358"/>
                  </a:lnTo>
                  <a:cubicBezTo>
                    <a:pt x="1596" y="358"/>
                    <a:pt x="1644" y="286"/>
                    <a:pt x="1668" y="191"/>
                  </a:cubicBezTo>
                  <a:cubicBezTo>
                    <a:pt x="1715" y="72"/>
                    <a:pt x="1620" y="1"/>
                    <a:pt x="1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05"/>
            <p:cNvSpPr/>
            <p:nvPr/>
          </p:nvSpPr>
          <p:spPr>
            <a:xfrm>
              <a:off x="2417088" y="2976133"/>
              <a:ext cx="26800" cy="8975"/>
            </a:xfrm>
            <a:custGeom>
              <a:avLst/>
              <a:gdLst/>
              <a:ahLst/>
              <a:cxnLst/>
              <a:rect l="l" t="t" r="r" b="b"/>
              <a:pathLst>
                <a:path w="1072" h="359" extrusionOk="0">
                  <a:moveTo>
                    <a:pt x="215" y="1"/>
                  </a:moveTo>
                  <a:cubicBezTo>
                    <a:pt x="95" y="1"/>
                    <a:pt x="0" y="96"/>
                    <a:pt x="24" y="215"/>
                  </a:cubicBezTo>
                  <a:cubicBezTo>
                    <a:pt x="48" y="287"/>
                    <a:pt x="119" y="358"/>
                    <a:pt x="215" y="358"/>
                  </a:cubicBezTo>
                  <a:lnTo>
                    <a:pt x="858" y="358"/>
                  </a:lnTo>
                  <a:cubicBezTo>
                    <a:pt x="953" y="358"/>
                    <a:pt x="1000" y="287"/>
                    <a:pt x="1024" y="215"/>
                  </a:cubicBezTo>
                  <a:cubicBezTo>
                    <a:pt x="1072" y="96"/>
                    <a:pt x="977"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05"/>
            <p:cNvSpPr/>
            <p:nvPr/>
          </p:nvSpPr>
          <p:spPr>
            <a:xfrm>
              <a:off x="2321238" y="3049958"/>
              <a:ext cx="42275" cy="8975"/>
            </a:xfrm>
            <a:custGeom>
              <a:avLst/>
              <a:gdLst/>
              <a:ahLst/>
              <a:cxnLst/>
              <a:rect l="l" t="t" r="r" b="b"/>
              <a:pathLst>
                <a:path w="1691" h="359" extrusionOk="0">
                  <a:moveTo>
                    <a:pt x="167" y="1"/>
                  </a:moveTo>
                  <a:cubicBezTo>
                    <a:pt x="72" y="1"/>
                    <a:pt x="24" y="48"/>
                    <a:pt x="0" y="144"/>
                  </a:cubicBezTo>
                  <a:cubicBezTo>
                    <a:pt x="0" y="239"/>
                    <a:pt x="72" y="358"/>
                    <a:pt x="167" y="358"/>
                  </a:cubicBezTo>
                  <a:lnTo>
                    <a:pt x="1477" y="358"/>
                  </a:lnTo>
                  <a:cubicBezTo>
                    <a:pt x="1572" y="358"/>
                    <a:pt x="1619" y="287"/>
                    <a:pt x="1667" y="191"/>
                  </a:cubicBezTo>
                  <a:cubicBezTo>
                    <a:pt x="1691" y="72"/>
                    <a:pt x="1596"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05"/>
            <p:cNvSpPr/>
            <p:nvPr/>
          </p:nvSpPr>
          <p:spPr>
            <a:xfrm>
              <a:off x="2328963" y="3064858"/>
              <a:ext cx="26225" cy="8950"/>
            </a:xfrm>
            <a:custGeom>
              <a:avLst/>
              <a:gdLst/>
              <a:ahLst/>
              <a:cxnLst/>
              <a:rect l="l" t="t" r="r" b="b"/>
              <a:pathLst>
                <a:path w="1049" h="358" extrusionOk="0">
                  <a:moveTo>
                    <a:pt x="215" y="0"/>
                  </a:moveTo>
                  <a:cubicBezTo>
                    <a:pt x="120" y="0"/>
                    <a:pt x="72" y="48"/>
                    <a:pt x="48" y="143"/>
                  </a:cubicBezTo>
                  <a:cubicBezTo>
                    <a:pt x="1" y="262"/>
                    <a:pt x="96" y="357"/>
                    <a:pt x="215" y="357"/>
                  </a:cubicBezTo>
                  <a:lnTo>
                    <a:pt x="882" y="357"/>
                  </a:lnTo>
                  <a:cubicBezTo>
                    <a:pt x="953" y="357"/>
                    <a:pt x="1025" y="286"/>
                    <a:pt x="1049" y="191"/>
                  </a:cubicBezTo>
                  <a:cubicBezTo>
                    <a:pt x="1049" y="119"/>
                    <a:pt x="953"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05"/>
            <p:cNvSpPr/>
            <p:nvPr/>
          </p:nvSpPr>
          <p:spPr>
            <a:xfrm>
              <a:off x="2232513" y="2961258"/>
              <a:ext cx="42300" cy="8950"/>
            </a:xfrm>
            <a:custGeom>
              <a:avLst/>
              <a:gdLst/>
              <a:ahLst/>
              <a:cxnLst/>
              <a:rect l="l" t="t" r="r" b="b"/>
              <a:pathLst>
                <a:path w="1692" h="358" extrusionOk="0">
                  <a:moveTo>
                    <a:pt x="191" y="0"/>
                  </a:moveTo>
                  <a:cubicBezTo>
                    <a:pt x="120" y="0"/>
                    <a:pt x="48" y="48"/>
                    <a:pt x="25" y="143"/>
                  </a:cubicBezTo>
                  <a:cubicBezTo>
                    <a:pt x="1" y="262"/>
                    <a:pt x="72" y="358"/>
                    <a:pt x="191" y="358"/>
                  </a:cubicBezTo>
                  <a:lnTo>
                    <a:pt x="1525" y="358"/>
                  </a:lnTo>
                  <a:cubicBezTo>
                    <a:pt x="1596" y="358"/>
                    <a:pt x="1668" y="286"/>
                    <a:pt x="1692" y="215"/>
                  </a:cubicBezTo>
                  <a:cubicBezTo>
                    <a:pt x="1692" y="72"/>
                    <a:pt x="1644" y="0"/>
                    <a:pt x="1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05"/>
            <p:cNvSpPr/>
            <p:nvPr/>
          </p:nvSpPr>
          <p:spPr>
            <a:xfrm>
              <a:off x="2240863" y="2976133"/>
              <a:ext cx="25625" cy="8975"/>
            </a:xfrm>
            <a:custGeom>
              <a:avLst/>
              <a:gdLst/>
              <a:ahLst/>
              <a:cxnLst/>
              <a:rect l="l" t="t" r="r" b="b"/>
              <a:pathLst>
                <a:path w="1025" h="359" extrusionOk="0">
                  <a:moveTo>
                    <a:pt x="191" y="1"/>
                  </a:moveTo>
                  <a:cubicBezTo>
                    <a:pt x="119" y="1"/>
                    <a:pt x="48" y="48"/>
                    <a:pt x="24" y="144"/>
                  </a:cubicBezTo>
                  <a:cubicBezTo>
                    <a:pt x="0" y="263"/>
                    <a:pt x="72" y="358"/>
                    <a:pt x="191" y="358"/>
                  </a:cubicBezTo>
                  <a:lnTo>
                    <a:pt x="857" y="358"/>
                  </a:lnTo>
                  <a:cubicBezTo>
                    <a:pt x="953" y="358"/>
                    <a:pt x="1000" y="287"/>
                    <a:pt x="1024" y="215"/>
                  </a:cubicBezTo>
                  <a:cubicBezTo>
                    <a:pt x="1024" y="72"/>
                    <a:pt x="953" y="1"/>
                    <a:pt x="8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7" name="Google Shape;11247;p105"/>
          <p:cNvSpPr/>
          <p:nvPr/>
        </p:nvSpPr>
        <p:spPr>
          <a:xfrm>
            <a:off x="1775487" y="2990917"/>
            <a:ext cx="361730" cy="354614"/>
          </a:xfrm>
          <a:custGeom>
            <a:avLst/>
            <a:gdLst/>
            <a:ahLst/>
            <a:cxnLst/>
            <a:rect l="l" t="t" r="r" b="b"/>
            <a:pathLst>
              <a:path w="12099" h="11861" extrusionOk="0">
                <a:moveTo>
                  <a:pt x="6573" y="429"/>
                </a:moveTo>
                <a:cubicBezTo>
                  <a:pt x="7931" y="524"/>
                  <a:pt x="9145" y="1072"/>
                  <a:pt x="10098" y="2025"/>
                </a:cubicBezTo>
                <a:cubicBezTo>
                  <a:pt x="11027" y="2954"/>
                  <a:pt x="11574" y="4168"/>
                  <a:pt x="11693" y="5478"/>
                </a:cubicBezTo>
                <a:cubicBezTo>
                  <a:pt x="11693" y="5525"/>
                  <a:pt x="11741" y="5811"/>
                  <a:pt x="11741" y="5811"/>
                </a:cubicBezTo>
                <a:lnTo>
                  <a:pt x="10455" y="5811"/>
                </a:lnTo>
                <a:lnTo>
                  <a:pt x="10455" y="5645"/>
                </a:lnTo>
                <a:cubicBezTo>
                  <a:pt x="10431" y="5216"/>
                  <a:pt x="10336" y="4811"/>
                  <a:pt x="10145" y="4406"/>
                </a:cubicBezTo>
                <a:cubicBezTo>
                  <a:pt x="9669" y="3192"/>
                  <a:pt x="8693" y="2287"/>
                  <a:pt x="7407" y="1882"/>
                </a:cubicBezTo>
                <a:cubicBezTo>
                  <a:pt x="7097" y="1787"/>
                  <a:pt x="6764" y="1739"/>
                  <a:pt x="6430" y="1715"/>
                </a:cubicBezTo>
                <a:lnTo>
                  <a:pt x="6311" y="1715"/>
                </a:lnTo>
                <a:lnTo>
                  <a:pt x="6311" y="429"/>
                </a:lnTo>
                <a:close/>
                <a:moveTo>
                  <a:pt x="6145" y="1"/>
                </a:moveTo>
                <a:cubicBezTo>
                  <a:pt x="3954" y="1"/>
                  <a:pt x="1929" y="1191"/>
                  <a:pt x="905" y="3144"/>
                </a:cubicBezTo>
                <a:cubicBezTo>
                  <a:pt x="834" y="3215"/>
                  <a:pt x="905" y="3311"/>
                  <a:pt x="953" y="3382"/>
                </a:cubicBezTo>
                <a:cubicBezTo>
                  <a:pt x="980" y="3395"/>
                  <a:pt x="1004" y="3401"/>
                  <a:pt x="1028" y="3401"/>
                </a:cubicBezTo>
                <a:cubicBezTo>
                  <a:pt x="1088" y="3401"/>
                  <a:pt x="1140" y="3362"/>
                  <a:pt x="1191" y="3311"/>
                </a:cubicBezTo>
                <a:cubicBezTo>
                  <a:pt x="2144" y="1572"/>
                  <a:pt x="3954" y="453"/>
                  <a:pt x="5930" y="405"/>
                </a:cubicBezTo>
                <a:lnTo>
                  <a:pt x="5930" y="1691"/>
                </a:lnTo>
                <a:cubicBezTo>
                  <a:pt x="3644" y="1763"/>
                  <a:pt x="1787" y="3668"/>
                  <a:pt x="1787" y="6002"/>
                </a:cubicBezTo>
                <a:cubicBezTo>
                  <a:pt x="1787" y="8383"/>
                  <a:pt x="3715" y="10312"/>
                  <a:pt x="6097" y="10312"/>
                </a:cubicBezTo>
                <a:cubicBezTo>
                  <a:pt x="6764" y="10312"/>
                  <a:pt x="7407" y="10169"/>
                  <a:pt x="7978" y="9860"/>
                </a:cubicBezTo>
                <a:lnTo>
                  <a:pt x="8002" y="9836"/>
                </a:lnTo>
                <a:cubicBezTo>
                  <a:pt x="8079" y="9664"/>
                  <a:pt x="7986" y="9553"/>
                  <a:pt x="7861" y="9553"/>
                </a:cubicBezTo>
                <a:cubicBezTo>
                  <a:pt x="7830" y="9553"/>
                  <a:pt x="7797" y="9560"/>
                  <a:pt x="7764" y="9574"/>
                </a:cubicBezTo>
                <a:cubicBezTo>
                  <a:pt x="7240" y="9812"/>
                  <a:pt x="6668" y="9931"/>
                  <a:pt x="6097" y="9931"/>
                </a:cubicBezTo>
                <a:cubicBezTo>
                  <a:pt x="3930" y="9931"/>
                  <a:pt x="2144" y="8145"/>
                  <a:pt x="2144" y="5954"/>
                </a:cubicBezTo>
                <a:cubicBezTo>
                  <a:pt x="2144" y="3787"/>
                  <a:pt x="3930" y="2001"/>
                  <a:pt x="6097" y="2001"/>
                </a:cubicBezTo>
                <a:cubicBezTo>
                  <a:pt x="6907" y="2001"/>
                  <a:pt x="7716" y="2239"/>
                  <a:pt x="8359" y="2715"/>
                </a:cubicBezTo>
                <a:cubicBezTo>
                  <a:pt x="9026" y="3168"/>
                  <a:pt x="9526" y="3811"/>
                  <a:pt x="9788" y="4525"/>
                </a:cubicBezTo>
                <a:cubicBezTo>
                  <a:pt x="9907" y="4859"/>
                  <a:pt x="10002" y="5216"/>
                  <a:pt x="10026" y="5573"/>
                </a:cubicBezTo>
                <a:cubicBezTo>
                  <a:pt x="10098" y="6311"/>
                  <a:pt x="9931" y="7097"/>
                  <a:pt x="9621" y="7788"/>
                </a:cubicBezTo>
                <a:cubicBezTo>
                  <a:pt x="9312" y="8336"/>
                  <a:pt x="8907" y="8812"/>
                  <a:pt x="8359" y="9217"/>
                </a:cubicBezTo>
                <a:lnTo>
                  <a:pt x="8359" y="9241"/>
                </a:lnTo>
                <a:cubicBezTo>
                  <a:pt x="8342" y="9398"/>
                  <a:pt x="8441" y="9492"/>
                  <a:pt x="8542" y="9492"/>
                </a:cubicBezTo>
                <a:cubicBezTo>
                  <a:pt x="8578" y="9492"/>
                  <a:pt x="8614" y="9480"/>
                  <a:pt x="8645" y="9455"/>
                </a:cubicBezTo>
                <a:cubicBezTo>
                  <a:pt x="9169" y="9050"/>
                  <a:pt x="9621" y="8526"/>
                  <a:pt x="9907" y="7955"/>
                </a:cubicBezTo>
                <a:cubicBezTo>
                  <a:pt x="10217" y="7383"/>
                  <a:pt x="10360" y="6764"/>
                  <a:pt x="10384" y="6145"/>
                </a:cubicBezTo>
                <a:lnTo>
                  <a:pt x="11670" y="6145"/>
                </a:lnTo>
                <a:cubicBezTo>
                  <a:pt x="11622" y="8264"/>
                  <a:pt x="10360" y="10193"/>
                  <a:pt x="8288" y="11146"/>
                </a:cubicBezTo>
                <a:cubicBezTo>
                  <a:pt x="8240" y="11146"/>
                  <a:pt x="8216" y="11169"/>
                  <a:pt x="8193" y="11169"/>
                </a:cubicBezTo>
                <a:cubicBezTo>
                  <a:pt x="7477" y="11436"/>
                  <a:pt x="6757" y="11564"/>
                  <a:pt x="6058" y="11564"/>
                </a:cubicBezTo>
                <a:cubicBezTo>
                  <a:pt x="4568" y="11564"/>
                  <a:pt x="3173" y="10984"/>
                  <a:pt x="2120" y="9931"/>
                </a:cubicBezTo>
                <a:cubicBezTo>
                  <a:pt x="1072" y="8883"/>
                  <a:pt x="477" y="7454"/>
                  <a:pt x="477" y="5954"/>
                </a:cubicBezTo>
                <a:cubicBezTo>
                  <a:pt x="477" y="5311"/>
                  <a:pt x="596" y="4692"/>
                  <a:pt x="810" y="4073"/>
                </a:cubicBezTo>
                <a:lnTo>
                  <a:pt x="834" y="4001"/>
                </a:lnTo>
                <a:cubicBezTo>
                  <a:pt x="858" y="3906"/>
                  <a:pt x="834" y="3811"/>
                  <a:pt x="739" y="3763"/>
                </a:cubicBezTo>
                <a:cubicBezTo>
                  <a:pt x="716" y="3758"/>
                  <a:pt x="695" y="3755"/>
                  <a:pt x="675" y="3755"/>
                </a:cubicBezTo>
                <a:cubicBezTo>
                  <a:pt x="610" y="3755"/>
                  <a:pt x="555" y="3786"/>
                  <a:pt x="501" y="3858"/>
                </a:cubicBezTo>
                <a:lnTo>
                  <a:pt x="477" y="3906"/>
                </a:lnTo>
                <a:cubicBezTo>
                  <a:pt x="0" y="5216"/>
                  <a:pt x="0" y="6692"/>
                  <a:pt x="524" y="8145"/>
                </a:cubicBezTo>
                <a:cubicBezTo>
                  <a:pt x="524" y="8169"/>
                  <a:pt x="572" y="8193"/>
                  <a:pt x="572" y="8240"/>
                </a:cubicBezTo>
                <a:cubicBezTo>
                  <a:pt x="1596" y="10550"/>
                  <a:pt x="3739" y="11860"/>
                  <a:pt x="6073" y="11860"/>
                </a:cubicBezTo>
                <a:cubicBezTo>
                  <a:pt x="7645" y="11860"/>
                  <a:pt x="9145" y="11241"/>
                  <a:pt x="10264" y="10145"/>
                </a:cubicBezTo>
                <a:cubicBezTo>
                  <a:pt x="10431" y="9979"/>
                  <a:pt x="10574" y="9812"/>
                  <a:pt x="10717" y="9622"/>
                </a:cubicBezTo>
                <a:cubicBezTo>
                  <a:pt x="11169" y="9098"/>
                  <a:pt x="11503" y="8478"/>
                  <a:pt x="11693" y="7812"/>
                </a:cubicBezTo>
                <a:cubicBezTo>
                  <a:pt x="12003" y="7240"/>
                  <a:pt x="12098" y="6526"/>
                  <a:pt x="12098" y="5859"/>
                </a:cubicBezTo>
                <a:cubicBezTo>
                  <a:pt x="12098" y="5740"/>
                  <a:pt x="12098" y="5645"/>
                  <a:pt x="12051" y="5525"/>
                </a:cubicBezTo>
                <a:cubicBezTo>
                  <a:pt x="11931" y="4097"/>
                  <a:pt x="11336" y="2787"/>
                  <a:pt x="10336" y="1763"/>
                </a:cubicBezTo>
                <a:cubicBezTo>
                  <a:pt x="10217" y="1644"/>
                  <a:pt x="10074" y="1525"/>
                  <a:pt x="9931" y="1406"/>
                </a:cubicBezTo>
                <a:cubicBezTo>
                  <a:pt x="9407" y="953"/>
                  <a:pt x="8812" y="596"/>
                  <a:pt x="8121" y="358"/>
                </a:cubicBezTo>
                <a:cubicBezTo>
                  <a:pt x="7478" y="120"/>
                  <a:pt x="6788" y="1"/>
                  <a:pt x="6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8" name="Google Shape;11248;p105"/>
          <p:cNvGrpSpPr/>
          <p:nvPr/>
        </p:nvGrpSpPr>
        <p:grpSpPr>
          <a:xfrm>
            <a:off x="2543093" y="2993077"/>
            <a:ext cx="356019" cy="356737"/>
            <a:chOff x="3194038" y="2824908"/>
            <a:chExt cx="297700" cy="298300"/>
          </a:xfrm>
        </p:grpSpPr>
        <p:sp>
          <p:nvSpPr>
            <p:cNvPr id="11249" name="Google Shape;11249;p105"/>
            <p:cNvSpPr/>
            <p:nvPr/>
          </p:nvSpPr>
          <p:spPr>
            <a:xfrm>
              <a:off x="3194038" y="2824908"/>
              <a:ext cx="297700" cy="298300"/>
            </a:xfrm>
            <a:custGeom>
              <a:avLst/>
              <a:gdLst/>
              <a:ahLst/>
              <a:cxnLst/>
              <a:rect l="l" t="t" r="r" b="b"/>
              <a:pathLst>
                <a:path w="11908" h="11932" extrusionOk="0">
                  <a:moveTo>
                    <a:pt x="10812" y="1287"/>
                  </a:moveTo>
                  <a:lnTo>
                    <a:pt x="10812" y="2240"/>
                  </a:lnTo>
                  <a:lnTo>
                    <a:pt x="5954" y="3287"/>
                  </a:lnTo>
                  <a:cubicBezTo>
                    <a:pt x="5882" y="3287"/>
                    <a:pt x="5835" y="3335"/>
                    <a:pt x="5811" y="3359"/>
                  </a:cubicBezTo>
                  <a:lnTo>
                    <a:pt x="3906" y="5955"/>
                  </a:lnTo>
                  <a:lnTo>
                    <a:pt x="3191" y="5955"/>
                  </a:lnTo>
                  <a:cubicBezTo>
                    <a:pt x="3191" y="5955"/>
                    <a:pt x="3001" y="6050"/>
                    <a:pt x="3001" y="6145"/>
                  </a:cubicBezTo>
                  <a:cubicBezTo>
                    <a:pt x="3001" y="6217"/>
                    <a:pt x="3096" y="6312"/>
                    <a:pt x="3191" y="6312"/>
                  </a:cubicBezTo>
                  <a:lnTo>
                    <a:pt x="3930" y="6312"/>
                  </a:lnTo>
                  <a:cubicBezTo>
                    <a:pt x="4025" y="6312"/>
                    <a:pt x="4072" y="6264"/>
                    <a:pt x="4144" y="6193"/>
                  </a:cubicBezTo>
                  <a:lnTo>
                    <a:pt x="6025" y="3597"/>
                  </a:lnTo>
                  <a:lnTo>
                    <a:pt x="10550" y="2621"/>
                  </a:lnTo>
                  <a:lnTo>
                    <a:pt x="8359" y="5859"/>
                  </a:lnTo>
                  <a:lnTo>
                    <a:pt x="6668" y="4740"/>
                  </a:lnTo>
                  <a:cubicBezTo>
                    <a:pt x="6616" y="4709"/>
                    <a:pt x="6560" y="4691"/>
                    <a:pt x="6507" y="4691"/>
                  </a:cubicBezTo>
                  <a:cubicBezTo>
                    <a:pt x="6438" y="4691"/>
                    <a:pt x="6375" y="4721"/>
                    <a:pt x="6335" y="4788"/>
                  </a:cubicBezTo>
                  <a:lnTo>
                    <a:pt x="3858" y="8360"/>
                  </a:lnTo>
                  <a:lnTo>
                    <a:pt x="1810" y="7169"/>
                  </a:lnTo>
                  <a:lnTo>
                    <a:pt x="1810" y="6288"/>
                  </a:lnTo>
                  <a:lnTo>
                    <a:pt x="2382" y="6288"/>
                  </a:lnTo>
                  <a:cubicBezTo>
                    <a:pt x="2453" y="6288"/>
                    <a:pt x="2548" y="6193"/>
                    <a:pt x="2548" y="6097"/>
                  </a:cubicBezTo>
                  <a:cubicBezTo>
                    <a:pt x="2548" y="6026"/>
                    <a:pt x="2382" y="5931"/>
                    <a:pt x="2382" y="5931"/>
                  </a:cubicBezTo>
                  <a:lnTo>
                    <a:pt x="1810" y="5931"/>
                  </a:lnTo>
                  <a:lnTo>
                    <a:pt x="1810" y="4002"/>
                  </a:lnTo>
                  <a:lnTo>
                    <a:pt x="3215" y="4430"/>
                  </a:lnTo>
                  <a:cubicBezTo>
                    <a:pt x="3247" y="4443"/>
                    <a:pt x="3275" y="4449"/>
                    <a:pt x="3301" y="4449"/>
                  </a:cubicBezTo>
                  <a:cubicBezTo>
                    <a:pt x="3372" y="4449"/>
                    <a:pt x="3425" y="4405"/>
                    <a:pt x="3477" y="4335"/>
                  </a:cubicBezTo>
                  <a:lnTo>
                    <a:pt x="4168" y="3311"/>
                  </a:lnTo>
                  <a:lnTo>
                    <a:pt x="5501" y="2049"/>
                  </a:lnTo>
                  <a:lnTo>
                    <a:pt x="10812" y="1287"/>
                  </a:lnTo>
                  <a:close/>
                  <a:moveTo>
                    <a:pt x="10764" y="2978"/>
                  </a:moveTo>
                  <a:lnTo>
                    <a:pt x="10812" y="10694"/>
                  </a:lnTo>
                  <a:lnTo>
                    <a:pt x="1810" y="10694"/>
                  </a:lnTo>
                  <a:lnTo>
                    <a:pt x="1810" y="7622"/>
                  </a:lnTo>
                  <a:lnTo>
                    <a:pt x="3787" y="8765"/>
                  </a:lnTo>
                  <a:cubicBezTo>
                    <a:pt x="3826" y="8781"/>
                    <a:pt x="3866" y="8788"/>
                    <a:pt x="3904" y="8788"/>
                  </a:cubicBezTo>
                  <a:cubicBezTo>
                    <a:pt x="3980" y="8788"/>
                    <a:pt x="4049" y="8757"/>
                    <a:pt x="4096" y="8693"/>
                  </a:cubicBezTo>
                  <a:lnTo>
                    <a:pt x="6573" y="5121"/>
                  </a:lnTo>
                  <a:lnTo>
                    <a:pt x="8264" y="6264"/>
                  </a:lnTo>
                  <a:cubicBezTo>
                    <a:pt x="8303" y="6280"/>
                    <a:pt x="8348" y="6288"/>
                    <a:pt x="8393" y="6288"/>
                  </a:cubicBezTo>
                  <a:cubicBezTo>
                    <a:pt x="8481" y="6288"/>
                    <a:pt x="8565" y="6256"/>
                    <a:pt x="8597" y="6193"/>
                  </a:cubicBezTo>
                  <a:lnTo>
                    <a:pt x="10764" y="2978"/>
                  </a:lnTo>
                  <a:close/>
                  <a:moveTo>
                    <a:pt x="881" y="1"/>
                  </a:moveTo>
                  <a:cubicBezTo>
                    <a:pt x="762" y="1"/>
                    <a:pt x="667" y="49"/>
                    <a:pt x="667" y="168"/>
                  </a:cubicBezTo>
                  <a:lnTo>
                    <a:pt x="667" y="977"/>
                  </a:lnTo>
                  <a:lnTo>
                    <a:pt x="500" y="977"/>
                  </a:lnTo>
                  <a:cubicBezTo>
                    <a:pt x="405" y="977"/>
                    <a:pt x="310" y="1049"/>
                    <a:pt x="310" y="1120"/>
                  </a:cubicBezTo>
                  <a:cubicBezTo>
                    <a:pt x="310" y="1239"/>
                    <a:pt x="381" y="1335"/>
                    <a:pt x="500" y="1335"/>
                  </a:cubicBezTo>
                  <a:lnTo>
                    <a:pt x="715" y="1335"/>
                  </a:lnTo>
                  <a:lnTo>
                    <a:pt x="715" y="2240"/>
                  </a:lnTo>
                  <a:lnTo>
                    <a:pt x="500" y="2240"/>
                  </a:lnTo>
                  <a:cubicBezTo>
                    <a:pt x="405" y="2240"/>
                    <a:pt x="310" y="2287"/>
                    <a:pt x="310" y="2382"/>
                  </a:cubicBezTo>
                  <a:cubicBezTo>
                    <a:pt x="310" y="2502"/>
                    <a:pt x="381" y="2597"/>
                    <a:pt x="500" y="2597"/>
                  </a:cubicBezTo>
                  <a:lnTo>
                    <a:pt x="715" y="2597"/>
                  </a:lnTo>
                  <a:lnTo>
                    <a:pt x="715" y="3478"/>
                  </a:lnTo>
                  <a:lnTo>
                    <a:pt x="500" y="3478"/>
                  </a:lnTo>
                  <a:cubicBezTo>
                    <a:pt x="405" y="3478"/>
                    <a:pt x="310" y="3549"/>
                    <a:pt x="310" y="3621"/>
                  </a:cubicBezTo>
                  <a:cubicBezTo>
                    <a:pt x="310" y="3740"/>
                    <a:pt x="381" y="3835"/>
                    <a:pt x="500" y="3835"/>
                  </a:cubicBezTo>
                  <a:lnTo>
                    <a:pt x="715" y="3835"/>
                  </a:lnTo>
                  <a:lnTo>
                    <a:pt x="715" y="4740"/>
                  </a:lnTo>
                  <a:lnTo>
                    <a:pt x="500" y="4740"/>
                  </a:lnTo>
                  <a:cubicBezTo>
                    <a:pt x="405" y="4740"/>
                    <a:pt x="310" y="4788"/>
                    <a:pt x="310" y="4883"/>
                  </a:cubicBezTo>
                  <a:cubicBezTo>
                    <a:pt x="310" y="5002"/>
                    <a:pt x="381" y="5097"/>
                    <a:pt x="500" y="5097"/>
                  </a:cubicBezTo>
                  <a:lnTo>
                    <a:pt x="715" y="5097"/>
                  </a:lnTo>
                  <a:lnTo>
                    <a:pt x="715" y="5978"/>
                  </a:lnTo>
                  <a:lnTo>
                    <a:pt x="500" y="5978"/>
                  </a:lnTo>
                  <a:cubicBezTo>
                    <a:pt x="405" y="5978"/>
                    <a:pt x="310" y="6050"/>
                    <a:pt x="310" y="6121"/>
                  </a:cubicBezTo>
                  <a:cubicBezTo>
                    <a:pt x="310" y="6240"/>
                    <a:pt x="381" y="6336"/>
                    <a:pt x="500" y="6336"/>
                  </a:cubicBezTo>
                  <a:lnTo>
                    <a:pt x="715" y="6336"/>
                  </a:lnTo>
                  <a:lnTo>
                    <a:pt x="715" y="7241"/>
                  </a:lnTo>
                  <a:lnTo>
                    <a:pt x="500" y="7241"/>
                  </a:lnTo>
                  <a:cubicBezTo>
                    <a:pt x="405" y="7241"/>
                    <a:pt x="310" y="7288"/>
                    <a:pt x="310" y="7383"/>
                  </a:cubicBezTo>
                  <a:cubicBezTo>
                    <a:pt x="310" y="7503"/>
                    <a:pt x="381" y="7598"/>
                    <a:pt x="500" y="7598"/>
                  </a:cubicBezTo>
                  <a:lnTo>
                    <a:pt x="715" y="7598"/>
                  </a:lnTo>
                  <a:lnTo>
                    <a:pt x="715" y="8479"/>
                  </a:lnTo>
                  <a:lnTo>
                    <a:pt x="500" y="8479"/>
                  </a:lnTo>
                  <a:cubicBezTo>
                    <a:pt x="405" y="8479"/>
                    <a:pt x="310" y="8550"/>
                    <a:pt x="310" y="8622"/>
                  </a:cubicBezTo>
                  <a:cubicBezTo>
                    <a:pt x="310" y="8741"/>
                    <a:pt x="381" y="8836"/>
                    <a:pt x="500" y="8836"/>
                  </a:cubicBezTo>
                  <a:lnTo>
                    <a:pt x="715" y="8836"/>
                  </a:lnTo>
                  <a:lnTo>
                    <a:pt x="715" y="9741"/>
                  </a:lnTo>
                  <a:lnTo>
                    <a:pt x="476" y="9741"/>
                  </a:lnTo>
                  <a:cubicBezTo>
                    <a:pt x="405" y="9741"/>
                    <a:pt x="310" y="9765"/>
                    <a:pt x="286" y="9860"/>
                  </a:cubicBezTo>
                  <a:cubicBezTo>
                    <a:pt x="238" y="10003"/>
                    <a:pt x="310" y="10122"/>
                    <a:pt x="476" y="10122"/>
                  </a:cubicBezTo>
                  <a:lnTo>
                    <a:pt x="715" y="10122"/>
                  </a:lnTo>
                  <a:lnTo>
                    <a:pt x="715" y="10741"/>
                  </a:lnTo>
                  <a:lnTo>
                    <a:pt x="286" y="10741"/>
                  </a:lnTo>
                  <a:cubicBezTo>
                    <a:pt x="143" y="10741"/>
                    <a:pt x="0" y="10860"/>
                    <a:pt x="0" y="11051"/>
                  </a:cubicBezTo>
                  <a:lnTo>
                    <a:pt x="0" y="11718"/>
                  </a:lnTo>
                  <a:cubicBezTo>
                    <a:pt x="0" y="11813"/>
                    <a:pt x="95" y="11908"/>
                    <a:pt x="167" y="11908"/>
                  </a:cubicBezTo>
                  <a:lnTo>
                    <a:pt x="8716" y="11908"/>
                  </a:lnTo>
                  <a:cubicBezTo>
                    <a:pt x="8740" y="11908"/>
                    <a:pt x="8788" y="11908"/>
                    <a:pt x="8811" y="11884"/>
                  </a:cubicBezTo>
                  <a:cubicBezTo>
                    <a:pt x="8931" y="11718"/>
                    <a:pt x="8835" y="11575"/>
                    <a:pt x="8692" y="11575"/>
                  </a:cubicBezTo>
                  <a:lnTo>
                    <a:pt x="357" y="11575"/>
                  </a:lnTo>
                  <a:lnTo>
                    <a:pt x="357" y="11098"/>
                  </a:lnTo>
                  <a:lnTo>
                    <a:pt x="11550" y="11098"/>
                  </a:lnTo>
                  <a:lnTo>
                    <a:pt x="11550" y="11575"/>
                  </a:lnTo>
                  <a:lnTo>
                    <a:pt x="9502" y="11575"/>
                  </a:lnTo>
                  <a:cubicBezTo>
                    <a:pt x="9407" y="11575"/>
                    <a:pt x="9312" y="11646"/>
                    <a:pt x="9312" y="11718"/>
                  </a:cubicBezTo>
                  <a:cubicBezTo>
                    <a:pt x="9312" y="11837"/>
                    <a:pt x="9383" y="11932"/>
                    <a:pt x="9502" y="11932"/>
                  </a:cubicBezTo>
                  <a:lnTo>
                    <a:pt x="11598" y="11932"/>
                  </a:lnTo>
                  <a:cubicBezTo>
                    <a:pt x="11764" y="11932"/>
                    <a:pt x="11907" y="11813"/>
                    <a:pt x="11907" y="11646"/>
                  </a:cubicBezTo>
                  <a:lnTo>
                    <a:pt x="11907" y="11051"/>
                  </a:lnTo>
                  <a:cubicBezTo>
                    <a:pt x="11884" y="10837"/>
                    <a:pt x="11764" y="10694"/>
                    <a:pt x="11574" y="10694"/>
                  </a:cubicBezTo>
                  <a:lnTo>
                    <a:pt x="11121" y="10694"/>
                  </a:lnTo>
                  <a:lnTo>
                    <a:pt x="11121" y="1120"/>
                  </a:lnTo>
                  <a:lnTo>
                    <a:pt x="11121" y="1073"/>
                  </a:lnTo>
                  <a:cubicBezTo>
                    <a:pt x="11101" y="1032"/>
                    <a:pt x="11027" y="973"/>
                    <a:pt x="10977" y="973"/>
                  </a:cubicBezTo>
                  <a:cubicBezTo>
                    <a:pt x="10969" y="973"/>
                    <a:pt x="10961" y="974"/>
                    <a:pt x="10955" y="977"/>
                  </a:cubicBezTo>
                  <a:lnTo>
                    <a:pt x="5406" y="1787"/>
                  </a:lnTo>
                  <a:cubicBezTo>
                    <a:pt x="5358" y="1787"/>
                    <a:pt x="5311" y="1811"/>
                    <a:pt x="5287" y="1835"/>
                  </a:cubicBezTo>
                  <a:lnTo>
                    <a:pt x="3930" y="3121"/>
                  </a:lnTo>
                  <a:lnTo>
                    <a:pt x="3882" y="3144"/>
                  </a:lnTo>
                  <a:lnTo>
                    <a:pt x="3239" y="4145"/>
                  </a:lnTo>
                  <a:lnTo>
                    <a:pt x="1786" y="3668"/>
                  </a:lnTo>
                  <a:cubicBezTo>
                    <a:pt x="1756" y="3657"/>
                    <a:pt x="1727" y="3651"/>
                    <a:pt x="1698" y="3651"/>
                  </a:cubicBezTo>
                  <a:cubicBezTo>
                    <a:pt x="1611" y="3651"/>
                    <a:pt x="1530" y="3704"/>
                    <a:pt x="1477" y="3811"/>
                  </a:cubicBezTo>
                  <a:cubicBezTo>
                    <a:pt x="1477" y="3835"/>
                    <a:pt x="1453" y="3859"/>
                    <a:pt x="1453" y="3907"/>
                  </a:cubicBezTo>
                  <a:lnTo>
                    <a:pt x="1453" y="10717"/>
                  </a:lnTo>
                  <a:lnTo>
                    <a:pt x="1024" y="10717"/>
                  </a:lnTo>
                  <a:lnTo>
                    <a:pt x="1024" y="168"/>
                  </a:lnTo>
                  <a:cubicBezTo>
                    <a:pt x="1024" y="96"/>
                    <a:pt x="977"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05"/>
            <p:cNvSpPr/>
            <p:nvPr/>
          </p:nvSpPr>
          <p:spPr>
            <a:xfrm>
              <a:off x="3233913" y="2848733"/>
              <a:ext cx="11925" cy="8950"/>
            </a:xfrm>
            <a:custGeom>
              <a:avLst/>
              <a:gdLst/>
              <a:ahLst/>
              <a:cxnLst/>
              <a:rect l="l" t="t" r="r" b="b"/>
              <a:pathLst>
                <a:path w="477" h="358" extrusionOk="0">
                  <a:moveTo>
                    <a:pt x="191" y="1"/>
                  </a:moveTo>
                  <a:cubicBezTo>
                    <a:pt x="96" y="1"/>
                    <a:pt x="1" y="72"/>
                    <a:pt x="1" y="143"/>
                  </a:cubicBezTo>
                  <a:cubicBezTo>
                    <a:pt x="1" y="263"/>
                    <a:pt x="96" y="358"/>
                    <a:pt x="191" y="358"/>
                  </a:cubicBezTo>
                  <a:lnTo>
                    <a:pt x="310" y="358"/>
                  </a:lnTo>
                  <a:cubicBezTo>
                    <a:pt x="406" y="358"/>
                    <a:pt x="477" y="310"/>
                    <a:pt x="477" y="215"/>
                  </a:cubicBezTo>
                  <a:cubicBezTo>
                    <a:pt x="477" y="96"/>
                    <a:pt x="429" y="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05"/>
            <p:cNvSpPr/>
            <p:nvPr/>
          </p:nvSpPr>
          <p:spPr>
            <a:xfrm>
              <a:off x="332023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05"/>
            <p:cNvSpPr/>
            <p:nvPr/>
          </p:nvSpPr>
          <p:spPr>
            <a:xfrm>
              <a:off x="3342863" y="2848733"/>
              <a:ext cx="14325" cy="8950"/>
            </a:xfrm>
            <a:custGeom>
              <a:avLst/>
              <a:gdLst/>
              <a:ahLst/>
              <a:cxnLst/>
              <a:rect l="l" t="t" r="r" b="b"/>
              <a:pathLst>
                <a:path w="573" h="358" extrusionOk="0">
                  <a:moveTo>
                    <a:pt x="215" y="1"/>
                  </a:moveTo>
                  <a:cubicBezTo>
                    <a:pt x="120" y="1"/>
                    <a:pt x="25" y="72"/>
                    <a:pt x="25"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05"/>
            <p:cNvSpPr/>
            <p:nvPr/>
          </p:nvSpPr>
          <p:spPr>
            <a:xfrm>
              <a:off x="3275588" y="2848733"/>
              <a:ext cx="14325" cy="8950"/>
            </a:xfrm>
            <a:custGeom>
              <a:avLst/>
              <a:gdLst/>
              <a:ahLst/>
              <a:cxnLst/>
              <a:rect l="l" t="t" r="r" b="b"/>
              <a:pathLst>
                <a:path w="573" h="358" extrusionOk="0">
                  <a:moveTo>
                    <a:pt x="215" y="1"/>
                  </a:moveTo>
                  <a:cubicBezTo>
                    <a:pt x="120" y="1"/>
                    <a:pt x="25" y="72"/>
                    <a:pt x="25" y="143"/>
                  </a:cubicBezTo>
                  <a:cubicBezTo>
                    <a:pt x="1" y="263"/>
                    <a:pt x="96" y="358"/>
                    <a:pt x="191" y="358"/>
                  </a:cubicBezTo>
                  <a:lnTo>
                    <a:pt x="382" y="358"/>
                  </a:lnTo>
                  <a:cubicBezTo>
                    <a:pt x="477" y="358"/>
                    <a:pt x="572" y="310"/>
                    <a:pt x="572" y="215"/>
                  </a:cubicBezTo>
                  <a:cubicBezTo>
                    <a:pt x="572" y="96"/>
                    <a:pt x="525"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05"/>
            <p:cNvSpPr/>
            <p:nvPr/>
          </p:nvSpPr>
          <p:spPr>
            <a:xfrm>
              <a:off x="329821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05"/>
            <p:cNvSpPr/>
            <p:nvPr/>
          </p:nvSpPr>
          <p:spPr>
            <a:xfrm>
              <a:off x="3253563" y="2848733"/>
              <a:ext cx="14325" cy="8950"/>
            </a:xfrm>
            <a:custGeom>
              <a:avLst/>
              <a:gdLst/>
              <a:ahLst/>
              <a:cxnLst/>
              <a:rect l="l" t="t" r="r" b="b"/>
              <a:pathLst>
                <a:path w="573" h="358" extrusionOk="0">
                  <a:moveTo>
                    <a:pt x="215" y="1"/>
                  </a:moveTo>
                  <a:cubicBezTo>
                    <a:pt x="120" y="1"/>
                    <a:pt x="24" y="72"/>
                    <a:pt x="24" y="143"/>
                  </a:cubicBezTo>
                  <a:cubicBezTo>
                    <a:pt x="1" y="263"/>
                    <a:pt x="96" y="358"/>
                    <a:pt x="167" y="358"/>
                  </a:cubicBezTo>
                  <a:lnTo>
                    <a:pt x="382" y="358"/>
                  </a:lnTo>
                  <a:cubicBezTo>
                    <a:pt x="477" y="358"/>
                    <a:pt x="572" y="310"/>
                    <a:pt x="572" y="215"/>
                  </a:cubicBezTo>
                  <a:cubicBezTo>
                    <a:pt x="572" y="96"/>
                    <a:pt x="501"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05"/>
            <p:cNvSpPr/>
            <p:nvPr/>
          </p:nvSpPr>
          <p:spPr>
            <a:xfrm>
              <a:off x="3364888" y="2848733"/>
              <a:ext cx="11950" cy="8950"/>
            </a:xfrm>
            <a:custGeom>
              <a:avLst/>
              <a:gdLst/>
              <a:ahLst/>
              <a:cxnLst/>
              <a:rect l="l" t="t" r="r" b="b"/>
              <a:pathLst>
                <a:path w="478" h="358" extrusionOk="0">
                  <a:moveTo>
                    <a:pt x="215" y="1"/>
                  </a:moveTo>
                  <a:cubicBezTo>
                    <a:pt x="120" y="1"/>
                    <a:pt x="25" y="72"/>
                    <a:pt x="25" y="143"/>
                  </a:cubicBezTo>
                  <a:cubicBezTo>
                    <a:pt x="1" y="263"/>
                    <a:pt x="96" y="358"/>
                    <a:pt x="191" y="358"/>
                  </a:cubicBezTo>
                  <a:lnTo>
                    <a:pt x="310" y="358"/>
                  </a:lnTo>
                  <a:cubicBezTo>
                    <a:pt x="382" y="358"/>
                    <a:pt x="477" y="310"/>
                    <a:pt x="477" y="215"/>
                  </a:cubicBezTo>
                  <a:cubicBezTo>
                    <a:pt x="477" y="96"/>
                    <a:pt x="430" y="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105"/>
          <p:cNvGrpSpPr/>
          <p:nvPr/>
        </p:nvGrpSpPr>
        <p:grpSpPr>
          <a:xfrm>
            <a:off x="3233738" y="2992898"/>
            <a:ext cx="370281" cy="356946"/>
            <a:chOff x="3644113" y="2824758"/>
            <a:chExt cx="309625" cy="298475"/>
          </a:xfrm>
        </p:grpSpPr>
        <p:sp>
          <p:nvSpPr>
            <p:cNvPr id="11258" name="Google Shape;11258;p105"/>
            <p:cNvSpPr/>
            <p:nvPr/>
          </p:nvSpPr>
          <p:spPr>
            <a:xfrm>
              <a:off x="3780463" y="2959483"/>
              <a:ext cx="50625" cy="8950"/>
            </a:xfrm>
            <a:custGeom>
              <a:avLst/>
              <a:gdLst/>
              <a:ahLst/>
              <a:cxnLst/>
              <a:rect l="l" t="t" r="r" b="b"/>
              <a:pathLst>
                <a:path w="2025" h="358" extrusionOk="0">
                  <a:moveTo>
                    <a:pt x="215" y="0"/>
                  </a:moveTo>
                  <a:cubicBezTo>
                    <a:pt x="119" y="0"/>
                    <a:pt x="48" y="71"/>
                    <a:pt x="24" y="143"/>
                  </a:cubicBezTo>
                  <a:cubicBezTo>
                    <a:pt x="0" y="262"/>
                    <a:pt x="96" y="357"/>
                    <a:pt x="215" y="357"/>
                  </a:cubicBezTo>
                  <a:lnTo>
                    <a:pt x="1810" y="357"/>
                  </a:lnTo>
                  <a:cubicBezTo>
                    <a:pt x="1929" y="357"/>
                    <a:pt x="2025" y="262"/>
                    <a:pt x="2001" y="143"/>
                  </a:cubicBezTo>
                  <a:cubicBezTo>
                    <a:pt x="1929" y="71"/>
                    <a:pt x="1882" y="0"/>
                    <a:pt x="1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05"/>
            <p:cNvSpPr/>
            <p:nvPr/>
          </p:nvSpPr>
          <p:spPr>
            <a:xfrm>
              <a:off x="3789988" y="2977333"/>
              <a:ext cx="30375" cy="8950"/>
            </a:xfrm>
            <a:custGeom>
              <a:avLst/>
              <a:gdLst/>
              <a:ahLst/>
              <a:cxnLst/>
              <a:rect l="l" t="t" r="r" b="b"/>
              <a:pathLst>
                <a:path w="1215" h="358" extrusionOk="0">
                  <a:moveTo>
                    <a:pt x="215" y="0"/>
                  </a:moveTo>
                  <a:cubicBezTo>
                    <a:pt x="96" y="0"/>
                    <a:pt x="0" y="96"/>
                    <a:pt x="24" y="215"/>
                  </a:cubicBezTo>
                  <a:cubicBezTo>
                    <a:pt x="72" y="310"/>
                    <a:pt x="120" y="358"/>
                    <a:pt x="215" y="358"/>
                  </a:cubicBezTo>
                  <a:lnTo>
                    <a:pt x="1024" y="358"/>
                  </a:lnTo>
                  <a:cubicBezTo>
                    <a:pt x="1096" y="358"/>
                    <a:pt x="1167" y="310"/>
                    <a:pt x="1191" y="215"/>
                  </a:cubicBezTo>
                  <a:cubicBezTo>
                    <a:pt x="1215" y="96"/>
                    <a:pt x="1144" y="0"/>
                    <a:pt x="1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105"/>
            <p:cNvSpPr/>
            <p:nvPr/>
          </p:nvSpPr>
          <p:spPr>
            <a:xfrm>
              <a:off x="3644113" y="2824758"/>
              <a:ext cx="309625" cy="298475"/>
            </a:xfrm>
            <a:custGeom>
              <a:avLst/>
              <a:gdLst/>
              <a:ahLst/>
              <a:cxnLst/>
              <a:rect l="l" t="t" r="r" b="b"/>
              <a:pathLst>
                <a:path w="12385" h="11939" extrusionOk="0">
                  <a:moveTo>
                    <a:pt x="6455" y="340"/>
                  </a:moveTo>
                  <a:cubicBezTo>
                    <a:pt x="6931" y="340"/>
                    <a:pt x="7336" y="721"/>
                    <a:pt x="7336" y="1198"/>
                  </a:cubicBezTo>
                  <a:cubicBezTo>
                    <a:pt x="7336" y="1674"/>
                    <a:pt x="6931" y="2055"/>
                    <a:pt x="6455" y="2055"/>
                  </a:cubicBezTo>
                  <a:cubicBezTo>
                    <a:pt x="5955" y="2031"/>
                    <a:pt x="5597" y="1650"/>
                    <a:pt x="5597" y="1198"/>
                  </a:cubicBezTo>
                  <a:cubicBezTo>
                    <a:pt x="5597" y="721"/>
                    <a:pt x="5978" y="340"/>
                    <a:pt x="6455" y="340"/>
                  </a:cubicBezTo>
                  <a:close/>
                  <a:moveTo>
                    <a:pt x="9789" y="1722"/>
                  </a:moveTo>
                  <a:cubicBezTo>
                    <a:pt x="10003" y="1722"/>
                    <a:pt x="10241" y="1817"/>
                    <a:pt x="10384" y="1960"/>
                  </a:cubicBezTo>
                  <a:cubicBezTo>
                    <a:pt x="10551" y="2126"/>
                    <a:pt x="10622" y="2365"/>
                    <a:pt x="10622" y="2555"/>
                  </a:cubicBezTo>
                  <a:cubicBezTo>
                    <a:pt x="10622" y="2769"/>
                    <a:pt x="10551" y="3008"/>
                    <a:pt x="10384" y="3150"/>
                  </a:cubicBezTo>
                  <a:cubicBezTo>
                    <a:pt x="10229" y="3317"/>
                    <a:pt x="10015" y="3401"/>
                    <a:pt x="9795" y="3401"/>
                  </a:cubicBezTo>
                  <a:cubicBezTo>
                    <a:pt x="9574" y="3401"/>
                    <a:pt x="9348" y="3317"/>
                    <a:pt x="9169" y="3150"/>
                  </a:cubicBezTo>
                  <a:cubicBezTo>
                    <a:pt x="9027" y="3008"/>
                    <a:pt x="8931" y="2769"/>
                    <a:pt x="8931" y="2555"/>
                  </a:cubicBezTo>
                  <a:cubicBezTo>
                    <a:pt x="8931" y="2365"/>
                    <a:pt x="9027" y="2126"/>
                    <a:pt x="9193" y="1960"/>
                  </a:cubicBezTo>
                  <a:cubicBezTo>
                    <a:pt x="9384" y="1793"/>
                    <a:pt x="9598" y="1722"/>
                    <a:pt x="9789" y="1722"/>
                  </a:cubicBezTo>
                  <a:close/>
                  <a:moveTo>
                    <a:pt x="3073" y="1769"/>
                  </a:moveTo>
                  <a:cubicBezTo>
                    <a:pt x="3263" y="1769"/>
                    <a:pt x="3525" y="1865"/>
                    <a:pt x="3668" y="2007"/>
                  </a:cubicBezTo>
                  <a:cubicBezTo>
                    <a:pt x="3811" y="2150"/>
                    <a:pt x="3906" y="2388"/>
                    <a:pt x="3906" y="2603"/>
                  </a:cubicBezTo>
                  <a:cubicBezTo>
                    <a:pt x="3930" y="2817"/>
                    <a:pt x="3835" y="3008"/>
                    <a:pt x="3692" y="3198"/>
                  </a:cubicBezTo>
                  <a:cubicBezTo>
                    <a:pt x="3525" y="3365"/>
                    <a:pt x="3311" y="3448"/>
                    <a:pt x="3094" y="3448"/>
                  </a:cubicBezTo>
                  <a:cubicBezTo>
                    <a:pt x="2876" y="3448"/>
                    <a:pt x="2656" y="3365"/>
                    <a:pt x="2478" y="3198"/>
                  </a:cubicBezTo>
                  <a:cubicBezTo>
                    <a:pt x="2335" y="3055"/>
                    <a:pt x="2239" y="2817"/>
                    <a:pt x="2239" y="2603"/>
                  </a:cubicBezTo>
                  <a:cubicBezTo>
                    <a:pt x="2239" y="2365"/>
                    <a:pt x="2335" y="2150"/>
                    <a:pt x="2478" y="2007"/>
                  </a:cubicBezTo>
                  <a:cubicBezTo>
                    <a:pt x="2644" y="1817"/>
                    <a:pt x="2859" y="1769"/>
                    <a:pt x="3073" y="1769"/>
                  </a:cubicBezTo>
                  <a:close/>
                  <a:moveTo>
                    <a:pt x="1692" y="5079"/>
                  </a:moveTo>
                  <a:cubicBezTo>
                    <a:pt x="2168" y="5079"/>
                    <a:pt x="2573" y="5460"/>
                    <a:pt x="2573" y="5937"/>
                  </a:cubicBezTo>
                  <a:cubicBezTo>
                    <a:pt x="2573" y="6413"/>
                    <a:pt x="2168" y="6794"/>
                    <a:pt x="1692" y="6794"/>
                  </a:cubicBezTo>
                  <a:cubicBezTo>
                    <a:pt x="1215" y="6794"/>
                    <a:pt x="834" y="6413"/>
                    <a:pt x="834" y="5937"/>
                  </a:cubicBezTo>
                  <a:cubicBezTo>
                    <a:pt x="834" y="5460"/>
                    <a:pt x="1215" y="5079"/>
                    <a:pt x="1692" y="5079"/>
                  </a:cubicBezTo>
                  <a:close/>
                  <a:moveTo>
                    <a:pt x="11170" y="5079"/>
                  </a:moveTo>
                  <a:cubicBezTo>
                    <a:pt x="11646" y="5079"/>
                    <a:pt x="12027" y="5460"/>
                    <a:pt x="12027" y="5937"/>
                  </a:cubicBezTo>
                  <a:cubicBezTo>
                    <a:pt x="12027" y="6413"/>
                    <a:pt x="11646" y="6794"/>
                    <a:pt x="11170" y="6794"/>
                  </a:cubicBezTo>
                  <a:cubicBezTo>
                    <a:pt x="10694" y="6794"/>
                    <a:pt x="10313" y="6413"/>
                    <a:pt x="10313" y="5937"/>
                  </a:cubicBezTo>
                  <a:cubicBezTo>
                    <a:pt x="10313" y="5460"/>
                    <a:pt x="10694" y="5079"/>
                    <a:pt x="11170" y="5079"/>
                  </a:cubicBezTo>
                  <a:close/>
                  <a:moveTo>
                    <a:pt x="3073" y="8461"/>
                  </a:moveTo>
                  <a:cubicBezTo>
                    <a:pt x="3263" y="8461"/>
                    <a:pt x="3525" y="8556"/>
                    <a:pt x="3668" y="8699"/>
                  </a:cubicBezTo>
                  <a:cubicBezTo>
                    <a:pt x="3811" y="8842"/>
                    <a:pt x="3906" y="9080"/>
                    <a:pt x="3906" y="9295"/>
                  </a:cubicBezTo>
                  <a:cubicBezTo>
                    <a:pt x="3906" y="9509"/>
                    <a:pt x="3835" y="9723"/>
                    <a:pt x="3692" y="9890"/>
                  </a:cubicBezTo>
                  <a:cubicBezTo>
                    <a:pt x="3525" y="10057"/>
                    <a:pt x="3311" y="10140"/>
                    <a:pt x="3094" y="10140"/>
                  </a:cubicBezTo>
                  <a:cubicBezTo>
                    <a:pt x="2876" y="10140"/>
                    <a:pt x="2656" y="10057"/>
                    <a:pt x="2478" y="9890"/>
                  </a:cubicBezTo>
                  <a:cubicBezTo>
                    <a:pt x="2335" y="9747"/>
                    <a:pt x="2239" y="9509"/>
                    <a:pt x="2239" y="9295"/>
                  </a:cubicBezTo>
                  <a:cubicBezTo>
                    <a:pt x="2239" y="9080"/>
                    <a:pt x="2335" y="8842"/>
                    <a:pt x="2478" y="8699"/>
                  </a:cubicBezTo>
                  <a:cubicBezTo>
                    <a:pt x="2644" y="8533"/>
                    <a:pt x="2859" y="8461"/>
                    <a:pt x="3073" y="8461"/>
                  </a:cubicBezTo>
                  <a:close/>
                  <a:moveTo>
                    <a:pt x="6431" y="9795"/>
                  </a:moveTo>
                  <a:cubicBezTo>
                    <a:pt x="6907" y="9795"/>
                    <a:pt x="7288" y="10200"/>
                    <a:pt x="7288" y="10676"/>
                  </a:cubicBezTo>
                  <a:cubicBezTo>
                    <a:pt x="7288" y="11152"/>
                    <a:pt x="6907" y="11533"/>
                    <a:pt x="6431" y="11533"/>
                  </a:cubicBezTo>
                  <a:cubicBezTo>
                    <a:pt x="5955" y="11533"/>
                    <a:pt x="5573" y="11152"/>
                    <a:pt x="5573" y="10676"/>
                  </a:cubicBezTo>
                  <a:cubicBezTo>
                    <a:pt x="5573" y="10200"/>
                    <a:pt x="5955" y="9795"/>
                    <a:pt x="6431" y="9795"/>
                  </a:cubicBezTo>
                  <a:close/>
                  <a:moveTo>
                    <a:pt x="6382" y="1"/>
                  </a:moveTo>
                  <a:cubicBezTo>
                    <a:pt x="5722" y="1"/>
                    <a:pt x="5192" y="546"/>
                    <a:pt x="5192" y="1198"/>
                  </a:cubicBezTo>
                  <a:cubicBezTo>
                    <a:pt x="5192" y="1793"/>
                    <a:pt x="5621" y="2293"/>
                    <a:pt x="6216" y="2388"/>
                  </a:cubicBezTo>
                  <a:lnTo>
                    <a:pt x="6216" y="3436"/>
                  </a:lnTo>
                  <a:cubicBezTo>
                    <a:pt x="5669" y="3460"/>
                    <a:pt x="5145" y="3698"/>
                    <a:pt x="4740" y="4055"/>
                  </a:cubicBezTo>
                  <a:lnTo>
                    <a:pt x="4002" y="3317"/>
                  </a:lnTo>
                  <a:cubicBezTo>
                    <a:pt x="4240" y="2984"/>
                    <a:pt x="4287" y="2555"/>
                    <a:pt x="4145" y="2150"/>
                  </a:cubicBezTo>
                  <a:cubicBezTo>
                    <a:pt x="3919" y="1657"/>
                    <a:pt x="3469" y="1406"/>
                    <a:pt x="3021" y="1406"/>
                  </a:cubicBezTo>
                  <a:cubicBezTo>
                    <a:pt x="2711" y="1406"/>
                    <a:pt x="2402" y="1526"/>
                    <a:pt x="2168" y="1769"/>
                  </a:cubicBezTo>
                  <a:cubicBezTo>
                    <a:pt x="1835" y="2103"/>
                    <a:pt x="1739" y="2603"/>
                    <a:pt x="1906" y="3079"/>
                  </a:cubicBezTo>
                  <a:cubicBezTo>
                    <a:pt x="2120" y="3579"/>
                    <a:pt x="2597" y="3817"/>
                    <a:pt x="3049" y="3817"/>
                  </a:cubicBezTo>
                  <a:cubicBezTo>
                    <a:pt x="3311" y="3817"/>
                    <a:pt x="3549" y="3722"/>
                    <a:pt x="3764" y="3579"/>
                  </a:cubicBezTo>
                  <a:lnTo>
                    <a:pt x="4502" y="4317"/>
                  </a:lnTo>
                  <a:cubicBezTo>
                    <a:pt x="4407" y="4413"/>
                    <a:pt x="4311" y="4532"/>
                    <a:pt x="4264" y="4651"/>
                  </a:cubicBezTo>
                  <a:cubicBezTo>
                    <a:pt x="4278" y="4781"/>
                    <a:pt x="4372" y="4841"/>
                    <a:pt x="4460" y="4841"/>
                  </a:cubicBezTo>
                  <a:cubicBezTo>
                    <a:pt x="4516" y="4841"/>
                    <a:pt x="4569" y="4816"/>
                    <a:pt x="4597" y="4770"/>
                  </a:cubicBezTo>
                  <a:cubicBezTo>
                    <a:pt x="4669" y="4651"/>
                    <a:pt x="4764" y="4532"/>
                    <a:pt x="4859" y="4436"/>
                  </a:cubicBezTo>
                  <a:cubicBezTo>
                    <a:pt x="5264" y="4032"/>
                    <a:pt x="5812" y="3817"/>
                    <a:pt x="6383" y="3817"/>
                  </a:cubicBezTo>
                  <a:cubicBezTo>
                    <a:pt x="8074" y="3817"/>
                    <a:pt x="9312" y="5770"/>
                    <a:pt x="7979" y="7532"/>
                  </a:cubicBezTo>
                  <a:lnTo>
                    <a:pt x="7955" y="7556"/>
                  </a:lnTo>
                  <a:cubicBezTo>
                    <a:pt x="7427" y="7957"/>
                    <a:pt x="6884" y="8130"/>
                    <a:pt x="6382" y="8130"/>
                  </a:cubicBezTo>
                  <a:cubicBezTo>
                    <a:pt x="5185" y="8130"/>
                    <a:pt x="4216" y="7152"/>
                    <a:pt x="4216" y="5961"/>
                  </a:cubicBezTo>
                  <a:cubicBezTo>
                    <a:pt x="4216" y="5770"/>
                    <a:pt x="4264" y="5580"/>
                    <a:pt x="4287" y="5389"/>
                  </a:cubicBezTo>
                  <a:cubicBezTo>
                    <a:pt x="4232" y="5300"/>
                    <a:pt x="4156" y="5263"/>
                    <a:pt x="4088" y="5263"/>
                  </a:cubicBezTo>
                  <a:cubicBezTo>
                    <a:pt x="4010" y="5263"/>
                    <a:pt x="3943" y="5313"/>
                    <a:pt x="3930" y="5389"/>
                  </a:cubicBezTo>
                  <a:cubicBezTo>
                    <a:pt x="3906" y="5508"/>
                    <a:pt x="3859" y="5651"/>
                    <a:pt x="3859" y="5794"/>
                  </a:cubicBezTo>
                  <a:lnTo>
                    <a:pt x="2835" y="5794"/>
                  </a:lnTo>
                  <a:cubicBezTo>
                    <a:pt x="2740" y="5199"/>
                    <a:pt x="2239" y="4746"/>
                    <a:pt x="1644" y="4746"/>
                  </a:cubicBezTo>
                  <a:cubicBezTo>
                    <a:pt x="692" y="4746"/>
                    <a:pt x="1" y="5842"/>
                    <a:pt x="739" y="6818"/>
                  </a:cubicBezTo>
                  <a:lnTo>
                    <a:pt x="787" y="6866"/>
                  </a:lnTo>
                  <a:cubicBezTo>
                    <a:pt x="1069" y="7073"/>
                    <a:pt x="1362" y="7163"/>
                    <a:pt x="1637" y="7163"/>
                  </a:cubicBezTo>
                  <a:cubicBezTo>
                    <a:pt x="2242" y="7163"/>
                    <a:pt x="2753" y="6725"/>
                    <a:pt x="2835" y="6151"/>
                  </a:cubicBezTo>
                  <a:lnTo>
                    <a:pt x="3859" y="6151"/>
                  </a:lnTo>
                  <a:cubicBezTo>
                    <a:pt x="3906" y="6699"/>
                    <a:pt x="4145" y="7223"/>
                    <a:pt x="4502" y="7628"/>
                  </a:cubicBezTo>
                  <a:lnTo>
                    <a:pt x="3764" y="8366"/>
                  </a:lnTo>
                  <a:cubicBezTo>
                    <a:pt x="3540" y="8206"/>
                    <a:pt x="3288" y="8127"/>
                    <a:pt x="3037" y="8127"/>
                  </a:cubicBezTo>
                  <a:cubicBezTo>
                    <a:pt x="2727" y="8127"/>
                    <a:pt x="2418" y="8248"/>
                    <a:pt x="2168" y="8485"/>
                  </a:cubicBezTo>
                  <a:cubicBezTo>
                    <a:pt x="1835" y="8818"/>
                    <a:pt x="1739" y="9318"/>
                    <a:pt x="1906" y="9795"/>
                  </a:cubicBezTo>
                  <a:cubicBezTo>
                    <a:pt x="2120" y="10319"/>
                    <a:pt x="2597" y="10557"/>
                    <a:pt x="3049" y="10557"/>
                  </a:cubicBezTo>
                  <a:cubicBezTo>
                    <a:pt x="3335" y="10557"/>
                    <a:pt x="3668" y="10438"/>
                    <a:pt x="3906" y="10200"/>
                  </a:cubicBezTo>
                  <a:cubicBezTo>
                    <a:pt x="4145" y="9961"/>
                    <a:pt x="4264" y="9652"/>
                    <a:pt x="4264" y="9318"/>
                  </a:cubicBezTo>
                  <a:cubicBezTo>
                    <a:pt x="4264" y="9056"/>
                    <a:pt x="4168" y="8818"/>
                    <a:pt x="4026" y="8604"/>
                  </a:cubicBezTo>
                  <a:lnTo>
                    <a:pt x="4764" y="7866"/>
                  </a:lnTo>
                  <a:cubicBezTo>
                    <a:pt x="5145" y="8223"/>
                    <a:pt x="5693" y="8437"/>
                    <a:pt x="6240" y="8485"/>
                  </a:cubicBezTo>
                  <a:lnTo>
                    <a:pt x="6240" y="9533"/>
                  </a:lnTo>
                  <a:cubicBezTo>
                    <a:pt x="5383" y="9652"/>
                    <a:pt x="4859" y="10676"/>
                    <a:pt x="5550" y="11581"/>
                  </a:cubicBezTo>
                  <a:lnTo>
                    <a:pt x="5573" y="11628"/>
                  </a:lnTo>
                  <a:cubicBezTo>
                    <a:pt x="5860" y="11845"/>
                    <a:pt x="6157" y="11939"/>
                    <a:pt x="6433" y="11939"/>
                  </a:cubicBezTo>
                  <a:cubicBezTo>
                    <a:pt x="7099" y="11939"/>
                    <a:pt x="7645" y="11396"/>
                    <a:pt x="7645" y="10723"/>
                  </a:cubicBezTo>
                  <a:cubicBezTo>
                    <a:pt x="7645" y="10128"/>
                    <a:pt x="7217" y="9628"/>
                    <a:pt x="6621" y="9533"/>
                  </a:cubicBezTo>
                  <a:lnTo>
                    <a:pt x="6621" y="8485"/>
                  </a:lnTo>
                  <a:cubicBezTo>
                    <a:pt x="7169" y="8461"/>
                    <a:pt x="7693" y="8223"/>
                    <a:pt x="8098" y="7866"/>
                  </a:cubicBezTo>
                  <a:lnTo>
                    <a:pt x="8836" y="8604"/>
                  </a:lnTo>
                  <a:cubicBezTo>
                    <a:pt x="8693" y="8818"/>
                    <a:pt x="8598" y="9056"/>
                    <a:pt x="8598" y="9318"/>
                  </a:cubicBezTo>
                  <a:cubicBezTo>
                    <a:pt x="8598" y="9795"/>
                    <a:pt x="8907" y="10247"/>
                    <a:pt x="9384" y="10462"/>
                  </a:cubicBezTo>
                  <a:cubicBezTo>
                    <a:pt x="9503" y="10485"/>
                    <a:pt x="9646" y="10509"/>
                    <a:pt x="9789" y="10509"/>
                  </a:cubicBezTo>
                  <a:cubicBezTo>
                    <a:pt x="10098" y="10509"/>
                    <a:pt x="10384" y="10390"/>
                    <a:pt x="10622" y="10200"/>
                  </a:cubicBezTo>
                  <a:cubicBezTo>
                    <a:pt x="10657" y="10042"/>
                    <a:pt x="10550" y="9948"/>
                    <a:pt x="10444" y="9948"/>
                  </a:cubicBezTo>
                  <a:cubicBezTo>
                    <a:pt x="10406" y="9948"/>
                    <a:pt x="10368" y="9960"/>
                    <a:pt x="10336" y="9985"/>
                  </a:cubicBezTo>
                  <a:cubicBezTo>
                    <a:pt x="10182" y="10117"/>
                    <a:pt x="9993" y="10183"/>
                    <a:pt x="9801" y="10183"/>
                  </a:cubicBezTo>
                  <a:cubicBezTo>
                    <a:pt x="9577" y="10183"/>
                    <a:pt x="9349" y="10093"/>
                    <a:pt x="9169" y="9914"/>
                  </a:cubicBezTo>
                  <a:cubicBezTo>
                    <a:pt x="9027" y="9771"/>
                    <a:pt x="8931" y="9533"/>
                    <a:pt x="8931" y="9318"/>
                  </a:cubicBezTo>
                  <a:cubicBezTo>
                    <a:pt x="8931" y="9128"/>
                    <a:pt x="9027" y="8890"/>
                    <a:pt x="9169" y="8723"/>
                  </a:cubicBezTo>
                  <a:cubicBezTo>
                    <a:pt x="9336" y="8568"/>
                    <a:pt x="9550" y="8491"/>
                    <a:pt x="9768" y="8491"/>
                  </a:cubicBezTo>
                  <a:cubicBezTo>
                    <a:pt x="9985" y="8491"/>
                    <a:pt x="10205" y="8568"/>
                    <a:pt x="10384" y="8723"/>
                  </a:cubicBezTo>
                  <a:cubicBezTo>
                    <a:pt x="10598" y="8937"/>
                    <a:pt x="10694" y="9199"/>
                    <a:pt x="10622" y="9509"/>
                  </a:cubicBezTo>
                  <a:cubicBezTo>
                    <a:pt x="10669" y="9575"/>
                    <a:pt x="10732" y="9604"/>
                    <a:pt x="10791" y="9604"/>
                  </a:cubicBezTo>
                  <a:cubicBezTo>
                    <a:pt x="10881" y="9604"/>
                    <a:pt x="10965" y="9538"/>
                    <a:pt x="10979" y="9437"/>
                  </a:cubicBezTo>
                  <a:cubicBezTo>
                    <a:pt x="11027" y="9080"/>
                    <a:pt x="10908" y="8723"/>
                    <a:pt x="10622" y="8461"/>
                  </a:cubicBezTo>
                  <a:cubicBezTo>
                    <a:pt x="10395" y="8234"/>
                    <a:pt x="10077" y="8111"/>
                    <a:pt x="9758" y="8111"/>
                  </a:cubicBezTo>
                  <a:cubicBezTo>
                    <a:pt x="9509" y="8111"/>
                    <a:pt x="9259" y="8186"/>
                    <a:pt x="9050" y="8342"/>
                  </a:cubicBezTo>
                  <a:lnTo>
                    <a:pt x="8312" y="7604"/>
                  </a:lnTo>
                  <a:cubicBezTo>
                    <a:pt x="8669" y="7223"/>
                    <a:pt x="8884" y="6675"/>
                    <a:pt x="8931" y="6103"/>
                  </a:cubicBezTo>
                  <a:lnTo>
                    <a:pt x="9979" y="6103"/>
                  </a:lnTo>
                  <a:cubicBezTo>
                    <a:pt x="10074" y="6699"/>
                    <a:pt x="10575" y="7151"/>
                    <a:pt x="11170" y="7151"/>
                  </a:cubicBezTo>
                  <a:cubicBezTo>
                    <a:pt x="11813" y="7151"/>
                    <a:pt x="12361" y="6627"/>
                    <a:pt x="12361" y="5961"/>
                  </a:cubicBezTo>
                  <a:cubicBezTo>
                    <a:pt x="12384" y="5270"/>
                    <a:pt x="11860" y="4746"/>
                    <a:pt x="11194" y="4746"/>
                  </a:cubicBezTo>
                  <a:cubicBezTo>
                    <a:pt x="10598" y="4746"/>
                    <a:pt x="10098" y="5199"/>
                    <a:pt x="10003" y="5794"/>
                  </a:cubicBezTo>
                  <a:lnTo>
                    <a:pt x="8955" y="5794"/>
                  </a:lnTo>
                  <a:cubicBezTo>
                    <a:pt x="8931" y="5222"/>
                    <a:pt x="8693" y="4698"/>
                    <a:pt x="8336" y="4294"/>
                  </a:cubicBezTo>
                  <a:lnTo>
                    <a:pt x="9074" y="3555"/>
                  </a:lnTo>
                  <a:cubicBezTo>
                    <a:pt x="9289" y="3698"/>
                    <a:pt x="9550" y="3793"/>
                    <a:pt x="9789" y="3793"/>
                  </a:cubicBezTo>
                  <a:cubicBezTo>
                    <a:pt x="10098" y="3793"/>
                    <a:pt x="10408" y="3674"/>
                    <a:pt x="10646" y="3436"/>
                  </a:cubicBezTo>
                  <a:cubicBezTo>
                    <a:pt x="10932" y="3174"/>
                    <a:pt x="11051" y="2769"/>
                    <a:pt x="10979" y="2388"/>
                  </a:cubicBezTo>
                  <a:cubicBezTo>
                    <a:pt x="10956" y="2222"/>
                    <a:pt x="10884" y="2031"/>
                    <a:pt x="10765" y="1888"/>
                  </a:cubicBezTo>
                  <a:cubicBezTo>
                    <a:pt x="10531" y="1550"/>
                    <a:pt x="10169" y="1376"/>
                    <a:pt x="9800" y="1376"/>
                  </a:cubicBezTo>
                  <a:cubicBezTo>
                    <a:pt x="9493" y="1376"/>
                    <a:pt x="9180" y="1497"/>
                    <a:pt x="8931" y="1745"/>
                  </a:cubicBezTo>
                  <a:cubicBezTo>
                    <a:pt x="8693" y="1984"/>
                    <a:pt x="8574" y="2269"/>
                    <a:pt x="8574" y="2603"/>
                  </a:cubicBezTo>
                  <a:cubicBezTo>
                    <a:pt x="8574" y="2865"/>
                    <a:pt x="8669" y="3103"/>
                    <a:pt x="8812" y="3317"/>
                  </a:cubicBezTo>
                  <a:lnTo>
                    <a:pt x="8074" y="4055"/>
                  </a:lnTo>
                  <a:cubicBezTo>
                    <a:pt x="7693" y="3698"/>
                    <a:pt x="7145" y="3484"/>
                    <a:pt x="6574" y="3436"/>
                  </a:cubicBezTo>
                  <a:lnTo>
                    <a:pt x="6574" y="2388"/>
                  </a:lnTo>
                  <a:cubicBezTo>
                    <a:pt x="7217" y="2293"/>
                    <a:pt x="7645" y="1722"/>
                    <a:pt x="7598" y="1102"/>
                  </a:cubicBezTo>
                  <a:cubicBezTo>
                    <a:pt x="7526" y="507"/>
                    <a:pt x="7098" y="55"/>
                    <a:pt x="6502" y="7"/>
                  </a:cubicBezTo>
                  <a:cubicBezTo>
                    <a:pt x="6462" y="3"/>
                    <a:pt x="6421" y="1"/>
                    <a:pt x="6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105"/>
          <p:cNvGrpSpPr/>
          <p:nvPr/>
        </p:nvGrpSpPr>
        <p:grpSpPr>
          <a:xfrm>
            <a:off x="4022685" y="2993077"/>
            <a:ext cx="356019" cy="352492"/>
            <a:chOff x="4176388" y="2824908"/>
            <a:chExt cx="297700" cy="294750"/>
          </a:xfrm>
        </p:grpSpPr>
        <p:sp>
          <p:nvSpPr>
            <p:cNvPr id="11262" name="Google Shape;11262;p105"/>
            <p:cNvSpPr/>
            <p:nvPr/>
          </p:nvSpPr>
          <p:spPr>
            <a:xfrm>
              <a:off x="4176388" y="2824908"/>
              <a:ext cx="297700" cy="294750"/>
            </a:xfrm>
            <a:custGeom>
              <a:avLst/>
              <a:gdLst/>
              <a:ahLst/>
              <a:cxnLst/>
              <a:rect l="l" t="t" r="r" b="b"/>
              <a:pathLst>
                <a:path w="11908" h="11790" extrusionOk="0">
                  <a:moveTo>
                    <a:pt x="11240" y="358"/>
                  </a:moveTo>
                  <a:cubicBezTo>
                    <a:pt x="11407" y="358"/>
                    <a:pt x="11550" y="477"/>
                    <a:pt x="11550" y="668"/>
                  </a:cubicBezTo>
                  <a:lnTo>
                    <a:pt x="11550" y="5740"/>
                  </a:lnTo>
                  <a:lnTo>
                    <a:pt x="10050" y="5740"/>
                  </a:lnTo>
                  <a:lnTo>
                    <a:pt x="9573" y="5073"/>
                  </a:lnTo>
                  <a:cubicBezTo>
                    <a:pt x="9526" y="5002"/>
                    <a:pt x="9454" y="4978"/>
                    <a:pt x="9383" y="4978"/>
                  </a:cubicBezTo>
                  <a:cubicBezTo>
                    <a:pt x="9288" y="4978"/>
                    <a:pt x="9216" y="5002"/>
                    <a:pt x="9169" y="5073"/>
                  </a:cubicBezTo>
                  <a:lnTo>
                    <a:pt x="8692" y="5740"/>
                  </a:lnTo>
                  <a:lnTo>
                    <a:pt x="7883" y="5740"/>
                  </a:lnTo>
                  <a:cubicBezTo>
                    <a:pt x="7787" y="4788"/>
                    <a:pt x="7049" y="4049"/>
                    <a:pt x="6097" y="3954"/>
                  </a:cubicBezTo>
                  <a:lnTo>
                    <a:pt x="6097" y="3073"/>
                  </a:lnTo>
                  <a:cubicBezTo>
                    <a:pt x="6097" y="3002"/>
                    <a:pt x="6073" y="2954"/>
                    <a:pt x="6049" y="2930"/>
                  </a:cubicBezTo>
                  <a:lnTo>
                    <a:pt x="5406" y="2478"/>
                  </a:lnTo>
                  <a:lnTo>
                    <a:pt x="6049" y="2025"/>
                  </a:lnTo>
                  <a:cubicBezTo>
                    <a:pt x="6097" y="2001"/>
                    <a:pt x="6097" y="1930"/>
                    <a:pt x="6097" y="1882"/>
                  </a:cubicBezTo>
                  <a:lnTo>
                    <a:pt x="6097" y="358"/>
                  </a:lnTo>
                  <a:close/>
                  <a:moveTo>
                    <a:pt x="5739" y="358"/>
                  </a:moveTo>
                  <a:lnTo>
                    <a:pt x="5739" y="1787"/>
                  </a:lnTo>
                  <a:lnTo>
                    <a:pt x="5049" y="2263"/>
                  </a:lnTo>
                  <a:cubicBezTo>
                    <a:pt x="5001" y="2335"/>
                    <a:pt x="4953" y="2382"/>
                    <a:pt x="4953" y="2478"/>
                  </a:cubicBezTo>
                  <a:cubicBezTo>
                    <a:pt x="4953" y="2573"/>
                    <a:pt x="5001" y="2621"/>
                    <a:pt x="5049" y="2692"/>
                  </a:cubicBezTo>
                  <a:lnTo>
                    <a:pt x="5739" y="3168"/>
                  </a:lnTo>
                  <a:lnTo>
                    <a:pt x="5739" y="3954"/>
                  </a:lnTo>
                  <a:cubicBezTo>
                    <a:pt x="5454" y="4002"/>
                    <a:pt x="5168" y="4073"/>
                    <a:pt x="4930" y="4240"/>
                  </a:cubicBezTo>
                  <a:cubicBezTo>
                    <a:pt x="4882" y="4264"/>
                    <a:pt x="4811" y="4335"/>
                    <a:pt x="4858" y="4430"/>
                  </a:cubicBezTo>
                  <a:cubicBezTo>
                    <a:pt x="4874" y="4511"/>
                    <a:pt x="4935" y="4559"/>
                    <a:pt x="5009" y="4559"/>
                  </a:cubicBezTo>
                  <a:cubicBezTo>
                    <a:pt x="5044" y="4559"/>
                    <a:pt x="5082" y="4549"/>
                    <a:pt x="5120" y="4526"/>
                  </a:cubicBezTo>
                  <a:cubicBezTo>
                    <a:pt x="5358" y="4383"/>
                    <a:pt x="5644" y="4311"/>
                    <a:pt x="5906" y="4311"/>
                  </a:cubicBezTo>
                  <a:cubicBezTo>
                    <a:pt x="6811" y="4311"/>
                    <a:pt x="7549" y="5026"/>
                    <a:pt x="7549" y="5931"/>
                  </a:cubicBezTo>
                  <a:cubicBezTo>
                    <a:pt x="7597" y="6812"/>
                    <a:pt x="6835" y="7526"/>
                    <a:pt x="5954" y="7526"/>
                  </a:cubicBezTo>
                  <a:cubicBezTo>
                    <a:pt x="5049" y="7526"/>
                    <a:pt x="4310" y="6812"/>
                    <a:pt x="4310" y="5931"/>
                  </a:cubicBezTo>
                  <a:cubicBezTo>
                    <a:pt x="4310" y="5597"/>
                    <a:pt x="4406" y="5312"/>
                    <a:pt x="4572" y="5026"/>
                  </a:cubicBezTo>
                  <a:cubicBezTo>
                    <a:pt x="4644" y="4978"/>
                    <a:pt x="4620" y="4859"/>
                    <a:pt x="4549" y="4788"/>
                  </a:cubicBezTo>
                  <a:cubicBezTo>
                    <a:pt x="4509" y="4768"/>
                    <a:pt x="4466" y="4756"/>
                    <a:pt x="4425" y="4756"/>
                  </a:cubicBezTo>
                  <a:cubicBezTo>
                    <a:pt x="4367" y="4756"/>
                    <a:pt x="4315" y="4780"/>
                    <a:pt x="4287" y="4835"/>
                  </a:cubicBezTo>
                  <a:cubicBezTo>
                    <a:pt x="4096" y="5097"/>
                    <a:pt x="3977" y="5431"/>
                    <a:pt x="3953" y="5740"/>
                  </a:cubicBezTo>
                  <a:lnTo>
                    <a:pt x="3072" y="5740"/>
                  </a:lnTo>
                  <a:cubicBezTo>
                    <a:pt x="3001" y="5740"/>
                    <a:pt x="2953" y="5788"/>
                    <a:pt x="2905" y="5812"/>
                  </a:cubicBezTo>
                  <a:lnTo>
                    <a:pt x="2477" y="6431"/>
                  </a:lnTo>
                  <a:lnTo>
                    <a:pt x="2024" y="5812"/>
                  </a:lnTo>
                  <a:cubicBezTo>
                    <a:pt x="1977" y="5740"/>
                    <a:pt x="1929" y="5740"/>
                    <a:pt x="1881" y="5740"/>
                  </a:cubicBezTo>
                  <a:lnTo>
                    <a:pt x="286" y="5740"/>
                  </a:lnTo>
                  <a:lnTo>
                    <a:pt x="286" y="668"/>
                  </a:lnTo>
                  <a:cubicBezTo>
                    <a:pt x="286" y="501"/>
                    <a:pt x="405" y="358"/>
                    <a:pt x="595" y="358"/>
                  </a:cubicBezTo>
                  <a:close/>
                  <a:moveTo>
                    <a:pt x="4025" y="6074"/>
                  </a:moveTo>
                  <a:cubicBezTo>
                    <a:pt x="4096" y="7026"/>
                    <a:pt x="4858" y="7764"/>
                    <a:pt x="5811" y="7860"/>
                  </a:cubicBezTo>
                  <a:lnTo>
                    <a:pt x="5811" y="8765"/>
                  </a:lnTo>
                  <a:cubicBezTo>
                    <a:pt x="5811" y="8812"/>
                    <a:pt x="5835" y="8884"/>
                    <a:pt x="5858" y="8908"/>
                  </a:cubicBezTo>
                  <a:lnTo>
                    <a:pt x="6478" y="9360"/>
                  </a:lnTo>
                  <a:lnTo>
                    <a:pt x="5858" y="9789"/>
                  </a:lnTo>
                  <a:cubicBezTo>
                    <a:pt x="5811" y="9836"/>
                    <a:pt x="5811" y="9884"/>
                    <a:pt x="5811" y="9955"/>
                  </a:cubicBezTo>
                  <a:lnTo>
                    <a:pt x="5811" y="11456"/>
                  </a:lnTo>
                  <a:lnTo>
                    <a:pt x="643" y="11456"/>
                  </a:lnTo>
                  <a:cubicBezTo>
                    <a:pt x="500" y="11456"/>
                    <a:pt x="357" y="11337"/>
                    <a:pt x="357" y="11170"/>
                  </a:cubicBezTo>
                  <a:lnTo>
                    <a:pt x="357" y="6074"/>
                  </a:lnTo>
                  <a:lnTo>
                    <a:pt x="1834" y="6074"/>
                  </a:lnTo>
                  <a:lnTo>
                    <a:pt x="2310" y="6764"/>
                  </a:lnTo>
                  <a:cubicBezTo>
                    <a:pt x="2381" y="6812"/>
                    <a:pt x="2429" y="6860"/>
                    <a:pt x="2524" y="6860"/>
                  </a:cubicBezTo>
                  <a:cubicBezTo>
                    <a:pt x="2620" y="6860"/>
                    <a:pt x="2667" y="6812"/>
                    <a:pt x="2739" y="6764"/>
                  </a:cubicBezTo>
                  <a:lnTo>
                    <a:pt x="3215" y="6074"/>
                  </a:lnTo>
                  <a:close/>
                  <a:moveTo>
                    <a:pt x="619" y="1"/>
                  </a:moveTo>
                  <a:cubicBezTo>
                    <a:pt x="262" y="1"/>
                    <a:pt x="0" y="311"/>
                    <a:pt x="0" y="620"/>
                  </a:cubicBezTo>
                  <a:lnTo>
                    <a:pt x="0" y="11622"/>
                  </a:lnTo>
                  <a:cubicBezTo>
                    <a:pt x="0" y="11694"/>
                    <a:pt x="95" y="11789"/>
                    <a:pt x="167" y="11789"/>
                  </a:cubicBezTo>
                  <a:lnTo>
                    <a:pt x="9335" y="11789"/>
                  </a:lnTo>
                  <a:cubicBezTo>
                    <a:pt x="9502" y="11646"/>
                    <a:pt x="9407" y="11456"/>
                    <a:pt x="9264" y="11456"/>
                  </a:cubicBezTo>
                  <a:lnTo>
                    <a:pt x="6097" y="11456"/>
                  </a:lnTo>
                  <a:lnTo>
                    <a:pt x="6097" y="10027"/>
                  </a:lnTo>
                  <a:lnTo>
                    <a:pt x="6787" y="9551"/>
                  </a:lnTo>
                  <a:cubicBezTo>
                    <a:pt x="6835" y="9503"/>
                    <a:pt x="6882" y="9431"/>
                    <a:pt x="6882" y="9360"/>
                  </a:cubicBezTo>
                  <a:cubicBezTo>
                    <a:pt x="6882" y="9265"/>
                    <a:pt x="6835" y="9193"/>
                    <a:pt x="6787" y="9146"/>
                  </a:cubicBezTo>
                  <a:lnTo>
                    <a:pt x="6097" y="8669"/>
                  </a:lnTo>
                  <a:lnTo>
                    <a:pt x="6097" y="7860"/>
                  </a:lnTo>
                  <a:cubicBezTo>
                    <a:pt x="7049" y="7764"/>
                    <a:pt x="7787" y="7026"/>
                    <a:pt x="7883" y="6074"/>
                  </a:cubicBezTo>
                  <a:lnTo>
                    <a:pt x="8788" y="6074"/>
                  </a:lnTo>
                  <a:cubicBezTo>
                    <a:pt x="8835" y="6074"/>
                    <a:pt x="8907" y="6050"/>
                    <a:pt x="8930" y="6026"/>
                  </a:cubicBezTo>
                  <a:lnTo>
                    <a:pt x="9383" y="5383"/>
                  </a:lnTo>
                  <a:lnTo>
                    <a:pt x="9812" y="6026"/>
                  </a:lnTo>
                  <a:cubicBezTo>
                    <a:pt x="9859" y="6074"/>
                    <a:pt x="9907" y="6074"/>
                    <a:pt x="9978" y="6074"/>
                  </a:cubicBezTo>
                  <a:lnTo>
                    <a:pt x="11550" y="6074"/>
                  </a:lnTo>
                  <a:lnTo>
                    <a:pt x="11550" y="11289"/>
                  </a:lnTo>
                  <a:cubicBezTo>
                    <a:pt x="11550" y="11384"/>
                    <a:pt x="11455" y="11456"/>
                    <a:pt x="11360" y="11456"/>
                  </a:cubicBezTo>
                  <a:lnTo>
                    <a:pt x="10026" y="11456"/>
                  </a:lnTo>
                  <a:cubicBezTo>
                    <a:pt x="10002" y="11456"/>
                    <a:pt x="9978" y="11456"/>
                    <a:pt x="9931" y="11503"/>
                  </a:cubicBezTo>
                  <a:cubicBezTo>
                    <a:pt x="9812" y="11646"/>
                    <a:pt x="9931" y="11789"/>
                    <a:pt x="10050" y="11789"/>
                  </a:cubicBezTo>
                  <a:lnTo>
                    <a:pt x="11240" y="11789"/>
                  </a:lnTo>
                  <a:cubicBezTo>
                    <a:pt x="11598" y="11789"/>
                    <a:pt x="11883" y="11503"/>
                    <a:pt x="11883" y="11170"/>
                  </a:cubicBezTo>
                  <a:lnTo>
                    <a:pt x="11883" y="668"/>
                  </a:lnTo>
                  <a:cubicBezTo>
                    <a:pt x="11907" y="311"/>
                    <a:pt x="11598" y="1"/>
                    <a:pt x="112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05"/>
            <p:cNvSpPr/>
            <p:nvPr/>
          </p:nvSpPr>
          <p:spPr>
            <a:xfrm>
              <a:off x="4300213" y="2959483"/>
              <a:ext cx="49450" cy="8950"/>
            </a:xfrm>
            <a:custGeom>
              <a:avLst/>
              <a:gdLst/>
              <a:ahLst/>
              <a:cxnLst/>
              <a:rect l="l" t="t" r="r" b="b"/>
              <a:pathLst>
                <a:path w="1978" h="358" extrusionOk="0">
                  <a:moveTo>
                    <a:pt x="215" y="0"/>
                  </a:moveTo>
                  <a:cubicBezTo>
                    <a:pt x="143" y="0"/>
                    <a:pt x="72" y="71"/>
                    <a:pt x="48" y="143"/>
                  </a:cubicBezTo>
                  <a:cubicBezTo>
                    <a:pt x="0" y="262"/>
                    <a:pt x="96" y="357"/>
                    <a:pt x="215" y="357"/>
                  </a:cubicBezTo>
                  <a:lnTo>
                    <a:pt x="1810" y="357"/>
                  </a:lnTo>
                  <a:cubicBezTo>
                    <a:pt x="1882" y="357"/>
                    <a:pt x="1953" y="310"/>
                    <a:pt x="1977" y="214"/>
                  </a:cubicBezTo>
                  <a:cubicBezTo>
                    <a:pt x="1977" y="119"/>
                    <a:pt x="1882" y="0"/>
                    <a:pt x="1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05"/>
            <p:cNvSpPr/>
            <p:nvPr/>
          </p:nvSpPr>
          <p:spPr>
            <a:xfrm>
              <a:off x="4310338" y="2977333"/>
              <a:ext cx="29800" cy="8950"/>
            </a:xfrm>
            <a:custGeom>
              <a:avLst/>
              <a:gdLst/>
              <a:ahLst/>
              <a:cxnLst/>
              <a:rect l="l" t="t" r="r" b="b"/>
              <a:pathLst>
                <a:path w="1192" h="358" extrusionOk="0">
                  <a:moveTo>
                    <a:pt x="215" y="0"/>
                  </a:moveTo>
                  <a:cubicBezTo>
                    <a:pt x="119" y="0"/>
                    <a:pt x="48" y="72"/>
                    <a:pt x="24" y="167"/>
                  </a:cubicBezTo>
                  <a:cubicBezTo>
                    <a:pt x="0" y="286"/>
                    <a:pt x="96" y="358"/>
                    <a:pt x="215" y="358"/>
                  </a:cubicBezTo>
                  <a:lnTo>
                    <a:pt x="1001" y="358"/>
                  </a:lnTo>
                  <a:cubicBezTo>
                    <a:pt x="1096" y="358"/>
                    <a:pt x="1167" y="310"/>
                    <a:pt x="1191" y="215"/>
                  </a:cubicBezTo>
                  <a:cubicBezTo>
                    <a:pt x="1191" y="120"/>
                    <a:pt x="1096" y="0"/>
                    <a:pt x="9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05"/>
            <p:cNvSpPr/>
            <p:nvPr/>
          </p:nvSpPr>
          <p:spPr>
            <a:xfrm>
              <a:off x="4213888" y="3021983"/>
              <a:ext cx="76225" cy="8950"/>
            </a:xfrm>
            <a:custGeom>
              <a:avLst/>
              <a:gdLst/>
              <a:ahLst/>
              <a:cxnLst/>
              <a:rect l="l" t="t" r="r" b="b"/>
              <a:pathLst>
                <a:path w="3049" h="358" extrusionOk="0">
                  <a:moveTo>
                    <a:pt x="215" y="1"/>
                  </a:moveTo>
                  <a:cubicBezTo>
                    <a:pt x="119" y="1"/>
                    <a:pt x="72" y="72"/>
                    <a:pt x="48" y="167"/>
                  </a:cubicBezTo>
                  <a:cubicBezTo>
                    <a:pt x="0" y="286"/>
                    <a:pt x="96" y="358"/>
                    <a:pt x="215" y="358"/>
                  </a:cubicBezTo>
                  <a:lnTo>
                    <a:pt x="2834" y="358"/>
                  </a:lnTo>
                  <a:cubicBezTo>
                    <a:pt x="2930" y="358"/>
                    <a:pt x="3001" y="310"/>
                    <a:pt x="3025" y="215"/>
                  </a:cubicBezTo>
                  <a:cubicBezTo>
                    <a:pt x="3049" y="96"/>
                    <a:pt x="2953" y="1"/>
                    <a:pt x="2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05"/>
            <p:cNvSpPr/>
            <p:nvPr/>
          </p:nvSpPr>
          <p:spPr>
            <a:xfrm>
              <a:off x="4213888" y="3041033"/>
              <a:ext cx="76225" cy="8950"/>
            </a:xfrm>
            <a:custGeom>
              <a:avLst/>
              <a:gdLst/>
              <a:ahLst/>
              <a:cxnLst/>
              <a:rect l="l" t="t" r="r" b="b"/>
              <a:pathLst>
                <a:path w="3049" h="358" extrusionOk="0">
                  <a:moveTo>
                    <a:pt x="215" y="1"/>
                  </a:moveTo>
                  <a:cubicBezTo>
                    <a:pt x="119" y="1"/>
                    <a:pt x="72" y="48"/>
                    <a:pt x="48" y="143"/>
                  </a:cubicBezTo>
                  <a:cubicBezTo>
                    <a:pt x="0" y="263"/>
                    <a:pt x="96" y="358"/>
                    <a:pt x="215" y="358"/>
                  </a:cubicBezTo>
                  <a:lnTo>
                    <a:pt x="2834" y="358"/>
                  </a:lnTo>
                  <a:cubicBezTo>
                    <a:pt x="2930" y="358"/>
                    <a:pt x="3001" y="286"/>
                    <a:pt x="3025" y="191"/>
                  </a:cubicBezTo>
                  <a:cubicBezTo>
                    <a:pt x="3049" y="72"/>
                    <a:pt x="2953" y="1"/>
                    <a:pt x="2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05"/>
            <p:cNvSpPr/>
            <p:nvPr/>
          </p:nvSpPr>
          <p:spPr>
            <a:xfrm>
              <a:off x="4230563" y="3059483"/>
              <a:ext cx="43475" cy="8975"/>
            </a:xfrm>
            <a:custGeom>
              <a:avLst/>
              <a:gdLst/>
              <a:ahLst/>
              <a:cxnLst/>
              <a:rect l="l" t="t" r="r" b="b"/>
              <a:pathLst>
                <a:path w="1739" h="359" extrusionOk="0">
                  <a:moveTo>
                    <a:pt x="214" y="1"/>
                  </a:moveTo>
                  <a:cubicBezTo>
                    <a:pt x="119" y="1"/>
                    <a:pt x="72" y="48"/>
                    <a:pt x="24" y="144"/>
                  </a:cubicBezTo>
                  <a:cubicBezTo>
                    <a:pt x="0" y="263"/>
                    <a:pt x="95" y="358"/>
                    <a:pt x="214" y="358"/>
                  </a:cubicBezTo>
                  <a:lnTo>
                    <a:pt x="1524" y="358"/>
                  </a:lnTo>
                  <a:cubicBezTo>
                    <a:pt x="1620" y="358"/>
                    <a:pt x="1667" y="287"/>
                    <a:pt x="1691" y="215"/>
                  </a:cubicBezTo>
                  <a:cubicBezTo>
                    <a:pt x="1739" y="96"/>
                    <a:pt x="1643" y="1"/>
                    <a:pt x="1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05"/>
            <p:cNvSpPr/>
            <p:nvPr/>
          </p:nvSpPr>
          <p:spPr>
            <a:xfrm>
              <a:off x="4360338" y="3021383"/>
              <a:ext cx="75050" cy="8950"/>
            </a:xfrm>
            <a:custGeom>
              <a:avLst/>
              <a:gdLst/>
              <a:ahLst/>
              <a:cxnLst/>
              <a:rect l="l" t="t" r="r" b="b"/>
              <a:pathLst>
                <a:path w="3002" h="358" extrusionOk="0">
                  <a:moveTo>
                    <a:pt x="167" y="1"/>
                  </a:moveTo>
                  <a:cubicBezTo>
                    <a:pt x="72" y="1"/>
                    <a:pt x="25" y="48"/>
                    <a:pt x="1" y="144"/>
                  </a:cubicBezTo>
                  <a:cubicBezTo>
                    <a:pt x="1" y="263"/>
                    <a:pt x="72" y="358"/>
                    <a:pt x="167" y="358"/>
                  </a:cubicBezTo>
                  <a:lnTo>
                    <a:pt x="2787" y="358"/>
                  </a:lnTo>
                  <a:cubicBezTo>
                    <a:pt x="2882" y="358"/>
                    <a:pt x="2930" y="310"/>
                    <a:pt x="2978" y="215"/>
                  </a:cubicBezTo>
                  <a:cubicBezTo>
                    <a:pt x="3001" y="96"/>
                    <a:pt x="2906" y="1"/>
                    <a:pt x="2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05"/>
            <p:cNvSpPr/>
            <p:nvPr/>
          </p:nvSpPr>
          <p:spPr>
            <a:xfrm>
              <a:off x="4360338" y="3039833"/>
              <a:ext cx="75050" cy="8975"/>
            </a:xfrm>
            <a:custGeom>
              <a:avLst/>
              <a:gdLst/>
              <a:ahLst/>
              <a:cxnLst/>
              <a:rect l="l" t="t" r="r" b="b"/>
              <a:pathLst>
                <a:path w="3002" h="359" extrusionOk="0">
                  <a:moveTo>
                    <a:pt x="167" y="1"/>
                  </a:moveTo>
                  <a:cubicBezTo>
                    <a:pt x="72" y="1"/>
                    <a:pt x="25" y="72"/>
                    <a:pt x="1" y="168"/>
                  </a:cubicBezTo>
                  <a:cubicBezTo>
                    <a:pt x="1" y="287"/>
                    <a:pt x="72" y="358"/>
                    <a:pt x="167" y="358"/>
                  </a:cubicBezTo>
                  <a:lnTo>
                    <a:pt x="2787" y="358"/>
                  </a:lnTo>
                  <a:cubicBezTo>
                    <a:pt x="2882" y="358"/>
                    <a:pt x="2930" y="311"/>
                    <a:pt x="2978" y="215"/>
                  </a:cubicBezTo>
                  <a:cubicBezTo>
                    <a:pt x="3001" y="96"/>
                    <a:pt x="2906" y="1"/>
                    <a:pt x="2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05"/>
            <p:cNvSpPr/>
            <p:nvPr/>
          </p:nvSpPr>
          <p:spPr>
            <a:xfrm>
              <a:off x="4375813" y="3059483"/>
              <a:ext cx="42900" cy="8975"/>
            </a:xfrm>
            <a:custGeom>
              <a:avLst/>
              <a:gdLst/>
              <a:ahLst/>
              <a:cxnLst/>
              <a:rect l="l" t="t" r="r" b="b"/>
              <a:pathLst>
                <a:path w="1716" h="359" extrusionOk="0">
                  <a:moveTo>
                    <a:pt x="215" y="1"/>
                  </a:moveTo>
                  <a:cubicBezTo>
                    <a:pt x="120" y="1"/>
                    <a:pt x="49" y="48"/>
                    <a:pt x="25" y="144"/>
                  </a:cubicBezTo>
                  <a:cubicBezTo>
                    <a:pt x="1" y="263"/>
                    <a:pt x="96" y="358"/>
                    <a:pt x="215" y="358"/>
                  </a:cubicBezTo>
                  <a:lnTo>
                    <a:pt x="1525" y="358"/>
                  </a:lnTo>
                  <a:cubicBezTo>
                    <a:pt x="1596" y="358"/>
                    <a:pt x="1668" y="287"/>
                    <a:pt x="1692" y="215"/>
                  </a:cubicBezTo>
                  <a:cubicBezTo>
                    <a:pt x="1716" y="96"/>
                    <a:pt x="1644"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05"/>
            <p:cNvSpPr/>
            <p:nvPr/>
          </p:nvSpPr>
          <p:spPr>
            <a:xfrm>
              <a:off x="4359738" y="2878508"/>
              <a:ext cx="75650" cy="8950"/>
            </a:xfrm>
            <a:custGeom>
              <a:avLst/>
              <a:gdLst/>
              <a:ahLst/>
              <a:cxnLst/>
              <a:rect l="l" t="t" r="r" b="b"/>
              <a:pathLst>
                <a:path w="3026" h="358" extrusionOk="0">
                  <a:moveTo>
                    <a:pt x="215" y="0"/>
                  </a:moveTo>
                  <a:cubicBezTo>
                    <a:pt x="144" y="0"/>
                    <a:pt x="72" y="72"/>
                    <a:pt x="49" y="143"/>
                  </a:cubicBezTo>
                  <a:cubicBezTo>
                    <a:pt x="1" y="262"/>
                    <a:pt x="96" y="358"/>
                    <a:pt x="215" y="358"/>
                  </a:cubicBezTo>
                  <a:lnTo>
                    <a:pt x="2835" y="358"/>
                  </a:lnTo>
                  <a:cubicBezTo>
                    <a:pt x="2930" y="358"/>
                    <a:pt x="3002" y="310"/>
                    <a:pt x="3025" y="215"/>
                  </a:cubicBezTo>
                  <a:cubicBezTo>
                    <a:pt x="3025" y="96"/>
                    <a:pt x="2930" y="0"/>
                    <a:pt x="2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05"/>
            <p:cNvSpPr/>
            <p:nvPr/>
          </p:nvSpPr>
          <p:spPr>
            <a:xfrm>
              <a:off x="4359738" y="2896958"/>
              <a:ext cx="75650" cy="8950"/>
            </a:xfrm>
            <a:custGeom>
              <a:avLst/>
              <a:gdLst/>
              <a:ahLst/>
              <a:cxnLst/>
              <a:rect l="l" t="t" r="r" b="b"/>
              <a:pathLst>
                <a:path w="3026" h="358" extrusionOk="0">
                  <a:moveTo>
                    <a:pt x="215" y="1"/>
                  </a:moveTo>
                  <a:cubicBezTo>
                    <a:pt x="144" y="1"/>
                    <a:pt x="72" y="72"/>
                    <a:pt x="49" y="167"/>
                  </a:cubicBezTo>
                  <a:cubicBezTo>
                    <a:pt x="1" y="262"/>
                    <a:pt x="96" y="358"/>
                    <a:pt x="215" y="358"/>
                  </a:cubicBezTo>
                  <a:lnTo>
                    <a:pt x="2835" y="358"/>
                  </a:lnTo>
                  <a:cubicBezTo>
                    <a:pt x="2930" y="358"/>
                    <a:pt x="3002" y="310"/>
                    <a:pt x="3025" y="215"/>
                  </a:cubicBezTo>
                  <a:cubicBezTo>
                    <a:pt x="3025" y="96"/>
                    <a:pt x="2930" y="1"/>
                    <a:pt x="2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05"/>
            <p:cNvSpPr/>
            <p:nvPr/>
          </p:nvSpPr>
          <p:spPr>
            <a:xfrm>
              <a:off x="4375813" y="2916008"/>
              <a:ext cx="42900" cy="8950"/>
            </a:xfrm>
            <a:custGeom>
              <a:avLst/>
              <a:gdLst/>
              <a:ahLst/>
              <a:cxnLst/>
              <a:rect l="l" t="t" r="r" b="b"/>
              <a:pathLst>
                <a:path w="1716" h="358" extrusionOk="0">
                  <a:moveTo>
                    <a:pt x="215" y="1"/>
                  </a:moveTo>
                  <a:cubicBezTo>
                    <a:pt x="120" y="1"/>
                    <a:pt x="49" y="48"/>
                    <a:pt x="25" y="143"/>
                  </a:cubicBezTo>
                  <a:cubicBezTo>
                    <a:pt x="1" y="263"/>
                    <a:pt x="96" y="358"/>
                    <a:pt x="215" y="358"/>
                  </a:cubicBezTo>
                  <a:lnTo>
                    <a:pt x="1525" y="358"/>
                  </a:lnTo>
                  <a:cubicBezTo>
                    <a:pt x="1596" y="358"/>
                    <a:pt x="1668" y="286"/>
                    <a:pt x="1692" y="191"/>
                  </a:cubicBezTo>
                  <a:cubicBezTo>
                    <a:pt x="1716" y="72"/>
                    <a:pt x="1644"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05"/>
            <p:cNvSpPr/>
            <p:nvPr/>
          </p:nvSpPr>
          <p:spPr>
            <a:xfrm>
              <a:off x="4215663" y="2878508"/>
              <a:ext cx="76250" cy="8950"/>
            </a:xfrm>
            <a:custGeom>
              <a:avLst/>
              <a:gdLst/>
              <a:ahLst/>
              <a:cxnLst/>
              <a:rect l="l" t="t" r="r" b="b"/>
              <a:pathLst>
                <a:path w="3050" h="358" extrusionOk="0">
                  <a:moveTo>
                    <a:pt x="215" y="0"/>
                  </a:moveTo>
                  <a:cubicBezTo>
                    <a:pt x="120" y="0"/>
                    <a:pt x="72" y="72"/>
                    <a:pt x="25" y="143"/>
                  </a:cubicBezTo>
                  <a:cubicBezTo>
                    <a:pt x="1" y="262"/>
                    <a:pt x="96" y="358"/>
                    <a:pt x="215" y="358"/>
                  </a:cubicBezTo>
                  <a:lnTo>
                    <a:pt x="2835" y="358"/>
                  </a:lnTo>
                  <a:cubicBezTo>
                    <a:pt x="2930" y="358"/>
                    <a:pt x="2978" y="310"/>
                    <a:pt x="3001" y="215"/>
                  </a:cubicBezTo>
                  <a:cubicBezTo>
                    <a:pt x="3049" y="96"/>
                    <a:pt x="2954" y="0"/>
                    <a:pt x="2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05"/>
            <p:cNvSpPr/>
            <p:nvPr/>
          </p:nvSpPr>
          <p:spPr>
            <a:xfrm>
              <a:off x="4215663" y="2896958"/>
              <a:ext cx="76250" cy="8950"/>
            </a:xfrm>
            <a:custGeom>
              <a:avLst/>
              <a:gdLst/>
              <a:ahLst/>
              <a:cxnLst/>
              <a:rect l="l" t="t" r="r" b="b"/>
              <a:pathLst>
                <a:path w="3050" h="358" extrusionOk="0">
                  <a:moveTo>
                    <a:pt x="215" y="1"/>
                  </a:moveTo>
                  <a:cubicBezTo>
                    <a:pt x="120" y="1"/>
                    <a:pt x="72" y="72"/>
                    <a:pt x="25" y="167"/>
                  </a:cubicBezTo>
                  <a:cubicBezTo>
                    <a:pt x="1" y="262"/>
                    <a:pt x="96" y="358"/>
                    <a:pt x="215" y="358"/>
                  </a:cubicBezTo>
                  <a:lnTo>
                    <a:pt x="2835" y="358"/>
                  </a:lnTo>
                  <a:cubicBezTo>
                    <a:pt x="2930" y="358"/>
                    <a:pt x="2978" y="310"/>
                    <a:pt x="3001" y="215"/>
                  </a:cubicBezTo>
                  <a:cubicBezTo>
                    <a:pt x="3049" y="96"/>
                    <a:pt x="2954" y="1"/>
                    <a:pt x="2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05"/>
            <p:cNvSpPr/>
            <p:nvPr/>
          </p:nvSpPr>
          <p:spPr>
            <a:xfrm>
              <a:off x="4231738" y="2916008"/>
              <a:ext cx="43500" cy="8950"/>
            </a:xfrm>
            <a:custGeom>
              <a:avLst/>
              <a:gdLst/>
              <a:ahLst/>
              <a:cxnLst/>
              <a:rect l="l" t="t" r="r" b="b"/>
              <a:pathLst>
                <a:path w="1740" h="358" extrusionOk="0">
                  <a:moveTo>
                    <a:pt x="215" y="1"/>
                  </a:moveTo>
                  <a:cubicBezTo>
                    <a:pt x="144" y="1"/>
                    <a:pt x="72" y="48"/>
                    <a:pt x="48" y="143"/>
                  </a:cubicBezTo>
                  <a:cubicBezTo>
                    <a:pt x="1" y="263"/>
                    <a:pt x="96" y="358"/>
                    <a:pt x="215" y="358"/>
                  </a:cubicBezTo>
                  <a:lnTo>
                    <a:pt x="1525" y="358"/>
                  </a:lnTo>
                  <a:cubicBezTo>
                    <a:pt x="1620" y="358"/>
                    <a:pt x="1692" y="286"/>
                    <a:pt x="1715" y="191"/>
                  </a:cubicBezTo>
                  <a:cubicBezTo>
                    <a:pt x="1739" y="72"/>
                    <a:pt x="1644" y="1"/>
                    <a:pt x="1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05"/>
          <p:cNvGrpSpPr/>
          <p:nvPr/>
        </p:nvGrpSpPr>
        <p:grpSpPr>
          <a:xfrm>
            <a:off x="4769597" y="2990297"/>
            <a:ext cx="356019" cy="358112"/>
            <a:chOff x="4673513" y="2822583"/>
            <a:chExt cx="297700" cy="299450"/>
          </a:xfrm>
        </p:grpSpPr>
        <p:sp>
          <p:nvSpPr>
            <p:cNvPr id="11278" name="Google Shape;11278;p105"/>
            <p:cNvSpPr/>
            <p:nvPr/>
          </p:nvSpPr>
          <p:spPr>
            <a:xfrm>
              <a:off x="4673513" y="2824333"/>
              <a:ext cx="297700" cy="297700"/>
            </a:xfrm>
            <a:custGeom>
              <a:avLst/>
              <a:gdLst/>
              <a:ahLst/>
              <a:cxnLst/>
              <a:rect l="l" t="t" r="r" b="b"/>
              <a:pathLst>
                <a:path w="11908" h="11908" extrusionOk="0">
                  <a:moveTo>
                    <a:pt x="3834" y="1310"/>
                  </a:moveTo>
                  <a:lnTo>
                    <a:pt x="3834" y="10717"/>
                  </a:lnTo>
                  <a:lnTo>
                    <a:pt x="1881" y="10717"/>
                  </a:lnTo>
                  <a:lnTo>
                    <a:pt x="1881" y="1310"/>
                  </a:lnTo>
                  <a:close/>
                  <a:moveTo>
                    <a:pt x="7287" y="5096"/>
                  </a:moveTo>
                  <a:lnTo>
                    <a:pt x="7287" y="10717"/>
                  </a:lnTo>
                  <a:lnTo>
                    <a:pt x="5335" y="10717"/>
                  </a:lnTo>
                  <a:lnTo>
                    <a:pt x="5335" y="5096"/>
                  </a:lnTo>
                  <a:close/>
                  <a:moveTo>
                    <a:pt x="10764" y="7597"/>
                  </a:moveTo>
                  <a:lnTo>
                    <a:pt x="10764" y="10717"/>
                  </a:lnTo>
                  <a:lnTo>
                    <a:pt x="8811" y="10717"/>
                  </a:lnTo>
                  <a:lnTo>
                    <a:pt x="8811" y="7597"/>
                  </a:lnTo>
                  <a:close/>
                  <a:moveTo>
                    <a:pt x="929" y="0"/>
                  </a:moveTo>
                  <a:cubicBezTo>
                    <a:pt x="810" y="0"/>
                    <a:pt x="715" y="48"/>
                    <a:pt x="715" y="167"/>
                  </a:cubicBezTo>
                  <a:lnTo>
                    <a:pt x="715" y="977"/>
                  </a:lnTo>
                  <a:lnTo>
                    <a:pt x="500" y="977"/>
                  </a:lnTo>
                  <a:cubicBezTo>
                    <a:pt x="405" y="977"/>
                    <a:pt x="334" y="1048"/>
                    <a:pt x="334" y="1119"/>
                  </a:cubicBezTo>
                  <a:cubicBezTo>
                    <a:pt x="334" y="1239"/>
                    <a:pt x="381" y="1334"/>
                    <a:pt x="500" y="1334"/>
                  </a:cubicBezTo>
                  <a:lnTo>
                    <a:pt x="715" y="1334"/>
                  </a:lnTo>
                  <a:lnTo>
                    <a:pt x="715" y="2239"/>
                  </a:lnTo>
                  <a:lnTo>
                    <a:pt x="500" y="2239"/>
                  </a:lnTo>
                  <a:cubicBezTo>
                    <a:pt x="405" y="2239"/>
                    <a:pt x="334" y="2286"/>
                    <a:pt x="334" y="2382"/>
                  </a:cubicBezTo>
                  <a:cubicBezTo>
                    <a:pt x="334" y="2501"/>
                    <a:pt x="381" y="2572"/>
                    <a:pt x="500" y="2572"/>
                  </a:cubicBezTo>
                  <a:lnTo>
                    <a:pt x="715" y="2572"/>
                  </a:lnTo>
                  <a:lnTo>
                    <a:pt x="715" y="3477"/>
                  </a:lnTo>
                  <a:lnTo>
                    <a:pt x="500" y="3477"/>
                  </a:lnTo>
                  <a:cubicBezTo>
                    <a:pt x="405" y="3477"/>
                    <a:pt x="334" y="3525"/>
                    <a:pt x="334" y="3620"/>
                  </a:cubicBezTo>
                  <a:cubicBezTo>
                    <a:pt x="334" y="3739"/>
                    <a:pt x="381" y="3834"/>
                    <a:pt x="500" y="3834"/>
                  </a:cubicBezTo>
                  <a:lnTo>
                    <a:pt x="715" y="3834"/>
                  </a:lnTo>
                  <a:lnTo>
                    <a:pt x="715" y="4715"/>
                  </a:lnTo>
                  <a:lnTo>
                    <a:pt x="500" y="4715"/>
                  </a:lnTo>
                  <a:cubicBezTo>
                    <a:pt x="405" y="4715"/>
                    <a:pt x="334" y="4787"/>
                    <a:pt x="334" y="4882"/>
                  </a:cubicBezTo>
                  <a:cubicBezTo>
                    <a:pt x="334" y="5001"/>
                    <a:pt x="381" y="5073"/>
                    <a:pt x="500" y="5073"/>
                  </a:cubicBezTo>
                  <a:lnTo>
                    <a:pt x="715" y="5073"/>
                  </a:lnTo>
                  <a:lnTo>
                    <a:pt x="715" y="5978"/>
                  </a:lnTo>
                  <a:lnTo>
                    <a:pt x="500" y="5978"/>
                  </a:lnTo>
                  <a:cubicBezTo>
                    <a:pt x="405" y="5978"/>
                    <a:pt x="334" y="6025"/>
                    <a:pt x="334" y="6120"/>
                  </a:cubicBezTo>
                  <a:cubicBezTo>
                    <a:pt x="334" y="6240"/>
                    <a:pt x="381" y="6335"/>
                    <a:pt x="500" y="6335"/>
                  </a:cubicBezTo>
                  <a:lnTo>
                    <a:pt x="715" y="6335"/>
                  </a:lnTo>
                  <a:lnTo>
                    <a:pt x="715" y="7216"/>
                  </a:lnTo>
                  <a:lnTo>
                    <a:pt x="500" y="7216"/>
                  </a:lnTo>
                  <a:cubicBezTo>
                    <a:pt x="405" y="7216"/>
                    <a:pt x="334" y="7287"/>
                    <a:pt x="334" y="7383"/>
                  </a:cubicBezTo>
                  <a:cubicBezTo>
                    <a:pt x="334" y="7502"/>
                    <a:pt x="381" y="7573"/>
                    <a:pt x="500" y="7573"/>
                  </a:cubicBezTo>
                  <a:lnTo>
                    <a:pt x="715" y="7573"/>
                  </a:lnTo>
                  <a:lnTo>
                    <a:pt x="715" y="8478"/>
                  </a:lnTo>
                  <a:lnTo>
                    <a:pt x="500" y="8478"/>
                  </a:lnTo>
                  <a:cubicBezTo>
                    <a:pt x="405" y="8478"/>
                    <a:pt x="334" y="8526"/>
                    <a:pt x="334" y="8621"/>
                  </a:cubicBezTo>
                  <a:cubicBezTo>
                    <a:pt x="334" y="8740"/>
                    <a:pt x="381" y="8835"/>
                    <a:pt x="500" y="8835"/>
                  </a:cubicBezTo>
                  <a:lnTo>
                    <a:pt x="715" y="8835"/>
                  </a:lnTo>
                  <a:lnTo>
                    <a:pt x="715" y="9716"/>
                  </a:lnTo>
                  <a:lnTo>
                    <a:pt x="500" y="9716"/>
                  </a:lnTo>
                  <a:cubicBezTo>
                    <a:pt x="405" y="9716"/>
                    <a:pt x="334" y="9788"/>
                    <a:pt x="334" y="9883"/>
                  </a:cubicBezTo>
                  <a:cubicBezTo>
                    <a:pt x="334" y="10002"/>
                    <a:pt x="381" y="10074"/>
                    <a:pt x="500" y="10074"/>
                  </a:cubicBezTo>
                  <a:lnTo>
                    <a:pt x="715" y="10074"/>
                  </a:lnTo>
                  <a:lnTo>
                    <a:pt x="715" y="10717"/>
                  </a:lnTo>
                  <a:lnTo>
                    <a:pt x="286" y="10717"/>
                  </a:lnTo>
                  <a:cubicBezTo>
                    <a:pt x="143" y="10717"/>
                    <a:pt x="0" y="10836"/>
                    <a:pt x="0" y="11002"/>
                  </a:cubicBezTo>
                  <a:lnTo>
                    <a:pt x="0" y="11693"/>
                  </a:lnTo>
                  <a:cubicBezTo>
                    <a:pt x="0" y="11788"/>
                    <a:pt x="95" y="11884"/>
                    <a:pt x="167" y="11884"/>
                  </a:cubicBezTo>
                  <a:lnTo>
                    <a:pt x="2001" y="11884"/>
                  </a:lnTo>
                  <a:cubicBezTo>
                    <a:pt x="2024" y="11884"/>
                    <a:pt x="2048" y="11884"/>
                    <a:pt x="2072" y="11836"/>
                  </a:cubicBezTo>
                  <a:cubicBezTo>
                    <a:pt x="2191" y="11693"/>
                    <a:pt x="2120" y="11550"/>
                    <a:pt x="1953" y="11550"/>
                  </a:cubicBezTo>
                  <a:lnTo>
                    <a:pt x="334" y="11550"/>
                  </a:lnTo>
                  <a:lnTo>
                    <a:pt x="334" y="11074"/>
                  </a:lnTo>
                  <a:lnTo>
                    <a:pt x="11526" y="11074"/>
                  </a:lnTo>
                  <a:lnTo>
                    <a:pt x="11526" y="11550"/>
                  </a:lnTo>
                  <a:lnTo>
                    <a:pt x="2763" y="11550"/>
                  </a:lnTo>
                  <a:cubicBezTo>
                    <a:pt x="2667" y="11550"/>
                    <a:pt x="2596" y="11598"/>
                    <a:pt x="2596" y="11693"/>
                  </a:cubicBezTo>
                  <a:cubicBezTo>
                    <a:pt x="2596" y="11812"/>
                    <a:pt x="2644" y="11907"/>
                    <a:pt x="2763" y="11907"/>
                  </a:cubicBezTo>
                  <a:lnTo>
                    <a:pt x="11574" y="11907"/>
                  </a:lnTo>
                  <a:cubicBezTo>
                    <a:pt x="11717" y="11907"/>
                    <a:pt x="11884" y="11788"/>
                    <a:pt x="11884" y="11598"/>
                  </a:cubicBezTo>
                  <a:lnTo>
                    <a:pt x="11884" y="11002"/>
                  </a:lnTo>
                  <a:cubicBezTo>
                    <a:pt x="11907" y="10860"/>
                    <a:pt x="11788" y="10717"/>
                    <a:pt x="11598" y="10717"/>
                  </a:cubicBezTo>
                  <a:lnTo>
                    <a:pt x="11098" y="10717"/>
                  </a:lnTo>
                  <a:lnTo>
                    <a:pt x="11098" y="7478"/>
                  </a:lnTo>
                  <a:cubicBezTo>
                    <a:pt x="11098" y="7311"/>
                    <a:pt x="10979" y="7240"/>
                    <a:pt x="10860" y="7240"/>
                  </a:cubicBezTo>
                  <a:lnTo>
                    <a:pt x="8692" y="7240"/>
                  </a:lnTo>
                  <a:cubicBezTo>
                    <a:pt x="8550" y="7240"/>
                    <a:pt x="8454" y="7335"/>
                    <a:pt x="8454" y="7478"/>
                  </a:cubicBezTo>
                  <a:lnTo>
                    <a:pt x="8454" y="10717"/>
                  </a:lnTo>
                  <a:lnTo>
                    <a:pt x="7645" y="10717"/>
                  </a:lnTo>
                  <a:lnTo>
                    <a:pt x="7645" y="4954"/>
                  </a:lnTo>
                  <a:cubicBezTo>
                    <a:pt x="7645" y="4811"/>
                    <a:pt x="7526" y="4715"/>
                    <a:pt x="7406" y="4715"/>
                  </a:cubicBezTo>
                  <a:lnTo>
                    <a:pt x="5239" y="4715"/>
                  </a:lnTo>
                  <a:cubicBezTo>
                    <a:pt x="5096" y="4715"/>
                    <a:pt x="5001" y="4834"/>
                    <a:pt x="5001" y="4954"/>
                  </a:cubicBezTo>
                  <a:lnTo>
                    <a:pt x="5001" y="10717"/>
                  </a:lnTo>
                  <a:lnTo>
                    <a:pt x="4191" y="10717"/>
                  </a:lnTo>
                  <a:lnTo>
                    <a:pt x="4191" y="1215"/>
                  </a:lnTo>
                  <a:cubicBezTo>
                    <a:pt x="4191" y="1072"/>
                    <a:pt x="4072" y="977"/>
                    <a:pt x="3953" y="977"/>
                  </a:cubicBezTo>
                  <a:lnTo>
                    <a:pt x="1762" y="977"/>
                  </a:lnTo>
                  <a:cubicBezTo>
                    <a:pt x="1596" y="977"/>
                    <a:pt x="1524" y="1096"/>
                    <a:pt x="1524" y="1215"/>
                  </a:cubicBezTo>
                  <a:lnTo>
                    <a:pt x="1524" y="10717"/>
                  </a:lnTo>
                  <a:lnTo>
                    <a:pt x="1072" y="10717"/>
                  </a:lnTo>
                  <a:lnTo>
                    <a:pt x="1072" y="167"/>
                  </a:lnTo>
                  <a:cubicBezTo>
                    <a:pt x="1072" y="95"/>
                    <a:pt x="1000" y="0"/>
                    <a:pt x="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05"/>
            <p:cNvSpPr/>
            <p:nvPr/>
          </p:nvSpPr>
          <p:spPr>
            <a:xfrm>
              <a:off x="4782463" y="2822583"/>
              <a:ext cx="169700" cy="141675"/>
            </a:xfrm>
            <a:custGeom>
              <a:avLst/>
              <a:gdLst/>
              <a:ahLst/>
              <a:cxnLst/>
              <a:rect l="l" t="t" r="r" b="b"/>
              <a:pathLst>
                <a:path w="6788" h="5667" extrusionOk="0">
                  <a:moveTo>
                    <a:pt x="606" y="0"/>
                  </a:moveTo>
                  <a:cubicBezTo>
                    <a:pt x="434" y="0"/>
                    <a:pt x="264" y="74"/>
                    <a:pt x="167" y="213"/>
                  </a:cubicBezTo>
                  <a:cubicBezTo>
                    <a:pt x="72" y="332"/>
                    <a:pt x="0" y="475"/>
                    <a:pt x="48" y="618"/>
                  </a:cubicBezTo>
                  <a:cubicBezTo>
                    <a:pt x="48" y="856"/>
                    <a:pt x="143" y="1023"/>
                    <a:pt x="262" y="1118"/>
                  </a:cubicBezTo>
                  <a:lnTo>
                    <a:pt x="4668" y="4571"/>
                  </a:lnTo>
                  <a:cubicBezTo>
                    <a:pt x="4573" y="4643"/>
                    <a:pt x="4501" y="4762"/>
                    <a:pt x="4477" y="4881"/>
                  </a:cubicBezTo>
                  <a:cubicBezTo>
                    <a:pt x="4453" y="5047"/>
                    <a:pt x="4501" y="5190"/>
                    <a:pt x="4596" y="5309"/>
                  </a:cubicBezTo>
                  <a:cubicBezTo>
                    <a:pt x="4692" y="5428"/>
                    <a:pt x="4835" y="5524"/>
                    <a:pt x="4977" y="5524"/>
                  </a:cubicBezTo>
                  <a:lnTo>
                    <a:pt x="6121" y="5667"/>
                  </a:lnTo>
                  <a:cubicBezTo>
                    <a:pt x="6240" y="5667"/>
                    <a:pt x="6311" y="5667"/>
                    <a:pt x="6406" y="5595"/>
                  </a:cubicBezTo>
                  <a:cubicBezTo>
                    <a:pt x="6478" y="5571"/>
                    <a:pt x="6549" y="5524"/>
                    <a:pt x="6621" y="5452"/>
                  </a:cubicBezTo>
                  <a:cubicBezTo>
                    <a:pt x="6740" y="5309"/>
                    <a:pt x="6787" y="5119"/>
                    <a:pt x="6763" y="4952"/>
                  </a:cubicBezTo>
                  <a:lnTo>
                    <a:pt x="6525" y="3809"/>
                  </a:lnTo>
                  <a:cubicBezTo>
                    <a:pt x="6484" y="3561"/>
                    <a:pt x="6227" y="3367"/>
                    <a:pt x="5973" y="3367"/>
                  </a:cubicBezTo>
                  <a:cubicBezTo>
                    <a:pt x="5935" y="3367"/>
                    <a:pt x="5896" y="3371"/>
                    <a:pt x="5859" y="3380"/>
                  </a:cubicBezTo>
                  <a:cubicBezTo>
                    <a:pt x="5668" y="3404"/>
                    <a:pt x="5549" y="3523"/>
                    <a:pt x="5454" y="3642"/>
                  </a:cubicBezTo>
                  <a:lnTo>
                    <a:pt x="3191" y="1856"/>
                  </a:lnTo>
                  <a:cubicBezTo>
                    <a:pt x="3158" y="1823"/>
                    <a:pt x="3120" y="1805"/>
                    <a:pt x="3081" y="1805"/>
                  </a:cubicBezTo>
                  <a:cubicBezTo>
                    <a:pt x="3037" y="1805"/>
                    <a:pt x="2991" y="1829"/>
                    <a:pt x="2953" y="1880"/>
                  </a:cubicBezTo>
                  <a:cubicBezTo>
                    <a:pt x="2906" y="1975"/>
                    <a:pt x="2906" y="2071"/>
                    <a:pt x="3001" y="2118"/>
                  </a:cubicBezTo>
                  <a:lnTo>
                    <a:pt x="5454" y="4095"/>
                  </a:lnTo>
                  <a:cubicBezTo>
                    <a:pt x="5504" y="4112"/>
                    <a:pt x="5543" y="4128"/>
                    <a:pt x="5586" y="4128"/>
                  </a:cubicBezTo>
                  <a:cubicBezTo>
                    <a:pt x="5604" y="4128"/>
                    <a:pt x="5623" y="4126"/>
                    <a:pt x="5644" y="4119"/>
                  </a:cubicBezTo>
                  <a:cubicBezTo>
                    <a:pt x="5692" y="4095"/>
                    <a:pt x="5739" y="4023"/>
                    <a:pt x="5739" y="3976"/>
                  </a:cubicBezTo>
                  <a:cubicBezTo>
                    <a:pt x="5739" y="3857"/>
                    <a:pt x="5787" y="3761"/>
                    <a:pt x="5906" y="3738"/>
                  </a:cubicBezTo>
                  <a:cubicBezTo>
                    <a:pt x="5928" y="3729"/>
                    <a:pt x="5949" y="3725"/>
                    <a:pt x="5970" y="3725"/>
                  </a:cubicBezTo>
                  <a:cubicBezTo>
                    <a:pt x="6065" y="3725"/>
                    <a:pt x="6149" y="3807"/>
                    <a:pt x="6168" y="3904"/>
                  </a:cubicBezTo>
                  <a:lnTo>
                    <a:pt x="6406" y="5047"/>
                  </a:lnTo>
                  <a:cubicBezTo>
                    <a:pt x="6454" y="5095"/>
                    <a:pt x="6406" y="5190"/>
                    <a:pt x="6359" y="5238"/>
                  </a:cubicBezTo>
                  <a:cubicBezTo>
                    <a:pt x="6305" y="5291"/>
                    <a:pt x="6265" y="5318"/>
                    <a:pt x="6208" y="5318"/>
                  </a:cubicBezTo>
                  <a:cubicBezTo>
                    <a:pt x="6189" y="5318"/>
                    <a:pt x="6168" y="5315"/>
                    <a:pt x="6144" y="5309"/>
                  </a:cubicBezTo>
                  <a:lnTo>
                    <a:pt x="5001" y="5166"/>
                  </a:lnTo>
                  <a:cubicBezTo>
                    <a:pt x="4954" y="5166"/>
                    <a:pt x="4882" y="5119"/>
                    <a:pt x="4858" y="5071"/>
                  </a:cubicBezTo>
                  <a:cubicBezTo>
                    <a:pt x="4835" y="5000"/>
                    <a:pt x="4811" y="4952"/>
                    <a:pt x="4811" y="4881"/>
                  </a:cubicBezTo>
                  <a:cubicBezTo>
                    <a:pt x="4811" y="4809"/>
                    <a:pt x="4882" y="4714"/>
                    <a:pt x="4977" y="4690"/>
                  </a:cubicBezTo>
                  <a:cubicBezTo>
                    <a:pt x="5049" y="4643"/>
                    <a:pt x="5096" y="4619"/>
                    <a:pt x="5096" y="4571"/>
                  </a:cubicBezTo>
                  <a:cubicBezTo>
                    <a:pt x="5096" y="4500"/>
                    <a:pt x="5096" y="4452"/>
                    <a:pt x="5049" y="4381"/>
                  </a:cubicBezTo>
                  <a:lnTo>
                    <a:pt x="453" y="761"/>
                  </a:lnTo>
                  <a:cubicBezTo>
                    <a:pt x="405" y="713"/>
                    <a:pt x="357" y="666"/>
                    <a:pt x="357" y="594"/>
                  </a:cubicBezTo>
                  <a:cubicBezTo>
                    <a:pt x="357" y="546"/>
                    <a:pt x="357" y="475"/>
                    <a:pt x="429" y="427"/>
                  </a:cubicBezTo>
                  <a:cubicBezTo>
                    <a:pt x="453" y="356"/>
                    <a:pt x="524" y="332"/>
                    <a:pt x="572" y="332"/>
                  </a:cubicBezTo>
                  <a:cubicBezTo>
                    <a:pt x="643" y="332"/>
                    <a:pt x="691" y="332"/>
                    <a:pt x="762" y="404"/>
                  </a:cubicBezTo>
                  <a:lnTo>
                    <a:pt x="2334" y="1618"/>
                  </a:lnTo>
                  <a:cubicBezTo>
                    <a:pt x="2377" y="1640"/>
                    <a:pt x="2415" y="1651"/>
                    <a:pt x="2450" y="1651"/>
                  </a:cubicBezTo>
                  <a:cubicBezTo>
                    <a:pt x="2493" y="1651"/>
                    <a:pt x="2533" y="1634"/>
                    <a:pt x="2572" y="1594"/>
                  </a:cubicBezTo>
                  <a:cubicBezTo>
                    <a:pt x="2620" y="1499"/>
                    <a:pt x="2620" y="1404"/>
                    <a:pt x="2548" y="1356"/>
                  </a:cubicBezTo>
                  <a:lnTo>
                    <a:pt x="953" y="118"/>
                  </a:lnTo>
                  <a:cubicBezTo>
                    <a:pt x="853" y="38"/>
                    <a:pt x="729" y="0"/>
                    <a:pt x="6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105"/>
          <p:cNvGrpSpPr/>
          <p:nvPr/>
        </p:nvGrpSpPr>
        <p:grpSpPr>
          <a:xfrm>
            <a:off x="5512951" y="3000223"/>
            <a:ext cx="357454" cy="338201"/>
            <a:chOff x="5167663" y="2830883"/>
            <a:chExt cx="298900" cy="282800"/>
          </a:xfrm>
        </p:grpSpPr>
        <p:sp>
          <p:nvSpPr>
            <p:cNvPr id="11281" name="Google Shape;11281;p105"/>
            <p:cNvSpPr/>
            <p:nvPr/>
          </p:nvSpPr>
          <p:spPr>
            <a:xfrm>
              <a:off x="5299813" y="2873133"/>
              <a:ext cx="36350" cy="42425"/>
            </a:xfrm>
            <a:custGeom>
              <a:avLst/>
              <a:gdLst/>
              <a:ahLst/>
              <a:cxnLst/>
              <a:rect l="l" t="t" r="r" b="b"/>
              <a:pathLst>
                <a:path w="1454" h="1697" extrusionOk="0">
                  <a:moveTo>
                    <a:pt x="692" y="596"/>
                  </a:moveTo>
                  <a:lnTo>
                    <a:pt x="834" y="1025"/>
                  </a:lnTo>
                  <a:lnTo>
                    <a:pt x="549" y="1025"/>
                  </a:lnTo>
                  <a:lnTo>
                    <a:pt x="692" y="596"/>
                  </a:lnTo>
                  <a:close/>
                  <a:moveTo>
                    <a:pt x="715" y="1"/>
                  </a:moveTo>
                  <a:cubicBezTo>
                    <a:pt x="644" y="1"/>
                    <a:pt x="573" y="72"/>
                    <a:pt x="549" y="120"/>
                  </a:cubicBezTo>
                  <a:lnTo>
                    <a:pt x="25" y="1477"/>
                  </a:lnTo>
                  <a:cubicBezTo>
                    <a:pt x="1" y="1549"/>
                    <a:pt x="25" y="1644"/>
                    <a:pt x="120" y="1668"/>
                  </a:cubicBezTo>
                  <a:cubicBezTo>
                    <a:pt x="147" y="1688"/>
                    <a:pt x="176" y="1697"/>
                    <a:pt x="204" y="1697"/>
                  </a:cubicBezTo>
                  <a:cubicBezTo>
                    <a:pt x="275" y="1697"/>
                    <a:pt x="341" y="1641"/>
                    <a:pt x="358" y="1573"/>
                  </a:cubicBezTo>
                  <a:lnTo>
                    <a:pt x="453" y="1382"/>
                  </a:lnTo>
                  <a:lnTo>
                    <a:pt x="1025" y="1382"/>
                  </a:lnTo>
                  <a:lnTo>
                    <a:pt x="1096" y="1573"/>
                  </a:lnTo>
                  <a:cubicBezTo>
                    <a:pt x="1144" y="1644"/>
                    <a:pt x="1192" y="1692"/>
                    <a:pt x="1263" y="1692"/>
                  </a:cubicBezTo>
                  <a:lnTo>
                    <a:pt x="1311" y="1692"/>
                  </a:lnTo>
                  <a:cubicBezTo>
                    <a:pt x="1406" y="1668"/>
                    <a:pt x="1454" y="1573"/>
                    <a:pt x="1406" y="1454"/>
                  </a:cubicBezTo>
                  <a:lnTo>
                    <a:pt x="906" y="120"/>
                  </a:lnTo>
                  <a:cubicBezTo>
                    <a:pt x="858" y="25"/>
                    <a:pt x="787"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05"/>
            <p:cNvSpPr/>
            <p:nvPr/>
          </p:nvSpPr>
          <p:spPr>
            <a:xfrm>
              <a:off x="5221838" y="3006508"/>
              <a:ext cx="29775" cy="43475"/>
            </a:xfrm>
            <a:custGeom>
              <a:avLst/>
              <a:gdLst/>
              <a:ahLst/>
              <a:cxnLst/>
              <a:rect l="l" t="t" r="r" b="b"/>
              <a:pathLst>
                <a:path w="1191" h="1739" extrusionOk="0">
                  <a:moveTo>
                    <a:pt x="572" y="358"/>
                  </a:moveTo>
                  <a:cubicBezTo>
                    <a:pt x="619" y="358"/>
                    <a:pt x="691" y="381"/>
                    <a:pt x="715" y="477"/>
                  </a:cubicBezTo>
                  <a:cubicBezTo>
                    <a:pt x="739" y="572"/>
                    <a:pt x="667" y="643"/>
                    <a:pt x="572" y="643"/>
                  </a:cubicBezTo>
                  <a:lnTo>
                    <a:pt x="357" y="643"/>
                  </a:lnTo>
                  <a:lnTo>
                    <a:pt x="357" y="358"/>
                  </a:lnTo>
                  <a:close/>
                  <a:moveTo>
                    <a:pt x="667" y="977"/>
                  </a:moveTo>
                  <a:cubicBezTo>
                    <a:pt x="786" y="977"/>
                    <a:pt x="834" y="1072"/>
                    <a:pt x="834" y="1167"/>
                  </a:cubicBezTo>
                  <a:cubicBezTo>
                    <a:pt x="834" y="1286"/>
                    <a:pt x="739" y="1382"/>
                    <a:pt x="667" y="1382"/>
                  </a:cubicBezTo>
                  <a:lnTo>
                    <a:pt x="357" y="1382"/>
                  </a:lnTo>
                  <a:lnTo>
                    <a:pt x="357" y="977"/>
                  </a:lnTo>
                  <a:close/>
                  <a:moveTo>
                    <a:pt x="191" y="0"/>
                  </a:moveTo>
                  <a:cubicBezTo>
                    <a:pt x="96" y="0"/>
                    <a:pt x="0" y="96"/>
                    <a:pt x="0" y="191"/>
                  </a:cubicBezTo>
                  <a:lnTo>
                    <a:pt x="0" y="1548"/>
                  </a:lnTo>
                  <a:lnTo>
                    <a:pt x="0" y="1620"/>
                  </a:lnTo>
                  <a:cubicBezTo>
                    <a:pt x="24" y="1691"/>
                    <a:pt x="96" y="1739"/>
                    <a:pt x="191" y="1739"/>
                  </a:cubicBezTo>
                  <a:lnTo>
                    <a:pt x="667" y="1739"/>
                  </a:lnTo>
                  <a:cubicBezTo>
                    <a:pt x="953" y="1739"/>
                    <a:pt x="1191" y="1501"/>
                    <a:pt x="1191" y="1191"/>
                  </a:cubicBezTo>
                  <a:cubicBezTo>
                    <a:pt x="1191" y="1024"/>
                    <a:pt x="1096" y="858"/>
                    <a:pt x="977" y="786"/>
                  </a:cubicBezTo>
                  <a:cubicBezTo>
                    <a:pt x="1048" y="691"/>
                    <a:pt x="1072" y="572"/>
                    <a:pt x="1048" y="429"/>
                  </a:cubicBezTo>
                  <a:cubicBezTo>
                    <a:pt x="1024" y="191"/>
                    <a:pt x="810"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05"/>
            <p:cNvSpPr/>
            <p:nvPr/>
          </p:nvSpPr>
          <p:spPr>
            <a:xfrm>
              <a:off x="5375438" y="3006508"/>
              <a:ext cx="37525" cy="43475"/>
            </a:xfrm>
            <a:custGeom>
              <a:avLst/>
              <a:gdLst/>
              <a:ahLst/>
              <a:cxnLst/>
              <a:rect l="l" t="t" r="r" b="b"/>
              <a:pathLst>
                <a:path w="1501" h="1739" extrusionOk="0">
                  <a:moveTo>
                    <a:pt x="858" y="0"/>
                  </a:moveTo>
                  <a:cubicBezTo>
                    <a:pt x="381" y="0"/>
                    <a:pt x="0" y="381"/>
                    <a:pt x="0" y="858"/>
                  </a:cubicBezTo>
                  <a:cubicBezTo>
                    <a:pt x="0" y="1334"/>
                    <a:pt x="381" y="1739"/>
                    <a:pt x="858" y="1739"/>
                  </a:cubicBezTo>
                  <a:cubicBezTo>
                    <a:pt x="1024" y="1739"/>
                    <a:pt x="1215" y="1667"/>
                    <a:pt x="1334" y="1548"/>
                  </a:cubicBezTo>
                  <a:cubicBezTo>
                    <a:pt x="1358" y="1524"/>
                    <a:pt x="1382" y="1501"/>
                    <a:pt x="1382" y="1453"/>
                  </a:cubicBezTo>
                  <a:cubicBezTo>
                    <a:pt x="1501" y="1405"/>
                    <a:pt x="1477" y="1286"/>
                    <a:pt x="1429" y="1215"/>
                  </a:cubicBezTo>
                  <a:cubicBezTo>
                    <a:pt x="1400" y="1195"/>
                    <a:pt x="1362" y="1184"/>
                    <a:pt x="1324" y="1184"/>
                  </a:cubicBezTo>
                  <a:cubicBezTo>
                    <a:pt x="1271" y="1184"/>
                    <a:pt x="1219" y="1207"/>
                    <a:pt x="1191" y="1263"/>
                  </a:cubicBezTo>
                  <a:lnTo>
                    <a:pt x="1144" y="1286"/>
                  </a:lnTo>
                  <a:cubicBezTo>
                    <a:pt x="1096" y="1334"/>
                    <a:pt x="1001" y="1382"/>
                    <a:pt x="882" y="1382"/>
                  </a:cubicBezTo>
                  <a:cubicBezTo>
                    <a:pt x="620" y="1382"/>
                    <a:pt x="381" y="1143"/>
                    <a:pt x="381" y="858"/>
                  </a:cubicBezTo>
                  <a:cubicBezTo>
                    <a:pt x="381" y="596"/>
                    <a:pt x="620" y="358"/>
                    <a:pt x="882" y="358"/>
                  </a:cubicBezTo>
                  <a:cubicBezTo>
                    <a:pt x="977" y="358"/>
                    <a:pt x="1096" y="381"/>
                    <a:pt x="1144" y="453"/>
                  </a:cubicBezTo>
                  <a:cubicBezTo>
                    <a:pt x="1175" y="469"/>
                    <a:pt x="1207" y="477"/>
                    <a:pt x="1237" y="477"/>
                  </a:cubicBezTo>
                  <a:cubicBezTo>
                    <a:pt x="1297" y="477"/>
                    <a:pt x="1350" y="445"/>
                    <a:pt x="1382" y="381"/>
                  </a:cubicBezTo>
                  <a:cubicBezTo>
                    <a:pt x="1453" y="310"/>
                    <a:pt x="1429" y="215"/>
                    <a:pt x="1334" y="143"/>
                  </a:cubicBezTo>
                  <a:cubicBezTo>
                    <a:pt x="1191" y="72"/>
                    <a:pt x="1024"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05"/>
            <p:cNvSpPr/>
            <p:nvPr/>
          </p:nvSpPr>
          <p:spPr>
            <a:xfrm>
              <a:off x="5167663" y="2830883"/>
              <a:ext cx="298900" cy="282800"/>
            </a:xfrm>
            <a:custGeom>
              <a:avLst/>
              <a:gdLst/>
              <a:ahLst/>
              <a:cxnLst/>
              <a:rect l="l" t="t" r="r" b="b"/>
              <a:pathLst>
                <a:path w="11956" h="11312" extrusionOk="0">
                  <a:moveTo>
                    <a:pt x="3620" y="4525"/>
                  </a:moveTo>
                  <a:cubicBezTo>
                    <a:pt x="4430" y="4525"/>
                    <a:pt x="5168" y="4834"/>
                    <a:pt x="5739" y="5335"/>
                  </a:cubicBezTo>
                  <a:cubicBezTo>
                    <a:pt x="5382" y="5716"/>
                    <a:pt x="5120" y="6168"/>
                    <a:pt x="4954" y="6644"/>
                  </a:cubicBezTo>
                  <a:cubicBezTo>
                    <a:pt x="4025" y="6311"/>
                    <a:pt x="3263" y="5573"/>
                    <a:pt x="2953" y="4620"/>
                  </a:cubicBezTo>
                  <a:cubicBezTo>
                    <a:pt x="3144" y="4549"/>
                    <a:pt x="3382" y="4525"/>
                    <a:pt x="3620" y="4525"/>
                  </a:cubicBezTo>
                  <a:close/>
                  <a:moveTo>
                    <a:pt x="8359" y="4549"/>
                  </a:moveTo>
                  <a:cubicBezTo>
                    <a:pt x="8597" y="4549"/>
                    <a:pt x="8835" y="4596"/>
                    <a:pt x="9050" y="4620"/>
                  </a:cubicBezTo>
                  <a:cubicBezTo>
                    <a:pt x="8716" y="5573"/>
                    <a:pt x="7978" y="6311"/>
                    <a:pt x="7025" y="6644"/>
                  </a:cubicBezTo>
                  <a:cubicBezTo>
                    <a:pt x="6883" y="6168"/>
                    <a:pt x="6597" y="5716"/>
                    <a:pt x="6240" y="5335"/>
                  </a:cubicBezTo>
                  <a:cubicBezTo>
                    <a:pt x="6811" y="4858"/>
                    <a:pt x="7549" y="4549"/>
                    <a:pt x="8359" y="4549"/>
                  </a:cubicBezTo>
                  <a:close/>
                  <a:moveTo>
                    <a:pt x="5978" y="5597"/>
                  </a:moveTo>
                  <a:cubicBezTo>
                    <a:pt x="6287" y="5930"/>
                    <a:pt x="6525" y="6311"/>
                    <a:pt x="6668" y="6763"/>
                  </a:cubicBezTo>
                  <a:cubicBezTo>
                    <a:pt x="6454" y="6811"/>
                    <a:pt x="6216" y="6835"/>
                    <a:pt x="5978" y="6835"/>
                  </a:cubicBezTo>
                  <a:cubicBezTo>
                    <a:pt x="5739" y="6835"/>
                    <a:pt x="5501" y="6811"/>
                    <a:pt x="5287" y="6787"/>
                  </a:cubicBezTo>
                  <a:cubicBezTo>
                    <a:pt x="5430" y="6311"/>
                    <a:pt x="5692" y="5930"/>
                    <a:pt x="5978" y="5597"/>
                  </a:cubicBezTo>
                  <a:close/>
                  <a:moveTo>
                    <a:pt x="6716" y="7049"/>
                  </a:moveTo>
                  <a:cubicBezTo>
                    <a:pt x="6763" y="7240"/>
                    <a:pt x="6787" y="7406"/>
                    <a:pt x="6787" y="7597"/>
                  </a:cubicBezTo>
                  <a:cubicBezTo>
                    <a:pt x="6811" y="8311"/>
                    <a:pt x="6597" y="9026"/>
                    <a:pt x="6216" y="9621"/>
                  </a:cubicBezTo>
                  <a:cubicBezTo>
                    <a:pt x="6192" y="9645"/>
                    <a:pt x="6192" y="9669"/>
                    <a:pt x="6168" y="9669"/>
                  </a:cubicBezTo>
                  <a:cubicBezTo>
                    <a:pt x="6192" y="9740"/>
                    <a:pt x="5978" y="9978"/>
                    <a:pt x="5978" y="9978"/>
                  </a:cubicBezTo>
                  <a:cubicBezTo>
                    <a:pt x="5501" y="9478"/>
                    <a:pt x="5168" y="8788"/>
                    <a:pt x="5120" y="8049"/>
                  </a:cubicBezTo>
                  <a:lnTo>
                    <a:pt x="5120" y="7454"/>
                  </a:lnTo>
                  <a:cubicBezTo>
                    <a:pt x="5120" y="7335"/>
                    <a:pt x="5144" y="7216"/>
                    <a:pt x="5168" y="7049"/>
                  </a:cubicBezTo>
                  <a:cubicBezTo>
                    <a:pt x="5406" y="7121"/>
                    <a:pt x="5692" y="7144"/>
                    <a:pt x="5954" y="7144"/>
                  </a:cubicBezTo>
                  <a:cubicBezTo>
                    <a:pt x="6216" y="7144"/>
                    <a:pt x="6478" y="7121"/>
                    <a:pt x="6716" y="7049"/>
                  </a:cubicBezTo>
                  <a:close/>
                  <a:moveTo>
                    <a:pt x="9383" y="4715"/>
                  </a:moveTo>
                  <a:cubicBezTo>
                    <a:pt x="10645" y="5120"/>
                    <a:pt x="11574" y="6335"/>
                    <a:pt x="11574" y="7764"/>
                  </a:cubicBezTo>
                  <a:cubicBezTo>
                    <a:pt x="11574" y="9550"/>
                    <a:pt x="10145" y="11026"/>
                    <a:pt x="8359" y="11026"/>
                  </a:cubicBezTo>
                  <a:cubicBezTo>
                    <a:pt x="7549" y="11026"/>
                    <a:pt x="6811" y="10717"/>
                    <a:pt x="6240" y="10217"/>
                  </a:cubicBezTo>
                  <a:cubicBezTo>
                    <a:pt x="6883" y="9550"/>
                    <a:pt x="7192" y="8692"/>
                    <a:pt x="7192" y="7764"/>
                  </a:cubicBezTo>
                  <a:lnTo>
                    <a:pt x="7240" y="7764"/>
                  </a:lnTo>
                  <a:cubicBezTo>
                    <a:pt x="7192" y="7502"/>
                    <a:pt x="7168" y="7240"/>
                    <a:pt x="7121" y="6978"/>
                  </a:cubicBezTo>
                  <a:cubicBezTo>
                    <a:pt x="8192" y="6621"/>
                    <a:pt x="9026" y="5787"/>
                    <a:pt x="9383" y="4715"/>
                  </a:cubicBezTo>
                  <a:close/>
                  <a:moveTo>
                    <a:pt x="5906" y="0"/>
                  </a:moveTo>
                  <a:cubicBezTo>
                    <a:pt x="3953" y="0"/>
                    <a:pt x="2334" y="1596"/>
                    <a:pt x="2334" y="3572"/>
                  </a:cubicBezTo>
                  <a:cubicBezTo>
                    <a:pt x="2334" y="3834"/>
                    <a:pt x="2382" y="4096"/>
                    <a:pt x="2429" y="4382"/>
                  </a:cubicBezTo>
                  <a:cubicBezTo>
                    <a:pt x="1000" y="4858"/>
                    <a:pt x="0" y="6192"/>
                    <a:pt x="0" y="7764"/>
                  </a:cubicBezTo>
                  <a:cubicBezTo>
                    <a:pt x="0" y="8240"/>
                    <a:pt x="72" y="8692"/>
                    <a:pt x="262" y="9097"/>
                  </a:cubicBezTo>
                  <a:cubicBezTo>
                    <a:pt x="280" y="9170"/>
                    <a:pt x="354" y="9201"/>
                    <a:pt x="430" y="9201"/>
                  </a:cubicBezTo>
                  <a:cubicBezTo>
                    <a:pt x="454" y="9201"/>
                    <a:pt x="478" y="9198"/>
                    <a:pt x="500" y="9192"/>
                  </a:cubicBezTo>
                  <a:cubicBezTo>
                    <a:pt x="596" y="9169"/>
                    <a:pt x="619" y="9050"/>
                    <a:pt x="596" y="8954"/>
                  </a:cubicBezTo>
                  <a:cubicBezTo>
                    <a:pt x="429" y="8573"/>
                    <a:pt x="357" y="8145"/>
                    <a:pt x="357" y="7740"/>
                  </a:cubicBezTo>
                  <a:cubicBezTo>
                    <a:pt x="357" y="6311"/>
                    <a:pt x="1262" y="5120"/>
                    <a:pt x="2548" y="4668"/>
                  </a:cubicBezTo>
                  <a:cubicBezTo>
                    <a:pt x="2906" y="5739"/>
                    <a:pt x="3763" y="6573"/>
                    <a:pt x="4811" y="6930"/>
                  </a:cubicBezTo>
                  <a:cubicBezTo>
                    <a:pt x="4787" y="7073"/>
                    <a:pt x="4763" y="7240"/>
                    <a:pt x="4763" y="7383"/>
                  </a:cubicBezTo>
                  <a:cubicBezTo>
                    <a:pt x="4715" y="7549"/>
                    <a:pt x="4715" y="7740"/>
                    <a:pt x="4763" y="7907"/>
                  </a:cubicBezTo>
                  <a:cubicBezTo>
                    <a:pt x="4787" y="8740"/>
                    <a:pt x="5144" y="9550"/>
                    <a:pt x="5716" y="10145"/>
                  </a:cubicBezTo>
                  <a:cubicBezTo>
                    <a:pt x="5144" y="10645"/>
                    <a:pt x="4406" y="10955"/>
                    <a:pt x="3596" y="10955"/>
                  </a:cubicBezTo>
                  <a:cubicBezTo>
                    <a:pt x="2548" y="10955"/>
                    <a:pt x="1572" y="10455"/>
                    <a:pt x="977" y="9621"/>
                  </a:cubicBezTo>
                  <a:cubicBezTo>
                    <a:pt x="935" y="9565"/>
                    <a:pt x="876" y="9542"/>
                    <a:pt x="826" y="9542"/>
                  </a:cubicBezTo>
                  <a:cubicBezTo>
                    <a:pt x="790" y="9542"/>
                    <a:pt x="758" y="9554"/>
                    <a:pt x="738" y="9574"/>
                  </a:cubicBezTo>
                  <a:cubicBezTo>
                    <a:pt x="643" y="9645"/>
                    <a:pt x="643" y="9764"/>
                    <a:pt x="715" y="9812"/>
                  </a:cubicBezTo>
                  <a:cubicBezTo>
                    <a:pt x="1381" y="10740"/>
                    <a:pt x="2453" y="11312"/>
                    <a:pt x="3620" y="11312"/>
                  </a:cubicBezTo>
                  <a:cubicBezTo>
                    <a:pt x="4525" y="11312"/>
                    <a:pt x="5358" y="10979"/>
                    <a:pt x="6001" y="10407"/>
                  </a:cubicBezTo>
                  <a:cubicBezTo>
                    <a:pt x="6621" y="10979"/>
                    <a:pt x="7454" y="11312"/>
                    <a:pt x="8383" y="11312"/>
                  </a:cubicBezTo>
                  <a:cubicBezTo>
                    <a:pt x="10359" y="11312"/>
                    <a:pt x="11955" y="9693"/>
                    <a:pt x="11955" y="7740"/>
                  </a:cubicBezTo>
                  <a:cubicBezTo>
                    <a:pt x="11931" y="6192"/>
                    <a:pt x="10883" y="4858"/>
                    <a:pt x="9455" y="4382"/>
                  </a:cubicBezTo>
                  <a:cubicBezTo>
                    <a:pt x="9526" y="4120"/>
                    <a:pt x="9550" y="3834"/>
                    <a:pt x="9550" y="3572"/>
                  </a:cubicBezTo>
                  <a:cubicBezTo>
                    <a:pt x="9550" y="2763"/>
                    <a:pt x="9288" y="2001"/>
                    <a:pt x="8764" y="1381"/>
                  </a:cubicBezTo>
                  <a:cubicBezTo>
                    <a:pt x="8736" y="1326"/>
                    <a:pt x="8684" y="1302"/>
                    <a:pt x="8631" y="1302"/>
                  </a:cubicBezTo>
                  <a:cubicBezTo>
                    <a:pt x="8593" y="1302"/>
                    <a:pt x="8555" y="1314"/>
                    <a:pt x="8526" y="1334"/>
                  </a:cubicBezTo>
                  <a:cubicBezTo>
                    <a:pt x="8454" y="1405"/>
                    <a:pt x="8454" y="1524"/>
                    <a:pt x="8502" y="1572"/>
                  </a:cubicBezTo>
                  <a:cubicBezTo>
                    <a:pt x="8954" y="2143"/>
                    <a:pt x="9193" y="2834"/>
                    <a:pt x="9193" y="3572"/>
                  </a:cubicBezTo>
                  <a:cubicBezTo>
                    <a:pt x="9193" y="3810"/>
                    <a:pt x="9169" y="4049"/>
                    <a:pt x="9097" y="4287"/>
                  </a:cubicBezTo>
                  <a:cubicBezTo>
                    <a:pt x="8859" y="4239"/>
                    <a:pt x="8597" y="4191"/>
                    <a:pt x="8335" y="4191"/>
                  </a:cubicBezTo>
                  <a:cubicBezTo>
                    <a:pt x="7430" y="4191"/>
                    <a:pt x="6597" y="4525"/>
                    <a:pt x="5954" y="5096"/>
                  </a:cubicBezTo>
                  <a:cubicBezTo>
                    <a:pt x="5311" y="4525"/>
                    <a:pt x="4477" y="4191"/>
                    <a:pt x="3572" y="4191"/>
                  </a:cubicBezTo>
                  <a:cubicBezTo>
                    <a:pt x="3287" y="4191"/>
                    <a:pt x="3025" y="4239"/>
                    <a:pt x="2786" y="4287"/>
                  </a:cubicBezTo>
                  <a:cubicBezTo>
                    <a:pt x="2739" y="4049"/>
                    <a:pt x="2691" y="3810"/>
                    <a:pt x="2691" y="3572"/>
                  </a:cubicBezTo>
                  <a:cubicBezTo>
                    <a:pt x="2691" y="1786"/>
                    <a:pt x="4168" y="357"/>
                    <a:pt x="5906" y="357"/>
                  </a:cubicBezTo>
                  <a:cubicBezTo>
                    <a:pt x="6668" y="357"/>
                    <a:pt x="7335" y="595"/>
                    <a:pt x="7907" y="1048"/>
                  </a:cubicBezTo>
                  <a:cubicBezTo>
                    <a:pt x="7949" y="1069"/>
                    <a:pt x="7992" y="1081"/>
                    <a:pt x="8031" y="1081"/>
                  </a:cubicBezTo>
                  <a:cubicBezTo>
                    <a:pt x="8078" y="1081"/>
                    <a:pt x="8118" y="1063"/>
                    <a:pt x="8145" y="1024"/>
                  </a:cubicBezTo>
                  <a:cubicBezTo>
                    <a:pt x="8216" y="929"/>
                    <a:pt x="8216" y="834"/>
                    <a:pt x="8121" y="786"/>
                  </a:cubicBezTo>
                  <a:cubicBezTo>
                    <a:pt x="7502" y="262"/>
                    <a:pt x="6716" y="0"/>
                    <a:pt x="5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5" name="Google Shape;11285;p105"/>
          <p:cNvGrpSpPr/>
          <p:nvPr/>
        </p:nvGrpSpPr>
        <p:grpSpPr>
          <a:xfrm>
            <a:off x="6296158" y="2992569"/>
            <a:ext cx="309768" cy="355122"/>
            <a:chOff x="5695138" y="2824483"/>
            <a:chExt cx="259025" cy="296950"/>
          </a:xfrm>
        </p:grpSpPr>
        <p:sp>
          <p:nvSpPr>
            <p:cNvPr id="11286" name="Google Shape;11286;p105"/>
            <p:cNvSpPr/>
            <p:nvPr/>
          </p:nvSpPr>
          <p:spPr>
            <a:xfrm>
              <a:off x="5787438" y="2947558"/>
              <a:ext cx="75025" cy="8950"/>
            </a:xfrm>
            <a:custGeom>
              <a:avLst/>
              <a:gdLst/>
              <a:ahLst/>
              <a:cxnLst/>
              <a:rect l="l" t="t" r="r" b="b"/>
              <a:pathLst>
                <a:path w="3001" h="358" extrusionOk="0">
                  <a:moveTo>
                    <a:pt x="214" y="1"/>
                  </a:moveTo>
                  <a:cubicBezTo>
                    <a:pt x="119" y="1"/>
                    <a:pt x="71" y="72"/>
                    <a:pt x="24" y="167"/>
                  </a:cubicBezTo>
                  <a:cubicBezTo>
                    <a:pt x="0" y="287"/>
                    <a:pt x="95" y="358"/>
                    <a:pt x="214" y="358"/>
                  </a:cubicBezTo>
                  <a:lnTo>
                    <a:pt x="2834" y="358"/>
                  </a:lnTo>
                  <a:cubicBezTo>
                    <a:pt x="2905" y="358"/>
                    <a:pt x="2977" y="310"/>
                    <a:pt x="3001" y="215"/>
                  </a:cubicBezTo>
                  <a:cubicBezTo>
                    <a:pt x="3001" y="96"/>
                    <a:pt x="2929" y="1"/>
                    <a:pt x="2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05"/>
            <p:cNvSpPr/>
            <p:nvPr/>
          </p:nvSpPr>
          <p:spPr>
            <a:xfrm>
              <a:off x="5787438" y="2968408"/>
              <a:ext cx="75025" cy="8950"/>
            </a:xfrm>
            <a:custGeom>
              <a:avLst/>
              <a:gdLst/>
              <a:ahLst/>
              <a:cxnLst/>
              <a:rect l="l" t="t" r="r" b="b"/>
              <a:pathLst>
                <a:path w="3001" h="358" extrusionOk="0">
                  <a:moveTo>
                    <a:pt x="214" y="0"/>
                  </a:moveTo>
                  <a:cubicBezTo>
                    <a:pt x="119" y="0"/>
                    <a:pt x="71" y="72"/>
                    <a:pt x="24" y="167"/>
                  </a:cubicBezTo>
                  <a:cubicBezTo>
                    <a:pt x="0" y="286"/>
                    <a:pt x="95" y="357"/>
                    <a:pt x="214" y="357"/>
                  </a:cubicBezTo>
                  <a:lnTo>
                    <a:pt x="2834" y="357"/>
                  </a:lnTo>
                  <a:cubicBezTo>
                    <a:pt x="2905" y="357"/>
                    <a:pt x="2977" y="310"/>
                    <a:pt x="3001" y="215"/>
                  </a:cubicBezTo>
                  <a:cubicBezTo>
                    <a:pt x="3001" y="96"/>
                    <a:pt x="2929" y="0"/>
                    <a:pt x="2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05"/>
            <p:cNvSpPr/>
            <p:nvPr/>
          </p:nvSpPr>
          <p:spPr>
            <a:xfrm>
              <a:off x="5804088" y="2989233"/>
              <a:ext cx="42300" cy="8950"/>
            </a:xfrm>
            <a:custGeom>
              <a:avLst/>
              <a:gdLst/>
              <a:ahLst/>
              <a:cxnLst/>
              <a:rect l="l" t="t" r="r" b="b"/>
              <a:pathLst>
                <a:path w="1692" h="358" extrusionOk="0">
                  <a:moveTo>
                    <a:pt x="191" y="1"/>
                  </a:moveTo>
                  <a:cubicBezTo>
                    <a:pt x="120" y="1"/>
                    <a:pt x="48" y="72"/>
                    <a:pt x="25" y="144"/>
                  </a:cubicBezTo>
                  <a:cubicBezTo>
                    <a:pt x="1" y="263"/>
                    <a:pt x="72" y="358"/>
                    <a:pt x="191" y="358"/>
                  </a:cubicBezTo>
                  <a:lnTo>
                    <a:pt x="1501" y="358"/>
                  </a:lnTo>
                  <a:cubicBezTo>
                    <a:pt x="1596" y="358"/>
                    <a:pt x="1668" y="310"/>
                    <a:pt x="1692" y="215"/>
                  </a:cubicBezTo>
                  <a:cubicBezTo>
                    <a:pt x="1692" y="96"/>
                    <a:pt x="1596" y="1"/>
                    <a:pt x="1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05"/>
            <p:cNvSpPr/>
            <p:nvPr/>
          </p:nvSpPr>
          <p:spPr>
            <a:xfrm>
              <a:off x="5695138" y="2824483"/>
              <a:ext cx="259025" cy="296950"/>
            </a:xfrm>
            <a:custGeom>
              <a:avLst/>
              <a:gdLst/>
              <a:ahLst/>
              <a:cxnLst/>
              <a:rect l="l" t="t" r="r" b="b"/>
              <a:pathLst>
                <a:path w="10361" h="11878" extrusionOk="0">
                  <a:moveTo>
                    <a:pt x="5073" y="470"/>
                  </a:moveTo>
                  <a:lnTo>
                    <a:pt x="5073" y="1709"/>
                  </a:lnTo>
                  <a:lnTo>
                    <a:pt x="1668" y="3685"/>
                  </a:lnTo>
                  <a:lnTo>
                    <a:pt x="572" y="3066"/>
                  </a:lnTo>
                  <a:lnTo>
                    <a:pt x="1049" y="2780"/>
                  </a:lnTo>
                  <a:lnTo>
                    <a:pt x="5073" y="470"/>
                  </a:lnTo>
                  <a:close/>
                  <a:moveTo>
                    <a:pt x="10003" y="3352"/>
                  </a:moveTo>
                  <a:lnTo>
                    <a:pt x="10003" y="8496"/>
                  </a:lnTo>
                  <a:lnTo>
                    <a:pt x="8907" y="7877"/>
                  </a:lnTo>
                  <a:lnTo>
                    <a:pt x="8907" y="3971"/>
                  </a:lnTo>
                  <a:lnTo>
                    <a:pt x="10003" y="3352"/>
                  </a:lnTo>
                  <a:close/>
                  <a:moveTo>
                    <a:pt x="5383" y="494"/>
                  </a:moveTo>
                  <a:lnTo>
                    <a:pt x="9860" y="3090"/>
                  </a:lnTo>
                  <a:lnTo>
                    <a:pt x="8741" y="3709"/>
                  </a:lnTo>
                  <a:lnTo>
                    <a:pt x="6764" y="2542"/>
                  </a:lnTo>
                  <a:cubicBezTo>
                    <a:pt x="6732" y="2526"/>
                    <a:pt x="6701" y="2519"/>
                    <a:pt x="6671" y="2519"/>
                  </a:cubicBezTo>
                  <a:cubicBezTo>
                    <a:pt x="6611" y="2519"/>
                    <a:pt x="6558" y="2550"/>
                    <a:pt x="6526" y="2614"/>
                  </a:cubicBezTo>
                  <a:cubicBezTo>
                    <a:pt x="6455" y="2709"/>
                    <a:pt x="6478" y="2780"/>
                    <a:pt x="6574" y="2852"/>
                  </a:cubicBezTo>
                  <a:lnTo>
                    <a:pt x="8574" y="4019"/>
                  </a:lnTo>
                  <a:lnTo>
                    <a:pt x="8574" y="7901"/>
                  </a:lnTo>
                  <a:lnTo>
                    <a:pt x="5216" y="9853"/>
                  </a:lnTo>
                  <a:lnTo>
                    <a:pt x="1858" y="7901"/>
                  </a:lnTo>
                  <a:lnTo>
                    <a:pt x="1858" y="4019"/>
                  </a:lnTo>
                  <a:lnTo>
                    <a:pt x="5216" y="2042"/>
                  </a:lnTo>
                  <a:lnTo>
                    <a:pt x="5883" y="2423"/>
                  </a:lnTo>
                  <a:cubicBezTo>
                    <a:pt x="5921" y="2451"/>
                    <a:pt x="5958" y="2465"/>
                    <a:pt x="5993" y="2465"/>
                  </a:cubicBezTo>
                  <a:cubicBezTo>
                    <a:pt x="6046" y="2465"/>
                    <a:pt x="6092" y="2433"/>
                    <a:pt x="6121" y="2376"/>
                  </a:cubicBezTo>
                  <a:cubicBezTo>
                    <a:pt x="6193" y="2280"/>
                    <a:pt x="6169" y="2185"/>
                    <a:pt x="6073" y="2137"/>
                  </a:cubicBezTo>
                  <a:lnTo>
                    <a:pt x="5383" y="1733"/>
                  </a:lnTo>
                  <a:lnTo>
                    <a:pt x="5383" y="494"/>
                  </a:lnTo>
                  <a:close/>
                  <a:moveTo>
                    <a:pt x="1668" y="8210"/>
                  </a:moveTo>
                  <a:lnTo>
                    <a:pt x="5073" y="10163"/>
                  </a:lnTo>
                  <a:lnTo>
                    <a:pt x="5073" y="11401"/>
                  </a:lnTo>
                  <a:lnTo>
                    <a:pt x="5026" y="11401"/>
                  </a:lnTo>
                  <a:lnTo>
                    <a:pt x="2787" y="10115"/>
                  </a:lnTo>
                  <a:lnTo>
                    <a:pt x="572" y="8829"/>
                  </a:lnTo>
                  <a:lnTo>
                    <a:pt x="1668" y="8210"/>
                  </a:lnTo>
                  <a:close/>
                  <a:moveTo>
                    <a:pt x="8788" y="8186"/>
                  </a:moveTo>
                  <a:lnTo>
                    <a:pt x="9884" y="8805"/>
                  </a:lnTo>
                  <a:lnTo>
                    <a:pt x="7621" y="10115"/>
                  </a:lnTo>
                  <a:lnTo>
                    <a:pt x="5383" y="11401"/>
                  </a:lnTo>
                  <a:lnTo>
                    <a:pt x="5383" y="10139"/>
                  </a:lnTo>
                  <a:lnTo>
                    <a:pt x="8788" y="8186"/>
                  </a:lnTo>
                  <a:close/>
                  <a:moveTo>
                    <a:pt x="5180" y="0"/>
                  </a:moveTo>
                  <a:cubicBezTo>
                    <a:pt x="5151" y="0"/>
                    <a:pt x="5121" y="6"/>
                    <a:pt x="5097" y="18"/>
                  </a:cubicBezTo>
                  <a:lnTo>
                    <a:pt x="96" y="2900"/>
                  </a:lnTo>
                  <a:cubicBezTo>
                    <a:pt x="25" y="2947"/>
                    <a:pt x="1" y="2995"/>
                    <a:pt x="1" y="3066"/>
                  </a:cubicBezTo>
                  <a:lnTo>
                    <a:pt x="1" y="6519"/>
                  </a:lnTo>
                  <a:cubicBezTo>
                    <a:pt x="1" y="6591"/>
                    <a:pt x="72" y="6662"/>
                    <a:pt x="144" y="6686"/>
                  </a:cubicBezTo>
                  <a:cubicBezTo>
                    <a:pt x="159" y="6689"/>
                    <a:pt x="174" y="6691"/>
                    <a:pt x="188" y="6691"/>
                  </a:cubicBezTo>
                  <a:cubicBezTo>
                    <a:pt x="286" y="6691"/>
                    <a:pt x="358" y="6623"/>
                    <a:pt x="358" y="6519"/>
                  </a:cubicBezTo>
                  <a:lnTo>
                    <a:pt x="358" y="3352"/>
                  </a:lnTo>
                  <a:lnTo>
                    <a:pt x="1453" y="3971"/>
                  </a:lnTo>
                  <a:lnTo>
                    <a:pt x="1453" y="7877"/>
                  </a:lnTo>
                  <a:lnTo>
                    <a:pt x="358" y="8496"/>
                  </a:lnTo>
                  <a:lnTo>
                    <a:pt x="358" y="7305"/>
                  </a:lnTo>
                  <a:cubicBezTo>
                    <a:pt x="358" y="7234"/>
                    <a:pt x="310" y="7162"/>
                    <a:pt x="215" y="7138"/>
                  </a:cubicBezTo>
                  <a:cubicBezTo>
                    <a:pt x="200" y="7135"/>
                    <a:pt x="185" y="7134"/>
                    <a:pt x="170" y="7134"/>
                  </a:cubicBezTo>
                  <a:cubicBezTo>
                    <a:pt x="73" y="7134"/>
                    <a:pt x="1" y="7201"/>
                    <a:pt x="1" y="7305"/>
                  </a:cubicBezTo>
                  <a:lnTo>
                    <a:pt x="1" y="8805"/>
                  </a:lnTo>
                  <a:cubicBezTo>
                    <a:pt x="1" y="8853"/>
                    <a:pt x="25" y="8925"/>
                    <a:pt x="96" y="8948"/>
                  </a:cubicBezTo>
                  <a:lnTo>
                    <a:pt x="5097" y="11830"/>
                  </a:lnTo>
                  <a:cubicBezTo>
                    <a:pt x="5121" y="11878"/>
                    <a:pt x="5145" y="11878"/>
                    <a:pt x="5169" y="11878"/>
                  </a:cubicBezTo>
                  <a:cubicBezTo>
                    <a:pt x="5216" y="11878"/>
                    <a:pt x="5240" y="11878"/>
                    <a:pt x="5264" y="11830"/>
                  </a:cubicBezTo>
                  <a:lnTo>
                    <a:pt x="10265" y="8948"/>
                  </a:lnTo>
                  <a:cubicBezTo>
                    <a:pt x="10336" y="8925"/>
                    <a:pt x="10360" y="8853"/>
                    <a:pt x="10360" y="8805"/>
                  </a:cubicBezTo>
                  <a:lnTo>
                    <a:pt x="10360" y="3066"/>
                  </a:lnTo>
                  <a:cubicBezTo>
                    <a:pt x="10360" y="2995"/>
                    <a:pt x="10336" y="2947"/>
                    <a:pt x="10265" y="2900"/>
                  </a:cubicBezTo>
                  <a:lnTo>
                    <a:pt x="5264" y="18"/>
                  </a:lnTo>
                  <a:cubicBezTo>
                    <a:pt x="5240" y="6"/>
                    <a:pt x="5210" y="0"/>
                    <a:pt x="5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0" name="Google Shape;11290;p105"/>
          <p:cNvSpPr/>
          <p:nvPr/>
        </p:nvSpPr>
        <p:spPr>
          <a:xfrm>
            <a:off x="6997425" y="2993040"/>
            <a:ext cx="356019" cy="355332"/>
          </a:xfrm>
          <a:custGeom>
            <a:avLst/>
            <a:gdLst/>
            <a:ahLst/>
            <a:cxnLst/>
            <a:rect l="l" t="t" r="r" b="b"/>
            <a:pathLst>
              <a:path w="11908" h="11885" extrusionOk="0">
                <a:moveTo>
                  <a:pt x="6312" y="1335"/>
                </a:moveTo>
                <a:lnTo>
                  <a:pt x="7097" y="1811"/>
                </a:lnTo>
                <a:lnTo>
                  <a:pt x="6312" y="2287"/>
                </a:lnTo>
                <a:lnTo>
                  <a:pt x="5550" y="1811"/>
                </a:lnTo>
                <a:lnTo>
                  <a:pt x="6312" y="1335"/>
                </a:lnTo>
                <a:close/>
                <a:moveTo>
                  <a:pt x="9479" y="3454"/>
                </a:moveTo>
                <a:lnTo>
                  <a:pt x="10241" y="3930"/>
                </a:lnTo>
                <a:lnTo>
                  <a:pt x="10003" y="4073"/>
                </a:lnTo>
                <a:lnTo>
                  <a:pt x="9479" y="4407"/>
                </a:lnTo>
                <a:lnTo>
                  <a:pt x="8693" y="3930"/>
                </a:lnTo>
                <a:lnTo>
                  <a:pt x="9479" y="3454"/>
                </a:lnTo>
                <a:close/>
                <a:moveTo>
                  <a:pt x="3168" y="5026"/>
                </a:moveTo>
                <a:lnTo>
                  <a:pt x="3930" y="5502"/>
                </a:lnTo>
                <a:lnTo>
                  <a:pt x="3168" y="5978"/>
                </a:lnTo>
                <a:lnTo>
                  <a:pt x="2382" y="5502"/>
                </a:lnTo>
                <a:lnTo>
                  <a:pt x="3168" y="5026"/>
                </a:lnTo>
                <a:close/>
                <a:moveTo>
                  <a:pt x="5359" y="2120"/>
                </a:moveTo>
                <a:lnTo>
                  <a:pt x="6169" y="2549"/>
                </a:lnTo>
                <a:lnTo>
                  <a:pt x="6169" y="10694"/>
                </a:lnTo>
                <a:lnTo>
                  <a:pt x="5359" y="10694"/>
                </a:lnTo>
                <a:lnTo>
                  <a:pt x="5359" y="2120"/>
                </a:lnTo>
                <a:close/>
                <a:moveTo>
                  <a:pt x="8503" y="4240"/>
                </a:moveTo>
                <a:lnTo>
                  <a:pt x="9288" y="4669"/>
                </a:lnTo>
                <a:lnTo>
                  <a:pt x="9288" y="10694"/>
                </a:lnTo>
                <a:lnTo>
                  <a:pt x="8503" y="10694"/>
                </a:lnTo>
                <a:lnTo>
                  <a:pt x="8503" y="4240"/>
                </a:lnTo>
                <a:close/>
                <a:moveTo>
                  <a:pt x="4144" y="5836"/>
                </a:moveTo>
                <a:lnTo>
                  <a:pt x="4144" y="10717"/>
                </a:lnTo>
                <a:lnTo>
                  <a:pt x="3335" y="10717"/>
                </a:lnTo>
                <a:lnTo>
                  <a:pt x="3335" y="6312"/>
                </a:lnTo>
                <a:lnTo>
                  <a:pt x="4144" y="5836"/>
                </a:lnTo>
                <a:close/>
                <a:moveTo>
                  <a:pt x="7264" y="2120"/>
                </a:moveTo>
                <a:lnTo>
                  <a:pt x="7264" y="10717"/>
                </a:lnTo>
                <a:lnTo>
                  <a:pt x="6478" y="10717"/>
                </a:lnTo>
                <a:lnTo>
                  <a:pt x="6478" y="2597"/>
                </a:lnTo>
                <a:lnTo>
                  <a:pt x="7264" y="2120"/>
                </a:lnTo>
                <a:close/>
                <a:moveTo>
                  <a:pt x="11551" y="11051"/>
                </a:moveTo>
                <a:lnTo>
                  <a:pt x="11551" y="11527"/>
                </a:lnTo>
                <a:lnTo>
                  <a:pt x="358" y="11527"/>
                </a:lnTo>
                <a:lnTo>
                  <a:pt x="358" y="11051"/>
                </a:lnTo>
                <a:close/>
                <a:moveTo>
                  <a:pt x="930" y="1"/>
                </a:moveTo>
                <a:cubicBezTo>
                  <a:pt x="810" y="1"/>
                  <a:pt x="715" y="72"/>
                  <a:pt x="715" y="192"/>
                </a:cubicBezTo>
                <a:lnTo>
                  <a:pt x="715" y="977"/>
                </a:lnTo>
                <a:lnTo>
                  <a:pt x="501" y="977"/>
                </a:lnTo>
                <a:cubicBezTo>
                  <a:pt x="429" y="977"/>
                  <a:pt x="334" y="1049"/>
                  <a:pt x="334" y="1144"/>
                </a:cubicBezTo>
                <a:cubicBezTo>
                  <a:pt x="334" y="1263"/>
                  <a:pt x="382" y="1335"/>
                  <a:pt x="501" y="1335"/>
                </a:cubicBezTo>
                <a:lnTo>
                  <a:pt x="715" y="1335"/>
                </a:lnTo>
                <a:lnTo>
                  <a:pt x="715" y="2240"/>
                </a:lnTo>
                <a:lnTo>
                  <a:pt x="501" y="2240"/>
                </a:lnTo>
                <a:cubicBezTo>
                  <a:pt x="429" y="2240"/>
                  <a:pt x="334" y="2287"/>
                  <a:pt x="334" y="2382"/>
                </a:cubicBezTo>
                <a:cubicBezTo>
                  <a:pt x="334" y="2502"/>
                  <a:pt x="382" y="2597"/>
                  <a:pt x="501" y="2597"/>
                </a:cubicBezTo>
                <a:lnTo>
                  <a:pt x="715" y="2597"/>
                </a:lnTo>
                <a:lnTo>
                  <a:pt x="715" y="3478"/>
                </a:lnTo>
                <a:lnTo>
                  <a:pt x="501" y="3478"/>
                </a:lnTo>
                <a:cubicBezTo>
                  <a:pt x="429" y="3478"/>
                  <a:pt x="334" y="3549"/>
                  <a:pt x="334" y="3645"/>
                </a:cubicBezTo>
                <a:cubicBezTo>
                  <a:pt x="334" y="3740"/>
                  <a:pt x="382" y="3835"/>
                  <a:pt x="501" y="3835"/>
                </a:cubicBezTo>
                <a:lnTo>
                  <a:pt x="715" y="3835"/>
                </a:lnTo>
                <a:lnTo>
                  <a:pt x="715" y="4740"/>
                </a:lnTo>
                <a:lnTo>
                  <a:pt x="501" y="4740"/>
                </a:lnTo>
                <a:cubicBezTo>
                  <a:pt x="429" y="4740"/>
                  <a:pt x="334" y="4788"/>
                  <a:pt x="334" y="4883"/>
                </a:cubicBezTo>
                <a:cubicBezTo>
                  <a:pt x="334" y="5002"/>
                  <a:pt x="382" y="5097"/>
                  <a:pt x="501" y="5097"/>
                </a:cubicBezTo>
                <a:lnTo>
                  <a:pt x="715" y="5097"/>
                </a:lnTo>
                <a:lnTo>
                  <a:pt x="715" y="5978"/>
                </a:lnTo>
                <a:lnTo>
                  <a:pt x="501" y="5978"/>
                </a:lnTo>
                <a:cubicBezTo>
                  <a:pt x="429" y="5978"/>
                  <a:pt x="334" y="6050"/>
                  <a:pt x="334" y="6121"/>
                </a:cubicBezTo>
                <a:cubicBezTo>
                  <a:pt x="334" y="6240"/>
                  <a:pt x="382" y="6336"/>
                  <a:pt x="501" y="6336"/>
                </a:cubicBezTo>
                <a:lnTo>
                  <a:pt x="715" y="6336"/>
                </a:lnTo>
                <a:lnTo>
                  <a:pt x="715" y="7241"/>
                </a:lnTo>
                <a:lnTo>
                  <a:pt x="501" y="7241"/>
                </a:lnTo>
                <a:cubicBezTo>
                  <a:pt x="429" y="7241"/>
                  <a:pt x="334" y="7288"/>
                  <a:pt x="334" y="7383"/>
                </a:cubicBezTo>
                <a:cubicBezTo>
                  <a:pt x="334" y="7503"/>
                  <a:pt x="382" y="7598"/>
                  <a:pt x="501" y="7598"/>
                </a:cubicBezTo>
                <a:lnTo>
                  <a:pt x="715" y="7598"/>
                </a:lnTo>
                <a:lnTo>
                  <a:pt x="715" y="8479"/>
                </a:lnTo>
                <a:lnTo>
                  <a:pt x="501" y="8479"/>
                </a:lnTo>
                <a:cubicBezTo>
                  <a:pt x="429" y="8479"/>
                  <a:pt x="334" y="8550"/>
                  <a:pt x="334" y="8622"/>
                </a:cubicBezTo>
                <a:cubicBezTo>
                  <a:pt x="334" y="8741"/>
                  <a:pt x="382" y="8836"/>
                  <a:pt x="501" y="8836"/>
                </a:cubicBezTo>
                <a:lnTo>
                  <a:pt x="715" y="8836"/>
                </a:lnTo>
                <a:lnTo>
                  <a:pt x="715" y="9741"/>
                </a:lnTo>
                <a:lnTo>
                  <a:pt x="501" y="9741"/>
                </a:lnTo>
                <a:cubicBezTo>
                  <a:pt x="429" y="9741"/>
                  <a:pt x="334" y="9789"/>
                  <a:pt x="334" y="9884"/>
                </a:cubicBezTo>
                <a:cubicBezTo>
                  <a:pt x="334" y="10003"/>
                  <a:pt x="382" y="10098"/>
                  <a:pt x="501" y="10098"/>
                </a:cubicBezTo>
                <a:lnTo>
                  <a:pt x="715" y="10098"/>
                </a:lnTo>
                <a:lnTo>
                  <a:pt x="715" y="10717"/>
                </a:lnTo>
                <a:lnTo>
                  <a:pt x="310" y="10717"/>
                </a:lnTo>
                <a:cubicBezTo>
                  <a:pt x="144" y="10717"/>
                  <a:pt x="1" y="10837"/>
                  <a:pt x="1" y="11003"/>
                </a:cubicBezTo>
                <a:lnTo>
                  <a:pt x="1" y="11575"/>
                </a:lnTo>
                <a:cubicBezTo>
                  <a:pt x="1" y="11718"/>
                  <a:pt x="120" y="11884"/>
                  <a:pt x="310" y="11884"/>
                </a:cubicBezTo>
                <a:lnTo>
                  <a:pt x="11622" y="11884"/>
                </a:lnTo>
                <a:cubicBezTo>
                  <a:pt x="11765" y="11884"/>
                  <a:pt x="11908" y="11765"/>
                  <a:pt x="11908" y="11575"/>
                </a:cubicBezTo>
                <a:lnTo>
                  <a:pt x="11908" y="10979"/>
                </a:lnTo>
                <a:cubicBezTo>
                  <a:pt x="11908" y="10837"/>
                  <a:pt x="11789" y="10694"/>
                  <a:pt x="11622" y="10694"/>
                </a:cubicBezTo>
                <a:lnTo>
                  <a:pt x="10789" y="10694"/>
                </a:lnTo>
                <a:lnTo>
                  <a:pt x="10789" y="6193"/>
                </a:lnTo>
                <a:cubicBezTo>
                  <a:pt x="10789" y="6097"/>
                  <a:pt x="10717" y="6002"/>
                  <a:pt x="10646" y="6002"/>
                </a:cubicBezTo>
                <a:cubicBezTo>
                  <a:pt x="10527" y="6002"/>
                  <a:pt x="10431" y="6074"/>
                  <a:pt x="10431" y="6193"/>
                </a:cubicBezTo>
                <a:lnTo>
                  <a:pt x="10431" y="10694"/>
                </a:lnTo>
                <a:lnTo>
                  <a:pt x="9622" y="10694"/>
                </a:lnTo>
                <a:lnTo>
                  <a:pt x="9622" y="4669"/>
                </a:lnTo>
                <a:lnTo>
                  <a:pt x="10431" y="4240"/>
                </a:lnTo>
                <a:lnTo>
                  <a:pt x="10431" y="5383"/>
                </a:lnTo>
                <a:cubicBezTo>
                  <a:pt x="10431" y="5478"/>
                  <a:pt x="10479" y="5574"/>
                  <a:pt x="10574" y="5574"/>
                </a:cubicBezTo>
                <a:cubicBezTo>
                  <a:pt x="10693" y="5574"/>
                  <a:pt x="10789" y="5502"/>
                  <a:pt x="10789" y="5383"/>
                </a:cubicBezTo>
                <a:lnTo>
                  <a:pt x="10789" y="3930"/>
                </a:lnTo>
                <a:cubicBezTo>
                  <a:pt x="10789" y="3883"/>
                  <a:pt x="10765" y="3811"/>
                  <a:pt x="10693" y="3787"/>
                </a:cubicBezTo>
                <a:lnTo>
                  <a:pt x="9646" y="3144"/>
                </a:lnTo>
                <a:cubicBezTo>
                  <a:pt x="9586" y="3121"/>
                  <a:pt x="9527" y="3109"/>
                  <a:pt x="9473" y="3109"/>
                </a:cubicBezTo>
                <a:cubicBezTo>
                  <a:pt x="9419" y="3109"/>
                  <a:pt x="9372" y="3121"/>
                  <a:pt x="9336" y="3144"/>
                </a:cubicBezTo>
                <a:lnTo>
                  <a:pt x="8288" y="3787"/>
                </a:lnTo>
                <a:cubicBezTo>
                  <a:pt x="8217" y="3811"/>
                  <a:pt x="8193" y="3883"/>
                  <a:pt x="8193" y="3930"/>
                </a:cubicBezTo>
                <a:lnTo>
                  <a:pt x="8193" y="10717"/>
                </a:lnTo>
                <a:lnTo>
                  <a:pt x="7621" y="10717"/>
                </a:lnTo>
                <a:lnTo>
                  <a:pt x="7621" y="1811"/>
                </a:lnTo>
                <a:lnTo>
                  <a:pt x="7621" y="1787"/>
                </a:lnTo>
                <a:cubicBezTo>
                  <a:pt x="7621" y="1739"/>
                  <a:pt x="7598" y="1692"/>
                  <a:pt x="7550" y="1668"/>
                </a:cubicBezTo>
                <a:lnTo>
                  <a:pt x="6502" y="1049"/>
                </a:lnTo>
                <a:cubicBezTo>
                  <a:pt x="6443" y="1013"/>
                  <a:pt x="6383" y="995"/>
                  <a:pt x="6326" y="995"/>
                </a:cubicBezTo>
                <a:cubicBezTo>
                  <a:pt x="6270" y="995"/>
                  <a:pt x="6216" y="1013"/>
                  <a:pt x="6169" y="1049"/>
                </a:cubicBezTo>
                <a:lnTo>
                  <a:pt x="5121" y="1668"/>
                </a:lnTo>
                <a:cubicBezTo>
                  <a:pt x="5097" y="1668"/>
                  <a:pt x="5097" y="1692"/>
                  <a:pt x="5097" y="1692"/>
                </a:cubicBezTo>
                <a:cubicBezTo>
                  <a:pt x="5073" y="1739"/>
                  <a:pt x="5073" y="1763"/>
                  <a:pt x="5073" y="1811"/>
                </a:cubicBezTo>
                <a:lnTo>
                  <a:pt x="5073" y="10717"/>
                </a:lnTo>
                <a:lnTo>
                  <a:pt x="4502" y="10717"/>
                </a:lnTo>
                <a:lnTo>
                  <a:pt x="4502" y="5502"/>
                </a:lnTo>
                <a:cubicBezTo>
                  <a:pt x="4502" y="5478"/>
                  <a:pt x="4478" y="5454"/>
                  <a:pt x="4454" y="5431"/>
                </a:cubicBezTo>
                <a:cubicBezTo>
                  <a:pt x="4406" y="5431"/>
                  <a:pt x="4406" y="5383"/>
                  <a:pt x="4383" y="5383"/>
                </a:cubicBezTo>
                <a:cubicBezTo>
                  <a:pt x="4359" y="5359"/>
                  <a:pt x="3382" y="4788"/>
                  <a:pt x="3382" y="4788"/>
                </a:cubicBezTo>
                <a:cubicBezTo>
                  <a:pt x="3323" y="4764"/>
                  <a:pt x="3263" y="4752"/>
                  <a:pt x="3204" y="4752"/>
                </a:cubicBezTo>
                <a:cubicBezTo>
                  <a:pt x="3144" y="4752"/>
                  <a:pt x="3085" y="4764"/>
                  <a:pt x="3025" y="4788"/>
                </a:cubicBezTo>
                <a:lnTo>
                  <a:pt x="1977" y="5431"/>
                </a:lnTo>
                <a:lnTo>
                  <a:pt x="1954" y="5454"/>
                </a:lnTo>
                <a:cubicBezTo>
                  <a:pt x="1906" y="5478"/>
                  <a:pt x="1882" y="5550"/>
                  <a:pt x="1882" y="5574"/>
                </a:cubicBezTo>
                <a:lnTo>
                  <a:pt x="1882" y="8598"/>
                </a:lnTo>
                <a:cubicBezTo>
                  <a:pt x="1882" y="8693"/>
                  <a:pt x="1954" y="8788"/>
                  <a:pt x="2025" y="8788"/>
                </a:cubicBezTo>
                <a:cubicBezTo>
                  <a:pt x="2144" y="8788"/>
                  <a:pt x="2239" y="8717"/>
                  <a:pt x="2239" y="8598"/>
                </a:cubicBezTo>
                <a:lnTo>
                  <a:pt x="2239" y="5859"/>
                </a:lnTo>
                <a:lnTo>
                  <a:pt x="3049" y="6312"/>
                </a:lnTo>
                <a:lnTo>
                  <a:pt x="3049" y="10717"/>
                </a:lnTo>
                <a:lnTo>
                  <a:pt x="2239" y="10717"/>
                </a:lnTo>
                <a:lnTo>
                  <a:pt x="2239" y="9408"/>
                </a:lnTo>
                <a:cubicBezTo>
                  <a:pt x="2239" y="9312"/>
                  <a:pt x="2192" y="9241"/>
                  <a:pt x="2096" y="9241"/>
                </a:cubicBezTo>
                <a:cubicBezTo>
                  <a:pt x="1977" y="9241"/>
                  <a:pt x="1882" y="9289"/>
                  <a:pt x="1882" y="9408"/>
                </a:cubicBezTo>
                <a:lnTo>
                  <a:pt x="1882" y="10717"/>
                </a:lnTo>
                <a:lnTo>
                  <a:pt x="1072" y="10717"/>
                </a:lnTo>
                <a:lnTo>
                  <a:pt x="1072" y="192"/>
                </a:lnTo>
                <a:cubicBezTo>
                  <a:pt x="1072" y="96"/>
                  <a:pt x="1025" y="1"/>
                  <a:pt x="9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05"/>
          <p:cNvSpPr/>
          <p:nvPr/>
        </p:nvSpPr>
        <p:spPr>
          <a:xfrm>
            <a:off x="7749323" y="2992352"/>
            <a:ext cx="341071" cy="356019"/>
          </a:xfrm>
          <a:custGeom>
            <a:avLst/>
            <a:gdLst/>
            <a:ahLst/>
            <a:cxnLst/>
            <a:rect l="l" t="t" r="r" b="b"/>
            <a:pathLst>
              <a:path w="11408" h="11908" extrusionOk="0">
                <a:moveTo>
                  <a:pt x="5502" y="762"/>
                </a:moveTo>
                <a:lnTo>
                  <a:pt x="5502" y="3572"/>
                </a:lnTo>
                <a:lnTo>
                  <a:pt x="4168" y="2882"/>
                </a:lnTo>
                <a:lnTo>
                  <a:pt x="5502" y="762"/>
                </a:lnTo>
                <a:close/>
                <a:moveTo>
                  <a:pt x="3954" y="3167"/>
                </a:moveTo>
                <a:lnTo>
                  <a:pt x="5478" y="3953"/>
                </a:lnTo>
                <a:lnTo>
                  <a:pt x="5478" y="7430"/>
                </a:lnTo>
                <a:lnTo>
                  <a:pt x="2215" y="5906"/>
                </a:lnTo>
                <a:lnTo>
                  <a:pt x="3954" y="3167"/>
                </a:lnTo>
                <a:close/>
                <a:moveTo>
                  <a:pt x="7383" y="3167"/>
                </a:moveTo>
                <a:lnTo>
                  <a:pt x="9098" y="5906"/>
                </a:lnTo>
                <a:lnTo>
                  <a:pt x="5859" y="7478"/>
                </a:lnTo>
                <a:lnTo>
                  <a:pt x="5859" y="3953"/>
                </a:lnTo>
                <a:lnTo>
                  <a:pt x="7383" y="3167"/>
                </a:lnTo>
                <a:close/>
                <a:moveTo>
                  <a:pt x="9288" y="6240"/>
                </a:moveTo>
                <a:lnTo>
                  <a:pt x="10979" y="8954"/>
                </a:lnTo>
                <a:lnTo>
                  <a:pt x="5859" y="11431"/>
                </a:lnTo>
                <a:lnTo>
                  <a:pt x="5859" y="7859"/>
                </a:lnTo>
                <a:lnTo>
                  <a:pt x="9288" y="6240"/>
                </a:lnTo>
                <a:close/>
                <a:moveTo>
                  <a:pt x="5668" y="0"/>
                </a:moveTo>
                <a:cubicBezTo>
                  <a:pt x="5645" y="0"/>
                  <a:pt x="5621" y="24"/>
                  <a:pt x="5597" y="48"/>
                </a:cubicBezTo>
                <a:lnTo>
                  <a:pt x="5549" y="95"/>
                </a:lnTo>
                <a:lnTo>
                  <a:pt x="48" y="8859"/>
                </a:lnTo>
                <a:cubicBezTo>
                  <a:pt x="24" y="8931"/>
                  <a:pt x="1" y="8978"/>
                  <a:pt x="24" y="9073"/>
                </a:cubicBezTo>
                <a:cubicBezTo>
                  <a:pt x="48" y="9145"/>
                  <a:pt x="72" y="9193"/>
                  <a:pt x="143" y="9216"/>
                </a:cubicBezTo>
                <a:lnTo>
                  <a:pt x="1477" y="9883"/>
                </a:lnTo>
                <a:cubicBezTo>
                  <a:pt x="1509" y="9891"/>
                  <a:pt x="1541" y="9896"/>
                  <a:pt x="1571" y="9896"/>
                </a:cubicBezTo>
                <a:cubicBezTo>
                  <a:pt x="1631" y="9896"/>
                  <a:pt x="1683" y="9875"/>
                  <a:pt x="1715" y="9812"/>
                </a:cubicBezTo>
                <a:cubicBezTo>
                  <a:pt x="1787" y="9740"/>
                  <a:pt x="1739" y="9621"/>
                  <a:pt x="1644" y="9574"/>
                </a:cubicBezTo>
                <a:lnTo>
                  <a:pt x="429" y="8978"/>
                </a:lnTo>
                <a:lnTo>
                  <a:pt x="2120" y="6287"/>
                </a:lnTo>
                <a:lnTo>
                  <a:pt x="5549" y="7883"/>
                </a:lnTo>
                <a:lnTo>
                  <a:pt x="5549" y="11455"/>
                </a:lnTo>
                <a:lnTo>
                  <a:pt x="2406" y="9931"/>
                </a:lnTo>
                <a:cubicBezTo>
                  <a:pt x="2383" y="9925"/>
                  <a:pt x="2361" y="9922"/>
                  <a:pt x="2339" y="9922"/>
                </a:cubicBezTo>
                <a:cubicBezTo>
                  <a:pt x="2268" y="9922"/>
                  <a:pt x="2204" y="9953"/>
                  <a:pt x="2168" y="10026"/>
                </a:cubicBezTo>
                <a:cubicBezTo>
                  <a:pt x="2120" y="10121"/>
                  <a:pt x="2168" y="10217"/>
                  <a:pt x="2239" y="10264"/>
                </a:cubicBezTo>
                <a:lnTo>
                  <a:pt x="5645" y="11907"/>
                </a:lnTo>
                <a:lnTo>
                  <a:pt x="5811" y="11907"/>
                </a:lnTo>
                <a:lnTo>
                  <a:pt x="11289" y="9264"/>
                </a:lnTo>
                <a:cubicBezTo>
                  <a:pt x="11360" y="9216"/>
                  <a:pt x="11408" y="9169"/>
                  <a:pt x="11408" y="9097"/>
                </a:cubicBezTo>
                <a:cubicBezTo>
                  <a:pt x="11360" y="9026"/>
                  <a:pt x="11360" y="8931"/>
                  <a:pt x="11336" y="8859"/>
                </a:cubicBezTo>
                <a:lnTo>
                  <a:pt x="7073" y="2048"/>
                </a:lnTo>
                <a:cubicBezTo>
                  <a:pt x="7045" y="1991"/>
                  <a:pt x="6998" y="1959"/>
                  <a:pt x="6945" y="1959"/>
                </a:cubicBezTo>
                <a:cubicBezTo>
                  <a:pt x="6910" y="1959"/>
                  <a:pt x="6873" y="1972"/>
                  <a:pt x="6835" y="2001"/>
                </a:cubicBezTo>
                <a:cubicBezTo>
                  <a:pt x="6740" y="2048"/>
                  <a:pt x="6716" y="2143"/>
                  <a:pt x="6788" y="2239"/>
                </a:cubicBezTo>
                <a:lnTo>
                  <a:pt x="7193" y="2882"/>
                </a:lnTo>
                <a:lnTo>
                  <a:pt x="5859" y="3572"/>
                </a:lnTo>
                <a:lnTo>
                  <a:pt x="5859" y="762"/>
                </a:lnTo>
                <a:lnTo>
                  <a:pt x="6359" y="1548"/>
                </a:lnTo>
                <a:cubicBezTo>
                  <a:pt x="6402" y="1606"/>
                  <a:pt x="6446" y="1637"/>
                  <a:pt x="6494" y="1637"/>
                </a:cubicBezTo>
                <a:cubicBezTo>
                  <a:pt x="6526" y="1637"/>
                  <a:pt x="6560" y="1624"/>
                  <a:pt x="6597" y="1596"/>
                </a:cubicBezTo>
                <a:cubicBezTo>
                  <a:pt x="6692" y="1548"/>
                  <a:pt x="6716" y="1453"/>
                  <a:pt x="6669" y="1358"/>
                </a:cubicBezTo>
                <a:lnTo>
                  <a:pt x="5859" y="95"/>
                </a:lnTo>
                <a:cubicBezTo>
                  <a:pt x="5835" y="24"/>
                  <a:pt x="5740" y="0"/>
                  <a:pt x="5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2" name="Google Shape;11292;p105"/>
          <p:cNvGrpSpPr/>
          <p:nvPr/>
        </p:nvGrpSpPr>
        <p:grpSpPr>
          <a:xfrm>
            <a:off x="7751534" y="3577633"/>
            <a:ext cx="351056" cy="355302"/>
            <a:chOff x="6657238" y="3313708"/>
            <a:chExt cx="293550" cy="297100"/>
          </a:xfrm>
        </p:grpSpPr>
        <p:sp>
          <p:nvSpPr>
            <p:cNvPr id="11293" name="Google Shape;11293;p105"/>
            <p:cNvSpPr/>
            <p:nvPr/>
          </p:nvSpPr>
          <p:spPr>
            <a:xfrm>
              <a:off x="6657238" y="3508983"/>
              <a:ext cx="70300" cy="101825"/>
            </a:xfrm>
            <a:custGeom>
              <a:avLst/>
              <a:gdLst/>
              <a:ahLst/>
              <a:cxnLst/>
              <a:rect l="l" t="t" r="r" b="b"/>
              <a:pathLst>
                <a:path w="2812"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4" y="1"/>
                    <a:pt x="644" y="120"/>
                    <a:pt x="358" y="406"/>
                  </a:cubicBezTo>
                  <a:cubicBezTo>
                    <a:pt x="1" y="810"/>
                    <a:pt x="1" y="1310"/>
                    <a:pt x="1" y="1787"/>
                  </a:cubicBezTo>
                  <a:lnTo>
                    <a:pt x="1" y="2025"/>
                  </a:lnTo>
                  <a:lnTo>
                    <a:pt x="1" y="2049"/>
                  </a:lnTo>
                  <a:cubicBezTo>
                    <a:pt x="1" y="2120"/>
                    <a:pt x="49" y="2168"/>
                    <a:pt x="72" y="2239"/>
                  </a:cubicBezTo>
                  <a:cubicBezTo>
                    <a:pt x="72" y="2263"/>
                    <a:pt x="96" y="2263"/>
                    <a:pt x="96" y="2287"/>
                  </a:cubicBezTo>
                  <a:lnTo>
                    <a:pt x="120" y="2311"/>
                  </a:lnTo>
                  <a:lnTo>
                    <a:pt x="96" y="2501"/>
                  </a:lnTo>
                  <a:lnTo>
                    <a:pt x="96" y="2525"/>
                  </a:lnTo>
                  <a:cubicBezTo>
                    <a:pt x="120" y="2716"/>
                    <a:pt x="239" y="2835"/>
                    <a:pt x="430" y="2835"/>
                  </a:cubicBezTo>
                  <a:lnTo>
                    <a:pt x="477" y="2835"/>
                  </a:lnTo>
                  <a:lnTo>
                    <a:pt x="477" y="3549"/>
                  </a:lnTo>
                  <a:cubicBezTo>
                    <a:pt x="477" y="3835"/>
                    <a:pt x="692" y="4073"/>
                    <a:pt x="1001" y="4073"/>
                  </a:cubicBezTo>
                  <a:cubicBezTo>
                    <a:pt x="1144" y="4073"/>
                    <a:pt x="1263" y="4049"/>
                    <a:pt x="1382" y="3930"/>
                  </a:cubicBezTo>
                  <a:cubicBezTo>
                    <a:pt x="1477" y="4025"/>
                    <a:pt x="1597" y="4073"/>
                    <a:pt x="1739" y="4073"/>
                  </a:cubicBezTo>
                  <a:lnTo>
                    <a:pt x="1763" y="4073"/>
                  </a:lnTo>
                  <a:cubicBezTo>
                    <a:pt x="2025" y="4073"/>
                    <a:pt x="2263" y="3835"/>
                    <a:pt x="2263" y="3549"/>
                  </a:cubicBezTo>
                  <a:lnTo>
                    <a:pt x="2263" y="2835"/>
                  </a:lnTo>
                  <a:lnTo>
                    <a:pt x="2359" y="2835"/>
                  </a:lnTo>
                  <a:cubicBezTo>
                    <a:pt x="2549" y="2763"/>
                    <a:pt x="2621" y="2620"/>
                    <a:pt x="2621" y="2430"/>
                  </a:cubicBezTo>
                  <a:lnTo>
                    <a:pt x="2597" y="2287"/>
                  </a:lnTo>
                  <a:lnTo>
                    <a:pt x="2621" y="2263"/>
                  </a:lnTo>
                  <a:cubicBezTo>
                    <a:pt x="2716" y="2168"/>
                    <a:pt x="2740" y="2073"/>
                    <a:pt x="2740" y="1953"/>
                  </a:cubicBezTo>
                  <a:lnTo>
                    <a:pt x="2740" y="1287"/>
                  </a:lnTo>
                  <a:cubicBezTo>
                    <a:pt x="2811" y="1072"/>
                    <a:pt x="2740" y="834"/>
                    <a:pt x="2621" y="620"/>
                  </a:cubicBezTo>
                  <a:cubicBezTo>
                    <a:pt x="2590" y="569"/>
                    <a:pt x="2534" y="540"/>
                    <a:pt x="2477" y="540"/>
                  </a:cubicBezTo>
                  <a:cubicBezTo>
                    <a:pt x="2401" y="540"/>
                    <a:pt x="2325" y="592"/>
                    <a:pt x="2311" y="715"/>
                  </a:cubicBezTo>
                  <a:lnTo>
                    <a:pt x="2311" y="739"/>
                  </a:lnTo>
                  <a:cubicBezTo>
                    <a:pt x="2430" y="929"/>
                    <a:pt x="2478" y="1096"/>
                    <a:pt x="2478" y="1310"/>
                  </a:cubicBezTo>
                  <a:lnTo>
                    <a:pt x="2478" y="1953"/>
                  </a:lnTo>
                  <a:cubicBezTo>
                    <a:pt x="2478" y="2001"/>
                    <a:pt x="2430" y="2025"/>
                    <a:pt x="2382" y="2025"/>
                  </a:cubicBezTo>
                  <a:cubicBezTo>
                    <a:pt x="2359" y="2025"/>
                    <a:pt x="2359" y="2001"/>
                    <a:pt x="2359" y="1953"/>
                  </a:cubicBezTo>
                  <a:lnTo>
                    <a:pt x="2359" y="1930"/>
                  </a:lnTo>
                  <a:lnTo>
                    <a:pt x="2359" y="1287"/>
                  </a:lnTo>
                  <a:cubicBezTo>
                    <a:pt x="2359"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3" y="2501"/>
                  </a:lnTo>
                  <a:lnTo>
                    <a:pt x="573" y="2406"/>
                  </a:lnTo>
                  <a:cubicBezTo>
                    <a:pt x="763" y="2382"/>
                    <a:pt x="906" y="2239"/>
                    <a:pt x="906" y="2025"/>
                  </a:cubicBezTo>
                  <a:lnTo>
                    <a:pt x="906" y="2001"/>
                  </a:lnTo>
                  <a:lnTo>
                    <a:pt x="906" y="1287"/>
                  </a:lnTo>
                  <a:cubicBezTo>
                    <a:pt x="906" y="1191"/>
                    <a:pt x="834" y="1120"/>
                    <a:pt x="763" y="1096"/>
                  </a:cubicBezTo>
                  <a:cubicBezTo>
                    <a:pt x="751" y="1094"/>
                    <a:pt x="738" y="1092"/>
                    <a:pt x="727" y="1092"/>
                  </a:cubicBezTo>
                  <a:cubicBezTo>
                    <a:pt x="625" y="1092"/>
                    <a:pt x="549" y="1180"/>
                    <a:pt x="549" y="1287"/>
                  </a:cubicBezTo>
                  <a:lnTo>
                    <a:pt x="549" y="2025"/>
                  </a:lnTo>
                  <a:cubicBezTo>
                    <a:pt x="549" y="2025"/>
                    <a:pt x="525" y="2073"/>
                    <a:pt x="477" y="2073"/>
                  </a:cubicBezTo>
                  <a:cubicBezTo>
                    <a:pt x="453" y="2073"/>
                    <a:pt x="430" y="2049"/>
                    <a:pt x="430" y="2025"/>
                  </a:cubicBezTo>
                  <a:lnTo>
                    <a:pt x="430" y="1334"/>
                  </a:lnTo>
                  <a:cubicBezTo>
                    <a:pt x="430" y="763"/>
                    <a:pt x="858" y="334"/>
                    <a:pt x="1430" y="334"/>
                  </a:cubicBezTo>
                  <a:cubicBezTo>
                    <a:pt x="1549" y="334"/>
                    <a:pt x="1668" y="358"/>
                    <a:pt x="1763" y="382"/>
                  </a:cubicBezTo>
                  <a:cubicBezTo>
                    <a:pt x="1780" y="386"/>
                    <a:pt x="1796" y="388"/>
                    <a:pt x="1812" y="388"/>
                  </a:cubicBezTo>
                  <a:cubicBezTo>
                    <a:pt x="1889" y="388"/>
                    <a:pt x="1958" y="342"/>
                    <a:pt x="1978" y="263"/>
                  </a:cubicBezTo>
                  <a:cubicBezTo>
                    <a:pt x="2001" y="167"/>
                    <a:pt x="1954" y="96"/>
                    <a:pt x="1859" y="48"/>
                  </a:cubicBezTo>
                  <a:cubicBezTo>
                    <a:pt x="1716" y="1"/>
                    <a:pt x="1406" y="1"/>
                    <a:pt x="1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05"/>
            <p:cNvSpPr/>
            <p:nvPr/>
          </p:nvSpPr>
          <p:spPr>
            <a:xfrm>
              <a:off x="6676888"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7" y="0"/>
                    <a:pt x="1" y="310"/>
                    <a:pt x="1" y="691"/>
                  </a:cubicBezTo>
                  <a:cubicBezTo>
                    <a:pt x="1" y="1072"/>
                    <a:pt x="287" y="1382"/>
                    <a:pt x="691" y="1382"/>
                  </a:cubicBezTo>
                  <a:cubicBezTo>
                    <a:pt x="1073" y="1382"/>
                    <a:pt x="1358" y="1072"/>
                    <a:pt x="1358" y="691"/>
                  </a:cubicBezTo>
                  <a:cubicBezTo>
                    <a:pt x="1358" y="310"/>
                    <a:pt x="1073"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05"/>
            <p:cNvSpPr/>
            <p:nvPr/>
          </p:nvSpPr>
          <p:spPr>
            <a:xfrm>
              <a:off x="6676313" y="3313708"/>
              <a:ext cx="34550" cy="34550"/>
            </a:xfrm>
            <a:custGeom>
              <a:avLst/>
              <a:gdLst/>
              <a:ahLst/>
              <a:cxnLst/>
              <a:rect l="l" t="t" r="r" b="b"/>
              <a:pathLst>
                <a:path w="1382" h="1382" extrusionOk="0">
                  <a:moveTo>
                    <a:pt x="667" y="334"/>
                  </a:moveTo>
                  <a:cubicBezTo>
                    <a:pt x="881" y="334"/>
                    <a:pt x="1024" y="477"/>
                    <a:pt x="1024" y="691"/>
                  </a:cubicBezTo>
                  <a:cubicBezTo>
                    <a:pt x="1024" y="906"/>
                    <a:pt x="857" y="1048"/>
                    <a:pt x="667" y="1048"/>
                  </a:cubicBezTo>
                  <a:cubicBezTo>
                    <a:pt x="476" y="1048"/>
                    <a:pt x="310" y="906"/>
                    <a:pt x="310" y="691"/>
                  </a:cubicBezTo>
                  <a:cubicBezTo>
                    <a:pt x="310" y="477"/>
                    <a:pt x="500" y="334"/>
                    <a:pt x="667" y="334"/>
                  </a:cubicBezTo>
                  <a:close/>
                  <a:moveTo>
                    <a:pt x="667" y="1"/>
                  </a:moveTo>
                  <a:cubicBezTo>
                    <a:pt x="286" y="1"/>
                    <a:pt x="0" y="310"/>
                    <a:pt x="0" y="691"/>
                  </a:cubicBezTo>
                  <a:cubicBezTo>
                    <a:pt x="0" y="1072"/>
                    <a:pt x="286" y="1382"/>
                    <a:pt x="667" y="1382"/>
                  </a:cubicBezTo>
                  <a:cubicBezTo>
                    <a:pt x="1072" y="1382"/>
                    <a:pt x="1381" y="1072"/>
                    <a:pt x="1357" y="691"/>
                  </a:cubicBezTo>
                  <a:cubicBezTo>
                    <a:pt x="1357" y="310"/>
                    <a:pt x="1072" y="1"/>
                    <a:pt x="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05"/>
            <p:cNvSpPr/>
            <p:nvPr/>
          </p:nvSpPr>
          <p:spPr>
            <a:xfrm>
              <a:off x="6658438" y="3354783"/>
              <a:ext cx="69100" cy="103625"/>
            </a:xfrm>
            <a:custGeom>
              <a:avLst/>
              <a:gdLst/>
              <a:ahLst/>
              <a:cxnLst/>
              <a:rect l="l" t="t" r="r" b="b"/>
              <a:pathLst>
                <a:path w="2764" h="4145" extrusionOk="0">
                  <a:moveTo>
                    <a:pt x="1334" y="1"/>
                  </a:moveTo>
                  <a:cubicBezTo>
                    <a:pt x="953" y="1"/>
                    <a:pt x="620" y="120"/>
                    <a:pt x="358" y="429"/>
                  </a:cubicBezTo>
                  <a:cubicBezTo>
                    <a:pt x="167" y="620"/>
                    <a:pt x="72" y="906"/>
                    <a:pt x="24" y="1168"/>
                  </a:cubicBezTo>
                  <a:cubicBezTo>
                    <a:pt x="1" y="1382"/>
                    <a:pt x="1" y="1573"/>
                    <a:pt x="1" y="1787"/>
                  </a:cubicBezTo>
                  <a:lnTo>
                    <a:pt x="1" y="2001"/>
                  </a:lnTo>
                  <a:lnTo>
                    <a:pt x="1" y="2477"/>
                  </a:lnTo>
                  <a:cubicBezTo>
                    <a:pt x="1"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9" y="4144"/>
                    <a:pt x="2263" y="3883"/>
                    <a:pt x="2263" y="3597"/>
                  </a:cubicBezTo>
                  <a:lnTo>
                    <a:pt x="2263" y="2716"/>
                  </a:lnTo>
                  <a:lnTo>
                    <a:pt x="2406" y="2716"/>
                  </a:lnTo>
                  <a:cubicBezTo>
                    <a:pt x="2573" y="2692"/>
                    <a:pt x="2739" y="2477"/>
                    <a:pt x="2739" y="2287"/>
                  </a:cubicBezTo>
                  <a:lnTo>
                    <a:pt x="2739" y="1644"/>
                  </a:lnTo>
                  <a:lnTo>
                    <a:pt x="2763" y="1311"/>
                  </a:lnTo>
                  <a:cubicBezTo>
                    <a:pt x="2763" y="1096"/>
                    <a:pt x="2739" y="953"/>
                    <a:pt x="2668" y="810"/>
                  </a:cubicBezTo>
                  <a:lnTo>
                    <a:pt x="2573" y="620"/>
                  </a:lnTo>
                  <a:cubicBezTo>
                    <a:pt x="2542" y="569"/>
                    <a:pt x="2486" y="540"/>
                    <a:pt x="2429" y="540"/>
                  </a:cubicBezTo>
                  <a:cubicBezTo>
                    <a:pt x="2353" y="540"/>
                    <a:pt x="2277" y="592"/>
                    <a:pt x="2263" y="715"/>
                  </a:cubicBezTo>
                  <a:lnTo>
                    <a:pt x="2263" y="739"/>
                  </a:lnTo>
                  <a:cubicBezTo>
                    <a:pt x="2311" y="834"/>
                    <a:pt x="2334" y="906"/>
                    <a:pt x="2382" y="977"/>
                  </a:cubicBezTo>
                  <a:cubicBezTo>
                    <a:pt x="2430" y="1144"/>
                    <a:pt x="2430" y="1263"/>
                    <a:pt x="2430" y="1406"/>
                  </a:cubicBezTo>
                  <a:lnTo>
                    <a:pt x="2430" y="1882"/>
                  </a:lnTo>
                  <a:lnTo>
                    <a:pt x="2430" y="2263"/>
                  </a:lnTo>
                  <a:cubicBezTo>
                    <a:pt x="2430" y="2287"/>
                    <a:pt x="2406" y="2335"/>
                    <a:pt x="2334" y="2335"/>
                  </a:cubicBezTo>
                  <a:cubicBezTo>
                    <a:pt x="2311" y="2335"/>
                    <a:pt x="2311" y="2287"/>
                    <a:pt x="2311" y="2263"/>
                  </a:cubicBezTo>
                  <a:lnTo>
                    <a:pt x="2311" y="2239"/>
                  </a:lnTo>
                  <a:lnTo>
                    <a:pt x="2311" y="1215"/>
                  </a:lnTo>
                  <a:cubicBezTo>
                    <a:pt x="2311" y="1144"/>
                    <a:pt x="2263" y="1072"/>
                    <a:pt x="2168" y="1049"/>
                  </a:cubicBezTo>
                  <a:cubicBezTo>
                    <a:pt x="2152" y="1046"/>
                    <a:pt x="2137" y="1044"/>
                    <a:pt x="2123" y="1044"/>
                  </a:cubicBezTo>
                  <a:cubicBezTo>
                    <a:pt x="2026"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9" y="1882"/>
                    <a:pt x="1453" y="1858"/>
                  </a:cubicBezTo>
                  <a:cubicBezTo>
                    <a:pt x="1432" y="1850"/>
                    <a:pt x="1411" y="1846"/>
                    <a:pt x="1392"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9" y="1044"/>
                    <a:pt x="694" y="1044"/>
                  </a:cubicBezTo>
                  <a:cubicBezTo>
                    <a:pt x="597" y="1044"/>
                    <a:pt x="525" y="1112"/>
                    <a:pt x="525" y="1215"/>
                  </a:cubicBezTo>
                  <a:lnTo>
                    <a:pt x="525" y="2263"/>
                  </a:lnTo>
                  <a:cubicBezTo>
                    <a:pt x="525" y="2287"/>
                    <a:pt x="501" y="2335"/>
                    <a:pt x="477" y="2335"/>
                  </a:cubicBezTo>
                  <a:cubicBezTo>
                    <a:pt x="429" y="2335"/>
                    <a:pt x="405" y="2287"/>
                    <a:pt x="405" y="2263"/>
                  </a:cubicBezTo>
                  <a:lnTo>
                    <a:pt x="405" y="1906"/>
                  </a:lnTo>
                  <a:lnTo>
                    <a:pt x="405" y="1430"/>
                  </a:lnTo>
                  <a:cubicBezTo>
                    <a:pt x="405" y="1311"/>
                    <a:pt x="405" y="1168"/>
                    <a:pt x="429" y="1049"/>
                  </a:cubicBezTo>
                  <a:cubicBezTo>
                    <a:pt x="477" y="930"/>
                    <a:pt x="525" y="834"/>
                    <a:pt x="596" y="739"/>
                  </a:cubicBezTo>
                  <a:cubicBezTo>
                    <a:pt x="715" y="572"/>
                    <a:pt x="906" y="429"/>
                    <a:pt x="1120" y="358"/>
                  </a:cubicBezTo>
                  <a:cubicBezTo>
                    <a:pt x="1215" y="334"/>
                    <a:pt x="1334" y="334"/>
                    <a:pt x="1429" y="334"/>
                  </a:cubicBezTo>
                  <a:cubicBezTo>
                    <a:pt x="1549" y="334"/>
                    <a:pt x="1668" y="358"/>
                    <a:pt x="1739" y="382"/>
                  </a:cubicBezTo>
                  <a:cubicBezTo>
                    <a:pt x="1760" y="392"/>
                    <a:pt x="1781" y="397"/>
                    <a:pt x="1801" y="397"/>
                  </a:cubicBezTo>
                  <a:cubicBezTo>
                    <a:pt x="1873" y="397"/>
                    <a:pt x="1935" y="337"/>
                    <a:pt x="1953" y="263"/>
                  </a:cubicBezTo>
                  <a:cubicBezTo>
                    <a:pt x="1977" y="191"/>
                    <a:pt x="1930" y="96"/>
                    <a:pt x="1834" y="72"/>
                  </a:cubicBezTo>
                  <a:cubicBezTo>
                    <a:pt x="1691" y="1"/>
                    <a:pt x="1382"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05"/>
            <p:cNvSpPr/>
            <p:nvPr/>
          </p:nvSpPr>
          <p:spPr>
            <a:xfrm>
              <a:off x="6731663"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30" y="3620"/>
                    <a:pt x="930" y="3549"/>
                  </a:cubicBezTo>
                  <a:lnTo>
                    <a:pt x="930" y="2835"/>
                  </a:lnTo>
                  <a:close/>
                  <a:moveTo>
                    <a:pt x="2001" y="2835"/>
                  </a:moveTo>
                  <a:lnTo>
                    <a:pt x="2001" y="3549"/>
                  </a:lnTo>
                  <a:cubicBezTo>
                    <a:pt x="2001" y="3620"/>
                    <a:pt x="1906" y="3716"/>
                    <a:pt x="1835"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7" y="2287"/>
                  </a:lnTo>
                  <a:lnTo>
                    <a:pt x="2620" y="2263"/>
                  </a:lnTo>
                  <a:cubicBezTo>
                    <a:pt x="2716" y="2168"/>
                    <a:pt x="2739" y="2073"/>
                    <a:pt x="2739" y="1953"/>
                  </a:cubicBezTo>
                  <a:lnTo>
                    <a:pt x="2739" y="1287"/>
                  </a:lnTo>
                  <a:cubicBezTo>
                    <a:pt x="2811" y="1072"/>
                    <a:pt x="2739" y="834"/>
                    <a:pt x="2620" y="620"/>
                  </a:cubicBezTo>
                  <a:cubicBezTo>
                    <a:pt x="2590" y="569"/>
                    <a:pt x="2533" y="540"/>
                    <a:pt x="2477" y="540"/>
                  </a:cubicBezTo>
                  <a:cubicBezTo>
                    <a:pt x="2401" y="540"/>
                    <a:pt x="2324" y="592"/>
                    <a:pt x="2311" y="715"/>
                  </a:cubicBezTo>
                  <a:lnTo>
                    <a:pt x="2311" y="739"/>
                  </a:lnTo>
                  <a:cubicBezTo>
                    <a:pt x="2430" y="929"/>
                    <a:pt x="2478" y="1096"/>
                    <a:pt x="2478" y="1310"/>
                  </a:cubicBezTo>
                  <a:lnTo>
                    <a:pt x="2478" y="1953"/>
                  </a:lnTo>
                  <a:cubicBezTo>
                    <a:pt x="2478" y="2001"/>
                    <a:pt x="2430" y="2025"/>
                    <a:pt x="2382" y="2025"/>
                  </a:cubicBezTo>
                  <a:cubicBezTo>
                    <a:pt x="2358" y="2025"/>
                    <a:pt x="2358" y="2001"/>
                    <a:pt x="2358" y="1953"/>
                  </a:cubicBezTo>
                  <a:lnTo>
                    <a:pt x="2358" y="1930"/>
                  </a:lnTo>
                  <a:lnTo>
                    <a:pt x="2358" y="1287"/>
                  </a:lnTo>
                  <a:cubicBezTo>
                    <a:pt x="2358" y="1191"/>
                    <a:pt x="2311" y="1120"/>
                    <a:pt x="2216" y="1096"/>
                  </a:cubicBezTo>
                  <a:cubicBezTo>
                    <a:pt x="2203" y="1094"/>
                    <a:pt x="2191" y="1092"/>
                    <a:pt x="2179" y="1092"/>
                  </a:cubicBezTo>
                  <a:cubicBezTo>
                    <a:pt x="2078" y="1092"/>
                    <a:pt x="2001" y="1180"/>
                    <a:pt x="2001" y="1287"/>
                  </a:cubicBezTo>
                  <a:lnTo>
                    <a:pt x="2001" y="2025"/>
                  </a:lnTo>
                  <a:lnTo>
                    <a:pt x="2001" y="2049"/>
                  </a:lnTo>
                  <a:cubicBezTo>
                    <a:pt x="2025" y="2239"/>
                    <a:pt x="2144" y="2382"/>
                    <a:pt x="2335" y="2406"/>
                  </a:cubicBezTo>
                  <a:lnTo>
                    <a:pt x="2335"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9" y="1180"/>
                    <a:pt x="549" y="1287"/>
                  </a:cubicBezTo>
                  <a:lnTo>
                    <a:pt x="549" y="2025"/>
                  </a:lnTo>
                  <a:cubicBezTo>
                    <a:pt x="549" y="2025"/>
                    <a:pt x="525" y="2073"/>
                    <a:pt x="477" y="2073"/>
                  </a:cubicBezTo>
                  <a:cubicBezTo>
                    <a:pt x="453" y="2073"/>
                    <a:pt x="429" y="2049"/>
                    <a:pt x="429" y="2025"/>
                  </a:cubicBezTo>
                  <a:lnTo>
                    <a:pt x="429" y="1334"/>
                  </a:lnTo>
                  <a:cubicBezTo>
                    <a:pt x="429" y="763"/>
                    <a:pt x="858" y="334"/>
                    <a:pt x="1430" y="334"/>
                  </a:cubicBezTo>
                  <a:cubicBezTo>
                    <a:pt x="1549" y="334"/>
                    <a:pt x="1668" y="358"/>
                    <a:pt x="1763" y="382"/>
                  </a:cubicBezTo>
                  <a:cubicBezTo>
                    <a:pt x="1779" y="386"/>
                    <a:pt x="1796" y="388"/>
                    <a:pt x="1812" y="388"/>
                  </a:cubicBezTo>
                  <a:cubicBezTo>
                    <a:pt x="1889" y="388"/>
                    <a:pt x="1958" y="342"/>
                    <a:pt x="1977" y="263"/>
                  </a:cubicBezTo>
                  <a:cubicBezTo>
                    <a:pt x="2001" y="167"/>
                    <a:pt x="1954" y="96"/>
                    <a:pt x="1858" y="48"/>
                  </a:cubicBezTo>
                  <a:cubicBezTo>
                    <a:pt x="1715" y="1"/>
                    <a:pt x="1406" y="1"/>
                    <a:pt x="1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05"/>
            <p:cNvSpPr/>
            <p:nvPr/>
          </p:nvSpPr>
          <p:spPr>
            <a:xfrm>
              <a:off x="6751313" y="3468508"/>
              <a:ext cx="33975" cy="34550"/>
            </a:xfrm>
            <a:custGeom>
              <a:avLst/>
              <a:gdLst/>
              <a:ahLst/>
              <a:cxnLst/>
              <a:rect l="l" t="t" r="r" b="b"/>
              <a:pathLst>
                <a:path w="1359" h="1382" extrusionOk="0">
                  <a:moveTo>
                    <a:pt x="691" y="334"/>
                  </a:moveTo>
                  <a:cubicBezTo>
                    <a:pt x="858" y="334"/>
                    <a:pt x="1049" y="477"/>
                    <a:pt x="1049" y="691"/>
                  </a:cubicBezTo>
                  <a:cubicBezTo>
                    <a:pt x="1049" y="881"/>
                    <a:pt x="882" y="1048"/>
                    <a:pt x="691" y="1048"/>
                  </a:cubicBezTo>
                  <a:cubicBezTo>
                    <a:pt x="501" y="1048"/>
                    <a:pt x="334" y="905"/>
                    <a:pt x="334" y="691"/>
                  </a:cubicBezTo>
                  <a:cubicBezTo>
                    <a:pt x="334" y="524"/>
                    <a:pt x="477" y="334"/>
                    <a:pt x="691" y="334"/>
                  </a:cubicBezTo>
                  <a:close/>
                  <a:moveTo>
                    <a:pt x="691" y="0"/>
                  </a:moveTo>
                  <a:cubicBezTo>
                    <a:pt x="286" y="0"/>
                    <a:pt x="1" y="310"/>
                    <a:pt x="1" y="691"/>
                  </a:cubicBezTo>
                  <a:cubicBezTo>
                    <a:pt x="1"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05"/>
            <p:cNvSpPr/>
            <p:nvPr/>
          </p:nvSpPr>
          <p:spPr>
            <a:xfrm>
              <a:off x="6751313" y="3313708"/>
              <a:ext cx="33975" cy="34550"/>
            </a:xfrm>
            <a:custGeom>
              <a:avLst/>
              <a:gdLst/>
              <a:ahLst/>
              <a:cxnLst/>
              <a:rect l="l" t="t" r="r" b="b"/>
              <a:pathLst>
                <a:path w="1359" h="1382" extrusionOk="0">
                  <a:moveTo>
                    <a:pt x="691" y="334"/>
                  </a:moveTo>
                  <a:cubicBezTo>
                    <a:pt x="858" y="334"/>
                    <a:pt x="1049" y="477"/>
                    <a:pt x="1049" y="691"/>
                  </a:cubicBezTo>
                  <a:cubicBezTo>
                    <a:pt x="1049" y="906"/>
                    <a:pt x="858" y="1048"/>
                    <a:pt x="691" y="1048"/>
                  </a:cubicBezTo>
                  <a:cubicBezTo>
                    <a:pt x="477" y="1048"/>
                    <a:pt x="334" y="906"/>
                    <a:pt x="334" y="691"/>
                  </a:cubicBezTo>
                  <a:cubicBezTo>
                    <a:pt x="334" y="477"/>
                    <a:pt x="501" y="334"/>
                    <a:pt x="691" y="334"/>
                  </a:cubicBezTo>
                  <a:close/>
                  <a:moveTo>
                    <a:pt x="691" y="1"/>
                  </a:moveTo>
                  <a:cubicBezTo>
                    <a:pt x="286" y="1"/>
                    <a:pt x="1" y="310"/>
                    <a:pt x="1" y="691"/>
                  </a:cubicBezTo>
                  <a:cubicBezTo>
                    <a:pt x="1" y="1072"/>
                    <a:pt x="286" y="1382"/>
                    <a:pt x="691" y="1382"/>
                  </a:cubicBezTo>
                  <a:cubicBezTo>
                    <a:pt x="1049" y="1382"/>
                    <a:pt x="1358" y="1072"/>
                    <a:pt x="1358" y="691"/>
                  </a:cubicBezTo>
                  <a:cubicBezTo>
                    <a:pt x="1358"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05"/>
            <p:cNvSpPr/>
            <p:nvPr/>
          </p:nvSpPr>
          <p:spPr>
            <a:xfrm>
              <a:off x="6732863" y="3354783"/>
              <a:ext cx="69075" cy="103625"/>
            </a:xfrm>
            <a:custGeom>
              <a:avLst/>
              <a:gdLst/>
              <a:ahLst/>
              <a:cxnLst/>
              <a:rect l="l" t="t" r="r" b="b"/>
              <a:pathLst>
                <a:path w="2763" h="4145" extrusionOk="0">
                  <a:moveTo>
                    <a:pt x="1334" y="1"/>
                  </a:moveTo>
                  <a:cubicBezTo>
                    <a:pt x="953" y="1"/>
                    <a:pt x="620" y="120"/>
                    <a:pt x="358"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8"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8" y="810"/>
                  </a:cubicBezTo>
                  <a:lnTo>
                    <a:pt x="2572" y="620"/>
                  </a:lnTo>
                  <a:cubicBezTo>
                    <a:pt x="2542" y="569"/>
                    <a:pt x="2485" y="540"/>
                    <a:pt x="2429" y="540"/>
                  </a:cubicBezTo>
                  <a:cubicBezTo>
                    <a:pt x="2353" y="540"/>
                    <a:pt x="2276" y="592"/>
                    <a:pt x="2263" y="715"/>
                  </a:cubicBezTo>
                  <a:lnTo>
                    <a:pt x="2263" y="739"/>
                  </a:lnTo>
                  <a:cubicBezTo>
                    <a:pt x="2310" y="834"/>
                    <a:pt x="2334" y="906"/>
                    <a:pt x="2382" y="977"/>
                  </a:cubicBezTo>
                  <a:cubicBezTo>
                    <a:pt x="2430" y="1144"/>
                    <a:pt x="2430" y="1263"/>
                    <a:pt x="2430" y="1406"/>
                  </a:cubicBezTo>
                  <a:lnTo>
                    <a:pt x="2430" y="1882"/>
                  </a:lnTo>
                  <a:lnTo>
                    <a:pt x="2430" y="2263"/>
                  </a:lnTo>
                  <a:cubicBezTo>
                    <a:pt x="2430" y="2287"/>
                    <a:pt x="2406" y="2335"/>
                    <a:pt x="2334" y="2335"/>
                  </a:cubicBezTo>
                  <a:cubicBezTo>
                    <a:pt x="2310" y="2335"/>
                    <a:pt x="2310" y="2287"/>
                    <a:pt x="2310" y="2263"/>
                  </a:cubicBezTo>
                  <a:lnTo>
                    <a:pt x="2310" y="2239"/>
                  </a:lnTo>
                  <a:lnTo>
                    <a:pt x="2310" y="1215"/>
                  </a:lnTo>
                  <a:cubicBezTo>
                    <a:pt x="2310" y="1144"/>
                    <a:pt x="2263" y="1072"/>
                    <a:pt x="2168"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7" y="3724"/>
                    <a:pt x="1715" y="3716"/>
                  </a:cubicBezTo>
                  <a:cubicBezTo>
                    <a:pt x="1620" y="3692"/>
                    <a:pt x="1596" y="3644"/>
                    <a:pt x="1596" y="3549"/>
                  </a:cubicBezTo>
                  <a:lnTo>
                    <a:pt x="1596" y="3525"/>
                  </a:lnTo>
                  <a:lnTo>
                    <a:pt x="1596" y="2025"/>
                  </a:lnTo>
                  <a:cubicBezTo>
                    <a:pt x="1596" y="1930"/>
                    <a:pt x="1548" y="1882"/>
                    <a:pt x="1453" y="1858"/>
                  </a:cubicBezTo>
                  <a:cubicBezTo>
                    <a:pt x="1432"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2" y="3728"/>
                    <a:pt x="882" y="3647"/>
                    <a:pt x="882" y="3549"/>
                  </a:cubicBezTo>
                  <a:lnTo>
                    <a:pt x="882" y="1215"/>
                  </a:lnTo>
                  <a:cubicBezTo>
                    <a:pt x="882" y="1144"/>
                    <a:pt x="834" y="1072"/>
                    <a:pt x="739" y="1049"/>
                  </a:cubicBezTo>
                  <a:cubicBezTo>
                    <a:pt x="723" y="1046"/>
                    <a:pt x="708" y="1044"/>
                    <a:pt x="694" y="1044"/>
                  </a:cubicBezTo>
                  <a:cubicBezTo>
                    <a:pt x="597" y="1044"/>
                    <a:pt x="524" y="1112"/>
                    <a:pt x="524" y="1215"/>
                  </a:cubicBezTo>
                  <a:lnTo>
                    <a:pt x="524" y="2263"/>
                  </a:lnTo>
                  <a:cubicBezTo>
                    <a:pt x="524" y="2287"/>
                    <a:pt x="501"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1" y="397"/>
                    <a:pt x="1801" y="397"/>
                  </a:cubicBezTo>
                  <a:cubicBezTo>
                    <a:pt x="1872" y="397"/>
                    <a:pt x="1935" y="337"/>
                    <a:pt x="1953" y="263"/>
                  </a:cubicBezTo>
                  <a:cubicBezTo>
                    <a:pt x="1977" y="191"/>
                    <a:pt x="1929" y="96"/>
                    <a:pt x="1834" y="72"/>
                  </a:cubicBezTo>
                  <a:cubicBezTo>
                    <a:pt x="1691" y="1"/>
                    <a:pt x="1382" y="1"/>
                    <a:pt x="1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05"/>
            <p:cNvSpPr/>
            <p:nvPr/>
          </p:nvSpPr>
          <p:spPr>
            <a:xfrm>
              <a:off x="6806088" y="3508983"/>
              <a:ext cx="70275" cy="101825"/>
            </a:xfrm>
            <a:custGeom>
              <a:avLst/>
              <a:gdLst/>
              <a:ahLst/>
              <a:cxnLst/>
              <a:rect l="l" t="t" r="r" b="b"/>
              <a:pathLst>
                <a:path w="2811" h="4073" extrusionOk="0">
                  <a:moveTo>
                    <a:pt x="1287" y="2835"/>
                  </a:moveTo>
                  <a:lnTo>
                    <a:pt x="1287" y="3501"/>
                  </a:lnTo>
                  <a:lnTo>
                    <a:pt x="1287" y="3597"/>
                  </a:lnTo>
                  <a:cubicBezTo>
                    <a:pt x="1263" y="3692"/>
                    <a:pt x="1168" y="3716"/>
                    <a:pt x="1120" y="3716"/>
                  </a:cubicBezTo>
                  <a:cubicBezTo>
                    <a:pt x="1025" y="3716"/>
                    <a:pt x="929" y="3620"/>
                    <a:pt x="929" y="3549"/>
                  </a:cubicBezTo>
                  <a:lnTo>
                    <a:pt x="929" y="2835"/>
                  </a:lnTo>
                  <a:close/>
                  <a:moveTo>
                    <a:pt x="2001" y="2835"/>
                  </a:moveTo>
                  <a:lnTo>
                    <a:pt x="2001" y="3549"/>
                  </a:lnTo>
                  <a:cubicBezTo>
                    <a:pt x="2001" y="3620"/>
                    <a:pt x="1906" y="3716"/>
                    <a:pt x="1834" y="3716"/>
                  </a:cubicBezTo>
                  <a:cubicBezTo>
                    <a:pt x="1739" y="3716"/>
                    <a:pt x="1668" y="3692"/>
                    <a:pt x="1644" y="3597"/>
                  </a:cubicBezTo>
                  <a:lnTo>
                    <a:pt x="1644" y="3549"/>
                  </a:lnTo>
                  <a:lnTo>
                    <a:pt x="1644" y="3501"/>
                  </a:lnTo>
                  <a:lnTo>
                    <a:pt x="1644" y="2835"/>
                  </a:lnTo>
                  <a:close/>
                  <a:moveTo>
                    <a:pt x="1358" y="1"/>
                  </a:moveTo>
                  <a:cubicBezTo>
                    <a:pt x="953" y="1"/>
                    <a:pt x="644" y="120"/>
                    <a:pt x="358" y="406"/>
                  </a:cubicBezTo>
                  <a:cubicBezTo>
                    <a:pt x="1" y="810"/>
                    <a:pt x="1" y="1310"/>
                    <a:pt x="1" y="1787"/>
                  </a:cubicBezTo>
                  <a:lnTo>
                    <a:pt x="1" y="2025"/>
                  </a:lnTo>
                  <a:lnTo>
                    <a:pt x="1" y="2049"/>
                  </a:lnTo>
                  <a:cubicBezTo>
                    <a:pt x="1" y="2120"/>
                    <a:pt x="48" y="2168"/>
                    <a:pt x="72" y="2239"/>
                  </a:cubicBezTo>
                  <a:cubicBezTo>
                    <a:pt x="72" y="2263"/>
                    <a:pt x="96" y="2263"/>
                    <a:pt x="96" y="2287"/>
                  </a:cubicBezTo>
                  <a:lnTo>
                    <a:pt x="120" y="2311"/>
                  </a:lnTo>
                  <a:lnTo>
                    <a:pt x="96" y="2501"/>
                  </a:lnTo>
                  <a:lnTo>
                    <a:pt x="96" y="2525"/>
                  </a:lnTo>
                  <a:cubicBezTo>
                    <a:pt x="120"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1" y="715"/>
                  </a:cubicBezTo>
                  <a:lnTo>
                    <a:pt x="2311"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1"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3" y="2382"/>
                    <a:pt x="906" y="2239"/>
                    <a:pt x="906" y="2025"/>
                  </a:cubicBezTo>
                  <a:lnTo>
                    <a:pt x="906" y="2001"/>
                  </a:lnTo>
                  <a:lnTo>
                    <a:pt x="906" y="1287"/>
                  </a:lnTo>
                  <a:cubicBezTo>
                    <a:pt x="906" y="1191"/>
                    <a:pt x="834" y="1120"/>
                    <a:pt x="763" y="1096"/>
                  </a:cubicBezTo>
                  <a:cubicBezTo>
                    <a:pt x="750" y="1094"/>
                    <a:pt x="738" y="1092"/>
                    <a:pt x="726" y="1092"/>
                  </a:cubicBezTo>
                  <a:cubicBezTo>
                    <a:pt x="625" y="1092"/>
                    <a:pt x="548" y="1180"/>
                    <a:pt x="548" y="1287"/>
                  </a:cubicBezTo>
                  <a:lnTo>
                    <a:pt x="548" y="2025"/>
                  </a:lnTo>
                  <a:cubicBezTo>
                    <a:pt x="548" y="2025"/>
                    <a:pt x="525" y="2073"/>
                    <a:pt x="477" y="2073"/>
                  </a:cubicBezTo>
                  <a:cubicBezTo>
                    <a:pt x="453" y="2073"/>
                    <a:pt x="429" y="2049"/>
                    <a:pt x="429" y="2025"/>
                  </a:cubicBezTo>
                  <a:lnTo>
                    <a:pt x="429" y="1334"/>
                  </a:lnTo>
                  <a:cubicBezTo>
                    <a:pt x="429" y="763"/>
                    <a:pt x="858" y="334"/>
                    <a:pt x="1429" y="334"/>
                  </a:cubicBezTo>
                  <a:cubicBezTo>
                    <a:pt x="1549" y="334"/>
                    <a:pt x="1668" y="358"/>
                    <a:pt x="1763" y="382"/>
                  </a:cubicBezTo>
                  <a:cubicBezTo>
                    <a:pt x="1779" y="386"/>
                    <a:pt x="1796" y="388"/>
                    <a:pt x="1812" y="388"/>
                  </a:cubicBezTo>
                  <a:cubicBezTo>
                    <a:pt x="1889" y="388"/>
                    <a:pt x="1957" y="342"/>
                    <a:pt x="1977" y="263"/>
                  </a:cubicBezTo>
                  <a:cubicBezTo>
                    <a:pt x="2001" y="167"/>
                    <a:pt x="1953" y="96"/>
                    <a:pt x="1858" y="48"/>
                  </a:cubicBezTo>
                  <a:cubicBezTo>
                    <a:pt x="1715" y="1"/>
                    <a:pt x="1406" y="1"/>
                    <a:pt x="1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05"/>
            <p:cNvSpPr/>
            <p:nvPr/>
          </p:nvSpPr>
          <p:spPr>
            <a:xfrm>
              <a:off x="6825738" y="3468508"/>
              <a:ext cx="33950" cy="34550"/>
            </a:xfrm>
            <a:custGeom>
              <a:avLst/>
              <a:gdLst/>
              <a:ahLst/>
              <a:cxnLst/>
              <a:rect l="l" t="t" r="r" b="b"/>
              <a:pathLst>
                <a:path w="1358" h="1382" extrusionOk="0">
                  <a:moveTo>
                    <a:pt x="691" y="334"/>
                  </a:moveTo>
                  <a:cubicBezTo>
                    <a:pt x="858" y="334"/>
                    <a:pt x="1048" y="477"/>
                    <a:pt x="1048" y="691"/>
                  </a:cubicBezTo>
                  <a:cubicBezTo>
                    <a:pt x="1048" y="881"/>
                    <a:pt x="882" y="1048"/>
                    <a:pt x="691" y="1048"/>
                  </a:cubicBezTo>
                  <a:cubicBezTo>
                    <a:pt x="501"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05"/>
            <p:cNvSpPr/>
            <p:nvPr/>
          </p:nvSpPr>
          <p:spPr>
            <a:xfrm>
              <a:off x="6825738"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1" y="334"/>
                    <a:pt x="691" y="334"/>
                  </a:cubicBezTo>
                  <a:close/>
                  <a:moveTo>
                    <a:pt x="691" y="1"/>
                  </a:moveTo>
                  <a:cubicBezTo>
                    <a:pt x="286" y="1"/>
                    <a:pt x="0" y="310"/>
                    <a:pt x="0" y="691"/>
                  </a:cubicBezTo>
                  <a:cubicBezTo>
                    <a:pt x="0" y="1072"/>
                    <a:pt x="286" y="1382"/>
                    <a:pt x="691" y="1382"/>
                  </a:cubicBezTo>
                  <a:cubicBezTo>
                    <a:pt x="1048" y="1382"/>
                    <a:pt x="1358" y="1072"/>
                    <a:pt x="1358" y="691"/>
                  </a:cubicBezTo>
                  <a:cubicBezTo>
                    <a:pt x="1358"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05"/>
            <p:cNvSpPr/>
            <p:nvPr/>
          </p:nvSpPr>
          <p:spPr>
            <a:xfrm>
              <a:off x="6807288" y="3354783"/>
              <a:ext cx="69075" cy="103625"/>
            </a:xfrm>
            <a:custGeom>
              <a:avLst/>
              <a:gdLst/>
              <a:ahLst/>
              <a:cxnLst/>
              <a:rect l="l" t="t" r="r" b="b"/>
              <a:pathLst>
                <a:path w="2763" h="4145" extrusionOk="0">
                  <a:moveTo>
                    <a:pt x="1334" y="1"/>
                  </a:moveTo>
                  <a:cubicBezTo>
                    <a:pt x="953" y="1"/>
                    <a:pt x="619" y="120"/>
                    <a:pt x="357" y="429"/>
                  </a:cubicBezTo>
                  <a:cubicBezTo>
                    <a:pt x="167" y="620"/>
                    <a:pt x="72" y="906"/>
                    <a:pt x="24" y="1168"/>
                  </a:cubicBezTo>
                  <a:cubicBezTo>
                    <a:pt x="0" y="1382"/>
                    <a:pt x="0" y="1573"/>
                    <a:pt x="0" y="1787"/>
                  </a:cubicBezTo>
                  <a:lnTo>
                    <a:pt x="0" y="2001"/>
                  </a:lnTo>
                  <a:lnTo>
                    <a:pt x="0" y="2477"/>
                  </a:lnTo>
                  <a:cubicBezTo>
                    <a:pt x="0" y="2501"/>
                    <a:pt x="24" y="2573"/>
                    <a:pt x="48" y="2573"/>
                  </a:cubicBezTo>
                  <a:cubicBezTo>
                    <a:pt x="191" y="2692"/>
                    <a:pt x="357" y="2716"/>
                    <a:pt x="477" y="2716"/>
                  </a:cubicBezTo>
                  <a:lnTo>
                    <a:pt x="477" y="3597"/>
                  </a:lnTo>
                  <a:cubicBezTo>
                    <a:pt x="477" y="3906"/>
                    <a:pt x="667" y="4144"/>
                    <a:pt x="977" y="4144"/>
                  </a:cubicBezTo>
                  <a:cubicBezTo>
                    <a:pt x="1120" y="4144"/>
                    <a:pt x="1239" y="4073"/>
                    <a:pt x="1358" y="4002"/>
                  </a:cubicBezTo>
                  <a:cubicBezTo>
                    <a:pt x="1453" y="4073"/>
                    <a:pt x="1596" y="4144"/>
                    <a:pt x="1739" y="4144"/>
                  </a:cubicBezTo>
                  <a:cubicBezTo>
                    <a:pt x="2048" y="4144"/>
                    <a:pt x="2263" y="3883"/>
                    <a:pt x="2263" y="3597"/>
                  </a:cubicBezTo>
                  <a:lnTo>
                    <a:pt x="2263" y="2716"/>
                  </a:lnTo>
                  <a:lnTo>
                    <a:pt x="2406"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3" y="715"/>
                  </a:cubicBezTo>
                  <a:lnTo>
                    <a:pt x="2263" y="739"/>
                  </a:lnTo>
                  <a:cubicBezTo>
                    <a:pt x="2310" y="834"/>
                    <a:pt x="2334" y="906"/>
                    <a:pt x="2382" y="977"/>
                  </a:cubicBezTo>
                  <a:cubicBezTo>
                    <a:pt x="2429" y="1144"/>
                    <a:pt x="2429" y="1263"/>
                    <a:pt x="2429" y="1406"/>
                  </a:cubicBezTo>
                  <a:lnTo>
                    <a:pt x="2429" y="1882"/>
                  </a:lnTo>
                  <a:lnTo>
                    <a:pt x="2429" y="2263"/>
                  </a:lnTo>
                  <a:cubicBezTo>
                    <a:pt x="2429" y="2287"/>
                    <a:pt x="2406" y="2335"/>
                    <a:pt x="2334" y="2335"/>
                  </a:cubicBezTo>
                  <a:cubicBezTo>
                    <a:pt x="2310" y="2335"/>
                    <a:pt x="2310" y="2287"/>
                    <a:pt x="2310" y="2263"/>
                  </a:cubicBezTo>
                  <a:lnTo>
                    <a:pt x="2310" y="2239"/>
                  </a:lnTo>
                  <a:lnTo>
                    <a:pt x="2310" y="1215"/>
                  </a:lnTo>
                  <a:cubicBezTo>
                    <a:pt x="2310" y="1144"/>
                    <a:pt x="2263" y="1072"/>
                    <a:pt x="2167" y="1049"/>
                  </a:cubicBezTo>
                  <a:cubicBezTo>
                    <a:pt x="2152" y="1046"/>
                    <a:pt x="2137" y="1044"/>
                    <a:pt x="2123" y="1044"/>
                  </a:cubicBezTo>
                  <a:cubicBezTo>
                    <a:pt x="2025" y="1044"/>
                    <a:pt x="1953" y="1112"/>
                    <a:pt x="1953" y="1215"/>
                  </a:cubicBezTo>
                  <a:lnTo>
                    <a:pt x="1953" y="3549"/>
                  </a:lnTo>
                  <a:cubicBezTo>
                    <a:pt x="1953" y="3647"/>
                    <a:pt x="1873" y="3728"/>
                    <a:pt x="1779" y="3728"/>
                  </a:cubicBezTo>
                  <a:cubicBezTo>
                    <a:pt x="1758" y="3728"/>
                    <a:pt x="1736" y="3724"/>
                    <a:pt x="1715" y="3716"/>
                  </a:cubicBezTo>
                  <a:cubicBezTo>
                    <a:pt x="1620" y="3692"/>
                    <a:pt x="1596" y="3644"/>
                    <a:pt x="1596" y="3549"/>
                  </a:cubicBezTo>
                  <a:lnTo>
                    <a:pt x="1596" y="3525"/>
                  </a:lnTo>
                  <a:lnTo>
                    <a:pt x="1596" y="2025"/>
                  </a:lnTo>
                  <a:cubicBezTo>
                    <a:pt x="1596" y="1930"/>
                    <a:pt x="1548" y="1882"/>
                    <a:pt x="1453" y="1858"/>
                  </a:cubicBezTo>
                  <a:cubicBezTo>
                    <a:pt x="1431" y="1850"/>
                    <a:pt x="1411" y="1846"/>
                    <a:pt x="1391" y="1846"/>
                  </a:cubicBezTo>
                  <a:cubicBezTo>
                    <a:pt x="1303" y="1846"/>
                    <a:pt x="1239" y="1927"/>
                    <a:pt x="1239" y="2025"/>
                  </a:cubicBezTo>
                  <a:lnTo>
                    <a:pt x="1239" y="3525"/>
                  </a:lnTo>
                  <a:lnTo>
                    <a:pt x="1239" y="3549"/>
                  </a:lnTo>
                  <a:cubicBezTo>
                    <a:pt x="1239" y="3644"/>
                    <a:pt x="1191" y="3692"/>
                    <a:pt x="1120" y="3716"/>
                  </a:cubicBezTo>
                  <a:cubicBezTo>
                    <a:pt x="1098" y="3724"/>
                    <a:pt x="1077"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7" y="2335"/>
                  </a:cubicBezTo>
                  <a:cubicBezTo>
                    <a:pt x="429" y="2335"/>
                    <a:pt x="405" y="2287"/>
                    <a:pt x="405" y="2263"/>
                  </a:cubicBezTo>
                  <a:lnTo>
                    <a:pt x="405" y="1906"/>
                  </a:lnTo>
                  <a:lnTo>
                    <a:pt x="405" y="1430"/>
                  </a:lnTo>
                  <a:cubicBezTo>
                    <a:pt x="405" y="1311"/>
                    <a:pt x="405" y="1168"/>
                    <a:pt x="429" y="1049"/>
                  </a:cubicBezTo>
                  <a:cubicBezTo>
                    <a:pt x="477" y="930"/>
                    <a:pt x="524" y="834"/>
                    <a:pt x="596" y="739"/>
                  </a:cubicBezTo>
                  <a:cubicBezTo>
                    <a:pt x="715" y="572"/>
                    <a:pt x="905" y="429"/>
                    <a:pt x="1120" y="358"/>
                  </a:cubicBezTo>
                  <a:cubicBezTo>
                    <a:pt x="1215" y="334"/>
                    <a:pt x="1334" y="334"/>
                    <a:pt x="1429" y="334"/>
                  </a:cubicBezTo>
                  <a:cubicBezTo>
                    <a:pt x="1548" y="334"/>
                    <a:pt x="1667" y="358"/>
                    <a:pt x="1739" y="382"/>
                  </a:cubicBezTo>
                  <a:cubicBezTo>
                    <a:pt x="1760" y="392"/>
                    <a:pt x="1780" y="397"/>
                    <a:pt x="1801"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05"/>
            <p:cNvSpPr/>
            <p:nvPr/>
          </p:nvSpPr>
          <p:spPr>
            <a:xfrm>
              <a:off x="6880513" y="3508983"/>
              <a:ext cx="70275" cy="101825"/>
            </a:xfrm>
            <a:custGeom>
              <a:avLst/>
              <a:gdLst/>
              <a:ahLst/>
              <a:cxnLst/>
              <a:rect l="l" t="t" r="r" b="b"/>
              <a:pathLst>
                <a:path w="2811" h="4073" extrusionOk="0">
                  <a:moveTo>
                    <a:pt x="1286" y="2835"/>
                  </a:moveTo>
                  <a:lnTo>
                    <a:pt x="1286" y="3501"/>
                  </a:lnTo>
                  <a:lnTo>
                    <a:pt x="1286" y="3597"/>
                  </a:lnTo>
                  <a:cubicBezTo>
                    <a:pt x="1263" y="3692"/>
                    <a:pt x="1167" y="3716"/>
                    <a:pt x="1120" y="3716"/>
                  </a:cubicBezTo>
                  <a:cubicBezTo>
                    <a:pt x="1024" y="3716"/>
                    <a:pt x="929" y="3620"/>
                    <a:pt x="929" y="3549"/>
                  </a:cubicBezTo>
                  <a:lnTo>
                    <a:pt x="929" y="2835"/>
                  </a:lnTo>
                  <a:close/>
                  <a:moveTo>
                    <a:pt x="2001" y="2835"/>
                  </a:moveTo>
                  <a:lnTo>
                    <a:pt x="2001" y="3549"/>
                  </a:lnTo>
                  <a:cubicBezTo>
                    <a:pt x="2001" y="3620"/>
                    <a:pt x="1906" y="3716"/>
                    <a:pt x="1834" y="3716"/>
                  </a:cubicBezTo>
                  <a:cubicBezTo>
                    <a:pt x="1739" y="3716"/>
                    <a:pt x="1667" y="3692"/>
                    <a:pt x="1644" y="3597"/>
                  </a:cubicBezTo>
                  <a:lnTo>
                    <a:pt x="1644" y="3549"/>
                  </a:lnTo>
                  <a:lnTo>
                    <a:pt x="1644" y="3501"/>
                  </a:lnTo>
                  <a:lnTo>
                    <a:pt x="1644" y="2835"/>
                  </a:lnTo>
                  <a:close/>
                  <a:moveTo>
                    <a:pt x="1358" y="1"/>
                  </a:moveTo>
                  <a:cubicBezTo>
                    <a:pt x="953" y="1"/>
                    <a:pt x="643" y="120"/>
                    <a:pt x="358" y="406"/>
                  </a:cubicBezTo>
                  <a:cubicBezTo>
                    <a:pt x="0" y="810"/>
                    <a:pt x="0" y="1310"/>
                    <a:pt x="0" y="1787"/>
                  </a:cubicBezTo>
                  <a:lnTo>
                    <a:pt x="0" y="2025"/>
                  </a:lnTo>
                  <a:lnTo>
                    <a:pt x="0" y="2049"/>
                  </a:lnTo>
                  <a:cubicBezTo>
                    <a:pt x="0" y="2120"/>
                    <a:pt x="48" y="2168"/>
                    <a:pt x="72" y="2239"/>
                  </a:cubicBezTo>
                  <a:cubicBezTo>
                    <a:pt x="72" y="2263"/>
                    <a:pt x="96" y="2263"/>
                    <a:pt x="96" y="2287"/>
                  </a:cubicBezTo>
                  <a:lnTo>
                    <a:pt x="119" y="2311"/>
                  </a:lnTo>
                  <a:lnTo>
                    <a:pt x="96" y="2501"/>
                  </a:lnTo>
                  <a:lnTo>
                    <a:pt x="96" y="2525"/>
                  </a:lnTo>
                  <a:cubicBezTo>
                    <a:pt x="119" y="2716"/>
                    <a:pt x="239" y="2835"/>
                    <a:pt x="429" y="2835"/>
                  </a:cubicBezTo>
                  <a:lnTo>
                    <a:pt x="477" y="2835"/>
                  </a:lnTo>
                  <a:lnTo>
                    <a:pt x="477" y="3549"/>
                  </a:lnTo>
                  <a:cubicBezTo>
                    <a:pt x="477" y="3835"/>
                    <a:pt x="691" y="4073"/>
                    <a:pt x="1001" y="4073"/>
                  </a:cubicBezTo>
                  <a:cubicBezTo>
                    <a:pt x="1144" y="4073"/>
                    <a:pt x="1263" y="4049"/>
                    <a:pt x="1382" y="3930"/>
                  </a:cubicBezTo>
                  <a:cubicBezTo>
                    <a:pt x="1477" y="4025"/>
                    <a:pt x="1596" y="4073"/>
                    <a:pt x="1739" y="4073"/>
                  </a:cubicBezTo>
                  <a:lnTo>
                    <a:pt x="1763" y="4073"/>
                  </a:lnTo>
                  <a:cubicBezTo>
                    <a:pt x="2025" y="4073"/>
                    <a:pt x="2263" y="3835"/>
                    <a:pt x="2263" y="3549"/>
                  </a:cubicBezTo>
                  <a:lnTo>
                    <a:pt x="2263" y="2835"/>
                  </a:lnTo>
                  <a:lnTo>
                    <a:pt x="2358" y="2835"/>
                  </a:lnTo>
                  <a:cubicBezTo>
                    <a:pt x="2549" y="2763"/>
                    <a:pt x="2620" y="2620"/>
                    <a:pt x="2620" y="2430"/>
                  </a:cubicBezTo>
                  <a:lnTo>
                    <a:pt x="2596" y="2287"/>
                  </a:lnTo>
                  <a:lnTo>
                    <a:pt x="2620" y="2263"/>
                  </a:lnTo>
                  <a:cubicBezTo>
                    <a:pt x="2715" y="2168"/>
                    <a:pt x="2739" y="2073"/>
                    <a:pt x="2739" y="1953"/>
                  </a:cubicBezTo>
                  <a:lnTo>
                    <a:pt x="2739" y="1287"/>
                  </a:lnTo>
                  <a:cubicBezTo>
                    <a:pt x="2811" y="1072"/>
                    <a:pt x="2739" y="834"/>
                    <a:pt x="2620" y="620"/>
                  </a:cubicBezTo>
                  <a:cubicBezTo>
                    <a:pt x="2590" y="569"/>
                    <a:pt x="2533" y="540"/>
                    <a:pt x="2476" y="540"/>
                  </a:cubicBezTo>
                  <a:cubicBezTo>
                    <a:pt x="2400" y="540"/>
                    <a:pt x="2324" y="592"/>
                    <a:pt x="2310" y="715"/>
                  </a:cubicBezTo>
                  <a:lnTo>
                    <a:pt x="2310" y="739"/>
                  </a:lnTo>
                  <a:cubicBezTo>
                    <a:pt x="2430" y="929"/>
                    <a:pt x="2477" y="1096"/>
                    <a:pt x="2477" y="1310"/>
                  </a:cubicBezTo>
                  <a:lnTo>
                    <a:pt x="2477" y="1953"/>
                  </a:lnTo>
                  <a:cubicBezTo>
                    <a:pt x="2477" y="2001"/>
                    <a:pt x="2430" y="2025"/>
                    <a:pt x="2382" y="2025"/>
                  </a:cubicBezTo>
                  <a:cubicBezTo>
                    <a:pt x="2358" y="2025"/>
                    <a:pt x="2358" y="2001"/>
                    <a:pt x="2358" y="1953"/>
                  </a:cubicBezTo>
                  <a:lnTo>
                    <a:pt x="2358" y="1930"/>
                  </a:lnTo>
                  <a:lnTo>
                    <a:pt x="2358" y="1287"/>
                  </a:lnTo>
                  <a:cubicBezTo>
                    <a:pt x="2358" y="1191"/>
                    <a:pt x="2310" y="1120"/>
                    <a:pt x="2215" y="1096"/>
                  </a:cubicBezTo>
                  <a:cubicBezTo>
                    <a:pt x="2203" y="1094"/>
                    <a:pt x="2191" y="1092"/>
                    <a:pt x="2179" y="1092"/>
                  </a:cubicBezTo>
                  <a:cubicBezTo>
                    <a:pt x="2077" y="1092"/>
                    <a:pt x="2001" y="1180"/>
                    <a:pt x="2001" y="1287"/>
                  </a:cubicBezTo>
                  <a:lnTo>
                    <a:pt x="2001" y="2025"/>
                  </a:lnTo>
                  <a:lnTo>
                    <a:pt x="2001" y="2049"/>
                  </a:lnTo>
                  <a:cubicBezTo>
                    <a:pt x="2025" y="2239"/>
                    <a:pt x="2144" y="2382"/>
                    <a:pt x="2334" y="2406"/>
                  </a:cubicBezTo>
                  <a:lnTo>
                    <a:pt x="2334" y="2501"/>
                  </a:lnTo>
                  <a:lnTo>
                    <a:pt x="572" y="2501"/>
                  </a:lnTo>
                  <a:lnTo>
                    <a:pt x="572" y="2406"/>
                  </a:lnTo>
                  <a:cubicBezTo>
                    <a:pt x="762" y="2382"/>
                    <a:pt x="905" y="2239"/>
                    <a:pt x="905" y="2025"/>
                  </a:cubicBezTo>
                  <a:lnTo>
                    <a:pt x="905" y="2001"/>
                  </a:lnTo>
                  <a:lnTo>
                    <a:pt x="905" y="1287"/>
                  </a:lnTo>
                  <a:cubicBezTo>
                    <a:pt x="905" y="1191"/>
                    <a:pt x="834" y="1120"/>
                    <a:pt x="762" y="1096"/>
                  </a:cubicBezTo>
                  <a:cubicBezTo>
                    <a:pt x="750" y="1094"/>
                    <a:pt x="738" y="1092"/>
                    <a:pt x="726" y="1092"/>
                  </a:cubicBezTo>
                  <a:cubicBezTo>
                    <a:pt x="625" y="1092"/>
                    <a:pt x="548" y="1180"/>
                    <a:pt x="548" y="1287"/>
                  </a:cubicBezTo>
                  <a:lnTo>
                    <a:pt x="548" y="2025"/>
                  </a:lnTo>
                  <a:cubicBezTo>
                    <a:pt x="548" y="2025"/>
                    <a:pt x="524" y="2073"/>
                    <a:pt x="477" y="2073"/>
                  </a:cubicBezTo>
                  <a:cubicBezTo>
                    <a:pt x="453" y="2073"/>
                    <a:pt x="429" y="2049"/>
                    <a:pt x="429" y="2025"/>
                  </a:cubicBezTo>
                  <a:lnTo>
                    <a:pt x="429" y="1334"/>
                  </a:lnTo>
                  <a:cubicBezTo>
                    <a:pt x="429" y="763"/>
                    <a:pt x="858" y="334"/>
                    <a:pt x="1429" y="334"/>
                  </a:cubicBezTo>
                  <a:cubicBezTo>
                    <a:pt x="1548" y="334"/>
                    <a:pt x="1667" y="358"/>
                    <a:pt x="1763" y="382"/>
                  </a:cubicBezTo>
                  <a:cubicBezTo>
                    <a:pt x="1779" y="386"/>
                    <a:pt x="1795" y="388"/>
                    <a:pt x="1811" y="388"/>
                  </a:cubicBezTo>
                  <a:cubicBezTo>
                    <a:pt x="1889" y="388"/>
                    <a:pt x="1957" y="342"/>
                    <a:pt x="1977" y="263"/>
                  </a:cubicBezTo>
                  <a:cubicBezTo>
                    <a:pt x="2001" y="167"/>
                    <a:pt x="1953" y="96"/>
                    <a:pt x="1858" y="48"/>
                  </a:cubicBezTo>
                  <a:cubicBezTo>
                    <a:pt x="1715" y="1"/>
                    <a:pt x="1405" y="1"/>
                    <a:pt x="1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05"/>
            <p:cNvSpPr/>
            <p:nvPr/>
          </p:nvSpPr>
          <p:spPr>
            <a:xfrm>
              <a:off x="6900163" y="3468508"/>
              <a:ext cx="33950" cy="34550"/>
            </a:xfrm>
            <a:custGeom>
              <a:avLst/>
              <a:gdLst/>
              <a:ahLst/>
              <a:cxnLst/>
              <a:rect l="l" t="t" r="r" b="b"/>
              <a:pathLst>
                <a:path w="1358" h="1382" extrusionOk="0">
                  <a:moveTo>
                    <a:pt x="691" y="334"/>
                  </a:moveTo>
                  <a:cubicBezTo>
                    <a:pt x="858" y="334"/>
                    <a:pt x="1048" y="477"/>
                    <a:pt x="1048" y="691"/>
                  </a:cubicBezTo>
                  <a:cubicBezTo>
                    <a:pt x="1048" y="881"/>
                    <a:pt x="881" y="1048"/>
                    <a:pt x="691" y="1048"/>
                  </a:cubicBezTo>
                  <a:cubicBezTo>
                    <a:pt x="500" y="1048"/>
                    <a:pt x="334" y="905"/>
                    <a:pt x="334" y="691"/>
                  </a:cubicBezTo>
                  <a:cubicBezTo>
                    <a:pt x="334" y="524"/>
                    <a:pt x="477" y="334"/>
                    <a:pt x="691" y="334"/>
                  </a:cubicBezTo>
                  <a:close/>
                  <a:moveTo>
                    <a:pt x="691" y="0"/>
                  </a:moveTo>
                  <a:cubicBezTo>
                    <a:pt x="286" y="0"/>
                    <a:pt x="0" y="310"/>
                    <a:pt x="0" y="691"/>
                  </a:cubicBezTo>
                  <a:cubicBezTo>
                    <a:pt x="0" y="1072"/>
                    <a:pt x="286" y="1382"/>
                    <a:pt x="691" y="1382"/>
                  </a:cubicBezTo>
                  <a:cubicBezTo>
                    <a:pt x="1072" y="1382"/>
                    <a:pt x="1358" y="1072"/>
                    <a:pt x="1358" y="691"/>
                  </a:cubicBezTo>
                  <a:cubicBezTo>
                    <a:pt x="1358" y="310"/>
                    <a:pt x="1072"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05"/>
            <p:cNvSpPr/>
            <p:nvPr/>
          </p:nvSpPr>
          <p:spPr>
            <a:xfrm>
              <a:off x="6900163" y="3313708"/>
              <a:ext cx="33950" cy="34550"/>
            </a:xfrm>
            <a:custGeom>
              <a:avLst/>
              <a:gdLst/>
              <a:ahLst/>
              <a:cxnLst/>
              <a:rect l="l" t="t" r="r" b="b"/>
              <a:pathLst>
                <a:path w="1358" h="1382" extrusionOk="0">
                  <a:moveTo>
                    <a:pt x="691" y="334"/>
                  </a:moveTo>
                  <a:cubicBezTo>
                    <a:pt x="858" y="334"/>
                    <a:pt x="1048" y="477"/>
                    <a:pt x="1048" y="691"/>
                  </a:cubicBezTo>
                  <a:cubicBezTo>
                    <a:pt x="1048" y="906"/>
                    <a:pt x="858" y="1048"/>
                    <a:pt x="691" y="1048"/>
                  </a:cubicBezTo>
                  <a:cubicBezTo>
                    <a:pt x="477" y="1048"/>
                    <a:pt x="334" y="906"/>
                    <a:pt x="334" y="691"/>
                  </a:cubicBezTo>
                  <a:cubicBezTo>
                    <a:pt x="334" y="477"/>
                    <a:pt x="500" y="334"/>
                    <a:pt x="691" y="334"/>
                  </a:cubicBezTo>
                  <a:close/>
                  <a:moveTo>
                    <a:pt x="691" y="1"/>
                  </a:moveTo>
                  <a:cubicBezTo>
                    <a:pt x="286" y="1"/>
                    <a:pt x="0" y="310"/>
                    <a:pt x="0" y="691"/>
                  </a:cubicBezTo>
                  <a:cubicBezTo>
                    <a:pt x="0" y="1072"/>
                    <a:pt x="286" y="1382"/>
                    <a:pt x="691" y="1382"/>
                  </a:cubicBezTo>
                  <a:cubicBezTo>
                    <a:pt x="1072" y="1382"/>
                    <a:pt x="1358" y="1072"/>
                    <a:pt x="1358" y="691"/>
                  </a:cubicBezTo>
                  <a:cubicBezTo>
                    <a:pt x="1358" y="310"/>
                    <a:pt x="1072"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05"/>
            <p:cNvSpPr/>
            <p:nvPr/>
          </p:nvSpPr>
          <p:spPr>
            <a:xfrm>
              <a:off x="6881713" y="3354783"/>
              <a:ext cx="69075" cy="103625"/>
            </a:xfrm>
            <a:custGeom>
              <a:avLst/>
              <a:gdLst/>
              <a:ahLst/>
              <a:cxnLst/>
              <a:rect l="l" t="t" r="r" b="b"/>
              <a:pathLst>
                <a:path w="2763" h="4145" extrusionOk="0">
                  <a:moveTo>
                    <a:pt x="1334" y="1"/>
                  </a:moveTo>
                  <a:cubicBezTo>
                    <a:pt x="953" y="1"/>
                    <a:pt x="619" y="120"/>
                    <a:pt x="357" y="429"/>
                  </a:cubicBezTo>
                  <a:cubicBezTo>
                    <a:pt x="167" y="620"/>
                    <a:pt x="71" y="906"/>
                    <a:pt x="24" y="1168"/>
                  </a:cubicBezTo>
                  <a:cubicBezTo>
                    <a:pt x="0" y="1382"/>
                    <a:pt x="0" y="1573"/>
                    <a:pt x="0" y="1787"/>
                  </a:cubicBezTo>
                  <a:lnTo>
                    <a:pt x="0" y="2001"/>
                  </a:lnTo>
                  <a:lnTo>
                    <a:pt x="0" y="2477"/>
                  </a:lnTo>
                  <a:cubicBezTo>
                    <a:pt x="0" y="2501"/>
                    <a:pt x="24" y="2573"/>
                    <a:pt x="48" y="2573"/>
                  </a:cubicBezTo>
                  <a:cubicBezTo>
                    <a:pt x="191" y="2692"/>
                    <a:pt x="357" y="2716"/>
                    <a:pt x="476" y="2716"/>
                  </a:cubicBezTo>
                  <a:lnTo>
                    <a:pt x="476" y="3597"/>
                  </a:lnTo>
                  <a:cubicBezTo>
                    <a:pt x="476" y="3906"/>
                    <a:pt x="667" y="4144"/>
                    <a:pt x="976" y="4144"/>
                  </a:cubicBezTo>
                  <a:cubicBezTo>
                    <a:pt x="1119" y="4144"/>
                    <a:pt x="1238" y="4073"/>
                    <a:pt x="1357" y="4002"/>
                  </a:cubicBezTo>
                  <a:cubicBezTo>
                    <a:pt x="1453" y="4073"/>
                    <a:pt x="1596" y="4144"/>
                    <a:pt x="1739" y="4144"/>
                  </a:cubicBezTo>
                  <a:cubicBezTo>
                    <a:pt x="2048" y="4144"/>
                    <a:pt x="2262" y="3883"/>
                    <a:pt x="2262" y="3597"/>
                  </a:cubicBezTo>
                  <a:lnTo>
                    <a:pt x="2262" y="2716"/>
                  </a:lnTo>
                  <a:lnTo>
                    <a:pt x="2405" y="2716"/>
                  </a:lnTo>
                  <a:cubicBezTo>
                    <a:pt x="2572" y="2692"/>
                    <a:pt x="2739" y="2477"/>
                    <a:pt x="2739" y="2287"/>
                  </a:cubicBezTo>
                  <a:lnTo>
                    <a:pt x="2739" y="1644"/>
                  </a:lnTo>
                  <a:lnTo>
                    <a:pt x="2763" y="1311"/>
                  </a:lnTo>
                  <a:cubicBezTo>
                    <a:pt x="2763" y="1096"/>
                    <a:pt x="2739" y="953"/>
                    <a:pt x="2667" y="810"/>
                  </a:cubicBezTo>
                  <a:lnTo>
                    <a:pt x="2572" y="620"/>
                  </a:lnTo>
                  <a:cubicBezTo>
                    <a:pt x="2542" y="569"/>
                    <a:pt x="2485" y="540"/>
                    <a:pt x="2428" y="540"/>
                  </a:cubicBezTo>
                  <a:cubicBezTo>
                    <a:pt x="2352" y="540"/>
                    <a:pt x="2276" y="592"/>
                    <a:pt x="2262" y="715"/>
                  </a:cubicBezTo>
                  <a:lnTo>
                    <a:pt x="2262" y="739"/>
                  </a:lnTo>
                  <a:cubicBezTo>
                    <a:pt x="2310" y="834"/>
                    <a:pt x="2334" y="906"/>
                    <a:pt x="2382" y="977"/>
                  </a:cubicBezTo>
                  <a:cubicBezTo>
                    <a:pt x="2429" y="1144"/>
                    <a:pt x="2429" y="1263"/>
                    <a:pt x="2429" y="1406"/>
                  </a:cubicBezTo>
                  <a:lnTo>
                    <a:pt x="2429" y="1882"/>
                  </a:lnTo>
                  <a:lnTo>
                    <a:pt x="2429" y="2263"/>
                  </a:lnTo>
                  <a:cubicBezTo>
                    <a:pt x="2429" y="2287"/>
                    <a:pt x="2405" y="2335"/>
                    <a:pt x="2334" y="2335"/>
                  </a:cubicBezTo>
                  <a:cubicBezTo>
                    <a:pt x="2310" y="2335"/>
                    <a:pt x="2310" y="2287"/>
                    <a:pt x="2310" y="2263"/>
                  </a:cubicBezTo>
                  <a:lnTo>
                    <a:pt x="2310" y="2239"/>
                  </a:lnTo>
                  <a:lnTo>
                    <a:pt x="2310" y="1215"/>
                  </a:lnTo>
                  <a:cubicBezTo>
                    <a:pt x="2310" y="1144"/>
                    <a:pt x="2262" y="1072"/>
                    <a:pt x="2167" y="1049"/>
                  </a:cubicBezTo>
                  <a:cubicBezTo>
                    <a:pt x="2152" y="1046"/>
                    <a:pt x="2137" y="1044"/>
                    <a:pt x="2122" y="1044"/>
                  </a:cubicBezTo>
                  <a:cubicBezTo>
                    <a:pt x="2025" y="1044"/>
                    <a:pt x="1953" y="1112"/>
                    <a:pt x="1953" y="1215"/>
                  </a:cubicBezTo>
                  <a:lnTo>
                    <a:pt x="1953" y="3549"/>
                  </a:lnTo>
                  <a:cubicBezTo>
                    <a:pt x="1953" y="3647"/>
                    <a:pt x="1873" y="3728"/>
                    <a:pt x="1778" y="3728"/>
                  </a:cubicBezTo>
                  <a:cubicBezTo>
                    <a:pt x="1758" y="3728"/>
                    <a:pt x="1736" y="3724"/>
                    <a:pt x="1715" y="3716"/>
                  </a:cubicBezTo>
                  <a:cubicBezTo>
                    <a:pt x="1619" y="3692"/>
                    <a:pt x="1596" y="3644"/>
                    <a:pt x="1596" y="3549"/>
                  </a:cubicBezTo>
                  <a:lnTo>
                    <a:pt x="1596" y="3525"/>
                  </a:lnTo>
                  <a:lnTo>
                    <a:pt x="1596" y="2025"/>
                  </a:lnTo>
                  <a:cubicBezTo>
                    <a:pt x="1596" y="1930"/>
                    <a:pt x="1548" y="1882"/>
                    <a:pt x="1453" y="1858"/>
                  </a:cubicBezTo>
                  <a:cubicBezTo>
                    <a:pt x="1431" y="1850"/>
                    <a:pt x="1411" y="1846"/>
                    <a:pt x="1391" y="1846"/>
                  </a:cubicBezTo>
                  <a:cubicBezTo>
                    <a:pt x="1302" y="1846"/>
                    <a:pt x="1238" y="1927"/>
                    <a:pt x="1238" y="2025"/>
                  </a:cubicBezTo>
                  <a:lnTo>
                    <a:pt x="1238" y="3525"/>
                  </a:lnTo>
                  <a:lnTo>
                    <a:pt x="1238" y="3549"/>
                  </a:lnTo>
                  <a:cubicBezTo>
                    <a:pt x="1238" y="3644"/>
                    <a:pt x="1191" y="3692"/>
                    <a:pt x="1119" y="3716"/>
                  </a:cubicBezTo>
                  <a:cubicBezTo>
                    <a:pt x="1098" y="3724"/>
                    <a:pt x="1076" y="3728"/>
                    <a:pt x="1056" y="3728"/>
                  </a:cubicBezTo>
                  <a:cubicBezTo>
                    <a:pt x="961" y="3728"/>
                    <a:pt x="881" y="3647"/>
                    <a:pt x="881" y="3549"/>
                  </a:cubicBezTo>
                  <a:lnTo>
                    <a:pt x="881" y="1215"/>
                  </a:lnTo>
                  <a:cubicBezTo>
                    <a:pt x="881" y="1144"/>
                    <a:pt x="834" y="1072"/>
                    <a:pt x="738" y="1049"/>
                  </a:cubicBezTo>
                  <a:cubicBezTo>
                    <a:pt x="723" y="1046"/>
                    <a:pt x="708" y="1044"/>
                    <a:pt x="694" y="1044"/>
                  </a:cubicBezTo>
                  <a:cubicBezTo>
                    <a:pt x="596" y="1044"/>
                    <a:pt x="524" y="1112"/>
                    <a:pt x="524" y="1215"/>
                  </a:cubicBezTo>
                  <a:lnTo>
                    <a:pt x="524" y="2263"/>
                  </a:lnTo>
                  <a:cubicBezTo>
                    <a:pt x="524" y="2287"/>
                    <a:pt x="500" y="2335"/>
                    <a:pt x="476" y="2335"/>
                  </a:cubicBezTo>
                  <a:cubicBezTo>
                    <a:pt x="429" y="2335"/>
                    <a:pt x="405" y="2287"/>
                    <a:pt x="405" y="2263"/>
                  </a:cubicBezTo>
                  <a:lnTo>
                    <a:pt x="405" y="1906"/>
                  </a:lnTo>
                  <a:lnTo>
                    <a:pt x="405" y="1430"/>
                  </a:lnTo>
                  <a:cubicBezTo>
                    <a:pt x="405" y="1311"/>
                    <a:pt x="405" y="1168"/>
                    <a:pt x="429" y="1049"/>
                  </a:cubicBezTo>
                  <a:cubicBezTo>
                    <a:pt x="476" y="930"/>
                    <a:pt x="524" y="834"/>
                    <a:pt x="595" y="739"/>
                  </a:cubicBezTo>
                  <a:cubicBezTo>
                    <a:pt x="714" y="572"/>
                    <a:pt x="905" y="429"/>
                    <a:pt x="1119" y="358"/>
                  </a:cubicBezTo>
                  <a:cubicBezTo>
                    <a:pt x="1215" y="334"/>
                    <a:pt x="1334" y="334"/>
                    <a:pt x="1429" y="334"/>
                  </a:cubicBezTo>
                  <a:cubicBezTo>
                    <a:pt x="1548" y="334"/>
                    <a:pt x="1667" y="358"/>
                    <a:pt x="1739" y="382"/>
                  </a:cubicBezTo>
                  <a:cubicBezTo>
                    <a:pt x="1759" y="392"/>
                    <a:pt x="1780" y="397"/>
                    <a:pt x="1800" y="397"/>
                  </a:cubicBezTo>
                  <a:cubicBezTo>
                    <a:pt x="1872" y="397"/>
                    <a:pt x="1934" y="337"/>
                    <a:pt x="1953" y="263"/>
                  </a:cubicBezTo>
                  <a:cubicBezTo>
                    <a:pt x="1977" y="191"/>
                    <a:pt x="1929" y="96"/>
                    <a:pt x="1834" y="72"/>
                  </a:cubicBezTo>
                  <a:cubicBezTo>
                    <a:pt x="1691" y="1"/>
                    <a:pt x="1381" y="1"/>
                    <a:pt x="1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9" name="Google Shape;11309;p105"/>
          <p:cNvSpPr/>
          <p:nvPr/>
        </p:nvSpPr>
        <p:spPr>
          <a:xfrm>
            <a:off x="7126312" y="3730663"/>
            <a:ext cx="103984" cy="10703"/>
          </a:xfrm>
          <a:custGeom>
            <a:avLst/>
            <a:gdLst/>
            <a:ahLst/>
            <a:cxnLst/>
            <a:rect l="l" t="t" r="r" b="b"/>
            <a:pathLst>
              <a:path w="3478" h="358" extrusionOk="0">
                <a:moveTo>
                  <a:pt x="215" y="1"/>
                </a:moveTo>
                <a:cubicBezTo>
                  <a:pt x="143" y="1"/>
                  <a:pt x="72" y="72"/>
                  <a:pt x="48" y="167"/>
                </a:cubicBezTo>
                <a:cubicBezTo>
                  <a:pt x="0" y="286"/>
                  <a:pt x="95" y="358"/>
                  <a:pt x="215" y="358"/>
                </a:cubicBezTo>
                <a:lnTo>
                  <a:pt x="3263" y="358"/>
                </a:lnTo>
                <a:cubicBezTo>
                  <a:pt x="3358" y="358"/>
                  <a:pt x="3406" y="310"/>
                  <a:pt x="3429" y="215"/>
                </a:cubicBezTo>
                <a:cubicBezTo>
                  <a:pt x="3477" y="120"/>
                  <a:pt x="3382"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05"/>
          <p:cNvSpPr/>
          <p:nvPr/>
        </p:nvSpPr>
        <p:spPr>
          <a:xfrm>
            <a:off x="7126312" y="3757002"/>
            <a:ext cx="103984" cy="10733"/>
          </a:xfrm>
          <a:custGeom>
            <a:avLst/>
            <a:gdLst/>
            <a:ahLst/>
            <a:cxnLst/>
            <a:rect l="l" t="t" r="r" b="b"/>
            <a:pathLst>
              <a:path w="3478" h="359" extrusionOk="0">
                <a:moveTo>
                  <a:pt x="215" y="1"/>
                </a:moveTo>
                <a:cubicBezTo>
                  <a:pt x="143" y="1"/>
                  <a:pt x="72" y="48"/>
                  <a:pt x="48" y="144"/>
                </a:cubicBezTo>
                <a:cubicBezTo>
                  <a:pt x="0" y="263"/>
                  <a:pt x="95" y="358"/>
                  <a:pt x="215" y="358"/>
                </a:cubicBezTo>
                <a:lnTo>
                  <a:pt x="3263" y="358"/>
                </a:lnTo>
                <a:cubicBezTo>
                  <a:pt x="3358" y="358"/>
                  <a:pt x="3406" y="287"/>
                  <a:pt x="3429" y="191"/>
                </a:cubicBezTo>
                <a:cubicBezTo>
                  <a:pt x="3477" y="120"/>
                  <a:pt x="3382" y="1"/>
                  <a:pt x="3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05"/>
          <p:cNvSpPr/>
          <p:nvPr/>
        </p:nvSpPr>
        <p:spPr>
          <a:xfrm>
            <a:off x="7149811" y="3781937"/>
            <a:ext cx="56985" cy="10703"/>
          </a:xfrm>
          <a:custGeom>
            <a:avLst/>
            <a:gdLst/>
            <a:ahLst/>
            <a:cxnLst/>
            <a:rect l="l" t="t" r="r" b="b"/>
            <a:pathLst>
              <a:path w="1906" h="358" extrusionOk="0">
                <a:moveTo>
                  <a:pt x="214" y="0"/>
                </a:moveTo>
                <a:cubicBezTo>
                  <a:pt x="119" y="0"/>
                  <a:pt x="71" y="48"/>
                  <a:pt x="24" y="143"/>
                </a:cubicBezTo>
                <a:cubicBezTo>
                  <a:pt x="0" y="262"/>
                  <a:pt x="95" y="358"/>
                  <a:pt x="214" y="358"/>
                </a:cubicBezTo>
                <a:lnTo>
                  <a:pt x="1739" y="358"/>
                </a:lnTo>
                <a:cubicBezTo>
                  <a:pt x="1810" y="358"/>
                  <a:pt x="1881" y="286"/>
                  <a:pt x="1905" y="191"/>
                </a:cubicBezTo>
                <a:cubicBezTo>
                  <a:pt x="1905" y="119"/>
                  <a:pt x="1810"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05"/>
          <p:cNvSpPr/>
          <p:nvPr/>
        </p:nvSpPr>
        <p:spPr>
          <a:xfrm>
            <a:off x="7007411" y="3579025"/>
            <a:ext cx="337513" cy="355302"/>
          </a:xfrm>
          <a:custGeom>
            <a:avLst/>
            <a:gdLst/>
            <a:ahLst/>
            <a:cxnLst/>
            <a:rect l="l" t="t" r="r" b="b"/>
            <a:pathLst>
              <a:path w="11289" h="11884" extrusionOk="0">
                <a:moveTo>
                  <a:pt x="6144" y="881"/>
                </a:moveTo>
                <a:cubicBezTo>
                  <a:pt x="7359" y="905"/>
                  <a:pt x="8478" y="1381"/>
                  <a:pt x="9383" y="2215"/>
                </a:cubicBezTo>
                <a:lnTo>
                  <a:pt x="8573" y="3025"/>
                </a:lnTo>
                <a:cubicBezTo>
                  <a:pt x="7883" y="2405"/>
                  <a:pt x="7002" y="2048"/>
                  <a:pt x="6144" y="2024"/>
                </a:cubicBezTo>
                <a:lnTo>
                  <a:pt x="6144" y="881"/>
                </a:lnTo>
                <a:close/>
                <a:moveTo>
                  <a:pt x="6097" y="2405"/>
                </a:moveTo>
                <a:cubicBezTo>
                  <a:pt x="6930" y="2429"/>
                  <a:pt x="7764" y="2786"/>
                  <a:pt x="8430" y="3453"/>
                </a:cubicBezTo>
                <a:cubicBezTo>
                  <a:pt x="9121" y="4120"/>
                  <a:pt x="9478" y="5001"/>
                  <a:pt x="9478" y="5954"/>
                </a:cubicBezTo>
                <a:cubicBezTo>
                  <a:pt x="9502" y="6835"/>
                  <a:pt x="9145" y="7692"/>
                  <a:pt x="8478" y="8383"/>
                </a:cubicBezTo>
                <a:cubicBezTo>
                  <a:pt x="7859" y="9050"/>
                  <a:pt x="7025" y="9431"/>
                  <a:pt x="6097" y="9455"/>
                </a:cubicBezTo>
                <a:lnTo>
                  <a:pt x="6097" y="9050"/>
                </a:lnTo>
                <a:cubicBezTo>
                  <a:pt x="6097" y="8931"/>
                  <a:pt x="5978" y="8812"/>
                  <a:pt x="5859" y="8812"/>
                </a:cubicBezTo>
                <a:cubicBezTo>
                  <a:pt x="5096" y="8764"/>
                  <a:pt x="4382" y="8478"/>
                  <a:pt x="3834" y="7930"/>
                </a:cubicBezTo>
                <a:cubicBezTo>
                  <a:pt x="3310" y="7406"/>
                  <a:pt x="3001" y="6668"/>
                  <a:pt x="3001" y="5906"/>
                </a:cubicBezTo>
                <a:cubicBezTo>
                  <a:pt x="3001" y="5144"/>
                  <a:pt x="3310" y="4430"/>
                  <a:pt x="3834" y="3882"/>
                </a:cubicBezTo>
                <a:cubicBezTo>
                  <a:pt x="4382" y="3358"/>
                  <a:pt x="5096" y="3025"/>
                  <a:pt x="5859" y="3025"/>
                </a:cubicBezTo>
                <a:cubicBezTo>
                  <a:pt x="6025" y="3025"/>
                  <a:pt x="6097" y="2906"/>
                  <a:pt x="6097" y="2786"/>
                </a:cubicBezTo>
                <a:lnTo>
                  <a:pt x="6097" y="2405"/>
                </a:lnTo>
                <a:close/>
                <a:moveTo>
                  <a:pt x="5859" y="0"/>
                </a:moveTo>
                <a:cubicBezTo>
                  <a:pt x="4739" y="0"/>
                  <a:pt x="3620" y="357"/>
                  <a:pt x="2667" y="977"/>
                </a:cubicBezTo>
                <a:cubicBezTo>
                  <a:pt x="2620" y="1024"/>
                  <a:pt x="2596" y="1096"/>
                  <a:pt x="2620" y="1191"/>
                </a:cubicBezTo>
                <a:cubicBezTo>
                  <a:pt x="2635" y="1265"/>
                  <a:pt x="2696" y="1303"/>
                  <a:pt x="2763" y="1303"/>
                </a:cubicBezTo>
                <a:cubicBezTo>
                  <a:pt x="2804" y="1303"/>
                  <a:pt x="2846" y="1289"/>
                  <a:pt x="2882" y="1262"/>
                </a:cubicBezTo>
                <a:cubicBezTo>
                  <a:pt x="3739" y="715"/>
                  <a:pt x="4763" y="381"/>
                  <a:pt x="5763" y="357"/>
                </a:cubicBezTo>
                <a:lnTo>
                  <a:pt x="5763" y="2691"/>
                </a:lnTo>
                <a:cubicBezTo>
                  <a:pt x="4977" y="2739"/>
                  <a:pt x="4192" y="3096"/>
                  <a:pt x="3620" y="3691"/>
                </a:cubicBezTo>
                <a:cubicBezTo>
                  <a:pt x="3025" y="4311"/>
                  <a:pt x="2715" y="5120"/>
                  <a:pt x="2715" y="5978"/>
                </a:cubicBezTo>
                <a:cubicBezTo>
                  <a:pt x="2715" y="6835"/>
                  <a:pt x="3025" y="7645"/>
                  <a:pt x="3620" y="8264"/>
                </a:cubicBezTo>
                <a:cubicBezTo>
                  <a:pt x="4192" y="8859"/>
                  <a:pt x="4977" y="9193"/>
                  <a:pt x="5763" y="9240"/>
                </a:cubicBezTo>
                <a:lnTo>
                  <a:pt x="5763" y="11598"/>
                </a:lnTo>
                <a:cubicBezTo>
                  <a:pt x="4334" y="11574"/>
                  <a:pt x="2977" y="10979"/>
                  <a:pt x="1953" y="9931"/>
                </a:cubicBezTo>
                <a:cubicBezTo>
                  <a:pt x="929" y="8883"/>
                  <a:pt x="357" y="7478"/>
                  <a:pt x="334" y="6001"/>
                </a:cubicBezTo>
                <a:cubicBezTo>
                  <a:pt x="334" y="4406"/>
                  <a:pt x="1048" y="2882"/>
                  <a:pt x="2239" y="1810"/>
                </a:cubicBezTo>
                <a:cubicBezTo>
                  <a:pt x="2286" y="1739"/>
                  <a:pt x="2310" y="1620"/>
                  <a:pt x="2263" y="1572"/>
                </a:cubicBezTo>
                <a:cubicBezTo>
                  <a:pt x="2221" y="1516"/>
                  <a:pt x="2162" y="1493"/>
                  <a:pt x="2112" y="1493"/>
                </a:cubicBezTo>
                <a:cubicBezTo>
                  <a:pt x="2076" y="1493"/>
                  <a:pt x="2044" y="1505"/>
                  <a:pt x="2024" y="1524"/>
                </a:cubicBezTo>
                <a:cubicBezTo>
                  <a:pt x="738" y="2667"/>
                  <a:pt x="0" y="4263"/>
                  <a:pt x="0" y="6001"/>
                </a:cubicBezTo>
                <a:lnTo>
                  <a:pt x="24" y="6001"/>
                </a:lnTo>
                <a:cubicBezTo>
                  <a:pt x="24" y="7573"/>
                  <a:pt x="667" y="9026"/>
                  <a:pt x="1762" y="10145"/>
                </a:cubicBezTo>
                <a:cubicBezTo>
                  <a:pt x="2858" y="11241"/>
                  <a:pt x="4311" y="11860"/>
                  <a:pt x="5882" y="11884"/>
                </a:cubicBezTo>
                <a:cubicBezTo>
                  <a:pt x="5954" y="11884"/>
                  <a:pt x="6049" y="11860"/>
                  <a:pt x="6073" y="11812"/>
                </a:cubicBezTo>
                <a:cubicBezTo>
                  <a:pt x="6097" y="11765"/>
                  <a:pt x="6144" y="11717"/>
                  <a:pt x="6144" y="11645"/>
                </a:cubicBezTo>
                <a:lnTo>
                  <a:pt x="6144" y="11336"/>
                </a:lnTo>
                <a:cubicBezTo>
                  <a:pt x="7168" y="11288"/>
                  <a:pt x="8192" y="10931"/>
                  <a:pt x="9050" y="10336"/>
                </a:cubicBezTo>
                <a:cubicBezTo>
                  <a:pt x="9145" y="10288"/>
                  <a:pt x="9145" y="10169"/>
                  <a:pt x="9073" y="10098"/>
                </a:cubicBezTo>
                <a:cubicBezTo>
                  <a:pt x="9047" y="10058"/>
                  <a:pt x="8999" y="10040"/>
                  <a:pt x="8950" y="10040"/>
                </a:cubicBezTo>
                <a:cubicBezTo>
                  <a:pt x="8909" y="10040"/>
                  <a:pt x="8867" y="10052"/>
                  <a:pt x="8835" y="10074"/>
                </a:cubicBezTo>
                <a:cubicBezTo>
                  <a:pt x="8049" y="10645"/>
                  <a:pt x="7121" y="10979"/>
                  <a:pt x="6144" y="11002"/>
                </a:cubicBezTo>
                <a:lnTo>
                  <a:pt x="6144" y="9907"/>
                </a:lnTo>
                <a:cubicBezTo>
                  <a:pt x="7121" y="9859"/>
                  <a:pt x="8002" y="9455"/>
                  <a:pt x="8692" y="8764"/>
                </a:cubicBezTo>
                <a:cubicBezTo>
                  <a:pt x="9431" y="8026"/>
                  <a:pt x="9836" y="7073"/>
                  <a:pt x="9836" y="6025"/>
                </a:cubicBezTo>
                <a:cubicBezTo>
                  <a:pt x="9836" y="5049"/>
                  <a:pt x="9455" y="4120"/>
                  <a:pt x="8812" y="3406"/>
                </a:cubicBezTo>
                <a:lnTo>
                  <a:pt x="9597" y="2644"/>
                </a:lnTo>
                <a:cubicBezTo>
                  <a:pt x="10455" y="3549"/>
                  <a:pt x="10931" y="4787"/>
                  <a:pt x="10931" y="6025"/>
                </a:cubicBezTo>
                <a:cubicBezTo>
                  <a:pt x="10931" y="7359"/>
                  <a:pt x="10431" y="8621"/>
                  <a:pt x="9478" y="9574"/>
                </a:cubicBezTo>
                <a:lnTo>
                  <a:pt x="9407" y="9621"/>
                </a:lnTo>
                <a:cubicBezTo>
                  <a:pt x="9335" y="9693"/>
                  <a:pt x="9335" y="9812"/>
                  <a:pt x="9407" y="9859"/>
                </a:cubicBezTo>
                <a:cubicBezTo>
                  <a:pt x="9443" y="9895"/>
                  <a:pt x="9490" y="9913"/>
                  <a:pt x="9535" y="9913"/>
                </a:cubicBezTo>
                <a:cubicBezTo>
                  <a:pt x="9580" y="9913"/>
                  <a:pt x="9621" y="9895"/>
                  <a:pt x="9645" y="9859"/>
                </a:cubicBezTo>
                <a:lnTo>
                  <a:pt x="9716" y="9812"/>
                </a:lnTo>
                <a:cubicBezTo>
                  <a:pt x="10717" y="8788"/>
                  <a:pt x="11288" y="7454"/>
                  <a:pt x="11288" y="6025"/>
                </a:cubicBezTo>
                <a:cubicBezTo>
                  <a:pt x="11288" y="4477"/>
                  <a:pt x="10717" y="3144"/>
                  <a:pt x="9716" y="2144"/>
                </a:cubicBezTo>
                <a:cubicBezTo>
                  <a:pt x="8740" y="1191"/>
                  <a:pt x="7478" y="619"/>
                  <a:pt x="6097" y="596"/>
                </a:cubicBezTo>
                <a:lnTo>
                  <a:pt x="6097" y="238"/>
                </a:lnTo>
                <a:cubicBezTo>
                  <a:pt x="6097" y="167"/>
                  <a:pt x="6073" y="119"/>
                  <a:pt x="6049" y="72"/>
                </a:cubicBezTo>
                <a:cubicBezTo>
                  <a:pt x="5978" y="24"/>
                  <a:pt x="5930" y="0"/>
                  <a:pt x="58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3" name="Google Shape;11313;p105"/>
          <p:cNvGrpSpPr/>
          <p:nvPr/>
        </p:nvGrpSpPr>
        <p:grpSpPr>
          <a:xfrm>
            <a:off x="6273376" y="3579068"/>
            <a:ext cx="356019" cy="355302"/>
            <a:chOff x="5676088" y="3314908"/>
            <a:chExt cx="297700" cy="297100"/>
          </a:xfrm>
        </p:grpSpPr>
        <p:sp>
          <p:nvSpPr>
            <p:cNvPr id="11314" name="Google Shape;11314;p105"/>
            <p:cNvSpPr/>
            <p:nvPr/>
          </p:nvSpPr>
          <p:spPr>
            <a:xfrm>
              <a:off x="5751113" y="3426508"/>
              <a:ext cx="203050" cy="108700"/>
            </a:xfrm>
            <a:custGeom>
              <a:avLst/>
              <a:gdLst/>
              <a:ahLst/>
              <a:cxnLst/>
              <a:rect l="l" t="t" r="r" b="b"/>
              <a:pathLst>
                <a:path w="8122" h="4348" extrusionOk="0">
                  <a:moveTo>
                    <a:pt x="173" y="0"/>
                  </a:moveTo>
                  <a:cubicBezTo>
                    <a:pt x="146" y="0"/>
                    <a:pt x="119" y="5"/>
                    <a:pt x="96" y="13"/>
                  </a:cubicBezTo>
                  <a:cubicBezTo>
                    <a:pt x="0" y="85"/>
                    <a:pt x="0" y="180"/>
                    <a:pt x="24" y="251"/>
                  </a:cubicBezTo>
                  <a:lnTo>
                    <a:pt x="977" y="1680"/>
                  </a:lnTo>
                  <a:cubicBezTo>
                    <a:pt x="1022" y="1756"/>
                    <a:pt x="1105" y="1802"/>
                    <a:pt x="1185" y="1802"/>
                  </a:cubicBezTo>
                  <a:cubicBezTo>
                    <a:pt x="1231" y="1802"/>
                    <a:pt x="1275" y="1787"/>
                    <a:pt x="1310" y="1752"/>
                  </a:cubicBezTo>
                  <a:lnTo>
                    <a:pt x="3001" y="609"/>
                  </a:lnTo>
                  <a:lnTo>
                    <a:pt x="5478" y="4181"/>
                  </a:lnTo>
                  <a:cubicBezTo>
                    <a:pt x="5509" y="4244"/>
                    <a:pt x="5594" y="4297"/>
                    <a:pt x="5682" y="4297"/>
                  </a:cubicBezTo>
                  <a:cubicBezTo>
                    <a:pt x="5726" y="4297"/>
                    <a:pt x="5771" y="4284"/>
                    <a:pt x="5811" y="4252"/>
                  </a:cubicBezTo>
                  <a:lnTo>
                    <a:pt x="7764" y="3109"/>
                  </a:lnTo>
                  <a:lnTo>
                    <a:pt x="7764" y="4157"/>
                  </a:lnTo>
                  <a:cubicBezTo>
                    <a:pt x="7764" y="4252"/>
                    <a:pt x="7835" y="4348"/>
                    <a:pt x="7907" y="4348"/>
                  </a:cubicBezTo>
                  <a:cubicBezTo>
                    <a:pt x="8026" y="4348"/>
                    <a:pt x="8121" y="4276"/>
                    <a:pt x="8121" y="4157"/>
                  </a:cubicBezTo>
                  <a:lnTo>
                    <a:pt x="8121" y="2919"/>
                  </a:lnTo>
                  <a:cubicBezTo>
                    <a:pt x="8121" y="2847"/>
                    <a:pt x="8097" y="2800"/>
                    <a:pt x="8073" y="2752"/>
                  </a:cubicBezTo>
                  <a:cubicBezTo>
                    <a:pt x="8011" y="2705"/>
                    <a:pt x="7939" y="2669"/>
                    <a:pt x="7864" y="2669"/>
                  </a:cubicBezTo>
                  <a:cubicBezTo>
                    <a:pt x="7823" y="2669"/>
                    <a:pt x="7782" y="2679"/>
                    <a:pt x="7740" y="2704"/>
                  </a:cubicBezTo>
                  <a:lnTo>
                    <a:pt x="5692" y="3895"/>
                  </a:lnTo>
                  <a:lnTo>
                    <a:pt x="3215" y="323"/>
                  </a:lnTo>
                  <a:cubicBezTo>
                    <a:pt x="3156" y="248"/>
                    <a:pt x="3087" y="211"/>
                    <a:pt x="3015" y="211"/>
                  </a:cubicBezTo>
                  <a:cubicBezTo>
                    <a:pt x="2971" y="211"/>
                    <a:pt x="2927" y="225"/>
                    <a:pt x="2882" y="251"/>
                  </a:cubicBezTo>
                  <a:lnTo>
                    <a:pt x="1191" y="1395"/>
                  </a:lnTo>
                  <a:lnTo>
                    <a:pt x="334" y="85"/>
                  </a:lnTo>
                  <a:cubicBezTo>
                    <a:pt x="286" y="21"/>
                    <a:pt x="228"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05"/>
            <p:cNvSpPr/>
            <p:nvPr/>
          </p:nvSpPr>
          <p:spPr>
            <a:xfrm>
              <a:off x="5676088" y="3314908"/>
              <a:ext cx="297700" cy="297100"/>
            </a:xfrm>
            <a:custGeom>
              <a:avLst/>
              <a:gdLst/>
              <a:ahLst/>
              <a:cxnLst/>
              <a:rect l="l" t="t" r="r" b="b"/>
              <a:pathLst>
                <a:path w="11908" h="11884" extrusionOk="0">
                  <a:moveTo>
                    <a:pt x="11575" y="11002"/>
                  </a:moveTo>
                  <a:lnTo>
                    <a:pt x="11575" y="11479"/>
                  </a:lnTo>
                  <a:lnTo>
                    <a:pt x="382" y="11479"/>
                  </a:lnTo>
                  <a:lnTo>
                    <a:pt x="382" y="11002"/>
                  </a:lnTo>
                  <a:close/>
                  <a:moveTo>
                    <a:pt x="906" y="0"/>
                  </a:moveTo>
                  <a:cubicBezTo>
                    <a:pt x="787" y="0"/>
                    <a:pt x="715" y="48"/>
                    <a:pt x="715" y="167"/>
                  </a:cubicBezTo>
                  <a:lnTo>
                    <a:pt x="715" y="977"/>
                  </a:lnTo>
                  <a:lnTo>
                    <a:pt x="501" y="977"/>
                  </a:lnTo>
                  <a:cubicBezTo>
                    <a:pt x="406" y="977"/>
                    <a:pt x="310" y="1024"/>
                    <a:pt x="310" y="1119"/>
                  </a:cubicBezTo>
                  <a:cubicBezTo>
                    <a:pt x="310" y="1239"/>
                    <a:pt x="382" y="1334"/>
                    <a:pt x="501" y="1334"/>
                  </a:cubicBezTo>
                  <a:lnTo>
                    <a:pt x="715" y="1334"/>
                  </a:lnTo>
                  <a:lnTo>
                    <a:pt x="715" y="2215"/>
                  </a:lnTo>
                  <a:lnTo>
                    <a:pt x="501" y="2215"/>
                  </a:lnTo>
                  <a:cubicBezTo>
                    <a:pt x="406" y="2215"/>
                    <a:pt x="310" y="2286"/>
                    <a:pt x="310" y="2382"/>
                  </a:cubicBezTo>
                  <a:cubicBezTo>
                    <a:pt x="310" y="2477"/>
                    <a:pt x="382" y="2572"/>
                    <a:pt x="501" y="2572"/>
                  </a:cubicBezTo>
                  <a:lnTo>
                    <a:pt x="715" y="2572"/>
                  </a:lnTo>
                  <a:lnTo>
                    <a:pt x="715" y="3477"/>
                  </a:lnTo>
                  <a:lnTo>
                    <a:pt x="501" y="3477"/>
                  </a:lnTo>
                  <a:cubicBezTo>
                    <a:pt x="406" y="3477"/>
                    <a:pt x="310" y="3525"/>
                    <a:pt x="310" y="3620"/>
                  </a:cubicBezTo>
                  <a:cubicBezTo>
                    <a:pt x="310" y="3739"/>
                    <a:pt x="382" y="3834"/>
                    <a:pt x="501" y="3834"/>
                  </a:cubicBezTo>
                  <a:lnTo>
                    <a:pt x="715" y="3834"/>
                  </a:lnTo>
                  <a:lnTo>
                    <a:pt x="715" y="4715"/>
                  </a:lnTo>
                  <a:lnTo>
                    <a:pt x="501" y="4715"/>
                  </a:lnTo>
                  <a:cubicBezTo>
                    <a:pt x="406" y="4715"/>
                    <a:pt x="310" y="4787"/>
                    <a:pt x="310" y="4858"/>
                  </a:cubicBezTo>
                  <a:cubicBezTo>
                    <a:pt x="310" y="4977"/>
                    <a:pt x="382" y="5073"/>
                    <a:pt x="501" y="5073"/>
                  </a:cubicBezTo>
                  <a:lnTo>
                    <a:pt x="715" y="5073"/>
                  </a:lnTo>
                  <a:lnTo>
                    <a:pt x="715" y="5978"/>
                  </a:lnTo>
                  <a:lnTo>
                    <a:pt x="501" y="5978"/>
                  </a:lnTo>
                  <a:cubicBezTo>
                    <a:pt x="406" y="5978"/>
                    <a:pt x="310" y="6025"/>
                    <a:pt x="310" y="6121"/>
                  </a:cubicBezTo>
                  <a:cubicBezTo>
                    <a:pt x="310" y="6240"/>
                    <a:pt x="382" y="6335"/>
                    <a:pt x="501" y="6335"/>
                  </a:cubicBezTo>
                  <a:lnTo>
                    <a:pt x="715" y="6335"/>
                  </a:lnTo>
                  <a:lnTo>
                    <a:pt x="715" y="7216"/>
                  </a:lnTo>
                  <a:lnTo>
                    <a:pt x="501" y="7216"/>
                  </a:lnTo>
                  <a:cubicBezTo>
                    <a:pt x="406" y="7216"/>
                    <a:pt x="310" y="7287"/>
                    <a:pt x="310" y="7359"/>
                  </a:cubicBezTo>
                  <a:cubicBezTo>
                    <a:pt x="310" y="7478"/>
                    <a:pt x="382" y="7573"/>
                    <a:pt x="501" y="7573"/>
                  </a:cubicBezTo>
                  <a:lnTo>
                    <a:pt x="715" y="7573"/>
                  </a:lnTo>
                  <a:lnTo>
                    <a:pt x="715" y="8478"/>
                  </a:lnTo>
                  <a:lnTo>
                    <a:pt x="501" y="8478"/>
                  </a:lnTo>
                  <a:cubicBezTo>
                    <a:pt x="406" y="8478"/>
                    <a:pt x="310" y="8526"/>
                    <a:pt x="310" y="8621"/>
                  </a:cubicBezTo>
                  <a:cubicBezTo>
                    <a:pt x="310" y="8740"/>
                    <a:pt x="382" y="8835"/>
                    <a:pt x="501" y="8835"/>
                  </a:cubicBezTo>
                  <a:lnTo>
                    <a:pt x="715" y="8835"/>
                  </a:lnTo>
                  <a:lnTo>
                    <a:pt x="715" y="9716"/>
                  </a:lnTo>
                  <a:lnTo>
                    <a:pt x="501" y="9716"/>
                  </a:lnTo>
                  <a:cubicBezTo>
                    <a:pt x="406" y="9716"/>
                    <a:pt x="310" y="9788"/>
                    <a:pt x="310" y="9859"/>
                  </a:cubicBezTo>
                  <a:cubicBezTo>
                    <a:pt x="310" y="9978"/>
                    <a:pt x="382" y="10074"/>
                    <a:pt x="501" y="10074"/>
                  </a:cubicBezTo>
                  <a:lnTo>
                    <a:pt x="715" y="10074"/>
                  </a:lnTo>
                  <a:lnTo>
                    <a:pt x="715" y="10693"/>
                  </a:lnTo>
                  <a:lnTo>
                    <a:pt x="286" y="10693"/>
                  </a:lnTo>
                  <a:cubicBezTo>
                    <a:pt x="144" y="10693"/>
                    <a:pt x="1" y="10812"/>
                    <a:pt x="1" y="11002"/>
                  </a:cubicBezTo>
                  <a:lnTo>
                    <a:pt x="1" y="11598"/>
                  </a:lnTo>
                  <a:cubicBezTo>
                    <a:pt x="1" y="11741"/>
                    <a:pt x="120" y="11884"/>
                    <a:pt x="286" y="11884"/>
                  </a:cubicBezTo>
                  <a:lnTo>
                    <a:pt x="11598" y="11884"/>
                  </a:lnTo>
                  <a:cubicBezTo>
                    <a:pt x="11741" y="11884"/>
                    <a:pt x="11908" y="11765"/>
                    <a:pt x="11908" y="11598"/>
                  </a:cubicBezTo>
                  <a:lnTo>
                    <a:pt x="11908" y="11002"/>
                  </a:lnTo>
                  <a:cubicBezTo>
                    <a:pt x="11908" y="10788"/>
                    <a:pt x="11789" y="10669"/>
                    <a:pt x="11622" y="10669"/>
                  </a:cubicBezTo>
                  <a:lnTo>
                    <a:pt x="11146" y="10669"/>
                  </a:lnTo>
                  <a:lnTo>
                    <a:pt x="11146" y="9478"/>
                  </a:lnTo>
                  <a:cubicBezTo>
                    <a:pt x="11146" y="9407"/>
                    <a:pt x="11098" y="9312"/>
                    <a:pt x="11003" y="9312"/>
                  </a:cubicBezTo>
                  <a:cubicBezTo>
                    <a:pt x="10884" y="9312"/>
                    <a:pt x="10789" y="9359"/>
                    <a:pt x="10789" y="9478"/>
                  </a:cubicBezTo>
                  <a:lnTo>
                    <a:pt x="10789" y="10669"/>
                  </a:lnTo>
                  <a:lnTo>
                    <a:pt x="1834" y="10669"/>
                  </a:lnTo>
                  <a:lnTo>
                    <a:pt x="1834" y="2929"/>
                  </a:lnTo>
                  <a:lnTo>
                    <a:pt x="2620" y="4096"/>
                  </a:lnTo>
                  <a:cubicBezTo>
                    <a:pt x="2652" y="4160"/>
                    <a:pt x="2705" y="4181"/>
                    <a:pt x="2765" y="4181"/>
                  </a:cubicBezTo>
                  <a:cubicBezTo>
                    <a:pt x="2795" y="4181"/>
                    <a:pt x="2827" y="4176"/>
                    <a:pt x="2858" y="4168"/>
                  </a:cubicBezTo>
                  <a:cubicBezTo>
                    <a:pt x="2930" y="4096"/>
                    <a:pt x="2930" y="4001"/>
                    <a:pt x="2906" y="3906"/>
                  </a:cubicBezTo>
                  <a:lnTo>
                    <a:pt x="1930" y="2453"/>
                  </a:lnTo>
                  <a:cubicBezTo>
                    <a:pt x="1878" y="2402"/>
                    <a:pt x="1802" y="2362"/>
                    <a:pt x="1737" y="2362"/>
                  </a:cubicBezTo>
                  <a:cubicBezTo>
                    <a:pt x="1711" y="2362"/>
                    <a:pt x="1688" y="2368"/>
                    <a:pt x="1668" y="2382"/>
                  </a:cubicBezTo>
                  <a:cubicBezTo>
                    <a:pt x="1572" y="2405"/>
                    <a:pt x="1477" y="2477"/>
                    <a:pt x="1477" y="2620"/>
                  </a:cubicBezTo>
                  <a:lnTo>
                    <a:pt x="1477" y="10717"/>
                  </a:lnTo>
                  <a:lnTo>
                    <a:pt x="1072" y="10717"/>
                  </a:lnTo>
                  <a:lnTo>
                    <a:pt x="1072" y="167"/>
                  </a:lnTo>
                  <a:cubicBezTo>
                    <a:pt x="1072" y="72"/>
                    <a:pt x="1001" y="0"/>
                    <a:pt x="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6" name="Google Shape;11316;p105"/>
          <p:cNvGrpSpPr/>
          <p:nvPr/>
        </p:nvGrpSpPr>
        <p:grpSpPr>
          <a:xfrm>
            <a:off x="5513639" y="3576916"/>
            <a:ext cx="356049" cy="355332"/>
            <a:chOff x="5168238" y="3313108"/>
            <a:chExt cx="297725" cy="297125"/>
          </a:xfrm>
        </p:grpSpPr>
        <p:sp>
          <p:nvSpPr>
            <p:cNvPr id="11317" name="Google Shape;11317;p105"/>
            <p:cNvSpPr/>
            <p:nvPr/>
          </p:nvSpPr>
          <p:spPr>
            <a:xfrm>
              <a:off x="5374238" y="3513858"/>
              <a:ext cx="28600" cy="41000"/>
            </a:xfrm>
            <a:custGeom>
              <a:avLst/>
              <a:gdLst/>
              <a:ahLst/>
              <a:cxnLst/>
              <a:rect l="l" t="t" r="r" b="b"/>
              <a:pathLst>
                <a:path w="1144" h="1640" extrusionOk="0">
                  <a:moveTo>
                    <a:pt x="644" y="639"/>
                  </a:moveTo>
                  <a:lnTo>
                    <a:pt x="644" y="925"/>
                  </a:lnTo>
                  <a:lnTo>
                    <a:pt x="453" y="925"/>
                  </a:lnTo>
                  <a:cubicBezTo>
                    <a:pt x="525" y="806"/>
                    <a:pt x="572" y="734"/>
                    <a:pt x="644" y="639"/>
                  </a:cubicBezTo>
                  <a:close/>
                  <a:moveTo>
                    <a:pt x="727" y="1"/>
                  </a:moveTo>
                  <a:cubicBezTo>
                    <a:pt x="654" y="1"/>
                    <a:pt x="583" y="40"/>
                    <a:pt x="549" y="91"/>
                  </a:cubicBezTo>
                  <a:cubicBezTo>
                    <a:pt x="477" y="187"/>
                    <a:pt x="167" y="782"/>
                    <a:pt x="48" y="973"/>
                  </a:cubicBezTo>
                  <a:cubicBezTo>
                    <a:pt x="1" y="996"/>
                    <a:pt x="1" y="1044"/>
                    <a:pt x="1" y="1068"/>
                  </a:cubicBezTo>
                  <a:cubicBezTo>
                    <a:pt x="48" y="1235"/>
                    <a:pt x="96" y="1258"/>
                    <a:pt x="191" y="1258"/>
                  </a:cubicBezTo>
                  <a:lnTo>
                    <a:pt x="644" y="1258"/>
                  </a:lnTo>
                  <a:lnTo>
                    <a:pt x="644" y="1473"/>
                  </a:lnTo>
                  <a:cubicBezTo>
                    <a:pt x="644" y="1568"/>
                    <a:pt x="715" y="1639"/>
                    <a:pt x="810" y="1639"/>
                  </a:cubicBezTo>
                  <a:cubicBezTo>
                    <a:pt x="906" y="1639"/>
                    <a:pt x="1001" y="1568"/>
                    <a:pt x="1001" y="1473"/>
                  </a:cubicBezTo>
                  <a:lnTo>
                    <a:pt x="1001" y="1258"/>
                  </a:lnTo>
                  <a:cubicBezTo>
                    <a:pt x="1072" y="1258"/>
                    <a:pt x="1144" y="1163"/>
                    <a:pt x="1144" y="1092"/>
                  </a:cubicBezTo>
                  <a:cubicBezTo>
                    <a:pt x="1144" y="996"/>
                    <a:pt x="1072" y="901"/>
                    <a:pt x="1001" y="901"/>
                  </a:cubicBezTo>
                  <a:lnTo>
                    <a:pt x="1001" y="258"/>
                  </a:lnTo>
                  <a:cubicBezTo>
                    <a:pt x="1001" y="139"/>
                    <a:pt x="906" y="44"/>
                    <a:pt x="810" y="20"/>
                  </a:cubicBezTo>
                  <a:cubicBezTo>
                    <a:pt x="784" y="7"/>
                    <a:pt x="755" y="1"/>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05"/>
            <p:cNvSpPr/>
            <p:nvPr/>
          </p:nvSpPr>
          <p:spPr>
            <a:xfrm>
              <a:off x="5374238" y="3367883"/>
              <a:ext cx="26825" cy="42300"/>
            </a:xfrm>
            <a:custGeom>
              <a:avLst/>
              <a:gdLst/>
              <a:ahLst/>
              <a:cxnLst/>
              <a:rect l="l" t="t" r="r" b="b"/>
              <a:pathLst>
                <a:path w="1073" h="1692" extrusionOk="0">
                  <a:moveTo>
                    <a:pt x="501" y="1"/>
                  </a:moveTo>
                  <a:cubicBezTo>
                    <a:pt x="263" y="1"/>
                    <a:pt x="72" y="167"/>
                    <a:pt x="25" y="406"/>
                  </a:cubicBezTo>
                  <a:cubicBezTo>
                    <a:pt x="1" y="501"/>
                    <a:pt x="72" y="572"/>
                    <a:pt x="120" y="596"/>
                  </a:cubicBezTo>
                  <a:cubicBezTo>
                    <a:pt x="141" y="607"/>
                    <a:pt x="164" y="611"/>
                    <a:pt x="187" y="611"/>
                  </a:cubicBezTo>
                  <a:cubicBezTo>
                    <a:pt x="264" y="611"/>
                    <a:pt x="340" y="556"/>
                    <a:pt x="358" y="501"/>
                  </a:cubicBezTo>
                  <a:cubicBezTo>
                    <a:pt x="358" y="429"/>
                    <a:pt x="453" y="382"/>
                    <a:pt x="501" y="382"/>
                  </a:cubicBezTo>
                  <a:cubicBezTo>
                    <a:pt x="596" y="382"/>
                    <a:pt x="668" y="429"/>
                    <a:pt x="668" y="525"/>
                  </a:cubicBezTo>
                  <a:lnTo>
                    <a:pt x="668" y="548"/>
                  </a:lnTo>
                  <a:cubicBezTo>
                    <a:pt x="668" y="572"/>
                    <a:pt x="620" y="667"/>
                    <a:pt x="549" y="763"/>
                  </a:cubicBezTo>
                  <a:cubicBezTo>
                    <a:pt x="334" y="1049"/>
                    <a:pt x="215" y="1215"/>
                    <a:pt x="144" y="1287"/>
                  </a:cubicBezTo>
                  <a:cubicBezTo>
                    <a:pt x="72" y="1406"/>
                    <a:pt x="25" y="1477"/>
                    <a:pt x="72" y="1572"/>
                  </a:cubicBezTo>
                  <a:cubicBezTo>
                    <a:pt x="96" y="1620"/>
                    <a:pt x="120" y="1644"/>
                    <a:pt x="191" y="1692"/>
                  </a:cubicBezTo>
                  <a:lnTo>
                    <a:pt x="906" y="1692"/>
                  </a:lnTo>
                  <a:cubicBezTo>
                    <a:pt x="977" y="1692"/>
                    <a:pt x="1072" y="1596"/>
                    <a:pt x="1072" y="1501"/>
                  </a:cubicBezTo>
                  <a:cubicBezTo>
                    <a:pt x="1072" y="1453"/>
                    <a:pt x="1025" y="1358"/>
                    <a:pt x="930" y="1358"/>
                  </a:cubicBezTo>
                  <a:lnTo>
                    <a:pt x="596" y="1358"/>
                  </a:lnTo>
                  <a:cubicBezTo>
                    <a:pt x="668" y="1263"/>
                    <a:pt x="739" y="1144"/>
                    <a:pt x="858" y="977"/>
                  </a:cubicBezTo>
                  <a:cubicBezTo>
                    <a:pt x="953" y="858"/>
                    <a:pt x="1025" y="739"/>
                    <a:pt x="1025" y="644"/>
                  </a:cubicBezTo>
                  <a:lnTo>
                    <a:pt x="1025" y="596"/>
                  </a:lnTo>
                  <a:lnTo>
                    <a:pt x="1025" y="548"/>
                  </a:lnTo>
                  <a:lnTo>
                    <a:pt x="1025" y="525"/>
                  </a:lnTo>
                  <a:cubicBezTo>
                    <a:pt x="1025" y="263"/>
                    <a:pt x="810"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05"/>
            <p:cNvSpPr/>
            <p:nvPr/>
          </p:nvSpPr>
          <p:spPr>
            <a:xfrm>
              <a:off x="5234338" y="3369683"/>
              <a:ext cx="17275" cy="40775"/>
            </a:xfrm>
            <a:custGeom>
              <a:avLst/>
              <a:gdLst/>
              <a:ahLst/>
              <a:cxnLst/>
              <a:rect l="l" t="t" r="r" b="b"/>
              <a:pathLst>
                <a:path w="691" h="1631" extrusionOk="0">
                  <a:moveTo>
                    <a:pt x="215" y="0"/>
                  </a:moveTo>
                  <a:cubicBezTo>
                    <a:pt x="191" y="0"/>
                    <a:pt x="167" y="0"/>
                    <a:pt x="119" y="24"/>
                  </a:cubicBezTo>
                  <a:cubicBezTo>
                    <a:pt x="0" y="191"/>
                    <a:pt x="96" y="334"/>
                    <a:pt x="239" y="334"/>
                  </a:cubicBezTo>
                  <a:lnTo>
                    <a:pt x="334" y="334"/>
                  </a:lnTo>
                  <a:lnTo>
                    <a:pt x="334" y="1500"/>
                  </a:lnTo>
                  <a:cubicBezTo>
                    <a:pt x="334" y="1524"/>
                    <a:pt x="334" y="1548"/>
                    <a:pt x="358" y="1572"/>
                  </a:cubicBezTo>
                  <a:cubicBezTo>
                    <a:pt x="415" y="1613"/>
                    <a:pt x="472" y="1631"/>
                    <a:pt x="522" y="1631"/>
                  </a:cubicBezTo>
                  <a:cubicBezTo>
                    <a:pt x="619" y="1631"/>
                    <a:pt x="691" y="1563"/>
                    <a:pt x="691" y="1453"/>
                  </a:cubicBezTo>
                  <a:lnTo>
                    <a:pt x="691" y="95"/>
                  </a:lnTo>
                  <a:cubicBezTo>
                    <a:pt x="691" y="72"/>
                    <a:pt x="667"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05"/>
            <p:cNvSpPr/>
            <p:nvPr/>
          </p:nvSpPr>
          <p:spPr>
            <a:xfrm>
              <a:off x="5231363" y="3512558"/>
              <a:ext cx="25625" cy="41700"/>
            </a:xfrm>
            <a:custGeom>
              <a:avLst/>
              <a:gdLst/>
              <a:ahLst/>
              <a:cxnLst/>
              <a:rect l="l" t="t" r="r" b="b"/>
              <a:pathLst>
                <a:path w="1025" h="1668" extrusionOk="0">
                  <a:moveTo>
                    <a:pt x="500" y="1"/>
                  </a:moveTo>
                  <a:cubicBezTo>
                    <a:pt x="286" y="1"/>
                    <a:pt x="72" y="167"/>
                    <a:pt x="24" y="405"/>
                  </a:cubicBezTo>
                  <a:cubicBezTo>
                    <a:pt x="0" y="501"/>
                    <a:pt x="72" y="596"/>
                    <a:pt x="191" y="620"/>
                  </a:cubicBezTo>
                  <a:cubicBezTo>
                    <a:pt x="203" y="624"/>
                    <a:pt x="215" y="626"/>
                    <a:pt x="228" y="626"/>
                  </a:cubicBezTo>
                  <a:cubicBezTo>
                    <a:pt x="293" y="626"/>
                    <a:pt x="365" y="576"/>
                    <a:pt x="405" y="477"/>
                  </a:cubicBezTo>
                  <a:cubicBezTo>
                    <a:pt x="405" y="405"/>
                    <a:pt x="477" y="358"/>
                    <a:pt x="548" y="358"/>
                  </a:cubicBezTo>
                  <a:cubicBezTo>
                    <a:pt x="619" y="358"/>
                    <a:pt x="691" y="405"/>
                    <a:pt x="691" y="501"/>
                  </a:cubicBezTo>
                  <a:cubicBezTo>
                    <a:pt x="691" y="596"/>
                    <a:pt x="619" y="644"/>
                    <a:pt x="548" y="644"/>
                  </a:cubicBezTo>
                  <a:cubicBezTo>
                    <a:pt x="453" y="644"/>
                    <a:pt x="358" y="739"/>
                    <a:pt x="358" y="834"/>
                  </a:cubicBezTo>
                  <a:cubicBezTo>
                    <a:pt x="358" y="929"/>
                    <a:pt x="453" y="1025"/>
                    <a:pt x="548" y="1025"/>
                  </a:cubicBezTo>
                  <a:cubicBezTo>
                    <a:pt x="619" y="1025"/>
                    <a:pt x="691" y="1072"/>
                    <a:pt x="691" y="1167"/>
                  </a:cubicBezTo>
                  <a:cubicBezTo>
                    <a:pt x="667" y="1287"/>
                    <a:pt x="596" y="1334"/>
                    <a:pt x="500" y="1334"/>
                  </a:cubicBezTo>
                  <a:cubicBezTo>
                    <a:pt x="429" y="1334"/>
                    <a:pt x="358" y="1287"/>
                    <a:pt x="358" y="1215"/>
                  </a:cubicBezTo>
                  <a:lnTo>
                    <a:pt x="358" y="1191"/>
                  </a:lnTo>
                  <a:cubicBezTo>
                    <a:pt x="358" y="1096"/>
                    <a:pt x="286" y="1025"/>
                    <a:pt x="191" y="1025"/>
                  </a:cubicBezTo>
                  <a:cubicBezTo>
                    <a:pt x="96" y="1025"/>
                    <a:pt x="0" y="1096"/>
                    <a:pt x="0" y="1191"/>
                  </a:cubicBezTo>
                  <a:lnTo>
                    <a:pt x="0" y="1263"/>
                  </a:lnTo>
                  <a:cubicBezTo>
                    <a:pt x="24" y="1501"/>
                    <a:pt x="238" y="1668"/>
                    <a:pt x="500" y="1668"/>
                  </a:cubicBezTo>
                  <a:cubicBezTo>
                    <a:pt x="786" y="1668"/>
                    <a:pt x="1024" y="1429"/>
                    <a:pt x="1024" y="1167"/>
                  </a:cubicBezTo>
                  <a:cubicBezTo>
                    <a:pt x="1024" y="1048"/>
                    <a:pt x="953" y="929"/>
                    <a:pt x="905" y="834"/>
                  </a:cubicBezTo>
                  <a:cubicBezTo>
                    <a:pt x="1001" y="739"/>
                    <a:pt x="1024" y="620"/>
                    <a:pt x="1024" y="501"/>
                  </a:cubicBezTo>
                  <a:cubicBezTo>
                    <a:pt x="1024" y="239"/>
                    <a:pt x="786"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05"/>
            <p:cNvSpPr/>
            <p:nvPr/>
          </p:nvSpPr>
          <p:spPr>
            <a:xfrm>
              <a:off x="5168238" y="3313108"/>
              <a:ext cx="297725" cy="297125"/>
            </a:xfrm>
            <a:custGeom>
              <a:avLst/>
              <a:gdLst/>
              <a:ahLst/>
              <a:cxnLst/>
              <a:rect l="l" t="t" r="r" b="b"/>
              <a:pathLst>
                <a:path w="11909" h="11885" extrusionOk="0">
                  <a:moveTo>
                    <a:pt x="3073" y="358"/>
                  </a:moveTo>
                  <a:cubicBezTo>
                    <a:pt x="4526" y="358"/>
                    <a:pt x="5716" y="1525"/>
                    <a:pt x="5788" y="2978"/>
                  </a:cubicBezTo>
                  <a:lnTo>
                    <a:pt x="5312" y="3311"/>
                  </a:lnTo>
                  <a:lnTo>
                    <a:pt x="4859" y="2978"/>
                  </a:lnTo>
                  <a:cubicBezTo>
                    <a:pt x="4788" y="2025"/>
                    <a:pt x="4026" y="1287"/>
                    <a:pt x="3073" y="1287"/>
                  </a:cubicBezTo>
                  <a:cubicBezTo>
                    <a:pt x="2216" y="1287"/>
                    <a:pt x="1454" y="1906"/>
                    <a:pt x="1311" y="2739"/>
                  </a:cubicBezTo>
                  <a:lnTo>
                    <a:pt x="1025" y="2501"/>
                  </a:lnTo>
                  <a:cubicBezTo>
                    <a:pt x="977" y="2454"/>
                    <a:pt x="918" y="2430"/>
                    <a:pt x="852" y="2430"/>
                  </a:cubicBezTo>
                  <a:cubicBezTo>
                    <a:pt x="787" y="2430"/>
                    <a:pt x="715" y="2454"/>
                    <a:pt x="644" y="2501"/>
                  </a:cubicBezTo>
                  <a:lnTo>
                    <a:pt x="382" y="2716"/>
                  </a:lnTo>
                  <a:cubicBezTo>
                    <a:pt x="573" y="1406"/>
                    <a:pt x="1692" y="358"/>
                    <a:pt x="3073" y="358"/>
                  </a:cubicBezTo>
                  <a:close/>
                  <a:moveTo>
                    <a:pt x="8836" y="358"/>
                  </a:moveTo>
                  <a:cubicBezTo>
                    <a:pt x="10289" y="358"/>
                    <a:pt x="11480" y="1525"/>
                    <a:pt x="11551" y="2978"/>
                  </a:cubicBezTo>
                  <a:lnTo>
                    <a:pt x="11075" y="3311"/>
                  </a:lnTo>
                  <a:lnTo>
                    <a:pt x="10622" y="2978"/>
                  </a:lnTo>
                  <a:cubicBezTo>
                    <a:pt x="10575" y="2025"/>
                    <a:pt x="9789" y="1287"/>
                    <a:pt x="8836" y="1287"/>
                  </a:cubicBezTo>
                  <a:cubicBezTo>
                    <a:pt x="7979" y="1287"/>
                    <a:pt x="7241" y="1906"/>
                    <a:pt x="7098" y="2739"/>
                  </a:cubicBezTo>
                  <a:lnTo>
                    <a:pt x="6788" y="2501"/>
                  </a:lnTo>
                  <a:cubicBezTo>
                    <a:pt x="6740" y="2454"/>
                    <a:pt x="6681" y="2430"/>
                    <a:pt x="6618" y="2430"/>
                  </a:cubicBezTo>
                  <a:cubicBezTo>
                    <a:pt x="6556" y="2430"/>
                    <a:pt x="6490" y="2454"/>
                    <a:pt x="6431" y="2501"/>
                  </a:cubicBezTo>
                  <a:lnTo>
                    <a:pt x="6169" y="2716"/>
                  </a:lnTo>
                  <a:cubicBezTo>
                    <a:pt x="6336" y="1406"/>
                    <a:pt x="7479" y="358"/>
                    <a:pt x="8836" y="358"/>
                  </a:cubicBezTo>
                  <a:close/>
                  <a:moveTo>
                    <a:pt x="3073" y="1596"/>
                  </a:moveTo>
                  <a:cubicBezTo>
                    <a:pt x="3859" y="1596"/>
                    <a:pt x="4526" y="2263"/>
                    <a:pt x="4526" y="3073"/>
                  </a:cubicBezTo>
                  <a:cubicBezTo>
                    <a:pt x="4526" y="3883"/>
                    <a:pt x="3859" y="4526"/>
                    <a:pt x="3073" y="4526"/>
                  </a:cubicBezTo>
                  <a:cubicBezTo>
                    <a:pt x="2359" y="4526"/>
                    <a:pt x="1763" y="3978"/>
                    <a:pt x="1644" y="3311"/>
                  </a:cubicBezTo>
                  <a:cubicBezTo>
                    <a:pt x="1644" y="3240"/>
                    <a:pt x="1620" y="3144"/>
                    <a:pt x="1620" y="3073"/>
                  </a:cubicBezTo>
                  <a:cubicBezTo>
                    <a:pt x="1620" y="2263"/>
                    <a:pt x="2263" y="1596"/>
                    <a:pt x="3073" y="1596"/>
                  </a:cubicBezTo>
                  <a:close/>
                  <a:moveTo>
                    <a:pt x="8836" y="1620"/>
                  </a:moveTo>
                  <a:cubicBezTo>
                    <a:pt x="9646" y="1620"/>
                    <a:pt x="10289" y="2263"/>
                    <a:pt x="10289" y="3073"/>
                  </a:cubicBezTo>
                  <a:cubicBezTo>
                    <a:pt x="10289" y="3883"/>
                    <a:pt x="9646" y="4526"/>
                    <a:pt x="8836" y="4526"/>
                  </a:cubicBezTo>
                  <a:cubicBezTo>
                    <a:pt x="8550" y="4526"/>
                    <a:pt x="8241" y="4430"/>
                    <a:pt x="8003" y="4264"/>
                  </a:cubicBezTo>
                  <a:cubicBezTo>
                    <a:pt x="7622" y="4002"/>
                    <a:pt x="7383" y="3549"/>
                    <a:pt x="7383" y="3073"/>
                  </a:cubicBezTo>
                  <a:cubicBezTo>
                    <a:pt x="7383" y="2263"/>
                    <a:pt x="8050" y="1620"/>
                    <a:pt x="8836" y="1620"/>
                  </a:cubicBezTo>
                  <a:close/>
                  <a:moveTo>
                    <a:pt x="858" y="2835"/>
                  </a:moveTo>
                  <a:lnTo>
                    <a:pt x="1311" y="3168"/>
                  </a:lnTo>
                  <a:lnTo>
                    <a:pt x="1311" y="3240"/>
                  </a:lnTo>
                  <a:cubicBezTo>
                    <a:pt x="1335" y="3454"/>
                    <a:pt x="1406" y="3692"/>
                    <a:pt x="1501" y="3883"/>
                  </a:cubicBezTo>
                  <a:cubicBezTo>
                    <a:pt x="1573" y="4025"/>
                    <a:pt x="1668" y="4168"/>
                    <a:pt x="1787" y="4287"/>
                  </a:cubicBezTo>
                  <a:cubicBezTo>
                    <a:pt x="2049" y="4597"/>
                    <a:pt x="2406" y="4764"/>
                    <a:pt x="2811" y="4835"/>
                  </a:cubicBezTo>
                  <a:cubicBezTo>
                    <a:pt x="2883" y="4859"/>
                    <a:pt x="3002" y="4859"/>
                    <a:pt x="3097" y="4859"/>
                  </a:cubicBezTo>
                  <a:cubicBezTo>
                    <a:pt x="3954" y="4859"/>
                    <a:pt x="4716" y="4240"/>
                    <a:pt x="4859" y="3406"/>
                  </a:cubicBezTo>
                  <a:lnTo>
                    <a:pt x="5145" y="3644"/>
                  </a:lnTo>
                  <a:cubicBezTo>
                    <a:pt x="5216" y="3668"/>
                    <a:pt x="5264" y="3692"/>
                    <a:pt x="5335" y="3692"/>
                  </a:cubicBezTo>
                  <a:cubicBezTo>
                    <a:pt x="5383" y="3692"/>
                    <a:pt x="5454" y="3668"/>
                    <a:pt x="5502" y="3644"/>
                  </a:cubicBezTo>
                  <a:lnTo>
                    <a:pt x="5788" y="3430"/>
                  </a:lnTo>
                  <a:lnTo>
                    <a:pt x="5788" y="3430"/>
                  </a:lnTo>
                  <a:cubicBezTo>
                    <a:pt x="5597" y="4740"/>
                    <a:pt x="4478" y="5788"/>
                    <a:pt x="3097" y="5788"/>
                  </a:cubicBezTo>
                  <a:cubicBezTo>
                    <a:pt x="2859" y="5788"/>
                    <a:pt x="2644" y="5740"/>
                    <a:pt x="2406" y="5692"/>
                  </a:cubicBezTo>
                  <a:cubicBezTo>
                    <a:pt x="2025" y="5597"/>
                    <a:pt x="1692" y="5430"/>
                    <a:pt x="1406" y="5192"/>
                  </a:cubicBezTo>
                  <a:cubicBezTo>
                    <a:pt x="1096" y="4954"/>
                    <a:pt x="858" y="4645"/>
                    <a:pt x="692" y="4311"/>
                  </a:cubicBezTo>
                  <a:cubicBezTo>
                    <a:pt x="501" y="3954"/>
                    <a:pt x="382" y="3573"/>
                    <a:pt x="382" y="3168"/>
                  </a:cubicBezTo>
                  <a:lnTo>
                    <a:pt x="858" y="2835"/>
                  </a:lnTo>
                  <a:close/>
                  <a:moveTo>
                    <a:pt x="5955" y="4073"/>
                  </a:moveTo>
                  <a:cubicBezTo>
                    <a:pt x="6264" y="4978"/>
                    <a:pt x="6979" y="5669"/>
                    <a:pt x="7860" y="5954"/>
                  </a:cubicBezTo>
                  <a:cubicBezTo>
                    <a:pt x="6979" y="6264"/>
                    <a:pt x="6264" y="6955"/>
                    <a:pt x="5955" y="7836"/>
                  </a:cubicBezTo>
                  <a:cubicBezTo>
                    <a:pt x="5669" y="6978"/>
                    <a:pt x="4954" y="6264"/>
                    <a:pt x="4049" y="5954"/>
                  </a:cubicBezTo>
                  <a:cubicBezTo>
                    <a:pt x="4954" y="5669"/>
                    <a:pt x="5669" y="4954"/>
                    <a:pt x="5955" y="4073"/>
                  </a:cubicBezTo>
                  <a:close/>
                  <a:moveTo>
                    <a:pt x="8836" y="6169"/>
                  </a:moveTo>
                  <a:cubicBezTo>
                    <a:pt x="10289" y="6169"/>
                    <a:pt x="11480" y="7312"/>
                    <a:pt x="11551" y="8788"/>
                  </a:cubicBezTo>
                  <a:lnTo>
                    <a:pt x="11075" y="9122"/>
                  </a:lnTo>
                  <a:lnTo>
                    <a:pt x="10622" y="8788"/>
                  </a:lnTo>
                  <a:cubicBezTo>
                    <a:pt x="10575" y="7836"/>
                    <a:pt x="9789" y="7097"/>
                    <a:pt x="8836" y="7097"/>
                  </a:cubicBezTo>
                  <a:cubicBezTo>
                    <a:pt x="7979" y="7097"/>
                    <a:pt x="7241" y="7717"/>
                    <a:pt x="7098" y="8550"/>
                  </a:cubicBezTo>
                  <a:lnTo>
                    <a:pt x="6788" y="8312"/>
                  </a:lnTo>
                  <a:cubicBezTo>
                    <a:pt x="6740" y="8264"/>
                    <a:pt x="6681" y="8241"/>
                    <a:pt x="6618" y="8241"/>
                  </a:cubicBezTo>
                  <a:cubicBezTo>
                    <a:pt x="6556" y="8241"/>
                    <a:pt x="6490" y="8264"/>
                    <a:pt x="6431" y="8312"/>
                  </a:cubicBezTo>
                  <a:lnTo>
                    <a:pt x="6169" y="8503"/>
                  </a:lnTo>
                  <a:cubicBezTo>
                    <a:pt x="6336" y="7217"/>
                    <a:pt x="7479" y="6169"/>
                    <a:pt x="8836" y="6169"/>
                  </a:cubicBezTo>
                  <a:close/>
                  <a:moveTo>
                    <a:pt x="8884" y="7383"/>
                  </a:moveTo>
                  <a:cubicBezTo>
                    <a:pt x="9670" y="7383"/>
                    <a:pt x="10336" y="8050"/>
                    <a:pt x="10336" y="8836"/>
                  </a:cubicBezTo>
                  <a:cubicBezTo>
                    <a:pt x="10336" y="9646"/>
                    <a:pt x="9670" y="10312"/>
                    <a:pt x="8884" y="10312"/>
                  </a:cubicBezTo>
                  <a:cubicBezTo>
                    <a:pt x="8050" y="10312"/>
                    <a:pt x="7407" y="9646"/>
                    <a:pt x="7407" y="8836"/>
                  </a:cubicBezTo>
                  <a:cubicBezTo>
                    <a:pt x="7407" y="8050"/>
                    <a:pt x="8074" y="7383"/>
                    <a:pt x="8884" y="7383"/>
                  </a:cubicBezTo>
                  <a:close/>
                  <a:moveTo>
                    <a:pt x="3097" y="6169"/>
                  </a:moveTo>
                  <a:cubicBezTo>
                    <a:pt x="4550" y="6169"/>
                    <a:pt x="5740" y="7312"/>
                    <a:pt x="5812" y="8788"/>
                  </a:cubicBezTo>
                  <a:lnTo>
                    <a:pt x="5335" y="9122"/>
                  </a:lnTo>
                  <a:lnTo>
                    <a:pt x="4883" y="8788"/>
                  </a:lnTo>
                  <a:cubicBezTo>
                    <a:pt x="4811" y="7836"/>
                    <a:pt x="4049" y="7097"/>
                    <a:pt x="3097" y="7097"/>
                  </a:cubicBezTo>
                  <a:cubicBezTo>
                    <a:pt x="2883" y="7097"/>
                    <a:pt x="2692" y="7121"/>
                    <a:pt x="2478" y="7217"/>
                  </a:cubicBezTo>
                  <a:cubicBezTo>
                    <a:pt x="2382" y="7240"/>
                    <a:pt x="2335" y="7312"/>
                    <a:pt x="2382" y="7407"/>
                  </a:cubicBezTo>
                  <a:cubicBezTo>
                    <a:pt x="2400" y="7477"/>
                    <a:pt x="2456" y="7521"/>
                    <a:pt x="2522" y="7521"/>
                  </a:cubicBezTo>
                  <a:cubicBezTo>
                    <a:pt x="2546" y="7521"/>
                    <a:pt x="2571" y="7515"/>
                    <a:pt x="2597" y="7502"/>
                  </a:cubicBezTo>
                  <a:cubicBezTo>
                    <a:pt x="2740" y="7455"/>
                    <a:pt x="2930" y="7407"/>
                    <a:pt x="3097" y="7407"/>
                  </a:cubicBezTo>
                  <a:cubicBezTo>
                    <a:pt x="3907" y="7407"/>
                    <a:pt x="4550" y="8074"/>
                    <a:pt x="4550" y="8860"/>
                  </a:cubicBezTo>
                  <a:cubicBezTo>
                    <a:pt x="4550" y="9669"/>
                    <a:pt x="3907" y="10336"/>
                    <a:pt x="3097" y="10336"/>
                  </a:cubicBezTo>
                  <a:cubicBezTo>
                    <a:pt x="2287" y="10336"/>
                    <a:pt x="1644" y="9669"/>
                    <a:pt x="1644" y="8860"/>
                  </a:cubicBezTo>
                  <a:cubicBezTo>
                    <a:pt x="1644" y="8503"/>
                    <a:pt x="1787" y="8145"/>
                    <a:pt x="2025" y="7883"/>
                  </a:cubicBezTo>
                  <a:cubicBezTo>
                    <a:pt x="2097" y="7836"/>
                    <a:pt x="2097" y="7717"/>
                    <a:pt x="2025" y="7645"/>
                  </a:cubicBezTo>
                  <a:cubicBezTo>
                    <a:pt x="2001" y="7621"/>
                    <a:pt x="1960" y="7609"/>
                    <a:pt x="1915" y="7609"/>
                  </a:cubicBezTo>
                  <a:cubicBezTo>
                    <a:pt x="1870" y="7609"/>
                    <a:pt x="1823" y="7621"/>
                    <a:pt x="1787" y="7645"/>
                  </a:cubicBezTo>
                  <a:cubicBezTo>
                    <a:pt x="1549" y="7883"/>
                    <a:pt x="1406" y="8217"/>
                    <a:pt x="1335" y="8550"/>
                  </a:cubicBezTo>
                  <a:lnTo>
                    <a:pt x="1049" y="8312"/>
                  </a:lnTo>
                  <a:cubicBezTo>
                    <a:pt x="1001" y="8264"/>
                    <a:pt x="942" y="8241"/>
                    <a:pt x="879" y="8241"/>
                  </a:cubicBezTo>
                  <a:cubicBezTo>
                    <a:pt x="817" y="8241"/>
                    <a:pt x="751" y="8264"/>
                    <a:pt x="692" y="8312"/>
                  </a:cubicBezTo>
                  <a:lnTo>
                    <a:pt x="430" y="8503"/>
                  </a:lnTo>
                  <a:cubicBezTo>
                    <a:pt x="596" y="7193"/>
                    <a:pt x="1739" y="6169"/>
                    <a:pt x="3097" y="6169"/>
                  </a:cubicBezTo>
                  <a:close/>
                  <a:moveTo>
                    <a:pt x="834" y="8598"/>
                  </a:moveTo>
                  <a:lnTo>
                    <a:pt x="1287" y="8931"/>
                  </a:lnTo>
                  <a:cubicBezTo>
                    <a:pt x="1335" y="9884"/>
                    <a:pt x="2120" y="10622"/>
                    <a:pt x="3073" y="10622"/>
                  </a:cubicBezTo>
                  <a:cubicBezTo>
                    <a:pt x="3930" y="10622"/>
                    <a:pt x="4669" y="10003"/>
                    <a:pt x="4811" y="9169"/>
                  </a:cubicBezTo>
                  <a:lnTo>
                    <a:pt x="5121" y="9407"/>
                  </a:lnTo>
                  <a:cubicBezTo>
                    <a:pt x="5193" y="9431"/>
                    <a:pt x="5240" y="9479"/>
                    <a:pt x="5312" y="9479"/>
                  </a:cubicBezTo>
                  <a:cubicBezTo>
                    <a:pt x="5359" y="9479"/>
                    <a:pt x="5407" y="9431"/>
                    <a:pt x="5478" y="9407"/>
                  </a:cubicBezTo>
                  <a:lnTo>
                    <a:pt x="5740" y="9193"/>
                  </a:lnTo>
                  <a:lnTo>
                    <a:pt x="5740" y="9193"/>
                  </a:lnTo>
                  <a:cubicBezTo>
                    <a:pt x="5597" y="10551"/>
                    <a:pt x="4478" y="11551"/>
                    <a:pt x="3073" y="11551"/>
                  </a:cubicBezTo>
                  <a:cubicBezTo>
                    <a:pt x="1620" y="11551"/>
                    <a:pt x="430" y="10384"/>
                    <a:pt x="358" y="8931"/>
                  </a:cubicBezTo>
                  <a:lnTo>
                    <a:pt x="834" y="8598"/>
                  </a:lnTo>
                  <a:close/>
                  <a:moveTo>
                    <a:pt x="6598" y="8598"/>
                  </a:moveTo>
                  <a:lnTo>
                    <a:pt x="7050" y="8931"/>
                  </a:lnTo>
                  <a:cubicBezTo>
                    <a:pt x="7121" y="9884"/>
                    <a:pt x="7884" y="10622"/>
                    <a:pt x="8836" y="10622"/>
                  </a:cubicBezTo>
                  <a:cubicBezTo>
                    <a:pt x="9693" y="10622"/>
                    <a:pt x="10456" y="10003"/>
                    <a:pt x="10598" y="9169"/>
                  </a:cubicBezTo>
                  <a:lnTo>
                    <a:pt x="10884" y="9407"/>
                  </a:lnTo>
                  <a:cubicBezTo>
                    <a:pt x="10956" y="9431"/>
                    <a:pt x="11003" y="9479"/>
                    <a:pt x="11075" y="9479"/>
                  </a:cubicBezTo>
                  <a:cubicBezTo>
                    <a:pt x="11146" y="9479"/>
                    <a:pt x="11194" y="9431"/>
                    <a:pt x="11265" y="9407"/>
                  </a:cubicBezTo>
                  <a:lnTo>
                    <a:pt x="11527" y="9193"/>
                  </a:lnTo>
                  <a:lnTo>
                    <a:pt x="11527" y="9193"/>
                  </a:lnTo>
                  <a:cubicBezTo>
                    <a:pt x="11337" y="10551"/>
                    <a:pt x="10217" y="11551"/>
                    <a:pt x="8836" y="11551"/>
                  </a:cubicBezTo>
                  <a:cubicBezTo>
                    <a:pt x="7383" y="11551"/>
                    <a:pt x="6193" y="10384"/>
                    <a:pt x="6121" y="8931"/>
                  </a:cubicBezTo>
                  <a:lnTo>
                    <a:pt x="6598" y="8598"/>
                  </a:lnTo>
                  <a:close/>
                  <a:moveTo>
                    <a:pt x="3073" y="1"/>
                  </a:moveTo>
                  <a:cubicBezTo>
                    <a:pt x="1358" y="1"/>
                    <a:pt x="1" y="1382"/>
                    <a:pt x="1" y="3073"/>
                  </a:cubicBezTo>
                  <a:cubicBezTo>
                    <a:pt x="1" y="3192"/>
                    <a:pt x="1" y="3287"/>
                    <a:pt x="25" y="3406"/>
                  </a:cubicBezTo>
                  <a:cubicBezTo>
                    <a:pt x="72" y="3811"/>
                    <a:pt x="215" y="4240"/>
                    <a:pt x="430" y="4597"/>
                  </a:cubicBezTo>
                  <a:cubicBezTo>
                    <a:pt x="787" y="5192"/>
                    <a:pt x="1311" y="5669"/>
                    <a:pt x="1978" y="5907"/>
                  </a:cubicBezTo>
                  <a:cubicBezTo>
                    <a:pt x="2001" y="5907"/>
                    <a:pt x="2025" y="5931"/>
                    <a:pt x="2097" y="5931"/>
                  </a:cubicBezTo>
                  <a:cubicBezTo>
                    <a:pt x="906" y="6335"/>
                    <a:pt x="1" y="7478"/>
                    <a:pt x="1" y="8812"/>
                  </a:cubicBezTo>
                  <a:cubicBezTo>
                    <a:pt x="1" y="10503"/>
                    <a:pt x="1382" y="11884"/>
                    <a:pt x="3073" y="11884"/>
                  </a:cubicBezTo>
                  <a:cubicBezTo>
                    <a:pt x="4407" y="11884"/>
                    <a:pt x="5526" y="11027"/>
                    <a:pt x="5955" y="9836"/>
                  </a:cubicBezTo>
                  <a:cubicBezTo>
                    <a:pt x="6383" y="11027"/>
                    <a:pt x="7503" y="11884"/>
                    <a:pt x="8836" y="11884"/>
                  </a:cubicBezTo>
                  <a:cubicBezTo>
                    <a:pt x="10551" y="11884"/>
                    <a:pt x="11908" y="10503"/>
                    <a:pt x="11908" y="8812"/>
                  </a:cubicBezTo>
                  <a:cubicBezTo>
                    <a:pt x="11908" y="7502"/>
                    <a:pt x="11051" y="6383"/>
                    <a:pt x="9836" y="5954"/>
                  </a:cubicBezTo>
                  <a:cubicBezTo>
                    <a:pt x="10241" y="5811"/>
                    <a:pt x="10598" y="5597"/>
                    <a:pt x="10932" y="5311"/>
                  </a:cubicBezTo>
                  <a:cubicBezTo>
                    <a:pt x="10979" y="5240"/>
                    <a:pt x="10979" y="5121"/>
                    <a:pt x="10932" y="5073"/>
                  </a:cubicBezTo>
                  <a:cubicBezTo>
                    <a:pt x="10896" y="5038"/>
                    <a:pt x="10848" y="5020"/>
                    <a:pt x="10804" y="5020"/>
                  </a:cubicBezTo>
                  <a:cubicBezTo>
                    <a:pt x="10759" y="5020"/>
                    <a:pt x="10717" y="5038"/>
                    <a:pt x="10694" y="5073"/>
                  </a:cubicBezTo>
                  <a:cubicBezTo>
                    <a:pt x="10194" y="5550"/>
                    <a:pt x="9527" y="5764"/>
                    <a:pt x="8836" y="5764"/>
                  </a:cubicBezTo>
                  <a:cubicBezTo>
                    <a:pt x="7407" y="5764"/>
                    <a:pt x="6264" y="4668"/>
                    <a:pt x="6145" y="3311"/>
                  </a:cubicBezTo>
                  <a:lnTo>
                    <a:pt x="6145" y="3144"/>
                  </a:lnTo>
                  <a:lnTo>
                    <a:pt x="6621" y="2835"/>
                  </a:lnTo>
                  <a:lnTo>
                    <a:pt x="7050" y="3144"/>
                  </a:lnTo>
                  <a:lnTo>
                    <a:pt x="7050" y="3240"/>
                  </a:lnTo>
                  <a:cubicBezTo>
                    <a:pt x="7121" y="3883"/>
                    <a:pt x="7479" y="4406"/>
                    <a:pt x="8050" y="4668"/>
                  </a:cubicBezTo>
                  <a:cubicBezTo>
                    <a:pt x="8288" y="4787"/>
                    <a:pt x="8598" y="4859"/>
                    <a:pt x="8836" y="4859"/>
                  </a:cubicBezTo>
                  <a:cubicBezTo>
                    <a:pt x="9717" y="4859"/>
                    <a:pt x="10456" y="4240"/>
                    <a:pt x="10598" y="3406"/>
                  </a:cubicBezTo>
                  <a:lnTo>
                    <a:pt x="10908" y="3644"/>
                  </a:lnTo>
                  <a:cubicBezTo>
                    <a:pt x="10956" y="3668"/>
                    <a:pt x="11027" y="3692"/>
                    <a:pt x="11075" y="3692"/>
                  </a:cubicBezTo>
                  <a:cubicBezTo>
                    <a:pt x="11146" y="3692"/>
                    <a:pt x="11194" y="3668"/>
                    <a:pt x="11265" y="3644"/>
                  </a:cubicBezTo>
                  <a:lnTo>
                    <a:pt x="11527" y="3430"/>
                  </a:lnTo>
                  <a:lnTo>
                    <a:pt x="11527" y="3430"/>
                  </a:lnTo>
                  <a:cubicBezTo>
                    <a:pt x="11456" y="3787"/>
                    <a:pt x="11337" y="4144"/>
                    <a:pt x="11170" y="4478"/>
                  </a:cubicBezTo>
                  <a:cubicBezTo>
                    <a:pt x="11099" y="4549"/>
                    <a:pt x="11146" y="4645"/>
                    <a:pt x="11218" y="4716"/>
                  </a:cubicBezTo>
                  <a:cubicBezTo>
                    <a:pt x="11249" y="4732"/>
                    <a:pt x="11281" y="4740"/>
                    <a:pt x="11311" y="4740"/>
                  </a:cubicBezTo>
                  <a:cubicBezTo>
                    <a:pt x="11371" y="4740"/>
                    <a:pt x="11424" y="4708"/>
                    <a:pt x="11456" y="4645"/>
                  </a:cubicBezTo>
                  <a:cubicBezTo>
                    <a:pt x="11765" y="4168"/>
                    <a:pt x="11908" y="3644"/>
                    <a:pt x="11908" y="3073"/>
                  </a:cubicBezTo>
                  <a:cubicBezTo>
                    <a:pt x="11908" y="1382"/>
                    <a:pt x="10551" y="1"/>
                    <a:pt x="8836" y="1"/>
                  </a:cubicBezTo>
                  <a:cubicBezTo>
                    <a:pt x="7503" y="1"/>
                    <a:pt x="6383" y="858"/>
                    <a:pt x="5955" y="2049"/>
                  </a:cubicBezTo>
                  <a:cubicBezTo>
                    <a:pt x="5550" y="858"/>
                    <a:pt x="4407" y="1"/>
                    <a:pt x="3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2" name="Google Shape;11322;p105"/>
          <p:cNvSpPr/>
          <p:nvPr/>
        </p:nvSpPr>
        <p:spPr>
          <a:xfrm>
            <a:off x="4760267" y="3576154"/>
            <a:ext cx="366005" cy="355780"/>
          </a:xfrm>
          <a:custGeom>
            <a:avLst/>
            <a:gdLst/>
            <a:ahLst/>
            <a:cxnLst/>
            <a:rect l="l" t="t" r="r" b="b"/>
            <a:pathLst>
              <a:path w="12242" h="11900" extrusionOk="0">
                <a:moveTo>
                  <a:pt x="6073" y="382"/>
                </a:moveTo>
                <a:lnTo>
                  <a:pt x="6073" y="1668"/>
                </a:lnTo>
                <a:cubicBezTo>
                  <a:pt x="3787" y="1763"/>
                  <a:pt x="1953" y="3668"/>
                  <a:pt x="1953" y="5978"/>
                </a:cubicBezTo>
                <a:cubicBezTo>
                  <a:pt x="1953" y="6478"/>
                  <a:pt x="2025" y="7026"/>
                  <a:pt x="2215" y="7502"/>
                </a:cubicBezTo>
                <a:cubicBezTo>
                  <a:pt x="2233" y="7572"/>
                  <a:pt x="2288" y="7616"/>
                  <a:pt x="2364" y="7616"/>
                </a:cubicBezTo>
                <a:cubicBezTo>
                  <a:pt x="2391" y="7616"/>
                  <a:pt x="2422" y="7611"/>
                  <a:pt x="2453" y="7598"/>
                </a:cubicBezTo>
                <a:cubicBezTo>
                  <a:pt x="2549" y="7550"/>
                  <a:pt x="2596" y="7479"/>
                  <a:pt x="2549" y="7360"/>
                </a:cubicBezTo>
                <a:cubicBezTo>
                  <a:pt x="2382" y="6931"/>
                  <a:pt x="2311" y="6478"/>
                  <a:pt x="2311" y="6050"/>
                </a:cubicBezTo>
                <a:cubicBezTo>
                  <a:pt x="2263" y="3859"/>
                  <a:pt x="4025" y="2049"/>
                  <a:pt x="6192" y="2025"/>
                </a:cubicBezTo>
                <a:cubicBezTo>
                  <a:pt x="6207" y="2025"/>
                  <a:pt x="6222" y="2025"/>
                  <a:pt x="6236" y="2025"/>
                </a:cubicBezTo>
                <a:cubicBezTo>
                  <a:pt x="8431" y="2025"/>
                  <a:pt x="10217" y="3802"/>
                  <a:pt x="10217" y="5978"/>
                </a:cubicBezTo>
                <a:cubicBezTo>
                  <a:pt x="10217" y="8145"/>
                  <a:pt x="8431" y="9932"/>
                  <a:pt x="6264" y="9932"/>
                </a:cubicBezTo>
                <a:cubicBezTo>
                  <a:pt x="5573" y="9932"/>
                  <a:pt x="4883" y="9765"/>
                  <a:pt x="4287" y="9431"/>
                </a:cubicBezTo>
                <a:cubicBezTo>
                  <a:pt x="3739" y="9098"/>
                  <a:pt x="3215" y="8622"/>
                  <a:pt x="2858" y="8074"/>
                </a:cubicBezTo>
                <a:cubicBezTo>
                  <a:pt x="2827" y="8011"/>
                  <a:pt x="2774" y="7979"/>
                  <a:pt x="2714" y="7979"/>
                </a:cubicBezTo>
                <a:cubicBezTo>
                  <a:pt x="2684" y="7979"/>
                  <a:pt x="2652" y="7987"/>
                  <a:pt x="2620" y="8003"/>
                </a:cubicBezTo>
                <a:cubicBezTo>
                  <a:pt x="2549" y="8074"/>
                  <a:pt x="2501" y="8145"/>
                  <a:pt x="2573" y="8241"/>
                </a:cubicBezTo>
                <a:cubicBezTo>
                  <a:pt x="2954" y="8860"/>
                  <a:pt x="3501" y="9384"/>
                  <a:pt x="4120" y="9741"/>
                </a:cubicBezTo>
                <a:cubicBezTo>
                  <a:pt x="4763" y="10098"/>
                  <a:pt x="5478" y="10289"/>
                  <a:pt x="6264" y="10289"/>
                </a:cubicBezTo>
                <a:cubicBezTo>
                  <a:pt x="6788" y="10289"/>
                  <a:pt x="7335" y="10217"/>
                  <a:pt x="7812" y="10003"/>
                </a:cubicBezTo>
                <a:lnTo>
                  <a:pt x="8407" y="11122"/>
                </a:lnTo>
                <a:cubicBezTo>
                  <a:pt x="7740" y="11432"/>
                  <a:pt x="7002" y="11575"/>
                  <a:pt x="6264" y="11575"/>
                </a:cubicBezTo>
                <a:cubicBezTo>
                  <a:pt x="4763" y="11575"/>
                  <a:pt x="3382" y="10979"/>
                  <a:pt x="2311" y="9932"/>
                </a:cubicBezTo>
                <a:cubicBezTo>
                  <a:pt x="1001" y="8622"/>
                  <a:pt x="429" y="6812"/>
                  <a:pt x="763" y="4931"/>
                </a:cubicBezTo>
                <a:cubicBezTo>
                  <a:pt x="905" y="4192"/>
                  <a:pt x="1167" y="3478"/>
                  <a:pt x="1620" y="2859"/>
                </a:cubicBezTo>
                <a:cubicBezTo>
                  <a:pt x="2668" y="1335"/>
                  <a:pt x="4287" y="430"/>
                  <a:pt x="6073" y="382"/>
                </a:cubicBezTo>
                <a:close/>
                <a:moveTo>
                  <a:pt x="6311" y="1"/>
                </a:moveTo>
                <a:cubicBezTo>
                  <a:pt x="4311" y="1"/>
                  <a:pt x="2501" y="954"/>
                  <a:pt x="1334" y="2668"/>
                </a:cubicBezTo>
                <a:cubicBezTo>
                  <a:pt x="929" y="3311"/>
                  <a:pt x="620" y="4026"/>
                  <a:pt x="477" y="4764"/>
                </a:cubicBezTo>
                <a:cubicBezTo>
                  <a:pt x="1" y="7169"/>
                  <a:pt x="977" y="9551"/>
                  <a:pt x="3049" y="10932"/>
                </a:cubicBezTo>
                <a:cubicBezTo>
                  <a:pt x="3668" y="11337"/>
                  <a:pt x="4382" y="11646"/>
                  <a:pt x="5121" y="11789"/>
                </a:cubicBezTo>
                <a:cubicBezTo>
                  <a:pt x="5514" y="11863"/>
                  <a:pt x="5906" y="11899"/>
                  <a:pt x="6293" y="11899"/>
                </a:cubicBezTo>
                <a:cubicBezTo>
                  <a:pt x="7891" y="11899"/>
                  <a:pt x="9390" y="11278"/>
                  <a:pt x="10503" y="10146"/>
                </a:cubicBezTo>
                <a:cubicBezTo>
                  <a:pt x="11646" y="9027"/>
                  <a:pt x="12241" y="7526"/>
                  <a:pt x="12241" y="5955"/>
                </a:cubicBezTo>
                <a:cubicBezTo>
                  <a:pt x="12217" y="5478"/>
                  <a:pt x="12146" y="4978"/>
                  <a:pt x="12027" y="4502"/>
                </a:cubicBezTo>
                <a:cubicBezTo>
                  <a:pt x="12008" y="4428"/>
                  <a:pt x="11946" y="4368"/>
                  <a:pt x="11874" y="4368"/>
                </a:cubicBezTo>
                <a:cubicBezTo>
                  <a:pt x="11854" y="4368"/>
                  <a:pt x="11833" y="4372"/>
                  <a:pt x="11813" y="4383"/>
                </a:cubicBezTo>
                <a:cubicBezTo>
                  <a:pt x="11741" y="4407"/>
                  <a:pt x="11670" y="4502"/>
                  <a:pt x="11717" y="4573"/>
                </a:cubicBezTo>
                <a:cubicBezTo>
                  <a:pt x="11813" y="5026"/>
                  <a:pt x="11884" y="5502"/>
                  <a:pt x="11884" y="5978"/>
                </a:cubicBezTo>
                <a:cubicBezTo>
                  <a:pt x="11884" y="7479"/>
                  <a:pt x="11289" y="8860"/>
                  <a:pt x="10241" y="9932"/>
                </a:cubicBezTo>
                <a:cubicBezTo>
                  <a:pt x="9812" y="10384"/>
                  <a:pt x="9288" y="10741"/>
                  <a:pt x="8740" y="11003"/>
                </a:cubicBezTo>
                <a:lnTo>
                  <a:pt x="8145" y="9884"/>
                </a:lnTo>
                <a:cubicBezTo>
                  <a:pt x="9598" y="9193"/>
                  <a:pt x="10598" y="7717"/>
                  <a:pt x="10598" y="5978"/>
                </a:cubicBezTo>
                <a:cubicBezTo>
                  <a:pt x="10598" y="3668"/>
                  <a:pt x="8764" y="1763"/>
                  <a:pt x="6454" y="1668"/>
                </a:cubicBezTo>
                <a:lnTo>
                  <a:pt x="6454" y="382"/>
                </a:lnTo>
                <a:cubicBezTo>
                  <a:pt x="7550" y="406"/>
                  <a:pt x="8550" y="739"/>
                  <a:pt x="9431" y="1335"/>
                </a:cubicBezTo>
                <a:cubicBezTo>
                  <a:pt x="10336" y="1954"/>
                  <a:pt x="11050" y="2811"/>
                  <a:pt x="11455" y="3811"/>
                </a:cubicBezTo>
                <a:cubicBezTo>
                  <a:pt x="11492" y="3884"/>
                  <a:pt x="11570" y="3915"/>
                  <a:pt x="11636" y="3915"/>
                </a:cubicBezTo>
                <a:cubicBezTo>
                  <a:pt x="11657" y="3915"/>
                  <a:pt x="11677" y="3912"/>
                  <a:pt x="11693" y="3907"/>
                </a:cubicBezTo>
                <a:cubicBezTo>
                  <a:pt x="11789" y="3859"/>
                  <a:pt x="11813" y="3740"/>
                  <a:pt x="11789" y="3668"/>
                </a:cubicBezTo>
                <a:cubicBezTo>
                  <a:pt x="11336" y="2573"/>
                  <a:pt x="10598" y="1668"/>
                  <a:pt x="9645" y="1001"/>
                </a:cubicBezTo>
                <a:cubicBezTo>
                  <a:pt x="8669" y="334"/>
                  <a:pt x="7502" y="1"/>
                  <a:pt x="6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3" name="Google Shape;11323;p105"/>
          <p:cNvGrpSpPr/>
          <p:nvPr/>
        </p:nvGrpSpPr>
        <p:grpSpPr>
          <a:xfrm>
            <a:off x="4024090" y="3577633"/>
            <a:ext cx="351056" cy="355302"/>
            <a:chOff x="4177563" y="3313708"/>
            <a:chExt cx="293550" cy="297100"/>
          </a:xfrm>
        </p:grpSpPr>
        <p:sp>
          <p:nvSpPr>
            <p:cNvPr id="11324" name="Google Shape;11324;p105"/>
            <p:cNvSpPr/>
            <p:nvPr/>
          </p:nvSpPr>
          <p:spPr>
            <a:xfrm>
              <a:off x="4281763" y="3352408"/>
              <a:ext cx="165525" cy="8950"/>
            </a:xfrm>
            <a:custGeom>
              <a:avLst/>
              <a:gdLst/>
              <a:ahLst/>
              <a:cxnLst/>
              <a:rect l="l" t="t" r="r" b="b"/>
              <a:pathLst>
                <a:path w="6621" h="358" extrusionOk="0">
                  <a:moveTo>
                    <a:pt x="191" y="1"/>
                  </a:moveTo>
                  <a:cubicBezTo>
                    <a:pt x="95" y="1"/>
                    <a:pt x="0" y="72"/>
                    <a:pt x="0" y="167"/>
                  </a:cubicBezTo>
                  <a:cubicBezTo>
                    <a:pt x="0" y="286"/>
                    <a:pt x="72" y="358"/>
                    <a:pt x="191" y="358"/>
                  </a:cubicBezTo>
                  <a:lnTo>
                    <a:pt x="6430" y="358"/>
                  </a:lnTo>
                  <a:cubicBezTo>
                    <a:pt x="6525" y="358"/>
                    <a:pt x="6621" y="310"/>
                    <a:pt x="6621" y="215"/>
                  </a:cubicBezTo>
                  <a:cubicBezTo>
                    <a:pt x="6621" y="96"/>
                    <a:pt x="6549" y="1"/>
                    <a:pt x="6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05"/>
            <p:cNvSpPr/>
            <p:nvPr/>
          </p:nvSpPr>
          <p:spPr>
            <a:xfrm>
              <a:off x="4281763" y="3372658"/>
              <a:ext cx="120875" cy="8950"/>
            </a:xfrm>
            <a:custGeom>
              <a:avLst/>
              <a:gdLst/>
              <a:ahLst/>
              <a:cxnLst/>
              <a:rect l="l" t="t" r="r" b="b"/>
              <a:pathLst>
                <a:path w="4835" h="358" extrusionOk="0">
                  <a:moveTo>
                    <a:pt x="191" y="0"/>
                  </a:moveTo>
                  <a:cubicBezTo>
                    <a:pt x="95" y="0"/>
                    <a:pt x="0" y="72"/>
                    <a:pt x="0" y="143"/>
                  </a:cubicBezTo>
                  <a:cubicBezTo>
                    <a:pt x="0" y="262"/>
                    <a:pt x="72" y="357"/>
                    <a:pt x="191" y="357"/>
                  </a:cubicBezTo>
                  <a:lnTo>
                    <a:pt x="4644" y="357"/>
                  </a:lnTo>
                  <a:cubicBezTo>
                    <a:pt x="4739" y="357"/>
                    <a:pt x="4835" y="310"/>
                    <a:pt x="4835" y="215"/>
                  </a:cubicBezTo>
                  <a:cubicBezTo>
                    <a:pt x="4835" y="95"/>
                    <a:pt x="4763" y="0"/>
                    <a:pt x="4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05"/>
            <p:cNvSpPr/>
            <p:nvPr/>
          </p:nvSpPr>
          <p:spPr>
            <a:xfrm>
              <a:off x="4281763" y="3442908"/>
              <a:ext cx="165525" cy="8950"/>
            </a:xfrm>
            <a:custGeom>
              <a:avLst/>
              <a:gdLst/>
              <a:ahLst/>
              <a:cxnLst/>
              <a:rect l="l" t="t" r="r" b="b"/>
              <a:pathLst>
                <a:path w="6621" h="358" extrusionOk="0">
                  <a:moveTo>
                    <a:pt x="191" y="0"/>
                  </a:moveTo>
                  <a:cubicBezTo>
                    <a:pt x="95" y="0"/>
                    <a:pt x="0" y="48"/>
                    <a:pt x="0" y="143"/>
                  </a:cubicBezTo>
                  <a:cubicBezTo>
                    <a:pt x="0" y="262"/>
                    <a:pt x="72" y="358"/>
                    <a:pt x="191" y="358"/>
                  </a:cubicBezTo>
                  <a:lnTo>
                    <a:pt x="6430" y="358"/>
                  </a:lnTo>
                  <a:cubicBezTo>
                    <a:pt x="6525" y="358"/>
                    <a:pt x="6621" y="286"/>
                    <a:pt x="6621" y="191"/>
                  </a:cubicBezTo>
                  <a:cubicBezTo>
                    <a:pt x="6621" y="72"/>
                    <a:pt x="6549" y="0"/>
                    <a:pt x="6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05"/>
            <p:cNvSpPr/>
            <p:nvPr/>
          </p:nvSpPr>
          <p:spPr>
            <a:xfrm>
              <a:off x="4281763" y="3463733"/>
              <a:ext cx="120875" cy="8975"/>
            </a:xfrm>
            <a:custGeom>
              <a:avLst/>
              <a:gdLst/>
              <a:ahLst/>
              <a:cxnLst/>
              <a:rect l="l" t="t" r="r" b="b"/>
              <a:pathLst>
                <a:path w="4835" h="359" extrusionOk="0">
                  <a:moveTo>
                    <a:pt x="191" y="1"/>
                  </a:moveTo>
                  <a:cubicBezTo>
                    <a:pt x="95" y="1"/>
                    <a:pt x="0" y="48"/>
                    <a:pt x="0" y="144"/>
                  </a:cubicBezTo>
                  <a:cubicBezTo>
                    <a:pt x="0" y="263"/>
                    <a:pt x="72" y="358"/>
                    <a:pt x="191" y="358"/>
                  </a:cubicBezTo>
                  <a:lnTo>
                    <a:pt x="4644" y="358"/>
                  </a:lnTo>
                  <a:cubicBezTo>
                    <a:pt x="4739" y="358"/>
                    <a:pt x="4835" y="287"/>
                    <a:pt x="4835" y="191"/>
                  </a:cubicBezTo>
                  <a:cubicBezTo>
                    <a:pt x="4835" y="72"/>
                    <a:pt x="4763" y="1"/>
                    <a:pt x="4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05"/>
            <p:cNvSpPr/>
            <p:nvPr/>
          </p:nvSpPr>
          <p:spPr>
            <a:xfrm>
              <a:off x="4238888" y="3339908"/>
              <a:ext cx="18475" cy="48275"/>
            </a:xfrm>
            <a:custGeom>
              <a:avLst/>
              <a:gdLst/>
              <a:ahLst/>
              <a:cxnLst/>
              <a:rect l="l" t="t" r="r" b="b"/>
              <a:pathLst>
                <a:path w="739" h="1931" extrusionOk="0">
                  <a:moveTo>
                    <a:pt x="239" y="0"/>
                  </a:moveTo>
                  <a:cubicBezTo>
                    <a:pt x="167" y="0"/>
                    <a:pt x="120" y="24"/>
                    <a:pt x="96" y="96"/>
                  </a:cubicBezTo>
                  <a:cubicBezTo>
                    <a:pt x="1" y="215"/>
                    <a:pt x="96" y="334"/>
                    <a:pt x="215" y="334"/>
                  </a:cubicBezTo>
                  <a:lnTo>
                    <a:pt x="382" y="334"/>
                  </a:lnTo>
                  <a:lnTo>
                    <a:pt x="382" y="1763"/>
                  </a:lnTo>
                  <a:cubicBezTo>
                    <a:pt x="382" y="1810"/>
                    <a:pt x="405" y="1882"/>
                    <a:pt x="477" y="1906"/>
                  </a:cubicBezTo>
                  <a:cubicBezTo>
                    <a:pt x="505" y="1923"/>
                    <a:pt x="535" y="1930"/>
                    <a:pt x="564" y="1930"/>
                  </a:cubicBezTo>
                  <a:cubicBezTo>
                    <a:pt x="656" y="1930"/>
                    <a:pt x="739" y="1853"/>
                    <a:pt x="739" y="1763"/>
                  </a:cubicBezTo>
                  <a:lnTo>
                    <a:pt x="739" y="143"/>
                  </a:lnTo>
                  <a:cubicBezTo>
                    <a:pt x="739" y="72"/>
                    <a:pt x="691"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05"/>
            <p:cNvSpPr/>
            <p:nvPr/>
          </p:nvSpPr>
          <p:spPr>
            <a:xfrm>
              <a:off x="4200188" y="3338908"/>
              <a:ext cx="32175" cy="50700"/>
            </a:xfrm>
            <a:custGeom>
              <a:avLst/>
              <a:gdLst/>
              <a:ahLst/>
              <a:cxnLst/>
              <a:rect l="l" t="t" r="r" b="b"/>
              <a:pathLst>
                <a:path w="1287" h="2028" extrusionOk="0">
                  <a:moveTo>
                    <a:pt x="624" y="357"/>
                  </a:moveTo>
                  <a:cubicBezTo>
                    <a:pt x="653" y="357"/>
                    <a:pt x="684" y="362"/>
                    <a:pt x="715" y="374"/>
                  </a:cubicBezTo>
                  <a:cubicBezTo>
                    <a:pt x="834" y="398"/>
                    <a:pt x="929" y="517"/>
                    <a:pt x="929" y="660"/>
                  </a:cubicBezTo>
                  <a:lnTo>
                    <a:pt x="929" y="1422"/>
                  </a:lnTo>
                  <a:cubicBezTo>
                    <a:pt x="929" y="1541"/>
                    <a:pt x="834" y="1660"/>
                    <a:pt x="715" y="1707"/>
                  </a:cubicBezTo>
                  <a:cubicBezTo>
                    <a:pt x="684" y="1719"/>
                    <a:pt x="653" y="1724"/>
                    <a:pt x="624" y="1724"/>
                  </a:cubicBezTo>
                  <a:cubicBezTo>
                    <a:pt x="475" y="1724"/>
                    <a:pt x="358" y="1585"/>
                    <a:pt x="358" y="1445"/>
                  </a:cubicBezTo>
                  <a:lnTo>
                    <a:pt x="358" y="636"/>
                  </a:lnTo>
                  <a:cubicBezTo>
                    <a:pt x="358" y="496"/>
                    <a:pt x="475" y="357"/>
                    <a:pt x="624" y="357"/>
                  </a:cubicBezTo>
                  <a:close/>
                  <a:moveTo>
                    <a:pt x="623" y="0"/>
                  </a:moveTo>
                  <a:cubicBezTo>
                    <a:pt x="279" y="0"/>
                    <a:pt x="1" y="299"/>
                    <a:pt x="1" y="636"/>
                  </a:cubicBezTo>
                  <a:lnTo>
                    <a:pt x="1" y="1374"/>
                  </a:lnTo>
                  <a:cubicBezTo>
                    <a:pt x="1" y="1739"/>
                    <a:pt x="292" y="2027"/>
                    <a:pt x="646" y="2027"/>
                  </a:cubicBezTo>
                  <a:cubicBezTo>
                    <a:pt x="684" y="2027"/>
                    <a:pt x="723" y="2024"/>
                    <a:pt x="763" y="2017"/>
                  </a:cubicBezTo>
                  <a:cubicBezTo>
                    <a:pt x="1072" y="1946"/>
                    <a:pt x="1287" y="1684"/>
                    <a:pt x="1287" y="1374"/>
                  </a:cubicBezTo>
                  <a:lnTo>
                    <a:pt x="1287" y="636"/>
                  </a:lnTo>
                  <a:cubicBezTo>
                    <a:pt x="1287" y="350"/>
                    <a:pt x="1072" y="64"/>
                    <a:pt x="763" y="17"/>
                  </a:cubicBezTo>
                  <a:cubicBezTo>
                    <a:pt x="715" y="5"/>
                    <a:pt x="668" y="0"/>
                    <a:pt x="6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05"/>
            <p:cNvSpPr/>
            <p:nvPr/>
          </p:nvSpPr>
          <p:spPr>
            <a:xfrm>
              <a:off x="4236513" y="3431583"/>
              <a:ext cx="30375" cy="47650"/>
            </a:xfrm>
            <a:custGeom>
              <a:avLst/>
              <a:gdLst/>
              <a:ahLst/>
              <a:cxnLst/>
              <a:rect l="l" t="t" r="r" b="b"/>
              <a:pathLst>
                <a:path w="1215" h="1906" extrusionOk="0">
                  <a:moveTo>
                    <a:pt x="572" y="1"/>
                  </a:moveTo>
                  <a:cubicBezTo>
                    <a:pt x="310" y="1"/>
                    <a:pt x="96" y="168"/>
                    <a:pt x="24" y="429"/>
                  </a:cubicBezTo>
                  <a:cubicBezTo>
                    <a:pt x="0" y="525"/>
                    <a:pt x="72" y="620"/>
                    <a:pt x="143" y="644"/>
                  </a:cubicBezTo>
                  <a:cubicBezTo>
                    <a:pt x="169" y="654"/>
                    <a:pt x="194" y="659"/>
                    <a:pt x="218" y="659"/>
                  </a:cubicBezTo>
                  <a:cubicBezTo>
                    <a:pt x="301" y="659"/>
                    <a:pt x="363" y="599"/>
                    <a:pt x="381" y="525"/>
                  </a:cubicBezTo>
                  <a:cubicBezTo>
                    <a:pt x="429" y="429"/>
                    <a:pt x="500" y="358"/>
                    <a:pt x="596" y="358"/>
                  </a:cubicBezTo>
                  <a:cubicBezTo>
                    <a:pt x="715" y="358"/>
                    <a:pt x="810" y="429"/>
                    <a:pt x="810" y="549"/>
                  </a:cubicBezTo>
                  <a:lnTo>
                    <a:pt x="810" y="596"/>
                  </a:lnTo>
                  <a:cubicBezTo>
                    <a:pt x="762" y="644"/>
                    <a:pt x="739" y="739"/>
                    <a:pt x="691" y="858"/>
                  </a:cubicBezTo>
                  <a:cubicBezTo>
                    <a:pt x="453" y="1192"/>
                    <a:pt x="310" y="1382"/>
                    <a:pt x="238" y="1477"/>
                  </a:cubicBezTo>
                  <a:cubicBezTo>
                    <a:pt x="143" y="1596"/>
                    <a:pt x="96" y="1668"/>
                    <a:pt x="119" y="1739"/>
                  </a:cubicBezTo>
                  <a:cubicBezTo>
                    <a:pt x="143" y="1811"/>
                    <a:pt x="191" y="1835"/>
                    <a:pt x="238" y="1858"/>
                  </a:cubicBezTo>
                  <a:cubicBezTo>
                    <a:pt x="262" y="1858"/>
                    <a:pt x="310" y="1906"/>
                    <a:pt x="572" y="1906"/>
                  </a:cubicBezTo>
                  <a:lnTo>
                    <a:pt x="1048" y="1906"/>
                  </a:lnTo>
                  <a:cubicBezTo>
                    <a:pt x="1143" y="1906"/>
                    <a:pt x="1215" y="1835"/>
                    <a:pt x="1215" y="1739"/>
                  </a:cubicBezTo>
                  <a:cubicBezTo>
                    <a:pt x="1215" y="1620"/>
                    <a:pt x="1167" y="1549"/>
                    <a:pt x="1048" y="1549"/>
                  </a:cubicBezTo>
                  <a:lnTo>
                    <a:pt x="596" y="1549"/>
                  </a:lnTo>
                  <a:cubicBezTo>
                    <a:pt x="691" y="1430"/>
                    <a:pt x="810" y="1287"/>
                    <a:pt x="953" y="1072"/>
                  </a:cubicBezTo>
                  <a:cubicBezTo>
                    <a:pt x="977" y="930"/>
                    <a:pt x="1072" y="763"/>
                    <a:pt x="1096" y="644"/>
                  </a:cubicBezTo>
                  <a:cubicBezTo>
                    <a:pt x="1143" y="572"/>
                    <a:pt x="1096" y="453"/>
                    <a:pt x="1072" y="358"/>
                  </a:cubicBezTo>
                  <a:cubicBezTo>
                    <a:pt x="1048" y="287"/>
                    <a:pt x="1024" y="239"/>
                    <a:pt x="953" y="168"/>
                  </a:cubicBezTo>
                  <a:cubicBezTo>
                    <a:pt x="858" y="48"/>
                    <a:pt x="715" y="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05"/>
            <p:cNvSpPr/>
            <p:nvPr/>
          </p:nvSpPr>
          <p:spPr>
            <a:xfrm>
              <a:off x="4200188" y="3431008"/>
              <a:ext cx="30400" cy="47675"/>
            </a:xfrm>
            <a:custGeom>
              <a:avLst/>
              <a:gdLst/>
              <a:ahLst/>
              <a:cxnLst/>
              <a:rect l="l" t="t" r="r" b="b"/>
              <a:pathLst>
                <a:path w="1216" h="1907" extrusionOk="0">
                  <a:moveTo>
                    <a:pt x="596" y="357"/>
                  </a:moveTo>
                  <a:cubicBezTo>
                    <a:pt x="739" y="357"/>
                    <a:pt x="858" y="476"/>
                    <a:pt x="858" y="619"/>
                  </a:cubicBezTo>
                  <a:lnTo>
                    <a:pt x="858" y="1310"/>
                  </a:lnTo>
                  <a:cubicBezTo>
                    <a:pt x="858" y="1429"/>
                    <a:pt x="763" y="1548"/>
                    <a:pt x="620" y="1572"/>
                  </a:cubicBezTo>
                  <a:cubicBezTo>
                    <a:pt x="477" y="1572"/>
                    <a:pt x="358" y="1453"/>
                    <a:pt x="358" y="1310"/>
                  </a:cubicBezTo>
                  <a:lnTo>
                    <a:pt x="358" y="619"/>
                  </a:lnTo>
                  <a:cubicBezTo>
                    <a:pt x="358" y="500"/>
                    <a:pt x="453" y="381"/>
                    <a:pt x="596" y="357"/>
                  </a:cubicBezTo>
                  <a:close/>
                  <a:moveTo>
                    <a:pt x="620" y="0"/>
                  </a:moveTo>
                  <a:cubicBezTo>
                    <a:pt x="286" y="0"/>
                    <a:pt x="1" y="262"/>
                    <a:pt x="1" y="595"/>
                  </a:cubicBezTo>
                  <a:lnTo>
                    <a:pt x="1" y="1262"/>
                  </a:lnTo>
                  <a:cubicBezTo>
                    <a:pt x="1" y="1596"/>
                    <a:pt x="263" y="1858"/>
                    <a:pt x="596" y="1905"/>
                  </a:cubicBezTo>
                  <a:cubicBezTo>
                    <a:pt x="608" y="1906"/>
                    <a:pt x="620" y="1906"/>
                    <a:pt x="632" y="1906"/>
                  </a:cubicBezTo>
                  <a:cubicBezTo>
                    <a:pt x="950" y="1906"/>
                    <a:pt x="1215" y="1608"/>
                    <a:pt x="1215" y="1310"/>
                  </a:cubicBezTo>
                  <a:lnTo>
                    <a:pt x="1215" y="619"/>
                  </a:lnTo>
                  <a:cubicBezTo>
                    <a:pt x="1215" y="286"/>
                    <a:pt x="953" y="24"/>
                    <a:pt x="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05"/>
            <p:cNvSpPr/>
            <p:nvPr/>
          </p:nvSpPr>
          <p:spPr>
            <a:xfrm>
              <a:off x="4237113" y="3522083"/>
              <a:ext cx="29200" cy="47050"/>
            </a:xfrm>
            <a:custGeom>
              <a:avLst/>
              <a:gdLst/>
              <a:ahLst/>
              <a:cxnLst/>
              <a:rect l="l" t="t" r="r" b="b"/>
              <a:pathLst>
                <a:path w="1168" h="1882" extrusionOk="0">
                  <a:moveTo>
                    <a:pt x="572" y="1"/>
                  </a:moveTo>
                  <a:cubicBezTo>
                    <a:pt x="310" y="1"/>
                    <a:pt x="72" y="191"/>
                    <a:pt x="48" y="453"/>
                  </a:cubicBezTo>
                  <a:cubicBezTo>
                    <a:pt x="0" y="548"/>
                    <a:pt x="72" y="644"/>
                    <a:pt x="191" y="667"/>
                  </a:cubicBezTo>
                  <a:cubicBezTo>
                    <a:pt x="207" y="671"/>
                    <a:pt x="222" y="673"/>
                    <a:pt x="236" y="673"/>
                  </a:cubicBezTo>
                  <a:cubicBezTo>
                    <a:pt x="308" y="673"/>
                    <a:pt x="361" y="624"/>
                    <a:pt x="381" y="525"/>
                  </a:cubicBezTo>
                  <a:cubicBezTo>
                    <a:pt x="429" y="429"/>
                    <a:pt x="500" y="334"/>
                    <a:pt x="595" y="334"/>
                  </a:cubicBezTo>
                  <a:cubicBezTo>
                    <a:pt x="715" y="334"/>
                    <a:pt x="810" y="429"/>
                    <a:pt x="810" y="548"/>
                  </a:cubicBezTo>
                  <a:cubicBezTo>
                    <a:pt x="810" y="667"/>
                    <a:pt x="715" y="739"/>
                    <a:pt x="595" y="739"/>
                  </a:cubicBezTo>
                  <a:cubicBezTo>
                    <a:pt x="500" y="739"/>
                    <a:pt x="429" y="834"/>
                    <a:pt x="429" y="929"/>
                  </a:cubicBezTo>
                  <a:cubicBezTo>
                    <a:pt x="429" y="1025"/>
                    <a:pt x="500" y="1120"/>
                    <a:pt x="595" y="1120"/>
                  </a:cubicBezTo>
                  <a:cubicBezTo>
                    <a:pt x="715" y="1120"/>
                    <a:pt x="810" y="1191"/>
                    <a:pt x="810" y="1310"/>
                  </a:cubicBezTo>
                  <a:cubicBezTo>
                    <a:pt x="810" y="1429"/>
                    <a:pt x="715" y="1525"/>
                    <a:pt x="595" y="1525"/>
                  </a:cubicBezTo>
                  <a:cubicBezTo>
                    <a:pt x="500" y="1525"/>
                    <a:pt x="429" y="1429"/>
                    <a:pt x="381" y="1334"/>
                  </a:cubicBezTo>
                  <a:lnTo>
                    <a:pt x="381" y="1310"/>
                  </a:lnTo>
                  <a:cubicBezTo>
                    <a:pt x="381" y="1215"/>
                    <a:pt x="310" y="1144"/>
                    <a:pt x="214" y="1144"/>
                  </a:cubicBezTo>
                  <a:cubicBezTo>
                    <a:pt x="119" y="1144"/>
                    <a:pt x="24" y="1215"/>
                    <a:pt x="24" y="1310"/>
                  </a:cubicBezTo>
                  <a:lnTo>
                    <a:pt x="24" y="1406"/>
                  </a:lnTo>
                  <a:cubicBezTo>
                    <a:pt x="72" y="1668"/>
                    <a:pt x="310" y="1882"/>
                    <a:pt x="595" y="1882"/>
                  </a:cubicBezTo>
                  <a:cubicBezTo>
                    <a:pt x="905" y="1882"/>
                    <a:pt x="1167" y="1644"/>
                    <a:pt x="1167" y="1310"/>
                  </a:cubicBezTo>
                  <a:cubicBezTo>
                    <a:pt x="1167" y="1168"/>
                    <a:pt x="1096" y="1048"/>
                    <a:pt x="1024" y="929"/>
                  </a:cubicBezTo>
                  <a:cubicBezTo>
                    <a:pt x="1096" y="834"/>
                    <a:pt x="1167" y="691"/>
                    <a:pt x="1167" y="548"/>
                  </a:cubicBezTo>
                  <a:cubicBezTo>
                    <a:pt x="1119" y="239"/>
                    <a:pt x="881" y="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05"/>
            <p:cNvSpPr/>
            <p:nvPr/>
          </p:nvSpPr>
          <p:spPr>
            <a:xfrm>
              <a:off x="4200188" y="3521483"/>
              <a:ext cx="30400" cy="47650"/>
            </a:xfrm>
            <a:custGeom>
              <a:avLst/>
              <a:gdLst/>
              <a:ahLst/>
              <a:cxnLst/>
              <a:rect l="l" t="t" r="r" b="b"/>
              <a:pathLst>
                <a:path w="1216" h="1906" extrusionOk="0">
                  <a:moveTo>
                    <a:pt x="596" y="358"/>
                  </a:moveTo>
                  <a:cubicBezTo>
                    <a:pt x="739" y="358"/>
                    <a:pt x="858" y="477"/>
                    <a:pt x="858" y="620"/>
                  </a:cubicBezTo>
                  <a:lnTo>
                    <a:pt x="858" y="1311"/>
                  </a:lnTo>
                  <a:cubicBezTo>
                    <a:pt x="858" y="1430"/>
                    <a:pt x="763" y="1549"/>
                    <a:pt x="620" y="1573"/>
                  </a:cubicBezTo>
                  <a:cubicBezTo>
                    <a:pt x="477" y="1573"/>
                    <a:pt x="358" y="1453"/>
                    <a:pt x="358" y="1311"/>
                  </a:cubicBezTo>
                  <a:lnTo>
                    <a:pt x="358" y="620"/>
                  </a:lnTo>
                  <a:cubicBezTo>
                    <a:pt x="358" y="501"/>
                    <a:pt x="453" y="382"/>
                    <a:pt x="596" y="358"/>
                  </a:cubicBezTo>
                  <a:close/>
                  <a:moveTo>
                    <a:pt x="620" y="1"/>
                  </a:moveTo>
                  <a:cubicBezTo>
                    <a:pt x="263" y="1"/>
                    <a:pt x="1" y="263"/>
                    <a:pt x="1" y="596"/>
                  </a:cubicBezTo>
                  <a:lnTo>
                    <a:pt x="1" y="1287"/>
                  </a:lnTo>
                  <a:cubicBezTo>
                    <a:pt x="1" y="1620"/>
                    <a:pt x="263" y="1882"/>
                    <a:pt x="596" y="1906"/>
                  </a:cubicBezTo>
                  <a:cubicBezTo>
                    <a:pt x="929" y="1906"/>
                    <a:pt x="1215" y="1644"/>
                    <a:pt x="1215" y="1311"/>
                  </a:cubicBezTo>
                  <a:lnTo>
                    <a:pt x="1215" y="620"/>
                  </a:lnTo>
                  <a:cubicBezTo>
                    <a:pt x="1215" y="310"/>
                    <a:pt x="953" y="25"/>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05"/>
            <p:cNvSpPr/>
            <p:nvPr/>
          </p:nvSpPr>
          <p:spPr>
            <a:xfrm>
              <a:off x="4281763" y="3533408"/>
              <a:ext cx="165525" cy="8950"/>
            </a:xfrm>
            <a:custGeom>
              <a:avLst/>
              <a:gdLst/>
              <a:ahLst/>
              <a:cxnLst/>
              <a:rect l="l" t="t" r="r" b="b"/>
              <a:pathLst>
                <a:path w="6621" h="358" extrusionOk="0">
                  <a:moveTo>
                    <a:pt x="191" y="0"/>
                  </a:moveTo>
                  <a:cubicBezTo>
                    <a:pt x="95" y="0"/>
                    <a:pt x="0" y="72"/>
                    <a:pt x="0" y="143"/>
                  </a:cubicBezTo>
                  <a:cubicBezTo>
                    <a:pt x="0" y="262"/>
                    <a:pt x="72" y="357"/>
                    <a:pt x="191" y="357"/>
                  </a:cubicBezTo>
                  <a:lnTo>
                    <a:pt x="6430" y="357"/>
                  </a:lnTo>
                  <a:cubicBezTo>
                    <a:pt x="6525" y="357"/>
                    <a:pt x="6621" y="310"/>
                    <a:pt x="6621" y="214"/>
                  </a:cubicBezTo>
                  <a:cubicBezTo>
                    <a:pt x="6621" y="95"/>
                    <a:pt x="6549" y="0"/>
                    <a:pt x="6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05"/>
            <p:cNvSpPr/>
            <p:nvPr/>
          </p:nvSpPr>
          <p:spPr>
            <a:xfrm>
              <a:off x="4281763" y="3554233"/>
              <a:ext cx="120875" cy="8950"/>
            </a:xfrm>
            <a:custGeom>
              <a:avLst/>
              <a:gdLst/>
              <a:ahLst/>
              <a:cxnLst/>
              <a:rect l="l" t="t" r="r" b="b"/>
              <a:pathLst>
                <a:path w="4835" h="358" extrusionOk="0">
                  <a:moveTo>
                    <a:pt x="191" y="1"/>
                  </a:moveTo>
                  <a:cubicBezTo>
                    <a:pt x="95" y="1"/>
                    <a:pt x="0" y="72"/>
                    <a:pt x="0" y="143"/>
                  </a:cubicBezTo>
                  <a:cubicBezTo>
                    <a:pt x="0" y="263"/>
                    <a:pt x="72" y="358"/>
                    <a:pt x="191" y="358"/>
                  </a:cubicBezTo>
                  <a:lnTo>
                    <a:pt x="4644" y="358"/>
                  </a:lnTo>
                  <a:cubicBezTo>
                    <a:pt x="4739" y="358"/>
                    <a:pt x="4835" y="310"/>
                    <a:pt x="4835" y="215"/>
                  </a:cubicBezTo>
                  <a:cubicBezTo>
                    <a:pt x="4835" y="96"/>
                    <a:pt x="4763" y="1"/>
                    <a:pt x="4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05"/>
            <p:cNvSpPr/>
            <p:nvPr/>
          </p:nvSpPr>
          <p:spPr>
            <a:xfrm>
              <a:off x="4177563" y="3313708"/>
              <a:ext cx="293550" cy="297100"/>
            </a:xfrm>
            <a:custGeom>
              <a:avLst/>
              <a:gdLst/>
              <a:ahLst/>
              <a:cxnLst/>
              <a:rect l="l" t="t" r="r" b="b"/>
              <a:pathLst>
                <a:path w="11742" h="11884" extrusionOk="0">
                  <a:moveTo>
                    <a:pt x="11360" y="334"/>
                  </a:moveTo>
                  <a:lnTo>
                    <a:pt x="11384" y="3644"/>
                  </a:lnTo>
                  <a:lnTo>
                    <a:pt x="6597" y="3644"/>
                  </a:lnTo>
                  <a:cubicBezTo>
                    <a:pt x="6550" y="3644"/>
                    <a:pt x="6502" y="3668"/>
                    <a:pt x="6478" y="3692"/>
                  </a:cubicBezTo>
                  <a:lnTo>
                    <a:pt x="5883" y="4263"/>
                  </a:lnTo>
                  <a:lnTo>
                    <a:pt x="5287" y="3692"/>
                  </a:lnTo>
                  <a:cubicBezTo>
                    <a:pt x="5240" y="3668"/>
                    <a:pt x="5192" y="3644"/>
                    <a:pt x="5168" y="3644"/>
                  </a:cubicBezTo>
                  <a:lnTo>
                    <a:pt x="358" y="3644"/>
                  </a:lnTo>
                  <a:lnTo>
                    <a:pt x="358" y="334"/>
                  </a:lnTo>
                  <a:close/>
                  <a:moveTo>
                    <a:pt x="239" y="1"/>
                  </a:moveTo>
                  <a:cubicBezTo>
                    <a:pt x="167" y="1"/>
                    <a:pt x="72" y="96"/>
                    <a:pt x="72" y="191"/>
                  </a:cubicBezTo>
                  <a:lnTo>
                    <a:pt x="72" y="4644"/>
                  </a:lnTo>
                  <a:cubicBezTo>
                    <a:pt x="72" y="4692"/>
                    <a:pt x="96" y="4740"/>
                    <a:pt x="120" y="4740"/>
                  </a:cubicBezTo>
                  <a:cubicBezTo>
                    <a:pt x="167" y="4767"/>
                    <a:pt x="213" y="4779"/>
                    <a:pt x="254" y="4779"/>
                  </a:cubicBezTo>
                  <a:cubicBezTo>
                    <a:pt x="356" y="4779"/>
                    <a:pt x="429" y="4706"/>
                    <a:pt x="429" y="4621"/>
                  </a:cubicBezTo>
                  <a:lnTo>
                    <a:pt x="429" y="4001"/>
                  </a:lnTo>
                  <a:lnTo>
                    <a:pt x="5121" y="4001"/>
                  </a:lnTo>
                  <a:lnTo>
                    <a:pt x="5716" y="4573"/>
                  </a:lnTo>
                  <a:cubicBezTo>
                    <a:pt x="5788" y="4621"/>
                    <a:pt x="5835" y="4621"/>
                    <a:pt x="5907" y="4621"/>
                  </a:cubicBezTo>
                  <a:cubicBezTo>
                    <a:pt x="5954" y="4621"/>
                    <a:pt x="6026" y="4597"/>
                    <a:pt x="6073" y="4573"/>
                  </a:cubicBezTo>
                  <a:lnTo>
                    <a:pt x="6669" y="4001"/>
                  </a:lnTo>
                  <a:lnTo>
                    <a:pt x="11384" y="4001"/>
                  </a:lnTo>
                  <a:lnTo>
                    <a:pt x="11384" y="7312"/>
                  </a:lnTo>
                  <a:lnTo>
                    <a:pt x="6597" y="7312"/>
                  </a:lnTo>
                  <a:cubicBezTo>
                    <a:pt x="6526" y="7312"/>
                    <a:pt x="6502" y="7335"/>
                    <a:pt x="6478" y="7359"/>
                  </a:cubicBezTo>
                  <a:lnTo>
                    <a:pt x="5883" y="7931"/>
                  </a:lnTo>
                  <a:lnTo>
                    <a:pt x="5287" y="7359"/>
                  </a:lnTo>
                  <a:cubicBezTo>
                    <a:pt x="5240" y="7335"/>
                    <a:pt x="5192" y="7312"/>
                    <a:pt x="5168" y="7312"/>
                  </a:cubicBezTo>
                  <a:lnTo>
                    <a:pt x="358" y="7312"/>
                  </a:lnTo>
                  <a:lnTo>
                    <a:pt x="358" y="5430"/>
                  </a:lnTo>
                  <a:cubicBezTo>
                    <a:pt x="358" y="5335"/>
                    <a:pt x="310" y="5240"/>
                    <a:pt x="215" y="5240"/>
                  </a:cubicBezTo>
                  <a:cubicBezTo>
                    <a:pt x="96" y="5240"/>
                    <a:pt x="1" y="5311"/>
                    <a:pt x="1" y="5430"/>
                  </a:cubicBezTo>
                  <a:lnTo>
                    <a:pt x="1" y="11003"/>
                  </a:lnTo>
                  <a:cubicBezTo>
                    <a:pt x="1" y="11146"/>
                    <a:pt x="120" y="11265"/>
                    <a:pt x="286" y="11265"/>
                  </a:cubicBezTo>
                  <a:lnTo>
                    <a:pt x="5073" y="11265"/>
                  </a:lnTo>
                  <a:lnTo>
                    <a:pt x="5669" y="11836"/>
                  </a:lnTo>
                  <a:cubicBezTo>
                    <a:pt x="5716" y="11884"/>
                    <a:pt x="5788" y="11884"/>
                    <a:pt x="5835" y="11884"/>
                  </a:cubicBezTo>
                  <a:cubicBezTo>
                    <a:pt x="5907" y="11884"/>
                    <a:pt x="5954" y="11860"/>
                    <a:pt x="6026" y="11836"/>
                  </a:cubicBezTo>
                  <a:lnTo>
                    <a:pt x="6621" y="11265"/>
                  </a:lnTo>
                  <a:lnTo>
                    <a:pt x="7859" y="11265"/>
                  </a:lnTo>
                  <a:cubicBezTo>
                    <a:pt x="7955" y="11265"/>
                    <a:pt x="8050" y="11193"/>
                    <a:pt x="8050" y="11122"/>
                  </a:cubicBezTo>
                  <a:cubicBezTo>
                    <a:pt x="8050" y="11003"/>
                    <a:pt x="7979" y="10908"/>
                    <a:pt x="7859" y="10908"/>
                  </a:cubicBezTo>
                  <a:lnTo>
                    <a:pt x="6550" y="10908"/>
                  </a:lnTo>
                  <a:cubicBezTo>
                    <a:pt x="6526" y="10908"/>
                    <a:pt x="6478" y="10931"/>
                    <a:pt x="6431" y="10955"/>
                  </a:cubicBezTo>
                  <a:lnTo>
                    <a:pt x="5835" y="11527"/>
                  </a:lnTo>
                  <a:lnTo>
                    <a:pt x="5240" y="10955"/>
                  </a:lnTo>
                  <a:cubicBezTo>
                    <a:pt x="5216" y="10931"/>
                    <a:pt x="5168" y="10908"/>
                    <a:pt x="5121" y="10908"/>
                  </a:cubicBezTo>
                  <a:lnTo>
                    <a:pt x="334" y="10908"/>
                  </a:lnTo>
                  <a:lnTo>
                    <a:pt x="334" y="7597"/>
                  </a:lnTo>
                  <a:lnTo>
                    <a:pt x="5049" y="7597"/>
                  </a:lnTo>
                  <a:lnTo>
                    <a:pt x="5645" y="8169"/>
                  </a:lnTo>
                  <a:cubicBezTo>
                    <a:pt x="5692" y="8217"/>
                    <a:pt x="5764" y="8217"/>
                    <a:pt x="5811" y="8217"/>
                  </a:cubicBezTo>
                  <a:cubicBezTo>
                    <a:pt x="5883" y="8217"/>
                    <a:pt x="5930" y="8193"/>
                    <a:pt x="6002" y="8169"/>
                  </a:cubicBezTo>
                  <a:lnTo>
                    <a:pt x="6597" y="7597"/>
                  </a:lnTo>
                  <a:lnTo>
                    <a:pt x="11289" y="7597"/>
                  </a:lnTo>
                  <a:lnTo>
                    <a:pt x="11289" y="10908"/>
                  </a:lnTo>
                  <a:lnTo>
                    <a:pt x="8669" y="10908"/>
                  </a:lnTo>
                  <a:cubicBezTo>
                    <a:pt x="8574" y="10908"/>
                    <a:pt x="8502" y="10955"/>
                    <a:pt x="8502" y="11050"/>
                  </a:cubicBezTo>
                  <a:cubicBezTo>
                    <a:pt x="8502" y="11170"/>
                    <a:pt x="8550" y="11265"/>
                    <a:pt x="8669" y="11265"/>
                  </a:cubicBezTo>
                  <a:lnTo>
                    <a:pt x="11384" y="11265"/>
                  </a:lnTo>
                  <a:cubicBezTo>
                    <a:pt x="11527" y="11265"/>
                    <a:pt x="11646" y="11146"/>
                    <a:pt x="11646" y="11003"/>
                  </a:cubicBezTo>
                  <a:lnTo>
                    <a:pt x="11646" y="286"/>
                  </a:lnTo>
                  <a:cubicBezTo>
                    <a:pt x="11741" y="120"/>
                    <a:pt x="11622" y="1"/>
                    <a:pt x="11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7" name="Google Shape;11337;p105"/>
          <p:cNvSpPr/>
          <p:nvPr/>
        </p:nvSpPr>
        <p:spPr>
          <a:xfrm>
            <a:off x="3247951" y="3577470"/>
            <a:ext cx="356019" cy="356139"/>
          </a:xfrm>
          <a:custGeom>
            <a:avLst/>
            <a:gdLst/>
            <a:ahLst/>
            <a:cxnLst/>
            <a:rect l="l" t="t" r="r" b="b"/>
            <a:pathLst>
              <a:path w="11908" h="11912" extrusionOk="0">
                <a:moveTo>
                  <a:pt x="3358" y="6363"/>
                </a:moveTo>
                <a:lnTo>
                  <a:pt x="3358" y="10721"/>
                </a:lnTo>
                <a:lnTo>
                  <a:pt x="1858" y="10721"/>
                </a:lnTo>
                <a:lnTo>
                  <a:pt x="1858" y="6363"/>
                </a:lnTo>
                <a:close/>
                <a:moveTo>
                  <a:pt x="5216" y="1314"/>
                </a:moveTo>
                <a:lnTo>
                  <a:pt x="5216" y="10721"/>
                </a:lnTo>
                <a:lnTo>
                  <a:pt x="3691" y="10721"/>
                </a:lnTo>
                <a:lnTo>
                  <a:pt x="3691" y="1314"/>
                </a:lnTo>
                <a:close/>
                <a:moveTo>
                  <a:pt x="7097" y="2577"/>
                </a:moveTo>
                <a:lnTo>
                  <a:pt x="7097" y="10721"/>
                </a:lnTo>
                <a:lnTo>
                  <a:pt x="5573" y="10721"/>
                </a:lnTo>
                <a:lnTo>
                  <a:pt x="5573" y="2577"/>
                </a:lnTo>
                <a:close/>
                <a:moveTo>
                  <a:pt x="8931" y="8864"/>
                </a:moveTo>
                <a:lnTo>
                  <a:pt x="8931" y="10721"/>
                </a:lnTo>
                <a:lnTo>
                  <a:pt x="7406" y="10721"/>
                </a:lnTo>
                <a:lnTo>
                  <a:pt x="7406" y="8864"/>
                </a:lnTo>
                <a:close/>
                <a:moveTo>
                  <a:pt x="939" y="1"/>
                </a:moveTo>
                <a:cubicBezTo>
                  <a:pt x="834" y="1"/>
                  <a:pt x="738" y="88"/>
                  <a:pt x="738" y="195"/>
                </a:cubicBezTo>
                <a:lnTo>
                  <a:pt x="738" y="1005"/>
                </a:lnTo>
                <a:lnTo>
                  <a:pt x="476" y="1005"/>
                </a:lnTo>
                <a:cubicBezTo>
                  <a:pt x="381" y="1005"/>
                  <a:pt x="334" y="1052"/>
                  <a:pt x="310" y="1124"/>
                </a:cubicBezTo>
                <a:cubicBezTo>
                  <a:pt x="262" y="1243"/>
                  <a:pt x="357" y="1362"/>
                  <a:pt x="476" y="1362"/>
                </a:cubicBezTo>
                <a:lnTo>
                  <a:pt x="715" y="1362"/>
                </a:lnTo>
                <a:lnTo>
                  <a:pt x="715" y="2243"/>
                </a:lnTo>
                <a:lnTo>
                  <a:pt x="500" y="2243"/>
                </a:lnTo>
                <a:cubicBezTo>
                  <a:pt x="429" y="2243"/>
                  <a:pt x="334" y="2315"/>
                  <a:pt x="334" y="2386"/>
                </a:cubicBezTo>
                <a:cubicBezTo>
                  <a:pt x="334" y="2505"/>
                  <a:pt x="381" y="2600"/>
                  <a:pt x="500" y="2600"/>
                </a:cubicBezTo>
                <a:lnTo>
                  <a:pt x="715" y="2600"/>
                </a:lnTo>
                <a:lnTo>
                  <a:pt x="715" y="3505"/>
                </a:lnTo>
                <a:lnTo>
                  <a:pt x="500" y="3505"/>
                </a:lnTo>
                <a:cubicBezTo>
                  <a:pt x="429" y="3505"/>
                  <a:pt x="334" y="3553"/>
                  <a:pt x="334" y="3648"/>
                </a:cubicBezTo>
                <a:cubicBezTo>
                  <a:pt x="334" y="3767"/>
                  <a:pt x="381" y="3863"/>
                  <a:pt x="500" y="3863"/>
                </a:cubicBezTo>
                <a:lnTo>
                  <a:pt x="715" y="3863"/>
                </a:lnTo>
                <a:lnTo>
                  <a:pt x="715" y="4744"/>
                </a:lnTo>
                <a:lnTo>
                  <a:pt x="500" y="4744"/>
                </a:lnTo>
                <a:cubicBezTo>
                  <a:pt x="429" y="4744"/>
                  <a:pt x="334" y="4815"/>
                  <a:pt x="334" y="4887"/>
                </a:cubicBezTo>
                <a:cubicBezTo>
                  <a:pt x="334" y="5006"/>
                  <a:pt x="381" y="5101"/>
                  <a:pt x="500" y="5101"/>
                </a:cubicBezTo>
                <a:lnTo>
                  <a:pt x="715" y="5101"/>
                </a:lnTo>
                <a:lnTo>
                  <a:pt x="715" y="6006"/>
                </a:lnTo>
                <a:lnTo>
                  <a:pt x="500" y="6006"/>
                </a:lnTo>
                <a:cubicBezTo>
                  <a:pt x="429" y="6006"/>
                  <a:pt x="334" y="6053"/>
                  <a:pt x="334" y="6149"/>
                </a:cubicBezTo>
                <a:cubicBezTo>
                  <a:pt x="334" y="6268"/>
                  <a:pt x="381" y="6363"/>
                  <a:pt x="500" y="6363"/>
                </a:cubicBezTo>
                <a:lnTo>
                  <a:pt x="715" y="6363"/>
                </a:lnTo>
                <a:lnTo>
                  <a:pt x="715" y="7244"/>
                </a:lnTo>
                <a:lnTo>
                  <a:pt x="500" y="7244"/>
                </a:lnTo>
                <a:cubicBezTo>
                  <a:pt x="429" y="7244"/>
                  <a:pt x="334" y="7316"/>
                  <a:pt x="334" y="7387"/>
                </a:cubicBezTo>
                <a:cubicBezTo>
                  <a:pt x="334" y="7506"/>
                  <a:pt x="381" y="7601"/>
                  <a:pt x="500" y="7601"/>
                </a:cubicBezTo>
                <a:lnTo>
                  <a:pt x="715" y="7601"/>
                </a:lnTo>
                <a:lnTo>
                  <a:pt x="715" y="8506"/>
                </a:lnTo>
                <a:lnTo>
                  <a:pt x="500" y="8506"/>
                </a:lnTo>
                <a:cubicBezTo>
                  <a:pt x="429" y="8506"/>
                  <a:pt x="334" y="8554"/>
                  <a:pt x="334" y="8649"/>
                </a:cubicBezTo>
                <a:cubicBezTo>
                  <a:pt x="334" y="8768"/>
                  <a:pt x="381" y="8864"/>
                  <a:pt x="500" y="8864"/>
                </a:cubicBezTo>
                <a:lnTo>
                  <a:pt x="715" y="8864"/>
                </a:lnTo>
                <a:lnTo>
                  <a:pt x="715" y="9745"/>
                </a:lnTo>
                <a:lnTo>
                  <a:pt x="500" y="9745"/>
                </a:lnTo>
                <a:cubicBezTo>
                  <a:pt x="429" y="9745"/>
                  <a:pt x="334" y="9816"/>
                  <a:pt x="334" y="9888"/>
                </a:cubicBezTo>
                <a:cubicBezTo>
                  <a:pt x="334" y="10007"/>
                  <a:pt x="381" y="10102"/>
                  <a:pt x="500" y="10102"/>
                </a:cubicBezTo>
                <a:lnTo>
                  <a:pt x="715" y="10102"/>
                </a:lnTo>
                <a:lnTo>
                  <a:pt x="715" y="10721"/>
                </a:lnTo>
                <a:lnTo>
                  <a:pt x="310" y="10721"/>
                </a:lnTo>
                <a:cubicBezTo>
                  <a:pt x="143" y="10721"/>
                  <a:pt x="0" y="10840"/>
                  <a:pt x="0" y="11031"/>
                </a:cubicBezTo>
                <a:lnTo>
                  <a:pt x="0" y="11721"/>
                </a:lnTo>
                <a:cubicBezTo>
                  <a:pt x="0" y="11793"/>
                  <a:pt x="95" y="11888"/>
                  <a:pt x="191" y="11888"/>
                </a:cubicBezTo>
                <a:lnTo>
                  <a:pt x="2691" y="11888"/>
                </a:lnTo>
                <a:cubicBezTo>
                  <a:pt x="2715" y="11888"/>
                  <a:pt x="2739" y="11888"/>
                  <a:pt x="2763" y="11864"/>
                </a:cubicBezTo>
                <a:cubicBezTo>
                  <a:pt x="2882" y="11721"/>
                  <a:pt x="2810" y="11555"/>
                  <a:pt x="2644" y="11555"/>
                </a:cubicBezTo>
                <a:lnTo>
                  <a:pt x="357" y="11555"/>
                </a:lnTo>
                <a:lnTo>
                  <a:pt x="357" y="11078"/>
                </a:lnTo>
                <a:lnTo>
                  <a:pt x="11550" y="11078"/>
                </a:lnTo>
                <a:lnTo>
                  <a:pt x="11550" y="11555"/>
                </a:lnTo>
                <a:lnTo>
                  <a:pt x="3477" y="11555"/>
                </a:lnTo>
                <a:cubicBezTo>
                  <a:pt x="3406" y="11555"/>
                  <a:pt x="3310" y="11626"/>
                  <a:pt x="3310" y="11721"/>
                </a:cubicBezTo>
                <a:cubicBezTo>
                  <a:pt x="3310" y="11840"/>
                  <a:pt x="3358" y="11912"/>
                  <a:pt x="3477" y="11912"/>
                </a:cubicBezTo>
                <a:lnTo>
                  <a:pt x="11622" y="11912"/>
                </a:lnTo>
                <a:cubicBezTo>
                  <a:pt x="11765" y="11912"/>
                  <a:pt x="11907" y="11793"/>
                  <a:pt x="11907" y="11626"/>
                </a:cubicBezTo>
                <a:lnTo>
                  <a:pt x="11907" y="11054"/>
                </a:lnTo>
                <a:cubicBezTo>
                  <a:pt x="11907" y="10840"/>
                  <a:pt x="11788" y="10721"/>
                  <a:pt x="11622" y="10721"/>
                </a:cubicBezTo>
                <a:lnTo>
                  <a:pt x="11122" y="10721"/>
                </a:lnTo>
                <a:lnTo>
                  <a:pt x="11122" y="3743"/>
                </a:lnTo>
                <a:cubicBezTo>
                  <a:pt x="11122" y="3577"/>
                  <a:pt x="11026" y="3505"/>
                  <a:pt x="10883" y="3505"/>
                </a:cubicBezTo>
                <a:lnTo>
                  <a:pt x="9097" y="3505"/>
                </a:lnTo>
                <a:cubicBezTo>
                  <a:pt x="9026" y="3505"/>
                  <a:pt x="8931" y="3577"/>
                  <a:pt x="8931" y="3672"/>
                </a:cubicBezTo>
                <a:lnTo>
                  <a:pt x="8931" y="4958"/>
                </a:lnTo>
                <a:cubicBezTo>
                  <a:pt x="8931" y="4982"/>
                  <a:pt x="8954" y="5053"/>
                  <a:pt x="8978" y="5077"/>
                </a:cubicBezTo>
                <a:cubicBezTo>
                  <a:pt x="9025" y="5104"/>
                  <a:pt x="9069" y="5115"/>
                  <a:pt x="9110" y="5115"/>
                </a:cubicBezTo>
                <a:cubicBezTo>
                  <a:pt x="9214" y="5115"/>
                  <a:pt x="9288" y="5037"/>
                  <a:pt x="9288" y="4934"/>
                </a:cubicBezTo>
                <a:lnTo>
                  <a:pt x="9288" y="3815"/>
                </a:lnTo>
                <a:lnTo>
                  <a:pt x="10812" y="3815"/>
                </a:lnTo>
                <a:lnTo>
                  <a:pt x="10812" y="10721"/>
                </a:lnTo>
                <a:lnTo>
                  <a:pt x="9288" y="10721"/>
                </a:lnTo>
                <a:lnTo>
                  <a:pt x="9288" y="5768"/>
                </a:lnTo>
                <a:cubicBezTo>
                  <a:pt x="9288" y="5672"/>
                  <a:pt x="9216" y="5577"/>
                  <a:pt x="9145" y="5577"/>
                </a:cubicBezTo>
                <a:cubicBezTo>
                  <a:pt x="9026" y="5577"/>
                  <a:pt x="8931" y="5649"/>
                  <a:pt x="8931" y="5768"/>
                </a:cubicBezTo>
                <a:lnTo>
                  <a:pt x="8931" y="8506"/>
                </a:lnTo>
                <a:lnTo>
                  <a:pt x="7406" y="8506"/>
                </a:lnTo>
                <a:lnTo>
                  <a:pt x="7406" y="2481"/>
                </a:lnTo>
                <a:cubicBezTo>
                  <a:pt x="7406" y="2338"/>
                  <a:pt x="7287" y="2243"/>
                  <a:pt x="7168" y="2243"/>
                </a:cubicBezTo>
                <a:lnTo>
                  <a:pt x="5573" y="2243"/>
                </a:lnTo>
                <a:lnTo>
                  <a:pt x="5573" y="1243"/>
                </a:lnTo>
                <a:cubicBezTo>
                  <a:pt x="5573" y="1076"/>
                  <a:pt x="5454" y="1005"/>
                  <a:pt x="5335" y="1005"/>
                </a:cubicBezTo>
                <a:lnTo>
                  <a:pt x="3596" y="1005"/>
                </a:lnTo>
                <a:cubicBezTo>
                  <a:pt x="3453" y="1005"/>
                  <a:pt x="3358" y="1124"/>
                  <a:pt x="3358" y="1243"/>
                </a:cubicBezTo>
                <a:lnTo>
                  <a:pt x="3358" y="6006"/>
                </a:lnTo>
                <a:lnTo>
                  <a:pt x="1762" y="6006"/>
                </a:lnTo>
                <a:cubicBezTo>
                  <a:pt x="1596" y="6006"/>
                  <a:pt x="1524" y="6125"/>
                  <a:pt x="1524" y="6244"/>
                </a:cubicBezTo>
                <a:lnTo>
                  <a:pt x="1524" y="10721"/>
                </a:lnTo>
                <a:lnTo>
                  <a:pt x="1096" y="10721"/>
                </a:lnTo>
                <a:lnTo>
                  <a:pt x="1096" y="195"/>
                </a:lnTo>
                <a:cubicBezTo>
                  <a:pt x="1096" y="100"/>
                  <a:pt x="1048" y="52"/>
                  <a:pt x="977" y="5"/>
                </a:cubicBezTo>
                <a:cubicBezTo>
                  <a:pt x="964" y="2"/>
                  <a:pt x="952" y="1"/>
                  <a:pt x="9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8" name="Google Shape;11338;p105"/>
          <p:cNvGrpSpPr/>
          <p:nvPr/>
        </p:nvGrpSpPr>
        <p:grpSpPr>
          <a:xfrm>
            <a:off x="2543093" y="3577633"/>
            <a:ext cx="354584" cy="354614"/>
            <a:chOff x="3194038" y="3313708"/>
            <a:chExt cx="296500" cy="296525"/>
          </a:xfrm>
        </p:grpSpPr>
        <p:sp>
          <p:nvSpPr>
            <p:cNvPr id="11339" name="Google Shape;11339;p105"/>
            <p:cNvSpPr/>
            <p:nvPr/>
          </p:nvSpPr>
          <p:spPr>
            <a:xfrm>
              <a:off x="3213088" y="3332633"/>
              <a:ext cx="124450" cy="122800"/>
            </a:xfrm>
            <a:custGeom>
              <a:avLst/>
              <a:gdLst/>
              <a:ahLst/>
              <a:cxnLst/>
              <a:rect l="l" t="t" r="r" b="b"/>
              <a:pathLst>
                <a:path w="4978" h="4912" extrusionOk="0">
                  <a:moveTo>
                    <a:pt x="2569" y="1"/>
                  </a:moveTo>
                  <a:cubicBezTo>
                    <a:pt x="2523" y="1"/>
                    <a:pt x="2476" y="2"/>
                    <a:pt x="2429" y="6"/>
                  </a:cubicBezTo>
                  <a:cubicBezTo>
                    <a:pt x="1762" y="6"/>
                    <a:pt x="1167" y="268"/>
                    <a:pt x="715" y="720"/>
                  </a:cubicBezTo>
                  <a:cubicBezTo>
                    <a:pt x="286" y="1149"/>
                    <a:pt x="0" y="1792"/>
                    <a:pt x="0" y="2411"/>
                  </a:cubicBezTo>
                  <a:cubicBezTo>
                    <a:pt x="0" y="3006"/>
                    <a:pt x="215" y="3602"/>
                    <a:pt x="596" y="4054"/>
                  </a:cubicBezTo>
                  <a:cubicBezTo>
                    <a:pt x="631" y="4090"/>
                    <a:pt x="685" y="4108"/>
                    <a:pt x="738" y="4108"/>
                  </a:cubicBezTo>
                  <a:cubicBezTo>
                    <a:pt x="792" y="4108"/>
                    <a:pt x="846" y="4090"/>
                    <a:pt x="881" y="4054"/>
                  </a:cubicBezTo>
                  <a:cubicBezTo>
                    <a:pt x="929" y="3983"/>
                    <a:pt x="905" y="3887"/>
                    <a:pt x="881" y="3840"/>
                  </a:cubicBezTo>
                  <a:cubicBezTo>
                    <a:pt x="548" y="3459"/>
                    <a:pt x="357" y="2935"/>
                    <a:pt x="357" y="2435"/>
                  </a:cubicBezTo>
                  <a:cubicBezTo>
                    <a:pt x="357" y="1863"/>
                    <a:pt x="596" y="1363"/>
                    <a:pt x="1000" y="982"/>
                  </a:cubicBezTo>
                  <a:cubicBezTo>
                    <a:pt x="1381" y="601"/>
                    <a:pt x="1905" y="363"/>
                    <a:pt x="2453" y="363"/>
                  </a:cubicBezTo>
                  <a:cubicBezTo>
                    <a:pt x="3025" y="363"/>
                    <a:pt x="3549" y="553"/>
                    <a:pt x="3977" y="958"/>
                  </a:cubicBezTo>
                  <a:cubicBezTo>
                    <a:pt x="4382" y="1339"/>
                    <a:pt x="4596" y="1863"/>
                    <a:pt x="4596" y="2459"/>
                  </a:cubicBezTo>
                  <a:lnTo>
                    <a:pt x="4596" y="4578"/>
                  </a:lnTo>
                  <a:lnTo>
                    <a:pt x="2477" y="4578"/>
                  </a:lnTo>
                  <a:cubicBezTo>
                    <a:pt x="2120" y="4578"/>
                    <a:pt x="1762" y="4483"/>
                    <a:pt x="1477" y="4316"/>
                  </a:cubicBezTo>
                  <a:cubicBezTo>
                    <a:pt x="1450" y="4296"/>
                    <a:pt x="1421" y="4287"/>
                    <a:pt x="1393" y="4287"/>
                  </a:cubicBezTo>
                  <a:cubicBezTo>
                    <a:pt x="1322" y="4287"/>
                    <a:pt x="1256" y="4343"/>
                    <a:pt x="1239" y="4411"/>
                  </a:cubicBezTo>
                  <a:cubicBezTo>
                    <a:pt x="1191" y="4483"/>
                    <a:pt x="1262" y="4578"/>
                    <a:pt x="1310" y="4602"/>
                  </a:cubicBezTo>
                  <a:cubicBezTo>
                    <a:pt x="1667" y="4816"/>
                    <a:pt x="2096" y="4911"/>
                    <a:pt x="2501" y="4911"/>
                  </a:cubicBezTo>
                  <a:lnTo>
                    <a:pt x="4739" y="4911"/>
                  </a:lnTo>
                  <a:cubicBezTo>
                    <a:pt x="4882" y="4911"/>
                    <a:pt x="4977" y="4792"/>
                    <a:pt x="4977" y="4673"/>
                  </a:cubicBezTo>
                  <a:lnTo>
                    <a:pt x="4977" y="2459"/>
                  </a:lnTo>
                  <a:cubicBezTo>
                    <a:pt x="4977" y="1839"/>
                    <a:pt x="4763" y="1244"/>
                    <a:pt x="4358" y="792"/>
                  </a:cubicBezTo>
                  <a:cubicBezTo>
                    <a:pt x="3825" y="303"/>
                    <a:pt x="3210" y="1"/>
                    <a:pt x="25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05"/>
            <p:cNvSpPr/>
            <p:nvPr/>
          </p:nvSpPr>
          <p:spPr>
            <a:xfrm>
              <a:off x="3349413" y="3468508"/>
              <a:ext cx="122675" cy="123850"/>
            </a:xfrm>
            <a:custGeom>
              <a:avLst/>
              <a:gdLst/>
              <a:ahLst/>
              <a:cxnLst/>
              <a:rect l="l" t="t" r="r" b="b"/>
              <a:pathLst>
                <a:path w="4907" h="4954" extrusionOk="0">
                  <a:moveTo>
                    <a:pt x="144" y="0"/>
                  </a:moveTo>
                  <a:cubicBezTo>
                    <a:pt x="48" y="0"/>
                    <a:pt x="1" y="72"/>
                    <a:pt x="1" y="167"/>
                  </a:cubicBezTo>
                  <a:lnTo>
                    <a:pt x="1" y="1834"/>
                  </a:lnTo>
                  <a:cubicBezTo>
                    <a:pt x="1" y="1858"/>
                    <a:pt x="25" y="1882"/>
                    <a:pt x="25" y="1905"/>
                  </a:cubicBezTo>
                  <a:cubicBezTo>
                    <a:pt x="73" y="1940"/>
                    <a:pt x="120" y="1955"/>
                    <a:pt x="162" y="1955"/>
                  </a:cubicBezTo>
                  <a:cubicBezTo>
                    <a:pt x="263" y="1955"/>
                    <a:pt x="334" y="1871"/>
                    <a:pt x="334" y="1786"/>
                  </a:cubicBezTo>
                  <a:lnTo>
                    <a:pt x="334" y="358"/>
                  </a:lnTo>
                  <a:lnTo>
                    <a:pt x="2620" y="358"/>
                  </a:lnTo>
                  <a:cubicBezTo>
                    <a:pt x="2811" y="358"/>
                    <a:pt x="2954" y="405"/>
                    <a:pt x="3120" y="453"/>
                  </a:cubicBezTo>
                  <a:cubicBezTo>
                    <a:pt x="4049" y="810"/>
                    <a:pt x="4597" y="1620"/>
                    <a:pt x="4597" y="2501"/>
                  </a:cubicBezTo>
                  <a:cubicBezTo>
                    <a:pt x="4597" y="3072"/>
                    <a:pt x="4335" y="3572"/>
                    <a:pt x="3954" y="3977"/>
                  </a:cubicBezTo>
                  <a:cubicBezTo>
                    <a:pt x="3573" y="4358"/>
                    <a:pt x="3025" y="4596"/>
                    <a:pt x="2501" y="4596"/>
                  </a:cubicBezTo>
                  <a:cubicBezTo>
                    <a:pt x="1930" y="4596"/>
                    <a:pt x="1430" y="4382"/>
                    <a:pt x="1001" y="4025"/>
                  </a:cubicBezTo>
                  <a:cubicBezTo>
                    <a:pt x="620" y="3644"/>
                    <a:pt x="382" y="3144"/>
                    <a:pt x="358" y="2596"/>
                  </a:cubicBezTo>
                  <a:cubicBezTo>
                    <a:pt x="358" y="2501"/>
                    <a:pt x="263" y="2429"/>
                    <a:pt x="167" y="2429"/>
                  </a:cubicBezTo>
                  <a:cubicBezTo>
                    <a:pt x="96" y="2429"/>
                    <a:pt x="1" y="2501"/>
                    <a:pt x="1" y="2596"/>
                  </a:cubicBezTo>
                  <a:cubicBezTo>
                    <a:pt x="25" y="3215"/>
                    <a:pt x="286" y="3811"/>
                    <a:pt x="763" y="4263"/>
                  </a:cubicBezTo>
                  <a:cubicBezTo>
                    <a:pt x="1215" y="4716"/>
                    <a:pt x="1834" y="4954"/>
                    <a:pt x="2477" y="4954"/>
                  </a:cubicBezTo>
                  <a:lnTo>
                    <a:pt x="2501" y="4954"/>
                  </a:lnTo>
                  <a:cubicBezTo>
                    <a:pt x="3144" y="4954"/>
                    <a:pt x="3740" y="4692"/>
                    <a:pt x="4192" y="4239"/>
                  </a:cubicBezTo>
                  <a:cubicBezTo>
                    <a:pt x="4645" y="3787"/>
                    <a:pt x="4906" y="3168"/>
                    <a:pt x="4906" y="2548"/>
                  </a:cubicBezTo>
                  <a:cubicBezTo>
                    <a:pt x="4906" y="1882"/>
                    <a:pt x="4668" y="1262"/>
                    <a:pt x="4192" y="786"/>
                  </a:cubicBezTo>
                  <a:cubicBezTo>
                    <a:pt x="3716" y="286"/>
                    <a:pt x="3097" y="0"/>
                    <a:pt x="2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05"/>
            <p:cNvSpPr/>
            <p:nvPr/>
          </p:nvSpPr>
          <p:spPr>
            <a:xfrm>
              <a:off x="3349413" y="3313708"/>
              <a:ext cx="141125" cy="142325"/>
            </a:xfrm>
            <a:custGeom>
              <a:avLst/>
              <a:gdLst/>
              <a:ahLst/>
              <a:cxnLst/>
              <a:rect l="l" t="t" r="r" b="b"/>
              <a:pathLst>
                <a:path w="5645" h="5693" extrusionOk="0">
                  <a:moveTo>
                    <a:pt x="2858" y="334"/>
                  </a:moveTo>
                  <a:cubicBezTo>
                    <a:pt x="3525" y="334"/>
                    <a:pt x="4121" y="596"/>
                    <a:pt x="4597" y="1072"/>
                  </a:cubicBezTo>
                  <a:cubicBezTo>
                    <a:pt x="5073" y="1549"/>
                    <a:pt x="5311" y="2144"/>
                    <a:pt x="5335" y="2811"/>
                  </a:cubicBezTo>
                  <a:cubicBezTo>
                    <a:pt x="5335" y="3501"/>
                    <a:pt x="5097" y="4120"/>
                    <a:pt x="4621" y="4597"/>
                  </a:cubicBezTo>
                  <a:cubicBezTo>
                    <a:pt x="4144" y="5073"/>
                    <a:pt x="3525" y="5335"/>
                    <a:pt x="2835" y="5335"/>
                  </a:cubicBezTo>
                  <a:lnTo>
                    <a:pt x="334" y="5335"/>
                  </a:lnTo>
                  <a:lnTo>
                    <a:pt x="334" y="2834"/>
                  </a:lnTo>
                  <a:cubicBezTo>
                    <a:pt x="334" y="2144"/>
                    <a:pt x="596" y="1525"/>
                    <a:pt x="1072" y="1048"/>
                  </a:cubicBezTo>
                  <a:cubicBezTo>
                    <a:pt x="1549" y="572"/>
                    <a:pt x="2168" y="334"/>
                    <a:pt x="2858" y="334"/>
                  </a:cubicBezTo>
                  <a:close/>
                  <a:moveTo>
                    <a:pt x="2805" y="0"/>
                  </a:moveTo>
                  <a:cubicBezTo>
                    <a:pt x="1517" y="0"/>
                    <a:pt x="377" y="854"/>
                    <a:pt x="1" y="2287"/>
                  </a:cubicBezTo>
                  <a:lnTo>
                    <a:pt x="1" y="2358"/>
                  </a:lnTo>
                  <a:lnTo>
                    <a:pt x="1" y="5668"/>
                  </a:lnTo>
                  <a:cubicBezTo>
                    <a:pt x="1" y="5668"/>
                    <a:pt x="1" y="5692"/>
                    <a:pt x="25" y="5692"/>
                  </a:cubicBezTo>
                  <a:lnTo>
                    <a:pt x="215" y="5692"/>
                  </a:lnTo>
                  <a:lnTo>
                    <a:pt x="215" y="5668"/>
                  </a:lnTo>
                  <a:lnTo>
                    <a:pt x="3359" y="5668"/>
                  </a:lnTo>
                  <a:cubicBezTo>
                    <a:pt x="4811" y="5287"/>
                    <a:pt x="5645" y="4097"/>
                    <a:pt x="5645" y="2811"/>
                  </a:cubicBezTo>
                  <a:cubicBezTo>
                    <a:pt x="5645" y="2072"/>
                    <a:pt x="5359" y="1382"/>
                    <a:pt x="4811" y="834"/>
                  </a:cubicBezTo>
                  <a:cubicBezTo>
                    <a:pt x="4287" y="310"/>
                    <a:pt x="3597" y="1"/>
                    <a:pt x="2858" y="1"/>
                  </a:cubicBezTo>
                  <a:cubicBezTo>
                    <a:pt x="2841" y="0"/>
                    <a:pt x="2823" y="0"/>
                    <a:pt x="2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05"/>
            <p:cNvSpPr/>
            <p:nvPr/>
          </p:nvSpPr>
          <p:spPr>
            <a:xfrm>
              <a:off x="3194038" y="3468508"/>
              <a:ext cx="142300" cy="141725"/>
            </a:xfrm>
            <a:custGeom>
              <a:avLst/>
              <a:gdLst/>
              <a:ahLst/>
              <a:cxnLst/>
              <a:rect l="l" t="t" r="r" b="b"/>
              <a:pathLst>
                <a:path w="5692" h="5669" extrusionOk="0">
                  <a:moveTo>
                    <a:pt x="5311" y="358"/>
                  </a:moveTo>
                  <a:lnTo>
                    <a:pt x="5311" y="2858"/>
                  </a:lnTo>
                  <a:lnTo>
                    <a:pt x="5335" y="2858"/>
                  </a:lnTo>
                  <a:cubicBezTo>
                    <a:pt x="5335" y="3549"/>
                    <a:pt x="5049" y="4168"/>
                    <a:pt x="4573" y="4644"/>
                  </a:cubicBezTo>
                  <a:cubicBezTo>
                    <a:pt x="4096" y="5120"/>
                    <a:pt x="3477" y="5359"/>
                    <a:pt x="2834" y="5359"/>
                  </a:cubicBezTo>
                  <a:lnTo>
                    <a:pt x="2786" y="5359"/>
                  </a:lnTo>
                  <a:cubicBezTo>
                    <a:pt x="2143" y="5359"/>
                    <a:pt x="1548" y="5097"/>
                    <a:pt x="1072" y="4620"/>
                  </a:cubicBezTo>
                  <a:cubicBezTo>
                    <a:pt x="595" y="4144"/>
                    <a:pt x="357" y="3549"/>
                    <a:pt x="310" y="2882"/>
                  </a:cubicBezTo>
                  <a:cubicBezTo>
                    <a:pt x="310" y="2215"/>
                    <a:pt x="572" y="1596"/>
                    <a:pt x="1024" y="1096"/>
                  </a:cubicBezTo>
                  <a:cubicBezTo>
                    <a:pt x="1500" y="619"/>
                    <a:pt x="2143" y="358"/>
                    <a:pt x="2810" y="358"/>
                  </a:cubicBezTo>
                  <a:close/>
                  <a:moveTo>
                    <a:pt x="2858" y="0"/>
                  </a:moveTo>
                  <a:cubicBezTo>
                    <a:pt x="2072" y="0"/>
                    <a:pt x="1358" y="310"/>
                    <a:pt x="834" y="834"/>
                  </a:cubicBezTo>
                  <a:cubicBezTo>
                    <a:pt x="286" y="1382"/>
                    <a:pt x="0" y="2120"/>
                    <a:pt x="24" y="2858"/>
                  </a:cubicBezTo>
                  <a:cubicBezTo>
                    <a:pt x="24" y="3620"/>
                    <a:pt x="334" y="4287"/>
                    <a:pt x="857" y="4835"/>
                  </a:cubicBezTo>
                  <a:cubicBezTo>
                    <a:pt x="1405" y="5359"/>
                    <a:pt x="2072" y="5668"/>
                    <a:pt x="2834" y="5668"/>
                  </a:cubicBezTo>
                  <a:lnTo>
                    <a:pt x="2858" y="5668"/>
                  </a:lnTo>
                  <a:cubicBezTo>
                    <a:pt x="3596" y="5668"/>
                    <a:pt x="4311" y="5359"/>
                    <a:pt x="4858" y="4858"/>
                  </a:cubicBezTo>
                  <a:cubicBezTo>
                    <a:pt x="5382" y="4335"/>
                    <a:pt x="5692" y="3620"/>
                    <a:pt x="5692" y="2834"/>
                  </a:cubicBezTo>
                  <a:lnTo>
                    <a:pt x="5692" y="238"/>
                  </a:lnTo>
                  <a:cubicBezTo>
                    <a:pt x="5668" y="119"/>
                    <a:pt x="5573" y="0"/>
                    <a:pt x="5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05"/>
            <p:cNvSpPr/>
            <p:nvPr/>
          </p:nvSpPr>
          <p:spPr>
            <a:xfrm>
              <a:off x="3386938" y="3362533"/>
              <a:ext cx="66100" cy="8950"/>
            </a:xfrm>
            <a:custGeom>
              <a:avLst/>
              <a:gdLst/>
              <a:ahLst/>
              <a:cxnLst/>
              <a:rect l="l" t="t" r="r" b="b"/>
              <a:pathLst>
                <a:path w="2644" h="358" extrusionOk="0">
                  <a:moveTo>
                    <a:pt x="167" y="0"/>
                  </a:moveTo>
                  <a:cubicBezTo>
                    <a:pt x="71" y="0"/>
                    <a:pt x="24" y="48"/>
                    <a:pt x="0" y="143"/>
                  </a:cubicBezTo>
                  <a:cubicBezTo>
                    <a:pt x="0" y="239"/>
                    <a:pt x="71" y="358"/>
                    <a:pt x="167" y="358"/>
                  </a:cubicBezTo>
                  <a:lnTo>
                    <a:pt x="2429" y="358"/>
                  </a:lnTo>
                  <a:cubicBezTo>
                    <a:pt x="2524" y="358"/>
                    <a:pt x="2572" y="286"/>
                    <a:pt x="2620" y="191"/>
                  </a:cubicBezTo>
                  <a:cubicBezTo>
                    <a:pt x="2643" y="72"/>
                    <a:pt x="2548" y="0"/>
                    <a:pt x="2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05"/>
            <p:cNvSpPr/>
            <p:nvPr/>
          </p:nvSpPr>
          <p:spPr>
            <a:xfrm>
              <a:off x="3386338" y="3380383"/>
              <a:ext cx="67300" cy="8950"/>
            </a:xfrm>
            <a:custGeom>
              <a:avLst/>
              <a:gdLst/>
              <a:ahLst/>
              <a:cxnLst/>
              <a:rect l="l" t="t" r="r" b="b"/>
              <a:pathLst>
                <a:path w="2692" h="358" extrusionOk="0">
                  <a:moveTo>
                    <a:pt x="215" y="1"/>
                  </a:moveTo>
                  <a:cubicBezTo>
                    <a:pt x="119" y="1"/>
                    <a:pt x="72" y="48"/>
                    <a:pt x="48" y="144"/>
                  </a:cubicBezTo>
                  <a:cubicBezTo>
                    <a:pt x="0" y="263"/>
                    <a:pt x="95" y="358"/>
                    <a:pt x="215" y="358"/>
                  </a:cubicBezTo>
                  <a:lnTo>
                    <a:pt x="2477" y="358"/>
                  </a:lnTo>
                  <a:cubicBezTo>
                    <a:pt x="2596" y="358"/>
                    <a:pt x="2691" y="263"/>
                    <a:pt x="2667" y="144"/>
                  </a:cubicBezTo>
                  <a:cubicBezTo>
                    <a:pt x="2644" y="48"/>
                    <a:pt x="2548" y="1"/>
                    <a:pt x="2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05"/>
            <p:cNvSpPr/>
            <p:nvPr/>
          </p:nvSpPr>
          <p:spPr>
            <a:xfrm>
              <a:off x="3400613" y="3398858"/>
              <a:ext cx="38725" cy="8950"/>
            </a:xfrm>
            <a:custGeom>
              <a:avLst/>
              <a:gdLst/>
              <a:ahLst/>
              <a:cxnLst/>
              <a:rect l="l" t="t" r="r" b="b"/>
              <a:pathLst>
                <a:path w="1549" h="358" extrusionOk="0">
                  <a:moveTo>
                    <a:pt x="215" y="0"/>
                  </a:moveTo>
                  <a:cubicBezTo>
                    <a:pt x="120" y="0"/>
                    <a:pt x="72" y="48"/>
                    <a:pt x="48" y="143"/>
                  </a:cubicBezTo>
                  <a:cubicBezTo>
                    <a:pt x="1" y="262"/>
                    <a:pt x="96" y="357"/>
                    <a:pt x="215" y="357"/>
                  </a:cubicBezTo>
                  <a:lnTo>
                    <a:pt x="1358" y="357"/>
                  </a:lnTo>
                  <a:cubicBezTo>
                    <a:pt x="1477" y="357"/>
                    <a:pt x="1549" y="262"/>
                    <a:pt x="1525" y="143"/>
                  </a:cubicBezTo>
                  <a:cubicBezTo>
                    <a:pt x="1501" y="48"/>
                    <a:pt x="1406" y="0"/>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05"/>
            <p:cNvSpPr/>
            <p:nvPr/>
          </p:nvSpPr>
          <p:spPr>
            <a:xfrm>
              <a:off x="3232138" y="3517333"/>
              <a:ext cx="66700" cy="8950"/>
            </a:xfrm>
            <a:custGeom>
              <a:avLst/>
              <a:gdLst/>
              <a:ahLst/>
              <a:cxnLst/>
              <a:rect l="l" t="t" r="r" b="b"/>
              <a:pathLst>
                <a:path w="2668" h="358" extrusionOk="0">
                  <a:moveTo>
                    <a:pt x="191" y="0"/>
                  </a:moveTo>
                  <a:cubicBezTo>
                    <a:pt x="72" y="0"/>
                    <a:pt x="0" y="72"/>
                    <a:pt x="24" y="191"/>
                  </a:cubicBezTo>
                  <a:cubicBezTo>
                    <a:pt x="48" y="286"/>
                    <a:pt x="119" y="357"/>
                    <a:pt x="191" y="357"/>
                  </a:cubicBezTo>
                  <a:lnTo>
                    <a:pt x="2453" y="357"/>
                  </a:lnTo>
                  <a:cubicBezTo>
                    <a:pt x="2548" y="357"/>
                    <a:pt x="2620" y="286"/>
                    <a:pt x="2644" y="191"/>
                  </a:cubicBezTo>
                  <a:cubicBezTo>
                    <a:pt x="2667" y="72"/>
                    <a:pt x="2572" y="0"/>
                    <a:pt x="2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05"/>
            <p:cNvSpPr/>
            <p:nvPr/>
          </p:nvSpPr>
          <p:spPr>
            <a:xfrm>
              <a:off x="3231538" y="3535783"/>
              <a:ext cx="67300" cy="8950"/>
            </a:xfrm>
            <a:custGeom>
              <a:avLst/>
              <a:gdLst/>
              <a:ahLst/>
              <a:cxnLst/>
              <a:rect l="l" t="t" r="r" b="b"/>
              <a:pathLst>
                <a:path w="2692" h="358" extrusionOk="0">
                  <a:moveTo>
                    <a:pt x="215" y="0"/>
                  </a:moveTo>
                  <a:cubicBezTo>
                    <a:pt x="120" y="0"/>
                    <a:pt x="72" y="48"/>
                    <a:pt x="48" y="143"/>
                  </a:cubicBezTo>
                  <a:cubicBezTo>
                    <a:pt x="0" y="262"/>
                    <a:pt x="96" y="358"/>
                    <a:pt x="215" y="358"/>
                  </a:cubicBezTo>
                  <a:lnTo>
                    <a:pt x="2477" y="358"/>
                  </a:lnTo>
                  <a:cubicBezTo>
                    <a:pt x="2572" y="358"/>
                    <a:pt x="2644" y="286"/>
                    <a:pt x="2668" y="215"/>
                  </a:cubicBezTo>
                  <a:cubicBezTo>
                    <a:pt x="2691" y="96"/>
                    <a:pt x="2596"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05"/>
            <p:cNvSpPr/>
            <p:nvPr/>
          </p:nvSpPr>
          <p:spPr>
            <a:xfrm>
              <a:off x="3245813" y="3553633"/>
              <a:ext cx="38725" cy="8950"/>
            </a:xfrm>
            <a:custGeom>
              <a:avLst/>
              <a:gdLst/>
              <a:ahLst/>
              <a:cxnLst/>
              <a:rect l="l" t="t" r="r" b="b"/>
              <a:pathLst>
                <a:path w="1549" h="358" extrusionOk="0">
                  <a:moveTo>
                    <a:pt x="215" y="1"/>
                  </a:moveTo>
                  <a:cubicBezTo>
                    <a:pt x="120" y="1"/>
                    <a:pt x="72" y="48"/>
                    <a:pt x="25" y="144"/>
                  </a:cubicBezTo>
                  <a:cubicBezTo>
                    <a:pt x="1" y="263"/>
                    <a:pt x="96" y="358"/>
                    <a:pt x="215" y="358"/>
                  </a:cubicBezTo>
                  <a:lnTo>
                    <a:pt x="1358" y="358"/>
                  </a:lnTo>
                  <a:cubicBezTo>
                    <a:pt x="1430" y="358"/>
                    <a:pt x="1501" y="287"/>
                    <a:pt x="1525" y="215"/>
                  </a:cubicBezTo>
                  <a:cubicBezTo>
                    <a:pt x="1549" y="96"/>
                    <a:pt x="1477" y="1"/>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105"/>
          <p:cNvGrpSpPr/>
          <p:nvPr/>
        </p:nvGrpSpPr>
        <p:grpSpPr>
          <a:xfrm>
            <a:off x="1778362" y="3587320"/>
            <a:ext cx="359577" cy="338051"/>
            <a:chOff x="2682013" y="3321808"/>
            <a:chExt cx="300675" cy="282675"/>
          </a:xfrm>
        </p:grpSpPr>
        <p:sp>
          <p:nvSpPr>
            <p:cNvPr id="11350" name="Google Shape;11350;p105"/>
            <p:cNvSpPr/>
            <p:nvPr/>
          </p:nvSpPr>
          <p:spPr>
            <a:xfrm>
              <a:off x="2682613" y="3321808"/>
              <a:ext cx="202450" cy="86000"/>
            </a:xfrm>
            <a:custGeom>
              <a:avLst/>
              <a:gdLst/>
              <a:ahLst/>
              <a:cxnLst/>
              <a:rect l="l" t="t" r="r" b="b"/>
              <a:pathLst>
                <a:path w="8098" h="3440" extrusionOk="0">
                  <a:moveTo>
                    <a:pt x="6407" y="724"/>
                  </a:moveTo>
                  <a:cubicBezTo>
                    <a:pt x="6430" y="724"/>
                    <a:pt x="6454" y="724"/>
                    <a:pt x="6454" y="748"/>
                  </a:cubicBezTo>
                  <a:lnTo>
                    <a:pt x="7716" y="2534"/>
                  </a:lnTo>
                  <a:cubicBezTo>
                    <a:pt x="7740" y="2582"/>
                    <a:pt x="7716" y="2606"/>
                    <a:pt x="7716" y="2630"/>
                  </a:cubicBezTo>
                  <a:cubicBezTo>
                    <a:pt x="7716" y="2653"/>
                    <a:pt x="7669" y="2653"/>
                    <a:pt x="7645" y="2653"/>
                  </a:cubicBezTo>
                  <a:lnTo>
                    <a:pt x="3239" y="2653"/>
                  </a:lnTo>
                  <a:cubicBezTo>
                    <a:pt x="3430" y="2391"/>
                    <a:pt x="3549" y="2034"/>
                    <a:pt x="3549" y="1677"/>
                  </a:cubicBezTo>
                  <a:cubicBezTo>
                    <a:pt x="3549" y="1320"/>
                    <a:pt x="3406" y="1034"/>
                    <a:pt x="3215" y="724"/>
                  </a:cubicBezTo>
                  <a:close/>
                  <a:moveTo>
                    <a:pt x="1787" y="343"/>
                  </a:moveTo>
                  <a:cubicBezTo>
                    <a:pt x="2525" y="343"/>
                    <a:pt x="3168" y="963"/>
                    <a:pt x="3168" y="1701"/>
                  </a:cubicBezTo>
                  <a:cubicBezTo>
                    <a:pt x="3168" y="2463"/>
                    <a:pt x="2525" y="3082"/>
                    <a:pt x="1787" y="3082"/>
                  </a:cubicBezTo>
                  <a:cubicBezTo>
                    <a:pt x="1048" y="3082"/>
                    <a:pt x="429" y="2463"/>
                    <a:pt x="429" y="1701"/>
                  </a:cubicBezTo>
                  <a:cubicBezTo>
                    <a:pt x="429" y="939"/>
                    <a:pt x="1048" y="343"/>
                    <a:pt x="1787" y="343"/>
                  </a:cubicBezTo>
                  <a:close/>
                  <a:moveTo>
                    <a:pt x="1801" y="1"/>
                  </a:moveTo>
                  <a:cubicBezTo>
                    <a:pt x="1741" y="1"/>
                    <a:pt x="1680" y="4"/>
                    <a:pt x="1620" y="10"/>
                  </a:cubicBezTo>
                  <a:cubicBezTo>
                    <a:pt x="810" y="105"/>
                    <a:pt x="143" y="748"/>
                    <a:pt x="96" y="1582"/>
                  </a:cubicBezTo>
                  <a:cubicBezTo>
                    <a:pt x="0" y="2582"/>
                    <a:pt x="810" y="3439"/>
                    <a:pt x="1787" y="3439"/>
                  </a:cubicBezTo>
                  <a:cubicBezTo>
                    <a:pt x="2215" y="3439"/>
                    <a:pt x="2596" y="3296"/>
                    <a:pt x="2882" y="3058"/>
                  </a:cubicBezTo>
                  <a:lnTo>
                    <a:pt x="7621" y="3058"/>
                  </a:lnTo>
                  <a:cubicBezTo>
                    <a:pt x="7764" y="3058"/>
                    <a:pt x="7883" y="2987"/>
                    <a:pt x="7978" y="2868"/>
                  </a:cubicBezTo>
                  <a:cubicBezTo>
                    <a:pt x="8097" y="2725"/>
                    <a:pt x="8097" y="2510"/>
                    <a:pt x="7978" y="2368"/>
                  </a:cubicBezTo>
                  <a:lnTo>
                    <a:pt x="6740" y="582"/>
                  </a:lnTo>
                  <a:cubicBezTo>
                    <a:pt x="6645" y="462"/>
                    <a:pt x="6526" y="391"/>
                    <a:pt x="6383" y="391"/>
                  </a:cubicBezTo>
                  <a:lnTo>
                    <a:pt x="2882" y="391"/>
                  </a:lnTo>
                  <a:cubicBezTo>
                    <a:pt x="2612" y="142"/>
                    <a:pt x="2214" y="1"/>
                    <a:pt x="18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05"/>
            <p:cNvSpPr/>
            <p:nvPr/>
          </p:nvSpPr>
          <p:spPr>
            <a:xfrm>
              <a:off x="2682613" y="3419283"/>
              <a:ext cx="252450" cy="86750"/>
            </a:xfrm>
            <a:custGeom>
              <a:avLst/>
              <a:gdLst/>
              <a:ahLst/>
              <a:cxnLst/>
              <a:rect l="l" t="t" r="r" b="b"/>
              <a:pathLst>
                <a:path w="10098" h="3470" extrusionOk="0">
                  <a:moveTo>
                    <a:pt x="1787" y="350"/>
                  </a:moveTo>
                  <a:cubicBezTo>
                    <a:pt x="2525" y="350"/>
                    <a:pt x="3168" y="969"/>
                    <a:pt x="3168" y="1707"/>
                  </a:cubicBezTo>
                  <a:cubicBezTo>
                    <a:pt x="3168" y="2446"/>
                    <a:pt x="2525" y="3089"/>
                    <a:pt x="1787" y="3089"/>
                  </a:cubicBezTo>
                  <a:cubicBezTo>
                    <a:pt x="1048" y="3089"/>
                    <a:pt x="429" y="2446"/>
                    <a:pt x="429" y="1707"/>
                  </a:cubicBezTo>
                  <a:cubicBezTo>
                    <a:pt x="429" y="969"/>
                    <a:pt x="1048" y="350"/>
                    <a:pt x="1787" y="350"/>
                  </a:cubicBezTo>
                  <a:close/>
                  <a:moveTo>
                    <a:pt x="1866" y="0"/>
                  </a:moveTo>
                  <a:cubicBezTo>
                    <a:pt x="1792" y="0"/>
                    <a:pt x="1718" y="5"/>
                    <a:pt x="1644" y="17"/>
                  </a:cubicBezTo>
                  <a:cubicBezTo>
                    <a:pt x="834" y="112"/>
                    <a:pt x="167" y="755"/>
                    <a:pt x="120" y="1588"/>
                  </a:cubicBezTo>
                  <a:cubicBezTo>
                    <a:pt x="0" y="2612"/>
                    <a:pt x="810" y="3470"/>
                    <a:pt x="1787" y="3470"/>
                  </a:cubicBezTo>
                  <a:cubicBezTo>
                    <a:pt x="2215" y="3470"/>
                    <a:pt x="2596" y="3327"/>
                    <a:pt x="2882" y="3089"/>
                  </a:cubicBezTo>
                  <a:lnTo>
                    <a:pt x="9622" y="3089"/>
                  </a:lnTo>
                  <a:cubicBezTo>
                    <a:pt x="9764" y="3089"/>
                    <a:pt x="9883" y="3017"/>
                    <a:pt x="9979" y="2898"/>
                  </a:cubicBezTo>
                  <a:cubicBezTo>
                    <a:pt x="10098" y="2755"/>
                    <a:pt x="10098" y="2541"/>
                    <a:pt x="9979" y="2398"/>
                  </a:cubicBezTo>
                  <a:lnTo>
                    <a:pt x="8717" y="612"/>
                  </a:lnTo>
                  <a:cubicBezTo>
                    <a:pt x="8621" y="493"/>
                    <a:pt x="8526" y="421"/>
                    <a:pt x="8359" y="421"/>
                  </a:cubicBezTo>
                  <a:lnTo>
                    <a:pt x="7073" y="421"/>
                  </a:lnTo>
                  <a:cubicBezTo>
                    <a:pt x="7002" y="421"/>
                    <a:pt x="6931" y="493"/>
                    <a:pt x="6907" y="588"/>
                  </a:cubicBezTo>
                  <a:cubicBezTo>
                    <a:pt x="6883" y="683"/>
                    <a:pt x="6954" y="779"/>
                    <a:pt x="7073" y="779"/>
                  </a:cubicBezTo>
                  <a:lnTo>
                    <a:pt x="8407" y="779"/>
                  </a:lnTo>
                  <a:cubicBezTo>
                    <a:pt x="8431" y="779"/>
                    <a:pt x="8455" y="779"/>
                    <a:pt x="8455" y="826"/>
                  </a:cubicBezTo>
                  <a:lnTo>
                    <a:pt x="9717" y="2612"/>
                  </a:lnTo>
                  <a:cubicBezTo>
                    <a:pt x="9741" y="2636"/>
                    <a:pt x="9717" y="2660"/>
                    <a:pt x="9717" y="2684"/>
                  </a:cubicBezTo>
                  <a:cubicBezTo>
                    <a:pt x="9717" y="2731"/>
                    <a:pt x="9669" y="2731"/>
                    <a:pt x="9645" y="2731"/>
                  </a:cubicBezTo>
                  <a:lnTo>
                    <a:pt x="3239" y="2731"/>
                  </a:lnTo>
                  <a:cubicBezTo>
                    <a:pt x="3430" y="2446"/>
                    <a:pt x="3549" y="2088"/>
                    <a:pt x="3549" y="1731"/>
                  </a:cubicBezTo>
                  <a:cubicBezTo>
                    <a:pt x="3549" y="1374"/>
                    <a:pt x="3430" y="1064"/>
                    <a:pt x="3239" y="755"/>
                  </a:cubicBezTo>
                  <a:lnTo>
                    <a:pt x="6288" y="755"/>
                  </a:lnTo>
                  <a:cubicBezTo>
                    <a:pt x="6383" y="755"/>
                    <a:pt x="6430" y="707"/>
                    <a:pt x="6454" y="612"/>
                  </a:cubicBezTo>
                  <a:cubicBezTo>
                    <a:pt x="6478" y="493"/>
                    <a:pt x="6407" y="398"/>
                    <a:pt x="6288" y="398"/>
                  </a:cubicBezTo>
                  <a:lnTo>
                    <a:pt x="2906" y="398"/>
                  </a:lnTo>
                  <a:cubicBezTo>
                    <a:pt x="2645" y="156"/>
                    <a:pt x="2265" y="0"/>
                    <a:pt x="18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05"/>
            <p:cNvSpPr/>
            <p:nvPr/>
          </p:nvSpPr>
          <p:spPr>
            <a:xfrm>
              <a:off x="2682013" y="3517908"/>
              <a:ext cx="300675" cy="86575"/>
            </a:xfrm>
            <a:custGeom>
              <a:avLst/>
              <a:gdLst/>
              <a:ahLst/>
              <a:cxnLst/>
              <a:rect l="l" t="t" r="r" b="b"/>
              <a:pathLst>
                <a:path w="12027" h="3463" extrusionOk="0">
                  <a:moveTo>
                    <a:pt x="1811" y="311"/>
                  </a:moveTo>
                  <a:cubicBezTo>
                    <a:pt x="2549" y="311"/>
                    <a:pt x="3192" y="953"/>
                    <a:pt x="3192" y="1692"/>
                  </a:cubicBezTo>
                  <a:cubicBezTo>
                    <a:pt x="3192" y="2430"/>
                    <a:pt x="2596" y="3073"/>
                    <a:pt x="1811" y="3073"/>
                  </a:cubicBezTo>
                  <a:cubicBezTo>
                    <a:pt x="1072" y="3073"/>
                    <a:pt x="453" y="2430"/>
                    <a:pt x="453" y="1692"/>
                  </a:cubicBezTo>
                  <a:cubicBezTo>
                    <a:pt x="453" y="953"/>
                    <a:pt x="1072" y="311"/>
                    <a:pt x="1811" y="311"/>
                  </a:cubicBezTo>
                  <a:close/>
                  <a:moveTo>
                    <a:pt x="1787" y="1"/>
                  </a:moveTo>
                  <a:cubicBezTo>
                    <a:pt x="763" y="1"/>
                    <a:pt x="1" y="858"/>
                    <a:pt x="48" y="1882"/>
                  </a:cubicBezTo>
                  <a:cubicBezTo>
                    <a:pt x="120" y="2668"/>
                    <a:pt x="763" y="3359"/>
                    <a:pt x="1572" y="3454"/>
                  </a:cubicBezTo>
                  <a:cubicBezTo>
                    <a:pt x="1627" y="3459"/>
                    <a:pt x="1682" y="3462"/>
                    <a:pt x="1736" y="3462"/>
                  </a:cubicBezTo>
                  <a:cubicBezTo>
                    <a:pt x="2156" y="3462"/>
                    <a:pt x="2563" y="3305"/>
                    <a:pt x="2858" y="3073"/>
                  </a:cubicBezTo>
                  <a:lnTo>
                    <a:pt x="3906" y="3073"/>
                  </a:lnTo>
                  <a:cubicBezTo>
                    <a:pt x="3978" y="3073"/>
                    <a:pt x="4049" y="3002"/>
                    <a:pt x="4073" y="2906"/>
                  </a:cubicBezTo>
                  <a:cubicBezTo>
                    <a:pt x="4097" y="2787"/>
                    <a:pt x="4025" y="2716"/>
                    <a:pt x="3906" y="2716"/>
                  </a:cubicBezTo>
                  <a:lnTo>
                    <a:pt x="3192" y="2716"/>
                  </a:lnTo>
                  <a:cubicBezTo>
                    <a:pt x="3359" y="2430"/>
                    <a:pt x="3478" y="2073"/>
                    <a:pt x="3478" y="1716"/>
                  </a:cubicBezTo>
                  <a:cubicBezTo>
                    <a:pt x="3478" y="1358"/>
                    <a:pt x="3359" y="1049"/>
                    <a:pt x="3192" y="739"/>
                  </a:cubicBezTo>
                  <a:lnTo>
                    <a:pt x="10265" y="739"/>
                  </a:lnTo>
                  <a:cubicBezTo>
                    <a:pt x="10289" y="739"/>
                    <a:pt x="10336" y="739"/>
                    <a:pt x="10336" y="763"/>
                  </a:cubicBezTo>
                  <a:lnTo>
                    <a:pt x="11575" y="2549"/>
                  </a:lnTo>
                  <a:cubicBezTo>
                    <a:pt x="11598" y="2597"/>
                    <a:pt x="11575" y="2620"/>
                    <a:pt x="11575" y="2644"/>
                  </a:cubicBezTo>
                  <a:cubicBezTo>
                    <a:pt x="11575" y="2668"/>
                    <a:pt x="11551" y="2668"/>
                    <a:pt x="11527" y="2668"/>
                  </a:cubicBezTo>
                  <a:lnTo>
                    <a:pt x="4716" y="2668"/>
                  </a:lnTo>
                  <a:cubicBezTo>
                    <a:pt x="4644" y="2668"/>
                    <a:pt x="4573" y="2740"/>
                    <a:pt x="4549" y="2835"/>
                  </a:cubicBezTo>
                  <a:cubicBezTo>
                    <a:pt x="4525" y="2954"/>
                    <a:pt x="4597" y="3025"/>
                    <a:pt x="4716" y="3025"/>
                  </a:cubicBezTo>
                  <a:lnTo>
                    <a:pt x="11527" y="3025"/>
                  </a:lnTo>
                  <a:cubicBezTo>
                    <a:pt x="11670" y="3025"/>
                    <a:pt x="11789" y="2978"/>
                    <a:pt x="11860" y="2859"/>
                  </a:cubicBezTo>
                  <a:cubicBezTo>
                    <a:pt x="12027" y="2716"/>
                    <a:pt x="12027" y="2501"/>
                    <a:pt x="11908" y="2359"/>
                  </a:cubicBezTo>
                  <a:lnTo>
                    <a:pt x="10646" y="572"/>
                  </a:lnTo>
                  <a:cubicBezTo>
                    <a:pt x="10574" y="453"/>
                    <a:pt x="10455" y="382"/>
                    <a:pt x="10289" y="382"/>
                  </a:cubicBezTo>
                  <a:lnTo>
                    <a:pt x="2882" y="382"/>
                  </a:lnTo>
                  <a:cubicBezTo>
                    <a:pt x="2596" y="144"/>
                    <a:pt x="2192" y="1"/>
                    <a:pt x="17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105"/>
          <p:cNvGrpSpPr/>
          <p:nvPr/>
        </p:nvGrpSpPr>
        <p:grpSpPr>
          <a:xfrm>
            <a:off x="1091245" y="3576916"/>
            <a:ext cx="291261" cy="356737"/>
            <a:chOff x="2234888" y="3313108"/>
            <a:chExt cx="243550" cy="298300"/>
          </a:xfrm>
        </p:grpSpPr>
        <p:sp>
          <p:nvSpPr>
            <p:cNvPr id="11354" name="Google Shape;11354;p105"/>
            <p:cNvSpPr/>
            <p:nvPr/>
          </p:nvSpPr>
          <p:spPr>
            <a:xfrm>
              <a:off x="2373013" y="3497083"/>
              <a:ext cx="104825" cy="114325"/>
            </a:xfrm>
            <a:custGeom>
              <a:avLst/>
              <a:gdLst/>
              <a:ahLst/>
              <a:cxnLst/>
              <a:rect l="l" t="t" r="r" b="b"/>
              <a:pathLst>
                <a:path w="4193" h="4573" extrusionOk="0">
                  <a:moveTo>
                    <a:pt x="239" y="0"/>
                  </a:moveTo>
                  <a:cubicBezTo>
                    <a:pt x="120" y="0"/>
                    <a:pt x="1" y="119"/>
                    <a:pt x="1" y="239"/>
                  </a:cubicBezTo>
                  <a:lnTo>
                    <a:pt x="1" y="4406"/>
                  </a:lnTo>
                  <a:cubicBezTo>
                    <a:pt x="1" y="4501"/>
                    <a:pt x="96" y="4573"/>
                    <a:pt x="168" y="4573"/>
                  </a:cubicBezTo>
                  <a:lnTo>
                    <a:pt x="763" y="4573"/>
                  </a:lnTo>
                  <a:cubicBezTo>
                    <a:pt x="858" y="4573"/>
                    <a:pt x="930" y="4525"/>
                    <a:pt x="954" y="4430"/>
                  </a:cubicBezTo>
                  <a:cubicBezTo>
                    <a:pt x="977" y="4311"/>
                    <a:pt x="882" y="4216"/>
                    <a:pt x="763" y="4216"/>
                  </a:cubicBezTo>
                  <a:lnTo>
                    <a:pt x="358" y="4216"/>
                  </a:lnTo>
                  <a:lnTo>
                    <a:pt x="358" y="358"/>
                  </a:lnTo>
                  <a:lnTo>
                    <a:pt x="3835" y="358"/>
                  </a:lnTo>
                  <a:lnTo>
                    <a:pt x="3835" y="4216"/>
                  </a:lnTo>
                  <a:lnTo>
                    <a:pt x="1573" y="4216"/>
                  </a:lnTo>
                  <a:cubicBezTo>
                    <a:pt x="1477" y="4216"/>
                    <a:pt x="1430" y="4287"/>
                    <a:pt x="1406" y="4382"/>
                  </a:cubicBezTo>
                  <a:cubicBezTo>
                    <a:pt x="1358" y="4501"/>
                    <a:pt x="1454" y="4573"/>
                    <a:pt x="1573" y="4573"/>
                  </a:cubicBezTo>
                  <a:lnTo>
                    <a:pt x="4026" y="4573"/>
                  </a:lnTo>
                  <a:cubicBezTo>
                    <a:pt x="4097" y="4573"/>
                    <a:pt x="4192" y="4501"/>
                    <a:pt x="4192" y="4406"/>
                  </a:cubicBezTo>
                  <a:lnTo>
                    <a:pt x="4192" y="239"/>
                  </a:lnTo>
                  <a:cubicBezTo>
                    <a:pt x="4168" y="96"/>
                    <a:pt x="4049" y="0"/>
                    <a:pt x="3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105"/>
            <p:cNvSpPr/>
            <p:nvPr/>
          </p:nvSpPr>
          <p:spPr>
            <a:xfrm>
              <a:off x="2403388" y="3432158"/>
              <a:ext cx="29800" cy="46500"/>
            </a:xfrm>
            <a:custGeom>
              <a:avLst/>
              <a:gdLst/>
              <a:ahLst/>
              <a:cxnLst/>
              <a:rect l="l" t="t" r="r" b="b"/>
              <a:pathLst>
                <a:path w="1192" h="1860" extrusionOk="0">
                  <a:moveTo>
                    <a:pt x="601" y="332"/>
                  </a:moveTo>
                  <a:cubicBezTo>
                    <a:pt x="615" y="332"/>
                    <a:pt x="629" y="333"/>
                    <a:pt x="643" y="335"/>
                  </a:cubicBezTo>
                  <a:cubicBezTo>
                    <a:pt x="763" y="335"/>
                    <a:pt x="834" y="454"/>
                    <a:pt x="834" y="573"/>
                  </a:cubicBezTo>
                  <a:lnTo>
                    <a:pt x="834" y="1216"/>
                  </a:lnTo>
                  <a:cubicBezTo>
                    <a:pt x="834" y="1335"/>
                    <a:pt x="763" y="1454"/>
                    <a:pt x="643" y="1454"/>
                  </a:cubicBezTo>
                  <a:cubicBezTo>
                    <a:pt x="477" y="1454"/>
                    <a:pt x="358" y="1383"/>
                    <a:pt x="358" y="1216"/>
                  </a:cubicBezTo>
                  <a:lnTo>
                    <a:pt x="358" y="573"/>
                  </a:lnTo>
                  <a:cubicBezTo>
                    <a:pt x="358" y="443"/>
                    <a:pt x="457" y="332"/>
                    <a:pt x="601" y="332"/>
                  </a:cubicBezTo>
                  <a:close/>
                  <a:moveTo>
                    <a:pt x="614" y="0"/>
                  </a:moveTo>
                  <a:cubicBezTo>
                    <a:pt x="600" y="0"/>
                    <a:pt x="586" y="1"/>
                    <a:pt x="572" y="2"/>
                  </a:cubicBezTo>
                  <a:cubicBezTo>
                    <a:pt x="286" y="25"/>
                    <a:pt x="0" y="264"/>
                    <a:pt x="0" y="597"/>
                  </a:cubicBezTo>
                  <a:lnTo>
                    <a:pt x="0" y="1264"/>
                  </a:lnTo>
                  <a:cubicBezTo>
                    <a:pt x="0" y="1550"/>
                    <a:pt x="239" y="1812"/>
                    <a:pt x="572" y="1859"/>
                  </a:cubicBezTo>
                  <a:cubicBezTo>
                    <a:pt x="905" y="1859"/>
                    <a:pt x="1191" y="1573"/>
                    <a:pt x="1191" y="1216"/>
                  </a:cubicBezTo>
                  <a:lnTo>
                    <a:pt x="1191" y="597"/>
                  </a:lnTo>
                  <a:cubicBezTo>
                    <a:pt x="1191" y="255"/>
                    <a:pt x="929" y="0"/>
                    <a:pt x="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05"/>
            <p:cNvSpPr/>
            <p:nvPr/>
          </p:nvSpPr>
          <p:spPr>
            <a:xfrm>
              <a:off x="2367063" y="3431983"/>
              <a:ext cx="32175" cy="44275"/>
            </a:xfrm>
            <a:custGeom>
              <a:avLst/>
              <a:gdLst/>
              <a:ahLst/>
              <a:cxnLst/>
              <a:rect l="l" t="t" r="r" b="b"/>
              <a:pathLst>
                <a:path w="1287" h="1771" extrusionOk="0">
                  <a:moveTo>
                    <a:pt x="691" y="556"/>
                  </a:moveTo>
                  <a:lnTo>
                    <a:pt x="691" y="985"/>
                  </a:lnTo>
                  <a:lnTo>
                    <a:pt x="453" y="985"/>
                  </a:lnTo>
                  <a:cubicBezTo>
                    <a:pt x="549" y="842"/>
                    <a:pt x="620" y="675"/>
                    <a:pt x="691" y="556"/>
                  </a:cubicBezTo>
                  <a:close/>
                  <a:moveTo>
                    <a:pt x="835" y="0"/>
                  </a:moveTo>
                  <a:cubicBezTo>
                    <a:pt x="756" y="0"/>
                    <a:pt x="669" y="31"/>
                    <a:pt x="596" y="104"/>
                  </a:cubicBezTo>
                  <a:cubicBezTo>
                    <a:pt x="501" y="199"/>
                    <a:pt x="144" y="866"/>
                    <a:pt x="25" y="1080"/>
                  </a:cubicBezTo>
                  <a:cubicBezTo>
                    <a:pt x="1" y="1104"/>
                    <a:pt x="1" y="1152"/>
                    <a:pt x="1" y="1199"/>
                  </a:cubicBezTo>
                  <a:cubicBezTo>
                    <a:pt x="1" y="1295"/>
                    <a:pt x="96" y="1342"/>
                    <a:pt x="191" y="1342"/>
                  </a:cubicBezTo>
                  <a:lnTo>
                    <a:pt x="715" y="1342"/>
                  </a:lnTo>
                  <a:lnTo>
                    <a:pt x="715" y="1580"/>
                  </a:lnTo>
                  <a:cubicBezTo>
                    <a:pt x="715" y="1676"/>
                    <a:pt x="811" y="1771"/>
                    <a:pt x="906" y="1771"/>
                  </a:cubicBezTo>
                  <a:cubicBezTo>
                    <a:pt x="977" y="1771"/>
                    <a:pt x="1072" y="1676"/>
                    <a:pt x="1072" y="1580"/>
                  </a:cubicBezTo>
                  <a:lnTo>
                    <a:pt x="1072" y="1342"/>
                  </a:lnTo>
                  <a:cubicBezTo>
                    <a:pt x="1168" y="1342"/>
                    <a:pt x="1215" y="1295"/>
                    <a:pt x="1239" y="1199"/>
                  </a:cubicBezTo>
                  <a:cubicBezTo>
                    <a:pt x="1287" y="1080"/>
                    <a:pt x="1192" y="985"/>
                    <a:pt x="1072" y="985"/>
                  </a:cubicBezTo>
                  <a:lnTo>
                    <a:pt x="1072" y="247"/>
                  </a:lnTo>
                  <a:cubicBezTo>
                    <a:pt x="1072" y="128"/>
                    <a:pt x="977" y="32"/>
                    <a:pt x="906" y="9"/>
                  </a:cubicBezTo>
                  <a:cubicBezTo>
                    <a:pt x="883" y="3"/>
                    <a:pt x="859" y="0"/>
                    <a:pt x="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05"/>
            <p:cNvSpPr/>
            <p:nvPr/>
          </p:nvSpPr>
          <p:spPr>
            <a:xfrm>
              <a:off x="2448638" y="3430508"/>
              <a:ext cx="25025" cy="46350"/>
            </a:xfrm>
            <a:custGeom>
              <a:avLst/>
              <a:gdLst/>
              <a:ahLst/>
              <a:cxnLst/>
              <a:rect l="l" t="t" r="r" b="b"/>
              <a:pathLst>
                <a:path w="1001" h="1854" extrusionOk="0">
                  <a:moveTo>
                    <a:pt x="803" y="1"/>
                  </a:moveTo>
                  <a:cubicBezTo>
                    <a:pt x="737" y="1"/>
                    <a:pt x="678" y="40"/>
                    <a:pt x="643" y="91"/>
                  </a:cubicBezTo>
                  <a:lnTo>
                    <a:pt x="0" y="1592"/>
                  </a:lnTo>
                  <a:cubicBezTo>
                    <a:pt x="24" y="1735"/>
                    <a:pt x="48" y="1830"/>
                    <a:pt x="143" y="1854"/>
                  </a:cubicBezTo>
                  <a:lnTo>
                    <a:pt x="191" y="1854"/>
                  </a:lnTo>
                  <a:cubicBezTo>
                    <a:pt x="239" y="1854"/>
                    <a:pt x="310" y="1830"/>
                    <a:pt x="334" y="1735"/>
                  </a:cubicBezTo>
                  <a:lnTo>
                    <a:pt x="953" y="258"/>
                  </a:lnTo>
                  <a:cubicBezTo>
                    <a:pt x="1001" y="163"/>
                    <a:pt x="953" y="68"/>
                    <a:pt x="882" y="20"/>
                  </a:cubicBezTo>
                  <a:cubicBezTo>
                    <a:pt x="855" y="7"/>
                    <a:pt x="828" y="1"/>
                    <a:pt x="8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05"/>
            <p:cNvSpPr/>
            <p:nvPr/>
          </p:nvSpPr>
          <p:spPr>
            <a:xfrm>
              <a:off x="2443863" y="3435158"/>
              <a:ext cx="10150" cy="10150"/>
            </a:xfrm>
            <a:custGeom>
              <a:avLst/>
              <a:gdLst/>
              <a:ahLst/>
              <a:cxnLst/>
              <a:rect l="l" t="t" r="r" b="b"/>
              <a:pathLst>
                <a:path w="406" h="406" extrusionOk="0">
                  <a:moveTo>
                    <a:pt x="191" y="1"/>
                  </a:moveTo>
                  <a:cubicBezTo>
                    <a:pt x="96" y="1"/>
                    <a:pt x="1" y="96"/>
                    <a:pt x="1" y="215"/>
                  </a:cubicBezTo>
                  <a:cubicBezTo>
                    <a:pt x="1" y="334"/>
                    <a:pt x="96" y="406"/>
                    <a:pt x="191" y="406"/>
                  </a:cubicBezTo>
                  <a:cubicBezTo>
                    <a:pt x="310" y="406"/>
                    <a:pt x="406" y="334"/>
                    <a:pt x="406" y="215"/>
                  </a:cubicBezTo>
                  <a:cubicBezTo>
                    <a:pt x="406" y="96"/>
                    <a:pt x="310"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05"/>
            <p:cNvSpPr/>
            <p:nvPr/>
          </p:nvSpPr>
          <p:spPr>
            <a:xfrm>
              <a:off x="2468288" y="3464333"/>
              <a:ext cx="10150" cy="10150"/>
            </a:xfrm>
            <a:custGeom>
              <a:avLst/>
              <a:gdLst/>
              <a:ahLst/>
              <a:cxnLst/>
              <a:rect l="l" t="t" r="r" b="b"/>
              <a:pathLst>
                <a:path w="406" h="406" extrusionOk="0">
                  <a:moveTo>
                    <a:pt x="215" y="1"/>
                  </a:moveTo>
                  <a:cubicBezTo>
                    <a:pt x="96" y="1"/>
                    <a:pt x="0" y="96"/>
                    <a:pt x="0" y="191"/>
                  </a:cubicBezTo>
                  <a:cubicBezTo>
                    <a:pt x="0" y="310"/>
                    <a:pt x="96" y="405"/>
                    <a:pt x="215" y="405"/>
                  </a:cubicBezTo>
                  <a:cubicBezTo>
                    <a:pt x="334" y="405"/>
                    <a:pt x="405" y="310"/>
                    <a:pt x="405" y="191"/>
                  </a:cubicBezTo>
                  <a:cubicBezTo>
                    <a:pt x="405" y="96"/>
                    <a:pt x="334"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05"/>
            <p:cNvSpPr/>
            <p:nvPr/>
          </p:nvSpPr>
          <p:spPr>
            <a:xfrm>
              <a:off x="2234888" y="3380983"/>
              <a:ext cx="107800" cy="230350"/>
            </a:xfrm>
            <a:custGeom>
              <a:avLst/>
              <a:gdLst/>
              <a:ahLst/>
              <a:cxnLst/>
              <a:rect l="l" t="t" r="r" b="b"/>
              <a:pathLst>
                <a:path w="4312" h="9214" extrusionOk="0">
                  <a:moveTo>
                    <a:pt x="2073" y="1"/>
                  </a:moveTo>
                  <a:cubicBezTo>
                    <a:pt x="1358" y="1"/>
                    <a:pt x="25" y="453"/>
                    <a:pt x="25" y="2049"/>
                  </a:cubicBezTo>
                  <a:lnTo>
                    <a:pt x="25" y="3025"/>
                  </a:lnTo>
                  <a:lnTo>
                    <a:pt x="25" y="3501"/>
                  </a:lnTo>
                  <a:cubicBezTo>
                    <a:pt x="25" y="3620"/>
                    <a:pt x="1" y="3739"/>
                    <a:pt x="25" y="3859"/>
                  </a:cubicBezTo>
                  <a:cubicBezTo>
                    <a:pt x="44" y="4139"/>
                    <a:pt x="313" y="4332"/>
                    <a:pt x="577" y="4332"/>
                  </a:cubicBezTo>
                  <a:cubicBezTo>
                    <a:pt x="649" y="4332"/>
                    <a:pt x="721" y="4318"/>
                    <a:pt x="787" y="4287"/>
                  </a:cubicBezTo>
                  <a:lnTo>
                    <a:pt x="787" y="8407"/>
                  </a:lnTo>
                  <a:cubicBezTo>
                    <a:pt x="787" y="8812"/>
                    <a:pt x="1073" y="9122"/>
                    <a:pt x="1430" y="9193"/>
                  </a:cubicBezTo>
                  <a:cubicBezTo>
                    <a:pt x="1486" y="9207"/>
                    <a:pt x="1542" y="9214"/>
                    <a:pt x="1596" y="9214"/>
                  </a:cubicBezTo>
                  <a:cubicBezTo>
                    <a:pt x="1816" y="9214"/>
                    <a:pt x="2015" y="9103"/>
                    <a:pt x="2168" y="8931"/>
                  </a:cubicBezTo>
                  <a:cubicBezTo>
                    <a:pt x="2302" y="9103"/>
                    <a:pt x="2512" y="9214"/>
                    <a:pt x="2738" y="9214"/>
                  </a:cubicBezTo>
                  <a:cubicBezTo>
                    <a:pt x="2794" y="9214"/>
                    <a:pt x="2850" y="9207"/>
                    <a:pt x="2906" y="9193"/>
                  </a:cubicBezTo>
                  <a:cubicBezTo>
                    <a:pt x="3264" y="9145"/>
                    <a:pt x="3526" y="8812"/>
                    <a:pt x="3526" y="8407"/>
                  </a:cubicBezTo>
                  <a:lnTo>
                    <a:pt x="3526" y="5549"/>
                  </a:lnTo>
                  <a:cubicBezTo>
                    <a:pt x="3526" y="5478"/>
                    <a:pt x="3478" y="5406"/>
                    <a:pt x="3383" y="5383"/>
                  </a:cubicBezTo>
                  <a:cubicBezTo>
                    <a:pt x="3367" y="5380"/>
                    <a:pt x="3352" y="5378"/>
                    <a:pt x="3338" y="5378"/>
                  </a:cubicBezTo>
                  <a:cubicBezTo>
                    <a:pt x="3241" y="5378"/>
                    <a:pt x="3168" y="5446"/>
                    <a:pt x="3168" y="5549"/>
                  </a:cubicBezTo>
                  <a:lnTo>
                    <a:pt x="3168" y="8407"/>
                  </a:lnTo>
                  <a:cubicBezTo>
                    <a:pt x="3168" y="8669"/>
                    <a:pt x="3002" y="8836"/>
                    <a:pt x="2763" y="8836"/>
                  </a:cubicBezTo>
                  <a:cubicBezTo>
                    <a:pt x="2525" y="8836"/>
                    <a:pt x="2311" y="8645"/>
                    <a:pt x="2311" y="8407"/>
                  </a:cubicBezTo>
                  <a:lnTo>
                    <a:pt x="2311" y="3358"/>
                  </a:lnTo>
                  <a:cubicBezTo>
                    <a:pt x="2311" y="3263"/>
                    <a:pt x="2216" y="3168"/>
                    <a:pt x="2144" y="3168"/>
                  </a:cubicBezTo>
                  <a:cubicBezTo>
                    <a:pt x="2049" y="3168"/>
                    <a:pt x="1954" y="3263"/>
                    <a:pt x="1954" y="3358"/>
                  </a:cubicBezTo>
                  <a:lnTo>
                    <a:pt x="1954" y="8407"/>
                  </a:lnTo>
                  <a:cubicBezTo>
                    <a:pt x="1954" y="8669"/>
                    <a:pt x="1739" y="8836"/>
                    <a:pt x="1549" y="8836"/>
                  </a:cubicBezTo>
                  <a:cubicBezTo>
                    <a:pt x="1311" y="8836"/>
                    <a:pt x="1144" y="8621"/>
                    <a:pt x="1144" y="8407"/>
                  </a:cubicBezTo>
                  <a:lnTo>
                    <a:pt x="1144" y="2025"/>
                  </a:lnTo>
                  <a:cubicBezTo>
                    <a:pt x="1144" y="1930"/>
                    <a:pt x="1096" y="1858"/>
                    <a:pt x="1001" y="1834"/>
                  </a:cubicBezTo>
                  <a:cubicBezTo>
                    <a:pt x="989" y="1832"/>
                    <a:pt x="977" y="1831"/>
                    <a:pt x="965" y="1831"/>
                  </a:cubicBezTo>
                  <a:cubicBezTo>
                    <a:pt x="863" y="1831"/>
                    <a:pt x="787" y="1918"/>
                    <a:pt x="787" y="2025"/>
                  </a:cubicBezTo>
                  <a:lnTo>
                    <a:pt x="787" y="3739"/>
                  </a:lnTo>
                  <a:cubicBezTo>
                    <a:pt x="787" y="3835"/>
                    <a:pt x="739" y="3954"/>
                    <a:pt x="620" y="3954"/>
                  </a:cubicBezTo>
                  <a:cubicBezTo>
                    <a:pt x="602" y="3957"/>
                    <a:pt x="585" y="3958"/>
                    <a:pt x="568" y="3958"/>
                  </a:cubicBezTo>
                  <a:cubicBezTo>
                    <a:pt x="449" y="3958"/>
                    <a:pt x="358" y="3885"/>
                    <a:pt x="358" y="3739"/>
                  </a:cubicBezTo>
                  <a:lnTo>
                    <a:pt x="358" y="2144"/>
                  </a:lnTo>
                  <a:cubicBezTo>
                    <a:pt x="358" y="1168"/>
                    <a:pt x="1144" y="358"/>
                    <a:pt x="2144" y="358"/>
                  </a:cubicBezTo>
                  <a:lnTo>
                    <a:pt x="2216" y="358"/>
                  </a:lnTo>
                  <a:cubicBezTo>
                    <a:pt x="3716" y="358"/>
                    <a:pt x="3954" y="1668"/>
                    <a:pt x="3954" y="2072"/>
                  </a:cubicBezTo>
                  <a:lnTo>
                    <a:pt x="3954" y="3859"/>
                  </a:lnTo>
                  <a:lnTo>
                    <a:pt x="3954" y="3906"/>
                  </a:lnTo>
                  <a:cubicBezTo>
                    <a:pt x="3886" y="3974"/>
                    <a:pt x="3809" y="4003"/>
                    <a:pt x="3738" y="4003"/>
                  </a:cubicBezTo>
                  <a:cubicBezTo>
                    <a:pt x="3610" y="4003"/>
                    <a:pt x="3502" y="3910"/>
                    <a:pt x="3502" y="3787"/>
                  </a:cubicBezTo>
                  <a:lnTo>
                    <a:pt x="3502" y="2072"/>
                  </a:lnTo>
                  <a:cubicBezTo>
                    <a:pt x="3502" y="2001"/>
                    <a:pt x="3454" y="1906"/>
                    <a:pt x="3359" y="1906"/>
                  </a:cubicBezTo>
                  <a:cubicBezTo>
                    <a:pt x="3240" y="1906"/>
                    <a:pt x="3145" y="1953"/>
                    <a:pt x="3145" y="2072"/>
                  </a:cubicBezTo>
                  <a:lnTo>
                    <a:pt x="3145" y="4787"/>
                  </a:lnTo>
                  <a:cubicBezTo>
                    <a:pt x="3145" y="4883"/>
                    <a:pt x="3216" y="4978"/>
                    <a:pt x="3287" y="4978"/>
                  </a:cubicBezTo>
                  <a:cubicBezTo>
                    <a:pt x="3406" y="4978"/>
                    <a:pt x="3502" y="4906"/>
                    <a:pt x="3502" y="4787"/>
                  </a:cubicBezTo>
                  <a:lnTo>
                    <a:pt x="3502" y="4287"/>
                  </a:lnTo>
                  <a:cubicBezTo>
                    <a:pt x="3569" y="4304"/>
                    <a:pt x="3648" y="4321"/>
                    <a:pt x="3731" y="4321"/>
                  </a:cubicBezTo>
                  <a:cubicBezTo>
                    <a:pt x="3765" y="4321"/>
                    <a:pt x="3800" y="4318"/>
                    <a:pt x="3835" y="4311"/>
                  </a:cubicBezTo>
                  <a:cubicBezTo>
                    <a:pt x="4097" y="4263"/>
                    <a:pt x="4311" y="4025"/>
                    <a:pt x="4311" y="3739"/>
                  </a:cubicBezTo>
                  <a:lnTo>
                    <a:pt x="4311" y="2144"/>
                  </a:lnTo>
                  <a:cubicBezTo>
                    <a:pt x="4311" y="453"/>
                    <a:pt x="3359" y="1"/>
                    <a:pt x="2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05"/>
            <p:cNvSpPr/>
            <p:nvPr/>
          </p:nvSpPr>
          <p:spPr>
            <a:xfrm>
              <a:off x="2259913" y="3313108"/>
              <a:ext cx="58375" cy="58375"/>
            </a:xfrm>
            <a:custGeom>
              <a:avLst/>
              <a:gdLst/>
              <a:ahLst/>
              <a:cxnLst/>
              <a:rect l="l" t="t" r="r" b="b"/>
              <a:pathLst>
                <a:path w="2335" h="2335" extrusionOk="0">
                  <a:moveTo>
                    <a:pt x="1167" y="358"/>
                  </a:moveTo>
                  <a:cubicBezTo>
                    <a:pt x="1620" y="358"/>
                    <a:pt x="1953" y="715"/>
                    <a:pt x="1953" y="1168"/>
                  </a:cubicBezTo>
                  <a:cubicBezTo>
                    <a:pt x="1953" y="1620"/>
                    <a:pt x="1620" y="1977"/>
                    <a:pt x="1167" y="1977"/>
                  </a:cubicBezTo>
                  <a:cubicBezTo>
                    <a:pt x="715" y="1977"/>
                    <a:pt x="357" y="1620"/>
                    <a:pt x="357" y="1168"/>
                  </a:cubicBezTo>
                  <a:cubicBezTo>
                    <a:pt x="357" y="715"/>
                    <a:pt x="715" y="358"/>
                    <a:pt x="1167" y="358"/>
                  </a:cubicBezTo>
                  <a:close/>
                  <a:moveTo>
                    <a:pt x="1167" y="1"/>
                  </a:moveTo>
                  <a:cubicBezTo>
                    <a:pt x="500" y="1"/>
                    <a:pt x="0" y="501"/>
                    <a:pt x="0" y="1168"/>
                  </a:cubicBezTo>
                  <a:cubicBezTo>
                    <a:pt x="0" y="1811"/>
                    <a:pt x="548" y="2335"/>
                    <a:pt x="1167" y="2335"/>
                  </a:cubicBezTo>
                  <a:cubicBezTo>
                    <a:pt x="1786" y="2335"/>
                    <a:pt x="2334" y="1811"/>
                    <a:pt x="2334" y="1168"/>
                  </a:cubicBezTo>
                  <a:cubicBezTo>
                    <a:pt x="2334" y="549"/>
                    <a:pt x="1810" y="1"/>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2" name="Google Shape;11362;p105"/>
          <p:cNvGrpSpPr/>
          <p:nvPr/>
        </p:nvGrpSpPr>
        <p:grpSpPr>
          <a:xfrm>
            <a:off x="1058508" y="4145805"/>
            <a:ext cx="357454" cy="356019"/>
            <a:chOff x="2207513" y="3788808"/>
            <a:chExt cx="298900" cy="297700"/>
          </a:xfrm>
        </p:grpSpPr>
        <p:sp>
          <p:nvSpPr>
            <p:cNvPr id="11363" name="Google Shape;11363;p105"/>
            <p:cNvSpPr/>
            <p:nvPr/>
          </p:nvSpPr>
          <p:spPr>
            <a:xfrm>
              <a:off x="2208113" y="3788808"/>
              <a:ext cx="298300" cy="297700"/>
            </a:xfrm>
            <a:custGeom>
              <a:avLst/>
              <a:gdLst/>
              <a:ahLst/>
              <a:cxnLst/>
              <a:rect l="l" t="t" r="r" b="b"/>
              <a:pathLst>
                <a:path w="11932" h="11908" extrusionOk="0">
                  <a:moveTo>
                    <a:pt x="5954" y="0"/>
                  </a:moveTo>
                  <a:cubicBezTo>
                    <a:pt x="4454" y="0"/>
                    <a:pt x="3001" y="572"/>
                    <a:pt x="1906" y="1572"/>
                  </a:cubicBezTo>
                  <a:cubicBezTo>
                    <a:pt x="786" y="2596"/>
                    <a:pt x="143" y="3954"/>
                    <a:pt x="0" y="5454"/>
                  </a:cubicBezTo>
                  <a:cubicBezTo>
                    <a:pt x="0" y="5573"/>
                    <a:pt x="48" y="5692"/>
                    <a:pt x="167" y="5716"/>
                  </a:cubicBezTo>
                  <a:lnTo>
                    <a:pt x="1715" y="5716"/>
                  </a:lnTo>
                  <a:cubicBezTo>
                    <a:pt x="1834" y="5716"/>
                    <a:pt x="1953" y="5621"/>
                    <a:pt x="1953" y="5502"/>
                  </a:cubicBezTo>
                  <a:cubicBezTo>
                    <a:pt x="2191" y="3501"/>
                    <a:pt x="3882" y="2001"/>
                    <a:pt x="5906" y="2001"/>
                  </a:cubicBezTo>
                  <a:cubicBezTo>
                    <a:pt x="6573" y="2001"/>
                    <a:pt x="7216" y="2168"/>
                    <a:pt x="7788" y="2477"/>
                  </a:cubicBezTo>
                  <a:cubicBezTo>
                    <a:pt x="7812" y="2489"/>
                    <a:pt x="7838" y="2495"/>
                    <a:pt x="7864" y="2495"/>
                  </a:cubicBezTo>
                  <a:cubicBezTo>
                    <a:pt x="7938" y="2495"/>
                    <a:pt x="8008" y="2446"/>
                    <a:pt x="8026" y="2358"/>
                  </a:cubicBezTo>
                  <a:cubicBezTo>
                    <a:pt x="8050" y="2263"/>
                    <a:pt x="8002" y="2168"/>
                    <a:pt x="7931" y="2144"/>
                  </a:cubicBezTo>
                  <a:cubicBezTo>
                    <a:pt x="7311" y="1810"/>
                    <a:pt x="6597" y="1644"/>
                    <a:pt x="5883" y="1644"/>
                  </a:cubicBezTo>
                  <a:cubicBezTo>
                    <a:pt x="3715" y="1644"/>
                    <a:pt x="1906" y="3239"/>
                    <a:pt x="1596" y="5359"/>
                  </a:cubicBezTo>
                  <a:lnTo>
                    <a:pt x="310" y="5359"/>
                  </a:lnTo>
                  <a:cubicBezTo>
                    <a:pt x="477" y="4025"/>
                    <a:pt x="1096" y="2763"/>
                    <a:pt x="2096" y="1834"/>
                  </a:cubicBezTo>
                  <a:cubicBezTo>
                    <a:pt x="3144" y="882"/>
                    <a:pt x="4477" y="358"/>
                    <a:pt x="5906" y="358"/>
                  </a:cubicBezTo>
                  <a:cubicBezTo>
                    <a:pt x="7407" y="358"/>
                    <a:pt x="8836" y="953"/>
                    <a:pt x="9883" y="2001"/>
                  </a:cubicBezTo>
                  <a:cubicBezTo>
                    <a:pt x="10955" y="3073"/>
                    <a:pt x="11503" y="4454"/>
                    <a:pt x="11503" y="5954"/>
                  </a:cubicBezTo>
                  <a:cubicBezTo>
                    <a:pt x="11503" y="7359"/>
                    <a:pt x="10979" y="8717"/>
                    <a:pt x="10026" y="9764"/>
                  </a:cubicBezTo>
                  <a:cubicBezTo>
                    <a:pt x="9097" y="10765"/>
                    <a:pt x="7859" y="11408"/>
                    <a:pt x="6502" y="11550"/>
                  </a:cubicBezTo>
                  <a:lnTo>
                    <a:pt x="6502" y="10264"/>
                  </a:lnTo>
                  <a:cubicBezTo>
                    <a:pt x="8621" y="9979"/>
                    <a:pt x="10241" y="8145"/>
                    <a:pt x="10241" y="5978"/>
                  </a:cubicBezTo>
                  <a:cubicBezTo>
                    <a:pt x="10241" y="4692"/>
                    <a:pt x="9669" y="3477"/>
                    <a:pt x="8645" y="2644"/>
                  </a:cubicBezTo>
                  <a:cubicBezTo>
                    <a:pt x="8621" y="2620"/>
                    <a:pt x="8585" y="2608"/>
                    <a:pt x="8550" y="2608"/>
                  </a:cubicBezTo>
                  <a:cubicBezTo>
                    <a:pt x="8514" y="2608"/>
                    <a:pt x="8478" y="2620"/>
                    <a:pt x="8454" y="2644"/>
                  </a:cubicBezTo>
                  <a:cubicBezTo>
                    <a:pt x="8359" y="2715"/>
                    <a:pt x="8359" y="2858"/>
                    <a:pt x="8454" y="2906"/>
                  </a:cubicBezTo>
                  <a:cubicBezTo>
                    <a:pt x="9359" y="3692"/>
                    <a:pt x="9907" y="4787"/>
                    <a:pt x="9907" y="5978"/>
                  </a:cubicBezTo>
                  <a:cubicBezTo>
                    <a:pt x="9907" y="8002"/>
                    <a:pt x="8383" y="9693"/>
                    <a:pt x="6383" y="9931"/>
                  </a:cubicBezTo>
                  <a:cubicBezTo>
                    <a:pt x="6264" y="9931"/>
                    <a:pt x="6192" y="10050"/>
                    <a:pt x="6192" y="10169"/>
                  </a:cubicBezTo>
                  <a:lnTo>
                    <a:pt x="6192" y="11669"/>
                  </a:lnTo>
                  <a:lnTo>
                    <a:pt x="6192" y="11693"/>
                  </a:lnTo>
                  <a:cubicBezTo>
                    <a:pt x="6216" y="11812"/>
                    <a:pt x="6311" y="11908"/>
                    <a:pt x="6430" y="11908"/>
                  </a:cubicBezTo>
                  <a:lnTo>
                    <a:pt x="6454" y="11908"/>
                  </a:lnTo>
                  <a:cubicBezTo>
                    <a:pt x="7931" y="11789"/>
                    <a:pt x="9312" y="11098"/>
                    <a:pt x="10312" y="10002"/>
                  </a:cubicBezTo>
                  <a:cubicBezTo>
                    <a:pt x="11336" y="8907"/>
                    <a:pt x="11908" y="7478"/>
                    <a:pt x="11908" y="5954"/>
                  </a:cubicBezTo>
                  <a:cubicBezTo>
                    <a:pt x="11931" y="4382"/>
                    <a:pt x="11312" y="2882"/>
                    <a:pt x="10169" y="1763"/>
                  </a:cubicBezTo>
                  <a:cubicBezTo>
                    <a:pt x="9050" y="620"/>
                    <a:pt x="7550" y="0"/>
                    <a:pt x="5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05"/>
            <p:cNvSpPr/>
            <p:nvPr/>
          </p:nvSpPr>
          <p:spPr>
            <a:xfrm>
              <a:off x="2207513" y="3944183"/>
              <a:ext cx="142325" cy="142325"/>
            </a:xfrm>
            <a:custGeom>
              <a:avLst/>
              <a:gdLst/>
              <a:ahLst/>
              <a:cxnLst/>
              <a:rect l="l" t="t" r="r" b="b"/>
              <a:pathLst>
                <a:path w="5693" h="5693" extrusionOk="0">
                  <a:moveTo>
                    <a:pt x="215" y="1"/>
                  </a:moveTo>
                  <a:cubicBezTo>
                    <a:pt x="72" y="25"/>
                    <a:pt x="1" y="144"/>
                    <a:pt x="1" y="263"/>
                  </a:cubicBezTo>
                  <a:cubicBezTo>
                    <a:pt x="191" y="2454"/>
                    <a:pt x="1548" y="4311"/>
                    <a:pt x="3549" y="5216"/>
                  </a:cubicBezTo>
                  <a:cubicBezTo>
                    <a:pt x="3571" y="5222"/>
                    <a:pt x="3594" y="5225"/>
                    <a:pt x="3616" y="5225"/>
                  </a:cubicBezTo>
                  <a:cubicBezTo>
                    <a:pt x="3686" y="5225"/>
                    <a:pt x="3751" y="5194"/>
                    <a:pt x="3787" y="5121"/>
                  </a:cubicBezTo>
                  <a:cubicBezTo>
                    <a:pt x="3835" y="5026"/>
                    <a:pt x="3787" y="4954"/>
                    <a:pt x="3716" y="4883"/>
                  </a:cubicBezTo>
                  <a:cubicBezTo>
                    <a:pt x="1858" y="4073"/>
                    <a:pt x="572" y="2359"/>
                    <a:pt x="382" y="358"/>
                  </a:cubicBezTo>
                  <a:lnTo>
                    <a:pt x="1644" y="358"/>
                  </a:lnTo>
                  <a:cubicBezTo>
                    <a:pt x="1763" y="1287"/>
                    <a:pt x="2215" y="2144"/>
                    <a:pt x="2882" y="2811"/>
                  </a:cubicBezTo>
                  <a:cubicBezTo>
                    <a:pt x="3525" y="3454"/>
                    <a:pt x="4382" y="3907"/>
                    <a:pt x="5311" y="4026"/>
                  </a:cubicBezTo>
                  <a:lnTo>
                    <a:pt x="5311" y="5312"/>
                  </a:lnTo>
                  <a:cubicBezTo>
                    <a:pt x="5025" y="5264"/>
                    <a:pt x="4692" y="5216"/>
                    <a:pt x="4382" y="5121"/>
                  </a:cubicBezTo>
                  <a:cubicBezTo>
                    <a:pt x="4359" y="5121"/>
                    <a:pt x="4311" y="5121"/>
                    <a:pt x="4263" y="5145"/>
                  </a:cubicBezTo>
                  <a:cubicBezTo>
                    <a:pt x="4120" y="5264"/>
                    <a:pt x="4192" y="5454"/>
                    <a:pt x="4335" y="5478"/>
                  </a:cubicBezTo>
                  <a:cubicBezTo>
                    <a:pt x="4692" y="5574"/>
                    <a:pt x="5049" y="5621"/>
                    <a:pt x="5406" y="5693"/>
                  </a:cubicBezTo>
                  <a:lnTo>
                    <a:pt x="5430" y="5693"/>
                  </a:lnTo>
                  <a:cubicBezTo>
                    <a:pt x="5549" y="5693"/>
                    <a:pt x="5645" y="5597"/>
                    <a:pt x="5668" y="5478"/>
                  </a:cubicBezTo>
                  <a:lnTo>
                    <a:pt x="5668" y="5454"/>
                  </a:lnTo>
                  <a:lnTo>
                    <a:pt x="5668" y="3930"/>
                  </a:lnTo>
                  <a:cubicBezTo>
                    <a:pt x="5692" y="3811"/>
                    <a:pt x="5621" y="3716"/>
                    <a:pt x="5502" y="3692"/>
                  </a:cubicBezTo>
                  <a:cubicBezTo>
                    <a:pt x="4597" y="3573"/>
                    <a:pt x="3787" y="3192"/>
                    <a:pt x="3144" y="2573"/>
                  </a:cubicBezTo>
                  <a:cubicBezTo>
                    <a:pt x="2477" y="1930"/>
                    <a:pt x="2096" y="1096"/>
                    <a:pt x="2001" y="215"/>
                  </a:cubicBezTo>
                  <a:cubicBezTo>
                    <a:pt x="2001" y="96"/>
                    <a:pt x="1882" y="1"/>
                    <a:pt x="1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05"/>
            <p:cNvSpPr/>
            <p:nvPr/>
          </p:nvSpPr>
          <p:spPr>
            <a:xfrm>
              <a:off x="2280138" y="3861433"/>
              <a:ext cx="153050" cy="153625"/>
            </a:xfrm>
            <a:custGeom>
              <a:avLst/>
              <a:gdLst/>
              <a:ahLst/>
              <a:cxnLst/>
              <a:rect l="l" t="t" r="r" b="b"/>
              <a:pathLst>
                <a:path w="6122" h="6145" extrusionOk="0">
                  <a:moveTo>
                    <a:pt x="3073" y="358"/>
                  </a:moveTo>
                  <a:cubicBezTo>
                    <a:pt x="4549" y="358"/>
                    <a:pt x="5764" y="1596"/>
                    <a:pt x="5764" y="3073"/>
                  </a:cubicBezTo>
                  <a:cubicBezTo>
                    <a:pt x="5764" y="4573"/>
                    <a:pt x="4549" y="5788"/>
                    <a:pt x="3073" y="5788"/>
                  </a:cubicBezTo>
                  <a:cubicBezTo>
                    <a:pt x="1573" y="5788"/>
                    <a:pt x="358" y="4573"/>
                    <a:pt x="358" y="3073"/>
                  </a:cubicBezTo>
                  <a:cubicBezTo>
                    <a:pt x="358" y="1596"/>
                    <a:pt x="1573" y="358"/>
                    <a:pt x="3073" y="358"/>
                  </a:cubicBezTo>
                  <a:close/>
                  <a:moveTo>
                    <a:pt x="3073" y="1"/>
                  </a:moveTo>
                  <a:cubicBezTo>
                    <a:pt x="1358" y="1"/>
                    <a:pt x="1" y="1382"/>
                    <a:pt x="1" y="3073"/>
                  </a:cubicBezTo>
                  <a:cubicBezTo>
                    <a:pt x="1" y="4764"/>
                    <a:pt x="1358" y="6145"/>
                    <a:pt x="3073" y="6145"/>
                  </a:cubicBezTo>
                  <a:cubicBezTo>
                    <a:pt x="4764" y="6145"/>
                    <a:pt x="6121" y="4740"/>
                    <a:pt x="6121" y="3073"/>
                  </a:cubicBezTo>
                  <a:cubicBezTo>
                    <a:pt x="6121" y="1382"/>
                    <a:pt x="4764" y="1"/>
                    <a:pt x="3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05"/>
            <p:cNvSpPr/>
            <p:nvPr/>
          </p:nvSpPr>
          <p:spPr>
            <a:xfrm>
              <a:off x="2323013" y="3915033"/>
              <a:ext cx="67300" cy="8950"/>
            </a:xfrm>
            <a:custGeom>
              <a:avLst/>
              <a:gdLst/>
              <a:ahLst/>
              <a:cxnLst/>
              <a:rect l="l" t="t" r="r" b="b"/>
              <a:pathLst>
                <a:path w="2692" h="358" extrusionOk="0">
                  <a:moveTo>
                    <a:pt x="215" y="0"/>
                  </a:moveTo>
                  <a:cubicBezTo>
                    <a:pt x="120" y="0"/>
                    <a:pt x="72" y="72"/>
                    <a:pt x="48" y="167"/>
                  </a:cubicBezTo>
                  <a:cubicBezTo>
                    <a:pt x="1" y="286"/>
                    <a:pt x="96" y="357"/>
                    <a:pt x="215" y="357"/>
                  </a:cubicBezTo>
                  <a:lnTo>
                    <a:pt x="2501" y="357"/>
                  </a:lnTo>
                  <a:cubicBezTo>
                    <a:pt x="2596" y="357"/>
                    <a:pt x="2668" y="310"/>
                    <a:pt x="2692" y="214"/>
                  </a:cubicBezTo>
                  <a:cubicBezTo>
                    <a:pt x="2692" y="95"/>
                    <a:pt x="2596"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05"/>
            <p:cNvSpPr/>
            <p:nvPr/>
          </p:nvSpPr>
          <p:spPr>
            <a:xfrm>
              <a:off x="2323013" y="3934083"/>
              <a:ext cx="67300" cy="8950"/>
            </a:xfrm>
            <a:custGeom>
              <a:avLst/>
              <a:gdLst/>
              <a:ahLst/>
              <a:cxnLst/>
              <a:rect l="l" t="t" r="r" b="b"/>
              <a:pathLst>
                <a:path w="2692" h="358" extrusionOk="0">
                  <a:moveTo>
                    <a:pt x="215" y="0"/>
                  </a:moveTo>
                  <a:cubicBezTo>
                    <a:pt x="120" y="0"/>
                    <a:pt x="72" y="48"/>
                    <a:pt x="48" y="143"/>
                  </a:cubicBezTo>
                  <a:cubicBezTo>
                    <a:pt x="1" y="262"/>
                    <a:pt x="96" y="357"/>
                    <a:pt x="215" y="357"/>
                  </a:cubicBezTo>
                  <a:lnTo>
                    <a:pt x="2501" y="357"/>
                  </a:lnTo>
                  <a:cubicBezTo>
                    <a:pt x="2596" y="357"/>
                    <a:pt x="2668" y="286"/>
                    <a:pt x="2692" y="191"/>
                  </a:cubicBezTo>
                  <a:cubicBezTo>
                    <a:pt x="2692" y="72"/>
                    <a:pt x="2596" y="0"/>
                    <a:pt x="2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05"/>
            <p:cNvSpPr/>
            <p:nvPr/>
          </p:nvSpPr>
          <p:spPr>
            <a:xfrm>
              <a:off x="2337313" y="3951933"/>
              <a:ext cx="38725" cy="8950"/>
            </a:xfrm>
            <a:custGeom>
              <a:avLst/>
              <a:gdLst/>
              <a:ahLst/>
              <a:cxnLst/>
              <a:rect l="l" t="t" r="r" b="b"/>
              <a:pathLst>
                <a:path w="1549" h="358" extrusionOk="0">
                  <a:moveTo>
                    <a:pt x="214" y="1"/>
                  </a:moveTo>
                  <a:cubicBezTo>
                    <a:pt x="119" y="1"/>
                    <a:pt x="48" y="48"/>
                    <a:pt x="24" y="143"/>
                  </a:cubicBezTo>
                  <a:cubicBezTo>
                    <a:pt x="0" y="263"/>
                    <a:pt x="95" y="358"/>
                    <a:pt x="214" y="358"/>
                  </a:cubicBezTo>
                  <a:lnTo>
                    <a:pt x="1334" y="358"/>
                  </a:lnTo>
                  <a:cubicBezTo>
                    <a:pt x="1429" y="358"/>
                    <a:pt x="1500" y="286"/>
                    <a:pt x="1524" y="191"/>
                  </a:cubicBezTo>
                  <a:cubicBezTo>
                    <a:pt x="1548" y="120"/>
                    <a:pt x="1453" y="1"/>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105"/>
          <p:cNvGrpSpPr/>
          <p:nvPr/>
        </p:nvGrpSpPr>
        <p:grpSpPr>
          <a:xfrm>
            <a:off x="1781920" y="4147061"/>
            <a:ext cx="353897" cy="354046"/>
            <a:chOff x="2684988" y="3789858"/>
            <a:chExt cx="295925" cy="296050"/>
          </a:xfrm>
        </p:grpSpPr>
        <p:sp>
          <p:nvSpPr>
            <p:cNvPr id="11370" name="Google Shape;11370;p105"/>
            <p:cNvSpPr/>
            <p:nvPr/>
          </p:nvSpPr>
          <p:spPr>
            <a:xfrm>
              <a:off x="2760613" y="3789858"/>
              <a:ext cx="144700" cy="162700"/>
            </a:xfrm>
            <a:custGeom>
              <a:avLst/>
              <a:gdLst/>
              <a:ahLst/>
              <a:cxnLst/>
              <a:rect l="l" t="t" r="r" b="b"/>
              <a:pathLst>
                <a:path w="5788" h="6508" extrusionOk="0">
                  <a:moveTo>
                    <a:pt x="2906" y="339"/>
                  </a:moveTo>
                  <a:lnTo>
                    <a:pt x="5430" y="1792"/>
                  </a:lnTo>
                  <a:lnTo>
                    <a:pt x="5430" y="4721"/>
                  </a:lnTo>
                  <a:lnTo>
                    <a:pt x="2906" y="6174"/>
                  </a:lnTo>
                  <a:lnTo>
                    <a:pt x="357" y="4721"/>
                  </a:lnTo>
                  <a:lnTo>
                    <a:pt x="357" y="1792"/>
                  </a:lnTo>
                  <a:lnTo>
                    <a:pt x="2906" y="339"/>
                  </a:lnTo>
                  <a:close/>
                  <a:moveTo>
                    <a:pt x="2894" y="0"/>
                  </a:moveTo>
                  <a:cubicBezTo>
                    <a:pt x="2840" y="0"/>
                    <a:pt x="2786" y="18"/>
                    <a:pt x="2739" y="54"/>
                  </a:cubicBezTo>
                  <a:lnTo>
                    <a:pt x="167" y="1530"/>
                  </a:lnTo>
                  <a:cubicBezTo>
                    <a:pt x="72" y="1578"/>
                    <a:pt x="0" y="1673"/>
                    <a:pt x="0" y="1768"/>
                  </a:cubicBezTo>
                  <a:lnTo>
                    <a:pt x="0" y="4745"/>
                  </a:lnTo>
                  <a:cubicBezTo>
                    <a:pt x="0" y="4840"/>
                    <a:pt x="72" y="4959"/>
                    <a:pt x="167" y="4983"/>
                  </a:cubicBezTo>
                  <a:lnTo>
                    <a:pt x="2739" y="6484"/>
                  </a:lnTo>
                  <a:cubicBezTo>
                    <a:pt x="2810" y="6507"/>
                    <a:pt x="2834" y="6507"/>
                    <a:pt x="2906" y="6507"/>
                  </a:cubicBezTo>
                  <a:cubicBezTo>
                    <a:pt x="2953" y="6507"/>
                    <a:pt x="2977" y="6507"/>
                    <a:pt x="3048" y="6484"/>
                  </a:cubicBezTo>
                  <a:lnTo>
                    <a:pt x="5644" y="4983"/>
                  </a:lnTo>
                  <a:cubicBezTo>
                    <a:pt x="5716" y="4959"/>
                    <a:pt x="5787" y="4840"/>
                    <a:pt x="5787" y="4745"/>
                  </a:cubicBezTo>
                  <a:lnTo>
                    <a:pt x="5787" y="1768"/>
                  </a:lnTo>
                  <a:cubicBezTo>
                    <a:pt x="5787" y="1673"/>
                    <a:pt x="5716" y="1554"/>
                    <a:pt x="5644" y="1530"/>
                  </a:cubicBezTo>
                  <a:lnTo>
                    <a:pt x="3048" y="54"/>
                  </a:lnTo>
                  <a:cubicBezTo>
                    <a:pt x="3001" y="18"/>
                    <a:pt x="2947" y="0"/>
                    <a:pt x="2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05"/>
            <p:cNvSpPr/>
            <p:nvPr/>
          </p:nvSpPr>
          <p:spPr>
            <a:xfrm>
              <a:off x="2684988" y="3923058"/>
              <a:ext cx="144100" cy="162850"/>
            </a:xfrm>
            <a:custGeom>
              <a:avLst/>
              <a:gdLst/>
              <a:ahLst/>
              <a:cxnLst/>
              <a:rect l="l" t="t" r="r" b="b"/>
              <a:pathLst>
                <a:path w="5764" h="6514" extrusionOk="0">
                  <a:moveTo>
                    <a:pt x="2891" y="1"/>
                  </a:moveTo>
                  <a:cubicBezTo>
                    <a:pt x="2841" y="1"/>
                    <a:pt x="2787" y="12"/>
                    <a:pt x="2739" y="36"/>
                  </a:cubicBezTo>
                  <a:lnTo>
                    <a:pt x="144" y="1537"/>
                  </a:lnTo>
                  <a:cubicBezTo>
                    <a:pt x="48" y="1584"/>
                    <a:pt x="1" y="1679"/>
                    <a:pt x="1" y="1775"/>
                  </a:cubicBezTo>
                  <a:lnTo>
                    <a:pt x="1" y="4752"/>
                  </a:lnTo>
                  <a:cubicBezTo>
                    <a:pt x="1" y="4847"/>
                    <a:pt x="48" y="4966"/>
                    <a:pt x="144" y="4990"/>
                  </a:cubicBezTo>
                  <a:lnTo>
                    <a:pt x="2739" y="6466"/>
                  </a:lnTo>
                  <a:cubicBezTo>
                    <a:pt x="2787" y="6514"/>
                    <a:pt x="2835" y="6514"/>
                    <a:pt x="2882" y="6514"/>
                  </a:cubicBezTo>
                  <a:cubicBezTo>
                    <a:pt x="2954" y="6514"/>
                    <a:pt x="2978" y="6514"/>
                    <a:pt x="3025" y="6466"/>
                  </a:cubicBezTo>
                  <a:lnTo>
                    <a:pt x="5621" y="4990"/>
                  </a:lnTo>
                  <a:cubicBezTo>
                    <a:pt x="5716" y="4918"/>
                    <a:pt x="5764" y="4847"/>
                    <a:pt x="5764" y="4752"/>
                  </a:cubicBezTo>
                  <a:lnTo>
                    <a:pt x="5764" y="1775"/>
                  </a:lnTo>
                  <a:cubicBezTo>
                    <a:pt x="5740" y="1656"/>
                    <a:pt x="5692" y="1560"/>
                    <a:pt x="5597" y="1513"/>
                  </a:cubicBezTo>
                  <a:lnTo>
                    <a:pt x="4645" y="965"/>
                  </a:lnTo>
                  <a:cubicBezTo>
                    <a:pt x="4615" y="955"/>
                    <a:pt x="4577" y="949"/>
                    <a:pt x="4541" y="949"/>
                  </a:cubicBezTo>
                  <a:cubicBezTo>
                    <a:pt x="4491" y="949"/>
                    <a:pt x="4444" y="961"/>
                    <a:pt x="4430" y="989"/>
                  </a:cubicBezTo>
                  <a:cubicBezTo>
                    <a:pt x="4335" y="1084"/>
                    <a:pt x="4383" y="1203"/>
                    <a:pt x="4454" y="1275"/>
                  </a:cubicBezTo>
                  <a:lnTo>
                    <a:pt x="5383" y="1799"/>
                  </a:lnTo>
                  <a:lnTo>
                    <a:pt x="5383" y="4728"/>
                  </a:lnTo>
                  <a:lnTo>
                    <a:pt x="2858" y="6180"/>
                  </a:lnTo>
                  <a:lnTo>
                    <a:pt x="334" y="4728"/>
                  </a:lnTo>
                  <a:lnTo>
                    <a:pt x="334" y="1799"/>
                  </a:lnTo>
                  <a:lnTo>
                    <a:pt x="2858" y="346"/>
                  </a:lnTo>
                  <a:lnTo>
                    <a:pt x="3787" y="870"/>
                  </a:lnTo>
                  <a:cubicBezTo>
                    <a:pt x="3808" y="891"/>
                    <a:pt x="3833" y="899"/>
                    <a:pt x="3860" y="899"/>
                  </a:cubicBezTo>
                  <a:cubicBezTo>
                    <a:pt x="3924" y="899"/>
                    <a:pt x="3999" y="849"/>
                    <a:pt x="4049" y="798"/>
                  </a:cubicBezTo>
                  <a:cubicBezTo>
                    <a:pt x="4073" y="703"/>
                    <a:pt x="4049" y="608"/>
                    <a:pt x="3954" y="584"/>
                  </a:cubicBezTo>
                  <a:lnTo>
                    <a:pt x="3025" y="36"/>
                  </a:lnTo>
                  <a:cubicBezTo>
                    <a:pt x="2989" y="12"/>
                    <a:pt x="2942" y="1"/>
                    <a:pt x="2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05"/>
            <p:cNvSpPr/>
            <p:nvPr/>
          </p:nvSpPr>
          <p:spPr>
            <a:xfrm>
              <a:off x="2836813" y="3922458"/>
              <a:ext cx="144100" cy="162275"/>
            </a:xfrm>
            <a:custGeom>
              <a:avLst/>
              <a:gdLst/>
              <a:ahLst/>
              <a:cxnLst/>
              <a:rect l="l" t="t" r="r" b="b"/>
              <a:pathLst>
                <a:path w="5764" h="6491" extrusionOk="0">
                  <a:moveTo>
                    <a:pt x="2891" y="1"/>
                  </a:moveTo>
                  <a:cubicBezTo>
                    <a:pt x="2840" y="1"/>
                    <a:pt x="2787" y="13"/>
                    <a:pt x="2739" y="36"/>
                  </a:cubicBezTo>
                  <a:lnTo>
                    <a:pt x="143" y="1537"/>
                  </a:lnTo>
                  <a:cubicBezTo>
                    <a:pt x="48" y="1584"/>
                    <a:pt x="0" y="1680"/>
                    <a:pt x="0" y="1775"/>
                  </a:cubicBezTo>
                  <a:lnTo>
                    <a:pt x="0" y="4752"/>
                  </a:lnTo>
                  <a:cubicBezTo>
                    <a:pt x="0" y="4823"/>
                    <a:pt x="48" y="4942"/>
                    <a:pt x="143" y="4990"/>
                  </a:cubicBezTo>
                  <a:lnTo>
                    <a:pt x="2739" y="6466"/>
                  </a:lnTo>
                  <a:cubicBezTo>
                    <a:pt x="2787" y="6490"/>
                    <a:pt x="2834" y="6490"/>
                    <a:pt x="2882" y="6490"/>
                  </a:cubicBezTo>
                  <a:cubicBezTo>
                    <a:pt x="2953" y="6490"/>
                    <a:pt x="2977" y="6490"/>
                    <a:pt x="3025" y="6466"/>
                  </a:cubicBezTo>
                  <a:lnTo>
                    <a:pt x="5621" y="4990"/>
                  </a:lnTo>
                  <a:cubicBezTo>
                    <a:pt x="5716" y="4918"/>
                    <a:pt x="5764" y="4823"/>
                    <a:pt x="5764" y="4752"/>
                  </a:cubicBezTo>
                  <a:lnTo>
                    <a:pt x="5764" y="4323"/>
                  </a:lnTo>
                  <a:cubicBezTo>
                    <a:pt x="5764" y="4228"/>
                    <a:pt x="5716" y="4156"/>
                    <a:pt x="5621" y="4156"/>
                  </a:cubicBezTo>
                  <a:cubicBezTo>
                    <a:pt x="5502" y="4156"/>
                    <a:pt x="5406" y="4204"/>
                    <a:pt x="5406" y="4323"/>
                  </a:cubicBezTo>
                  <a:lnTo>
                    <a:pt x="5406" y="4704"/>
                  </a:lnTo>
                  <a:lnTo>
                    <a:pt x="2882" y="6181"/>
                  </a:lnTo>
                  <a:lnTo>
                    <a:pt x="358" y="4704"/>
                  </a:lnTo>
                  <a:lnTo>
                    <a:pt x="358" y="1799"/>
                  </a:lnTo>
                  <a:lnTo>
                    <a:pt x="2882" y="346"/>
                  </a:lnTo>
                  <a:lnTo>
                    <a:pt x="5406" y="1799"/>
                  </a:lnTo>
                  <a:lnTo>
                    <a:pt x="5406" y="3513"/>
                  </a:lnTo>
                  <a:cubicBezTo>
                    <a:pt x="5449" y="3620"/>
                    <a:pt x="5511" y="3708"/>
                    <a:pt x="5592" y="3708"/>
                  </a:cubicBezTo>
                  <a:cubicBezTo>
                    <a:pt x="5601" y="3708"/>
                    <a:pt x="5611" y="3706"/>
                    <a:pt x="5621" y="3704"/>
                  </a:cubicBezTo>
                  <a:cubicBezTo>
                    <a:pt x="5716" y="3704"/>
                    <a:pt x="5764" y="3609"/>
                    <a:pt x="5764" y="3513"/>
                  </a:cubicBezTo>
                  <a:lnTo>
                    <a:pt x="5764" y="1775"/>
                  </a:lnTo>
                  <a:cubicBezTo>
                    <a:pt x="5764" y="1680"/>
                    <a:pt x="5716" y="1561"/>
                    <a:pt x="5621" y="1537"/>
                  </a:cubicBezTo>
                  <a:lnTo>
                    <a:pt x="3025" y="36"/>
                  </a:lnTo>
                  <a:cubicBezTo>
                    <a:pt x="2989" y="13"/>
                    <a:pt x="2942" y="1"/>
                    <a:pt x="28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05"/>
            <p:cNvSpPr/>
            <p:nvPr/>
          </p:nvSpPr>
          <p:spPr>
            <a:xfrm>
              <a:off x="2796338" y="3848333"/>
              <a:ext cx="73850" cy="8975"/>
            </a:xfrm>
            <a:custGeom>
              <a:avLst/>
              <a:gdLst/>
              <a:ahLst/>
              <a:cxnLst/>
              <a:rect l="l" t="t" r="r" b="b"/>
              <a:pathLst>
                <a:path w="2954" h="359" extrusionOk="0">
                  <a:moveTo>
                    <a:pt x="143" y="1"/>
                  </a:moveTo>
                  <a:cubicBezTo>
                    <a:pt x="71" y="1"/>
                    <a:pt x="0" y="96"/>
                    <a:pt x="0" y="168"/>
                  </a:cubicBezTo>
                  <a:cubicBezTo>
                    <a:pt x="0" y="263"/>
                    <a:pt x="95" y="358"/>
                    <a:pt x="191" y="358"/>
                  </a:cubicBezTo>
                  <a:lnTo>
                    <a:pt x="2786" y="358"/>
                  </a:lnTo>
                  <a:cubicBezTo>
                    <a:pt x="2858" y="358"/>
                    <a:pt x="2953" y="287"/>
                    <a:pt x="2953" y="215"/>
                  </a:cubicBezTo>
                  <a:cubicBezTo>
                    <a:pt x="2953" y="96"/>
                    <a:pt x="2905" y="1"/>
                    <a:pt x="2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05"/>
            <p:cNvSpPr/>
            <p:nvPr/>
          </p:nvSpPr>
          <p:spPr>
            <a:xfrm>
              <a:off x="2796338" y="3866808"/>
              <a:ext cx="73850" cy="8950"/>
            </a:xfrm>
            <a:custGeom>
              <a:avLst/>
              <a:gdLst/>
              <a:ahLst/>
              <a:cxnLst/>
              <a:rect l="l" t="t" r="r" b="b"/>
              <a:pathLst>
                <a:path w="2954" h="358" extrusionOk="0">
                  <a:moveTo>
                    <a:pt x="191" y="0"/>
                  </a:moveTo>
                  <a:cubicBezTo>
                    <a:pt x="95" y="0"/>
                    <a:pt x="0" y="72"/>
                    <a:pt x="0" y="143"/>
                  </a:cubicBezTo>
                  <a:cubicBezTo>
                    <a:pt x="0" y="262"/>
                    <a:pt x="71" y="357"/>
                    <a:pt x="191" y="357"/>
                  </a:cubicBezTo>
                  <a:lnTo>
                    <a:pt x="2786" y="357"/>
                  </a:lnTo>
                  <a:cubicBezTo>
                    <a:pt x="2858" y="357"/>
                    <a:pt x="2953" y="310"/>
                    <a:pt x="2953" y="214"/>
                  </a:cubicBezTo>
                  <a:cubicBezTo>
                    <a:pt x="2953" y="95"/>
                    <a:pt x="2858" y="0"/>
                    <a:pt x="2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05"/>
            <p:cNvSpPr/>
            <p:nvPr/>
          </p:nvSpPr>
          <p:spPr>
            <a:xfrm>
              <a:off x="2812413" y="3885258"/>
              <a:ext cx="41700" cy="8950"/>
            </a:xfrm>
            <a:custGeom>
              <a:avLst/>
              <a:gdLst/>
              <a:ahLst/>
              <a:cxnLst/>
              <a:rect l="l" t="t" r="r" b="b"/>
              <a:pathLst>
                <a:path w="1668" h="358" extrusionOk="0">
                  <a:moveTo>
                    <a:pt x="167" y="0"/>
                  </a:moveTo>
                  <a:cubicBezTo>
                    <a:pt x="71" y="0"/>
                    <a:pt x="0" y="72"/>
                    <a:pt x="0" y="167"/>
                  </a:cubicBezTo>
                  <a:cubicBezTo>
                    <a:pt x="0" y="286"/>
                    <a:pt x="48" y="358"/>
                    <a:pt x="167" y="358"/>
                  </a:cubicBezTo>
                  <a:lnTo>
                    <a:pt x="1477" y="358"/>
                  </a:lnTo>
                  <a:cubicBezTo>
                    <a:pt x="1572" y="358"/>
                    <a:pt x="1667" y="310"/>
                    <a:pt x="1667" y="215"/>
                  </a:cubicBezTo>
                  <a:cubicBezTo>
                    <a:pt x="1667" y="96"/>
                    <a:pt x="1596" y="0"/>
                    <a:pt x="1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05"/>
            <p:cNvSpPr/>
            <p:nvPr/>
          </p:nvSpPr>
          <p:spPr>
            <a:xfrm>
              <a:off x="2873138" y="3981708"/>
              <a:ext cx="73850" cy="8950"/>
            </a:xfrm>
            <a:custGeom>
              <a:avLst/>
              <a:gdLst/>
              <a:ahLst/>
              <a:cxnLst/>
              <a:rect l="l" t="t" r="r" b="b"/>
              <a:pathLst>
                <a:path w="2954" h="358" extrusionOk="0">
                  <a:moveTo>
                    <a:pt x="191" y="0"/>
                  </a:moveTo>
                  <a:cubicBezTo>
                    <a:pt x="95" y="0"/>
                    <a:pt x="0" y="48"/>
                    <a:pt x="0" y="143"/>
                  </a:cubicBezTo>
                  <a:cubicBezTo>
                    <a:pt x="0" y="262"/>
                    <a:pt x="72" y="358"/>
                    <a:pt x="191" y="358"/>
                  </a:cubicBezTo>
                  <a:lnTo>
                    <a:pt x="2763" y="358"/>
                  </a:lnTo>
                  <a:cubicBezTo>
                    <a:pt x="2858" y="358"/>
                    <a:pt x="2953" y="286"/>
                    <a:pt x="2953" y="191"/>
                  </a:cubicBezTo>
                  <a:cubicBezTo>
                    <a:pt x="2953" y="72"/>
                    <a:pt x="2882" y="0"/>
                    <a:pt x="2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05"/>
            <p:cNvSpPr/>
            <p:nvPr/>
          </p:nvSpPr>
          <p:spPr>
            <a:xfrm>
              <a:off x="2873138" y="4000158"/>
              <a:ext cx="74425" cy="8950"/>
            </a:xfrm>
            <a:custGeom>
              <a:avLst/>
              <a:gdLst/>
              <a:ahLst/>
              <a:cxnLst/>
              <a:rect l="l" t="t" r="r" b="b"/>
              <a:pathLst>
                <a:path w="2977" h="358" extrusionOk="0">
                  <a:moveTo>
                    <a:pt x="191" y="1"/>
                  </a:moveTo>
                  <a:cubicBezTo>
                    <a:pt x="95" y="1"/>
                    <a:pt x="0" y="48"/>
                    <a:pt x="0" y="143"/>
                  </a:cubicBezTo>
                  <a:cubicBezTo>
                    <a:pt x="0" y="263"/>
                    <a:pt x="72" y="358"/>
                    <a:pt x="191" y="358"/>
                  </a:cubicBezTo>
                  <a:lnTo>
                    <a:pt x="2810" y="358"/>
                  </a:lnTo>
                  <a:cubicBezTo>
                    <a:pt x="2882" y="358"/>
                    <a:pt x="2977" y="263"/>
                    <a:pt x="2977" y="143"/>
                  </a:cubicBezTo>
                  <a:cubicBezTo>
                    <a:pt x="2953" y="48"/>
                    <a:pt x="2858"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05"/>
            <p:cNvSpPr/>
            <p:nvPr/>
          </p:nvSpPr>
          <p:spPr>
            <a:xfrm>
              <a:off x="2888613" y="4018608"/>
              <a:ext cx="41100" cy="8950"/>
            </a:xfrm>
            <a:custGeom>
              <a:avLst/>
              <a:gdLst/>
              <a:ahLst/>
              <a:cxnLst/>
              <a:rect l="l" t="t" r="r" b="b"/>
              <a:pathLst>
                <a:path w="1644" h="358" extrusionOk="0">
                  <a:moveTo>
                    <a:pt x="191" y="1"/>
                  </a:moveTo>
                  <a:cubicBezTo>
                    <a:pt x="96" y="1"/>
                    <a:pt x="0" y="96"/>
                    <a:pt x="0" y="215"/>
                  </a:cubicBezTo>
                  <a:cubicBezTo>
                    <a:pt x="0" y="310"/>
                    <a:pt x="96" y="358"/>
                    <a:pt x="191" y="358"/>
                  </a:cubicBezTo>
                  <a:lnTo>
                    <a:pt x="1477" y="358"/>
                  </a:lnTo>
                  <a:cubicBezTo>
                    <a:pt x="1548" y="358"/>
                    <a:pt x="1643" y="310"/>
                    <a:pt x="1643" y="215"/>
                  </a:cubicBezTo>
                  <a:cubicBezTo>
                    <a:pt x="1643" y="96"/>
                    <a:pt x="1596"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05"/>
            <p:cNvSpPr/>
            <p:nvPr/>
          </p:nvSpPr>
          <p:spPr>
            <a:xfrm>
              <a:off x="2720113" y="3981708"/>
              <a:ext cx="73250" cy="8950"/>
            </a:xfrm>
            <a:custGeom>
              <a:avLst/>
              <a:gdLst/>
              <a:ahLst/>
              <a:cxnLst/>
              <a:rect l="l" t="t" r="r" b="b"/>
              <a:pathLst>
                <a:path w="2930" h="358" extrusionOk="0">
                  <a:moveTo>
                    <a:pt x="168" y="0"/>
                  </a:moveTo>
                  <a:cubicBezTo>
                    <a:pt x="72" y="0"/>
                    <a:pt x="1" y="48"/>
                    <a:pt x="1" y="143"/>
                  </a:cubicBezTo>
                  <a:cubicBezTo>
                    <a:pt x="1" y="262"/>
                    <a:pt x="48" y="358"/>
                    <a:pt x="168" y="358"/>
                  </a:cubicBezTo>
                  <a:lnTo>
                    <a:pt x="2763" y="358"/>
                  </a:lnTo>
                  <a:cubicBezTo>
                    <a:pt x="2859" y="358"/>
                    <a:pt x="2906" y="286"/>
                    <a:pt x="2930" y="191"/>
                  </a:cubicBezTo>
                  <a:cubicBezTo>
                    <a:pt x="2930" y="119"/>
                    <a:pt x="2859" y="0"/>
                    <a:pt x="2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05"/>
            <p:cNvSpPr/>
            <p:nvPr/>
          </p:nvSpPr>
          <p:spPr>
            <a:xfrm>
              <a:off x="2720113" y="4000158"/>
              <a:ext cx="74450" cy="8950"/>
            </a:xfrm>
            <a:custGeom>
              <a:avLst/>
              <a:gdLst/>
              <a:ahLst/>
              <a:cxnLst/>
              <a:rect l="l" t="t" r="r" b="b"/>
              <a:pathLst>
                <a:path w="2978" h="358" extrusionOk="0">
                  <a:moveTo>
                    <a:pt x="168" y="1"/>
                  </a:moveTo>
                  <a:cubicBezTo>
                    <a:pt x="72" y="1"/>
                    <a:pt x="1" y="48"/>
                    <a:pt x="1" y="143"/>
                  </a:cubicBezTo>
                  <a:cubicBezTo>
                    <a:pt x="1" y="263"/>
                    <a:pt x="48" y="358"/>
                    <a:pt x="168" y="358"/>
                  </a:cubicBezTo>
                  <a:lnTo>
                    <a:pt x="2787" y="358"/>
                  </a:lnTo>
                  <a:cubicBezTo>
                    <a:pt x="2882" y="358"/>
                    <a:pt x="2978" y="263"/>
                    <a:pt x="2978" y="143"/>
                  </a:cubicBezTo>
                  <a:cubicBezTo>
                    <a:pt x="2906" y="48"/>
                    <a:pt x="2859" y="1"/>
                    <a:pt x="2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05"/>
            <p:cNvSpPr/>
            <p:nvPr/>
          </p:nvSpPr>
          <p:spPr>
            <a:xfrm>
              <a:off x="2735588" y="4018608"/>
              <a:ext cx="41125" cy="8950"/>
            </a:xfrm>
            <a:custGeom>
              <a:avLst/>
              <a:gdLst/>
              <a:ahLst/>
              <a:cxnLst/>
              <a:rect l="l" t="t" r="r" b="b"/>
              <a:pathLst>
                <a:path w="1645" h="358" extrusionOk="0">
                  <a:moveTo>
                    <a:pt x="168" y="1"/>
                  </a:moveTo>
                  <a:cubicBezTo>
                    <a:pt x="96" y="1"/>
                    <a:pt x="1" y="96"/>
                    <a:pt x="1" y="215"/>
                  </a:cubicBezTo>
                  <a:cubicBezTo>
                    <a:pt x="1" y="310"/>
                    <a:pt x="96" y="358"/>
                    <a:pt x="168" y="358"/>
                  </a:cubicBezTo>
                  <a:lnTo>
                    <a:pt x="1454" y="358"/>
                  </a:lnTo>
                  <a:cubicBezTo>
                    <a:pt x="1549" y="358"/>
                    <a:pt x="1644" y="310"/>
                    <a:pt x="1644" y="215"/>
                  </a:cubicBezTo>
                  <a:cubicBezTo>
                    <a:pt x="1644" y="96"/>
                    <a:pt x="1573" y="1"/>
                    <a:pt x="14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2" name="Google Shape;11382;p105"/>
          <p:cNvGrpSpPr/>
          <p:nvPr/>
        </p:nvGrpSpPr>
        <p:grpSpPr>
          <a:xfrm>
            <a:off x="2544498" y="4161412"/>
            <a:ext cx="356019" cy="326899"/>
            <a:chOff x="3195213" y="3801858"/>
            <a:chExt cx="297700" cy="273350"/>
          </a:xfrm>
        </p:grpSpPr>
        <p:sp>
          <p:nvSpPr>
            <p:cNvPr id="11383" name="Google Shape;11383;p105"/>
            <p:cNvSpPr/>
            <p:nvPr/>
          </p:nvSpPr>
          <p:spPr>
            <a:xfrm>
              <a:off x="3195213" y="3801858"/>
              <a:ext cx="297700" cy="273350"/>
            </a:xfrm>
            <a:custGeom>
              <a:avLst/>
              <a:gdLst/>
              <a:ahLst/>
              <a:cxnLst/>
              <a:rect l="l" t="t" r="r" b="b"/>
              <a:pathLst>
                <a:path w="11908" h="10934" extrusionOk="0">
                  <a:moveTo>
                    <a:pt x="5883" y="336"/>
                  </a:moveTo>
                  <a:cubicBezTo>
                    <a:pt x="6764" y="336"/>
                    <a:pt x="7479" y="1050"/>
                    <a:pt x="7479" y="1955"/>
                  </a:cubicBezTo>
                  <a:cubicBezTo>
                    <a:pt x="7479" y="2836"/>
                    <a:pt x="6764" y="3551"/>
                    <a:pt x="5883" y="3551"/>
                  </a:cubicBezTo>
                  <a:cubicBezTo>
                    <a:pt x="5002" y="3551"/>
                    <a:pt x="4264" y="2836"/>
                    <a:pt x="4264" y="1955"/>
                  </a:cubicBezTo>
                  <a:cubicBezTo>
                    <a:pt x="4264" y="1050"/>
                    <a:pt x="4978" y="336"/>
                    <a:pt x="5883" y="336"/>
                  </a:cubicBezTo>
                  <a:close/>
                  <a:moveTo>
                    <a:pt x="4526" y="3336"/>
                  </a:moveTo>
                  <a:cubicBezTo>
                    <a:pt x="4692" y="3503"/>
                    <a:pt x="4883" y="3646"/>
                    <a:pt x="5097" y="3741"/>
                  </a:cubicBezTo>
                  <a:lnTo>
                    <a:pt x="3073" y="7337"/>
                  </a:lnTo>
                  <a:cubicBezTo>
                    <a:pt x="2858" y="7218"/>
                    <a:pt x="2644" y="7099"/>
                    <a:pt x="2454" y="7028"/>
                  </a:cubicBezTo>
                  <a:lnTo>
                    <a:pt x="4526" y="3336"/>
                  </a:lnTo>
                  <a:close/>
                  <a:moveTo>
                    <a:pt x="7240" y="3313"/>
                  </a:moveTo>
                  <a:lnTo>
                    <a:pt x="9336" y="7004"/>
                  </a:lnTo>
                  <a:cubicBezTo>
                    <a:pt x="9122" y="7051"/>
                    <a:pt x="8907" y="7170"/>
                    <a:pt x="8741" y="7290"/>
                  </a:cubicBezTo>
                  <a:lnTo>
                    <a:pt x="7598" y="5313"/>
                  </a:lnTo>
                  <a:cubicBezTo>
                    <a:pt x="7566" y="5249"/>
                    <a:pt x="7513" y="5218"/>
                    <a:pt x="7453" y="5218"/>
                  </a:cubicBezTo>
                  <a:cubicBezTo>
                    <a:pt x="7423" y="5218"/>
                    <a:pt x="7391" y="5226"/>
                    <a:pt x="7359" y="5242"/>
                  </a:cubicBezTo>
                  <a:cubicBezTo>
                    <a:pt x="7264" y="5313"/>
                    <a:pt x="7240" y="5384"/>
                    <a:pt x="7312" y="5480"/>
                  </a:cubicBezTo>
                  <a:lnTo>
                    <a:pt x="8455" y="7575"/>
                  </a:lnTo>
                  <a:cubicBezTo>
                    <a:pt x="8312" y="7742"/>
                    <a:pt x="8169" y="7933"/>
                    <a:pt x="8074" y="8171"/>
                  </a:cubicBezTo>
                  <a:lnTo>
                    <a:pt x="3692" y="8147"/>
                  </a:lnTo>
                  <a:cubicBezTo>
                    <a:pt x="3597" y="7933"/>
                    <a:pt x="3454" y="7718"/>
                    <a:pt x="3311" y="7552"/>
                  </a:cubicBezTo>
                  <a:lnTo>
                    <a:pt x="5383" y="3813"/>
                  </a:lnTo>
                  <a:cubicBezTo>
                    <a:pt x="5550" y="3860"/>
                    <a:pt x="5692" y="3884"/>
                    <a:pt x="5883" y="3884"/>
                  </a:cubicBezTo>
                  <a:cubicBezTo>
                    <a:pt x="6050" y="3884"/>
                    <a:pt x="6193" y="3836"/>
                    <a:pt x="6359" y="3813"/>
                  </a:cubicBezTo>
                  <a:lnTo>
                    <a:pt x="6883" y="4765"/>
                  </a:lnTo>
                  <a:cubicBezTo>
                    <a:pt x="6931" y="4829"/>
                    <a:pt x="6978" y="4860"/>
                    <a:pt x="7033" y="4860"/>
                  </a:cubicBezTo>
                  <a:cubicBezTo>
                    <a:pt x="7060" y="4860"/>
                    <a:pt x="7090" y="4853"/>
                    <a:pt x="7121" y="4837"/>
                  </a:cubicBezTo>
                  <a:cubicBezTo>
                    <a:pt x="7217" y="4765"/>
                    <a:pt x="7240" y="4670"/>
                    <a:pt x="7193" y="4599"/>
                  </a:cubicBezTo>
                  <a:lnTo>
                    <a:pt x="6669" y="3694"/>
                  </a:lnTo>
                  <a:cubicBezTo>
                    <a:pt x="6883" y="3598"/>
                    <a:pt x="7074" y="3455"/>
                    <a:pt x="7240" y="3313"/>
                  </a:cubicBezTo>
                  <a:close/>
                  <a:moveTo>
                    <a:pt x="8026" y="8504"/>
                  </a:moveTo>
                  <a:cubicBezTo>
                    <a:pt x="7979" y="8623"/>
                    <a:pt x="7979" y="8766"/>
                    <a:pt x="7979" y="8909"/>
                  </a:cubicBezTo>
                  <a:cubicBezTo>
                    <a:pt x="7955" y="9028"/>
                    <a:pt x="7955" y="9123"/>
                    <a:pt x="7979" y="9242"/>
                  </a:cubicBezTo>
                  <a:lnTo>
                    <a:pt x="3811" y="9242"/>
                  </a:lnTo>
                  <a:cubicBezTo>
                    <a:pt x="3859" y="9123"/>
                    <a:pt x="3859" y="9028"/>
                    <a:pt x="3859" y="8909"/>
                  </a:cubicBezTo>
                  <a:cubicBezTo>
                    <a:pt x="3859" y="8766"/>
                    <a:pt x="3811" y="8647"/>
                    <a:pt x="3811" y="8504"/>
                  </a:cubicBezTo>
                  <a:close/>
                  <a:moveTo>
                    <a:pt x="9884" y="7313"/>
                  </a:moveTo>
                  <a:cubicBezTo>
                    <a:pt x="10789" y="7313"/>
                    <a:pt x="11503" y="8028"/>
                    <a:pt x="11503" y="8909"/>
                  </a:cubicBezTo>
                  <a:cubicBezTo>
                    <a:pt x="11503" y="9814"/>
                    <a:pt x="10765" y="10528"/>
                    <a:pt x="9884" y="10528"/>
                  </a:cubicBezTo>
                  <a:cubicBezTo>
                    <a:pt x="9003" y="10528"/>
                    <a:pt x="8288" y="9814"/>
                    <a:pt x="8288" y="8909"/>
                  </a:cubicBezTo>
                  <a:cubicBezTo>
                    <a:pt x="8288" y="8028"/>
                    <a:pt x="9003" y="7313"/>
                    <a:pt x="9884" y="7313"/>
                  </a:cubicBezTo>
                  <a:close/>
                  <a:moveTo>
                    <a:pt x="5938" y="1"/>
                  </a:moveTo>
                  <a:cubicBezTo>
                    <a:pt x="4836" y="1"/>
                    <a:pt x="3978" y="865"/>
                    <a:pt x="3978" y="1979"/>
                  </a:cubicBezTo>
                  <a:cubicBezTo>
                    <a:pt x="3978" y="2384"/>
                    <a:pt x="4097" y="2789"/>
                    <a:pt x="4335" y="3098"/>
                  </a:cubicBezTo>
                  <a:lnTo>
                    <a:pt x="2120" y="7004"/>
                  </a:lnTo>
                  <a:lnTo>
                    <a:pt x="1954" y="7004"/>
                  </a:lnTo>
                  <a:cubicBezTo>
                    <a:pt x="1596" y="7004"/>
                    <a:pt x="1191" y="7123"/>
                    <a:pt x="906" y="7313"/>
                  </a:cubicBezTo>
                  <a:cubicBezTo>
                    <a:pt x="810" y="7361"/>
                    <a:pt x="787" y="7480"/>
                    <a:pt x="858" y="7575"/>
                  </a:cubicBezTo>
                  <a:cubicBezTo>
                    <a:pt x="903" y="7605"/>
                    <a:pt x="958" y="7636"/>
                    <a:pt x="1016" y="7636"/>
                  </a:cubicBezTo>
                  <a:cubicBezTo>
                    <a:pt x="1050" y="7636"/>
                    <a:pt x="1085" y="7625"/>
                    <a:pt x="1120" y="7599"/>
                  </a:cubicBezTo>
                  <a:cubicBezTo>
                    <a:pt x="1382" y="7456"/>
                    <a:pt x="1644" y="7361"/>
                    <a:pt x="1977" y="7361"/>
                  </a:cubicBezTo>
                  <a:cubicBezTo>
                    <a:pt x="2906" y="7361"/>
                    <a:pt x="3644" y="8147"/>
                    <a:pt x="3573" y="9052"/>
                  </a:cubicBezTo>
                  <a:cubicBezTo>
                    <a:pt x="3549" y="9862"/>
                    <a:pt x="2858" y="10552"/>
                    <a:pt x="2049" y="10576"/>
                  </a:cubicBezTo>
                  <a:cubicBezTo>
                    <a:pt x="2009" y="10579"/>
                    <a:pt x="1970" y="10581"/>
                    <a:pt x="1931" y="10581"/>
                  </a:cubicBezTo>
                  <a:cubicBezTo>
                    <a:pt x="1077" y="10581"/>
                    <a:pt x="358" y="9846"/>
                    <a:pt x="358" y="8980"/>
                  </a:cubicBezTo>
                  <a:cubicBezTo>
                    <a:pt x="358" y="8671"/>
                    <a:pt x="453" y="8385"/>
                    <a:pt x="596" y="8147"/>
                  </a:cubicBezTo>
                  <a:cubicBezTo>
                    <a:pt x="668" y="8052"/>
                    <a:pt x="620" y="7956"/>
                    <a:pt x="572" y="7909"/>
                  </a:cubicBezTo>
                  <a:cubicBezTo>
                    <a:pt x="528" y="7876"/>
                    <a:pt x="479" y="7858"/>
                    <a:pt x="434" y="7858"/>
                  </a:cubicBezTo>
                  <a:cubicBezTo>
                    <a:pt x="382" y="7858"/>
                    <a:pt x="336" y="7881"/>
                    <a:pt x="310" y="7933"/>
                  </a:cubicBezTo>
                  <a:cubicBezTo>
                    <a:pt x="120" y="8218"/>
                    <a:pt x="1" y="8576"/>
                    <a:pt x="1" y="8980"/>
                  </a:cubicBezTo>
                  <a:cubicBezTo>
                    <a:pt x="1" y="10052"/>
                    <a:pt x="858" y="10933"/>
                    <a:pt x="1977" y="10933"/>
                  </a:cubicBezTo>
                  <a:cubicBezTo>
                    <a:pt x="2811" y="10933"/>
                    <a:pt x="3525" y="10409"/>
                    <a:pt x="3811" y="9647"/>
                  </a:cubicBezTo>
                  <a:lnTo>
                    <a:pt x="8121" y="9647"/>
                  </a:lnTo>
                  <a:cubicBezTo>
                    <a:pt x="8407" y="10409"/>
                    <a:pt x="9146" y="10933"/>
                    <a:pt x="9979" y="10933"/>
                  </a:cubicBezTo>
                  <a:cubicBezTo>
                    <a:pt x="10979" y="10933"/>
                    <a:pt x="11860" y="10100"/>
                    <a:pt x="11908" y="9099"/>
                  </a:cubicBezTo>
                  <a:cubicBezTo>
                    <a:pt x="11884" y="7909"/>
                    <a:pt x="11003" y="6980"/>
                    <a:pt x="9884" y="6980"/>
                  </a:cubicBezTo>
                  <a:lnTo>
                    <a:pt x="9717" y="6980"/>
                  </a:lnTo>
                  <a:lnTo>
                    <a:pt x="7502" y="3074"/>
                  </a:lnTo>
                  <a:cubicBezTo>
                    <a:pt x="7740" y="2741"/>
                    <a:pt x="7860" y="2336"/>
                    <a:pt x="7860" y="1884"/>
                  </a:cubicBezTo>
                  <a:cubicBezTo>
                    <a:pt x="7836" y="883"/>
                    <a:pt x="7026" y="50"/>
                    <a:pt x="6026" y="2"/>
                  </a:cubicBezTo>
                  <a:cubicBezTo>
                    <a:pt x="5996" y="1"/>
                    <a:pt x="5967" y="1"/>
                    <a:pt x="59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05"/>
            <p:cNvSpPr/>
            <p:nvPr/>
          </p:nvSpPr>
          <p:spPr>
            <a:xfrm>
              <a:off x="3445263" y="4003733"/>
              <a:ext cx="26225" cy="44075"/>
            </a:xfrm>
            <a:custGeom>
              <a:avLst/>
              <a:gdLst/>
              <a:ahLst/>
              <a:cxnLst/>
              <a:rect l="l" t="t" r="r" b="b"/>
              <a:pathLst>
                <a:path w="1049" h="1763" extrusionOk="0">
                  <a:moveTo>
                    <a:pt x="549" y="0"/>
                  </a:moveTo>
                  <a:cubicBezTo>
                    <a:pt x="310" y="0"/>
                    <a:pt x="96" y="191"/>
                    <a:pt x="48" y="429"/>
                  </a:cubicBezTo>
                  <a:cubicBezTo>
                    <a:pt x="1" y="501"/>
                    <a:pt x="72" y="596"/>
                    <a:pt x="191" y="620"/>
                  </a:cubicBezTo>
                  <a:cubicBezTo>
                    <a:pt x="212" y="630"/>
                    <a:pt x="231" y="635"/>
                    <a:pt x="249" y="635"/>
                  </a:cubicBezTo>
                  <a:cubicBezTo>
                    <a:pt x="316" y="635"/>
                    <a:pt x="368" y="570"/>
                    <a:pt x="406" y="477"/>
                  </a:cubicBezTo>
                  <a:cubicBezTo>
                    <a:pt x="430" y="381"/>
                    <a:pt x="477" y="358"/>
                    <a:pt x="549" y="358"/>
                  </a:cubicBezTo>
                  <a:cubicBezTo>
                    <a:pt x="644" y="358"/>
                    <a:pt x="715" y="429"/>
                    <a:pt x="715" y="548"/>
                  </a:cubicBezTo>
                  <a:cubicBezTo>
                    <a:pt x="715" y="620"/>
                    <a:pt x="668" y="715"/>
                    <a:pt x="549" y="715"/>
                  </a:cubicBezTo>
                  <a:cubicBezTo>
                    <a:pt x="453" y="715"/>
                    <a:pt x="358" y="810"/>
                    <a:pt x="358" y="905"/>
                  </a:cubicBezTo>
                  <a:cubicBezTo>
                    <a:pt x="358" y="977"/>
                    <a:pt x="453" y="1072"/>
                    <a:pt x="549" y="1072"/>
                  </a:cubicBezTo>
                  <a:cubicBezTo>
                    <a:pt x="644" y="1072"/>
                    <a:pt x="715" y="1144"/>
                    <a:pt x="715" y="1263"/>
                  </a:cubicBezTo>
                  <a:cubicBezTo>
                    <a:pt x="715" y="1334"/>
                    <a:pt x="668" y="1429"/>
                    <a:pt x="549" y="1429"/>
                  </a:cubicBezTo>
                  <a:cubicBezTo>
                    <a:pt x="453" y="1429"/>
                    <a:pt x="406" y="1382"/>
                    <a:pt x="406" y="1286"/>
                  </a:cubicBezTo>
                  <a:lnTo>
                    <a:pt x="406" y="1263"/>
                  </a:lnTo>
                  <a:cubicBezTo>
                    <a:pt x="406" y="1167"/>
                    <a:pt x="310" y="1072"/>
                    <a:pt x="215" y="1072"/>
                  </a:cubicBezTo>
                  <a:cubicBezTo>
                    <a:pt x="120" y="1072"/>
                    <a:pt x="48" y="1167"/>
                    <a:pt x="48" y="1263"/>
                  </a:cubicBezTo>
                  <a:lnTo>
                    <a:pt x="48" y="1310"/>
                  </a:lnTo>
                  <a:cubicBezTo>
                    <a:pt x="72" y="1548"/>
                    <a:pt x="287" y="1763"/>
                    <a:pt x="549" y="1763"/>
                  </a:cubicBezTo>
                  <a:cubicBezTo>
                    <a:pt x="811" y="1763"/>
                    <a:pt x="1049" y="1525"/>
                    <a:pt x="1049" y="1263"/>
                  </a:cubicBezTo>
                  <a:cubicBezTo>
                    <a:pt x="1049" y="1144"/>
                    <a:pt x="1001" y="1024"/>
                    <a:pt x="930" y="929"/>
                  </a:cubicBezTo>
                  <a:cubicBezTo>
                    <a:pt x="1001" y="786"/>
                    <a:pt x="1049" y="667"/>
                    <a:pt x="1049" y="501"/>
                  </a:cubicBezTo>
                  <a:cubicBezTo>
                    <a:pt x="1049" y="239"/>
                    <a:pt x="811" y="0"/>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05"/>
            <p:cNvSpPr/>
            <p:nvPr/>
          </p:nvSpPr>
          <p:spPr>
            <a:xfrm>
              <a:off x="3412538" y="4003583"/>
              <a:ext cx="27400" cy="42750"/>
            </a:xfrm>
            <a:custGeom>
              <a:avLst/>
              <a:gdLst/>
              <a:ahLst/>
              <a:cxnLst/>
              <a:rect l="l" t="t" r="r" b="b"/>
              <a:pathLst>
                <a:path w="1096" h="1710" extrusionOk="0">
                  <a:moveTo>
                    <a:pt x="579" y="337"/>
                  </a:moveTo>
                  <a:cubicBezTo>
                    <a:pt x="687" y="337"/>
                    <a:pt x="786" y="445"/>
                    <a:pt x="786" y="554"/>
                  </a:cubicBezTo>
                  <a:lnTo>
                    <a:pt x="786" y="1150"/>
                  </a:lnTo>
                  <a:cubicBezTo>
                    <a:pt x="786" y="1250"/>
                    <a:pt x="701" y="1351"/>
                    <a:pt x="603" y="1351"/>
                  </a:cubicBezTo>
                  <a:cubicBezTo>
                    <a:pt x="585" y="1351"/>
                    <a:pt x="566" y="1347"/>
                    <a:pt x="548" y="1340"/>
                  </a:cubicBezTo>
                  <a:cubicBezTo>
                    <a:pt x="453" y="1316"/>
                    <a:pt x="357" y="1221"/>
                    <a:pt x="357" y="1150"/>
                  </a:cubicBezTo>
                  <a:lnTo>
                    <a:pt x="357" y="554"/>
                  </a:lnTo>
                  <a:cubicBezTo>
                    <a:pt x="357" y="435"/>
                    <a:pt x="429" y="340"/>
                    <a:pt x="548" y="340"/>
                  </a:cubicBezTo>
                  <a:cubicBezTo>
                    <a:pt x="558" y="338"/>
                    <a:pt x="569" y="337"/>
                    <a:pt x="579" y="337"/>
                  </a:cubicBezTo>
                  <a:close/>
                  <a:moveTo>
                    <a:pt x="536" y="1"/>
                  </a:moveTo>
                  <a:cubicBezTo>
                    <a:pt x="509" y="1"/>
                    <a:pt x="481" y="3"/>
                    <a:pt x="453" y="6"/>
                  </a:cubicBezTo>
                  <a:cubicBezTo>
                    <a:pt x="214" y="30"/>
                    <a:pt x="0" y="268"/>
                    <a:pt x="0" y="554"/>
                  </a:cubicBezTo>
                  <a:lnTo>
                    <a:pt x="0" y="1150"/>
                  </a:lnTo>
                  <a:cubicBezTo>
                    <a:pt x="0" y="1411"/>
                    <a:pt x="214" y="1650"/>
                    <a:pt x="453" y="1697"/>
                  </a:cubicBezTo>
                  <a:cubicBezTo>
                    <a:pt x="493" y="1705"/>
                    <a:pt x="532" y="1709"/>
                    <a:pt x="570" y="1709"/>
                  </a:cubicBezTo>
                  <a:cubicBezTo>
                    <a:pt x="870" y="1709"/>
                    <a:pt x="1096" y="1469"/>
                    <a:pt x="1096" y="1173"/>
                  </a:cubicBezTo>
                  <a:lnTo>
                    <a:pt x="1096" y="554"/>
                  </a:lnTo>
                  <a:cubicBezTo>
                    <a:pt x="1096" y="247"/>
                    <a:pt x="853" y="1"/>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05"/>
            <p:cNvSpPr/>
            <p:nvPr/>
          </p:nvSpPr>
          <p:spPr>
            <a:xfrm>
              <a:off x="3244638" y="4003733"/>
              <a:ext cx="27400" cy="41700"/>
            </a:xfrm>
            <a:custGeom>
              <a:avLst/>
              <a:gdLst/>
              <a:ahLst/>
              <a:cxnLst/>
              <a:rect l="l" t="t" r="r" b="b"/>
              <a:pathLst>
                <a:path w="1096" h="1668" extrusionOk="0">
                  <a:moveTo>
                    <a:pt x="524" y="0"/>
                  </a:moveTo>
                  <a:cubicBezTo>
                    <a:pt x="286" y="0"/>
                    <a:pt x="96" y="191"/>
                    <a:pt x="24" y="429"/>
                  </a:cubicBezTo>
                  <a:cubicBezTo>
                    <a:pt x="0" y="501"/>
                    <a:pt x="48" y="572"/>
                    <a:pt x="119" y="596"/>
                  </a:cubicBezTo>
                  <a:cubicBezTo>
                    <a:pt x="152" y="615"/>
                    <a:pt x="185" y="624"/>
                    <a:pt x="215" y="624"/>
                  </a:cubicBezTo>
                  <a:cubicBezTo>
                    <a:pt x="295" y="624"/>
                    <a:pt x="358" y="563"/>
                    <a:pt x="358" y="477"/>
                  </a:cubicBezTo>
                  <a:cubicBezTo>
                    <a:pt x="381" y="381"/>
                    <a:pt x="453" y="358"/>
                    <a:pt x="500" y="358"/>
                  </a:cubicBezTo>
                  <a:cubicBezTo>
                    <a:pt x="596" y="358"/>
                    <a:pt x="643" y="429"/>
                    <a:pt x="691" y="501"/>
                  </a:cubicBezTo>
                  <a:lnTo>
                    <a:pt x="691" y="548"/>
                  </a:lnTo>
                  <a:cubicBezTo>
                    <a:pt x="643" y="596"/>
                    <a:pt x="620" y="691"/>
                    <a:pt x="572" y="739"/>
                  </a:cubicBezTo>
                  <a:cubicBezTo>
                    <a:pt x="358" y="1048"/>
                    <a:pt x="239" y="1191"/>
                    <a:pt x="167" y="1286"/>
                  </a:cubicBezTo>
                  <a:cubicBezTo>
                    <a:pt x="96" y="1405"/>
                    <a:pt x="48" y="1453"/>
                    <a:pt x="96" y="1548"/>
                  </a:cubicBezTo>
                  <a:cubicBezTo>
                    <a:pt x="119" y="1620"/>
                    <a:pt x="143" y="1644"/>
                    <a:pt x="215" y="1667"/>
                  </a:cubicBezTo>
                  <a:lnTo>
                    <a:pt x="929" y="1667"/>
                  </a:lnTo>
                  <a:cubicBezTo>
                    <a:pt x="1001" y="1667"/>
                    <a:pt x="1096" y="1620"/>
                    <a:pt x="1096" y="1525"/>
                  </a:cubicBezTo>
                  <a:cubicBezTo>
                    <a:pt x="1096" y="1405"/>
                    <a:pt x="1048" y="1334"/>
                    <a:pt x="929" y="1334"/>
                  </a:cubicBezTo>
                  <a:lnTo>
                    <a:pt x="572" y="1334"/>
                  </a:lnTo>
                  <a:cubicBezTo>
                    <a:pt x="620" y="1263"/>
                    <a:pt x="739" y="1096"/>
                    <a:pt x="858" y="953"/>
                  </a:cubicBezTo>
                  <a:cubicBezTo>
                    <a:pt x="953" y="810"/>
                    <a:pt x="1001" y="691"/>
                    <a:pt x="1048" y="596"/>
                  </a:cubicBezTo>
                  <a:lnTo>
                    <a:pt x="1048" y="548"/>
                  </a:lnTo>
                  <a:lnTo>
                    <a:pt x="1048" y="501"/>
                  </a:lnTo>
                  <a:cubicBezTo>
                    <a:pt x="1048" y="239"/>
                    <a:pt x="810"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05"/>
            <p:cNvSpPr/>
            <p:nvPr/>
          </p:nvSpPr>
          <p:spPr>
            <a:xfrm>
              <a:off x="3214263" y="4002858"/>
              <a:ext cx="27425" cy="42850"/>
            </a:xfrm>
            <a:custGeom>
              <a:avLst/>
              <a:gdLst/>
              <a:ahLst/>
              <a:cxnLst/>
              <a:rect l="l" t="t" r="r" b="b"/>
              <a:pathLst>
                <a:path w="1097" h="1714" extrusionOk="0">
                  <a:moveTo>
                    <a:pt x="518" y="366"/>
                  </a:moveTo>
                  <a:cubicBezTo>
                    <a:pt x="528" y="366"/>
                    <a:pt x="538" y="367"/>
                    <a:pt x="549" y="369"/>
                  </a:cubicBezTo>
                  <a:cubicBezTo>
                    <a:pt x="644" y="393"/>
                    <a:pt x="739" y="488"/>
                    <a:pt x="739" y="583"/>
                  </a:cubicBezTo>
                  <a:lnTo>
                    <a:pt x="739" y="1179"/>
                  </a:lnTo>
                  <a:cubicBezTo>
                    <a:pt x="739" y="1298"/>
                    <a:pt x="668" y="1369"/>
                    <a:pt x="549" y="1369"/>
                  </a:cubicBezTo>
                  <a:cubicBezTo>
                    <a:pt x="530" y="1376"/>
                    <a:pt x="512" y="1380"/>
                    <a:pt x="494" y="1380"/>
                  </a:cubicBezTo>
                  <a:cubicBezTo>
                    <a:pt x="395" y="1380"/>
                    <a:pt x="310" y="1279"/>
                    <a:pt x="310" y="1179"/>
                  </a:cubicBezTo>
                  <a:lnTo>
                    <a:pt x="310" y="583"/>
                  </a:lnTo>
                  <a:cubicBezTo>
                    <a:pt x="310" y="474"/>
                    <a:pt x="410" y="366"/>
                    <a:pt x="518" y="366"/>
                  </a:cubicBezTo>
                  <a:close/>
                  <a:moveTo>
                    <a:pt x="534" y="1"/>
                  </a:moveTo>
                  <a:cubicBezTo>
                    <a:pt x="230" y="1"/>
                    <a:pt x="1" y="259"/>
                    <a:pt x="1" y="536"/>
                  </a:cubicBezTo>
                  <a:lnTo>
                    <a:pt x="1" y="1179"/>
                  </a:lnTo>
                  <a:cubicBezTo>
                    <a:pt x="1" y="1456"/>
                    <a:pt x="230" y="1714"/>
                    <a:pt x="534" y="1714"/>
                  </a:cubicBezTo>
                  <a:cubicBezTo>
                    <a:pt x="569" y="1714"/>
                    <a:pt x="606" y="1710"/>
                    <a:pt x="644" y="1702"/>
                  </a:cubicBezTo>
                  <a:cubicBezTo>
                    <a:pt x="882" y="1679"/>
                    <a:pt x="1096" y="1440"/>
                    <a:pt x="1096" y="1179"/>
                  </a:cubicBezTo>
                  <a:lnTo>
                    <a:pt x="1096" y="583"/>
                  </a:lnTo>
                  <a:cubicBezTo>
                    <a:pt x="1096" y="297"/>
                    <a:pt x="882" y="59"/>
                    <a:pt x="644" y="12"/>
                  </a:cubicBezTo>
                  <a:cubicBezTo>
                    <a:pt x="606" y="4"/>
                    <a:pt x="569" y="1"/>
                    <a:pt x="5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05"/>
            <p:cNvSpPr/>
            <p:nvPr/>
          </p:nvSpPr>
          <p:spPr>
            <a:xfrm>
              <a:off x="3350613" y="3828708"/>
              <a:ext cx="17275" cy="44175"/>
            </a:xfrm>
            <a:custGeom>
              <a:avLst/>
              <a:gdLst/>
              <a:ahLst/>
              <a:cxnLst/>
              <a:rect l="l" t="t" r="r" b="b"/>
              <a:pathLst>
                <a:path w="691" h="1767" extrusionOk="0">
                  <a:moveTo>
                    <a:pt x="215" y="0"/>
                  </a:moveTo>
                  <a:cubicBezTo>
                    <a:pt x="96" y="0"/>
                    <a:pt x="0" y="95"/>
                    <a:pt x="48" y="214"/>
                  </a:cubicBezTo>
                  <a:cubicBezTo>
                    <a:pt x="72" y="310"/>
                    <a:pt x="167" y="357"/>
                    <a:pt x="215" y="357"/>
                  </a:cubicBezTo>
                  <a:lnTo>
                    <a:pt x="334" y="357"/>
                  </a:lnTo>
                  <a:lnTo>
                    <a:pt x="334" y="1596"/>
                  </a:lnTo>
                  <a:cubicBezTo>
                    <a:pt x="334" y="1667"/>
                    <a:pt x="405" y="1738"/>
                    <a:pt x="500" y="1762"/>
                  </a:cubicBezTo>
                  <a:cubicBezTo>
                    <a:pt x="513" y="1765"/>
                    <a:pt x="525" y="1767"/>
                    <a:pt x="537" y="1767"/>
                  </a:cubicBezTo>
                  <a:cubicBezTo>
                    <a:pt x="619" y="1767"/>
                    <a:pt x="691" y="1699"/>
                    <a:pt x="691" y="1596"/>
                  </a:cubicBezTo>
                  <a:lnTo>
                    <a:pt x="691" y="191"/>
                  </a:lnTo>
                  <a:cubicBezTo>
                    <a:pt x="691" y="95"/>
                    <a:pt x="596" y="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05"/>
            <p:cNvSpPr/>
            <p:nvPr/>
          </p:nvSpPr>
          <p:spPr>
            <a:xfrm>
              <a:off x="3316663" y="3827458"/>
              <a:ext cx="29200" cy="44875"/>
            </a:xfrm>
            <a:custGeom>
              <a:avLst/>
              <a:gdLst/>
              <a:ahLst/>
              <a:cxnLst/>
              <a:rect l="l" t="t" r="r" b="b"/>
              <a:pathLst>
                <a:path w="1168" h="1795" extrusionOk="0">
                  <a:moveTo>
                    <a:pt x="596" y="383"/>
                  </a:moveTo>
                  <a:cubicBezTo>
                    <a:pt x="715" y="383"/>
                    <a:pt x="811" y="502"/>
                    <a:pt x="811" y="622"/>
                  </a:cubicBezTo>
                  <a:lnTo>
                    <a:pt x="811" y="1241"/>
                  </a:lnTo>
                  <a:cubicBezTo>
                    <a:pt x="811" y="1360"/>
                    <a:pt x="715" y="1479"/>
                    <a:pt x="596" y="1479"/>
                  </a:cubicBezTo>
                  <a:cubicBezTo>
                    <a:pt x="453" y="1479"/>
                    <a:pt x="358" y="1407"/>
                    <a:pt x="358" y="1241"/>
                  </a:cubicBezTo>
                  <a:lnTo>
                    <a:pt x="358" y="622"/>
                  </a:lnTo>
                  <a:cubicBezTo>
                    <a:pt x="358" y="502"/>
                    <a:pt x="477" y="383"/>
                    <a:pt x="596" y="383"/>
                  </a:cubicBezTo>
                  <a:close/>
                  <a:moveTo>
                    <a:pt x="623" y="1"/>
                  </a:moveTo>
                  <a:cubicBezTo>
                    <a:pt x="285" y="1"/>
                    <a:pt x="1" y="255"/>
                    <a:pt x="1" y="574"/>
                  </a:cubicBezTo>
                  <a:lnTo>
                    <a:pt x="1" y="1217"/>
                  </a:lnTo>
                  <a:cubicBezTo>
                    <a:pt x="1" y="1550"/>
                    <a:pt x="263" y="1788"/>
                    <a:pt x="572" y="1788"/>
                  </a:cubicBezTo>
                  <a:cubicBezTo>
                    <a:pt x="599" y="1792"/>
                    <a:pt x="625" y="1794"/>
                    <a:pt x="650" y="1794"/>
                  </a:cubicBezTo>
                  <a:cubicBezTo>
                    <a:pt x="946" y="1794"/>
                    <a:pt x="1168" y="1548"/>
                    <a:pt x="1168" y="1241"/>
                  </a:cubicBezTo>
                  <a:lnTo>
                    <a:pt x="1168" y="598"/>
                  </a:lnTo>
                  <a:cubicBezTo>
                    <a:pt x="1168" y="336"/>
                    <a:pt x="930" y="26"/>
                    <a:pt x="668" y="2"/>
                  </a:cubicBezTo>
                  <a:cubicBezTo>
                    <a:pt x="653" y="1"/>
                    <a:pt x="638" y="1"/>
                    <a:pt x="6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105"/>
          <p:cNvGrpSpPr/>
          <p:nvPr/>
        </p:nvGrpSpPr>
        <p:grpSpPr>
          <a:xfrm>
            <a:off x="3247999" y="4147838"/>
            <a:ext cx="356019" cy="356139"/>
            <a:chOff x="3656038" y="3790508"/>
            <a:chExt cx="297700" cy="297800"/>
          </a:xfrm>
        </p:grpSpPr>
        <p:sp>
          <p:nvSpPr>
            <p:cNvPr id="11391" name="Google Shape;11391;p105"/>
            <p:cNvSpPr/>
            <p:nvPr/>
          </p:nvSpPr>
          <p:spPr>
            <a:xfrm>
              <a:off x="3871563" y="3876333"/>
              <a:ext cx="28600" cy="39900"/>
            </a:xfrm>
            <a:custGeom>
              <a:avLst/>
              <a:gdLst/>
              <a:ahLst/>
              <a:cxnLst/>
              <a:rect l="l" t="t" r="r" b="b"/>
              <a:pathLst>
                <a:path w="1144" h="1596" extrusionOk="0">
                  <a:moveTo>
                    <a:pt x="548" y="334"/>
                  </a:moveTo>
                  <a:cubicBezTo>
                    <a:pt x="619" y="334"/>
                    <a:pt x="667" y="357"/>
                    <a:pt x="667" y="429"/>
                  </a:cubicBezTo>
                  <a:cubicBezTo>
                    <a:pt x="691" y="524"/>
                    <a:pt x="643" y="572"/>
                    <a:pt x="548" y="572"/>
                  </a:cubicBezTo>
                  <a:lnTo>
                    <a:pt x="381" y="572"/>
                  </a:lnTo>
                  <a:lnTo>
                    <a:pt x="381" y="334"/>
                  </a:lnTo>
                  <a:close/>
                  <a:moveTo>
                    <a:pt x="619" y="929"/>
                  </a:moveTo>
                  <a:cubicBezTo>
                    <a:pt x="691" y="929"/>
                    <a:pt x="762" y="1000"/>
                    <a:pt x="786" y="1048"/>
                  </a:cubicBezTo>
                  <a:cubicBezTo>
                    <a:pt x="810" y="1167"/>
                    <a:pt x="738" y="1262"/>
                    <a:pt x="643" y="1262"/>
                  </a:cubicBezTo>
                  <a:lnTo>
                    <a:pt x="381" y="1262"/>
                  </a:lnTo>
                  <a:lnTo>
                    <a:pt x="381" y="929"/>
                  </a:lnTo>
                  <a:close/>
                  <a:moveTo>
                    <a:pt x="191" y="0"/>
                  </a:moveTo>
                  <a:cubicBezTo>
                    <a:pt x="95" y="0"/>
                    <a:pt x="0" y="95"/>
                    <a:pt x="0" y="191"/>
                  </a:cubicBezTo>
                  <a:lnTo>
                    <a:pt x="0" y="1429"/>
                  </a:lnTo>
                  <a:lnTo>
                    <a:pt x="0" y="1500"/>
                  </a:lnTo>
                  <a:cubicBezTo>
                    <a:pt x="71" y="1548"/>
                    <a:pt x="143" y="1596"/>
                    <a:pt x="214" y="1596"/>
                  </a:cubicBezTo>
                  <a:lnTo>
                    <a:pt x="643" y="1596"/>
                  </a:lnTo>
                  <a:cubicBezTo>
                    <a:pt x="905" y="1596"/>
                    <a:pt x="1143" y="1358"/>
                    <a:pt x="1143" y="1072"/>
                  </a:cubicBezTo>
                  <a:cubicBezTo>
                    <a:pt x="1143" y="929"/>
                    <a:pt x="1095" y="786"/>
                    <a:pt x="976" y="691"/>
                  </a:cubicBezTo>
                  <a:cubicBezTo>
                    <a:pt x="1024" y="596"/>
                    <a:pt x="1024" y="500"/>
                    <a:pt x="1024" y="429"/>
                  </a:cubicBezTo>
                  <a:cubicBezTo>
                    <a:pt x="1000" y="191"/>
                    <a:pt x="786" y="0"/>
                    <a:pt x="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05"/>
            <p:cNvSpPr/>
            <p:nvPr/>
          </p:nvSpPr>
          <p:spPr>
            <a:xfrm>
              <a:off x="3799513" y="3812033"/>
              <a:ext cx="35150" cy="40625"/>
            </a:xfrm>
            <a:custGeom>
              <a:avLst/>
              <a:gdLst/>
              <a:ahLst/>
              <a:cxnLst/>
              <a:rect l="l" t="t" r="r" b="b"/>
              <a:pathLst>
                <a:path w="1406" h="1625" extrusionOk="0">
                  <a:moveTo>
                    <a:pt x="715" y="643"/>
                  </a:moveTo>
                  <a:lnTo>
                    <a:pt x="834" y="977"/>
                  </a:lnTo>
                  <a:lnTo>
                    <a:pt x="572" y="977"/>
                  </a:lnTo>
                  <a:lnTo>
                    <a:pt x="715" y="643"/>
                  </a:lnTo>
                  <a:close/>
                  <a:moveTo>
                    <a:pt x="691" y="0"/>
                  </a:moveTo>
                  <a:cubicBezTo>
                    <a:pt x="596" y="0"/>
                    <a:pt x="548" y="48"/>
                    <a:pt x="501" y="119"/>
                  </a:cubicBezTo>
                  <a:lnTo>
                    <a:pt x="0" y="1381"/>
                  </a:lnTo>
                  <a:cubicBezTo>
                    <a:pt x="0" y="1548"/>
                    <a:pt x="72" y="1620"/>
                    <a:pt x="167" y="1620"/>
                  </a:cubicBezTo>
                  <a:lnTo>
                    <a:pt x="215" y="1620"/>
                  </a:lnTo>
                  <a:cubicBezTo>
                    <a:pt x="286" y="1620"/>
                    <a:pt x="358" y="1596"/>
                    <a:pt x="358" y="1501"/>
                  </a:cubicBezTo>
                  <a:lnTo>
                    <a:pt x="453" y="1310"/>
                  </a:lnTo>
                  <a:lnTo>
                    <a:pt x="953" y="1310"/>
                  </a:lnTo>
                  <a:lnTo>
                    <a:pt x="1024" y="1501"/>
                  </a:lnTo>
                  <a:cubicBezTo>
                    <a:pt x="1042" y="1569"/>
                    <a:pt x="1108" y="1625"/>
                    <a:pt x="1179" y="1625"/>
                  </a:cubicBezTo>
                  <a:cubicBezTo>
                    <a:pt x="1207" y="1625"/>
                    <a:pt x="1236" y="1616"/>
                    <a:pt x="1263" y="1596"/>
                  </a:cubicBezTo>
                  <a:cubicBezTo>
                    <a:pt x="1358" y="1572"/>
                    <a:pt x="1406" y="1453"/>
                    <a:pt x="1358" y="1358"/>
                  </a:cubicBezTo>
                  <a:lnTo>
                    <a:pt x="882" y="119"/>
                  </a:lnTo>
                  <a:cubicBezTo>
                    <a:pt x="834" y="24"/>
                    <a:pt x="763"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05"/>
            <p:cNvSpPr/>
            <p:nvPr/>
          </p:nvSpPr>
          <p:spPr>
            <a:xfrm>
              <a:off x="3916788" y="4003133"/>
              <a:ext cx="30400" cy="39325"/>
            </a:xfrm>
            <a:custGeom>
              <a:avLst/>
              <a:gdLst/>
              <a:ahLst/>
              <a:cxnLst/>
              <a:rect l="l" t="t" r="r" b="b"/>
              <a:pathLst>
                <a:path w="1216" h="1573" extrusionOk="0">
                  <a:moveTo>
                    <a:pt x="525" y="334"/>
                  </a:moveTo>
                  <a:cubicBezTo>
                    <a:pt x="834" y="334"/>
                    <a:pt x="858" y="644"/>
                    <a:pt x="858" y="763"/>
                  </a:cubicBezTo>
                  <a:cubicBezTo>
                    <a:pt x="858" y="1072"/>
                    <a:pt x="715" y="1215"/>
                    <a:pt x="525" y="1215"/>
                  </a:cubicBezTo>
                  <a:lnTo>
                    <a:pt x="358" y="1215"/>
                  </a:lnTo>
                  <a:lnTo>
                    <a:pt x="358" y="763"/>
                  </a:lnTo>
                  <a:lnTo>
                    <a:pt x="358" y="334"/>
                  </a:lnTo>
                  <a:close/>
                  <a:moveTo>
                    <a:pt x="96" y="1"/>
                  </a:moveTo>
                  <a:cubicBezTo>
                    <a:pt x="25" y="24"/>
                    <a:pt x="1" y="96"/>
                    <a:pt x="1" y="167"/>
                  </a:cubicBezTo>
                  <a:lnTo>
                    <a:pt x="1" y="810"/>
                  </a:lnTo>
                  <a:cubicBezTo>
                    <a:pt x="25" y="953"/>
                    <a:pt x="25" y="1406"/>
                    <a:pt x="25" y="1406"/>
                  </a:cubicBezTo>
                  <a:cubicBezTo>
                    <a:pt x="25" y="1453"/>
                    <a:pt x="72" y="1549"/>
                    <a:pt x="144" y="1572"/>
                  </a:cubicBezTo>
                  <a:lnTo>
                    <a:pt x="549" y="1572"/>
                  </a:lnTo>
                  <a:cubicBezTo>
                    <a:pt x="953" y="1572"/>
                    <a:pt x="1215" y="1239"/>
                    <a:pt x="1215" y="810"/>
                  </a:cubicBezTo>
                  <a:cubicBezTo>
                    <a:pt x="1215" y="334"/>
                    <a:pt x="953"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05"/>
            <p:cNvSpPr/>
            <p:nvPr/>
          </p:nvSpPr>
          <p:spPr>
            <a:xfrm>
              <a:off x="3833438" y="3939933"/>
              <a:ext cx="34575" cy="39425"/>
            </a:xfrm>
            <a:custGeom>
              <a:avLst/>
              <a:gdLst/>
              <a:ahLst/>
              <a:cxnLst/>
              <a:rect l="l" t="t" r="r" b="b"/>
              <a:pathLst>
                <a:path w="1383" h="1577" extrusionOk="0">
                  <a:moveTo>
                    <a:pt x="710" y="0"/>
                  </a:moveTo>
                  <a:cubicBezTo>
                    <a:pt x="316" y="0"/>
                    <a:pt x="1" y="341"/>
                    <a:pt x="1" y="766"/>
                  </a:cubicBezTo>
                  <a:cubicBezTo>
                    <a:pt x="1" y="1219"/>
                    <a:pt x="358" y="1576"/>
                    <a:pt x="787" y="1576"/>
                  </a:cubicBezTo>
                  <a:cubicBezTo>
                    <a:pt x="977" y="1576"/>
                    <a:pt x="1120" y="1505"/>
                    <a:pt x="1263" y="1386"/>
                  </a:cubicBezTo>
                  <a:lnTo>
                    <a:pt x="1334" y="1338"/>
                  </a:lnTo>
                  <a:cubicBezTo>
                    <a:pt x="1382" y="1266"/>
                    <a:pt x="1382" y="1147"/>
                    <a:pt x="1311" y="1100"/>
                  </a:cubicBezTo>
                  <a:cubicBezTo>
                    <a:pt x="1278" y="1067"/>
                    <a:pt x="1234" y="1049"/>
                    <a:pt x="1190" y="1049"/>
                  </a:cubicBezTo>
                  <a:cubicBezTo>
                    <a:pt x="1139" y="1049"/>
                    <a:pt x="1087" y="1073"/>
                    <a:pt x="1049" y="1124"/>
                  </a:cubicBezTo>
                  <a:lnTo>
                    <a:pt x="1025" y="1147"/>
                  </a:lnTo>
                  <a:cubicBezTo>
                    <a:pt x="977" y="1219"/>
                    <a:pt x="882" y="1243"/>
                    <a:pt x="787" y="1243"/>
                  </a:cubicBezTo>
                  <a:cubicBezTo>
                    <a:pt x="549" y="1243"/>
                    <a:pt x="334" y="1028"/>
                    <a:pt x="334" y="790"/>
                  </a:cubicBezTo>
                  <a:cubicBezTo>
                    <a:pt x="334" y="552"/>
                    <a:pt x="549" y="362"/>
                    <a:pt x="787" y="362"/>
                  </a:cubicBezTo>
                  <a:cubicBezTo>
                    <a:pt x="882" y="362"/>
                    <a:pt x="977" y="385"/>
                    <a:pt x="1049" y="433"/>
                  </a:cubicBezTo>
                  <a:cubicBezTo>
                    <a:pt x="1086" y="461"/>
                    <a:pt x="1124" y="474"/>
                    <a:pt x="1159" y="474"/>
                  </a:cubicBezTo>
                  <a:cubicBezTo>
                    <a:pt x="1212" y="474"/>
                    <a:pt x="1258" y="443"/>
                    <a:pt x="1287" y="385"/>
                  </a:cubicBezTo>
                  <a:cubicBezTo>
                    <a:pt x="1358" y="290"/>
                    <a:pt x="1334" y="195"/>
                    <a:pt x="1239" y="147"/>
                  </a:cubicBezTo>
                  <a:cubicBezTo>
                    <a:pt x="1120" y="52"/>
                    <a:pt x="930" y="4"/>
                    <a:pt x="787" y="4"/>
                  </a:cubicBezTo>
                  <a:cubicBezTo>
                    <a:pt x="761" y="1"/>
                    <a:pt x="735" y="0"/>
                    <a:pt x="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05"/>
            <p:cNvSpPr/>
            <p:nvPr/>
          </p:nvSpPr>
          <p:spPr>
            <a:xfrm>
              <a:off x="3656038" y="3790508"/>
              <a:ext cx="297700" cy="297800"/>
            </a:xfrm>
            <a:custGeom>
              <a:avLst/>
              <a:gdLst/>
              <a:ahLst/>
              <a:cxnLst/>
              <a:rect l="l" t="t" r="r" b="b"/>
              <a:pathLst>
                <a:path w="11908" h="11912" extrusionOk="0">
                  <a:moveTo>
                    <a:pt x="3406" y="1099"/>
                  </a:moveTo>
                  <a:lnTo>
                    <a:pt x="3406" y="2314"/>
                  </a:lnTo>
                  <a:lnTo>
                    <a:pt x="1072" y="2314"/>
                  </a:lnTo>
                  <a:lnTo>
                    <a:pt x="1072" y="1099"/>
                  </a:lnTo>
                  <a:close/>
                  <a:moveTo>
                    <a:pt x="4739" y="1099"/>
                  </a:moveTo>
                  <a:lnTo>
                    <a:pt x="4739" y="2314"/>
                  </a:lnTo>
                  <a:lnTo>
                    <a:pt x="3715" y="2314"/>
                  </a:lnTo>
                  <a:lnTo>
                    <a:pt x="3715" y="1099"/>
                  </a:lnTo>
                  <a:close/>
                  <a:moveTo>
                    <a:pt x="5478" y="3624"/>
                  </a:moveTo>
                  <a:lnTo>
                    <a:pt x="5478" y="4838"/>
                  </a:lnTo>
                  <a:lnTo>
                    <a:pt x="1072" y="4838"/>
                  </a:lnTo>
                  <a:lnTo>
                    <a:pt x="1072" y="3624"/>
                  </a:lnTo>
                  <a:close/>
                  <a:moveTo>
                    <a:pt x="4168" y="6148"/>
                  </a:moveTo>
                  <a:lnTo>
                    <a:pt x="4168" y="7363"/>
                  </a:lnTo>
                  <a:lnTo>
                    <a:pt x="1072" y="7363"/>
                  </a:lnTo>
                  <a:lnTo>
                    <a:pt x="1072" y="6148"/>
                  </a:lnTo>
                  <a:close/>
                  <a:moveTo>
                    <a:pt x="6025" y="6148"/>
                  </a:moveTo>
                  <a:lnTo>
                    <a:pt x="6025" y="7363"/>
                  </a:lnTo>
                  <a:lnTo>
                    <a:pt x="4501" y="7363"/>
                  </a:lnTo>
                  <a:lnTo>
                    <a:pt x="4501" y="6148"/>
                  </a:lnTo>
                  <a:close/>
                  <a:moveTo>
                    <a:pt x="9383" y="8649"/>
                  </a:moveTo>
                  <a:lnTo>
                    <a:pt x="9383" y="9863"/>
                  </a:lnTo>
                  <a:lnTo>
                    <a:pt x="7454" y="9863"/>
                  </a:lnTo>
                  <a:lnTo>
                    <a:pt x="7454" y="8649"/>
                  </a:lnTo>
                  <a:close/>
                  <a:moveTo>
                    <a:pt x="11550" y="11006"/>
                  </a:moveTo>
                  <a:lnTo>
                    <a:pt x="11550" y="11482"/>
                  </a:lnTo>
                  <a:lnTo>
                    <a:pt x="357" y="11482"/>
                  </a:lnTo>
                  <a:lnTo>
                    <a:pt x="357" y="11006"/>
                  </a:lnTo>
                  <a:close/>
                  <a:moveTo>
                    <a:pt x="916" y="0"/>
                  </a:moveTo>
                  <a:cubicBezTo>
                    <a:pt x="810" y="0"/>
                    <a:pt x="715" y="88"/>
                    <a:pt x="715" y="194"/>
                  </a:cubicBezTo>
                  <a:lnTo>
                    <a:pt x="715" y="1599"/>
                  </a:lnTo>
                  <a:lnTo>
                    <a:pt x="476" y="1599"/>
                  </a:lnTo>
                  <a:cubicBezTo>
                    <a:pt x="381" y="1599"/>
                    <a:pt x="334" y="1647"/>
                    <a:pt x="310" y="1719"/>
                  </a:cubicBezTo>
                  <a:cubicBezTo>
                    <a:pt x="262" y="1838"/>
                    <a:pt x="357" y="1957"/>
                    <a:pt x="476" y="1957"/>
                  </a:cubicBezTo>
                  <a:lnTo>
                    <a:pt x="715" y="1957"/>
                  </a:lnTo>
                  <a:lnTo>
                    <a:pt x="715" y="4124"/>
                  </a:lnTo>
                  <a:lnTo>
                    <a:pt x="500" y="4124"/>
                  </a:lnTo>
                  <a:cubicBezTo>
                    <a:pt x="429" y="4124"/>
                    <a:pt x="334" y="4171"/>
                    <a:pt x="334" y="4267"/>
                  </a:cubicBezTo>
                  <a:cubicBezTo>
                    <a:pt x="334" y="4386"/>
                    <a:pt x="381" y="4481"/>
                    <a:pt x="500" y="4481"/>
                  </a:cubicBezTo>
                  <a:lnTo>
                    <a:pt x="715" y="4481"/>
                  </a:lnTo>
                  <a:lnTo>
                    <a:pt x="715" y="6648"/>
                  </a:lnTo>
                  <a:lnTo>
                    <a:pt x="500" y="6648"/>
                  </a:lnTo>
                  <a:cubicBezTo>
                    <a:pt x="429" y="6648"/>
                    <a:pt x="334" y="6720"/>
                    <a:pt x="334" y="6791"/>
                  </a:cubicBezTo>
                  <a:cubicBezTo>
                    <a:pt x="334" y="6910"/>
                    <a:pt x="381" y="7005"/>
                    <a:pt x="500" y="7005"/>
                  </a:cubicBezTo>
                  <a:lnTo>
                    <a:pt x="715" y="7005"/>
                  </a:lnTo>
                  <a:lnTo>
                    <a:pt x="715" y="9172"/>
                  </a:lnTo>
                  <a:lnTo>
                    <a:pt x="500" y="9172"/>
                  </a:lnTo>
                  <a:cubicBezTo>
                    <a:pt x="429" y="9172"/>
                    <a:pt x="334" y="9244"/>
                    <a:pt x="334" y="9339"/>
                  </a:cubicBezTo>
                  <a:cubicBezTo>
                    <a:pt x="334" y="9458"/>
                    <a:pt x="381" y="9530"/>
                    <a:pt x="500" y="9530"/>
                  </a:cubicBezTo>
                  <a:lnTo>
                    <a:pt x="715" y="9530"/>
                  </a:lnTo>
                  <a:lnTo>
                    <a:pt x="715" y="10768"/>
                  </a:lnTo>
                  <a:lnTo>
                    <a:pt x="310" y="10768"/>
                  </a:lnTo>
                  <a:cubicBezTo>
                    <a:pt x="143" y="10768"/>
                    <a:pt x="0" y="10887"/>
                    <a:pt x="0" y="11054"/>
                  </a:cubicBezTo>
                  <a:lnTo>
                    <a:pt x="0" y="11625"/>
                  </a:lnTo>
                  <a:cubicBezTo>
                    <a:pt x="0" y="11768"/>
                    <a:pt x="119" y="11911"/>
                    <a:pt x="310" y="11911"/>
                  </a:cubicBezTo>
                  <a:lnTo>
                    <a:pt x="11622" y="11911"/>
                  </a:lnTo>
                  <a:cubicBezTo>
                    <a:pt x="11765" y="11911"/>
                    <a:pt x="11907" y="11792"/>
                    <a:pt x="11907" y="11625"/>
                  </a:cubicBezTo>
                  <a:lnTo>
                    <a:pt x="11907" y="11030"/>
                  </a:lnTo>
                  <a:cubicBezTo>
                    <a:pt x="11907" y="10792"/>
                    <a:pt x="11788" y="10673"/>
                    <a:pt x="11622" y="10673"/>
                  </a:cubicBezTo>
                  <a:lnTo>
                    <a:pt x="1072" y="10673"/>
                  </a:lnTo>
                  <a:lnTo>
                    <a:pt x="1072" y="10220"/>
                  </a:lnTo>
                  <a:lnTo>
                    <a:pt x="9478" y="10220"/>
                  </a:lnTo>
                  <a:cubicBezTo>
                    <a:pt x="9621" y="10220"/>
                    <a:pt x="9716" y="10101"/>
                    <a:pt x="9716" y="9982"/>
                  </a:cubicBezTo>
                  <a:lnTo>
                    <a:pt x="9716" y="8506"/>
                  </a:lnTo>
                  <a:cubicBezTo>
                    <a:pt x="9716" y="8410"/>
                    <a:pt x="9621" y="8315"/>
                    <a:pt x="9526" y="8315"/>
                  </a:cubicBezTo>
                  <a:lnTo>
                    <a:pt x="3096" y="8315"/>
                  </a:lnTo>
                  <a:cubicBezTo>
                    <a:pt x="3072" y="8315"/>
                    <a:pt x="3001" y="8363"/>
                    <a:pt x="3001" y="8387"/>
                  </a:cubicBezTo>
                  <a:cubicBezTo>
                    <a:pt x="2906" y="8506"/>
                    <a:pt x="3001" y="8649"/>
                    <a:pt x="3120" y="8649"/>
                  </a:cubicBezTo>
                  <a:lnTo>
                    <a:pt x="7073" y="8649"/>
                  </a:lnTo>
                  <a:lnTo>
                    <a:pt x="7073" y="9863"/>
                  </a:lnTo>
                  <a:lnTo>
                    <a:pt x="1072" y="9863"/>
                  </a:lnTo>
                  <a:lnTo>
                    <a:pt x="1072" y="8649"/>
                  </a:lnTo>
                  <a:lnTo>
                    <a:pt x="2286" y="8649"/>
                  </a:lnTo>
                  <a:cubicBezTo>
                    <a:pt x="2382" y="8649"/>
                    <a:pt x="2477" y="8577"/>
                    <a:pt x="2477" y="8506"/>
                  </a:cubicBezTo>
                  <a:cubicBezTo>
                    <a:pt x="2477" y="8387"/>
                    <a:pt x="2405" y="8291"/>
                    <a:pt x="2286" y="8291"/>
                  </a:cubicBezTo>
                  <a:lnTo>
                    <a:pt x="1048" y="8291"/>
                  </a:lnTo>
                  <a:lnTo>
                    <a:pt x="1048" y="7696"/>
                  </a:lnTo>
                  <a:lnTo>
                    <a:pt x="6073" y="7696"/>
                  </a:lnTo>
                  <a:cubicBezTo>
                    <a:pt x="6216" y="7696"/>
                    <a:pt x="6311" y="7577"/>
                    <a:pt x="6311" y="7458"/>
                  </a:cubicBezTo>
                  <a:lnTo>
                    <a:pt x="6311" y="6029"/>
                  </a:lnTo>
                  <a:cubicBezTo>
                    <a:pt x="6311" y="5886"/>
                    <a:pt x="6192" y="5791"/>
                    <a:pt x="6073" y="5791"/>
                  </a:cubicBezTo>
                  <a:lnTo>
                    <a:pt x="1048" y="5791"/>
                  </a:lnTo>
                  <a:lnTo>
                    <a:pt x="1048" y="5195"/>
                  </a:lnTo>
                  <a:lnTo>
                    <a:pt x="6287" y="5195"/>
                  </a:lnTo>
                  <a:cubicBezTo>
                    <a:pt x="6382" y="5195"/>
                    <a:pt x="6454" y="5124"/>
                    <a:pt x="6454" y="5053"/>
                  </a:cubicBezTo>
                  <a:cubicBezTo>
                    <a:pt x="6454" y="4933"/>
                    <a:pt x="6406" y="4838"/>
                    <a:pt x="6287" y="4838"/>
                  </a:cubicBezTo>
                  <a:lnTo>
                    <a:pt x="5835" y="4838"/>
                  </a:lnTo>
                  <a:lnTo>
                    <a:pt x="5835" y="3624"/>
                  </a:lnTo>
                  <a:lnTo>
                    <a:pt x="7573" y="3624"/>
                  </a:lnTo>
                  <a:lnTo>
                    <a:pt x="7573" y="4838"/>
                  </a:lnTo>
                  <a:lnTo>
                    <a:pt x="7121" y="4838"/>
                  </a:lnTo>
                  <a:cubicBezTo>
                    <a:pt x="7025" y="4838"/>
                    <a:pt x="6930" y="4886"/>
                    <a:pt x="6930" y="4981"/>
                  </a:cubicBezTo>
                  <a:cubicBezTo>
                    <a:pt x="6930" y="5100"/>
                    <a:pt x="7002" y="5195"/>
                    <a:pt x="7121" y="5195"/>
                  </a:cubicBezTo>
                  <a:lnTo>
                    <a:pt x="7692" y="5195"/>
                  </a:lnTo>
                  <a:cubicBezTo>
                    <a:pt x="7835" y="5195"/>
                    <a:pt x="7930" y="5076"/>
                    <a:pt x="7930" y="4957"/>
                  </a:cubicBezTo>
                  <a:lnTo>
                    <a:pt x="7930" y="3528"/>
                  </a:lnTo>
                  <a:cubicBezTo>
                    <a:pt x="7930" y="3386"/>
                    <a:pt x="7811" y="3290"/>
                    <a:pt x="7692" y="3290"/>
                  </a:cubicBezTo>
                  <a:lnTo>
                    <a:pt x="1072" y="3290"/>
                  </a:lnTo>
                  <a:lnTo>
                    <a:pt x="1072" y="2695"/>
                  </a:lnTo>
                  <a:lnTo>
                    <a:pt x="4835" y="2695"/>
                  </a:lnTo>
                  <a:cubicBezTo>
                    <a:pt x="4977" y="2695"/>
                    <a:pt x="5073" y="2576"/>
                    <a:pt x="5073" y="2457"/>
                  </a:cubicBezTo>
                  <a:lnTo>
                    <a:pt x="5073" y="1028"/>
                  </a:lnTo>
                  <a:cubicBezTo>
                    <a:pt x="5073" y="885"/>
                    <a:pt x="4954" y="790"/>
                    <a:pt x="4835" y="790"/>
                  </a:cubicBezTo>
                  <a:lnTo>
                    <a:pt x="1072" y="790"/>
                  </a:lnTo>
                  <a:lnTo>
                    <a:pt x="1072" y="194"/>
                  </a:lnTo>
                  <a:cubicBezTo>
                    <a:pt x="1072" y="99"/>
                    <a:pt x="1024" y="52"/>
                    <a:pt x="953" y="4"/>
                  </a:cubicBezTo>
                  <a:cubicBezTo>
                    <a:pt x="940" y="1"/>
                    <a:pt x="928" y="0"/>
                    <a:pt x="9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6" name="Google Shape;11396;p105"/>
          <p:cNvGrpSpPr/>
          <p:nvPr/>
        </p:nvGrpSpPr>
        <p:grpSpPr>
          <a:xfrm>
            <a:off x="4031151" y="4146473"/>
            <a:ext cx="355330" cy="353179"/>
            <a:chOff x="3688251" y="4146473"/>
            <a:chExt cx="355330" cy="353179"/>
          </a:xfrm>
        </p:grpSpPr>
        <p:sp>
          <p:nvSpPr>
            <p:cNvPr id="11397" name="Google Shape;11397;p105"/>
            <p:cNvSpPr/>
            <p:nvPr/>
          </p:nvSpPr>
          <p:spPr>
            <a:xfrm>
              <a:off x="3688251" y="4152153"/>
              <a:ext cx="348216" cy="347499"/>
            </a:xfrm>
            <a:custGeom>
              <a:avLst/>
              <a:gdLst/>
              <a:ahLst/>
              <a:cxnLst/>
              <a:rect l="l" t="t" r="r" b="b"/>
              <a:pathLst>
                <a:path w="11647" h="11623" extrusionOk="0">
                  <a:moveTo>
                    <a:pt x="5788" y="1"/>
                  </a:moveTo>
                  <a:cubicBezTo>
                    <a:pt x="4240" y="25"/>
                    <a:pt x="2811" y="620"/>
                    <a:pt x="1715" y="1715"/>
                  </a:cubicBezTo>
                  <a:cubicBezTo>
                    <a:pt x="596" y="2811"/>
                    <a:pt x="1" y="4287"/>
                    <a:pt x="1" y="5835"/>
                  </a:cubicBezTo>
                  <a:cubicBezTo>
                    <a:pt x="1" y="6693"/>
                    <a:pt x="191" y="7550"/>
                    <a:pt x="572" y="8336"/>
                  </a:cubicBezTo>
                  <a:cubicBezTo>
                    <a:pt x="590" y="8387"/>
                    <a:pt x="656" y="8426"/>
                    <a:pt x="728" y="8426"/>
                  </a:cubicBezTo>
                  <a:cubicBezTo>
                    <a:pt x="755" y="8426"/>
                    <a:pt x="784" y="8421"/>
                    <a:pt x="811" y="8407"/>
                  </a:cubicBezTo>
                  <a:cubicBezTo>
                    <a:pt x="906" y="8383"/>
                    <a:pt x="930" y="8264"/>
                    <a:pt x="906" y="8169"/>
                  </a:cubicBezTo>
                  <a:cubicBezTo>
                    <a:pt x="549" y="7431"/>
                    <a:pt x="358" y="6669"/>
                    <a:pt x="358" y="5835"/>
                  </a:cubicBezTo>
                  <a:cubicBezTo>
                    <a:pt x="358" y="4359"/>
                    <a:pt x="930" y="3001"/>
                    <a:pt x="1954" y="1954"/>
                  </a:cubicBezTo>
                  <a:cubicBezTo>
                    <a:pt x="2930" y="953"/>
                    <a:pt x="4264" y="382"/>
                    <a:pt x="5669" y="310"/>
                  </a:cubicBezTo>
                  <a:lnTo>
                    <a:pt x="5669" y="5788"/>
                  </a:lnTo>
                  <a:cubicBezTo>
                    <a:pt x="5669" y="5883"/>
                    <a:pt x="5764" y="5978"/>
                    <a:pt x="5835" y="5978"/>
                  </a:cubicBezTo>
                  <a:lnTo>
                    <a:pt x="11313" y="5978"/>
                  </a:lnTo>
                  <a:cubicBezTo>
                    <a:pt x="11289" y="7383"/>
                    <a:pt x="10694" y="8717"/>
                    <a:pt x="9693" y="9693"/>
                  </a:cubicBezTo>
                  <a:cubicBezTo>
                    <a:pt x="8645" y="10717"/>
                    <a:pt x="7264" y="11265"/>
                    <a:pt x="5812" y="11265"/>
                  </a:cubicBezTo>
                  <a:cubicBezTo>
                    <a:pt x="3978" y="11265"/>
                    <a:pt x="2263" y="10360"/>
                    <a:pt x="1263" y="8836"/>
                  </a:cubicBezTo>
                  <a:cubicBezTo>
                    <a:pt x="1215" y="8772"/>
                    <a:pt x="1168" y="8751"/>
                    <a:pt x="1113" y="8751"/>
                  </a:cubicBezTo>
                  <a:cubicBezTo>
                    <a:pt x="1086" y="8751"/>
                    <a:pt x="1057" y="8757"/>
                    <a:pt x="1025" y="8764"/>
                  </a:cubicBezTo>
                  <a:cubicBezTo>
                    <a:pt x="930" y="8836"/>
                    <a:pt x="930" y="8931"/>
                    <a:pt x="953" y="9003"/>
                  </a:cubicBezTo>
                  <a:cubicBezTo>
                    <a:pt x="2073" y="10646"/>
                    <a:pt x="3883" y="11622"/>
                    <a:pt x="5812" y="11622"/>
                  </a:cubicBezTo>
                  <a:cubicBezTo>
                    <a:pt x="7359" y="11622"/>
                    <a:pt x="8812" y="11027"/>
                    <a:pt x="9931" y="9931"/>
                  </a:cubicBezTo>
                  <a:cubicBezTo>
                    <a:pt x="11027" y="8860"/>
                    <a:pt x="11646" y="7407"/>
                    <a:pt x="11646" y="5859"/>
                  </a:cubicBezTo>
                  <a:cubicBezTo>
                    <a:pt x="11646" y="5788"/>
                    <a:pt x="11622" y="5740"/>
                    <a:pt x="11598" y="5669"/>
                  </a:cubicBezTo>
                  <a:cubicBezTo>
                    <a:pt x="11598" y="5684"/>
                    <a:pt x="11588" y="5690"/>
                    <a:pt x="11571" y="5690"/>
                  </a:cubicBezTo>
                  <a:cubicBezTo>
                    <a:pt x="11538" y="5690"/>
                    <a:pt x="11479" y="5669"/>
                    <a:pt x="11432" y="5669"/>
                  </a:cubicBezTo>
                  <a:lnTo>
                    <a:pt x="6026" y="5669"/>
                  </a:lnTo>
                  <a:lnTo>
                    <a:pt x="6026" y="263"/>
                  </a:lnTo>
                  <a:cubicBezTo>
                    <a:pt x="6026" y="191"/>
                    <a:pt x="6026" y="167"/>
                    <a:pt x="6002" y="120"/>
                  </a:cubicBezTo>
                  <a:cubicBezTo>
                    <a:pt x="5931" y="48"/>
                    <a:pt x="5883" y="1"/>
                    <a:pt x="5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05"/>
            <p:cNvSpPr/>
            <p:nvPr/>
          </p:nvSpPr>
          <p:spPr>
            <a:xfrm>
              <a:off x="3886200" y="4146473"/>
              <a:ext cx="157380" cy="157380"/>
            </a:xfrm>
            <a:custGeom>
              <a:avLst/>
              <a:gdLst/>
              <a:ahLst/>
              <a:cxnLst/>
              <a:rect l="l" t="t" r="r" b="b"/>
              <a:pathLst>
                <a:path w="5264" h="5264" extrusionOk="0">
                  <a:moveTo>
                    <a:pt x="238" y="0"/>
                  </a:moveTo>
                  <a:cubicBezTo>
                    <a:pt x="143" y="0"/>
                    <a:pt x="24" y="72"/>
                    <a:pt x="0" y="191"/>
                  </a:cubicBezTo>
                  <a:lnTo>
                    <a:pt x="0" y="238"/>
                  </a:lnTo>
                  <a:lnTo>
                    <a:pt x="0" y="3406"/>
                  </a:lnTo>
                  <a:cubicBezTo>
                    <a:pt x="0" y="3430"/>
                    <a:pt x="24" y="3477"/>
                    <a:pt x="48" y="3477"/>
                  </a:cubicBezTo>
                  <a:cubicBezTo>
                    <a:pt x="95" y="3504"/>
                    <a:pt x="141" y="3516"/>
                    <a:pt x="182" y="3516"/>
                  </a:cubicBezTo>
                  <a:cubicBezTo>
                    <a:pt x="285" y="3516"/>
                    <a:pt x="357" y="3443"/>
                    <a:pt x="357" y="3358"/>
                  </a:cubicBezTo>
                  <a:lnTo>
                    <a:pt x="357" y="357"/>
                  </a:lnTo>
                  <a:cubicBezTo>
                    <a:pt x="1548" y="381"/>
                    <a:pt x="2667" y="905"/>
                    <a:pt x="3549" y="1763"/>
                  </a:cubicBezTo>
                  <a:cubicBezTo>
                    <a:pt x="4406" y="2620"/>
                    <a:pt x="4882" y="3763"/>
                    <a:pt x="4930" y="4954"/>
                  </a:cubicBezTo>
                  <a:lnTo>
                    <a:pt x="357" y="4954"/>
                  </a:lnTo>
                  <a:lnTo>
                    <a:pt x="357" y="4144"/>
                  </a:lnTo>
                  <a:cubicBezTo>
                    <a:pt x="357" y="4120"/>
                    <a:pt x="334" y="4049"/>
                    <a:pt x="286" y="4049"/>
                  </a:cubicBezTo>
                  <a:cubicBezTo>
                    <a:pt x="245" y="4021"/>
                    <a:pt x="204" y="4010"/>
                    <a:pt x="167" y="4010"/>
                  </a:cubicBezTo>
                  <a:cubicBezTo>
                    <a:pt x="73" y="4010"/>
                    <a:pt x="0" y="4083"/>
                    <a:pt x="0" y="4168"/>
                  </a:cubicBezTo>
                  <a:lnTo>
                    <a:pt x="0" y="5144"/>
                  </a:lnTo>
                  <a:cubicBezTo>
                    <a:pt x="0" y="5216"/>
                    <a:pt x="48" y="5263"/>
                    <a:pt x="119" y="5263"/>
                  </a:cubicBezTo>
                  <a:lnTo>
                    <a:pt x="5097" y="5263"/>
                  </a:lnTo>
                  <a:cubicBezTo>
                    <a:pt x="5192" y="5239"/>
                    <a:pt x="5263" y="5120"/>
                    <a:pt x="5239" y="5025"/>
                  </a:cubicBezTo>
                  <a:cubicBezTo>
                    <a:pt x="5263" y="3691"/>
                    <a:pt x="4739" y="2453"/>
                    <a:pt x="3787" y="1501"/>
                  </a:cubicBezTo>
                  <a:cubicBezTo>
                    <a:pt x="2834" y="548"/>
                    <a:pt x="1572" y="24"/>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9" name="Google Shape;11399;p105"/>
          <p:cNvGrpSpPr/>
          <p:nvPr/>
        </p:nvGrpSpPr>
        <p:grpSpPr>
          <a:xfrm>
            <a:off x="4769597" y="4146523"/>
            <a:ext cx="356019" cy="356019"/>
            <a:chOff x="4673513" y="3789408"/>
            <a:chExt cx="297700" cy="297700"/>
          </a:xfrm>
        </p:grpSpPr>
        <p:sp>
          <p:nvSpPr>
            <p:cNvPr id="11400" name="Google Shape;11400;p105"/>
            <p:cNvSpPr/>
            <p:nvPr/>
          </p:nvSpPr>
          <p:spPr>
            <a:xfrm>
              <a:off x="4709213" y="3803083"/>
              <a:ext cx="255450" cy="176850"/>
            </a:xfrm>
            <a:custGeom>
              <a:avLst/>
              <a:gdLst/>
              <a:ahLst/>
              <a:cxnLst/>
              <a:rect l="l" t="t" r="r" b="b"/>
              <a:pathLst>
                <a:path w="10218" h="7074" extrusionOk="0">
                  <a:moveTo>
                    <a:pt x="9574" y="311"/>
                  </a:moveTo>
                  <a:cubicBezTo>
                    <a:pt x="9741" y="311"/>
                    <a:pt x="9860" y="430"/>
                    <a:pt x="9860" y="596"/>
                  </a:cubicBezTo>
                  <a:cubicBezTo>
                    <a:pt x="9860" y="739"/>
                    <a:pt x="9741" y="858"/>
                    <a:pt x="9574" y="858"/>
                  </a:cubicBezTo>
                  <a:cubicBezTo>
                    <a:pt x="9432" y="858"/>
                    <a:pt x="9312" y="739"/>
                    <a:pt x="9312" y="596"/>
                  </a:cubicBezTo>
                  <a:cubicBezTo>
                    <a:pt x="9312" y="430"/>
                    <a:pt x="9432" y="311"/>
                    <a:pt x="9574" y="311"/>
                  </a:cubicBezTo>
                  <a:close/>
                  <a:moveTo>
                    <a:pt x="7407" y="1025"/>
                  </a:moveTo>
                  <a:cubicBezTo>
                    <a:pt x="7550" y="1025"/>
                    <a:pt x="7669" y="1144"/>
                    <a:pt x="7669" y="1311"/>
                  </a:cubicBezTo>
                  <a:cubicBezTo>
                    <a:pt x="7669" y="1454"/>
                    <a:pt x="7550" y="1573"/>
                    <a:pt x="7407" y="1573"/>
                  </a:cubicBezTo>
                  <a:cubicBezTo>
                    <a:pt x="7264" y="1573"/>
                    <a:pt x="7145" y="1454"/>
                    <a:pt x="7145" y="1311"/>
                  </a:cubicBezTo>
                  <a:cubicBezTo>
                    <a:pt x="7145" y="1144"/>
                    <a:pt x="7264" y="1025"/>
                    <a:pt x="7407" y="1025"/>
                  </a:cubicBezTo>
                  <a:close/>
                  <a:moveTo>
                    <a:pt x="6217" y="2692"/>
                  </a:moveTo>
                  <a:cubicBezTo>
                    <a:pt x="6359" y="2692"/>
                    <a:pt x="6479" y="2811"/>
                    <a:pt x="6479" y="2978"/>
                  </a:cubicBezTo>
                  <a:cubicBezTo>
                    <a:pt x="6479" y="3121"/>
                    <a:pt x="6359" y="3240"/>
                    <a:pt x="6217" y="3240"/>
                  </a:cubicBezTo>
                  <a:cubicBezTo>
                    <a:pt x="6074" y="3240"/>
                    <a:pt x="5955" y="3121"/>
                    <a:pt x="5955" y="2978"/>
                  </a:cubicBezTo>
                  <a:cubicBezTo>
                    <a:pt x="5955" y="2811"/>
                    <a:pt x="6074" y="2692"/>
                    <a:pt x="6217" y="2692"/>
                  </a:cubicBezTo>
                  <a:close/>
                  <a:moveTo>
                    <a:pt x="2120" y="4073"/>
                  </a:moveTo>
                  <a:cubicBezTo>
                    <a:pt x="2263" y="4073"/>
                    <a:pt x="2382" y="4192"/>
                    <a:pt x="2382" y="4335"/>
                  </a:cubicBezTo>
                  <a:cubicBezTo>
                    <a:pt x="2382" y="4478"/>
                    <a:pt x="2263" y="4597"/>
                    <a:pt x="2120" y="4597"/>
                  </a:cubicBezTo>
                  <a:cubicBezTo>
                    <a:pt x="1954" y="4597"/>
                    <a:pt x="1835" y="4478"/>
                    <a:pt x="1835" y="4335"/>
                  </a:cubicBezTo>
                  <a:cubicBezTo>
                    <a:pt x="1835" y="4192"/>
                    <a:pt x="1930" y="4073"/>
                    <a:pt x="2120" y="4073"/>
                  </a:cubicBezTo>
                  <a:close/>
                  <a:moveTo>
                    <a:pt x="4764" y="4645"/>
                  </a:moveTo>
                  <a:cubicBezTo>
                    <a:pt x="4907" y="4645"/>
                    <a:pt x="5026" y="4764"/>
                    <a:pt x="5026" y="4907"/>
                  </a:cubicBezTo>
                  <a:cubicBezTo>
                    <a:pt x="5026" y="5050"/>
                    <a:pt x="4907" y="5169"/>
                    <a:pt x="4764" y="5169"/>
                  </a:cubicBezTo>
                  <a:cubicBezTo>
                    <a:pt x="4621" y="5169"/>
                    <a:pt x="4502" y="5050"/>
                    <a:pt x="4502" y="4907"/>
                  </a:cubicBezTo>
                  <a:cubicBezTo>
                    <a:pt x="4502" y="4764"/>
                    <a:pt x="4621" y="4645"/>
                    <a:pt x="4764" y="4645"/>
                  </a:cubicBezTo>
                  <a:close/>
                  <a:moveTo>
                    <a:pt x="9551" y="1"/>
                  </a:moveTo>
                  <a:cubicBezTo>
                    <a:pt x="9193" y="1"/>
                    <a:pt x="8931" y="287"/>
                    <a:pt x="8931" y="620"/>
                  </a:cubicBezTo>
                  <a:lnTo>
                    <a:pt x="8931" y="668"/>
                  </a:lnTo>
                  <a:lnTo>
                    <a:pt x="7907" y="1001"/>
                  </a:lnTo>
                  <a:cubicBezTo>
                    <a:pt x="7788" y="834"/>
                    <a:pt x="7598" y="715"/>
                    <a:pt x="7360" y="715"/>
                  </a:cubicBezTo>
                  <a:cubicBezTo>
                    <a:pt x="7050" y="739"/>
                    <a:pt x="6788" y="977"/>
                    <a:pt x="6764" y="1263"/>
                  </a:cubicBezTo>
                  <a:cubicBezTo>
                    <a:pt x="6764" y="1454"/>
                    <a:pt x="6788" y="1597"/>
                    <a:pt x="6907" y="1716"/>
                  </a:cubicBezTo>
                  <a:lnTo>
                    <a:pt x="6431" y="2406"/>
                  </a:lnTo>
                  <a:cubicBezTo>
                    <a:pt x="6365" y="2390"/>
                    <a:pt x="6288" y="2362"/>
                    <a:pt x="6215" y="2362"/>
                  </a:cubicBezTo>
                  <a:cubicBezTo>
                    <a:pt x="6183" y="2362"/>
                    <a:pt x="6151" y="2368"/>
                    <a:pt x="6121" y="2382"/>
                  </a:cubicBezTo>
                  <a:cubicBezTo>
                    <a:pt x="5836" y="2406"/>
                    <a:pt x="5597" y="2644"/>
                    <a:pt x="5574" y="2930"/>
                  </a:cubicBezTo>
                  <a:cubicBezTo>
                    <a:pt x="5526" y="3121"/>
                    <a:pt x="5597" y="3287"/>
                    <a:pt x="5716" y="3406"/>
                  </a:cubicBezTo>
                  <a:lnTo>
                    <a:pt x="5026" y="4359"/>
                  </a:lnTo>
                  <a:cubicBezTo>
                    <a:pt x="4931" y="4311"/>
                    <a:pt x="4859" y="4311"/>
                    <a:pt x="4740" y="4311"/>
                  </a:cubicBezTo>
                  <a:cubicBezTo>
                    <a:pt x="4454" y="4311"/>
                    <a:pt x="4264" y="4454"/>
                    <a:pt x="4145" y="4692"/>
                  </a:cubicBezTo>
                  <a:lnTo>
                    <a:pt x="2668" y="4359"/>
                  </a:lnTo>
                  <a:cubicBezTo>
                    <a:pt x="2668" y="4028"/>
                    <a:pt x="2402" y="3758"/>
                    <a:pt x="2041" y="3758"/>
                  </a:cubicBezTo>
                  <a:cubicBezTo>
                    <a:pt x="2013" y="3758"/>
                    <a:pt x="1984" y="3760"/>
                    <a:pt x="1954" y="3764"/>
                  </a:cubicBezTo>
                  <a:cubicBezTo>
                    <a:pt x="1668" y="3811"/>
                    <a:pt x="1430" y="4049"/>
                    <a:pt x="1406" y="4335"/>
                  </a:cubicBezTo>
                  <a:cubicBezTo>
                    <a:pt x="1358" y="4478"/>
                    <a:pt x="1430" y="4645"/>
                    <a:pt x="1477" y="4764"/>
                  </a:cubicBezTo>
                  <a:lnTo>
                    <a:pt x="1" y="6860"/>
                  </a:lnTo>
                  <a:cubicBezTo>
                    <a:pt x="25" y="6860"/>
                    <a:pt x="49" y="6979"/>
                    <a:pt x="120" y="7050"/>
                  </a:cubicBezTo>
                  <a:cubicBezTo>
                    <a:pt x="144" y="7074"/>
                    <a:pt x="168" y="7074"/>
                    <a:pt x="215" y="7074"/>
                  </a:cubicBezTo>
                  <a:cubicBezTo>
                    <a:pt x="263" y="7074"/>
                    <a:pt x="334" y="7050"/>
                    <a:pt x="358" y="7026"/>
                  </a:cubicBezTo>
                  <a:lnTo>
                    <a:pt x="1811" y="4931"/>
                  </a:lnTo>
                  <a:cubicBezTo>
                    <a:pt x="1906" y="4954"/>
                    <a:pt x="2001" y="5002"/>
                    <a:pt x="2073" y="5002"/>
                  </a:cubicBezTo>
                  <a:cubicBezTo>
                    <a:pt x="2311" y="5002"/>
                    <a:pt x="2525" y="4883"/>
                    <a:pt x="2621" y="4692"/>
                  </a:cubicBezTo>
                  <a:lnTo>
                    <a:pt x="4097" y="5026"/>
                  </a:lnTo>
                  <a:cubicBezTo>
                    <a:pt x="4162" y="5331"/>
                    <a:pt x="4407" y="5556"/>
                    <a:pt x="4703" y="5556"/>
                  </a:cubicBezTo>
                  <a:cubicBezTo>
                    <a:pt x="4731" y="5556"/>
                    <a:pt x="4759" y="5554"/>
                    <a:pt x="4788" y="5550"/>
                  </a:cubicBezTo>
                  <a:cubicBezTo>
                    <a:pt x="5097" y="5526"/>
                    <a:pt x="5312" y="5288"/>
                    <a:pt x="5359" y="5026"/>
                  </a:cubicBezTo>
                  <a:cubicBezTo>
                    <a:pt x="5383" y="4883"/>
                    <a:pt x="5359" y="4764"/>
                    <a:pt x="5264" y="4645"/>
                  </a:cubicBezTo>
                  <a:lnTo>
                    <a:pt x="5978" y="3621"/>
                  </a:lnTo>
                  <a:cubicBezTo>
                    <a:pt x="6074" y="3645"/>
                    <a:pt x="6121" y="3645"/>
                    <a:pt x="6217" y="3645"/>
                  </a:cubicBezTo>
                  <a:cubicBezTo>
                    <a:pt x="6502" y="3621"/>
                    <a:pt x="6740" y="3383"/>
                    <a:pt x="6788" y="3097"/>
                  </a:cubicBezTo>
                  <a:cubicBezTo>
                    <a:pt x="6788" y="2930"/>
                    <a:pt x="6740" y="2787"/>
                    <a:pt x="6669" y="2668"/>
                  </a:cubicBezTo>
                  <a:lnTo>
                    <a:pt x="7169" y="1978"/>
                  </a:lnTo>
                  <a:cubicBezTo>
                    <a:pt x="7241" y="2025"/>
                    <a:pt x="7288" y="2025"/>
                    <a:pt x="7383" y="2025"/>
                  </a:cubicBezTo>
                  <a:cubicBezTo>
                    <a:pt x="7741" y="2025"/>
                    <a:pt x="8003" y="1716"/>
                    <a:pt x="8003" y="1382"/>
                  </a:cubicBezTo>
                  <a:lnTo>
                    <a:pt x="9051" y="1025"/>
                  </a:lnTo>
                  <a:cubicBezTo>
                    <a:pt x="9149" y="1183"/>
                    <a:pt x="9313" y="1275"/>
                    <a:pt x="9502" y="1275"/>
                  </a:cubicBezTo>
                  <a:cubicBezTo>
                    <a:pt x="9541" y="1275"/>
                    <a:pt x="9581" y="1271"/>
                    <a:pt x="9622" y="1263"/>
                  </a:cubicBezTo>
                  <a:cubicBezTo>
                    <a:pt x="9908" y="1239"/>
                    <a:pt x="10146" y="1001"/>
                    <a:pt x="10170" y="715"/>
                  </a:cubicBezTo>
                  <a:cubicBezTo>
                    <a:pt x="10217" y="311"/>
                    <a:pt x="9908" y="1"/>
                    <a:pt x="95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05"/>
            <p:cNvSpPr/>
            <p:nvPr/>
          </p:nvSpPr>
          <p:spPr>
            <a:xfrm>
              <a:off x="4710413" y="3887633"/>
              <a:ext cx="254850" cy="152450"/>
            </a:xfrm>
            <a:custGeom>
              <a:avLst/>
              <a:gdLst/>
              <a:ahLst/>
              <a:cxnLst/>
              <a:rect l="l" t="t" r="r" b="b"/>
              <a:pathLst>
                <a:path w="10194" h="6098" extrusionOk="0">
                  <a:moveTo>
                    <a:pt x="9526" y="358"/>
                  </a:moveTo>
                  <a:cubicBezTo>
                    <a:pt x="9693" y="358"/>
                    <a:pt x="9812" y="477"/>
                    <a:pt x="9812" y="620"/>
                  </a:cubicBezTo>
                  <a:cubicBezTo>
                    <a:pt x="9812" y="787"/>
                    <a:pt x="9693" y="906"/>
                    <a:pt x="9526" y="906"/>
                  </a:cubicBezTo>
                  <a:cubicBezTo>
                    <a:pt x="9384" y="906"/>
                    <a:pt x="9264" y="787"/>
                    <a:pt x="9264" y="620"/>
                  </a:cubicBezTo>
                  <a:cubicBezTo>
                    <a:pt x="9264" y="477"/>
                    <a:pt x="9384" y="358"/>
                    <a:pt x="9526" y="358"/>
                  </a:cubicBezTo>
                  <a:close/>
                  <a:moveTo>
                    <a:pt x="4478" y="3525"/>
                  </a:moveTo>
                  <a:cubicBezTo>
                    <a:pt x="4621" y="3525"/>
                    <a:pt x="4740" y="3644"/>
                    <a:pt x="4740" y="3787"/>
                  </a:cubicBezTo>
                  <a:cubicBezTo>
                    <a:pt x="4740" y="3930"/>
                    <a:pt x="4644" y="4049"/>
                    <a:pt x="4478" y="4049"/>
                  </a:cubicBezTo>
                  <a:cubicBezTo>
                    <a:pt x="4335" y="4049"/>
                    <a:pt x="4216" y="3930"/>
                    <a:pt x="4216" y="3787"/>
                  </a:cubicBezTo>
                  <a:cubicBezTo>
                    <a:pt x="4216" y="3644"/>
                    <a:pt x="4335" y="3525"/>
                    <a:pt x="4478" y="3525"/>
                  </a:cubicBezTo>
                  <a:close/>
                  <a:moveTo>
                    <a:pt x="1787" y="3882"/>
                  </a:moveTo>
                  <a:cubicBezTo>
                    <a:pt x="1953" y="3882"/>
                    <a:pt x="2072" y="4001"/>
                    <a:pt x="2072" y="4144"/>
                  </a:cubicBezTo>
                  <a:cubicBezTo>
                    <a:pt x="2072" y="4287"/>
                    <a:pt x="1953" y="4406"/>
                    <a:pt x="1787" y="4406"/>
                  </a:cubicBezTo>
                  <a:cubicBezTo>
                    <a:pt x="1644" y="4406"/>
                    <a:pt x="1525" y="4287"/>
                    <a:pt x="1525" y="4144"/>
                  </a:cubicBezTo>
                  <a:cubicBezTo>
                    <a:pt x="1525" y="4001"/>
                    <a:pt x="1644" y="3882"/>
                    <a:pt x="1787" y="3882"/>
                  </a:cubicBezTo>
                  <a:close/>
                  <a:moveTo>
                    <a:pt x="7335" y="4359"/>
                  </a:moveTo>
                  <a:cubicBezTo>
                    <a:pt x="7478" y="4359"/>
                    <a:pt x="7597" y="4478"/>
                    <a:pt x="7597" y="4621"/>
                  </a:cubicBezTo>
                  <a:cubicBezTo>
                    <a:pt x="7597" y="4764"/>
                    <a:pt x="7502" y="4883"/>
                    <a:pt x="7335" y="4883"/>
                  </a:cubicBezTo>
                  <a:cubicBezTo>
                    <a:pt x="7193" y="4883"/>
                    <a:pt x="7074" y="4764"/>
                    <a:pt x="7074" y="4621"/>
                  </a:cubicBezTo>
                  <a:cubicBezTo>
                    <a:pt x="7074" y="4478"/>
                    <a:pt x="7193" y="4359"/>
                    <a:pt x="7335" y="4359"/>
                  </a:cubicBezTo>
                  <a:close/>
                  <a:moveTo>
                    <a:pt x="9550" y="1"/>
                  </a:moveTo>
                  <a:cubicBezTo>
                    <a:pt x="9193" y="1"/>
                    <a:pt x="8931" y="263"/>
                    <a:pt x="8931" y="620"/>
                  </a:cubicBezTo>
                  <a:cubicBezTo>
                    <a:pt x="8931" y="858"/>
                    <a:pt x="9050" y="1072"/>
                    <a:pt x="9241" y="1168"/>
                  </a:cubicBezTo>
                  <a:lnTo>
                    <a:pt x="9003" y="1858"/>
                  </a:lnTo>
                  <a:lnTo>
                    <a:pt x="8907" y="1858"/>
                  </a:lnTo>
                  <a:cubicBezTo>
                    <a:pt x="8812" y="1858"/>
                    <a:pt x="8741" y="1930"/>
                    <a:pt x="8741" y="2025"/>
                  </a:cubicBezTo>
                  <a:cubicBezTo>
                    <a:pt x="8741" y="2120"/>
                    <a:pt x="8812" y="2215"/>
                    <a:pt x="8907" y="2215"/>
                  </a:cubicBezTo>
                  <a:cubicBezTo>
                    <a:pt x="9050" y="2215"/>
                    <a:pt x="9169" y="2334"/>
                    <a:pt x="9169" y="2477"/>
                  </a:cubicBezTo>
                  <a:cubicBezTo>
                    <a:pt x="9169" y="2620"/>
                    <a:pt x="9050" y="2739"/>
                    <a:pt x="8907" y="2739"/>
                  </a:cubicBezTo>
                  <a:cubicBezTo>
                    <a:pt x="8788" y="2739"/>
                    <a:pt x="8669" y="2644"/>
                    <a:pt x="8645" y="2525"/>
                  </a:cubicBezTo>
                  <a:cubicBezTo>
                    <a:pt x="8625" y="2463"/>
                    <a:pt x="8550" y="2401"/>
                    <a:pt x="8469" y="2401"/>
                  </a:cubicBezTo>
                  <a:cubicBezTo>
                    <a:pt x="8456" y="2401"/>
                    <a:pt x="8444" y="2403"/>
                    <a:pt x="8431" y="2406"/>
                  </a:cubicBezTo>
                  <a:cubicBezTo>
                    <a:pt x="8336" y="2454"/>
                    <a:pt x="8288" y="2525"/>
                    <a:pt x="8312" y="2620"/>
                  </a:cubicBezTo>
                  <a:cubicBezTo>
                    <a:pt x="8336" y="2739"/>
                    <a:pt x="8407" y="2835"/>
                    <a:pt x="8502" y="2930"/>
                  </a:cubicBezTo>
                  <a:lnTo>
                    <a:pt x="7669" y="4025"/>
                  </a:lnTo>
                  <a:cubicBezTo>
                    <a:pt x="7574" y="3954"/>
                    <a:pt x="7478" y="3930"/>
                    <a:pt x="7359" y="3930"/>
                  </a:cubicBezTo>
                  <a:cubicBezTo>
                    <a:pt x="7097" y="3930"/>
                    <a:pt x="6883" y="4073"/>
                    <a:pt x="6764" y="4311"/>
                  </a:cubicBezTo>
                  <a:lnTo>
                    <a:pt x="5121" y="3787"/>
                  </a:lnTo>
                  <a:lnTo>
                    <a:pt x="5121" y="3763"/>
                  </a:lnTo>
                  <a:cubicBezTo>
                    <a:pt x="5121" y="3406"/>
                    <a:pt x="4835" y="3120"/>
                    <a:pt x="4502" y="3120"/>
                  </a:cubicBezTo>
                  <a:cubicBezTo>
                    <a:pt x="4216" y="3120"/>
                    <a:pt x="3930" y="3358"/>
                    <a:pt x="3882" y="3620"/>
                  </a:cubicBezTo>
                  <a:lnTo>
                    <a:pt x="2358" y="3811"/>
                  </a:lnTo>
                  <a:cubicBezTo>
                    <a:pt x="2239" y="3597"/>
                    <a:pt x="2025" y="3478"/>
                    <a:pt x="1787" y="3478"/>
                  </a:cubicBezTo>
                  <a:cubicBezTo>
                    <a:pt x="1429" y="3478"/>
                    <a:pt x="1168" y="3739"/>
                    <a:pt x="1168" y="4121"/>
                  </a:cubicBezTo>
                  <a:cubicBezTo>
                    <a:pt x="1168" y="4216"/>
                    <a:pt x="1191" y="4359"/>
                    <a:pt x="1263" y="4430"/>
                  </a:cubicBezTo>
                  <a:lnTo>
                    <a:pt x="72" y="5835"/>
                  </a:lnTo>
                  <a:cubicBezTo>
                    <a:pt x="1" y="5907"/>
                    <a:pt x="1" y="6026"/>
                    <a:pt x="96" y="6073"/>
                  </a:cubicBezTo>
                  <a:cubicBezTo>
                    <a:pt x="120" y="6097"/>
                    <a:pt x="167" y="6097"/>
                    <a:pt x="215" y="6097"/>
                  </a:cubicBezTo>
                  <a:cubicBezTo>
                    <a:pt x="286" y="6097"/>
                    <a:pt x="310" y="6073"/>
                    <a:pt x="334" y="6049"/>
                  </a:cubicBezTo>
                  <a:lnTo>
                    <a:pt x="1525" y="4644"/>
                  </a:lnTo>
                  <a:cubicBezTo>
                    <a:pt x="1620" y="4668"/>
                    <a:pt x="1715" y="4716"/>
                    <a:pt x="1787" y="4716"/>
                  </a:cubicBezTo>
                  <a:cubicBezTo>
                    <a:pt x="2120" y="4716"/>
                    <a:pt x="2382" y="4430"/>
                    <a:pt x="2430" y="4121"/>
                  </a:cubicBezTo>
                  <a:lnTo>
                    <a:pt x="3906" y="3930"/>
                  </a:lnTo>
                  <a:cubicBezTo>
                    <a:pt x="4001" y="4168"/>
                    <a:pt x="4240" y="4311"/>
                    <a:pt x="4502" y="4311"/>
                  </a:cubicBezTo>
                  <a:cubicBezTo>
                    <a:pt x="4716" y="4311"/>
                    <a:pt x="4930" y="4192"/>
                    <a:pt x="5049" y="4049"/>
                  </a:cubicBezTo>
                  <a:lnTo>
                    <a:pt x="6764" y="4621"/>
                  </a:lnTo>
                  <a:cubicBezTo>
                    <a:pt x="6835" y="4906"/>
                    <a:pt x="7050" y="5121"/>
                    <a:pt x="7383" y="5121"/>
                  </a:cubicBezTo>
                  <a:cubicBezTo>
                    <a:pt x="7740" y="5121"/>
                    <a:pt x="8026" y="4859"/>
                    <a:pt x="8026" y="4502"/>
                  </a:cubicBezTo>
                  <a:cubicBezTo>
                    <a:pt x="8026" y="4382"/>
                    <a:pt x="7978" y="4287"/>
                    <a:pt x="7931" y="4192"/>
                  </a:cubicBezTo>
                  <a:lnTo>
                    <a:pt x="8812" y="3001"/>
                  </a:lnTo>
                  <a:lnTo>
                    <a:pt x="8931" y="3001"/>
                  </a:lnTo>
                  <a:cubicBezTo>
                    <a:pt x="9288" y="3001"/>
                    <a:pt x="9574" y="2739"/>
                    <a:pt x="9574" y="2382"/>
                  </a:cubicBezTo>
                  <a:cubicBezTo>
                    <a:pt x="9574" y="2168"/>
                    <a:pt x="9479" y="2025"/>
                    <a:pt x="9336" y="1906"/>
                  </a:cubicBezTo>
                  <a:lnTo>
                    <a:pt x="9598" y="1168"/>
                  </a:lnTo>
                  <a:cubicBezTo>
                    <a:pt x="9621" y="1171"/>
                    <a:pt x="9643" y="1173"/>
                    <a:pt x="9666" y="1173"/>
                  </a:cubicBezTo>
                  <a:cubicBezTo>
                    <a:pt x="9931" y="1173"/>
                    <a:pt x="10193" y="927"/>
                    <a:pt x="10193" y="620"/>
                  </a:cubicBezTo>
                  <a:cubicBezTo>
                    <a:pt x="10193" y="263"/>
                    <a:pt x="9931" y="1"/>
                    <a:pt x="95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05"/>
            <p:cNvSpPr/>
            <p:nvPr/>
          </p:nvSpPr>
          <p:spPr>
            <a:xfrm>
              <a:off x="4673513" y="3789408"/>
              <a:ext cx="297700" cy="297700"/>
            </a:xfrm>
            <a:custGeom>
              <a:avLst/>
              <a:gdLst/>
              <a:ahLst/>
              <a:cxnLst/>
              <a:rect l="l" t="t" r="r" b="b"/>
              <a:pathLst>
                <a:path w="11908" h="11908" extrusionOk="0">
                  <a:moveTo>
                    <a:pt x="929" y="0"/>
                  </a:moveTo>
                  <a:cubicBezTo>
                    <a:pt x="810" y="0"/>
                    <a:pt x="715" y="72"/>
                    <a:pt x="715" y="191"/>
                  </a:cubicBezTo>
                  <a:lnTo>
                    <a:pt x="715" y="977"/>
                  </a:lnTo>
                  <a:lnTo>
                    <a:pt x="500" y="977"/>
                  </a:lnTo>
                  <a:cubicBezTo>
                    <a:pt x="405" y="977"/>
                    <a:pt x="334" y="1048"/>
                    <a:pt x="334" y="1143"/>
                  </a:cubicBezTo>
                  <a:cubicBezTo>
                    <a:pt x="334" y="1262"/>
                    <a:pt x="381" y="1334"/>
                    <a:pt x="500" y="1334"/>
                  </a:cubicBezTo>
                  <a:lnTo>
                    <a:pt x="715" y="1334"/>
                  </a:lnTo>
                  <a:lnTo>
                    <a:pt x="715" y="2239"/>
                  </a:lnTo>
                  <a:lnTo>
                    <a:pt x="500" y="2239"/>
                  </a:lnTo>
                  <a:cubicBezTo>
                    <a:pt x="405" y="2239"/>
                    <a:pt x="334" y="2286"/>
                    <a:pt x="334" y="2382"/>
                  </a:cubicBezTo>
                  <a:cubicBezTo>
                    <a:pt x="334" y="2501"/>
                    <a:pt x="381" y="2596"/>
                    <a:pt x="500" y="2596"/>
                  </a:cubicBezTo>
                  <a:lnTo>
                    <a:pt x="715" y="2596"/>
                  </a:lnTo>
                  <a:lnTo>
                    <a:pt x="715" y="3477"/>
                  </a:lnTo>
                  <a:lnTo>
                    <a:pt x="500" y="3477"/>
                  </a:lnTo>
                  <a:cubicBezTo>
                    <a:pt x="405" y="3477"/>
                    <a:pt x="334" y="3549"/>
                    <a:pt x="334" y="3644"/>
                  </a:cubicBezTo>
                  <a:cubicBezTo>
                    <a:pt x="334" y="3739"/>
                    <a:pt x="381" y="3834"/>
                    <a:pt x="500" y="3834"/>
                  </a:cubicBezTo>
                  <a:lnTo>
                    <a:pt x="715" y="3834"/>
                  </a:lnTo>
                  <a:lnTo>
                    <a:pt x="715" y="4739"/>
                  </a:lnTo>
                  <a:lnTo>
                    <a:pt x="500" y="4739"/>
                  </a:lnTo>
                  <a:cubicBezTo>
                    <a:pt x="405" y="4739"/>
                    <a:pt x="334" y="4787"/>
                    <a:pt x="334" y="4882"/>
                  </a:cubicBezTo>
                  <a:cubicBezTo>
                    <a:pt x="334" y="5001"/>
                    <a:pt x="381" y="5097"/>
                    <a:pt x="500" y="5097"/>
                  </a:cubicBezTo>
                  <a:lnTo>
                    <a:pt x="715" y="5097"/>
                  </a:lnTo>
                  <a:lnTo>
                    <a:pt x="715" y="5978"/>
                  </a:lnTo>
                  <a:lnTo>
                    <a:pt x="500" y="5978"/>
                  </a:lnTo>
                  <a:cubicBezTo>
                    <a:pt x="405" y="5978"/>
                    <a:pt x="334" y="6049"/>
                    <a:pt x="334" y="6121"/>
                  </a:cubicBezTo>
                  <a:cubicBezTo>
                    <a:pt x="334" y="6240"/>
                    <a:pt x="381" y="6335"/>
                    <a:pt x="500" y="6335"/>
                  </a:cubicBezTo>
                  <a:lnTo>
                    <a:pt x="715" y="6335"/>
                  </a:lnTo>
                  <a:lnTo>
                    <a:pt x="715" y="7240"/>
                  </a:lnTo>
                  <a:lnTo>
                    <a:pt x="500" y="7240"/>
                  </a:lnTo>
                  <a:cubicBezTo>
                    <a:pt x="405" y="7240"/>
                    <a:pt x="334" y="7287"/>
                    <a:pt x="334" y="7383"/>
                  </a:cubicBezTo>
                  <a:cubicBezTo>
                    <a:pt x="334" y="7502"/>
                    <a:pt x="381" y="7597"/>
                    <a:pt x="500" y="7597"/>
                  </a:cubicBezTo>
                  <a:lnTo>
                    <a:pt x="715" y="7597"/>
                  </a:lnTo>
                  <a:lnTo>
                    <a:pt x="715" y="8478"/>
                  </a:lnTo>
                  <a:lnTo>
                    <a:pt x="500" y="8478"/>
                  </a:lnTo>
                  <a:cubicBezTo>
                    <a:pt x="405" y="8478"/>
                    <a:pt x="334" y="8550"/>
                    <a:pt x="334" y="8621"/>
                  </a:cubicBezTo>
                  <a:cubicBezTo>
                    <a:pt x="334" y="8740"/>
                    <a:pt x="381" y="8835"/>
                    <a:pt x="500" y="8835"/>
                  </a:cubicBezTo>
                  <a:lnTo>
                    <a:pt x="715" y="8835"/>
                  </a:lnTo>
                  <a:lnTo>
                    <a:pt x="715" y="9740"/>
                  </a:lnTo>
                  <a:lnTo>
                    <a:pt x="500" y="9740"/>
                  </a:lnTo>
                  <a:cubicBezTo>
                    <a:pt x="405" y="9740"/>
                    <a:pt x="334" y="9788"/>
                    <a:pt x="334" y="9883"/>
                  </a:cubicBezTo>
                  <a:cubicBezTo>
                    <a:pt x="334" y="10002"/>
                    <a:pt x="381" y="10098"/>
                    <a:pt x="500" y="10098"/>
                  </a:cubicBezTo>
                  <a:lnTo>
                    <a:pt x="715" y="10098"/>
                  </a:lnTo>
                  <a:lnTo>
                    <a:pt x="715" y="10717"/>
                  </a:lnTo>
                  <a:lnTo>
                    <a:pt x="286" y="10717"/>
                  </a:lnTo>
                  <a:cubicBezTo>
                    <a:pt x="143" y="10717"/>
                    <a:pt x="0" y="10836"/>
                    <a:pt x="0" y="11002"/>
                  </a:cubicBezTo>
                  <a:lnTo>
                    <a:pt x="0" y="11693"/>
                  </a:lnTo>
                  <a:cubicBezTo>
                    <a:pt x="0" y="11788"/>
                    <a:pt x="95" y="11884"/>
                    <a:pt x="167" y="11884"/>
                  </a:cubicBezTo>
                  <a:lnTo>
                    <a:pt x="1548" y="11884"/>
                  </a:lnTo>
                  <a:cubicBezTo>
                    <a:pt x="1572" y="11884"/>
                    <a:pt x="1596" y="11884"/>
                    <a:pt x="1643" y="11836"/>
                  </a:cubicBezTo>
                  <a:cubicBezTo>
                    <a:pt x="1762" y="11693"/>
                    <a:pt x="1667" y="11550"/>
                    <a:pt x="1524" y="11550"/>
                  </a:cubicBezTo>
                  <a:lnTo>
                    <a:pt x="334" y="11550"/>
                  </a:lnTo>
                  <a:lnTo>
                    <a:pt x="334" y="11074"/>
                  </a:lnTo>
                  <a:lnTo>
                    <a:pt x="11526" y="11074"/>
                  </a:lnTo>
                  <a:lnTo>
                    <a:pt x="11526" y="11550"/>
                  </a:lnTo>
                  <a:lnTo>
                    <a:pt x="2358" y="11550"/>
                  </a:lnTo>
                  <a:cubicBezTo>
                    <a:pt x="2263" y="11550"/>
                    <a:pt x="2167" y="11598"/>
                    <a:pt x="2167" y="11693"/>
                  </a:cubicBezTo>
                  <a:cubicBezTo>
                    <a:pt x="2167" y="11812"/>
                    <a:pt x="2239" y="11907"/>
                    <a:pt x="2358" y="11907"/>
                  </a:cubicBezTo>
                  <a:lnTo>
                    <a:pt x="11598" y="11907"/>
                  </a:lnTo>
                  <a:cubicBezTo>
                    <a:pt x="11764" y="11907"/>
                    <a:pt x="11907" y="11788"/>
                    <a:pt x="11907" y="11598"/>
                  </a:cubicBezTo>
                  <a:lnTo>
                    <a:pt x="11907" y="11002"/>
                  </a:lnTo>
                  <a:cubicBezTo>
                    <a:pt x="11907" y="10836"/>
                    <a:pt x="11788" y="10717"/>
                    <a:pt x="11598" y="10717"/>
                  </a:cubicBezTo>
                  <a:lnTo>
                    <a:pt x="1072" y="10717"/>
                  </a:lnTo>
                  <a:lnTo>
                    <a:pt x="1072" y="191"/>
                  </a:lnTo>
                  <a:cubicBezTo>
                    <a:pt x="1072" y="96"/>
                    <a:pt x="1000" y="0"/>
                    <a:pt x="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3" name="Google Shape;11403;p105"/>
          <p:cNvGrpSpPr/>
          <p:nvPr/>
        </p:nvGrpSpPr>
        <p:grpSpPr>
          <a:xfrm>
            <a:off x="5522189" y="4146523"/>
            <a:ext cx="356019" cy="353179"/>
            <a:chOff x="5175388" y="3789408"/>
            <a:chExt cx="297700" cy="295325"/>
          </a:xfrm>
        </p:grpSpPr>
        <p:sp>
          <p:nvSpPr>
            <p:cNvPr id="11404" name="Google Shape;11404;p105"/>
            <p:cNvSpPr/>
            <p:nvPr/>
          </p:nvSpPr>
          <p:spPr>
            <a:xfrm>
              <a:off x="5176588" y="3789408"/>
              <a:ext cx="296500" cy="91700"/>
            </a:xfrm>
            <a:custGeom>
              <a:avLst/>
              <a:gdLst/>
              <a:ahLst/>
              <a:cxnLst/>
              <a:rect l="l" t="t" r="r" b="b"/>
              <a:pathLst>
                <a:path w="11860" h="3668" extrusionOk="0">
                  <a:moveTo>
                    <a:pt x="2834" y="334"/>
                  </a:moveTo>
                  <a:lnTo>
                    <a:pt x="2834" y="1763"/>
                  </a:lnTo>
                  <a:lnTo>
                    <a:pt x="2072" y="2120"/>
                  </a:lnTo>
                  <a:lnTo>
                    <a:pt x="1334" y="1763"/>
                  </a:lnTo>
                  <a:lnTo>
                    <a:pt x="1334" y="334"/>
                  </a:lnTo>
                  <a:close/>
                  <a:moveTo>
                    <a:pt x="1334" y="0"/>
                  </a:moveTo>
                  <a:cubicBezTo>
                    <a:pt x="1120" y="0"/>
                    <a:pt x="977" y="143"/>
                    <a:pt x="977" y="357"/>
                  </a:cubicBezTo>
                  <a:lnTo>
                    <a:pt x="977" y="477"/>
                  </a:lnTo>
                  <a:lnTo>
                    <a:pt x="358" y="477"/>
                  </a:lnTo>
                  <a:cubicBezTo>
                    <a:pt x="143" y="477"/>
                    <a:pt x="0" y="619"/>
                    <a:pt x="0" y="834"/>
                  </a:cubicBezTo>
                  <a:lnTo>
                    <a:pt x="0" y="3310"/>
                  </a:lnTo>
                  <a:cubicBezTo>
                    <a:pt x="0" y="3525"/>
                    <a:pt x="143" y="3668"/>
                    <a:pt x="358" y="3668"/>
                  </a:cubicBezTo>
                  <a:lnTo>
                    <a:pt x="10598" y="3668"/>
                  </a:lnTo>
                  <a:cubicBezTo>
                    <a:pt x="10717" y="3668"/>
                    <a:pt x="10812" y="3596"/>
                    <a:pt x="10884" y="3525"/>
                  </a:cubicBezTo>
                  <a:lnTo>
                    <a:pt x="11789" y="2286"/>
                  </a:lnTo>
                  <a:cubicBezTo>
                    <a:pt x="11860" y="2167"/>
                    <a:pt x="11860" y="2001"/>
                    <a:pt x="11789" y="1882"/>
                  </a:cubicBezTo>
                  <a:lnTo>
                    <a:pt x="10884" y="667"/>
                  </a:lnTo>
                  <a:cubicBezTo>
                    <a:pt x="10836" y="572"/>
                    <a:pt x="10598" y="500"/>
                    <a:pt x="10598" y="500"/>
                  </a:cubicBezTo>
                  <a:lnTo>
                    <a:pt x="9074" y="500"/>
                  </a:lnTo>
                  <a:cubicBezTo>
                    <a:pt x="8978" y="500"/>
                    <a:pt x="8931" y="572"/>
                    <a:pt x="8883" y="667"/>
                  </a:cubicBezTo>
                  <a:cubicBezTo>
                    <a:pt x="8859" y="762"/>
                    <a:pt x="8955" y="858"/>
                    <a:pt x="9074" y="858"/>
                  </a:cubicBezTo>
                  <a:lnTo>
                    <a:pt x="10622" y="858"/>
                  </a:lnTo>
                  <a:lnTo>
                    <a:pt x="11527" y="2096"/>
                  </a:lnTo>
                  <a:lnTo>
                    <a:pt x="10622" y="3310"/>
                  </a:lnTo>
                  <a:lnTo>
                    <a:pt x="358" y="3310"/>
                  </a:lnTo>
                  <a:lnTo>
                    <a:pt x="358" y="834"/>
                  </a:lnTo>
                  <a:lnTo>
                    <a:pt x="977" y="834"/>
                  </a:lnTo>
                  <a:lnTo>
                    <a:pt x="977" y="1786"/>
                  </a:lnTo>
                  <a:cubicBezTo>
                    <a:pt x="977" y="1929"/>
                    <a:pt x="1072" y="2048"/>
                    <a:pt x="1191" y="2120"/>
                  </a:cubicBezTo>
                  <a:lnTo>
                    <a:pt x="1929" y="2477"/>
                  </a:lnTo>
                  <a:cubicBezTo>
                    <a:pt x="2001" y="2501"/>
                    <a:pt x="2048" y="2501"/>
                    <a:pt x="2072" y="2501"/>
                  </a:cubicBezTo>
                  <a:cubicBezTo>
                    <a:pt x="2120" y="2501"/>
                    <a:pt x="2191" y="2501"/>
                    <a:pt x="2239" y="2477"/>
                  </a:cubicBezTo>
                  <a:lnTo>
                    <a:pt x="2977" y="2120"/>
                  </a:lnTo>
                  <a:cubicBezTo>
                    <a:pt x="3096" y="2048"/>
                    <a:pt x="3192" y="1929"/>
                    <a:pt x="3192" y="1786"/>
                  </a:cubicBezTo>
                  <a:lnTo>
                    <a:pt x="3192" y="834"/>
                  </a:lnTo>
                  <a:lnTo>
                    <a:pt x="8264" y="834"/>
                  </a:lnTo>
                  <a:cubicBezTo>
                    <a:pt x="8359" y="834"/>
                    <a:pt x="8431" y="786"/>
                    <a:pt x="8455" y="691"/>
                  </a:cubicBezTo>
                  <a:cubicBezTo>
                    <a:pt x="8478" y="572"/>
                    <a:pt x="8383" y="477"/>
                    <a:pt x="8264" y="477"/>
                  </a:cubicBezTo>
                  <a:lnTo>
                    <a:pt x="3192" y="477"/>
                  </a:lnTo>
                  <a:lnTo>
                    <a:pt x="3192" y="357"/>
                  </a:lnTo>
                  <a:cubicBezTo>
                    <a:pt x="3192" y="143"/>
                    <a:pt x="3025" y="0"/>
                    <a:pt x="2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05"/>
            <p:cNvSpPr/>
            <p:nvPr/>
          </p:nvSpPr>
          <p:spPr>
            <a:xfrm>
              <a:off x="5175388" y="3892983"/>
              <a:ext cx="297700" cy="90525"/>
            </a:xfrm>
            <a:custGeom>
              <a:avLst/>
              <a:gdLst/>
              <a:ahLst/>
              <a:cxnLst/>
              <a:rect l="l" t="t" r="r" b="b"/>
              <a:pathLst>
                <a:path w="11908" h="3621" extrusionOk="0">
                  <a:moveTo>
                    <a:pt x="2835" y="287"/>
                  </a:moveTo>
                  <a:lnTo>
                    <a:pt x="2835" y="1716"/>
                  </a:lnTo>
                  <a:lnTo>
                    <a:pt x="2096" y="2073"/>
                  </a:lnTo>
                  <a:lnTo>
                    <a:pt x="1358" y="1716"/>
                  </a:lnTo>
                  <a:lnTo>
                    <a:pt x="1358" y="287"/>
                  </a:lnTo>
                  <a:close/>
                  <a:moveTo>
                    <a:pt x="358" y="763"/>
                  </a:moveTo>
                  <a:lnTo>
                    <a:pt x="1001" y="811"/>
                  </a:lnTo>
                  <a:lnTo>
                    <a:pt x="1001" y="1763"/>
                  </a:lnTo>
                  <a:cubicBezTo>
                    <a:pt x="1001" y="1906"/>
                    <a:pt x="1072" y="2025"/>
                    <a:pt x="1215" y="2073"/>
                  </a:cubicBezTo>
                  <a:lnTo>
                    <a:pt x="1954" y="2430"/>
                  </a:lnTo>
                  <a:cubicBezTo>
                    <a:pt x="2001" y="2478"/>
                    <a:pt x="2073" y="2478"/>
                    <a:pt x="2096" y="2478"/>
                  </a:cubicBezTo>
                  <a:cubicBezTo>
                    <a:pt x="2120" y="2478"/>
                    <a:pt x="2215" y="2478"/>
                    <a:pt x="2239" y="2430"/>
                  </a:cubicBezTo>
                  <a:lnTo>
                    <a:pt x="3001" y="2073"/>
                  </a:lnTo>
                  <a:cubicBezTo>
                    <a:pt x="3120" y="2025"/>
                    <a:pt x="3192" y="1906"/>
                    <a:pt x="3192" y="1763"/>
                  </a:cubicBezTo>
                  <a:lnTo>
                    <a:pt x="3192" y="811"/>
                  </a:lnTo>
                  <a:lnTo>
                    <a:pt x="10646" y="811"/>
                  </a:lnTo>
                  <a:lnTo>
                    <a:pt x="11527" y="2025"/>
                  </a:lnTo>
                  <a:lnTo>
                    <a:pt x="10646" y="3240"/>
                  </a:lnTo>
                  <a:lnTo>
                    <a:pt x="382" y="3240"/>
                  </a:lnTo>
                  <a:lnTo>
                    <a:pt x="358" y="764"/>
                  </a:lnTo>
                  <a:lnTo>
                    <a:pt x="358" y="764"/>
                  </a:lnTo>
                  <a:cubicBezTo>
                    <a:pt x="358" y="787"/>
                    <a:pt x="370" y="799"/>
                    <a:pt x="376" y="799"/>
                  </a:cubicBezTo>
                  <a:cubicBezTo>
                    <a:pt x="382" y="799"/>
                    <a:pt x="382" y="787"/>
                    <a:pt x="358" y="763"/>
                  </a:cubicBezTo>
                  <a:lnTo>
                    <a:pt x="358" y="763"/>
                  </a:lnTo>
                  <a:lnTo>
                    <a:pt x="358" y="763"/>
                  </a:lnTo>
                  <a:close/>
                  <a:moveTo>
                    <a:pt x="1358" y="1"/>
                  </a:moveTo>
                  <a:cubicBezTo>
                    <a:pt x="1144" y="1"/>
                    <a:pt x="1001" y="144"/>
                    <a:pt x="1001" y="358"/>
                  </a:cubicBezTo>
                  <a:lnTo>
                    <a:pt x="1001" y="477"/>
                  </a:lnTo>
                  <a:lnTo>
                    <a:pt x="358" y="477"/>
                  </a:lnTo>
                  <a:cubicBezTo>
                    <a:pt x="167" y="501"/>
                    <a:pt x="1" y="644"/>
                    <a:pt x="1" y="834"/>
                  </a:cubicBezTo>
                  <a:lnTo>
                    <a:pt x="1" y="3311"/>
                  </a:lnTo>
                  <a:cubicBezTo>
                    <a:pt x="48" y="3454"/>
                    <a:pt x="191" y="3621"/>
                    <a:pt x="406" y="3621"/>
                  </a:cubicBezTo>
                  <a:lnTo>
                    <a:pt x="10646" y="3621"/>
                  </a:lnTo>
                  <a:cubicBezTo>
                    <a:pt x="10765" y="3621"/>
                    <a:pt x="10860" y="3573"/>
                    <a:pt x="10932" y="3478"/>
                  </a:cubicBezTo>
                  <a:lnTo>
                    <a:pt x="11837" y="2263"/>
                  </a:lnTo>
                  <a:cubicBezTo>
                    <a:pt x="11908" y="2144"/>
                    <a:pt x="11908" y="1954"/>
                    <a:pt x="11837" y="1835"/>
                  </a:cubicBezTo>
                  <a:lnTo>
                    <a:pt x="10932" y="620"/>
                  </a:lnTo>
                  <a:cubicBezTo>
                    <a:pt x="10884" y="525"/>
                    <a:pt x="10646" y="477"/>
                    <a:pt x="10646" y="477"/>
                  </a:cubicBezTo>
                  <a:lnTo>
                    <a:pt x="3192" y="477"/>
                  </a:lnTo>
                  <a:lnTo>
                    <a:pt x="3192" y="358"/>
                  </a:lnTo>
                  <a:cubicBezTo>
                    <a:pt x="3192" y="144"/>
                    <a:pt x="3049" y="1"/>
                    <a:pt x="2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05"/>
            <p:cNvSpPr/>
            <p:nvPr/>
          </p:nvSpPr>
          <p:spPr>
            <a:xfrm>
              <a:off x="5175388" y="3994808"/>
              <a:ext cx="297700" cy="89925"/>
            </a:xfrm>
            <a:custGeom>
              <a:avLst/>
              <a:gdLst/>
              <a:ahLst/>
              <a:cxnLst/>
              <a:rect l="l" t="t" r="r" b="b"/>
              <a:pathLst>
                <a:path w="11908" h="3597" extrusionOk="0">
                  <a:moveTo>
                    <a:pt x="2882" y="381"/>
                  </a:moveTo>
                  <a:lnTo>
                    <a:pt x="2882" y="1786"/>
                  </a:lnTo>
                  <a:lnTo>
                    <a:pt x="2120" y="2167"/>
                  </a:lnTo>
                  <a:lnTo>
                    <a:pt x="1382" y="1810"/>
                  </a:lnTo>
                  <a:lnTo>
                    <a:pt x="1382" y="381"/>
                  </a:lnTo>
                  <a:close/>
                  <a:moveTo>
                    <a:pt x="1358" y="0"/>
                  </a:moveTo>
                  <a:cubicBezTo>
                    <a:pt x="1144" y="0"/>
                    <a:pt x="1001" y="143"/>
                    <a:pt x="1001" y="357"/>
                  </a:cubicBezTo>
                  <a:lnTo>
                    <a:pt x="1001" y="477"/>
                  </a:lnTo>
                  <a:lnTo>
                    <a:pt x="358" y="477"/>
                  </a:lnTo>
                  <a:cubicBezTo>
                    <a:pt x="358" y="477"/>
                    <a:pt x="1" y="667"/>
                    <a:pt x="1" y="834"/>
                  </a:cubicBezTo>
                  <a:lnTo>
                    <a:pt x="1" y="1405"/>
                  </a:lnTo>
                  <a:cubicBezTo>
                    <a:pt x="1" y="1501"/>
                    <a:pt x="96" y="1572"/>
                    <a:pt x="191" y="1572"/>
                  </a:cubicBezTo>
                  <a:cubicBezTo>
                    <a:pt x="287" y="1572"/>
                    <a:pt x="358" y="1501"/>
                    <a:pt x="358" y="1405"/>
                  </a:cubicBezTo>
                  <a:lnTo>
                    <a:pt x="358" y="834"/>
                  </a:lnTo>
                  <a:lnTo>
                    <a:pt x="1001" y="834"/>
                  </a:lnTo>
                  <a:lnTo>
                    <a:pt x="1001" y="1786"/>
                  </a:lnTo>
                  <a:cubicBezTo>
                    <a:pt x="1001" y="1929"/>
                    <a:pt x="1072" y="2048"/>
                    <a:pt x="1191" y="2120"/>
                  </a:cubicBezTo>
                  <a:lnTo>
                    <a:pt x="1954" y="2477"/>
                  </a:lnTo>
                  <a:cubicBezTo>
                    <a:pt x="2001" y="2501"/>
                    <a:pt x="2073" y="2501"/>
                    <a:pt x="2096" y="2501"/>
                  </a:cubicBezTo>
                  <a:cubicBezTo>
                    <a:pt x="2120" y="2501"/>
                    <a:pt x="2215" y="2501"/>
                    <a:pt x="2239" y="2477"/>
                  </a:cubicBezTo>
                  <a:lnTo>
                    <a:pt x="2978" y="2120"/>
                  </a:lnTo>
                  <a:cubicBezTo>
                    <a:pt x="3097" y="2048"/>
                    <a:pt x="3192" y="1929"/>
                    <a:pt x="3192" y="1786"/>
                  </a:cubicBezTo>
                  <a:lnTo>
                    <a:pt x="3192" y="810"/>
                  </a:lnTo>
                  <a:lnTo>
                    <a:pt x="10646" y="810"/>
                  </a:lnTo>
                  <a:lnTo>
                    <a:pt x="11527" y="2024"/>
                  </a:lnTo>
                  <a:lnTo>
                    <a:pt x="10646" y="3239"/>
                  </a:lnTo>
                  <a:lnTo>
                    <a:pt x="358" y="3239"/>
                  </a:lnTo>
                  <a:lnTo>
                    <a:pt x="358" y="2144"/>
                  </a:lnTo>
                  <a:cubicBezTo>
                    <a:pt x="358" y="2048"/>
                    <a:pt x="310" y="2001"/>
                    <a:pt x="215" y="1977"/>
                  </a:cubicBezTo>
                  <a:cubicBezTo>
                    <a:pt x="194" y="1968"/>
                    <a:pt x="173" y="1964"/>
                    <a:pt x="153" y="1964"/>
                  </a:cubicBezTo>
                  <a:cubicBezTo>
                    <a:pt x="65" y="1964"/>
                    <a:pt x="1" y="2046"/>
                    <a:pt x="1" y="2144"/>
                  </a:cubicBezTo>
                  <a:lnTo>
                    <a:pt x="1" y="3239"/>
                  </a:lnTo>
                  <a:cubicBezTo>
                    <a:pt x="1" y="3453"/>
                    <a:pt x="167" y="3596"/>
                    <a:pt x="358" y="3596"/>
                  </a:cubicBezTo>
                  <a:lnTo>
                    <a:pt x="10646" y="3596"/>
                  </a:lnTo>
                  <a:cubicBezTo>
                    <a:pt x="10765" y="3596"/>
                    <a:pt x="10860" y="3549"/>
                    <a:pt x="10932" y="3453"/>
                  </a:cubicBezTo>
                  <a:lnTo>
                    <a:pt x="11837" y="2239"/>
                  </a:lnTo>
                  <a:cubicBezTo>
                    <a:pt x="11908" y="2120"/>
                    <a:pt x="11908" y="1929"/>
                    <a:pt x="11837" y="1810"/>
                  </a:cubicBezTo>
                  <a:lnTo>
                    <a:pt x="10932" y="619"/>
                  </a:lnTo>
                  <a:cubicBezTo>
                    <a:pt x="10884" y="548"/>
                    <a:pt x="10765" y="477"/>
                    <a:pt x="10646" y="477"/>
                  </a:cubicBezTo>
                  <a:lnTo>
                    <a:pt x="3192" y="477"/>
                  </a:lnTo>
                  <a:lnTo>
                    <a:pt x="3192" y="357"/>
                  </a:lnTo>
                  <a:cubicBezTo>
                    <a:pt x="3192" y="143"/>
                    <a:pt x="3049" y="0"/>
                    <a:pt x="2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7" name="Google Shape;11407;p105"/>
          <p:cNvGrpSpPr/>
          <p:nvPr/>
        </p:nvGrpSpPr>
        <p:grpSpPr>
          <a:xfrm>
            <a:off x="6273376" y="4145805"/>
            <a:ext cx="364570" cy="355750"/>
            <a:chOff x="5676088" y="3788808"/>
            <a:chExt cx="304850" cy="297475"/>
          </a:xfrm>
        </p:grpSpPr>
        <p:sp>
          <p:nvSpPr>
            <p:cNvPr id="11408" name="Google Shape;11408;p105"/>
            <p:cNvSpPr/>
            <p:nvPr/>
          </p:nvSpPr>
          <p:spPr>
            <a:xfrm>
              <a:off x="5676088" y="3788808"/>
              <a:ext cx="304850" cy="297475"/>
            </a:xfrm>
            <a:custGeom>
              <a:avLst/>
              <a:gdLst/>
              <a:ahLst/>
              <a:cxnLst/>
              <a:rect l="l" t="t" r="r" b="b"/>
              <a:pathLst>
                <a:path w="12194" h="11899" extrusionOk="0">
                  <a:moveTo>
                    <a:pt x="5970" y="1982"/>
                  </a:moveTo>
                  <a:cubicBezTo>
                    <a:pt x="8165" y="1982"/>
                    <a:pt x="9931" y="3767"/>
                    <a:pt x="9931" y="5954"/>
                  </a:cubicBezTo>
                  <a:cubicBezTo>
                    <a:pt x="9931" y="7740"/>
                    <a:pt x="8717" y="9312"/>
                    <a:pt x="6978" y="9788"/>
                  </a:cubicBezTo>
                  <a:cubicBezTo>
                    <a:pt x="6907" y="9812"/>
                    <a:pt x="6835" y="9907"/>
                    <a:pt x="6859" y="10002"/>
                  </a:cubicBezTo>
                  <a:cubicBezTo>
                    <a:pt x="6901" y="10064"/>
                    <a:pt x="6960" y="10126"/>
                    <a:pt x="7037" y="10126"/>
                  </a:cubicBezTo>
                  <a:cubicBezTo>
                    <a:pt x="7049" y="10126"/>
                    <a:pt x="7061" y="10125"/>
                    <a:pt x="7074" y="10122"/>
                  </a:cubicBezTo>
                  <a:cubicBezTo>
                    <a:pt x="8931" y="9645"/>
                    <a:pt x="10193" y="8002"/>
                    <a:pt x="10289" y="6121"/>
                  </a:cubicBezTo>
                  <a:lnTo>
                    <a:pt x="11575" y="6121"/>
                  </a:lnTo>
                  <a:cubicBezTo>
                    <a:pt x="11503" y="7550"/>
                    <a:pt x="10955" y="8907"/>
                    <a:pt x="9931" y="9907"/>
                  </a:cubicBezTo>
                  <a:cubicBezTo>
                    <a:pt x="8884" y="10955"/>
                    <a:pt x="7455" y="11550"/>
                    <a:pt x="5978" y="11550"/>
                  </a:cubicBezTo>
                  <a:cubicBezTo>
                    <a:pt x="4478" y="11550"/>
                    <a:pt x="3097" y="10955"/>
                    <a:pt x="2025" y="9907"/>
                  </a:cubicBezTo>
                  <a:cubicBezTo>
                    <a:pt x="1001" y="8907"/>
                    <a:pt x="429" y="7550"/>
                    <a:pt x="382" y="6121"/>
                  </a:cubicBezTo>
                  <a:lnTo>
                    <a:pt x="1668" y="6121"/>
                  </a:lnTo>
                  <a:cubicBezTo>
                    <a:pt x="1739" y="8431"/>
                    <a:pt x="3644" y="10264"/>
                    <a:pt x="5978" y="10264"/>
                  </a:cubicBezTo>
                  <a:lnTo>
                    <a:pt x="6240" y="10264"/>
                  </a:lnTo>
                  <a:cubicBezTo>
                    <a:pt x="6335" y="10264"/>
                    <a:pt x="6431" y="10169"/>
                    <a:pt x="6431" y="10098"/>
                  </a:cubicBezTo>
                  <a:cubicBezTo>
                    <a:pt x="6431" y="9979"/>
                    <a:pt x="6335" y="9907"/>
                    <a:pt x="6240" y="9907"/>
                  </a:cubicBezTo>
                  <a:lnTo>
                    <a:pt x="5978" y="9907"/>
                  </a:lnTo>
                  <a:cubicBezTo>
                    <a:pt x="3478" y="9907"/>
                    <a:pt x="1477" y="7550"/>
                    <a:pt x="2144" y="4954"/>
                  </a:cubicBezTo>
                  <a:cubicBezTo>
                    <a:pt x="2430" y="3715"/>
                    <a:pt x="3740" y="2406"/>
                    <a:pt x="5002" y="2096"/>
                  </a:cubicBezTo>
                  <a:cubicBezTo>
                    <a:pt x="5331" y="2018"/>
                    <a:pt x="5655" y="1982"/>
                    <a:pt x="5970" y="1982"/>
                  </a:cubicBezTo>
                  <a:close/>
                  <a:moveTo>
                    <a:pt x="5931" y="0"/>
                  </a:moveTo>
                  <a:cubicBezTo>
                    <a:pt x="5026" y="0"/>
                    <a:pt x="4121" y="215"/>
                    <a:pt x="3335" y="620"/>
                  </a:cubicBezTo>
                  <a:cubicBezTo>
                    <a:pt x="3239" y="643"/>
                    <a:pt x="3216" y="763"/>
                    <a:pt x="3239" y="858"/>
                  </a:cubicBezTo>
                  <a:cubicBezTo>
                    <a:pt x="3258" y="931"/>
                    <a:pt x="3331" y="962"/>
                    <a:pt x="3408" y="962"/>
                  </a:cubicBezTo>
                  <a:cubicBezTo>
                    <a:pt x="3431" y="962"/>
                    <a:pt x="3455" y="959"/>
                    <a:pt x="3478" y="953"/>
                  </a:cubicBezTo>
                  <a:cubicBezTo>
                    <a:pt x="4240" y="572"/>
                    <a:pt x="5073" y="381"/>
                    <a:pt x="5931" y="381"/>
                  </a:cubicBezTo>
                  <a:cubicBezTo>
                    <a:pt x="7431" y="381"/>
                    <a:pt x="8836" y="977"/>
                    <a:pt x="9908" y="2025"/>
                  </a:cubicBezTo>
                  <a:cubicBezTo>
                    <a:pt x="10908" y="3025"/>
                    <a:pt x="11479" y="4382"/>
                    <a:pt x="11527" y="5811"/>
                  </a:cubicBezTo>
                  <a:lnTo>
                    <a:pt x="10265" y="5811"/>
                  </a:lnTo>
                  <a:cubicBezTo>
                    <a:pt x="10170" y="3501"/>
                    <a:pt x="8264" y="1667"/>
                    <a:pt x="5931" y="1667"/>
                  </a:cubicBezTo>
                  <a:cubicBezTo>
                    <a:pt x="3621" y="1667"/>
                    <a:pt x="1715" y="3501"/>
                    <a:pt x="1620" y="5811"/>
                  </a:cubicBezTo>
                  <a:lnTo>
                    <a:pt x="358" y="5811"/>
                  </a:lnTo>
                  <a:cubicBezTo>
                    <a:pt x="406" y="4025"/>
                    <a:pt x="1311" y="2382"/>
                    <a:pt x="2763" y="1358"/>
                  </a:cubicBezTo>
                  <a:lnTo>
                    <a:pt x="2787" y="1334"/>
                  </a:lnTo>
                  <a:cubicBezTo>
                    <a:pt x="2858" y="1286"/>
                    <a:pt x="2882" y="1191"/>
                    <a:pt x="2858" y="1096"/>
                  </a:cubicBezTo>
                  <a:cubicBezTo>
                    <a:pt x="2815" y="1038"/>
                    <a:pt x="2754" y="1007"/>
                    <a:pt x="2692" y="1007"/>
                  </a:cubicBezTo>
                  <a:cubicBezTo>
                    <a:pt x="2652" y="1007"/>
                    <a:pt x="2610" y="1020"/>
                    <a:pt x="2573" y="1048"/>
                  </a:cubicBezTo>
                  <a:lnTo>
                    <a:pt x="2549" y="1072"/>
                  </a:lnTo>
                  <a:cubicBezTo>
                    <a:pt x="953" y="2168"/>
                    <a:pt x="1" y="4025"/>
                    <a:pt x="1" y="5954"/>
                  </a:cubicBezTo>
                  <a:cubicBezTo>
                    <a:pt x="1" y="7954"/>
                    <a:pt x="953" y="9764"/>
                    <a:pt x="2668" y="10931"/>
                  </a:cubicBezTo>
                  <a:cubicBezTo>
                    <a:pt x="3287" y="11336"/>
                    <a:pt x="4002" y="11646"/>
                    <a:pt x="4764" y="11789"/>
                  </a:cubicBezTo>
                  <a:cubicBezTo>
                    <a:pt x="5157" y="11863"/>
                    <a:pt x="5548" y="11899"/>
                    <a:pt x="5933" y="11899"/>
                  </a:cubicBezTo>
                  <a:cubicBezTo>
                    <a:pt x="7527" y="11899"/>
                    <a:pt x="9014" y="11277"/>
                    <a:pt x="10146" y="10145"/>
                  </a:cubicBezTo>
                  <a:cubicBezTo>
                    <a:pt x="11575" y="8740"/>
                    <a:pt x="12194" y="6788"/>
                    <a:pt x="11789" y="4763"/>
                  </a:cubicBezTo>
                  <a:cubicBezTo>
                    <a:pt x="11622" y="4025"/>
                    <a:pt x="11336" y="3311"/>
                    <a:pt x="10908" y="2668"/>
                  </a:cubicBezTo>
                  <a:cubicBezTo>
                    <a:pt x="9765" y="977"/>
                    <a:pt x="7931" y="0"/>
                    <a:pt x="59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05"/>
            <p:cNvSpPr/>
            <p:nvPr/>
          </p:nvSpPr>
          <p:spPr>
            <a:xfrm>
              <a:off x="5861263" y="3905883"/>
              <a:ext cx="30975" cy="62750"/>
            </a:xfrm>
            <a:custGeom>
              <a:avLst/>
              <a:gdLst/>
              <a:ahLst/>
              <a:cxnLst/>
              <a:rect l="l" t="t" r="r" b="b"/>
              <a:pathLst>
                <a:path w="1239" h="2510" extrusionOk="0">
                  <a:moveTo>
                    <a:pt x="1065" y="0"/>
                  </a:moveTo>
                  <a:cubicBezTo>
                    <a:pt x="1004" y="0"/>
                    <a:pt x="936" y="31"/>
                    <a:pt x="881" y="104"/>
                  </a:cubicBezTo>
                  <a:lnTo>
                    <a:pt x="0" y="2247"/>
                  </a:lnTo>
                  <a:cubicBezTo>
                    <a:pt x="0" y="2366"/>
                    <a:pt x="24" y="2486"/>
                    <a:pt x="119" y="2509"/>
                  </a:cubicBezTo>
                  <a:lnTo>
                    <a:pt x="167" y="2509"/>
                  </a:lnTo>
                  <a:cubicBezTo>
                    <a:pt x="238" y="2509"/>
                    <a:pt x="286" y="2486"/>
                    <a:pt x="333" y="2390"/>
                  </a:cubicBezTo>
                  <a:lnTo>
                    <a:pt x="1215" y="247"/>
                  </a:lnTo>
                  <a:cubicBezTo>
                    <a:pt x="1238" y="176"/>
                    <a:pt x="1215" y="80"/>
                    <a:pt x="1119" y="9"/>
                  </a:cubicBezTo>
                  <a:cubicBezTo>
                    <a:pt x="1102" y="3"/>
                    <a:pt x="1084" y="0"/>
                    <a:pt x="10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05"/>
            <p:cNvSpPr/>
            <p:nvPr/>
          </p:nvSpPr>
          <p:spPr>
            <a:xfrm>
              <a:off x="5747538" y="3906083"/>
              <a:ext cx="42300" cy="66725"/>
            </a:xfrm>
            <a:custGeom>
              <a:avLst/>
              <a:gdLst/>
              <a:ahLst/>
              <a:cxnLst/>
              <a:rect l="l" t="t" r="r" b="b"/>
              <a:pathLst>
                <a:path w="1692" h="2669" extrusionOk="0">
                  <a:moveTo>
                    <a:pt x="596" y="1"/>
                  </a:moveTo>
                  <a:cubicBezTo>
                    <a:pt x="501" y="1"/>
                    <a:pt x="429" y="72"/>
                    <a:pt x="405" y="168"/>
                  </a:cubicBezTo>
                  <a:lnTo>
                    <a:pt x="215" y="1168"/>
                  </a:lnTo>
                  <a:cubicBezTo>
                    <a:pt x="215" y="1239"/>
                    <a:pt x="262" y="1287"/>
                    <a:pt x="286" y="1358"/>
                  </a:cubicBezTo>
                  <a:cubicBezTo>
                    <a:pt x="322" y="1370"/>
                    <a:pt x="352" y="1376"/>
                    <a:pt x="381" y="1376"/>
                  </a:cubicBezTo>
                  <a:cubicBezTo>
                    <a:pt x="411" y="1376"/>
                    <a:pt x="441" y="1370"/>
                    <a:pt x="477" y="1358"/>
                  </a:cubicBezTo>
                  <a:lnTo>
                    <a:pt x="501" y="1358"/>
                  </a:lnTo>
                  <a:cubicBezTo>
                    <a:pt x="596" y="1311"/>
                    <a:pt x="667" y="1287"/>
                    <a:pt x="858" y="1287"/>
                  </a:cubicBezTo>
                  <a:cubicBezTo>
                    <a:pt x="1001" y="1287"/>
                    <a:pt x="1120" y="1358"/>
                    <a:pt x="1215" y="1430"/>
                  </a:cubicBezTo>
                  <a:cubicBezTo>
                    <a:pt x="1310" y="1525"/>
                    <a:pt x="1358" y="1668"/>
                    <a:pt x="1358" y="1835"/>
                  </a:cubicBezTo>
                  <a:cubicBezTo>
                    <a:pt x="1358" y="2097"/>
                    <a:pt x="1120" y="2311"/>
                    <a:pt x="858" y="2311"/>
                  </a:cubicBezTo>
                  <a:cubicBezTo>
                    <a:pt x="596" y="2311"/>
                    <a:pt x="381" y="2120"/>
                    <a:pt x="358" y="1858"/>
                  </a:cubicBezTo>
                  <a:lnTo>
                    <a:pt x="358" y="1787"/>
                  </a:lnTo>
                  <a:cubicBezTo>
                    <a:pt x="358" y="1716"/>
                    <a:pt x="286" y="1644"/>
                    <a:pt x="191" y="1620"/>
                  </a:cubicBezTo>
                  <a:cubicBezTo>
                    <a:pt x="176" y="1617"/>
                    <a:pt x="161" y="1616"/>
                    <a:pt x="147" y="1616"/>
                  </a:cubicBezTo>
                  <a:cubicBezTo>
                    <a:pt x="55" y="1616"/>
                    <a:pt x="0" y="1683"/>
                    <a:pt x="0" y="1787"/>
                  </a:cubicBezTo>
                  <a:lnTo>
                    <a:pt x="0" y="1906"/>
                  </a:lnTo>
                  <a:cubicBezTo>
                    <a:pt x="48" y="2335"/>
                    <a:pt x="405" y="2668"/>
                    <a:pt x="810" y="2668"/>
                  </a:cubicBezTo>
                  <a:lnTo>
                    <a:pt x="858" y="2668"/>
                  </a:lnTo>
                  <a:cubicBezTo>
                    <a:pt x="1286" y="2668"/>
                    <a:pt x="1667" y="2311"/>
                    <a:pt x="1691" y="1858"/>
                  </a:cubicBezTo>
                  <a:cubicBezTo>
                    <a:pt x="1691" y="1620"/>
                    <a:pt x="1620" y="1382"/>
                    <a:pt x="1453" y="1239"/>
                  </a:cubicBezTo>
                  <a:cubicBezTo>
                    <a:pt x="1334" y="1001"/>
                    <a:pt x="1096" y="906"/>
                    <a:pt x="882" y="906"/>
                  </a:cubicBezTo>
                  <a:cubicBezTo>
                    <a:pt x="786" y="906"/>
                    <a:pt x="691" y="906"/>
                    <a:pt x="643" y="930"/>
                  </a:cubicBezTo>
                  <a:lnTo>
                    <a:pt x="739" y="358"/>
                  </a:lnTo>
                  <a:lnTo>
                    <a:pt x="1406" y="358"/>
                  </a:lnTo>
                  <a:cubicBezTo>
                    <a:pt x="1501" y="358"/>
                    <a:pt x="1596" y="310"/>
                    <a:pt x="1596" y="215"/>
                  </a:cubicBezTo>
                  <a:cubicBezTo>
                    <a:pt x="1596" y="96"/>
                    <a:pt x="1525" y="1"/>
                    <a:pt x="1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05"/>
            <p:cNvSpPr/>
            <p:nvPr/>
          </p:nvSpPr>
          <p:spPr>
            <a:xfrm>
              <a:off x="5798738" y="3904308"/>
              <a:ext cx="41100" cy="67075"/>
            </a:xfrm>
            <a:custGeom>
              <a:avLst/>
              <a:gdLst/>
              <a:ahLst/>
              <a:cxnLst/>
              <a:rect l="l" t="t" r="r" b="b"/>
              <a:pathLst>
                <a:path w="1644" h="2683" extrusionOk="0">
                  <a:moveTo>
                    <a:pt x="803" y="297"/>
                  </a:moveTo>
                  <a:cubicBezTo>
                    <a:pt x="1066" y="297"/>
                    <a:pt x="1286" y="511"/>
                    <a:pt x="1286" y="762"/>
                  </a:cubicBezTo>
                  <a:lnTo>
                    <a:pt x="1286" y="1858"/>
                  </a:lnTo>
                  <a:cubicBezTo>
                    <a:pt x="1286" y="2121"/>
                    <a:pt x="1064" y="2332"/>
                    <a:pt x="822" y="2332"/>
                  </a:cubicBezTo>
                  <a:cubicBezTo>
                    <a:pt x="779" y="2332"/>
                    <a:pt x="735" y="2325"/>
                    <a:pt x="691" y="2310"/>
                  </a:cubicBezTo>
                  <a:cubicBezTo>
                    <a:pt x="477" y="2263"/>
                    <a:pt x="334" y="2072"/>
                    <a:pt x="334" y="1834"/>
                  </a:cubicBezTo>
                  <a:lnTo>
                    <a:pt x="334" y="786"/>
                  </a:lnTo>
                  <a:cubicBezTo>
                    <a:pt x="334" y="596"/>
                    <a:pt x="477" y="381"/>
                    <a:pt x="691" y="310"/>
                  </a:cubicBezTo>
                  <a:cubicBezTo>
                    <a:pt x="729" y="301"/>
                    <a:pt x="766" y="297"/>
                    <a:pt x="803" y="297"/>
                  </a:cubicBezTo>
                  <a:close/>
                  <a:moveTo>
                    <a:pt x="834" y="0"/>
                  </a:moveTo>
                  <a:cubicBezTo>
                    <a:pt x="382" y="0"/>
                    <a:pt x="1" y="358"/>
                    <a:pt x="1" y="834"/>
                  </a:cubicBezTo>
                  <a:lnTo>
                    <a:pt x="1" y="1858"/>
                  </a:lnTo>
                  <a:cubicBezTo>
                    <a:pt x="1" y="2263"/>
                    <a:pt x="262" y="2620"/>
                    <a:pt x="643" y="2668"/>
                  </a:cubicBezTo>
                  <a:cubicBezTo>
                    <a:pt x="700" y="2678"/>
                    <a:pt x="756" y="2682"/>
                    <a:pt x="811" y="2682"/>
                  </a:cubicBezTo>
                  <a:cubicBezTo>
                    <a:pt x="1280" y="2682"/>
                    <a:pt x="1644" y="2328"/>
                    <a:pt x="1644" y="1858"/>
                  </a:cubicBezTo>
                  <a:lnTo>
                    <a:pt x="1644" y="834"/>
                  </a:lnTo>
                  <a:cubicBezTo>
                    <a:pt x="1620" y="381"/>
                    <a:pt x="1286" y="0"/>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05"/>
            <p:cNvSpPr/>
            <p:nvPr/>
          </p:nvSpPr>
          <p:spPr>
            <a:xfrm>
              <a:off x="5851713" y="3909058"/>
              <a:ext cx="14925" cy="14925"/>
            </a:xfrm>
            <a:custGeom>
              <a:avLst/>
              <a:gdLst/>
              <a:ahLst/>
              <a:cxnLst/>
              <a:rect l="l" t="t" r="r" b="b"/>
              <a:pathLst>
                <a:path w="597" h="597" extrusionOk="0">
                  <a:moveTo>
                    <a:pt x="287" y="1"/>
                  </a:moveTo>
                  <a:cubicBezTo>
                    <a:pt x="120" y="1"/>
                    <a:pt x="1" y="144"/>
                    <a:pt x="1" y="311"/>
                  </a:cubicBezTo>
                  <a:cubicBezTo>
                    <a:pt x="1" y="477"/>
                    <a:pt x="120" y="596"/>
                    <a:pt x="287" y="596"/>
                  </a:cubicBezTo>
                  <a:cubicBezTo>
                    <a:pt x="453" y="596"/>
                    <a:pt x="596" y="477"/>
                    <a:pt x="596" y="311"/>
                  </a:cubicBezTo>
                  <a:cubicBezTo>
                    <a:pt x="596" y="144"/>
                    <a:pt x="453"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05"/>
            <p:cNvSpPr/>
            <p:nvPr/>
          </p:nvSpPr>
          <p:spPr>
            <a:xfrm>
              <a:off x="5888038" y="3951933"/>
              <a:ext cx="14925" cy="14900"/>
            </a:xfrm>
            <a:custGeom>
              <a:avLst/>
              <a:gdLst/>
              <a:ahLst/>
              <a:cxnLst/>
              <a:rect l="l" t="t" r="r" b="b"/>
              <a:pathLst>
                <a:path w="597" h="596" extrusionOk="0">
                  <a:moveTo>
                    <a:pt x="286" y="1"/>
                  </a:moveTo>
                  <a:cubicBezTo>
                    <a:pt x="120" y="1"/>
                    <a:pt x="1" y="120"/>
                    <a:pt x="1" y="286"/>
                  </a:cubicBezTo>
                  <a:cubicBezTo>
                    <a:pt x="1" y="429"/>
                    <a:pt x="120" y="596"/>
                    <a:pt x="286" y="596"/>
                  </a:cubicBezTo>
                  <a:cubicBezTo>
                    <a:pt x="477" y="596"/>
                    <a:pt x="596" y="477"/>
                    <a:pt x="596" y="286"/>
                  </a:cubicBezTo>
                  <a:cubicBezTo>
                    <a:pt x="596" y="120"/>
                    <a:pt x="477"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105"/>
          <p:cNvGrpSpPr/>
          <p:nvPr/>
        </p:nvGrpSpPr>
        <p:grpSpPr>
          <a:xfrm>
            <a:off x="6997506" y="4146523"/>
            <a:ext cx="356019" cy="356737"/>
            <a:chOff x="6154163" y="3789408"/>
            <a:chExt cx="297700" cy="298300"/>
          </a:xfrm>
        </p:grpSpPr>
        <p:sp>
          <p:nvSpPr>
            <p:cNvPr id="11415" name="Google Shape;11415;p105"/>
            <p:cNvSpPr/>
            <p:nvPr/>
          </p:nvSpPr>
          <p:spPr>
            <a:xfrm>
              <a:off x="6283363" y="3813208"/>
              <a:ext cx="15500" cy="8975"/>
            </a:xfrm>
            <a:custGeom>
              <a:avLst/>
              <a:gdLst/>
              <a:ahLst/>
              <a:cxnLst/>
              <a:rect l="l" t="t" r="r" b="b"/>
              <a:pathLst>
                <a:path w="620" h="359" extrusionOk="0">
                  <a:moveTo>
                    <a:pt x="191" y="1"/>
                  </a:moveTo>
                  <a:cubicBezTo>
                    <a:pt x="120" y="1"/>
                    <a:pt x="24" y="72"/>
                    <a:pt x="24" y="144"/>
                  </a:cubicBezTo>
                  <a:cubicBezTo>
                    <a:pt x="0" y="263"/>
                    <a:pt x="72" y="358"/>
                    <a:pt x="191" y="358"/>
                  </a:cubicBezTo>
                  <a:lnTo>
                    <a:pt x="429" y="358"/>
                  </a:lnTo>
                  <a:cubicBezTo>
                    <a:pt x="524" y="358"/>
                    <a:pt x="620" y="310"/>
                    <a:pt x="620" y="215"/>
                  </a:cubicBezTo>
                  <a:cubicBezTo>
                    <a:pt x="620"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05"/>
            <p:cNvSpPr/>
            <p:nvPr/>
          </p:nvSpPr>
          <p:spPr>
            <a:xfrm>
              <a:off x="6260138" y="3813208"/>
              <a:ext cx="14925" cy="8975"/>
            </a:xfrm>
            <a:custGeom>
              <a:avLst/>
              <a:gdLst/>
              <a:ahLst/>
              <a:cxnLst/>
              <a:rect l="l" t="t" r="r" b="b"/>
              <a:pathLst>
                <a:path w="597" h="359" extrusionOk="0">
                  <a:moveTo>
                    <a:pt x="215" y="1"/>
                  </a:moveTo>
                  <a:cubicBezTo>
                    <a:pt x="120" y="1"/>
                    <a:pt x="25" y="72"/>
                    <a:pt x="25" y="144"/>
                  </a:cubicBezTo>
                  <a:cubicBezTo>
                    <a:pt x="1" y="263"/>
                    <a:pt x="96" y="358"/>
                    <a:pt x="167"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05"/>
            <p:cNvSpPr/>
            <p:nvPr/>
          </p:nvSpPr>
          <p:spPr>
            <a:xfrm>
              <a:off x="6376238" y="3813208"/>
              <a:ext cx="14900" cy="8975"/>
            </a:xfrm>
            <a:custGeom>
              <a:avLst/>
              <a:gdLst/>
              <a:ahLst/>
              <a:cxnLst/>
              <a:rect l="l" t="t" r="r" b="b"/>
              <a:pathLst>
                <a:path w="596" h="359" extrusionOk="0">
                  <a:moveTo>
                    <a:pt x="167" y="1"/>
                  </a:moveTo>
                  <a:cubicBezTo>
                    <a:pt x="96" y="1"/>
                    <a:pt x="1" y="72"/>
                    <a:pt x="1" y="144"/>
                  </a:cubicBezTo>
                  <a:cubicBezTo>
                    <a:pt x="1" y="263"/>
                    <a:pt x="96" y="358"/>
                    <a:pt x="167" y="358"/>
                  </a:cubicBezTo>
                  <a:lnTo>
                    <a:pt x="405" y="358"/>
                  </a:lnTo>
                  <a:cubicBezTo>
                    <a:pt x="501" y="358"/>
                    <a:pt x="596" y="310"/>
                    <a:pt x="596" y="215"/>
                  </a:cubicBezTo>
                  <a:cubicBezTo>
                    <a:pt x="596" y="96"/>
                    <a:pt x="524"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05"/>
            <p:cNvSpPr/>
            <p:nvPr/>
          </p:nvSpPr>
          <p:spPr>
            <a:xfrm>
              <a:off x="6329813" y="3813208"/>
              <a:ext cx="14900" cy="8975"/>
            </a:xfrm>
            <a:custGeom>
              <a:avLst/>
              <a:gdLst/>
              <a:ahLst/>
              <a:cxnLst/>
              <a:rect l="l" t="t" r="r" b="b"/>
              <a:pathLst>
                <a:path w="596" h="359" extrusionOk="0">
                  <a:moveTo>
                    <a:pt x="191" y="1"/>
                  </a:moveTo>
                  <a:cubicBezTo>
                    <a:pt x="95" y="1"/>
                    <a:pt x="0" y="72"/>
                    <a:pt x="0" y="144"/>
                  </a:cubicBezTo>
                  <a:cubicBezTo>
                    <a:pt x="0" y="263"/>
                    <a:pt x="71" y="358"/>
                    <a:pt x="191" y="358"/>
                  </a:cubicBezTo>
                  <a:lnTo>
                    <a:pt x="429" y="358"/>
                  </a:lnTo>
                  <a:cubicBezTo>
                    <a:pt x="500" y="358"/>
                    <a:pt x="595" y="310"/>
                    <a:pt x="595" y="215"/>
                  </a:cubicBezTo>
                  <a:cubicBezTo>
                    <a:pt x="595"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05"/>
            <p:cNvSpPr/>
            <p:nvPr/>
          </p:nvSpPr>
          <p:spPr>
            <a:xfrm>
              <a:off x="63530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29" y="358"/>
                  </a:lnTo>
                  <a:cubicBezTo>
                    <a:pt x="501" y="358"/>
                    <a:pt x="596" y="310"/>
                    <a:pt x="596" y="215"/>
                  </a:cubicBezTo>
                  <a:cubicBezTo>
                    <a:pt x="596" y="96"/>
                    <a:pt x="525"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05"/>
            <p:cNvSpPr/>
            <p:nvPr/>
          </p:nvSpPr>
          <p:spPr>
            <a:xfrm>
              <a:off x="6305988" y="3813208"/>
              <a:ext cx="16100" cy="8975"/>
            </a:xfrm>
            <a:custGeom>
              <a:avLst/>
              <a:gdLst/>
              <a:ahLst/>
              <a:cxnLst/>
              <a:rect l="l" t="t" r="r" b="b"/>
              <a:pathLst>
                <a:path w="644" h="359" extrusionOk="0">
                  <a:moveTo>
                    <a:pt x="215" y="1"/>
                  </a:moveTo>
                  <a:cubicBezTo>
                    <a:pt x="120" y="1"/>
                    <a:pt x="48" y="72"/>
                    <a:pt x="48" y="144"/>
                  </a:cubicBezTo>
                  <a:cubicBezTo>
                    <a:pt x="0" y="263"/>
                    <a:pt x="96" y="358"/>
                    <a:pt x="215" y="358"/>
                  </a:cubicBezTo>
                  <a:lnTo>
                    <a:pt x="453" y="358"/>
                  </a:lnTo>
                  <a:cubicBezTo>
                    <a:pt x="548" y="358"/>
                    <a:pt x="643" y="310"/>
                    <a:pt x="643" y="215"/>
                  </a:cubicBezTo>
                  <a:cubicBezTo>
                    <a:pt x="643" y="96"/>
                    <a:pt x="572"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05"/>
            <p:cNvSpPr/>
            <p:nvPr/>
          </p:nvSpPr>
          <p:spPr>
            <a:xfrm>
              <a:off x="6191088" y="3813208"/>
              <a:ext cx="14900" cy="8975"/>
            </a:xfrm>
            <a:custGeom>
              <a:avLst/>
              <a:gdLst/>
              <a:ahLst/>
              <a:cxnLst/>
              <a:rect l="l" t="t" r="r" b="b"/>
              <a:pathLst>
                <a:path w="596" h="359" extrusionOk="0">
                  <a:moveTo>
                    <a:pt x="191" y="1"/>
                  </a:moveTo>
                  <a:cubicBezTo>
                    <a:pt x="119" y="1"/>
                    <a:pt x="24" y="72"/>
                    <a:pt x="24" y="144"/>
                  </a:cubicBezTo>
                  <a:cubicBezTo>
                    <a:pt x="0" y="263"/>
                    <a:pt x="72" y="358"/>
                    <a:pt x="191" y="358"/>
                  </a:cubicBezTo>
                  <a:lnTo>
                    <a:pt x="405" y="358"/>
                  </a:lnTo>
                  <a:cubicBezTo>
                    <a:pt x="500" y="358"/>
                    <a:pt x="596" y="310"/>
                    <a:pt x="596" y="215"/>
                  </a:cubicBezTo>
                  <a:cubicBezTo>
                    <a:pt x="596" y="96"/>
                    <a:pt x="524"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05"/>
            <p:cNvSpPr/>
            <p:nvPr/>
          </p:nvSpPr>
          <p:spPr>
            <a:xfrm>
              <a:off x="6213713" y="3813208"/>
              <a:ext cx="14900" cy="8975"/>
            </a:xfrm>
            <a:custGeom>
              <a:avLst/>
              <a:gdLst/>
              <a:ahLst/>
              <a:cxnLst/>
              <a:rect l="l" t="t" r="r" b="b"/>
              <a:pathLst>
                <a:path w="596" h="359" extrusionOk="0">
                  <a:moveTo>
                    <a:pt x="191" y="1"/>
                  </a:moveTo>
                  <a:cubicBezTo>
                    <a:pt x="95" y="1"/>
                    <a:pt x="0" y="72"/>
                    <a:pt x="0" y="144"/>
                  </a:cubicBezTo>
                  <a:cubicBezTo>
                    <a:pt x="0" y="263"/>
                    <a:pt x="95" y="358"/>
                    <a:pt x="191" y="358"/>
                  </a:cubicBezTo>
                  <a:lnTo>
                    <a:pt x="429" y="358"/>
                  </a:lnTo>
                  <a:cubicBezTo>
                    <a:pt x="524" y="358"/>
                    <a:pt x="596" y="310"/>
                    <a:pt x="596" y="215"/>
                  </a:cubicBezTo>
                  <a:cubicBezTo>
                    <a:pt x="596" y="96"/>
                    <a:pt x="5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05"/>
            <p:cNvSpPr/>
            <p:nvPr/>
          </p:nvSpPr>
          <p:spPr>
            <a:xfrm>
              <a:off x="6236913" y="3813208"/>
              <a:ext cx="14925" cy="8975"/>
            </a:xfrm>
            <a:custGeom>
              <a:avLst/>
              <a:gdLst/>
              <a:ahLst/>
              <a:cxnLst/>
              <a:rect l="l" t="t" r="r" b="b"/>
              <a:pathLst>
                <a:path w="597" h="359" extrusionOk="0">
                  <a:moveTo>
                    <a:pt x="191" y="1"/>
                  </a:moveTo>
                  <a:cubicBezTo>
                    <a:pt x="96" y="1"/>
                    <a:pt x="1" y="72"/>
                    <a:pt x="1" y="144"/>
                  </a:cubicBezTo>
                  <a:cubicBezTo>
                    <a:pt x="1" y="263"/>
                    <a:pt x="96" y="358"/>
                    <a:pt x="191" y="358"/>
                  </a:cubicBezTo>
                  <a:lnTo>
                    <a:pt x="406" y="358"/>
                  </a:lnTo>
                  <a:cubicBezTo>
                    <a:pt x="501" y="358"/>
                    <a:pt x="596" y="310"/>
                    <a:pt x="596" y="215"/>
                  </a:cubicBezTo>
                  <a:cubicBezTo>
                    <a:pt x="596" y="96"/>
                    <a:pt x="525" y="1"/>
                    <a:pt x="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05"/>
            <p:cNvSpPr/>
            <p:nvPr/>
          </p:nvSpPr>
          <p:spPr>
            <a:xfrm>
              <a:off x="63071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5" y="310"/>
                    <a:pt x="595" y="214"/>
                  </a:cubicBezTo>
                  <a:cubicBezTo>
                    <a:pt x="595" y="95"/>
                    <a:pt x="524"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05"/>
            <p:cNvSpPr/>
            <p:nvPr/>
          </p:nvSpPr>
          <p:spPr>
            <a:xfrm>
              <a:off x="6191088" y="3873358"/>
              <a:ext cx="14900" cy="8950"/>
            </a:xfrm>
            <a:custGeom>
              <a:avLst/>
              <a:gdLst/>
              <a:ahLst/>
              <a:cxnLst/>
              <a:rect l="l" t="t" r="r" b="b"/>
              <a:pathLst>
                <a:path w="596" h="358" extrusionOk="0">
                  <a:moveTo>
                    <a:pt x="167" y="0"/>
                  </a:moveTo>
                  <a:cubicBezTo>
                    <a:pt x="72" y="0"/>
                    <a:pt x="0" y="95"/>
                    <a:pt x="0" y="214"/>
                  </a:cubicBezTo>
                  <a:cubicBezTo>
                    <a:pt x="24" y="286"/>
                    <a:pt x="119" y="357"/>
                    <a:pt x="191"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05"/>
            <p:cNvSpPr/>
            <p:nvPr/>
          </p:nvSpPr>
          <p:spPr>
            <a:xfrm>
              <a:off x="6236913" y="3873358"/>
              <a:ext cx="14925" cy="8950"/>
            </a:xfrm>
            <a:custGeom>
              <a:avLst/>
              <a:gdLst/>
              <a:ahLst/>
              <a:cxnLst/>
              <a:rect l="l" t="t" r="r" b="b"/>
              <a:pathLst>
                <a:path w="597" h="358" extrusionOk="0">
                  <a:moveTo>
                    <a:pt x="191" y="0"/>
                  </a:moveTo>
                  <a:cubicBezTo>
                    <a:pt x="96" y="0"/>
                    <a:pt x="1" y="95"/>
                    <a:pt x="1" y="214"/>
                  </a:cubicBezTo>
                  <a:cubicBezTo>
                    <a:pt x="25" y="286"/>
                    <a:pt x="120" y="357"/>
                    <a:pt x="215" y="357"/>
                  </a:cubicBezTo>
                  <a:lnTo>
                    <a:pt x="430" y="357"/>
                  </a:lnTo>
                  <a:cubicBezTo>
                    <a:pt x="501" y="357"/>
                    <a:pt x="596" y="310"/>
                    <a:pt x="596" y="214"/>
                  </a:cubicBezTo>
                  <a:cubicBezTo>
                    <a:pt x="596" y="95"/>
                    <a:pt x="549" y="0"/>
                    <a:pt x="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05"/>
            <p:cNvSpPr/>
            <p:nvPr/>
          </p:nvSpPr>
          <p:spPr>
            <a:xfrm>
              <a:off x="6260738" y="3873358"/>
              <a:ext cx="14325" cy="8950"/>
            </a:xfrm>
            <a:custGeom>
              <a:avLst/>
              <a:gdLst/>
              <a:ahLst/>
              <a:cxnLst/>
              <a:rect l="l" t="t" r="r" b="b"/>
              <a:pathLst>
                <a:path w="573" h="358" extrusionOk="0">
                  <a:moveTo>
                    <a:pt x="191" y="0"/>
                  </a:moveTo>
                  <a:cubicBezTo>
                    <a:pt x="96" y="0"/>
                    <a:pt x="1" y="95"/>
                    <a:pt x="1" y="214"/>
                  </a:cubicBezTo>
                  <a:cubicBezTo>
                    <a:pt x="24" y="286"/>
                    <a:pt x="96" y="357"/>
                    <a:pt x="191" y="357"/>
                  </a:cubicBezTo>
                  <a:lnTo>
                    <a:pt x="382" y="357"/>
                  </a:lnTo>
                  <a:cubicBezTo>
                    <a:pt x="477" y="357"/>
                    <a:pt x="572" y="310"/>
                    <a:pt x="572" y="214"/>
                  </a:cubicBezTo>
                  <a:cubicBezTo>
                    <a:pt x="572" y="95"/>
                    <a:pt x="501"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05"/>
            <p:cNvSpPr/>
            <p:nvPr/>
          </p:nvSpPr>
          <p:spPr>
            <a:xfrm>
              <a:off x="6213713" y="3873358"/>
              <a:ext cx="14900" cy="8950"/>
            </a:xfrm>
            <a:custGeom>
              <a:avLst/>
              <a:gdLst/>
              <a:ahLst/>
              <a:cxnLst/>
              <a:rect l="l" t="t" r="r" b="b"/>
              <a:pathLst>
                <a:path w="596" h="358" extrusionOk="0">
                  <a:moveTo>
                    <a:pt x="191" y="0"/>
                  </a:moveTo>
                  <a:cubicBezTo>
                    <a:pt x="95" y="0"/>
                    <a:pt x="0" y="95"/>
                    <a:pt x="0" y="214"/>
                  </a:cubicBezTo>
                  <a:cubicBezTo>
                    <a:pt x="48" y="286"/>
                    <a:pt x="119" y="357"/>
                    <a:pt x="215" y="357"/>
                  </a:cubicBezTo>
                  <a:lnTo>
                    <a:pt x="429" y="357"/>
                  </a:lnTo>
                  <a:cubicBezTo>
                    <a:pt x="524" y="357"/>
                    <a:pt x="596" y="310"/>
                    <a:pt x="596" y="214"/>
                  </a:cubicBezTo>
                  <a:cubicBezTo>
                    <a:pt x="596" y="95"/>
                    <a:pt x="548"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05"/>
            <p:cNvSpPr/>
            <p:nvPr/>
          </p:nvSpPr>
          <p:spPr>
            <a:xfrm>
              <a:off x="6283963" y="3873358"/>
              <a:ext cx="14900" cy="8950"/>
            </a:xfrm>
            <a:custGeom>
              <a:avLst/>
              <a:gdLst/>
              <a:ahLst/>
              <a:cxnLst/>
              <a:rect l="l" t="t" r="r" b="b"/>
              <a:pathLst>
                <a:path w="596" h="358" extrusionOk="0">
                  <a:moveTo>
                    <a:pt x="167" y="0"/>
                  </a:moveTo>
                  <a:cubicBezTo>
                    <a:pt x="96" y="0"/>
                    <a:pt x="0" y="95"/>
                    <a:pt x="0" y="214"/>
                  </a:cubicBezTo>
                  <a:cubicBezTo>
                    <a:pt x="24" y="286"/>
                    <a:pt x="119" y="357"/>
                    <a:pt x="215" y="357"/>
                  </a:cubicBezTo>
                  <a:lnTo>
                    <a:pt x="405" y="357"/>
                  </a:lnTo>
                  <a:cubicBezTo>
                    <a:pt x="500" y="357"/>
                    <a:pt x="596" y="310"/>
                    <a:pt x="596" y="214"/>
                  </a:cubicBezTo>
                  <a:cubicBezTo>
                    <a:pt x="596" y="95"/>
                    <a:pt x="524"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05"/>
            <p:cNvSpPr/>
            <p:nvPr/>
          </p:nvSpPr>
          <p:spPr>
            <a:xfrm>
              <a:off x="6154163" y="3789408"/>
              <a:ext cx="297700" cy="298300"/>
            </a:xfrm>
            <a:custGeom>
              <a:avLst/>
              <a:gdLst/>
              <a:ahLst/>
              <a:cxnLst/>
              <a:rect l="l" t="t" r="r" b="b"/>
              <a:pathLst>
                <a:path w="11908" h="11932" extrusionOk="0">
                  <a:moveTo>
                    <a:pt x="10241" y="1524"/>
                  </a:moveTo>
                  <a:lnTo>
                    <a:pt x="10813" y="2691"/>
                  </a:lnTo>
                  <a:lnTo>
                    <a:pt x="10813" y="3763"/>
                  </a:lnTo>
                  <a:lnTo>
                    <a:pt x="10455" y="3049"/>
                  </a:lnTo>
                  <a:cubicBezTo>
                    <a:pt x="10431" y="2953"/>
                    <a:pt x="10336" y="2882"/>
                    <a:pt x="10241" y="2882"/>
                  </a:cubicBezTo>
                  <a:cubicBezTo>
                    <a:pt x="10170" y="2882"/>
                    <a:pt x="10074" y="2953"/>
                    <a:pt x="10050" y="3049"/>
                  </a:cubicBezTo>
                  <a:lnTo>
                    <a:pt x="9146" y="4787"/>
                  </a:lnTo>
                  <a:lnTo>
                    <a:pt x="8693" y="4025"/>
                  </a:lnTo>
                  <a:cubicBezTo>
                    <a:pt x="8645" y="3930"/>
                    <a:pt x="8574" y="3906"/>
                    <a:pt x="8479" y="3906"/>
                  </a:cubicBezTo>
                  <a:cubicBezTo>
                    <a:pt x="8407" y="3906"/>
                    <a:pt x="8312" y="3953"/>
                    <a:pt x="8288" y="4049"/>
                  </a:cubicBezTo>
                  <a:lnTo>
                    <a:pt x="7121" y="6430"/>
                  </a:lnTo>
                  <a:lnTo>
                    <a:pt x="6454" y="6168"/>
                  </a:lnTo>
                  <a:cubicBezTo>
                    <a:pt x="6422" y="6149"/>
                    <a:pt x="6387" y="6140"/>
                    <a:pt x="6353" y="6140"/>
                  </a:cubicBezTo>
                  <a:cubicBezTo>
                    <a:pt x="6264" y="6140"/>
                    <a:pt x="6179" y="6201"/>
                    <a:pt x="6145" y="6287"/>
                  </a:cubicBezTo>
                  <a:lnTo>
                    <a:pt x="5264" y="8121"/>
                  </a:lnTo>
                  <a:lnTo>
                    <a:pt x="4406" y="7692"/>
                  </a:lnTo>
                  <a:cubicBezTo>
                    <a:pt x="4362" y="7666"/>
                    <a:pt x="4317" y="7652"/>
                    <a:pt x="4276" y="7652"/>
                  </a:cubicBezTo>
                  <a:cubicBezTo>
                    <a:pt x="4208" y="7652"/>
                    <a:pt x="4150" y="7689"/>
                    <a:pt x="4121" y="7764"/>
                  </a:cubicBezTo>
                  <a:lnTo>
                    <a:pt x="3525" y="8597"/>
                  </a:lnTo>
                  <a:lnTo>
                    <a:pt x="2382" y="7573"/>
                  </a:lnTo>
                  <a:cubicBezTo>
                    <a:pt x="2335" y="7502"/>
                    <a:pt x="2239" y="7502"/>
                    <a:pt x="2168" y="7502"/>
                  </a:cubicBezTo>
                  <a:cubicBezTo>
                    <a:pt x="2096" y="7502"/>
                    <a:pt x="2025" y="7573"/>
                    <a:pt x="2001" y="7645"/>
                  </a:cubicBezTo>
                  <a:lnTo>
                    <a:pt x="1858" y="7978"/>
                  </a:lnTo>
                  <a:lnTo>
                    <a:pt x="1858" y="6906"/>
                  </a:lnTo>
                  <a:lnTo>
                    <a:pt x="2263" y="6049"/>
                  </a:lnTo>
                  <a:lnTo>
                    <a:pt x="3454" y="7121"/>
                  </a:lnTo>
                  <a:cubicBezTo>
                    <a:pt x="3501" y="7145"/>
                    <a:pt x="3501" y="7145"/>
                    <a:pt x="3525" y="7145"/>
                  </a:cubicBezTo>
                  <a:cubicBezTo>
                    <a:pt x="3551" y="7151"/>
                    <a:pt x="3573" y="7154"/>
                    <a:pt x="3593" y="7154"/>
                  </a:cubicBezTo>
                  <a:cubicBezTo>
                    <a:pt x="3648" y="7154"/>
                    <a:pt x="3687" y="7132"/>
                    <a:pt x="3740" y="7097"/>
                  </a:cubicBezTo>
                  <a:lnTo>
                    <a:pt x="4383" y="6168"/>
                  </a:lnTo>
                  <a:lnTo>
                    <a:pt x="5240" y="6621"/>
                  </a:lnTo>
                  <a:cubicBezTo>
                    <a:pt x="5276" y="6633"/>
                    <a:pt x="5305" y="6639"/>
                    <a:pt x="5335" y="6639"/>
                  </a:cubicBezTo>
                  <a:cubicBezTo>
                    <a:pt x="5365" y="6639"/>
                    <a:pt x="5395" y="6633"/>
                    <a:pt x="5430" y="6621"/>
                  </a:cubicBezTo>
                  <a:cubicBezTo>
                    <a:pt x="5478" y="6573"/>
                    <a:pt x="5550" y="6549"/>
                    <a:pt x="5573" y="6502"/>
                  </a:cubicBezTo>
                  <a:lnTo>
                    <a:pt x="6431" y="4644"/>
                  </a:lnTo>
                  <a:lnTo>
                    <a:pt x="7097" y="4906"/>
                  </a:lnTo>
                  <a:cubicBezTo>
                    <a:pt x="7130" y="4926"/>
                    <a:pt x="7165" y="4935"/>
                    <a:pt x="7198" y="4935"/>
                  </a:cubicBezTo>
                  <a:cubicBezTo>
                    <a:pt x="7286" y="4935"/>
                    <a:pt x="7366" y="4873"/>
                    <a:pt x="7383" y="4787"/>
                  </a:cubicBezTo>
                  <a:lnTo>
                    <a:pt x="8526" y="2501"/>
                  </a:lnTo>
                  <a:lnTo>
                    <a:pt x="8979" y="3239"/>
                  </a:lnTo>
                  <a:cubicBezTo>
                    <a:pt x="9026" y="3334"/>
                    <a:pt x="9098" y="3358"/>
                    <a:pt x="9169" y="3358"/>
                  </a:cubicBezTo>
                  <a:cubicBezTo>
                    <a:pt x="9265" y="3358"/>
                    <a:pt x="9360" y="3310"/>
                    <a:pt x="9384" y="3239"/>
                  </a:cubicBezTo>
                  <a:lnTo>
                    <a:pt x="10241" y="1524"/>
                  </a:lnTo>
                  <a:close/>
                  <a:moveTo>
                    <a:pt x="10217" y="3406"/>
                  </a:moveTo>
                  <a:lnTo>
                    <a:pt x="10789" y="4549"/>
                  </a:lnTo>
                  <a:lnTo>
                    <a:pt x="10789" y="10717"/>
                  </a:lnTo>
                  <a:lnTo>
                    <a:pt x="1787" y="10717"/>
                  </a:lnTo>
                  <a:lnTo>
                    <a:pt x="1787" y="8788"/>
                  </a:lnTo>
                  <a:lnTo>
                    <a:pt x="1858" y="8788"/>
                  </a:lnTo>
                  <a:lnTo>
                    <a:pt x="2263" y="7930"/>
                  </a:lnTo>
                  <a:lnTo>
                    <a:pt x="3406" y="8931"/>
                  </a:lnTo>
                  <a:cubicBezTo>
                    <a:pt x="3454" y="9002"/>
                    <a:pt x="3525" y="9002"/>
                    <a:pt x="3573" y="9002"/>
                  </a:cubicBezTo>
                  <a:cubicBezTo>
                    <a:pt x="3644" y="9002"/>
                    <a:pt x="3692" y="8931"/>
                    <a:pt x="3763" y="8907"/>
                  </a:cubicBezTo>
                  <a:lnTo>
                    <a:pt x="4359" y="8050"/>
                  </a:lnTo>
                  <a:lnTo>
                    <a:pt x="5216" y="8478"/>
                  </a:lnTo>
                  <a:cubicBezTo>
                    <a:pt x="5252" y="8502"/>
                    <a:pt x="5282" y="8514"/>
                    <a:pt x="5311" y="8514"/>
                  </a:cubicBezTo>
                  <a:cubicBezTo>
                    <a:pt x="5341" y="8514"/>
                    <a:pt x="5371" y="8502"/>
                    <a:pt x="5407" y="8478"/>
                  </a:cubicBezTo>
                  <a:cubicBezTo>
                    <a:pt x="5454" y="8454"/>
                    <a:pt x="5502" y="8431"/>
                    <a:pt x="5550" y="8359"/>
                  </a:cubicBezTo>
                  <a:lnTo>
                    <a:pt x="6407" y="6525"/>
                  </a:lnTo>
                  <a:lnTo>
                    <a:pt x="7074" y="6787"/>
                  </a:lnTo>
                  <a:cubicBezTo>
                    <a:pt x="7106" y="6807"/>
                    <a:pt x="7141" y="6816"/>
                    <a:pt x="7174" y="6816"/>
                  </a:cubicBezTo>
                  <a:cubicBezTo>
                    <a:pt x="7262" y="6816"/>
                    <a:pt x="7342" y="6755"/>
                    <a:pt x="7359" y="6668"/>
                  </a:cubicBezTo>
                  <a:lnTo>
                    <a:pt x="8479" y="4382"/>
                  </a:lnTo>
                  <a:lnTo>
                    <a:pt x="8931" y="5120"/>
                  </a:lnTo>
                  <a:cubicBezTo>
                    <a:pt x="9003" y="5216"/>
                    <a:pt x="9050" y="5239"/>
                    <a:pt x="9146" y="5239"/>
                  </a:cubicBezTo>
                  <a:cubicBezTo>
                    <a:pt x="9241" y="5239"/>
                    <a:pt x="9336" y="5192"/>
                    <a:pt x="9360" y="5120"/>
                  </a:cubicBezTo>
                  <a:lnTo>
                    <a:pt x="10217" y="3406"/>
                  </a:lnTo>
                  <a:close/>
                  <a:moveTo>
                    <a:pt x="11551" y="11050"/>
                  </a:moveTo>
                  <a:lnTo>
                    <a:pt x="11551" y="11526"/>
                  </a:lnTo>
                  <a:lnTo>
                    <a:pt x="358" y="11526"/>
                  </a:lnTo>
                  <a:lnTo>
                    <a:pt x="358" y="11050"/>
                  </a:lnTo>
                  <a:close/>
                  <a:moveTo>
                    <a:pt x="930" y="0"/>
                  </a:moveTo>
                  <a:cubicBezTo>
                    <a:pt x="810" y="0"/>
                    <a:pt x="715" y="72"/>
                    <a:pt x="715" y="191"/>
                  </a:cubicBezTo>
                  <a:lnTo>
                    <a:pt x="715" y="977"/>
                  </a:lnTo>
                  <a:lnTo>
                    <a:pt x="501" y="977"/>
                  </a:lnTo>
                  <a:cubicBezTo>
                    <a:pt x="429" y="977"/>
                    <a:pt x="334" y="1048"/>
                    <a:pt x="334" y="1143"/>
                  </a:cubicBezTo>
                  <a:cubicBezTo>
                    <a:pt x="334" y="1262"/>
                    <a:pt x="382" y="1334"/>
                    <a:pt x="501" y="1334"/>
                  </a:cubicBezTo>
                  <a:lnTo>
                    <a:pt x="715" y="1334"/>
                  </a:lnTo>
                  <a:lnTo>
                    <a:pt x="715" y="2239"/>
                  </a:lnTo>
                  <a:lnTo>
                    <a:pt x="501" y="2239"/>
                  </a:lnTo>
                  <a:cubicBezTo>
                    <a:pt x="429" y="2239"/>
                    <a:pt x="334" y="2286"/>
                    <a:pt x="334" y="2382"/>
                  </a:cubicBezTo>
                  <a:cubicBezTo>
                    <a:pt x="334" y="2501"/>
                    <a:pt x="382" y="2596"/>
                    <a:pt x="501" y="2596"/>
                  </a:cubicBezTo>
                  <a:lnTo>
                    <a:pt x="715" y="2596"/>
                  </a:lnTo>
                  <a:lnTo>
                    <a:pt x="715" y="3477"/>
                  </a:lnTo>
                  <a:lnTo>
                    <a:pt x="501" y="3477"/>
                  </a:lnTo>
                  <a:cubicBezTo>
                    <a:pt x="429" y="3477"/>
                    <a:pt x="334" y="3549"/>
                    <a:pt x="334" y="3644"/>
                  </a:cubicBezTo>
                  <a:cubicBezTo>
                    <a:pt x="334" y="3739"/>
                    <a:pt x="382" y="3834"/>
                    <a:pt x="501" y="3834"/>
                  </a:cubicBezTo>
                  <a:lnTo>
                    <a:pt x="715" y="3834"/>
                  </a:lnTo>
                  <a:lnTo>
                    <a:pt x="715" y="4739"/>
                  </a:lnTo>
                  <a:lnTo>
                    <a:pt x="501" y="4739"/>
                  </a:lnTo>
                  <a:cubicBezTo>
                    <a:pt x="429" y="4739"/>
                    <a:pt x="334" y="4787"/>
                    <a:pt x="334" y="4882"/>
                  </a:cubicBezTo>
                  <a:cubicBezTo>
                    <a:pt x="334" y="5001"/>
                    <a:pt x="382" y="5097"/>
                    <a:pt x="501" y="5097"/>
                  </a:cubicBezTo>
                  <a:lnTo>
                    <a:pt x="715" y="5097"/>
                  </a:lnTo>
                  <a:lnTo>
                    <a:pt x="715" y="5978"/>
                  </a:lnTo>
                  <a:lnTo>
                    <a:pt x="501" y="5978"/>
                  </a:lnTo>
                  <a:cubicBezTo>
                    <a:pt x="429" y="5978"/>
                    <a:pt x="334" y="6049"/>
                    <a:pt x="334" y="6121"/>
                  </a:cubicBezTo>
                  <a:cubicBezTo>
                    <a:pt x="334" y="6240"/>
                    <a:pt x="382" y="6335"/>
                    <a:pt x="501" y="6335"/>
                  </a:cubicBezTo>
                  <a:lnTo>
                    <a:pt x="715" y="6335"/>
                  </a:lnTo>
                  <a:lnTo>
                    <a:pt x="715" y="7240"/>
                  </a:lnTo>
                  <a:lnTo>
                    <a:pt x="501" y="7240"/>
                  </a:lnTo>
                  <a:cubicBezTo>
                    <a:pt x="429" y="7240"/>
                    <a:pt x="334" y="7287"/>
                    <a:pt x="334" y="7383"/>
                  </a:cubicBezTo>
                  <a:cubicBezTo>
                    <a:pt x="334" y="7502"/>
                    <a:pt x="382" y="7597"/>
                    <a:pt x="501" y="7597"/>
                  </a:cubicBezTo>
                  <a:lnTo>
                    <a:pt x="715" y="7597"/>
                  </a:lnTo>
                  <a:lnTo>
                    <a:pt x="715" y="8478"/>
                  </a:lnTo>
                  <a:lnTo>
                    <a:pt x="501" y="8478"/>
                  </a:lnTo>
                  <a:cubicBezTo>
                    <a:pt x="429" y="8478"/>
                    <a:pt x="334" y="8550"/>
                    <a:pt x="334" y="8621"/>
                  </a:cubicBezTo>
                  <a:cubicBezTo>
                    <a:pt x="334" y="8740"/>
                    <a:pt x="382" y="8835"/>
                    <a:pt x="501" y="8835"/>
                  </a:cubicBezTo>
                  <a:lnTo>
                    <a:pt x="715" y="8835"/>
                  </a:lnTo>
                  <a:lnTo>
                    <a:pt x="715" y="9740"/>
                  </a:lnTo>
                  <a:lnTo>
                    <a:pt x="477" y="9740"/>
                  </a:lnTo>
                  <a:cubicBezTo>
                    <a:pt x="429" y="9740"/>
                    <a:pt x="334" y="9764"/>
                    <a:pt x="310" y="9859"/>
                  </a:cubicBezTo>
                  <a:cubicBezTo>
                    <a:pt x="239" y="10002"/>
                    <a:pt x="334" y="10121"/>
                    <a:pt x="477" y="10121"/>
                  </a:cubicBezTo>
                  <a:lnTo>
                    <a:pt x="715" y="10121"/>
                  </a:lnTo>
                  <a:lnTo>
                    <a:pt x="715" y="10741"/>
                  </a:lnTo>
                  <a:lnTo>
                    <a:pt x="310" y="10741"/>
                  </a:lnTo>
                  <a:cubicBezTo>
                    <a:pt x="144" y="10741"/>
                    <a:pt x="1" y="10860"/>
                    <a:pt x="1" y="11050"/>
                  </a:cubicBezTo>
                  <a:lnTo>
                    <a:pt x="1" y="11645"/>
                  </a:lnTo>
                  <a:cubicBezTo>
                    <a:pt x="1" y="11788"/>
                    <a:pt x="120" y="11931"/>
                    <a:pt x="310" y="11931"/>
                  </a:cubicBezTo>
                  <a:lnTo>
                    <a:pt x="11622" y="11931"/>
                  </a:lnTo>
                  <a:cubicBezTo>
                    <a:pt x="11765" y="11931"/>
                    <a:pt x="11908" y="11812"/>
                    <a:pt x="11908" y="11645"/>
                  </a:cubicBezTo>
                  <a:lnTo>
                    <a:pt x="11908" y="11050"/>
                  </a:lnTo>
                  <a:cubicBezTo>
                    <a:pt x="11908" y="10836"/>
                    <a:pt x="11789" y="10717"/>
                    <a:pt x="11622" y="10717"/>
                  </a:cubicBezTo>
                  <a:lnTo>
                    <a:pt x="11146" y="10717"/>
                  </a:lnTo>
                  <a:lnTo>
                    <a:pt x="11146" y="2691"/>
                  </a:lnTo>
                  <a:cubicBezTo>
                    <a:pt x="11146" y="2644"/>
                    <a:pt x="11146" y="2620"/>
                    <a:pt x="11122" y="2572"/>
                  </a:cubicBezTo>
                  <a:lnTo>
                    <a:pt x="10431" y="1191"/>
                  </a:lnTo>
                  <a:cubicBezTo>
                    <a:pt x="10408" y="1096"/>
                    <a:pt x="10312" y="1048"/>
                    <a:pt x="10217" y="1048"/>
                  </a:cubicBezTo>
                  <a:cubicBezTo>
                    <a:pt x="10217" y="1048"/>
                    <a:pt x="10050" y="1072"/>
                    <a:pt x="10003" y="1167"/>
                  </a:cubicBezTo>
                  <a:lnTo>
                    <a:pt x="9122" y="2882"/>
                  </a:lnTo>
                  <a:lnTo>
                    <a:pt x="8669" y="2120"/>
                  </a:lnTo>
                  <a:cubicBezTo>
                    <a:pt x="8598" y="2024"/>
                    <a:pt x="8550" y="2001"/>
                    <a:pt x="8455" y="2001"/>
                  </a:cubicBezTo>
                  <a:cubicBezTo>
                    <a:pt x="8383" y="2001"/>
                    <a:pt x="8288" y="2048"/>
                    <a:pt x="8241" y="2144"/>
                  </a:cubicBezTo>
                  <a:lnTo>
                    <a:pt x="7097" y="4525"/>
                  </a:lnTo>
                  <a:lnTo>
                    <a:pt x="6431" y="4263"/>
                  </a:lnTo>
                  <a:cubicBezTo>
                    <a:pt x="6398" y="4243"/>
                    <a:pt x="6363" y="4235"/>
                    <a:pt x="6330" y="4235"/>
                  </a:cubicBezTo>
                  <a:cubicBezTo>
                    <a:pt x="6242" y="4235"/>
                    <a:pt x="6162" y="4296"/>
                    <a:pt x="6145" y="4382"/>
                  </a:cubicBezTo>
                  <a:lnTo>
                    <a:pt x="5264" y="6216"/>
                  </a:lnTo>
                  <a:lnTo>
                    <a:pt x="4406" y="5763"/>
                  </a:lnTo>
                  <a:cubicBezTo>
                    <a:pt x="4369" y="5748"/>
                    <a:pt x="4331" y="5740"/>
                    <a:pt x="4296" y="5740"/>
                  </a:cubicBezTo>
                  <a:cubicBezTo>
                    <a:pt x="4219" y="5740"/>
                    <a:pt x="4153" y="5777"/>
                    <a:pt x="4121" y="5859"/>
                  </a:cubicBezTo>
                  <a:lnTo>
                    <a:pt x="3525" y="6692"/>
                  </a:lnTo>
                  <a:lnTo>
                    <a:pt x="2382" y="5668"/>
                  </a:lnTo>
                  <a:cubicBezTo>
                    <a:pt x="2335" y="5597"/>
                    <a:pt x="2239" y="5597"/>
                    <a:pt x="2168" y="5597"/>
                  </a:cubicBezTo>
                  <a:cubicBezTo>
                    <a:pt x="2096" y="5597"/>
                    <a:pt x="2025" y="5668"/>
                    <a:pt x="2001" y="5740"/>
                  </a:cubicBezTo>
                  <a:lnTo>
                    <a:pt x="1525" y="6764"/>
                  </a:lnTo>
                  <a:cubicBezTo>
                    <a:pt x="1501" y="6787"/>
                    <a:pt x="1501" y="6811"/>
                    <a:pt x="1501" y="6883"/>
                  </a:cubicBezTo>
                  <a:lnTo>
                    <a:pt x="1501" y="10717"/>
                  </a:lnTo>
                  <a:lnTo>
                    <a:pt x="1072" y="10717"/>
                  </a:lnTo>
                  <a:lnTo>
                    <a:pt x="1072" y="191"/>
                  </a:lnTo>
                  <a:cubicBezTo>
                    <a:pt x="1072" y="96"/>
                    <a:pt x="1025" y="0"/>
                    <a:pt x="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1" name="Google Shape;11431;p105"/>
          <p:cNvGrpSpPr/>
          <p:nvPr/>
        </p:nvGrpSpPr>
        <p:grpSpPr>
          <a:xfrm>
            <a:off x="7740860" y="4149184"/>
            <a:ext cx="356049" cy="353359"/>
            <a:chOff x="6648313" y="3791633"/>
            <a:chExt cx="297725" cy="295475"/>
          </a:xfrm>
        </p:grpSpPr>
        <p:sp>
          <p:nvSpPr>
            <p:cNvPr id="11432" name="Google Shape;11432;p105"/>
            <p:cNvSpPr/>
            <p:nvPr/>
          </p:nvSpPr>
          <p:spPr>
            <a:xfrm>
              <a:off x="6763213" y="3914433"/>
              <a:ext cx="68500" cy="8950"/>
            </a:xfrm>
            <a:custGeom>
              <a:avLst/>
              <a:gdLst/>
              <a:ahLst/>
              <a:cxnLst/>
              <a:rect l="l" t="t" r="r" b="b"/>
              <a:pathLst>
                <a:path w="2740" h="358" extrusionOk="0">
                  <a:moveTo>
                    <a:pt x="168" y="0"/>
                  </a:moveTo>
                  <a:cubicBezTo>
                    <a:pt x="96" y="0"/>
                    <a:pt x="1" y="72"/>
                    <a:pt x="1" y="143"/>
                  </a:cubicBezTo>
                  <a:cubicBezTo>
                    <a:pt x="1" y="262"/>
                    <a:pt x="49" y="357"/>
                    <a:pt x="168" y="357"/>
                  </a:cubicBezTo>
                  <a:lnTo>
                    <a:pt x="2525" y="357"/>
                  </a:lnTo>
                  <a:cubicBezTo>
                    <a:pt x="2621" y="357"/>
                    <a:pt x="2716" y="310"/>
                    <a:pt x="2716" y="215"/>
                  </a:cubicBezTo>
                  <a:cubicBezTo>
                    <a:pt x="2740" y="96"/>
                    <a:pt x="2644" y="0"/>
                    <a:pt x="2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05"/>
            <p:cNvSpPr/>
            <p:nvPr/>
          </p:nvSpPr>
          <p:spPr>
            <a:xfrm>
              <a:off x="6763213" y="3934083"/>
              <a:ext cx="68500" cy="8950"/>
            </a:xfrm>
            <a:custGeom>
              <a:avLst/>
              <a:gdLst/>
              <a:ahLst/>
              <a:cxnLst/>
              <a:rect l="l" t="t" r="r" b="b"/>
              <a:pathLst>
                <a:path w="2740" h="358" extrusionOk="0">
                  <a:moveTo>
                    <a:pt x="168" y="0"/>
                  </a:moveTo>
                  <a:cubicBezTo>
                    <a:pt x="96" y="0"/>
                    <a:pt x="1" y="48"/>
                    <a:pt x="1" y="143"/>
                  </a:cubicBezTo>
                  <a:cubicBezTo>
                    <a:pt x="1" y="262"/>
                    <a:pt x="49" y="357"/>
                    <a:pt x="168" y="357"/>
                  </a:cubicBezTo>
                  <a:lnTo>
                    <a:pt x="2525" y="357"/>
                  </a:lnTo>
                  <a:cubicBezTo>
                    <a:pt x="2621" y="357"/>
                    <a:pt x="2716" y="286"/>
                    <a:pt x="2716" y="191"/>
                  </a:cubicBezTo>
                  <a:cubicBezTo>
                    <a:pt x="2740" y="72"/>
                    <a:pt x="2644" y="0"/>
                    <a:pt x="2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05"/>
            <p:cNvSpPr/>
            <p:nvPr/>
          </p:nvSpPr>
          <p:spPr>
            <a:xfrm>
              <a:off x="6778713" y="3952533"/>
              <a:ext cx="38125" cy="8950"/>
            </a:xfrm>
            <a:custGeom>
              <a:avLst/>
              <a:gdLst/>
              <a:ahLst/>
              <a:cxnLst/>
              <a:rect l="l" t="t" r="r" b="b"/>
              <a:pathLst>
                <a:path w="1525" h="358" extrusionOk="0">
                  <a:moveTo>
                    <a:pt x="191" y="0"/>
                  </a:moveTo>
                  <a:cubicBezTo>
                    <a:pt x="95" y="0"/>
                    <a:pt x="0" y="48"/>
                    <a:pt x="0" y="143"/>
                  </a:cubicBezTo>
                  <a:cubicBezTo>
                    <a:pt x="0" y="262"/>
                    <a:pt x="72" y="358"/>
                    <a:pt x="191" y="358"/>
                  </a:cubicBezTo>
                  <a:lnTo>
                    <a:pt x="1334" y="358"/>
                  </a:lnTo>
                  <a:cubicBezTo>
                    <a:pt x="1429" y="358"/>
                    <a:pt x="1524" y="286"/>
                    <a:pt x="1524" y="215"/>
                  </a:cubicBezTo>
                  <a:cubicBezTo>
                    <a:pt x="1524" y="96"/>
                    <a:pt x="1429" y="0"/>
                    <a:pt x="1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05"/>
            <p:cNvSpPr/>
            <p:nvPr/>
          </p:nvSpPr>
          <p:spPr>
            <a:xfrm>
              <a:off x="6732863" y="3873358"/>
              <a:ext cx="129225" cy="129800"/>
            </a:xfrm>
            <a:custGeom>
              <a:avLst/>
              <a:gdLst/>
              <a:ahLst/>
              <a:cxnLst/>
              <a:rect l="l" t="t" r="r" b="b"/>
              <a:pathLst>
                <a:path w="5169" h="5192" extrusionOk="0">
                  <a:moveTo>
                    <a:pt x="2572" y="333"/>
                  </a:moveTo>
                  <a:cubicBezTo>
                    <a:pt x="3811" y="333"/>
                    <a:pt x="4811" y="1358"/>
                    <a:pt x="4811" y="2572"/>
                  </a:cubicBezTo>
                  <a:cubicBezTo>
                    <a:pt x="4811" y="3810"/>
                    <a:pt x="3811" y="4811"/>
                    <a:pt x="2572" y="4811"/>
                  </a:cubicBezTo>
                  <a:cubicBezTo>
                    <a:pt x="1358" y="4811"/>
                    <a:pt x="358" y="3787"/>
                    <a:pt x="358" y="2572"/>
                  </a:cubicBezTo>
                  <a:cubicBezTo>
                    <a:pt x="358" y="1358"/>
                    <a:pt x="1358" y="333"/>
                    <a:pt x="2572" y="333"/>
                  </a:cubicBezTo>
                  <a:close/>
                  <a:moveTo>
                    <a:pt x="2572" y="0"/>
                  </a:moveTo>
                  <a:cubicBezTo>
                    <a:pt x="1144" y="0"/>
                    <a:pt x="0" y="1167"/>
                    <a:pt x="0" y="2596"/>
                  </a:cubicBezTo>
                  <a:cubicBezTo>
                    <a:pt x="0" y="4025"/>
                    <a:pt x="1144" y="5192"/>
                    <a:pt x="2572" y="5192"/>
                  </a:cubicBezTo>
                  <a:cubicBezTo>
                    <a:pt x="4001" y="5192"/>
                    <a:pt x="5168" y="4025"/>
                    <a:pt x="5168" y="2596"/>
                  </a:cubicBezTo>
                  <a:cubicBezTo>
                    <a:pt x="5144" y="1143"/>
                    <a:pt x="4001" y="0"/>
                    <a:pt x="2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05"/>
            <p:cNvSpPr/>
            <p:nvPr/>
          </p:nvSpPr>
          <p:spPr>
            <a:xfrm>
              <a:off x="6648313" y="3791633"/>
              <a:ext cx="297725" cy="295475"/>
            </a:xfrm>
            <a:custGeom>
              <a:avLst/>
              <a:gdLst/>
              <a:ahLst/>
              <a:cxnLst/>
              <a:rect l="l" t="t" r="r" b="b"/>
              <a:pathLst>
                <a:path w="11909" h="11819" extrusionOk="0">
                  <a:moveTo>
                    <a:pt x="6240" y="364"/>
                  </a:moveTo>
                  <a:lnTo>
                    <a:pt x="6240" y="673"/>
                  </a:lnTo>
                  <a:cubicBezTo>
                    <a:pt x="6240" y="769"/>
                    <a:pt x="6288" y="864"/>
                    <a:pt x="6383" y="864"/>
                  </a:cubicBezTo>
                  <a:cubicBezTo>
                    <a:pt x="7669" y="959"/>
                    <a:pt x="8812" y="1507"/>
                    <a:pt x="9717" y="2436"/>
                  </a:cubicBezTo>
                  <a:cubicBezTo>
                    <a:pt x="10289" y="3079"/>
                    <a:pt x="10693" y="3817"/>
                    <a:pt x="10908" y="4627"/>
                  </a:cubicBezTo>
                  <a:lnTo>
                    <a:pt x="10693" y="4341"/>
                  </a:lnTo>
                  <a:cubicBezTo>
                    <a:pt x="10620" y="4248"/>
                    <a:pt x="10517" y="4213"/>
                    <a:pt x="10419" y="4213"/>
                  </a:cubicBezTo>
                  <a:cubicBezTo>
                    <a:pt x="10391" y="4213"/>
                    <a:pt x="10363" y="4216"/>
                    <a:pt x="10336" y="4222"/>
                  </a:cubicBezTo>
                  <a:cubicBezTo>
                    <a:pt x="10265" y="4269"/>
                    <a:pt x="10241" y="4293"/>
                    <a:pt x="10193" y="4341"/>
                  </a:cubicBezTo>
                  <a:lnTo>
                    <a:pt x="9812" y="4912"/>
                  </a:lnTo>
                  <a:cubicBezTo>
                    <a:pt x="9646" y="4293"/>
                    <a:pt x="9336" y="3722"/>
                    <a:pt x="8907" y="3245"/>
                  </a:cubicBezTo>
                  <a:cubicBezTo>
                    <a:pt x="8264" y="2531"/>
                    <a:pt x="7359" y="2078"/>
                    <a:pt x="6407" y="2007"/>
                  </a:cubicBezTo>
                  <a:cubicBezTo>
                    <a:pt x="6312" y="2007"/>
                    <a:pt x="6264" y="2031"/>
                    <a:pt x="6240" y="2102"/>
                  </a:cubicBezTo>
                  <a:lnTo>
                    <a:pt x="6240" y="2174"/>
                  </a:lnTo>
                  <a:lnTo>
                    <a:pt x="6240" y="2507"/>
                  </a:lnTo>
                  <a:lnTo>
                    <a:pt x="4716" y="1435"/>
                  </a:lnTo>
                  <a:lnTo>
                    <a:pt x="6240" y="364"/>
                  </a:lnTo>
                  <a:close/>
                  <a:moveTo>
                    <a:pt x="4859" y="769"/>
                  </a:moveTo>
                  <a:lnTo>
                    <a:pt x="4359" y="1126"/>
                  </a:lnTo>
                  <a:cubicBezTo>
                    <a:pt x="4335" y="1173"/>
                    <a:pt x="4264" y="1197"/>
                    <a:pt x="4264" y="1245"/>
                  </a:cubicBezTo>
                  <a:cubicBezTo>
                    <a:pt x="4216" y="1388"/>
                    <a:pt x="4240" y="1554"/>
                    <a:pt x="4359" y="1626"/>
                  </a:cubicBezTo>
                  <a:lnTo>
                    <a:pt x="4811" y="1935"/>
                  </a:lnTo>
                  <a:cubicBezTo>
                    <a:pt x="4335" y="2078"/>
                    <a:pt x="3883" y="2293"/>
                    <a:pt x="3502" y="2626"/>
                  </a:cubicBezTo>
                  <a:cubicBezTo>
                    <a:pt x="3406" y="2674"/>
                    <a:pt x="3406" y="2793"/>
                    <a:pt x="3454" y="2864"/>
                  </a:cubicBezTo>
                  <a:cubicBezTo>
                    <a:pt x="3492" y="2915"/>
                    <a:pt x="3544" y="2939"/>
                    <a:pt x="3591" y="2939"/>
                  </a:cubicBezTo>
                  <a:cubicBezTo>
                    <a:pt x="3632" y="2939"/>
                    <a:pt x="3670" y="2921"/>
                    <a:pt x="3692" y="2888"/>
                  </a:cubicBezTo>
                  <a:cubicBezTo>
                    <a:pt x="4144" y="2531"/>
                    <a:pt x="4645" y="2317"/>
                    <a:pt x="5192" y="2197"/>
                  </a:cubicBezTo>
                  <a:lnTo>
                    <a:pt x="6002" y="2769"/>
                  </a:lnTo>
                  <a:cubicBezTo>
                    <a:pt x="6053" y="2803"/>
                    <a:pt x="6115" y="2836"/>
                    <a:pt x="6181" y="2836"/>
                  </a:cubicBezTo>
                  <a:cubicBezTo>
                    <a:pt x="6208" y="2836"/>
                    <a:pt x="6236" y="2831"/>
                    <a:pt x="6264" y="2817"/>
                  </a:cubicBezTo>
                  <a:cubicBezTo>
                    <a:pt x="6383" y="2793"/>
                    <a:pt x="6478" y="2674"/>
                    <a:pt x="6478" y="2531"/>
                  </a:cubicBezTo>
                  <a:lnTo>
                    <a:pt x="6478" y="2317"/>
                  </a:lnTo>
                  <a:cubicBezTo>
                    <a:pt x="7264" y="2436"/>
                    <a:pt x="8026" y="2817"/>
                    <a:pt x="8550" y="3460"/>
                  </a:cubicBezTo>
                  <a:cubicBezTo>
                    <a:pt x="9026" y="3960"/>
                    <a:pt x="9336" y="4603"/>
                    <a:pt x="9455" y="5293"/>
                  </a:cubicBezTo>
                  <a:lnTo>
                    <a:pt x="9026" y="6008"/>
                  </a:lnTo>
                  <a:cubicBezTo>
                    <a:pt x="8931" y="6127"/>
                    <a:pt x="8931" y="6246"/>
                    <a:pt x="9026" y="6365"/>
                  </a:cubicBezTo>
                  <a:cubicBezTo>
                    <a:pt x="9098" y="6460"/>
                    <a:pt x="9169" y="6484"/>
                    <a:pt x="9288" y="6484"/>
                  </a:cubicBezTo>
                  <a:lnTo>
                    <a:pt x="9503" y="6484"/>
                  </a:lnTo>
                  <a:cubicBezTo>
                    <a:pt x="9384" y="7294"/>
                    <a:pt x="9003" y="8032"/>
                    <a:pt x="8383" y="8604"/>
                  </a:cubicBezTo>
                  <a:cubicBezTo>
                    <a:pt x="7907" y="9056"/>
                    <a:pt x="7312" y="9342"/>
                    <a:pt x="6669" y="9461"/>
                  </a:cubicBezTo>
                  <a:lnTo>
                    <a:pt x="5835" y="8865"/>
                  </a:lnTo>
                  <a:cubicBezTo>
                    <a:pt x="5782" y="8823"/>
                    <a:pt x="5723" y="8799"/>
                    <a:pt x="5665" y="8799"/>
                  </a:cubicBezTo>
                  <a:cubicBezTo>
                    <a:pt x="5593" y="8799"/>
                    <a:pt x="5520" y="8834"/>
                    <a:pt x="5454" y="8913"/>
                  </a:cubicBezTo>
                  <a:cubicBezTo>
                    <a:pt x="5407" y="8961"/>
                    <a:pt x="5335" y="9056"/>
                    <a:pt x="5335" y="9151"/>
                  </a:cubicBezTo>
                  <a:lnTo>
                    <a:pt x="5335" y="9318"/>
                  </a:lnTo>
                  <a:cubicBezTo>
                    <a:pt x="4526" y="9199"/>
                    <a:pt x="3787" y="8818"/>
                    <a:pt x="3263" y="8199"/>
                  </a:cubicBezTo>
                  <a:cubicBezTo>
                    <a:pt x="2787" y="7675"/>
                    <a:pt x="2477" y="7032"/>
                    <a:pt x="2358" y="6365"/>
                  </a:cubicBezTo>
                  <a:lnTo>
                    <a:pt x="2835" y="5674"/>
                  </a:lnTo>
                  <a:cubicBezTo>
                    <a:pt x="2906" y="5603"/>
                    <a:pt x="2930" y="5508"/>
                    <a:pt x="2906" y="5412"/>
                  </a:cubicBezTo>
                  <a:cubicBezTo>
                    <a:pt x="2859" y="5293"/>
                    <a:pt x="2739" y="5222"/>
                    <a:pt x="2597" y="5222"/>
                  </a:cubicBezTo>
                  <a:lnTo>
                    <a:pt x="2382" y="5222"/>
                  </a:lnTo>
                  <a:lnTo>
                    <a:pt x="2382" y="5150"/>
                  </a:lnTo>
                  <a:cubicBezTo>
                    <a:pt x="2477" y="4627"/>
                    <a:pt x="2716" y="4079"/>
                    <a:pt x="3049" y="3626"/>
                  </a:cubicBezTo>
                  <a:cubicBezTo>
                    <a:pt x="3073" y="3579"/>
                    <a:pt x="3144" y="3555"/>
                    <a:pt x="3168" y="3483"/>
                  </a:cubicBezTo>
                  <a:cubicBezTo>
                    <a:pt x="3216" y="3436"/>
                    <a:pt x="3216" y="3341"/>
                    <a:pt x="3168" y="3269"/>
                  </a:cubicBezTo>
                  <a:cubicBezTo>
                    <a:pt x="3132" y="3233"/>
                    <a:pt x="3079" y="3216"/>
                    <a:pt x="3028" y="3216"/>
                  </a:cubicBezTo>
                  <a:cubicBezTo>
                    <a:pt x="2978" y="3216"/>
                    <a:pt x="2930" y="3233"/>
                    <a:pt x="2906" y="3269"/>
                  </a:cubicBezTo>
                  <a:cubicBezTo>
                    <a:pt x="2477" y="3793"/>
                    <a:pt x="2216" y="4341"/>
                    <a:pt x="2073" y="4984"/>
                  </a:cubicBezTo>
                  <a:cubicBezTo>
                    <a:pt x="2025" y="5127"/>
                    <a:pt x="1954" y="5365"/>
                    <a:pt x="2025" y="5508"/>
                  </a:cubicBezTo>
                  <a:cubicBezTo>
                    <a:pt x="2073" y="5531"/>
                    <a:pt x="2120" y="5579"/>
                    <a:pt x="2144" y="5579"/>
                  </a:cubicBezTo>
                  <a:lnTo>
                    <a:pt x="2477" y="5579"/>
                  </a:lnTo>
                  <a:lnTo>
                    <a:pt x="1406" y="7079"/>
                  </a:lnTo>
                  <a:lnTo>
                    <a:pt x="334" y="5579"/>
                  </a:lnTo>
                  <a:lnTo>
                    <a:pt x="668" y="5579"/>
                  </a:lnTo>
                  <a:cubicBezTo>
                    <a:pt x="763" y="5579"/>
                    <a:pt x="834" y="5508"/>
                    <a:pt x="834" y="5412"/>
                  </a:cubicBezTo>
                  <a:lnTo>
                    <a:pt x="834" y="5293"/>
                  </a:lnTo>
                  <a:cubicBezTo>
                    <a:pt x="882" y="5055"/>
                    <a:pt x="906" y="4865"/>
                    <a:pt x="953" y="4627"/>
                  </a:cubicBezTo>
                  <a:cubicBezTo>
                    <a:pt x="1120" y="3960"/>
                    <a:pt x="1382" y="3341"/>
                    <a:pt x="1763" y="2793"/>
                  </a:cubicBezTo>
                  <a:cubicBezTo>
                    <a:pt x="1954" y="2531"/>
                    <a:pt x="2192" y="2293"/>
                    <a:pt x="2430" y="2055"/>
                  </a:cubicBezTo>
                  <a:cubicBezTo>
                    <a:pt x="3097" y="1412"/>
                    <a:pt x="3930" y="983"/>
                    <a:pt x="4859" y="769"/>
                  </a:cubicBezTo>
                  <a:close/>
                  <a:moveTo>
                    <a:pt x="2120" y="6770"/>
                  </a:moveTo>
                  <a:cubicBezTo>
                    <a:pt x="2263" y="7389"/>
                    <a:pt x="2597" y="7961"/>
                    <a:pt x="3001" y="8437"/>
                  </a:cubicBezTo>
                  <a:cubicBezTo>
                    <a:pt x="3668" y="9151"/>
                    <a:pt x="4573" y="9580"/>
                    <a:pt x="5502" y="9675"/>
                  </a:cubicBezTo>
                  <a:cubicBezTo>
                    <a:pt x="5573" y="9675"/>
                    <a:pt x="5669" y="9651"/>
                    <a:pt x="5692" y="9556"/>
                  </a:cubicBezTo>
                  <a:lnTo>
                    <a:pt x="5692" y="9508"/>
                  </a:lnTo>
                  <a:lnTo>
                    <a:pt x="5692" y="9175"/>
                  </a:lnTo>
                  <a:lnTo>
                    <a:pt x="7240" y="10271"/>
                  </a:lnTo>
                  <a:lnTo>
                    <a:pt x="5716" y="11342"/>
                  </a:lnTo>
                  <a:lnTo>
                    <a:pt x="5716" y="11009"/>
                  </a:lnTo>
                  <a:cubicBezTo>
                    <a:pt x="5716" y="10937"/>
                    <a:pt x="5669" y="10842"/>
                    <a:pt x="5573" y="10842"/>
                  </a:cubicBezTo>
                  <a:cubicBezTo>
                    <a:pt x="4287" y="10747"/>
                    <a:pt x="3120" y="10175"/>
                    <a:pt x="2239" y="9246"/>
                  </a:cubicBezTo>
                  <a:cubicBezTo>
                    <a:pt x="1668" y="8627"/>
                    <a:pt x="1263" y="7889"/>
                    <a:pt x="1049" y="7079"/>
                  </a:cubicBezTo>
                  <a:lnTo>
                    <a:pt x="1049" y="7079"/>
                  </a:lnTo>
                  <a:lnTo>
                    <a:pt x="1215" y="7318"/>
                  </a:lnTo>
                  <a:cubicBezTo>
                    <a:pt x="1263" y="7389"/>
                    <a:pt x="1311" y="7413"/>
                    <a:pt x="1382" y="7437"/>
                  </a:cubicBezTo>
                  <a:cubicBezTo>
                    <a:pt x="1421" y="7456"/>
                    <a:pt x="1461" y="7465"/>
                    <a:pt x="1499" y="7465"/>
                  </a:cubicBezTo>
                  <a:cubicBezTo>
                    <a:pt x="1598" y="7465"/>
                    <a:pt x="1687" y="7404"/>
                    <a:pt x="1739" y="7318"/>
                  </a:cubicBezTo>
                  <a:lnTo>
                    <a:pt x="2120" y="6770"/>
                  </a:lnTo>
                  <a:close/>
                  <a:moveTo>
                    <a:pt x="6228" y="1"/>
                  </a:moveTo>
                  <a:cubicBezTo>
                    <a:pt x="6169" y="1"/>
                    <a:pt x="6109" y="18"/>
                    <a:pt x="6050" y="54"/>
                  </a:cubicBezTo>
                  <a:lnTo>
                    <a:pt x="5550" y="411"/>
                  </a:lnTo>
                  <a:cubicBezTo>
                    <a:pt x="4311" y="507"/>
                    <a:pt x="3168" y="1007"/>
                    <a:pt x="2263" y="1840"/>
                  </a:cubicBezTo>
                  <a:cubicBezTo>
                    <a:pt x="1430" y="2626"/>
                    <a:pt x="906" y="3602"/>
                    <a:pt x="668" y="4698"/>
                  </a:cubicBezTo>
                  <a:cubicBezTo>
                    <a:pt x="620" y="4865"/>
                    <a:pt x="596" y="5008"/>
                    <a:pt x="596" y="5150"/>
                  </a:cubicBezTo>
                  <a:lnTo>
                    <a:pt x="596" y="5269"/>
                  </a:lnTo>
                  <a:lnTo>
                    <a:pt x="334" y="5269"/>
                  </a:lnTo>
                  <a:cubicBezTo>
                    <a:pt x="239" y="5269"/>
                    <a:pt x="144" y="5293"/>
                    <a:pt x="96" y="5389"/>
                  </a:cubicBezTo>
                  <a:cubicBezTo>
                    <a:pt x="1" y="5508"/>
                    <a:pt x="1" y="5651"/>
                    <a:pt x="72" y="5770"/>
                  </a:cubicBezTo>
                  <a:lnTo>
                    <a:pt x="572" y="6484"/>
                  </a:lnTo>
                  <a:cubicBezTo>
                    <a:pt x="691" y="7651"/>
                    <a:pt x="1191" y="8723"/>
                    <a:pt x="2001" y="9556"/>
                  </a:cubicBezTo>
                  <a:cubicBezTo>
                    <a:pt x="2906" y="10509"/>
                    <a:pt x="4097" y="11104"/>
                    <a:pt x="5383" y="11223"/>
                  </a:cubicBezTo>
                  <a:lnTo>
                    <a:pt x="5383" y="11485"/>
                  </a:lnTo>
                  <a:cubicBezTo>
                    <a:pt x="5383" y="11580"/>
                    <a:pt x="5454" y="11699"/>
                    <a:pt x="5502" y="11747"/>
                  </a:cubicBezTo>
                  <a:cubicBezTo>
                    <a:pt x="5573" y="11795"/>
                    <a:pt x="5621" y="11818"/>
                    <a:pt x="5692" y="11818"/>
                  </a:cubicBezTo>
                  <a:cubicBezTo>
                    <a:pt x="5764" y="11818"/>
                    <a:pt x="5812" y="11795"/>
                    <a:pt x="5883" y="11747"/>
                  </a:cubicBezTo>
                  <a:lnTo>
                    <a:pt x="6383" y="11390"/>
                  </a:lnTo>
                  <a:cubicBezTo>
                    <a:pt x="7264" y="11342"/>
                    <a:pt x="8169" y="11033"/>
                    <a:pt x="8907" y="10532"/>
                  </a:cubicBezTo>
                  <a:cubicBezTo>
                    <a:pt x="9765" y="9985"/>
                    <a:pt x="10432" y="9199"/>
                    <a:pt x="10884" y="8318"/>
                  </a:cubicBezTo>
                  <a:lnTo>
                    <a:pt x="10908" y="8270"/>
                  </a:lnTo>
                  <a:cubicBezTo>
                    <a:pt x="10932" y="8175"/>
                    <a:pt x="10932" y="8103"/>
                    <a:pt x="10836" y="8056"/>
                  </a:cubicBezTo>
                  <a:cubicBezTo>
                    <a:pt x="10813" y="8040"/>
                    <a:pt x="10783" y="8032"/>
                    <a:pt x="10753" y="8032"/>
                  </a:cubicBezTo>
                  <a:cubicBezTo>
                    <a:pt x="10691" y="8032"/>
                    <a:pt x="10622" y="8064"/>
                    <a:pt x="10574" y="8127"/>
                  </a:cubicBezTo>
                  <a:lnTo>
                    <a:pt x="10551" y="8175"/>
                  </a:lnTo>
                  <a:cubicBezTo>
                    <a:pt x="10170" y="9056"/>
                    <a:pt x="9503" y="9770"/>
                    <a:pt x="8741" y="10271"/>
                  </a:cubicBezTo>
                  <a:cubicBezTo>
                    <a:pt x="8193" y="10628"/>
                    <a:pt x="7621" y="10866"/>
                    <a:pt x="7002" y="10985"/>
                  </a:cubicBezTo>
                  <a:lnTo>
                    <a:pt x="7502" y="10628"/>
                  </a:lnTo>
                  <a:cubicBezTo>
                    <a:pt x="7574" y="10604"/>
                    <a:pt x="7598" y="10532"/>
                    <a:pt x="7621" y="10485"/>
                  </a:cubicBezTo>
                  <a:cubicBezTo>
                    <a:pt x="7693" y="10318"/>
                    <a:pt x="7621" y="10175"/>
                    <a:pt x="7502" y="10128"/>
                  </a:cubicBezTo>
                  <a:lnTo>
                    <a:pt x="7074" y="9818"/>
                  </a:lnTo>
                  <a:cubicBezTo>
                    <a:pt x="7621" y="9651"/>
                    <a:pt x="8169" y="9366"/>
                    <a:pt x="8622" y="8961"/>
                  </a:cubicBezTo>
                  <a:cubicBezTo>
                    <a:pt x="9336" y="8318"/>
                    <a:pt x="9765" y="7413"/>
                    <a:pt x="9860" y="6460"/>
                  </a:cubicBezTo>
                  <a:cubicBezTo>
                    <a:pt x="9860" y="6365"/>
                    <a:pt x="9836" y="6317"/>
                    <a:pt x="9741" y="6270"/>
                  </a:cubicBezTo>
                  <a:lnTo>
                    <a:pt x="9360" y="6270"/>
                  </a:lnTo>
                  <a:lnTo>
                    <a:pt x="10432" y="4769"/>
                  </a:lnTo>
                  <a:lnTo>
                    <a:pt x="11503" y="6270"/>
                  </a:lnTo>
                  <a:lnTo>
                    <a:pt x="11170" y="6270"/>
                  </a:lnTo>
                  <a:cubicBezTo>
                    <a:pt x="11075" y="6270"/>
                    <a:pt x="11003" y="6341"/>
                    <a:pt x="11003" y="6436"/>
                  </a:cubicBezTo>
                  <a:cubicBezTo>
                    <a:pt x="10955" y="6770"/>
                    <a:pt x="10908" y="7127"/>
                    <a:pt x="10813" y="7437"/>
                  </a:cubicBezTo>
                  <a:cubicBezTo>
                    <a:pt x="10789" y="7532"/>
                    <a:pt x="10836" y="7627"/>
                    <a:pt x="10932" y="7651"/>
                  </a:cubicBezTo>
                  <a:cubicBezTo>
                    <a:pt x="10948" y="7655"/>
                    <a:pt x="10964" y="7657"/>
                    <a:pt x="10980" y="7657"/>
                  </a:cubicBezTo>
                  <a:cubicBezTo>
                    <a:pt x="11057" y="7657"/>
                    <a:pt x="11126" y="7611"/>
                    <a:pt x="11146" y="7532"/>
                  </a:cubicBezTo>
                  <a:cubicBezTo>
                    <a:pt x="11241" y="7222"/>
                    <a:pt x="11289" y="6936"/>
                    <a:pt x="11313" y="6603"/>
                  </a:cubicBezTo>
                  <a:lnTo>
                    <a:pt x="11598" y="6603"/>
                  </a:lnTo>
                  <a:cubicBezTo>
                    <a:pt x="11718" y="6603"/>
                    <a:pt x="11789" y="6555"/>
                    <a:pt x="11860" y="6436"/>
                  </a:cubicBezTo>
                  <a:cubicBezTo>
                    <a:pt x="11908" y="6222"/>
                    <a:pt x="11908" y="6103"/>
                    <a:pt x="11860" y="6008"/>
                  </a:cubicBezTo>
                  <a:lnTo>
                    <a:pt x="11336" y="5293"/>
                  </a:lnTo>
                  <a:cubicBezTo>
                    <a:pt x="11241" y="4150"/>
                    <a:pt x="10717" y="3079"/>
                    <a:pt x="9931" y="2245"/>
                  </a:cubicBezTo>
                  <a:cubicBezTo>
                    <a:pt x="9026" y="1292"/>
                    <a:pt x="7836" y="697"/>
                    <a:pt x="6526" y="578"/>
                  </a:cubicBezTo>
                  <a:lnTo>
                    <a:pt x="6526" y="292"/>
                  </a:lnTo>
                  <a:cubicBezTo>
                    <a:pt x="6526" y="221"/>
                    <a:pt x="6502" y="102"/>
                    <a:pt x="6407" y="54"/>
                  </a:cubicBezTo>
                  <a:cubicBezTo>
                    <a:pt x="6347" y="18"/>
                    <a:pt x="6288" y="1"/>
                    <a:pt x="6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7" name="Google Shape;11437;p105"/>
          <p:cNvGrpSpPr/>
          <p:nvPr/>
        </p:nvGrpSpPr>
        <p:grpSpPr>
          <a:xfrm>
            <a:off x="4023373" y="1924391"/>
            <a:ext cx="358172" cy="355332"/>
            <a:chOff x="4176963" y="1931283"/>
            <a:chExt cx="299500" cy="297125"/>
          </a:xfrm>
        </p:grpSpPr>
        <p:sp>
          <p:nvSpPr>
            <p:cNvPr id="11438" name="Google Shape;11438;p105"/>
            <p:cNvSpPr/>
            <p:nvPr/>
          </p:nvSpPr>
          <p:spPr>
            <a:xfrm>
              <a:off x="4333563" y="1931283"/>
              <a:ext cx="142900" cy="294125"/>
            </a:xfrm>
            <a:custGeom>
              <a:avLst/>
              <a:gdLst/>
              <a:ahLst/>
              <a:cxnLst/>
              <a:rect l="l" t="t" r="r" b="b"/>
              <a:pathLst>
                <a:path w="5716" h="11765" extrusionOk="0">
                  <a:moveTo>
                    <a:pt x="357" y="1"/>
                  </a:moveTo>
                  <a:cubicBezTo>
                    <a:pt x="286" y="1"/>
                    <a:pt x="191" y="1"/>
                    <a:pt x="167" y="48"/>
                  </a:cubicBezTo>
                  <a:cubicBezTo>
                    <a:pt x="119" y="120"/>
                    <a:pt x="119" y="239"/>
                    <a:pt x="119" y="239"/>
                  </a:cubicBezTo>
                  <a:lnTo>
                    <a:pt x="119" y="1715"/>
                  </a:lnTo>
                  <a:cubicBezTo>
                    <a:pt x="119" y="1715"/>
                    <a:pt x="167" y="1930"/>
                    <a:pt x="310" y="1953"/>
                  </a:cubicBezTo>
                  <a:cubicBezTo>
                    <a:pt x="1238" y="2120"/>
                    <a:pt x="2096" y="2596"/>
                    <a:pt x="2691" y="3263"/>
                  </a:cubicBezTo>
                  <a:cubicBezTo>
                    <a:pt x="3334" y="3978"/>
                    <a:pt x="3691" y="4906"/>
                    <a:pt x="3691" y="5859"/>
                  </a:cubicBezTo>
                  <a:cubicBezTo>
                    <a:pt x="3691" y="7859"/>
                    <a:pt x="2191" y="9550"/>
                    <a:pt x="191" y="9788"/>
                  </a:cubicBezTo>
                  <a:cubicBezTo>
                    <a:pt x="72" y="9788"/>
                    <a:pt x="0" y="10026"/>
                    <a:pt x="0" y="10026"/>
                  </a:cubicBezTo>
                  <a:lnTo>
                    <a:pt x="0" y="11527"/>
                  </a:lnTo>
                  <a:cubicBezTo>
                    <a:pt x="0" y="11527"/>
                    <a:pt x="24" y="11646"/>
                    <a:pt x="48" y="11693"/>
                  </a:cubicBezTo>
                  <a:cubicBezTo>
                    <a:pt x="119" y="11717"/>
                    <a:pt x="143" y="11765"/>
                    <a:pt x="238" y="11765"/>
                  </a:cubicBezTo>
                  <a:lnTo>
                    <a:pt x="262" y="11765"/>
                  </a:lnTo>
                  <a:cubicBezTo>
                    <a:pt x="1334" y="11670"/>
                    <a:pt x="2382" y="11289"/>
                    <a:pt x="3263" y="10622"/>
                  </a:cubicBezTo>
                  <a:cubicBezTo>
                    <a:pt x="3358" y="10574"/>
                    <a:pt x="3358" y="10455"/>
                    <a:pt x="3286" y="10384"/>
                  </a:cubicBezTo>
                  <a:cubicBezTo>
                    <a:pt x="3261" y="10333"/>
                    <a:pt x="3215" y="10309"/>
                    <a:pt x="3167" y="10309"/>
                  </a:cubicBezTo>
                  <a:cubicBezTo>
                    <a:pt x="3125" y="10309"/>
                    <a:pt x="3081" y="10327"/>
                    <a:pt x="3048" y="10360"/>
                  </a:cubicBezTo>
                  <a:cubicBezTo>
                    <a:pt x="2262" y="10955"/>
                    <a:pt x="357" y="11384"/>
                    <a:pt x="357" y="11384"/>
                  </a:cubicBezTo>
                  <a:lnTo>
                    <a:pt x="357" y="10122"/>
                  </a:lnTo>
                  <a:cubicBezTo>
                    <a:pt x="357" y="10122"/>
                    <a:pt x="4120" y="9836"/>
                    <a:pt x="4072" y="5859"/>
                  </a:cubicBezTo>
                  <a:cubicBezTo>
                    <a:pt x="4049" y="4811"/>
                    <a:pt x="3691" y="3811"/>
                    <a:pt x="3024" y="3025"/>
                  </a:cubicBezTo>
                  <a:cubicBezTo>
                    <a:pt x="2382" y="2287"/>
                    <a:pt x="500" y="1596"/>
                    <a:pt x="500" y="1596"/>
                  </a:cubicBezTo>
                  <a:lnTo>
                    <a:pt x="500" y="310"/>
                  </a:lnTo>
                  <a:cubicBezTo>
                    <a:pt x="500" y="310"/>
                    <a:pt x="2334" y="358"/>
                    <a:pt x="3882" y="2144"/>
                  </a:cubicBezTo>
                  <a:cubicBezTo>
                    <a:pt x="4811" y="3168"/>
                    <a:pt x="5358" y="4478"/>
                    <a:pt x="5358" y="5835"/>
                  </a:cubicBezTo>
                  <a:cubicBezTo>
                    <a:pt x="5358" y="7335"/>
                    <a:pt x="4763" y="8764"/>
                    <a:pt x="3691" y="9812"/>
                  </a:cubicBezTo>
                  <a:cubicBezTo>
                    <a:pt x="3620" y="9884"/>
                    <a:pt x="3620" y="10003"/>
                    <a:pt x="3691" y="10050"/>
                  </a:cubicBezTo>
                  <a:cubicBezTo>
                    <a:pt x="3715" y="10086"/>
                    <a:pt x="3757" y="10104"/>
                    <a:pt x="3801" y="10104"/>
                  </a:cubicBezTo>
                  <a:cubicBezTo>
                    <a:pt x="3846" y="10104"/>
                    <a:pt x="3894" y="10086"/>
                    <a:pt x="3929" y="10050"/>
                  </a:cubicBezTo>
                  <a:cubicBezTo>
                    <a:pt x="5073" y="8931"/>
                    <a:pt x="5716" y="7431"/>
                    <a:pt x="5716" y="5788"/>
                  </a:cubicBezTo>
                  <a:cubicBezTo>
                    <a:pt x="5620" y="4454"/>
                    <a:pt x="5049" y="3073"/>
                    <a:pt x="4072" y="1953"/>
                  </a:cubicBezTo>
                  <a:cubicBezTo>
                    <a:pt x="3096" y="882"/>
                    <a:pt x="1786" y="215"/>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05"/>
            <p:cNvSpPr/>
            <p:nvPr/>
          </p:nvSpPr>
          <p:spPr>
            <a:xfrm>
              <a:off x="4176963" y="1932483"/>
              <a:ext cx="142925" cy="295925"/>
            </a:xfrm>
            <a:custGeom>
              <a:avLst/>
              <a:gdLst/>
              <a:ahLst/>
              <a:cxnLst/>
              <a:rect l="l" t="t" r="r" b="b"/>
              <a:pathLst>
                <a:path w="5717" h="11837" extrusionOk="0">
                  <a:moveTo>
                    <a:pt x="5169" y="334"/>
                  </a:moveTo>
                  <a:lnTo>
                    <a:pt x="5169" y="1620"/>
                  </a:lnTo>
                  <a:cubicBezTo>
                    <a:pt x="4192" y="1786"/>
                    <a:pt x="3335" y="2310"/>
                    <a:pt x="2692" y="3049"/>
                  </a:cubicBezTo>
                  <a:cubicBezTo>
                    <a:pt x="2001" y="3811"/>
                    <a:pt x="1644" y="4835"/>
                    <a:pt x="1644" y="5882"/>
                  </a:cubicBezTo>
                  <a:cubicBezTo>
                    <a:pt x="1644" y="8026"/>
                    <a:pt x="3216" y="9836"/>
                    <a:pt x="5335" y="10121"/>
                  </a:cubicBezTo>
                  <a:lnTo>
                    <a:pt x="5335" y="11407"/>
                  </a:lnTo>
                  <a:cubicBezTo>
                    <a:pt x="4002" y="11264"/>
                    <a:pt x="2740" y="10645"/>
                    <a:pt x="1811" y="9621"/>
                  </a:cubicBezTo>
                  <a:cubicBezTo>
                    <a:pt x="858" y="8573"/>
                    <a:pt x="334" y="7240"/>
                    <a:pt x="334" y="5835"/>
                  </a:cubicBezTo>
                  <a:cubicBezTo>
                    <a:pt x="334" y="4477"/>
                    <a:pt x="834" y="3168"/>
                    <a:pt x="1787" y="2144"/>
                  </a:cubicBezTo>
                  <a:cubicBezTo>
                    <a:pt x="2692" y="1167"/>
                    <a:pt x="3883" y="524"/>
                    <a:pt x="5169" y="334"/>
                  </a:cubicBezTo>
                  <a:close/>
                  <a:moveTo>
                    <a:pt x="5264" y="0"/>
                  </a:moveTo>
                  <a:cubicBezTo>
                    <a:pt x="3835" y="191"/>
                    <a:pt x="2525" y="881"/>
                    <a:pt x="1549" y="1977"/>
                  </a:cubicBezTo>
                  <a:cubicBezTo>
                    <a:pt x="572" y="3072"/>
                    <a:pt x="1" y="4477"/>
                    <a:pt x="1" y="5906"/>
                  </a:cubicBezTo>
                  <a:cubicBezTo>
                    <a:pt x="1" y="7383"/>
                    <a:pt x="572" y="8812"/>
                    <a:pt x="1573" y="9931"/>
                  </a:cubicBezTo>
                  <a:cubicBezTo>
                    <a:pt x="2597" y="11026"/>
                    <a:pt x="3954" y="11669"/>
                    <a:pt x="5431" y="11836"/>
                  </a:cubicBezTo>
                  <a:lnTo>
                    <a:pt x="5454" y="11836"/>
                  </a:lnTo>
                  <a:cubicBezTo>
                    <a:pt x="5502" y="11836"/>
                    <a:pt x="5573" y="11788"/>
                    <a:pt x="5621" y="11765"/>
                  </a:cubicBezTo>
                  <a:cubicBezTo>
                    <a:pt x="5693" y="11717"/>
                    <a:pt x="5716" y="11645"/>
                    <a:pt x="5716" y="11598"/>
                  </a:cubicBezTo>
                  <a:lnTo>
                    <a:pt x="5716" y="10098"/>
                  </a:lnTo>
                  <a:cubicBezTo>
                    <a:pt x="5669" y="9931"/>
                    <a:pt x="5573" y="9812"/>
                    <a:pt x="5454" y="9812"/>
                  </a:cubicBezTo>
                  <a:cubicBezTo>
                    <a:pt x="3454" y="9574"/>
                    <a:pt x="1977" y="7859"/>
                    <a:pt x="1977" y="5882"/>
                  </a:cubicBezTo>
                  <a:cubicBezTo>
                    <a:pt x="1977" y="4930"/>
                    <a:pt x="2335" y="4001"/>
                    <a:pt x="2954" y="3287"/>
                  </a:cubicBezTo>
                  <a:cubicBezTo>
                    <a:pt x="3573" y="2572"/>
                    <a:pt x="4407" y="2096"/>
                    <a:pt x="5335" y="1977"/>
                  </a:cubicBezTo>
                  <a:cubicBezTo>
                    <a:pt x="5454" y="1953"/>
                    <a:pt x="5550" y="1858"/>
                    <a:pt x="5550" y="1739"/>
                  </a:cubicBezTo>
                  <a:lnTo>
                    <a:pt x="5550" y="238"/>
                  </a:lnTo>
                  <a:cubicBezTo>
                    <a:pt x="5550" y="191"/>
                    <a:pt x="5502" y="96"/>
                    <a:pt x="5454" y="72"/>
                  </a:cubicBezTo>
                  <a:cubicBezTo>
                    <a:pt x="5383" y="0"/>
                    <a:pt x="5335" y="0"/>
                    <a:pt x="5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05"/>
            <p:cNvSpPr/>
            <p:nvPr/>
          </p:nvSpPr>
          <p:spPr>
            <a:xfrm>
              <a:off x="4249013" y="2002733"/>
              <a:ext cx="153025" cy="153625"/>
            </a:xfrm>
            <a:custGeom>
              <a:avLst/>
              <a:gdLst/>
              <a:ahLst/>
              <a:cxnLst/>
              <a:rect l="l" t="t" r="r" b="b"/>
              <a:pathLst>
                <a:path w="6121" h="6145" extrusionOk="0">
                  <a:moveTo>
                    <a:pt x="3049" y="0"/>
                  </a:moveTo>
                  <a:cubicBezTo>
                    <a:pt x="2453" y="0"/>
                    <a:pt x="1882" y="167"/>
                    <a:pt x="1405" y="477"/>
                  </a:cubicBezTo>
                  <a:lnTo>
                    <a:pt x="1382" y="477"/>
                  </a:lnTo>
                  <a:cubicBezTo>
                    <a:pt x="1286" y="524"/>
                    <a:pt x="1263" y="620"/>
                    <a:pt x="1310" y="715"/>
                  </a:cubicBezTo>
                  <a:cubicBezTo>
                    <a:pt x="1353" y="772"/>
                    <a:pt x="1405" y="804"/>
                    <a:pt x="1456" y="804"/>
                  </a:cubicBezTo>
                  <a:cubicBezTo>
                    <a:pt x="1488" y="804"/>
                    <a:pt x="1520" y="791"/>
                    <a:pt x="1548" y="762"/>
                  </a:cubicBezTo>
                  <a:lnTo>
                    <a:pt x="1596" y="762"/>
                  </a:lnTo>
                  <a:cubicBezTo>
                    <a:pt x="2025" y="500"/>
                    <a:pt x="2501" y="358"/>
                    <a:pt x="3049" y="358"/>
                  </a:cubicBezTo>
                  <a:cubicBezTo>
                    <a:pt x="4525" y="358"/>
                    <a:pt x="5764" y="1572"/>
                    <a:pt x="5764" y="3049"/>
                  </a:cubicBezTo>
                  <a:cubicBezTo>
                    <a:pt x="5764" y="4549"/>
                    <a:pt x="4525" y="5763"/>
                    <a:pt x="3049" y="5763"/>
                  </a:cubicBezTo>
                  <a:cubicBezTo>
                    <a:pt x="1548" y="5763"/>
                    <a:pt x="334" y="4549"/>
                    <a:pt x="334" y="3049"/>
                  </a:cubicBezTo>
                  <a:cubicBezTo>
                    <a:pt x="334" y="2406"/>
                    <a:pt x="572" y="1786"/>
                    <a:pt x="1024" y="1263"/>
                  </a:cubicBezTo>
                  <a:cubicBezTo>
                    <a:pt x="1072" y="1215"/>
                    <a:pt x="1072" y="1096"/>
                    <a:pt x="1001" y="1024"/>
                  </a:cubicBezTo>
                  <a:cubicBezTo>
                    <a:pt x="971" y="1005"/>
                    <a:pt x="933" y="993"/>
                    <a:pt x="896" y="993"/>
                  </a:cubicBezTo>
                  <a:cubicBezTo>
                    <a:pt x="843" y="993"/>
                    <a:pt x="790" y="1016"/>
                    <a:pt x="762" y="1072"/>
                  </a:cubicBezTo>
                  <a:cubicBezTo>
                    <a:pt x="262" y="1620"/>
                    <a:pt x="0" y="2334"/>
                    <a:pt x="0" y="3096"/>
                  </a:cubicBezTo>
                  <a:cubicBezTo>
                    <a:pt x="0" y="4787"/>
                    <a:pt x="1382" y="6144"/>
                    <a:pt x="3072" y="6144"/>
                  </a:cubicBezTo>
                  <a:cubicBezTo>
                    <a:pt x="4739" y="6097"/>
                    <a:pt x="6121" y="4739"/>
                    <a:pt x="6121" y="3072"/>
                  </a:cubicBezTo>
                  <a:cubicBezTo>
                    <a:pt x="6121" y="1358"/>
                    <a:pt x="4739" y="0"/>
                    <a:pt x="3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05"/>
            <p:cNvSpPr/>
            <p:nvPr/>
          </p:nvSpPr>
          <p:spPr>
            <a:xfrm>
              <a:off x="4291888" y="2056308"/>
              <a:ext cx="66700" cy="8950"/>
            </a:xfrm>
            <a:custGeom>
              <a:avLst/>
              <a:gdLst/>
              <a:ahLst/>
              <a:cxnLst/>
              <a:rect l="l" t="t" r="r" b="b"/>
              <a:pathLst>
                <a:path w="2668" h="358" extrusionOk="0">
                  <a:moveTo>
                    <a:pt x="191" y="1"/>
                  </a:moveTo>
                  <a:cubicBezTo>
                    <a:pt x="119" y="1"/>
                    <a:pt x="48" y="48"/>
                    <a:pt x="24" y="144"/>
                  </a:cubicBezTo>
                  <a:cubicBezTo>
                    <a:pt x="0" y="239"/>
                    <a:pt x="71" y="358"/>
                    <a:pt x="191" y="358"/>
                  </a:cubicBezTo>
                  <a:lnTo>
                    <a:pt x="2453" y="358"/>
                  </a:lnTo>
                  <a:cubicBezTo>
                    <a:pt x="2548" y="358"/>
                    <a:pt x="2620" y="286"/>
                    <a:pt x="2643" y="215"/>
                  </a:cubicBezTo>
                  <a:cubicBezTo>
                    <a:pt x="2667" y="96"/>
                    <a:pt x="2572" y="1"/>
                    <a:pt x="2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05"/>
            <p:cNvSpPr/>
            <p:nvPr/>
          </p:nvSpPr>
          <p:spPr>
            <a:xfrm>
              <a:off x="4291888" y="2074758"/>
              <a:ext cx="66700" cy="8975"/>
            </a:xfrm>
            <a:custGeom>
              <a:avLst/>
              <a:gdLst/>
              <a:ahLst/>
              <a:cxnLst/>
              <a:rect l="l" t="t" r="r" b="b"/>
              <a:pathLst>
                <a:path w="2668" h="359" extrusionOk="0">
                  <a:moveTo>
                    <a:pt x="191" y="1"/>
                  </a:moveTo>
                  <a:cubicBezTo>
                    <a:pt x="119" y="1"/>
                    <a:pt x="48" y="72"/>
                    <a:pt x="24" y="144"/>
                  </a:cubicBezTo>
                  <a:cubicBezTo>
                    <a:pt x="0" y="239"/>
                    <a:pt x="71" y="358"/>
                    <a:pt x="191" y="358"/>
                  </a:cubicBezTo>
                  <a:lnTo>
                    <a:pt x="2453" y="358"/>
                  </a:lnTo>
                  <a:cubicBezTo>
                    <a:pt x="2548" y="358"/>
                    <a:pt x="2620" y="310"/>
                    <a:pt x="2643" y="215"/>
                  </a:cubicBezTo>
                  <a:cubicBezTo>
                    <a:pt x="2667" y="96"/>
                    <a:pt x="2572" y="1"/>
                    <a:pt x="2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05"/>
            <p:cNvSpPr/>
            <p:nvPr/>
          </p:nvSpPr>
          <p:spPr>
            <a:xfrm>
              <a:off x="4305563" y="2092633"/>
              <a:ext cx="38725" cy="8950"/>
            </a:xfrm>
            <a:custGeom>
              <a:avLst/>
              <a:gdLst/>
              <a:ahLst/>
              <a:cxnLst/>
              <a:rect l="l" t="t" r="r" b="b"/>
              <a:pathLst>
                <a:path w="1549" h="358" extrusionOk="0">
                  <a:moveTo>
                    <a:pt x="215" y="0"/>
                  </a:moveTo>
                  <a:cubicBezTo>
                    <a:pt x="96" y="0"/>
                    <a:pt x="1" y="96"/>
                    <a:pt x="25" y="215"/>
                  </a:cubicBezTo>
                  <a:cubicBezTo>
                    <a:pt x="72" y="310"/>
                    <a:pt x="120" y="358"/>
                    <a:pt x="215" y="358"/>
                  </a:cubicBezTo>
                  <a:lnTo>
                    <a:pt x="1358" y="358"/>
                  </a:lnTo>
                  <a:cubicBezTo>
                    <a:pt x="1430" y="358"/>
                    <a:pt x="1501" y="310"/>
                    <a:pt x="1525" y="215"/>
                  </a:cubicBezTo>
                  <a:cubicBezTo>
                    <a:pt x="1549" y="96"/>
                    <a:pt x="1477" y="0"/>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47"/>
        <p:cNvGrpSpPr/>
        <p:nvPr/>
      </p:nvGrpSpPr>
      <p:grpSpPr>
        <a:xfrm>
          <a:off x="0" y="0"/>
          <a:ext cx="0" cy="0"/>
          <a:chOff x="0" y="0"/>
          <a:chExt cx="0" cy="0"/>
        </a:xfrm>
      </p:grpSpPr>
      <p:sp>
        <p:nvSpPr>
          <p:cNvPr id="11448" name="Google Shape;11448;p106"/>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1449" name="Google Shape;11449;p106"/>
          <p:cNvGrpSpPr/>
          <p:nvPr/>
        </p:nvGrpSpPr>
        <p:grpSpPr>
          <a:xfrm>
            <a:off x="7746123" y="3573060"/>
            <a:ext cx="350776" cy="352207"/>
            <a:chOff x="7403210" y="3573060"/>
            <a:chExt cx="350776" cy="352207"/>
          </a:xfrm>
        </p:grpSpPr>
        <p:sp>
          <p:nvSpPr>
            <p:cNvPr id="11450" name="Google Shape;11450;p106"/>
            <p:cNvSpPr/>
            <p:nvPr/>
          </p:nvSpPr>
          <p:spPr>
            <a:xfrm>
              <a:off x="7430909" y="3578725"/>
              <a:ext cx="31962" cy="29875"/>
            </a:xfrm>
            <a:custGeom>
              <a:avLst/>
              <a:gdLst/>
              <a:ahLst/>
              <a:cxnLst/>
              <a:rect l="l" t="t" r="r" b="b"/>
              <a:pathLst>
                <a:path w="1072" h="1002" extrusionOk="0">
                  <a:moveTo>
                    <a:pt x="357" y="1"/>
                  </a:moveTo>
                  <a:cubicBezTo>
                    <a:pt x="143" y="49"/>
                    <a:pt x="0" y="263"/>
                    <a:pt x="0" y="501"/>
                  </a:cubicBezTo>
                  <a:cubicBezTo>
                    <a:pt x="0" y="739"/>
                    <a:pt x="143" y="953"/>
                    <a:pt x="357" y="1001"/>
                  </a:cubicBezTo>
                  <a:lnTo>
                    <a:pt x="524" y="1001"/>
                  </a:lnTo>
                  <a:cubicBezTo>
                    <a:pt x="595" y="1001"/>
                    <a:pt x="667" y="1001"/>
                    <a:pt x="738" y="977"/>
                  </a:cubicBezTo>
                  <a:cubicBezTo>
                    <a:pt x="762" y="977"/>
                    <a:pt x="762" y="977"/>
                    <a:pt x="786" y="953"/>
                  </a:cubicBezTo>
                  <a:cubicBezTo>
                    <a:pt x="953" y="858"/>
                    <a:pt x="1072" y="668"/>
                    <a:pt x="1072" y="501"/>
                  </a:cubicBezTo>
                  <a:cubicBezTo>
                    <a:pt x="1072" y="287"/>
                    <a:pt x="953" y="120"/>
                    <a:pt x="738" y="25"/>
                  </a:cubicBezTo>
                  <a:cubicBezTo>
                    <a:pt x="667" y="1"/>
                    <a:pt x="619" y="1"/>
                    <a:pt x="52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06"/>
            <p:cNvSpPr/>
            <p:nvPr/>
          </p:nvSpPr>
          <p:spPr>
            <a:xfrm>
              <a:off x="7431595" y="3579441"/>
              <a:ext cx="29875" cy="30471"/>
            </a:xfrm>
            <a:custGeom>
              <a:avLst/>
              <a:gdLst/>
              <a:ahLst/>
              <a:cxnLst/>
              <a:rect l="l" t="t" r="r" b="b"/>
              <a:pathLst>
                <a:path w="1002" h="1022" extrusionOk="0">
                  <a:moveTo>
                    <a:pt x="501" y="1"/>
                  </a:moveTo>
                  <a:cubicBezTo>
                    <a:pt x="525" y="96"/>
                    <a:pt x="572" y="144"/>
                    <a:pt x="572" y="239"/>
                  </a:cubicBezTo>
                  <a:cubicBezTo>
                    <a:pt x="572" y="406"/>
                    <a:pt x="453" y="596"/>
                    <a:pt x="287" y="691"/>
                  </a:cubicBezTo>
                  <a:cubicBezTo>
                    <a:pt x="263" y="715"/>
                    <a:pt x="263" y="715"/>
                    <a:pt x="239" y="715"/>
                  </a:cubicBezTo>
                  <a:cubicBezTo>
                    <a:pt x="168" y="739"/>
                    <a:pt x="96" y="739"/>
                    <a:pt x="25" y="739"/>
                  </a:cubicBezTo>
                  <a:lnTo>
                    <a:pt x="1" y="739"/>
                  </a:lnTo>
                  <a:cubicBezTo>
                    <a:pt x="49" y="858"/>
                    <a:pt x="168" y="977"/>
                    <a:pt x="334" y="1001"/>
                  </a:cubicBezTo>
                  <a:lnTo>
                    <a:pt x="382" y="1001"/>
                  </a:lnTo>
                  <a:cubicBezTo>
                    <a:pt x="411" y="1016"/>
                    <a:pt x="443" y="1021"/>
                    <a:pt x="476" y="1021"/>
                  </a:cubicBezTo>
                  <a:cubicBezTo>
                    <a:pt x="549" y="1021"/>
                    <a:pt x="626" y="994"/>
                    <a:pt x="692" y="977"/>
                  </a:cubicBezTo>
                  <a:cubicBezTo>
                    <a:pt x="882" y="882"/>
                    <a:pt x="1001" y="715"/>
                    <a:pt x="1001" y="501"/>
                  </a:cubicBezTo>
                  <a:cubicBezTo>
                    <a:pt x="1001" y="215"/>
                    <a:pt x="811" y="1"/>
                    <a:pt x="501"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06"/>
            <p:cNvSpPr/>
            <p:nvPr/>
          </p:nvSpPr>
          <p:spPr>
            <a:xfrm>
              <a:off x="7411022" y="3625595"/>
              <a:ext cx="70304" cy="113625"/>
            </a:xfrm>
            <a:custGeom>
              <a:avLst/>
              <a:gdLst/>
              <a:ahLst/>
              <a:cxnLst/>
              <a:rect l="l" t="t" r="r" b="b"/>
              <a:pathLst>
                <a:path w="2358" h="3811" extrusionOk="0">
                  <a:moveTo>
                    <a:pt x="953" y="1"/>
                  </a:moveTo>
                  <a:cubicBezTo>
                    <a:pt x="72" y="1"/>
                    <a:pt x="0" y="929"/>
                    <a:pt x="0" y="1215"/>
                  </a:cubicBezTo>
                  <a:lnTo>
                    <a:pt x="0" y="2239"/>
                  </a:lnTo>
                  <a:lnTo>
                    <a:pt x="0" y="2263"/>
                  </a:lnTo>
                  <a:cubicBezTo>
                    <a:pt x="73" y="2336"/>
                    <a:pt x="148" y="2364"/>
                    <a:pt x="216" y="2364"/>
                  </a:cubicBezTo>
                  <a:cubicBezTo>
                    <a:pt x="349" y="2364"/>
                    <a:pt x="453" y="2254"/>
                    <a:pt x="453" y="2144"/>
                  </a:cubicBezTo>
                  <a:lnTo>
                    <a:pt x="453" y="3573"/>
                  </a:lnTo>
                  <a:cubicBezTo>
                    <a:pt x="453" y="3597"/>
                    <a:pt x="453" y="3597"/>
                    <a:pt x="477"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2" y="3620"/>
                    <a:pt x="1882" y="3454"/>
                  </a:cubicBezTo>
                  <a:lnTo>
                    <a:pt x="1882" y="2168"/>
                  </a:lnTo>
                  <a:cubicBezTo>
                    <a:pt x="1882" y="2287"/>
                    <a:pt x="2001" y="2406"/>
                    <a:pt x="2120" y="2406"/>
                  </a:cubicBezTo>
                  <a:cubicBezTo>
                    <a:pt x="2239" y="2406"/>
                    <a:pt x="2310" y="2287"/>
                    <a:pt x="2310" y="2168"/>
                  </a:cubicBezTo>
                  <a:lnTo>
                    <a:pt x="2310" y="1215"/>
                  </a:lnTo>
                  <a:cubicBezTo>
                    <a:pt x="2358" y="525"/>
                    <a:pt x="1810" y="1"/>
                    <a:pt x="119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06"/>
            <p:cNvSpPr/>
            <p:nvPr/>
          </p:nvSpPr>
          <p:spPr>
            <a:xfrm>
              <a:off x="7450766" y="3653293"/>
              <a:ext cx="16368" cy="85241"/>
            </a:xfrm>
            <a:custGeom>
              <a:avLst/>
              <a:gdLst/>
              <a:ahLst/>
              <a:cxnLst/>
              <a:rect l="l" t="t" r="r" b="b"/>
              <a:pathLst>
                <a:path w="549" h="2859" extrusionOk="0">
                  <a:moveTo>
                    <a:pt x="477" y="0"/>
                  </a:moveTo>
                  <a:cubicBezTo>
                    <a:pt x="334" y="0"/>
                    <a:pt x="191" y="119"/>
                    <a:pt x="191" y="286"/>
                  </a:cubicBezTo>
                  <a:lnTo>
                    <a:pt x="191" y="2501"/>
                  </a:lnTo>
                  <a:cubicBezTo>
                    <a:pt x="191" y="2620"/>
                    <a:pt x="120" y="2739"/>
                    <a:pt x="1" y="2787"/>
                  </a:cubicBezTo>
                  <a:cubicBezTo>
                    <a:pt x="72" y="2811"/>
                    <a:pt x="120" y="2858"/>
                    <a:pt x="191" y="2858"/>
                  </a:cubicBezTo>
                  <a:cubicBezTo>
                    <a:pt x="406" y="2858"/>
                    <a:pt x="549" y="2691"/>
                    <a:pt x="549" y="2501"/>
                  </a:cubicBezTo>
                  <a:lnTo>
                    <a:pt x="549"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06"/>
            <p:cNvSpPr/>
            <p:nvPr/>
          </p:nvSpPr>
          <p:spPr>
            <a:xfrm>
              <a:off x="7440121" y="3626280"/>
              <a:ext cx="41204" cy="70363"/>
            </a:xfrm>
            <a:custGeom>
              <a:avLst/>
              <a:gdLst/>
              <a:ahLst/>
              <a:cxnLst/>
              <a:rect l="l" t="t" r="r" b="b"/>
              <a:pathLst>
                <a:path w="1382" h="2360" extrusionOk="0">
                  <a:moveTo>
                    <a:pt x="233" y="1"/>
                  </a:moveTo>
                  <a:cubicBezTo>
                    <a:pt x="219" y="1"/>
                    <a:pt x="205" y="1"/>
                    <a:pt x="191" y="1"/>
                  </a:cubicBezTo>
                  <a:lnTo>
                    <a:pt x="1" y="1"/>
                  </a:lnTo>
                  <a:cubicBezTo>
                    <a:pt x="572" y="97"/>
                    <a:pt x="1025" y="573"/>
                    <a:pt x="1025" y="1168"/>
                  </a:cubicBezTo>
                  <a:lnTo>
                    <a:pt x="1025" y="2121"/>
                  </a:lnTo>
                  <a:cubicBezTo>
                    <a:pt x="1025" y="2169"/>
                    <a:pt x="1001" y="2240"/>
                    <a:pt x="953" y="2264"/>
                  </a:cubicBezTo>
                  <a:cubicBezTo>
                    <a:pt x="1001" y="2335"/>
                    <a:pt x="1049" y="2359"/>
                    <a:pt x="1144" y="2359"/>
                  </a:cubicBezTo>
                  <a:cubicBezTo>
                    <a:pt x="1239" y="2359"/>
                    <a:pt x="1287" y="2335"/>
                    <a:pt x="1310" y="2288"/>
                  </a:cubicBezTo>
                  <a:cubicBezTo>
                    <a:pt x="1358" y="2240"/>
                    <a:pt x="1382" y="2169"/>
                    <a:pt x="1382" y="2121"/>
                  </a:cubicBezTo>
                  <a:lnTo>
                    <a:pt x="1382" y="1168"/>
                  </a:lnTo>
                  <a:cubicBezTo>
                    <a:pt x="1382" y="516"/>
                    <a:pt x="858" y="1"/>
                    <a:pt x="233"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06"/>
            <p:cNvSpPr/>
            <p:nvPr/>
          </p:nvSpPr>
          <p:spPr>
            <a:xfrm>
              <a:off x="7411022" y="3809496"/>
              <a:ext cx="71019" cy="111627"/>
            </a:xfrm>
            <a:custGeom>
              <a:avLst/>
              <a:gdLst/>
              <a:ahLst/>
              <a:cxnLst/>
              <a:rect l="l" t="t" r="r" b="b"/>
              <a:pathLst>
                <a:path w="2382" h="3744" extrusionOk="0">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6"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2" y="3597"/>
                    <a:pt x="1882" y="3525"/>
                    <a:pt x="1882" y="3477"/>
                  </a:cubicBezTo>
                  <a:lnTo>
                    <a:pt x="1882" y="2501"/>
                  </a:lnTo>
                  <a:lnTo>
                    <a:pt x="2096" y="2501"/>
                  </a:lnTo>
                  <a:cubicBezTo>
                    <a:pt x="2167" y="2501"/>
                    <a:pt x="2239" y="2406"/>
                    <a:pt x="2239" y="2311"/>
                  </a:cubicBezTo>
                  <a:lnTo>
                    <a:pt x="2167" y="2049"/>
                  </a:lnTo>
                  <a:lnTo>
                    <a:pt x="2167" y="2049"/>
                  </a:lnTo>
                  <a:cubicBezTo>
                    <a:pt x="2215" y="2072"/>
                    <a:pt x="2215" y="2072"/>
                    <a:pt x="2239" y="2072"/>
                  </a:cubicBezTo>
                  <a:cubicBezTo>
                    <a:pt x="2263" y="2072"/>
                    <a:pt x="2263"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06"/>
            <p:cNvSpPr/>
            <p:nvPr/>
          </p:nvSpPr>
          <p:spPr>
            <a:xfrm>
              <a:off x="7440837" y="3810211"/>
              <a:ext cx="41204" cy="112224"/>
            </a:xfrm>
            <a:custGeom>
              <a:avLst/>
              <a:gdLst/>
              <a:ahLst/>
              <a:cxnLst/>
              <a:rect l="l" t="t" r="r" b="b"/>
              <a:pathLst>
                <a:path w="1382" h="3764" extrusionOk="0">
                  <a:moveTo>
                    <a:pt x="0" y="0"/>
                  </a:moveTo>
                  <a:cubicBezTo>
                    <a:pt x="572" y="72"/>
                    <a:pt x="1025" y="572"/>
                    <a:pt x="1025" y="1167"/>
                  </a:cubicBezTo>
                  <a:lnTo>
                    <a:pt x="1025" y="1834"/>
                  </a:lnTo>
                  <a:cubicBezTo>
                    <a:pt x="1025" y="1858"/>
                    <a:pt x="1001" y="1906"/>
                    <a:pt x="1001" y="1929"/>
                  </a:cubicBezTo>
                  <a:cubicBezTo>
                    <a:pt x="1001" y="1953"/>
                    <a:pt x="953" y="1977"/>
                    <a:pt x="929" y="2025"/>
                  </a:cubicBezTo>
                  <a:cubicBezTo>
                    <a:pt x="905" y="2025"/>
                    <a:pt x="905" y="2048"/>
                    <a:pt x="882" y="2048"/>
                  </a:cubicBezTo>
                  <a:lnTo>
                    <a:pt x="834" y="2048"/>
                  </a:lnTo>
                  <a:lnTo>
                    <a:pt x="905" y="2310"/>
                  </a:lnTo>
                  <a:cubicBezTo>
                    <a:pt x="929" y="2406"/>
                    <a:pt x="834" y="2501"/>
                    <a:pt x="763"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3" y="3763"/>
                    <a:pt x="905" y="3596"/>
                    <a:pt x="905" y="3406"/>
                  </a:cubicBezTo>
                  <a:lnTo>
                    <a:pt x="905" y="2525"/>
                  </a:lnTo>
                  <a:lnTo>
                    <a:pt x="1120" y="2525"/>
                  </a:lnTo>
                  <a:cubicBezTo>
                    <a:pt x="1215" y="2525"/>
                    <a:pt x="1286" y="2429"/>
                    <a:pt x="1263" y="2334"/>
                  </a:cubicBezTo>
                  <a:lnTo>
                    <a:pt x="1215" y="2072"/>
                  </a:lnTo>
                  <a:lnTo>
                    <a:pt x="1239" y="2072"/>
                  </a:lnTo>
                  <a:cubicBezTo>
                    <a:pt x="1263"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06"/>
            <p:cNvSpPr/>
            <p:nvPr/>
          </p:nvSpPr>
          <p:spPr>
            <a:xfrm>
              <a:off x="7430909" y="3762984"/>
              <a:ext cx="30560" cy="31186"/>
            </a:xfrm>
            <a:custGeom>
              <a:avLst/>
              <a:gdLst/>
              <a:ahLst/>
              <a:cxnLst/>
              <a:rect l="l" t="t" r="r" b="b"/>
              <a:pathLst>
                <a:path w="1025" h="1046" extrusionOk="0">
                  <a:moveTo>
                    <a:pt x="545" y="1"/>
                  </a:moveTo>
                  <a:cubicBezTo>
                    <a:pt x="500" y="1"/>
                    <a:pt x="453" y="13"/>
                    <a:pt x="405" y="36"/>
                  </a:cubicBezTo>
                  <a:cubicBezTo>
                    <a:pt x="357" y="36"/>
                    <a:pt x="310" y="60"/>
                    <a:pt x="262" y="84"/>
                  </a:cubicBezTo>
                  <a:cubicBezTo>
                    <a:pt x="119" y="179"/>
                    <a:pt x="0" y="370"/>
                    <a:pt x="0" y="537"/>
                  </a:cubicBezTo>
                  <a:cubicBezTo>
                    <a:pt x="0" y="727"/>
                    <a:pt x="119" y="894"/>
                    <a:pt x="262" y="989"/>
                  </a:cubicBezTo>
                  <a:cubicBezTo>
                    <a:pt x="349" y="1024"/>
                    <a:pt x="436" y="1046"/>
                    <a:pt x="524" y="1046"/>
                  </a:cubicBezTo>
                  <a:cubicBezTo>
                    <a:pt x="555" y="1046"/>
                    <a:pt x="587" y="1043"/>
                    <a:pt x="619" y="1037"/>
                  </a:cubicBezTo>
                  <a:lnTo>
                    <a:pt x="667" y="1037"/>
                  </a:lnTo>
                  <a:cubicBezTo>
                    <a:pt x="881" y="989"/>
                    <a:pt x="1024" y="775"/>
                    <a:pt x="1024" y="537"/>
                  </a:cubicBezTo>
                  <a:cubicBezTo>
                    <a:pt x="1024" y="298"/>
                    <a:pt x="881" y="84"/>
                    <a:pt x="667" y="36"/>
                  </a:cubicBezTo>
                  <a:cubicBezTo>
                    <a:pt x="631" y="13"/>
                    <a:pt x="589" y="1"/>
                    <a:pt x="545"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06"/>
            <p:cNvSpPr/>
            <p:nvPr/>
          </p:nvSpPr>
          <p:spPr>
            <a:xfrm>
              <a:off x="7431595" y="3763342"/>
              <a:ext cx="29875" cy="30143"/>
            </a:xfrm>
            <a:custGeom>
              <a:avLst/>
              <a:gdLst/>
              <a:ahLst/>
              <a:cxnLst/>
              <a:rect l="l" t="t" r="r" b="b"/>
              <a:pathLst>
                <a:path w="1002" h="1011" extrusionOk="0">
                  <a:moveTo>
                    <a:pt x="501" y="1"/>
                  </a:moveTo>
                  <a:cubicBezTo>
                    <a:pt x="525" y="72"/>
                    <a:pt x="572" y="144"/>
                    <a:pt x="572" y="239"/>
                  </a:cubicBezTo>
                  <a:cubicBezTo>
                    <a:pt x="572" y="405"/>
                    <a:pt x="453" y="596"/>
                    <a:pt x="287" y="667"/>
                  </a:cubicBezTo>
                  <a:cubicBezTo>
                    <a:pt x="263" y="715"/>
                    <a:pt x="263" y="715"/>
                    <a:pt x="239" y="715"/>
                  </a:cubicBezTo>
                  <a:cubicBezTo>
                    <a:pt x="168" y="739"/>
                    <a:pt x="96" y="739"/>
                    <a:pt x="25" y="739"/>
                  </a:cubicBezTo>
                  <a:lnTo>
                    <a:pt x="1" y="739"/>
                  </a:lnTo>
                  <a:cubicBezTo>
                    <a:pt x="49" y="858"/>
                    <a:pt x="168" y="977"/>
                    <a:pt x="334" y="1001"/>
                  </a:cubicBezTo>
                  <a:lnTo>
                    <a:pt x="382" y="1001"/>
                  </a:lnTo>
                  <a:cubicBezTo>
                    <a:pt x="410" y="1008"/>
                    <a:pt x="440" y="1011"/>
                    <a:pt x="471" y="1011"/>
                  </a:cubicBezTo>
                  <a:cubicBezTo>
                    <a:pt x="545" y="1011"/>
                    <a:pt x="624" y="994"/>
                    <a:pt x="692" y="977"/>
                  </a:cubicBezTo>
                  <a:cubicBezTo>
                    <a:pt x="882" y="882"/>
                    <a:pt x="1001" y="715"/>
                    <a:pt x="1001" y="501"/>
                  </a:cubicBezTo>
                  <a:cubicBezTo>
                    <a:pt x="1001" y="239"/>
                    <a:pt x="811" y="1"/>
                    <a:pt x="501"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06"/>
            <p:cNvSpPr/>
            <p:nvPr/>
          </p:nvSpPr>
          <p:spPr>
            <a:xfrm>
              <a:off x="7520355" y="3578725"/>
              <a:ext cx="31991" cy="29875"/>
            </a:xfrm>
            <a:custGeom>
              <a:avLst/>
              <a:gdLst/>
              <a:ahLst/>
              <a:cxnLst/>
              <a:rect l="l" t="t" r="r" b="b"/>
              <a:pathLst>
                <a:path w="1073" h="1002" extrusionOk="0">
                  <a:moveTo>
                    <a:pt x="358" y="1"/>
                  </a:moveTo>
                  <a:cubicBezTo>
                    <a:pt x="144" y="49"/>
                    <a:pt x="1" y="263"/>
                    <a:pt x="1" y="501"/>
                  </a:cubicBezTo>
                  <a:cubicBezTo>
                    <a:pt x="1" y="739"/>
                    <a:pt x="144" y="953"/>
                    <a:pt x="358" y="1001"/>
                  </a:cubicBezTo>
                  <a:lnTo>
                    <a:pt x="525"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5"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06"/>
            <p:cNvSpPr/>
            <p:nvPr/>
          </p:nvSpPr>
          <p:spPr>
            <a:xfrm>
              <a:off x="7520355" y="3579441"/>
              <a:ext cx="29845" cy="30471"/>
            </a:xfrm>
            <a:custGeom>
              <a:avLst/>
              <a:gdLst/>
              <a:ahLst/>
              <a:cxnLst/>
              <a:rect l="l" t="t" r="r" b="b"/>
              <a:pathLst>
                <a:path w="1001" h="1022" extrusionOk="0">
                  <a:moveTo>
                    <a:pt x="501" y="1"/>
                  </a:moveTo>
                  <a:cubicBezTo>
                    <a:pt x="525" y="96"/>
                    <a:pt x="572" y="144"/>
                    <a:pt x="572" y="239"/>
                  </a:cubicBezTo>
                  <a:cubicBezTo>
                    <a:pt x="572" y="406"/>
                    <a:pt x="453" y="596"/>
                    <a:pt x="286" y="691"/>
                  </a:cubicBezTo>
                  <a:cubicBezTo>
                    <a:pt x="263" y="715"/>
                    <a:pt x="263" y="715"/>
                    <a:pt x="239" y="715"/>
                  </a:cubicBezTo>
                  <a:cubicBezTo>
                    <a:pt x="167" y="739"/>
                    <a:pt x="96" y="739"/>
                    <a:pt x="25" y="739"/>
                  </a:cubicBezTo>
                  <a:lnTo>
                    <a:pt x="1" y="739"/>
                  </a:lnTo>
                  <a:cubicBezTo>
                    <a:pt x="48" y="858"/>
                    <a:pt x="167" y="977"/>
                    <a:pt x="334" y="1001"/>
                  </a:cubicBezTo>
                  <a:lnTo>
                    <a:pt x="382" y="1001"/>
                  </a:lnTo>
                  <a:cubicBezTo>
                    <a:pt x="411" y="1016"/>
                    <a:pt x="443" y="1021"/>
                    <a:pt x="476" y="1021"/>
                  </a:cubicBezTo>
                  <a:cubicBezTo>
                    <a:pt x="549" y="1021"/>
                    <a:pt x="626" y="994"/>
                    <a:pt x="691" y="977"/>
                  </a:cubicBezTo>
                  <a:cubicBezTo>
                    <a:pt x="882" y="882"/>
                    <a:pt x="1001" y="715"/>
                    <a:pt x="1001" y="501"/>
                  </a:cubicBezTo>
                  <a:cubicBezTo>
                    <a:pt x="1001" y="215"/>
                    <a:pt x="810" y="1"/>
                    <a:pt x="501"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06"/>
            <p:cNvSpPr/>
            <p:nvPr/>
          </p:nvSpPr>
          <p:spPr>
            <a:xfrm>
              <a:off x="7499782" y="3625595"/>
              <a:ext cx="71019" cy="113625"/>
            </a:xfrm>
            <a:custGeom>
              <a:avLst/>
              <a:gdLst/>
              <a:ahLst/>
              <a:cxnLst/>
              <a:rect l="l" t="t" r="r" b="b"/>
              <a:pathLst>
                <a:path w="2382" h="3811" extrusionOk="0">
                  <a:moveTo>
                    <a:pt x="953" y="1"/>
                  </a:moveTo>
                  <a:cubicBezTo>
                    <a:pt x="72" y="1"/>
                    <a:pt x="0" y="929"/>
                    <a:pt x="0" y="1215"/>
                  </a:cubicBezTo>
                  <a:lnTo>
                    <a:pt x="0" y="2239"/>
                  </a:lnTo>
                  <a:lnTo>
                    <a:pt x="0" y="2263"/>
                  </a:lnTo>
                  <a:cubicBezTo>
                    <a:pt x="73" y="2336"/>
                    <a:pt x="148" y="2364"/>
                    <a:pt x="216" y="2364"/>
                  </a:cubicBezTo>
                  <a:cubicBezTo>
                    <a:pt x="348" y="2364"/>
                    <a:pt x="453" y="2254"/>
                    <a:pt x="453" y="2144"/>
                  </a:cubicBezTo>
                  <a:lnTo>
                    <a:pt x="453" y="3573"/>
                  </a:lnTo>
                  <a:cubicBezTo>
                    <a:pt x="453" y="3597"/>
                    <a:pt x="453" y="3597"/>
                    <a:pt x="476" y="3620"/>
                  </a:cubicBezTo>
                  <a:cubicBezTo>
                    <a:pt x="580" y="3741"/>
                    <a:pt x="698" y="3790"/>
                    <a:pt x="808" y="3790"/>
                  </a:cubicBezTo>
                  <a:cubicBezTo>
                    <a:pt x="1002" y="3790"/>
                    <a:pt x="1167" y="3636"/>
                    <a:pt x="1167" y="3454"/>
                  </a:cubicBezTo>
                  <a:lnTo>
                    <a:pt x="1191" y="3454"/>
                  </a:lnTo>
                  <a:cubicBezTo>
                    <a:pt x="1191" y="3668"/>
                    <a:pt x="1358" y="3811"/>
                    <a:pt x="1548" y="3811"/>
                  </a:cubicBezTo>
                  <a:cubicBezTo>
                    <a:pt x="1715" y="3811"/>
                    <a:pt x="1881" y="3620"/>
                    <a:pt x="1881" y="3454"/>
                  </a:cubicBezTo>
                  <a:lnTo>
                    <a:pt x="1881" y="2168"/>
                  </a:lnTo>
                  <a:cubicBezTo>
                    <a:pt x="1881" y="2287"/>
                    <a:pt x="2001" y="2406"/>
                    <a:pt x="2120" y="2406"/>
                  </a:cubicBezTo>
                  <a:cubicBezTo>
                    <a:pt x="2239" y="2406"/>
                    <a:pt x="2310" y="2287"/>
                    <a:pt x="2310" y="2168"/>
                  </a:cubicBezTo>
                  <a:lnTo>
                    <a:pt x="2310" y="1215"/>
                  </a:lnTo>
                  <a:cubicBezTo>
                    <a:pt x="2382" y="525"/>
                    <a:pt x="1858" y="1"/>
                    <a:pt x="119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06"/>
            <p:cNvSpPr/>
            <p:nvPr/>
          </p:nvSpPr>
          <p:spPr>
            <a:xfrm>
              <a:off x="7540957" y="3653293"/>
              <a:ext cx="15653" cy="85241"/>
            </a:xfrm>
            <a:custGeom>
              <a:avLst/>
              <a:gdLst/>
              <a:ahLst/>
              <a:cxnLst/>
              <a:rect l="l" t="t" r="r" b="b"/>
              <a:pathLst>
                <a:path w="525" h="2859" extrusionOk="0">
                  <a:moveTo>
                    <a:pt x="477"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06"/>
            <p:cNvSpPr/>
            <p:nvPr/>
          </p:nvSpPr>
          <p:spPr>
            <a:xfrm>
              <a:off x="7530313" y="3626280"/>
              <a:ext cx="40489" cy="70363"/>
            </a:xfrm>
            <a:custGeom>
              <a:avLst/>
              <a:gdLst/>
              <a:ahLst/>
              <a:cxnLst/>
              <a:rect l="l" t="t" r="r" b="b"/>
              <a:pathLst>
                <a:path w="1358" h="2360" extrusionOk="0">
                  <a:moveTo>
                    <a:pt x="210" y="1"/>
                  </a:moveTo>
                  <a:cubicBezTo>
                    <a:pt x="196" y="1"/>
                    <a:pt x="181" y="1"/>
                    <a:pt x="167" y="1"/>
                  </a:cubicBezTo>
                  <a:lnTo>
                    <a:pt x="0" y="1"/>
                  </a:lnTo>
                  <a:cubicBezTo>
                    <a:pt x="548" y="97"/>
                    <a:pt x="1000" y="573"/>
                    <a:pt x="1000" y="1168"/>
                  </a:cubicBezTo>
                  <a:lnTo>
                    <a:pt x="1000" y="2121"/>
                  </a:lnTo>
                  <a:cubicBezTo>
                    <a:pt x="1000" y="2169"/>
                    <a:pt x="977" y="2240"/>
                    <a:pt x="953" y="2264"/>
                  </a:cubicBezTo>
                  <a:cubicBezTo>
                    <a:pt x="977" y="2335"/>
                    <a:pt x="1024" y="2359"/>
                    <a:pt x="1119" y="2359"/>
                  </a:cubicBezTo>
                  <a:cubicBezTo>
                    <a:pt x="1215" y="2359"/>
                    <a:pt x="1262" y="2335"/>
                    <a:pt x="1310" y="2288"/>
                  </a:cubicBezTo>
                  <a:cubicBezTo>
                    <a:pt x="1334" y="2240"/>
                    <a:pt x="1358" y="2169"/>
                    <a:pt x="1358" y="2121"/>
                  </a:cubicBezTo>
                  <a:lnTo>
                    <a:pt x="1358" y="1168"/>
                  </a:lnTo>
                  <a:cubicBezTo>
                    <a:pt x="1358" y="516"/>
                    <a:pt x="856" y="1"/>
                    <a:pt x="21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06"/>
            <p:cNvSpPr/>
            <p:nvPr/>
          </p:nvSpPr>
          <p:spPr>
            <a:xfrm>
              <a:off x="7499782" y="3809496"/>
              <a:ext cx="71019" cy="111627"/>
            </a:xfrm>
            <a:custGeom>
              <a:avLst/>
              <a:gdLst/>
              <a:ahLst/>
              <a:cxnLst/>
              <a:rect l="l" t="t" r="r" b="b"/>
              <a:pathLst>
                <a:path w="2382" h="3744" extrusionOk="0">
                  <a:moveTo>
                    <a:pt x="1191" y="1"/>
                  </a:moveTo>
                  <a:cubicBezTo>
                    <a:pt x="548" y="1"/>
                    <a:pt x="0" y="524"/>
                    <a:pt x="0" y="1191"/>
                  </a:cubicBezTo>
                  <a:lnTo>
                    <a:pt x="0" y="1858"/>
                  </a:lnTo>
                  <a:cubicBezTo>
                    <a:pt x="0" y="1930"/>
                    <a:pt x="24" y="1977"/>
                    <a:pt x="72" y="2025"/>
                  </a:cubicBezTo>
                  <a:lnTo>
                    <a:pt x="119" y="2072"/>
                  </a:lnTo>
                  <a:lnTo>
                    <a:pt x="143" y="2072"/>
                  </a:lnTo>
                  <a:lnTo>
                    <a:pt x="119" y="2287"/>
                  </a:lnTo>
                  <a:lnTo>
                    <a:pt x="119" y="2311"/>
                  </a:lnTo>
                  <a:cubicBezTo>
                    <a:pt x="95" y="2406"/>
                    <a:pt x="191" y="2501"/>
                    <a:pt x="262" y="2501"/>
                  </a:cubicBezTo>
                  <a:lnTo>
                    <a:pt x="500" y="2501"/>
                  </a:lnTo>
                  <a:lnTo>
                    <a:pt x="500" y="3477"/>
                  </a:lnTo>
                  <a:cubicBezTo>
                    <a:pt x="500" y="3525"/>
                    <a:pt x="548" y="3597"/>
                    <a:pt x="572" y="3620"/>
                  </a:cubicBezTo>
                  <a:cubicBezTo>
                    <a:pt x="666" y="3707"/>
                    <a:pt x="765" y="3744"/>
                    <a:pt x="856" y="3744"/>
                  </a:cubicBezTo>
                  <a:cubicBezTo>
                    <a:pt x="1041" y="3744"/>
                    <a:pt x="1191" y="3590"/>
                    <a:pt x="1191" y="3382"/>
                  </a:cubicBezTo>
                  <a:cubicBezTo>
                    <a:pt x="1191" y="3590"/>
                    <a:pt x="1341" y="3744"/>
                    <a:pt x="1526" y="3744"/>
                  </a:cubicBezTo>
                  <a:cubicBezTo>
                    <a:pt x="1617" y="3744"/>
                    <a:pt x="1716" y="3707"/>
                    <a:pt x="1810" y="3620"/>
                  </a:cubicBezTo>
                  <a:cubicBezTo>
                    <a:pt x="1881" y="3597"/>
                    <a:pt x="1881" y="3525"/>
                    <a:pt x="1881" y="3477"/>
                  </a:cubicBezTo>
                  <a:lnTo>
                    <a:pt x="1881" y="2501"/>
                  </a:lnTo>
                  <a:lnTo>
                    <a:pt x="2096" y="2501"/>
                  </a:lnTo>
                  <a:cubicBezTo>
                    <a:pt x="2167" y="2501"/>
                    <a:pt x="2239" y="2406"/>
                    <a:pt x="2239" y="2311"/>
                  </a:cubicBezTo>
                  <a:lnTo>
                    <a:pt x="2167" y="2049"/>
                  </a:lnTo>
                  <a:lnTo>
                    <a:pt x="2167" y="2049"/>
                  </a:lnTo>
                  <a:cubicBezTo>
                    <a:pt x="2215" y="2072"/>
                    <a:pt x="2239" y="2072"/>
                    <a:pt x="2239" y="2072"/>
                  </a:cubicBezTo>
                  <a:cubicBezTo>
                    <a:pt x="2262" y="2072"/>
                    <a:pt x="2262" y="2049"/>
                    <a:pt x="2286" y="2049"/>
                  </a:cubicBezTo>
                  <a:cubicBezTo>
                    <a:pt x="2334"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06"/>
            <p:cNvSpPr/>
            <p:nvPr/>
          </p:nvSpPr>
          <p:spPr>
            <a:xfrm>
              <a:off x="7529597" y="3810211"/>
              <a:ext cx="41204" cy="112224"/>
            </a:xfrm>
            <a:custGeom>
              <a:avLst/>
              <a:gdLst/>
              <a:ahLst/>
              <a:cxnLst/>
              <a:rect l="l" t="t" r="r" b="b"/>
              <a:pathLst>
                <a:path w="1382" h="3764" extrusionOk="0">
                  <a:moveTo>
                    <a:pt x="0" y="0"/>
                  </a:moveTo>
                  <a:cubicBezTo>
                    <a:pt x="572" y="72"/>
                    <a:pt x="1024" y="572"/>
                    <a:pt x="1024" y="1167"/>
                  </a:cubicBezTo>
                  <a:lnTo>
                    <a:pt x="1024" y="1834"/>
                  </a:lnTo>
                  <a:cubicBezTo>
                    <a:pt x="1024" y="1858"/>
                    <a:pt x="1001" y="1906"/>
                    <a:pt x="1001" y="1929"/>
                  </a:cubicBezTo>
                  <a:cubicBezTo>
                    <a:pt x="1001"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6"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20" y="2525"/>
                  </a:lnTo>
                  <a:cubicBezTo>
                    <a:pt x="1215" y="2525"/>
                    <a:pt x="1286" y="2429"/>
                    <a:pt x="1262" y="2334"/>
                  </a:cubicBezTo>
                  <a:lnTo>
                    <a:pt x="1215" y="2072"/>
                  </a:lnTo>
                  <a:lnTo>
                    <a:pt x="1239" y="2072"/>
                  </a:lnTo>
                  <a:cubicBezTo>
                    <a:pt x="1262" y="2072"/>
                    <a:pt x="1286" y="2048"/>
                    <a:pt x="1286" y="2048"/>
                  </a:cubicBezTo>
                  <a:cubicBezTo>
                    <a:pt x="1334"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06"/>
            <p:cNvSpPr/>
            <p:nvPr/>
          </p:nvSpPr>
          <p:spPr>
            <a:xfrm>
              <a:off x="7519639" y="3762984"/>
              <a:ext cx="31991" cy="31186"/>
            </a:xfrm>
            <a:custGeom>
              <a:avLst/>
              <a:gdLst/>
              <a:ahLst/>
              <a:cxnLst/>
              <a:rect l="l" t="t" r="r" b="b"/>
              <a:pathLst>
                <a:path w="1073" h="1046" extrusionOk="0">
                  <a:moveTo>
                    <a:pt x="572" y="1"/>
                  </a:moveTo>
                  <a:cubicBezTo>
                    <a:pt x="525" y="1"/>
                    <a:pt x="477" y="13"/>
                    <a:pt x="430" y="36"/>
                  </a:cubicBezTo>
                  <a:cubicBezTo>
                    <a:pt x="382" y="36"/>
                    <a:pt x="358" y="60"/>
                    <a:pt x="287" y="84"/>
                  </a:cubicBezTo>
                  <a:cubicBezTo>
                    <a:pt x="144" y="179"/>
                    <a:pt x="25" y="370"/>
                    <a:pt x="25" y="537"/>
                  </a:cubicBezTo>
                  <a:cubicBezTo>
                    <a:pt x="1" y="727"/>
                    <a:pt x="120" y="894"/>
                    <a:pt x="287" y="989"/>
                  </a:cubicBezTo>
                  <a:cubicBezTo>
                    <a:pt x="374" y="1024"/>
                    <a:pt x="461" y="1046"/>
                    <a:pt x="548" y="1046"/>
                  </a:cubicBezTo>
                  <a:cubicBezTo>
                    <a:pt x="580" y="1046"/>
                    <a:pt x="612" y="1043"/>
                    <a:pt x="644" y="1037"/>
                  </a:cubicBezTo>
                  <a:lnTo>
                    <a:pt x="715" y="1037"/>
                  </a:lnTo>
                  <a:cubicBezTo>
                    <a:pt x="906" y="989"/>
                    <a:pt x="1073" y="775"/>
                    <a:pt x="1073" y="537"/>
                  </a:cubicBezTo>
                  <a:cubicBezTo>
                    <a:pt x="1073" y="298"/>
                    <a:pt x="906" y="84"/>
                    <a:pt x="715" y="36"/>
                  </a:cubicBezTo>
                  <a:cubicBezTo>
                    <a:pt x="668" y="13"/>
                    <a:pt x="620" y="1"/>
                    <a:pt x="57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06"/>
            <p:cNvSpPr/>
            <p:nvPr/>
          </p:nvSpPr>
          <p:spPr>
            <a:xfrm>
              <a:off x="7520355" y="3763342"/>
              <a:ext cx="29845" cy="30143"/>
            </a:xfrm>
            <a:custGeom>
              <a:avLst/>
              <a:gdLst/>
              <a:ahLst/>
              <a:cxnLst/>
              <a:rect l="l" t="t" r="r" b="b"/>
              <a:pathLst>
                <a:path w="1001" h="1011" extrusionOk="0">
                  <a:moveTo>
                    <a:pt x="501" y="1"/>
                  </a:moveTo>
                  <a:cubicBezTo>
                    <a:pt x="525" y="72"/>
                    <a:pt x="572" y="144"/>
                    <a:pt x="572" y="239"/>
                  </a:cubicBezTo>
                  <a:cubicBezTo>
                    <a:pt x="572" y="405"/>
                    <a:pt x="453" y="596"/>
                    <a:pt x="286" y="667"/>
                  </a:cubicBezTo>
                  <a:cubicBezTo>
                    <a:pt x="263" y="715"/>
                    <a:pt x="263" y="715"/>
                    <a:pt x="239" y="715"/>
                  </a:cubicBezTo>
                  <a:cubicBezTo>
                    <a:pt x="167" y="739"/>
                    <a:pt x="96" y="739"/>
                    <a:pt x="25" y="739"/>
                  </a:cubicBezTo>
                  <a:lnTo>
                    <a:pt x="1" y="739"/>
                  </a:lnTo>
                  <a:cubicBezTo>
                    <a:pt x="48" y="858"/>
                    <a:pt x="167" y="977"/>
                    <a:pt x="334" y="1001"/>
                  </a:cubicBezTo>
                  <a:lnTo>
                    <a:pt x="382" y="1001"/>
                  </a:lnTo>
                  <a:cubicBezTo>
                    <a:pt x="410" y="1008"/>
                    <a:pt x="440"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06"/>
            <p:cNvSpPr/>
            <p:nvPr/>
          </p:nvSpPr>
          <p:spPr>
            <a:xfrm>
              <a:off x="7609115" y="3578725"/>
              <a:ext cx="31991" cy="29875"/>
            </a:xfrm>
            <a:custGeom>
              <a:avLst/>
              <a:gdLst/>
              <a:ahLst/>
              <a:cxnLst/>
              <a:rect l="l" t="t" r="r" b="b"/>
              <a:pathLst>
                <a:path w="1073" h="1002" extrusionOk="0">
                  <a:moveTo>
                    <a:pt x="358" y="1"/>
                  </a:moveTo>
                  <a:cubicBezTo>
                    <a:pt x="143" y="49"/>
                    <a:pt x="1" y="263"/>
                    <a:pt x="1" y="501"/>
                  </a:cubicBezTo>
                  <a:cubicBezTo>
                    <a:pt x="1" y="739"/>
                    <a:pt x="143" y="953"/>
                    <a:pt x="358" y="1001"/>
                  </a:cubicBezTo>
                  <a:lnTo>
                    <a:pt x="524" y="1001"/>
                  </a:lnTo>
                  <a:cubicBezTo>
                    <a:pt x="596" y="1001"/>
                    <a:pt x="691" y="1001"/>
                    <a:pt x="739" y="977"/>
                  </a:cubicBezTo>
                  <a:cubicBezTo>
                    <a:pt x="763" y="977"/>
                    <a:pt x="763"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06"/>
            <p:cNvSpPr/>
            <p:nvPr/>
          </p:nvSpPr>
          <p:spPr>
            <a:xfrm>
              <a:off x="7609830" y="3579441"/>
              <a:ext cx="30560" cy="30471"/>
            </a:xfrm>
            <a:custGeom>
              <a:avLst/>
              <a:gdLst/>
              <a:ahLst/>
              <a:cxnLst/>
              <a:rect l="l" t="t" r="r" b="b"/>
              <a:pathLst>
                <a:path w="1025" h="1022" extrusionOk="0">
                  <a:moveTo>
                    <a:pt x="500" y="1"/>
                  </a:moveTo>
                  <a:cubicBezTo>
                    <a:pt x="548" y="96"/>
                    <a:pt x="572" y="144"/>
                    <a:pt x="572" y="239"/>
                  </a:cubicBezTo>
                  <a:cubicBezTo>
                    <a:pt x="572" y="406"/>
                    <a:pt x="453" y="596"/>
                    <a:pt x="310" y="691"/>
                  </a:cubicBezTo>
                  <a:cubicBezTo>
                    <a:pt x="262" y="715"/>
                    <a:pt x="262" y="715"/>
                    <a:pt x="238" y="715"/>
                  </a:cubicBezTo>
                  <a:cubicBezTo>
                    <a:pt x="191" y="739"/>
                    <a:pt x="96"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06"/>
            <p:cNvSpPr/>
            <p:nvPr/>
          </p:nvSpPr>
          <p:spPr>
            <a:xfrm>
              <a:off x="7588513" y="3625595"/>
              <a:ext cx="71049" cy="113625"/>
            </a:xfrm>
            <a:custGeom>
              <a:avLst/>
              <a:gdLst/>
              <a:ahLst/>
              <a:cxnLst/>
              <a:rect l="l" t="t" r="r" b="b"/>
              <a:pathLst>
                <a:path w="2383" h="3811" extrusionOk="0">
                  <a:moveTo>
                    <a:pt x="953" y="1"/>
                  </a:moveTo>
                  <a:cubicBezTo>
                    <a:pt x="72" y="1"/>
                    <a:pt x="1" y="929"/>
                    <a:pt x="1" y="1215"/>
                  </a:cubicBezTo>
                  <a:lnTo>
                    <a:pt x="1" y="2239"/>
                  </a:lnTo>
                  <a:lnTo>
                    <a:pt x="1" y="2263"/>
                  </a:lnTo>
                  <a:cubicBezTo>
                    <a:pt x="73" y="2336"/>
                    <a:pt x="149" y="2364"/>
                    <a:pt x="217" y="2364"/>
                  </a:cubicBezTo>
                  <a:cubicBezTo>
                    <a:pt x="349" y="2364"/>
                    <a:pt x="453" y="2254"/>
                    <a:pt x="453" y="2144"/>
                  </a:cubicBezTo>
                  <a:lnTo>
                    <a:pt x="453" y="3573"/>
                  </a:lnTo>
                  <a:cubicBezTo>
                    <a:pt x="453" y="3597"/>
                    <a:pt x="453" y="3597"/>
                    <a:pt x="477" y="3620"/>
                  </a:cubicBezTo>
                  <a:cubicBezTo>
                    <a:pt x="580" y="3741"/>
                    <a:pt x="699" y="3790"/>
                    <a:pt x="809" y="3790"/>
                  </a:cubicBezTo>
                  <a:cubicBezTo>
                    <a:pt x="1003" y="3790"/>
                    <a:pt x="1168" y="3636"/>
                    <a:pt x="1168" y="3454"/>
                  </a:cubicBezTo>
                  <a:lnTo>
                    <a:pt x="1192" y="3454"/>
                  </a:lnTo>
                  <a:cubicBezTo>
                    <a:pt x="1192" y="3668"/>
                    <a:pt x="1358" y="3811"/>
                    <a:pt x="1549" y="3811"/>
                  </a:cubicBezTo>
                  <a:cubicBezTo>
                    <a:pt x="1716"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2"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06"/>
            <p:cNvSpPr/>
            <p:nvPr/>
          </p:nvSpPr>
          <p:spPr>
            <a:xfrm>
              <a:off x="7629717" y="3653293"/>
              <a:ext cx="15623" cy="85241"/>
            </a:xfrm>
            <a:custGeom>
              <a:avLst/>
              <a:gdLst/>
              <a:ahLst/>
              <a:cxnLst/>
              <a:rect l="l" t="t" r="r" b="b"/>
              <a:pathLst>
                <a:path w="524" h="2859" extrusionOk="0">
                  <a:moveTo>
                    <a:pt x="476" y="0"/>
                  </a:moveTo>
                  <a:cubicBezTo>
                    <a:pt x="310" y="0"/>
                    <a:pt x="167" y="119"/>
                    <a:pt x="167" y="286"/>
                  </a:cubicBezTo>
                  <a:lnTo>
                    <a:pt x="167" y="2501"/>
                  </a:lnTo>
                  <a:cubicBezTo>
                    <a:pt x="167" y="2620"/>
                    <a:pt x="119" y="2739"/>
                    <a:pt x="0" y="2787"/>
                  </a:cubicBezTo>
                  <a:cubicBezTo>
                    <a:pt x="48" y="2811"/>
                    <a:pt x="119" y="2858"/>
                    <a:pt x="167" y="2858"/>
                  </a:cubicBezTo>
                  <a:cubicBezTo>
                    <a:pt x="381" y="2858"/>
                    <a:pt x="524" y="2691"/>
                    <a:pt x="524" y="2501"/>
                  </a:cubicBezTo>
                  <a:lnTo>
                    <a:pt x="524"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06"/>
            <p:cNvSpPr/>
            <p:nvPr/>
          </p:nvSpPr>
          <p:spPr>
            <a:xfrm>
              <a:off x="7619043" y="3626280"/>
              <a:ext cx="40519" cy="70363"/>
            </a:xfrm>
            <a:custGeom>
              <a:avLst/>
              <a:gdLst/>
              <a:ahLst/>
              <a:cxnLst/>
              <a:rect l="l" t="t" r="r" b="b"/>
              <a:pathLst>
                <a:path w="1359" h="2360" extrusionOk="0">
                  <a:moveTo>
                    <a:pt x="211" y="1"/>
                  </a:moveTo>
                  <a:cubicBezTo>
                    <a:pt x="197" y="1"/>
                    <a:pt x="182" y="1"/>
                    <a:pt x="168" y="1"/>
                  </a:cubicBezTo>
                  <a:lnTo>
                    <a:pt x="1" y="1"/>
                  </a:lnTo>
                  <a:cubicBezTo>
                    <a:pt x="549"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5" y="2240"/>
                    <a:pt x="1358" y="2169"/>
                    <a:pt x="1358" y="2121"/>
                  </a:cubicBezTo>
                  <a:lnTo>
                    <a:pt x="1358" y="1168"/>
                  </a:lnTo>
                  <a:cubicBezTo>
                    <a:pt x="1358" y="516"/>
                    <a:pt x="857" y="1"/>
                    <a:pt x="211"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06"/>
            <p:cNvSpPr/>
            <p:nvPr/>
          </p:nvSpPr>
          <p:spPr>
            <a:xfrm>
              <a:off x="7588513" y="3809496"/>
              <a:ext cx="71049" cy="111627"/>
            </a:xfrm>
            <a:custGeom>
              <a:avLst/>
              <a:gdLst/>
              <a:ahLst/>
              <a:cxnLst/>
              <a:rect l="l" t="t" r="r" b="b"/>
              <a:pathLst>
                <a:path w="2383" h="3744" extrusionOk="0">
                  <a:moveTo>
                    <a:pt x="1192" y="1"/>
                  </a:moveTo>
                  <a:cubicBezTo>
                    <a:pt x="549"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9" y="3597"/>
                    <a:pt x="572" y="3620"/>
                  </a:cubicBezTo>
                  <a:cubicBezTo>
                    <a:pt x="667" y="3707"/>
                    <a:pt x="766" y="3744"/>
                    <a:pt x="857" y="3744"/>
                  </a:cubicBezTo>
                  <a:cubicBezTo>
                    <a:pt x="1042" y="3744"/>
                    <a:pt x="1192" y="3590"/>
                    <a:pt x="1192" y="3382"/>
                  </a:cubicBezTo>
                  <a:cubicBezTo>
                    <a:pt x="1192" y="3590"/>
                    <a:pt x="1342" y="3744"/>
                    <a:pt x="1526" y="3744"/>
                  </a:cubicBezTo>
                  <a:cubicBezTo>
                    <a:pt x="1617" y="3744"/>
                    <a:pt x="1717" y="3707"/>
                    <a:pt x="1811" y="3620"/>
                  </a:cubicBezTo>
                  <a:cubicBezTo>
                    <a:pt x="1882" y="3597"/>
                    <a:pt x="1882" y="3525"/>
                    <a:pt x="1882" y="3477"/>
                  </a:cubicBezTo>
                  <a:lnTo>
                    <a:pt x="1882" y="2501"/>
                  </a:lnTo>
                  <a:lnTo>
                    <a:pt x="2097" y="2501"/>
                  </a:lnTo>
                  <a:cubicBezTo>
                    <a:pt x="2168" y="2501"/>
                    <a:pt x="2239" y="2406"/>
                    <a:pt x="2239" y="2311"/>
                  </a:cubicBezTo>
                  <a:lnTo>
                    <a:pt x="2168" y="2049"/>
                  </a:lnTo>
                  <a:lnTo>
                    <a:pt x="2168" y="2049"/>
                  </a:lnTo>
                  <a:cubicBezTo>
                    <a:pt x="2216" y="2072"/>
                    <a:pt x="2239" y="2072"/>
                    <a:pt x="2239" y="2072"/>
                  </a:cubicBezTo>
                  <a:cubicBezTo>
                    <a:pt x="2263" y="2072"/>
                    <a:pt x="2263" y="2049"/>
                    <a:pt x="2287" y="2049"/>
                  </a:cubicBezTo>
                  <a:cubicBezTo>
                    <a:pt x="2335" y="2025"/>
                    <a:pt x="2359" y="1977"/>
                    <a:pt x="2359" y="1953"/>
                  </a:cubicBezTo>
                  <a:cubicBezTo>
                    <a:pt x="2359" y="1930"/>
                    <a:pt x="2382" y="1906"/>
                    <a:pt x="2382" y="1858"/>
                  </a:cubicBezTo>
                  <a:lnTo>
                    <a:pt x="2382" y="1191"/>
                  </a:lnTo>
                  <a:cubicBezTo>
                    <a:pt x="2382" y="524"/>
                    <a:pt x="1858" y="1"/>
                    <a:pt x="119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06"/>
            <p:cNvSpPr/>
            <p:nvPr/>
          </p:nvSpPr>
          <p:spPr>
            <a:xfrm>
              <a:off x="7618358" y="3810211"/>
              <a:ext cx="41204" cy="112224"/>
            </a:xfrm>
            <a:custGeom>
              <a:avLst/>
              <a:gdLst/>
              <a:ahLst/>
              <a:cxnLst/>
              <a:rect l="l" t="t" r="r" b="b"/>
              <a:pathLst>
                <a:path w="1382" h="3764" extrusionOk="0">
                  <a:moveTo>
                    <a:pt x="0" y="0"/>
                  </a:moveTo>
                  <a:cubicBezTo>
                    <a:pt x="572" y="72"/>
                    <a:pt x="1024" y="572"/>
                    <a:pt x="1024" y="1167"/>
                  </a:cubicBezTo>
                  <a:lnTo>
                    <a:pt x="1024" y="1834"/>
                  </a:lnTo>
                  <a:cubicBezTo>
                    <a:pt x="1024" y="1858"/>
                    <a:pt x="1000" y="1906"/>
                    <a:pt x="1000" y="1929"/>
                  </a:cubicBezTo>
                  <a:cubicBezTo>
                    <a:pt x="1000" y="1953"/>
                    <a:pt x="953" y="1977"/>
                    <a:pt x="929" y="2025"/>
                  </a:cubicBezTo>
                  <a:cubicBezTo>
                    <a:pt x="905" y="2025"/>
                    <a:pt x="905" y="2048"/>
                    <a:pt x="881" y="2048"/>
                  </a:cubicBezTo>
                  <a:lnTo>
                    <a:pt x="834" y="2048"/>
                  </a:lnTo>
                  <a:lnTo>
                    <a:pt x="905" y="2310"/>
                  </a:lnTo>
                  <a:cubicBezTo>
                    <a:pt x="929" y="2406"/>
                    <a:pt x="834" y="2501"/>
                    <a:pt x="762" y="2501"/>
                  </a:cubicBezTo>
                  <a:lnTo>
                    <a:pt x="691" y="2501"/>
                  </a:lnTo>
                  <a:cubicBezTo>
                    <a:pt x="595" y="2501"/>
                    <a:pt x="524" y="2572"/>
                    <a:pt x="524" y="2668"/>
                  </a:cubicBezTo>
                  <a:lnTo>
                    <a:pt x="524" y="3382"/>
                  </a:lnTo>
                  <a:cubicBezTo>
                    <a:pt x="524" y="3525"/>
                    <a:pt x="453" y="3644"/>
                    <a:pt x="334" y="3715"/>
                  </a:cubicBezTo>
                  <a:cubicBezTo>
                    <a:pt x="405" y="3739"/>
                    <a:pt x="453" y="3763"/>
                    <a:pt x="548" y="3763"/>
                  </a:cubicBezTo>
                  <a:cubicBezTo>
                    <a:pt x="762" y="3763"/>
                    <a:pt x="905" y="3596"/>
                    <a:pt x="905" y="3406"/>
                  </a:cubicBezTo>
                  <a:lnTo>
                    <a:pt x="905" y="2525"/>
                  </a:lnTo>
                  <a:lnTo>
                    <a:pt x="1119" y="2525"/>
                  </a:lnTo>
                  <a:cubicBezTo>
                    <a:pt x="1215" y="2525"/>
                    <a:pt x="1286" y="2429"/>
                    <a:pt x="1262" y="2334"/>
                  </a:cubicBezTo>
                  <a:lnTo>
                    <a:pt x="1215" y="2072"/>
                  </a:lnTo>
                  <a:lnTo>
                    <a:pt x="1238" y="2072"/>
                  </a:lnTo>
                  <a:cubicBezTo>
                    <a:pt x="1262" y="2072"/>
                    <a:pt x="1286" y="2048"/>
                    <a:pt x="1286" y="2048"/>
                  </a:cubicBezTo>
                  <a:cubicBezTo>
                    <a:pt x="1334" y="2025"/>
                    <a:pt x="1358" y="1977"/>
                    <a:pt x="1358" y="1953"/>
                  </a:cubicBezTo>
                  <a:cubicBezTo>
                    <a:pt x="1381" y="1929"/>
                    <a:pt x="1381" y="1906"/>
                    <a:pt x="1381" y="1858"/>
                  </a:cubicBezTo>
                  <a:lnTo>
                    <a:pt x="1381" y="1191"/>
                  </a:lnTo>
                  <a:cubicBezTo>
                    <a:pt x="1381" y="524"/>
                    <a:pt x="857" y="0"/>
                    <a:pt x="19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06"/>
            <p:cNvSpPr/>
            <p:nvPr/>
          </p:nvSpPr>
          <p:spPr>
            <a:xfrm>
              <a:off x="7608399" y="3762984"/>
              <a:ext cx="31991" cy="31186"/>
            </a:xfrm>
            <a:custGeom>
              <a:avLst/>
              <a:gdLst/>
              <a:ahLst/>
              <a:cxnLst/>
              <a:rect l="l" t="t" r="r" b="b"/>
              <a:pathLst>
                <a:path w="1073" h="1046" extrusionOk="0">
                  <a:moveTo>
                    <a:pt x="572" y="1"/>
                  </a:moveTo>
                  <a:cubicBezTo>
                    <a:pt x="525" y="1"/>
                    <a:pt x="477" y="13"/>
                    <a:pt x="429" y="36"/>
                  </a:cubicBezTo>
                  <a:cubicBezTo>
                    <a:pt x="382" y="36"/>
                    <a:pt x="358" y="60"/>
                    <a:pt x="286" y="84"/>
                  </a:cubicBezTo>
                  <a:cubicBezTo>
                    <a:pt x="144" y="179"/>
                    <a:pt x="25" y="370"/>
                    <a:pt x="25" y="537"/>
                  </a:cubicBezTo>
                  <a:cubicBezTo>
                    <a:pt x="1" y="727"/>
                    <a:pt x="120" y="894"/>
                    <a:pt x="286" y="989"/>
                  </a:cubicBezTo>
                  <a:cubicBezTo>
                    <a:pt x="374" y="1024"/>
                    <a:pt x="461" y="1046"/>
                    <a:pt x="548" y="1046"/>
                  </a:cubicBezTo>
                  <a:cubicBezTo>
                    <a:pt x="580" y="1046"/>
                    <a:pt x="612" y="1043"/>
                    <a:pt x="644" y="1037"/>
                  </a:cubicBezTo>
                  <a:lnTo>
                    <a:pt x="715" y="1037"/>
                  </a:lnTo>
                  <a:cubicBezTo>
                    <a:pt x="906" y="989"/>
                    <a:pt x="1072" y="775"/>
                    <a:pt x="1072" y="537"/>
                  </a:cubicBezTo>
                  <a:cubicBezTo>
                    <a:pt x="1072" y="298"/>
                    <a:pt x="906" y="84"/>
                    <a:pt x="715" y="36"/>
                  </a:cubicBezTo>
                  <a:cubicBezTo>
                    <a:pt x="668" y="13"/>
                    <a:pt x="620" y="1"/>
                    <a:pt x="57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06"/>
            <p:cNvSpPr/>
            <p:nvPr/>
          </p:nvSpPr>
          <p:spPr>
            <a:xfrm>
              <a:off x="7609115" y="3763342"/>
              <a:ext cx="29845" cy="30143"/>
            </a:xfrm>
            <a:custGeom>
              <a:avLst/>
              <a:gdLst/>
              <a:ahLst/>
              <a:cxnLst/>
              <a:rect l="l" t="t" r="r" b="b"/>
              <a:pathLst>
                <a:path w="1001" h="1011" extrusionOk="0">
                  <a:moveTo>
                    <a:pt x="501" y="1"/>
                  </a:moveTo>
                  <a:cubicBezTo>
                    <a:pt x="524" y="72"/>
                    <a:pt x="572" y="144"/>
                    <a:pt x="572" y="239"/>
                  </a:cubicBezTo>
                  <a:cubicBezTo>
                    <a:pt x="572" y="405"/>
                    <a:pt x="453" y="596"/>
                    <a:pt x="286" y="667"/>
                  </a:cubicBezTo>
                  <a:cubicBezTo>
                    <a:pt x="262" y="715"/>
                    <a:pt x="262" y="715"/>
                    <a:pt x="239" y="715"/>
                  </a:cubicBezTo>
                  <a:cubicBezTo>
                    <a:pt x="167" y="739"/>
                    <a:pt x="96" y="739"/>
                    <a:pt x="24" y="739"/>
                  </a:cubicBezTo>
                  <a:lnTo>
                    <a:pt x="1" y="739"/>
                  </a:lnTo>
                  <a:cubicBezTo>
                    <a:pt x="48" y="858"/>
                    <a:pt x="167" y="977"/>
                    <a:pt x="334" y="1001"/>
                  </a:cubicBezTo>
                  <a:lnTo>
                    <a:pt x="382" y="1001"/>
                  </a:lnTo>
                  <a:cubicBezTo>
                    <a:pt x="409" y="1008"/>
                    <a:pt x="439" y="1011"/>
                    <a:pt x="470" y="1011"/>
                  </a:cubicBezTo>
                  <a:cubicBezTo>
                    <a:pt x="545" y="1011"/>
                    <a:pt x="624" y="994"/>
                    <a:pt x="691" y="977"/>
                  </a:cubicBezTo>
                  <a:cubicBezTo>
                    <a:pt x="882" y="882"/>
                    <a:pt x="1001" y="715"/>
                    <a:pt x="1001" y="501"/>
                  </a:cubicBezTo>
                  <a:cubicBezTo>
                    <a:pt x="1001" y="239"/>
                    <a:pt x="810" y="1"/>
                    <a:pt x="501"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06"/>
            <p:cNvSpPr/>
            <p:nvPr/>
          </p:nvSpPr>
          <p:spPr>
            <a:xfrm>
              <a:off x="7697875" y="3578725"/>
              <a:ext cx="31962" cy="29875"/>
            </a:xfrm>
            <a:custGeom>
              <a:avLst/>
              <a:gdLst/>
              <a:ahLst/>
              <a:cxnLst/>
              <a:rect l="l" t="t" r="r" b="b"/>
              <a:pathLst>
                <a:path w="1072" h="1002" extrusionOk="0">
                  <a:moveTo>
                    <a:pt x="358" y="1"/>
                  </a:moveTo>
                  <a:cubicBezTo>
                    <a:pt x="143" y="49"/>
                    <a:pt x="0" y="263"/>
                    <a:pt x="0" y="501"/>
                  </a:cubicBezTo>
                  <a:cubicBezTo>
                    <a:pt x="0" y="739"/>
                    <a:pt x="143" y="953"/>
                    <a:pt x="358" y="1001"/>
                  </a:cubicBezTo>
                  <a:lnTo>
                    <a:pt x="524" y="1001"/>
                  </a:lnTo>
                  <a:cubicBezTo>
                    <a:pt x="596" y="1001"/>
                    <a:pt x="691" y="1001"/>
                    <a:pt x="739" y="977"/>
                  </a:cubicBezTo>
                  <a:cubicBezTo>
                    <a:pt x="762" y="977"/>
                    <a:pt x="762" y="977"/>
                    <a:pt x="810" y="953"/>
                  </a:cubicBezTo>
                  <a:cubicBezTo>
                    <a:pt x="953" y="858"/>
                    <a:pt x="1072" y="668"/>
                    <a:pt x="1072" y="501"/>
                  </a:cubicBezTo>
                  <a:cubicBezTo>
                    <a:pt x="1072" y="287"/>
                    <a:pt x="953" y="120"/>
                    <a:pt x="739" y="25"/>
                  </a:cubicBezTo>
                  <a:cubicBezTo>
                    <a:pt x="691" y="1"/>
                    <a:pt x="620" y="1"/>
                    <a:pt x="52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06"/>
            <p:cNvSpPr/>
            <p:nvPr/>
          </p:nvSpPr>
          <p:spPr>
            <a:xfrm>
              <a:off x="7698591" y="3579441"/>
              <a:ext cx="30560" cy="30471"/>
            </a:xfrm>
            <a:custGeom>
              <a:avLst/>
              <a:gdLst/>
              <a:ahLst/>
              <a:cxnLst/>
              <a:rect l="l" t="t" r="r" b="b"/>
              <a:pathLst>
                <a:path w="1025" h="1022" extrusionOk="0">
                  <a:moveTo>
                    <a:pt x="500" y="1"/>
                  </a:moveTo>
                  <a:cubicBezTo>
                    <a:pt x="548" y="96"/>
                    <a:pt x="572" y="144"/>
                    <a:pt x="572" y="239"/>
                  </a:cubicBezTo>
                  <a:cubicBezTo>
                    <a:pt x="572" y="406"/>
                    <a:pt x="453" y="596"/>
                    <a:pt x="310" y="691"/>
                  </a:cubicBezTo>
                  <a:cubicBezTo>
                    <a:pt x="262" y="715"/>
                    <a:pt x="262" y="715"/>
                    <a:pt x="238" y="715"/>
                  </a:cubicBezTo>
                  <a:cubicBezTo>
                    <a:pt x="191" y="739"/>
                    <a:pt x="95" y="739"/>
                    <a:pt x="24" y="739"/>
                  </a:cubicBezTo>
                  <a:lnTo>
                    <a:pt x="0" y="739"/>
                  </a:lnTo>
                  <a:cubicBezTo>
                    <a:pt x="72" y="858"/>
                    <a:pt x="191" y="977"/>
                    <a:pt x="334" y="1001"/>
                  </a:cubicBezTo>
                  <a:lnTo>
                    <a:pt x="381" y="1001"/>
                  </a:lnTo>
                  <a:cubicBezTo>
                    <a:pt x="411" y="1016"/>
                    <a:pt x="443" y="1021"/>
                    <a:pt x="475" y="1021"/>
                  </a:cubicBezTo>
                  <a:cubicBezTo>
                    <a:pt x="548" y="1021"/>
                    <a:pt x="625" y="994"/>
                    <a:pt x="691" y="977"/>
                  </a:cubicBezTo>
                  <a:cubicBezTo>
                    <a:pt x="905" y="882"/>
                    <a:pt x="1024" y="715"/>
                    <a:pt x="1024" y="501"/>
                  </a:cubicBezTo>
                  <a:cubicBezTo>
                    <a:pt x="1024" y="215"/>
                    <a:pt x="786" y="1"/>
                    <a:pt x="50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06"/>
            <p:cNvSpPr/>
            <p:nvPr/>
          </p:nvSpPr>
          <p:spPr>
            <a:xfrm>
              <a:off x="7677273" y="3625595"/>
              <a:ext cx="71049" cy="113625"/>
            </a:xfrm>
            <a:custGeom>
              <a:avLst/>
              <a:gdLst/>
              <a:ahLst/>
              <a:cxnLst/>
              <a:rect l="l" t="t" r="r" b="b"/>
              <a:pathLst>
                <a:path w="2383" h="3811" extrusionOk="0">
                  <a:moveTo>
                    <a:pt x="953" y="1"/>
                  </a:moveTo>
                  <a:cubicBezTo>
                    <a:pt x="72" y="1"/>
                    <a:pt x="1" y="929"/>
                    <a:pt x="1" y="1215"/>
                  </a:cubicBezTo>
                  <a:lnTo>
                    <a:pt x="1" y="2239"/>
                  </a:lnTo>
                  <a:lnTo>
                    <a:pt x="1" y="2263"/>
                  </a:lnTo>
                  <a:cubicBezTo>
                    <a:pt x="73" y="2336"/>
                    <a:pt x="149" y="2364"/>
                    <a:pt x="216" y="2364"/>
                  </a:cubicBezTo>
                  <a:cubicBezTo>
                    <a:pt x="349" y="2364"/>
                    <a:pt x="453" y="2254"/>
                    <a:pt x="453" y="2144"/>
                  </a:cubicBezTo>
                  <a:lnTo>
                    <a:pt x="453" y="3573"/>
                  </a:lnTo>
                  <a:cubicBezTo>
                    <a:pt x="453" y="3597"/>
                    <a:pt x="453" y="3597"/>
                    <a:pt x="477" y="3620"/>
                  </a:cubicBezTo>
                  <a:cubicBezTo>
                    <a:pt x="580" y="3741"/>
                    <a:pt x="699" y="3790"/>
                    <a:pt x="808" y="3790"/>
                  </a:cubicBezTo>
                  <a:cubicBezTo>
                    <a:pt x="1002" y="3790"/>
                    <a:pt x="1168" y="3636"/>
                    <a:pt x="1168" y="3454"/>
                  </a:cubicBezTo>
                  <a:lnTo>
                    <a:pt x="1191" y="3454"/>
                  </a:lnTo>
                  <a:cubicBezTo>
                    <a:pt x="1191" y="3668"/>
                    <a:pt x="1358" y="3811"/>
                    <a:pt x="1549" y="3811"/>
                  </a:cubicBezTo>
                  <a:cubicBezTo>
                    <a:pt x="1715" y="3811"/>
                    <a:pt x="1882" y="3620"/>
                    <a:pt x="1882" y="3454"/>
                  </a:cubicBezTo>
                  <a:lnTo>
                    <a:pt x="1882" y="2168"/>
                  </a:lnTo>
                  <a:cubicBezTo>
                    <a:pt x="1882" y="2287"/>
                    <a:pt x="2001" y="2406"/>
                    <a:pt x="2120" y="2406"/>
                  </a:cubicBezTo>
                  <a:cubicBezTo>
                    <a:pt x="2239" y="2406"/>
                    <a:pt x="2311" y="2287"/>
                    <a:pt x="2311" y="2168"/>
                  </a:cubicBezTo>
                  <a:lnTo>
                    <a:pt x="2311" y="1215"/>
                  </a:lnTo>
                  <a:cubicBezTo>
                    <a:pt x="2382" y="525"/>
                    <a:pt x="1858" y="1"/>
                    <a:pt x="119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06"/>
            <p:cNvSpPr/>
            <p:nvPr/>
          </p:nvSpPr>
          <p:spPr>
            <a:xfrm>
              <a:off x="7718448" y="3653293"/>
              <a:ext cx="15653" cy="85241"/>
            </a:xfrm>
            <a:custGeom>
              <a:avLst/>
              <a:gdLst/>
              <a:ahLst/>
              <a:cxnLst/>
              <a:rect l="l" t="t" r="r" b="b"/>
              <a:pathLst>
                <a:path w="525" h="2859" extrusionOk="0">
                  <a:moveTo>
                    <a:pt x="477" y="0"/>
                  </a:moveTo>
                  <a:cubicBezTo>
                    <a:pt x="311" y="0"/>
                    <a:pt x="168" y="119"/>
                    <a:pt x="168" y="286"/>
                  </a:cubicBezTo>
                  <a:lnTo>
                    <a:pt x="168" y="2501"/>
                  </a:lnTo>
                  <a:cubicBezTo>
                    <a:pt x="168" y="2620"/>
                    <a:pt x="120" y="2739"/>
                    <a:pt x="1" y="2787"/>
                  </a:cubicBezTo>
                  <a:cubicBezTo>
                    <a:pt x="49" y="2811"/>
                    <a:pt x="120" y="2858"/>
                    <a:pt x="168" y="2858"/>
                  </a:cubicBezTo>
                  <a:cubicBezTo>
                    <a:pt x="382" y="2858"/>
                    <a:pt x="525" y="2691"/>
                    <a:pt x="525" y="2501"/>
                  </a:cubicBezTo>
                  <a:lnTo>
                    <a:pt x="525"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06"/>
            <p:cNvSpPr/>
            <p:nvPr/>
          </p:nvSpPr>
          <p:spPr>
            <a:xfrm>
              <a:off x="7707804" y="3626280"/>
              <a:ext cx="40519" cy="70363"/>
            </a:xfrm>
            <a:custGeom>
              <a:avLst/>
              <a:gdLst/>
              <a:ahLst/>
              <a:cxnLst/>
              <a:rect l="l" t="t" r="r" b="b"/>
              <a:pathLst>
                <a:path w="1359" h="2360" extrusionOk="0">
                  <a:moveTo>
                    <a:pt x="211" y="1"/>
                  </a:moveTo>
                  <a:cubicBezTo>
                    <a:pt x="197" y="1"/>
                    <a:pt x="182" y="1"/>
                    <a:pt x="167" y="1"/>
                  </a:cubicBezTo>
                  <a:lnTo>
                    <a:pt x="1" y="1"/>
                  </a:lnTo>
                  <a:cubicBezTo>
                    <a:pt x="548" y="97"/>
                    <a:pt x="1001" y="573"/>
                    <a:pt x="1001" y="1168"/>
                  </a:cubicBezTo>
                  <a:lnTo>
                    <a:pt x="1001" y="2121"/>
                  </a:lnTo>
                  <a:cubicBezTo>
                    <a:pt x="1001" y="2169"/>
                    <a:pt x="977" y="2240"/>
                    <a:pt x="953" y="2264"/>
                  </a:cubicBezTo>
                  <a:cubicBezTo>
                    <a:pt x="977" y="2335"/>
                    <a:pt x="1025" y="2359"/>
                    <a:pt x="1120" y="2359"/>
                  </a:cubicBezTo>
                  <a:cubicBezTo>
                    <a:pt x="1215" y="2359"/>
                    <a:pt x="1263" y="2335"/>
                    <a:pt x="1311" y="2288"/>
                  </a:cubicBezTo>
                  <a:cubicBezTo>
                    <a:pt x="1334" y="2240"/>
                    <a:pt x="1358" y="2169"/>
                    <a:pt x="1358" y="2121"/>
                  </a:cubicBezTo>
                  <a:lnTo>
                    <a:pt x="1358" y="1168"/>
                  </a:lnTo>
                  <a:cubicBezTo>
                    <a:pt x="1358" y="516"/>
                    <a:pt x="857" y="1"/>
                    <a:pt x="211"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06"/>
            <p:cNvSpPr/>
            <p:nvPr/>
          </p:nvSpPr>
          <p:spPr>
            <a:xfrm>
              <a:off x="7677273" y="3809496"/>
              <a:ext cx="71049" cy="111627"/>
            </a:xfrm>
            <a:custGeom>
              <a:avLst/>
              <a:gdLst/>
              <a:ahLst/>
              <a:cxnLst/>
              <a:rect l="l" t="t" r="r" b="b"/>
              <a:pathLst>
                <a:path w="2383" h="3744" extrusionOk="0">
                  <a:moveTo>
                    <a:pt x="1191" y="1"/>
                  </a:moveTo>
                  <a:cubicBezTo>
                    <a:pt x="548" y="1"/>
                    <a:pt x="1" y="524"/>
                    <a:pt x="1" y="1191"/>
                  </a:cubicBezTo>
                  <a:lnTo>
                    <a:pt x="1" y="1858"/>
                  </a:lnTo>
                  <a:cubicBezTo>
                    <a:pt x="1" y="1930"/>
                    <a:pt x="25" y="1977"/>
                    <a:pt x="72" y="2025"/>
                  </a:cubicBezTo>
                  <a:lnTo>
                    <a:pt x="120" y="2072"/>
                  </a:lnTo>
                  <a:lnTo>
                    <a:pt x="144" y="2072"/>
                  </a:lnTo>
                  <a:lnTo>
                    <a:pt x="120" y="2287"/>
                  </a:lnTo>
                  <a:lnTo>
                    <a:pt x="120" y="2311"/>
                  </a:lnTo>
                  <a:cubicBezTo>
                    <a:pt x="96" y="2406"/>
                    <a:pt x="191" y="2501"/>
                    <a:pt x="263" y="2501"/>
                  </a:cubicBezTo>
                  <a:lnTo>
                    <a:pt x="501" y="2501"/>
                  </a:lnTo>
                  <a:lnTo>
                    <a:pt x="501" y="3477"/>
                  </a:lnTo>
                  <a:cubicBezTo>
                    <a:pt x="501" y="3525"/>
                    <a:pt x="548" y="3597"/>
                    <a:pt x="572" y="3620"/>
                  </a:cubicBezTo>
                  <a:cubicBezTo>
                    <a:pt x="666" y="3707"/>
                    <a:pt x="766" y="3744"/>
                    <a:pt x="857" y="3744"/>
                  </a:cubicBezTo>
                  <a:cubicBezTo>
                    <a:pt x="1042" y="3744"/>
                    <a:pt x="1191" y="3590"/>
                    <a:pt x="1191" y="3382"/>
                  </a:cubicBezTo>
                  <a:cubicBezTo>
                    <a:pt x="1191" y="3590"/>
                    <a:pt x="1341" y="3744"/>
                    <a:pt x="1526" y="3744"/>
                  </a:cubicBezTo>
                  <a:cubicBezTo>
                    <a:pt x="1617" y="3744"/>
                    <a:pt x="1716" y="3707"/>
                    <a:pt x="1811" y="3620"/>
                  </a:cubicBezTo>
                  <a:cubicBezTo>
                    <a:pt x="1882" y="3597"/>
                    <a:pt x="1882" y="3525"/>
                    <a:pt x="1882" y="3477"/>
                  </a:cubicBezTo>
                  <a:lnTo>
                    <a:pt x="1882" y="2501"/>
                  </a:lnTo>
                  <a:lnTo>
                    <a:pt x="2096" y="2501"/>
                  </a:lnTo>
                  <a:cubicBezTo>
                    <a:pt x="2168" y="2501"/>
                    <a:pt x="2239" y="2406"/>
                    <a:pt x="2239" y="2311"/>
                  </a:cubicBezTo>
                  <a:lnTo>
                    <a:pt x="2168" y="2049"/>
                  </a:lnTo>
                  <a:lnTo>
                    <a:pt x="2168" y="2049"/>
                  </a:lnTo>
                  <a:cubicBezTo>
                    <a:pt x="2215" y="2072"/>
                    <a:pt x="2239" y="2072"/>
                    <a:pt x="2239" y="2072"/>
                  </a:cubicBezTo>
                  <a:cubicBezTo>
                    <a:pt x="2263" y="2072"/>
                    <a:pt x="2263" y="2049"/>
                    <a:pt x="2287" y="2049"/>
                  </a:cubicBezTo>
                  <a:cubicBezTo>
                    <a:pt x="2335" y="2025"/>
                    <a:pt x="2358" y="1977"/>
                    <a:pt x="2358" y="1953"/>
                  </a:cubicBezTo>
                  <a:cubicBezTo>
                    <a:pt x="2358" y="1930"/>
                    <a:pt x="2382" y="1906"/>
                    <a:pt x="2382" y="1858"/>
                  </a:cubicBezTo>
                  <a:lnTo>
                    <a:pt x="2382" y="1191"/>
                  </a:lnTo>
                  <a:cubicBezTo>
                    <a:pt x="2382" y="524"/>
                    <a:pt x="1858" y="1"/>
                    <a:pt x="1191"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06"/>
            <p:cNvSpPr/>
            <p:nvPr/>
          </p:nvSpPr>
          <p:spPr>
            <a:xfrm>
              <a:off x="7707088" y="3810211"/>
              <a:ext cx="41234" cy="112224"/>
            </a:xfrm>
            <a:custGeom>
              <a:avLst/>
              <a:gdLst/>
              <a:ahLst/>
              <a:cxnLst/>
              <a:rect l="l" t="t" r="r" b="b"/>
              <a:pathLst>
                <a:path w="1383" h="3764" extrusionOk="0">
                  <a:moveTo>
                    <a:pt x="1" y="0"/>
                  </a:moveTo>
                  <a:cubicBezTo>
                    <a:pt x="572" y="72"/>
                    <a:pt x="1025" y="572"/>
                    <a:pt x="1025" y="1167"/>
                  </a:cubicBezTo>
                  <a:lnTo>
                    <a:pt x="1025" y="1834"/>
                  </a:lnTo>
                  <a:cubicBezTo>
                    <a:pt x="1025" y="1858"/>
                    <a:pt x="1001" y="1906"/>
                    <a:pt x="1001" y="1929"/>
                  </a:cubicBezTo>
                  <a:cubicBezTo>
                    <a:pt x="1001" y="1953"/>
                    <a:pt x="953" y="1977"/>
                    <a:pt x="930" y="2025"/>
                  </a:cubicBezTo>
                  <a:cubicBezTo>
                    <a:pt x="906" y="2025"/>
                    <a:pt x="906" y="2048"/>
                    <a:pt x="882" y="2048"/>
                  </a:cubicBezTo>
                  <a:lnTo>
                    <a:pt x="834" y="2048"/>
                  </a:lnTo>
                  <a:lnTo>
                    <a:pt x="906" y="2310"/>
                  </a:lnTo>
                  <a:cubicBezTo>
                    <a:pt x="930" y="2406"/>
                    <a:pt x="834" y="2501"/>
                    <a:pt x="763" y="2501"/>
                  </a:cubicBezTo>
                  <a:lnTo>
                    <a:pt x="692" y="2501"/>
                  </a:lnTo>
                  <a:cubicBezTo>
                    <a:pt x="596" y="2501"/>
                    <a:pt x="525" y="2572"/>
                    <a:pt x="525" y="2668"/>
                  </a:cubicBezTo>
                  <a:lnTo>
                    <a:pt x="525" y="3382"/>
                  </a:lnTo>
                  <a:cubicBezTo>
                    <a:pt x="525" y="3525"/>
                    <a:pt x="453" y="3644"/>
                    <a:pt x="334" y="3715"/>
                  </a:cubicBezTo>
                  <a:cubicBezTo>
                    <a:pt x="406" y="3739"/>
                    <a:pt x="453" y="3763"/>
                    <a:pt x="549" y="3763"/>
                  </a:cubicBezTo>
                  <a:cubicBezTo>
                    <a:pt x="763" y="3763"/>
                    <a:pt x="906" y="3596"/>
                    <a:pt x="906" y="3406"/>
                  </a:cubicBezTo>
                  <a:lnTo>
                    <a:pt x="906" y="2525"/>
                  </a:lnTo>
                  <a:lnTo>
                    <a:pt x="1120" y="2525"/>
                  </a:lnTo>
                  <a:cubicBezTo>
                    <a:pt x="1215" y="2525"/>
                    <a:pt x="1287" y="2429"/>
                    <a:pt x="1263" y="2334"/>
                  </a:cubicBezTo>
                  <a:lnTo>
                    <a:pt x="1215" y="2072"/>
                  </a:lnTo>
                  <a:lnTo>
                    <a:pt x="1239" y="2072"/>
                  </a:lnTo>
                  <a:cubicBezTo>
                    <a:pt x="1263" y="2072"/>
                    <a:pt x="1287" y="2048"/>
                    <a:pt x="1287" y="2048"/>
                  </a:cubicBezTo>
                  <a:cubicBezTo>
                    <a:pt x="1335" y="2025"/>
                    <a:pt x="1358" y="1977"/>
                    <a:pt x="1358" y="1953"/>
                  </a:cubicBezTo>
                  <a:cubicBezTo>
                    <a:pt x="1382" y="1929"/>
                    <a:pt x="1382" y="1906"/>
                    <a:pt x="1382" y="1858"/>
                  </a:cubicBezTo>
                  <a:lnTo>
                    <a:pt x="1382" y="1191"/>
                  </a:lnTo>
                  <a:cubicBezTo>
                    <a:pt x="1382" y="524"/>
                    <a:pt x="858" y="0"/>
                    <a:pt x="19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06"/>
            <p:cNvSpPr/>
            <p:nvPr/>
          </p:nvSpPr>
          <p:spPr>
            <a:xfrm>
              <a:off x="7697875" y="3762984"/>
              <a:ext cx="31276" cy="31186"/>
            </a:xfrm>
            <a:custGeom>
              <a:avLst/>
              <a:gdLst/>
              <a:ahLst/>
              <a:cxnLst/>
              <a:rect l="l" t="t" r="r" b="b"/>
              <a:pathLst>
                <a:path w="1049" h="1046" extrusionOk="0">
                  <a:moveTo>
                    <a:pt x="548" y="1"/>
                  </a:moveTo>
                  <a:cubicBezTo>
                    <a:pt x="500" y="1"/>
                    <a:pt x="453" y="13"/>
                    <a:pt x="405" y="36"/>
                  </a:cubicBezTo>
                  <a:cubicBezTo>
                    <a:pt x="358" y="36"/>
                    <a:pt x="334" y="60"/>
                    <a:pt x="262" y="84"/>
                  </a:cubicBezTo>
                  <a:cubicBezTo>
                    <a:pt x="119" y="179"/>
                    <a:pt x="0" y="370"/>
                    <a:pt x="0" y="537"/>
                  </a:cubicBezTo>
                  <a:cubicBezTo>
                    <a:pt x="0" y="727"/>
                    <a:pt x="96" y="894"/>
                    <a:pt x="262" y="989"/>
                  </a:cubicBezTo>
                  <a:cubicBezTo>
                    <a:pt x="349" y="1024"/>
                    <a:pt x="437" y="1046"/>
                    <a:pt x="524" y="1046"/>
                  </a:cubicBezTo>
                  <a:cubicBezTo>
                    <a:pt x="556" y="1046"/>
                    <a:pt x="588" y="1043"/>
                    <a:pt x="620" y="1037"/>
                  </a:cubicBezTo>
                  <a:lnTo>
                    <a:pt x="691" y="1037"/>
                  </a:lnTo>
                  <a:cubicBezTo>
                    <a:pt x="881" y="989"/>
                    <a:pt x="1048" y="775"/>
                    <a:pt x="1048" y="537"/>
                  </a:cubicBezTo>
                  <a:cubicBezTo>
                    <a:pt x="1048" y="298"/>
                    <a:pt x="881" y="84"/>
                    <a:pt x="691" y="36"/>
                  </a:cubicBezTo>
                  <a:cubicBezTo>
                    <a:pt x="643" y="13"/>
                    <a:pt x="596" y="1"/>
                    <a:pt x="548"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06"/>
            <p:cNvSpPr/>
            <p:nvPr/>
          </p:nvSpPr>
          <p:spPr>
            <a:xfrm>
              <a:off x="7698591" y="3763342"/>
              <a:ext cx="30560" cy="30143"/>
            </a:xfrm>
            <a:custGeom>
              <a:avLst/>
              <a:gdLst/>
              <a:ahLst/>
              <a:cxnLst/>
              <a:rect l="l" t="t" r="r" b="b"/>
              <a:pathLst>
                <a:path w="1025" h="1011" extrusionOk="0">
                  <a:moveTo>
                    <a:pt x="500" y="1"/>
                  </a:moveTo>
                  <a:cubicBezTo>
                    <a:pt x="548" y="72"/>
                    <a:pt x="572" y="144"/>
                    <a:pt x="572" y="239"/>
                  </a:cubicBezTo>
                  <a:cubicBezTo>
                    <a:pt x="572" y="405"/>
                    <a:pt x="453" y="596"/>
                    <a:pt x="310" y="667"/>
                  </a:cubicBezTo>
                  <a:cubicBezTo>
                    <a:pt x="262" y="715"/>
                    <a:pt x="262" y="715"/>
                    <a:pt x="238" y="715"/>
                  </a:cubicBezTo>
                  <a:cubicBezTo>
                    <a:pt x="191" y="739"/>
                    <a:pt x="95" y="739"/>
                    <a:pt x="24" y="739"/>
                  </a:cubicBezTo>
                  <a:lnTo>
                    <a:pt x="0" y="739"/>
                  </a:lnTo>
                  <a:cubicBezTo>
                    <a:pt x="72" y="858"/>
                    <a:pt x="191" y="977"/>
                    <a:pt x="334" y="1001"/>
                  </a:cubicBezTo>
                  <a:lnTo>
                    <a:pt x="381" y="1001"/>
                  </a:lnTo>
                  <a:cubicBezTo>
                    <a:pt x="409" y="1008"/>
                    <a:pt x="439" y="1011"/>
                    <a:pt x="470" y="1011"/>
                  </a:cubicBezTo>
                  <a:cubicBezTo>
                    <a:pt x="544" y="1011"/>
                    <a:pt x="623" y="994"/>
                    <a:pt x="691" y="977"/>
                  </a:cubicBezTo>
                  <a:cubicBezTo>
                    <a:pt x="905" y="882"/>
                    <a:pt x="1024" y="715"/>
                    <a:pt x="1024" y="501"/>
                  </a:cubicBezTo>
                  <a:cubicBezTo>
                    <a:pt x="1024" y="239"/>
                    <a:pt x="786" y="1"/>
                    <a:pt x="500"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06"/>
            <p:cNvSpPr/>
            <p:nvPr/>
          </p:nvSpPr>
          <p:spPr>
            <a:xfrm>
              <a:off x="7403210" y="3803831"/>
              <a:ext cx="83094" cy="121436"/>
            </a:xfrm>
            <a:custGeom>
              <a:avLst/>
              <a:gdLst/>
              <a:ahLst/>
              <a:cxnLst/>
              <a:rect l="l" t="t" r="r" b="b"/>
              <a:pathLst>
                <a:path w="2787" h="4073" extrusionOk="0">
                  <a:moveTo>
                    <a:pt x="1286" y="2882"/>
                  </a:moveTo>
                  <a:lnTo>
                    <a:pt x="1286" y="3572"/>
                  </a:lnTo>
                  <a:lnTo>
                    <a:pt x="1286" y="3667"/>
                  </a:lnTo>
                  <a:cubicBezTo>
                    <a:pt x="1239" y="3763"/>
                    <a:pt x="1167" y="3787"/>
                    <a:pt x="1096" y="3787"/>
                  </a:cubicBezTo>
                  <a:cubicBezTo>
                    <a:pt x="1001" y="3787"/>
                    <a:pt x="929" y="3691"/>
                    <a:pt x="929" y="3596"/>
                  </a:cubicBezTo>
                  <a:lnTo>
                    <a:pt x="929" y="2882"/>
                  </a:lnTo>
                  <a:close/>
                  <a:moveTo>
                    <a:pt x="2001" y="2882"/>
                  </a:moveTo>
                  <a:lnTo>
                    <a:pt x="2001" y="3596"/>
                  </a:lnTo>
                  <a:cubicBezTo>
                    <a:pt x="2001" y="3691"/>
                    <a:pt x="1905" y="3787"/>
                    <a:pt x="1810" y="3787"/>
                  </a:cubicBezTo>
                  <a:cubicBezTo>
                    <a:pt x="1715" y="3787"/>
                    <a:pt x="1667" y="3763"/>
                    <a:pt x="1644" y="3667"/>
                  </a:cubicBezTo>
                  <a:lnTo>
                    <a:pt x="1644" y="3596"/>
                  </a:lnTo>
                  <a:lnTo>
                    <a:pt x="1644" y="3572"/>
                  </a:lnTo>
                  <a:lnTo>
                    <a:pt x="1644" y="2882"/>
                  </a:lnTo>
                  <a:close/>
                  <a:moveTo>
                    <a:pt x="1334" y="0"/>
                  </a:moveTo>
                  <a:cubicBezTo>
                    <a:pt x="953" y="0"/>
                    <a:pt x="619" y="119"/>
                    <a:pt x="358"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7" y="2834"/>
                  </a:lnTo>
                  <a:lnTo>
                    <a:pt x="477" y="3548"/>
                  </a:lnTo>
                  <a:cubicBezTo>
                    <a:pt x="477" y="3834"/>
                    <a:pt x="667" y="4072"/>
                    <a:pt x="977" y="4072"/>
                  </a:cubicBezTo>
                  <a:cubicBezTo>
                    <a:pt x="1120" y="4072"/>
                    <a:pt x="1239" y="4048"/>
                    <a:pt x="1358" y="3929"/>
                  </a:cubicBezTo>
                  <a:cubicBezTo>
                    <a:pt x="1453" y="4025"/>
                    <a:pt x="1572" y="4072"/>
                    <a:pt x="1715" y="4072"/>
                  </a:cubicBezTo>
                  <a:lnTo>
                    <a:pt x="1739" y="4072"/>
                  </a:lnTo>
                  <a:cubicBezTo>
                    <a:pt x="2025" y="4072"/>
                    <a:pt x="2263" y="3834"/>
                    <a:pt x="2263" y="3548"/>
                  </a:cubicBezTo>
                  <a:lnTo>
                    <a:pt x="2263" y="2834"/>
                  </a:lnTo>
                  <a:lnTo>
                    <a:pt x="2334" y="2834"/>
                  </a:lnTo>
                  <a:cubicBezTo>
                    <a:pt x="2525" y="2763"/>
                    <a:pt x="2620" y="2620"/>
                    <a:pt x="2620" y="2453"/>
                  </a:cubicBezTo>
                  <a:lnTo>
                    <a:pt x="2572" y="2286"/>
                  </a:lnTo>
                  <a:lnTo>
                    <a:pt x="2620" y="2262"/>
                  </a:lnTo>
                  <a:cubicBezTo>
                    <a:pt x="2691" y="2167"/>
                    <a:pt x="2739" y="2096"/>
                    <a:pt x="2739" y="1977"/>
                  </a:cubicBezTo>
                  <a:lnTo>
                    <a:pt x="2739" y="1286"/>
                  </a:lnTo>
                  <a:cubicBezTo>
                    <a:pt x="2787" y="1143"/>
                    <a:pt x="2739" y="905"/>
                    <a:pt x="2620" y="691"/>
                  </a:cubicBezTo>
                  <a:cubicBezTo>
                    <a:pt x="2579" y="640"/>
                    <a:pt x="2517" y="611"/>
                    <a:pt x="2457" y="611"/>
                  </a:cubicBezTo>
                  <a:cubicBezTo>
                    <a:pt x="2376" y="611"/>
                    <a:pt x="2300"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1" y="1143"/>
                  </a:cubicBezTo>
                  <a:cubicBezTo>
                    <a:pt x="2170" y="1135"/>
                    <a:pt x="2150" y="1131"/>
                    <a:pt x="2132" y="1131"/>
                  </a:cubicBezTo>
                  <a:cubicBezTo>
                    <a:pt x="2049" y="1131"/>
                    <a:pt x="2001" y="1212"/>
                    <a:pt x="2001" y="1310"/>
                  </a:cubicBezTo>
                  <a:lnTo>
                    <a:pt x="2001" y="2048"/>
                  </a:lnTo>
                  <a:lnTo>
                    <a:pt x="2001" y="2096"/>
                  </a:lnTo>
                  <a:cubicBezTo>
                    <a:pt x="2025" y="2262"/>
                    <a:pt x="2144" y="2405"/>
                    <a:pt x="2310" y="2453"/>
                  </a:cubicBezTo>
                  <a:lnTo>
                    <a:pt x="2310" y="2524"/>
                  </a:lnTo>
                  <a:lnTo>
                    <a:pt x="572" y="2524"/>
                  </a:lnTo>
                  <a:lnTo>
                    <a:pt x="572" y="2453"/>
                  </a:lnTo>
                  <a:cubicBezTo>
                    <a:pt x="739" y="2405"/>
                    <a:pt x="881" y="2262"/>
                    <a:pt x="881" y="2048"/>
                  </a:cubicBezTo>
                  <a:lnTo>
                    <a:pt x="881" y="2024"/>
                  </a:lnTo>
                  <a:lnTo>
                    <a:pt x="881" y="1286"/>
                  </a:lnTo>
                  <a:cubicBezTo>
                    <a:pt x="881" y="1191"/>
                    <a:pt x="834" y="1143"/>
                    <a:pt x="739" y="1096"/>
                  </a:cubicBezTo>
                  <a:cubicBezTo>
                    <a:pt x="726" y="1093"/>
                    <a:pt x="714" y="1092"/>
                    <a:pt x="702" y="1092"/>
                  </a:cubicBezTo>
                  <a:cubicBezTo>
                    <a:pt x="601" y="1092"/>
                    <a:pt x="524" y="1179"/>
                    <a:pt x="524" y="1286"/>
                  </a:cubicBezTo>
                  <a:lnTo>
                    <a:pt x="524" y="2024"/>
                  </a:lnTo>
                  <a:cubicBezTo>
                    <a:pt x="524" y="2024"/>
                    <a:pt x="500" y="2096"/>
                    <a:pt x="477" y="2096"/>
                  </a:cubicBezTo>
                  <a:cubicBezTo>
                    <a:pt x="429" y="2096"/>
                    <a:pt x="405" y="2048"/>
                    <a:pt x="405" y="2024"/>
                  </a:cubicBezTo>
                  <a:lnTo>
                    <a:pt x="405" y="1334"/>
                  </a:lnTo>
                  <a:cubicBezTo>
                    <a:pt x="405" y="786"/>
                    <a:pt x="858" y="333"/>
                    <a:pt x="1429" y="333"/>
                  </a:cubicBezTo>
                  <a:cubicBezTo>
                    <a:pt x="1548" y="333"/>
                    <a:pt x="1667" y="357"/>
                    <a:pt x="1739" y="381"/>
                  </a:cubicBezTo>
                  <a:cubicBezTo>
                    <a:pt x="1760" y="392"/>
                    <a:pt x="1781" y="396"/>
                    <a:pt x="1801" y="396"/>
                  </a:cubicBezTo>
                  <a:cubicBezTo>
                    <a:pt x="1872" y="396"/>
                    <a:pt x="1935" y="336"/>
                    <a:pt x="1953" y="262"/>
                  </a:cubicBezTo>
                  <a:cubicBezTo>
                    <a:pt x="1977" y="191"/>
                    <a:pt x="1929" y="95"/>
                    <a:pt x="1834" y="71"/>
                  </a:cubicBezTo>
                  <a:cubicBezTo>
                    <a:pt x="1691" y="0"/>
                    <a:pt x="1382" y="0"/>
                    <a:pt x="13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06"/>
            <p:cNvSpPr/>
            <p:nvPr/>
          </p:nvSpPr>
          <p:spPr>
            <a:xfrm>
              <a:off x="7425929" y="3757677"/>
              <a:ext cx="41204" cy="41204"/>
            </a:xfrm>
            <a:custGeom>
              <a:avLst/>
              <a:gdLst/>
              <a:ahLst/>
              <a:cxnLst/>
              <a:rect l="l" t="t" r="r" b="b"/>
              <a:pathLst>
                <a:path w="1382" h="1382" extrusionOk="0">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06"/>
            <p:cNvSpPr/>
            <p:nvPr/>
          </p:nvSpPr>
          <p:spPr>
            <a:xfrm>
              <a:off x="7425929" y="3573060"/>
              <a:ext cx="41204" cy="41204"/>
            </a:xfrm>
            <a:custGeom>
              <a:avLst/>
              <a:gdLst/>
              <a:ahLst/>
              <a:cxnLst/>
              <a:rect l="l" t="t" r="r" b="b"/>
              <a:pathLst>
                <a:path w="1382" h="1382" extrusionOk="0">
                  <a:moveTo>
                    <a:pt x="691" y="334"/>
                  </a:moveTo>
                  <a:cubicBezTo>
                    <a:pt x="882" y="334"/>
                    <a:pt x="1024" y="500"/>
                    <a:pt x="1048" y="691"/>
                  </a:cubicBezTo>
                  <a:cubicBezTo>
                    <a:pt x="1048" y="905"/>
                    <a:pt x="858" y="1048"/>
                    <a:pt x="691" y="1048"/>
                  </a:cubicBezTo>
                  <a:cubicBezTo>
                    <a:pt x="477"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06"/>
            <p:cNvSpPr/>
            <p:nvPr/>
          </p:nvSpPr>
          <p:spPr>
            <a:xfrm>
              <a:off x="7403926" y="3622047"/>
              <a:ext cx="82379" cy="122868"/>
            </a:xfrm>
            <a:custGeom>
              <a:avLst/>
              <a:gdLst/>
              <a:ahLst/>
              <a:cxnLst/>
              <a:rect l="l" t="t" r="r" b="b"/>
              <a:pathLst>
                <a:path w="2763" h="4121" extrusionOk="0">
                  <a:moveTo>
                    <a:pt x="1334" y="1"/>
                  </a:moveTo>
                  <a:cubicBezTo>
                    <a:pt x="953" y="1"/>
                    <a:pt x="619" y="120"/>
                    <a:pt x="357" y="405"/>
                  </a:cubicBezTo>
                  <a:cubicBezTo>
                    <a:pt x="191" y="620"/>
                    <a:pt x="95" y="882"/>
                    <a:pt x="24" y="1144"/>
                  </a:cubicBezTo>
                  <a:cubicBezTo>
                    <a:pt x="0" y="1358"/>
                    <a:pt x="0" y="1572"/>
                    <a:pt x="0" y="1787"/>
                  </a:cubicBezTo>
                  <a:lnTo>
                    <a:pt x="0" y="1977"/>
                  </a:lnTo>
                  <a:lnTo>
                    <a:pt x="0" y="2453"/>
                  </a:lnTo>
                  <a:cubicBezTo>
                    <a:pt x="0" y="2501"/>
                    <a:pt x="24" y="2549"/>
                    <a:pt x="72" y="2549"/>
                  </a:cubicBezTo>
                  <a:cubicBezTo>
                    <a:pt x="214" y="2668"/>
                    <a:pt x="357" y="2692"/>
                    <a:pt x="476" y="2692"/>
                  </a:cubicBezTo>
                  <a:lnTo>
                    <a:pt x="476" y="3597"/>
                  </a:lnTo>
                  <a:cubicBezTo>
                    <a:pt x="476" y="3882"/>
                    <a:pt x="691" y="4120"/>
                    <a:pt x="977" y="4120"/>
                  </a:cubicBezTo>
                  <a:cubicBezTo>
                    <a:pt x="1143" y="4120"/>
                    <a:pt x="1262" y="4073"/>
                    <a:pt x="1381" y="3978"/>
                  </a:cubicBezTo>
                  <a:cubicBezTo>
                    <a:pt x="1453" y="4073"/>
                    <a:pt x="1620" y="4120"/>
                    <a:pt x="1762" y="4120"/>
                  </a:cubicBezTo>
                  <a:cubicBezTo>
                    <a:pt x="2048" y="4120"/>
                    <a:pt x="2263" y="3859"/>
                    <a:pt x="2263" y="3597"/>
                  </a:cubicBezTo>
                  <a:lnTo>
                    <a:pt x="2263" y="2692"/>
                  </a:lnTo>
                  <a:lnTo>
                    <a:pt x="2405" y="2692"/>
                  </a:lnTo>
                  <a:cubicBezTo>
                    <a:pt x="2596" y="2668"/>
                    <a:pt x="2739" y="2453"/>
                    <a:pt x="2739" y="2287"/>
                  </a:cubicBezTo>
                  <a:lnTo>
                    <a:pt x="2739" y="1620"/>
                  </a:lnTo>
                  <a:lnTo>
                    <a:pt x="2763" y="1310"/>
                  </a:lnTo>
                  <a:cubicBezTo>
                    <a:pt x="2763" y="1096"/>
                    <a:pt x="2739" y="953"/>
                    <a:pt x="2691" y="810"/>
                  </a:cubicBezTo>
                  <a:lnTo>
                    <a:pt x="2596" y="620"/>
                  </a:lnTo>
                  <a:cubicBezTo>
                    <a:pt x="2555" y="569"/>
                    <a:pt x="2493" y="540"/>
                    <a:pt x="2433" y="540"/>
                  </a:cubicBezTo>
                  <a:cubicBezTo>
                    <a:pt x="2352" y="540"/>
                    <a:pt x="2276"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05" y="2311"/>
                    <a:pt x="2358" y="2311"/>
                  </a:cubicBezTo>
                  <a:cubicBezTo>
                    <a:pt x="2334" y="2311"/>
                    <a:pt x="2334" y="2287"/>
                    <a:pt x="2334" y="2263"/>
                  </a:cubicBezTo>
                  <a:lnTo>
                    <a:pt x="2334" y="2215"/>
                  </a:lnTo>
                  <a:lnTo>
                    <a:pt x="2334" y="1215"/>
                  </a:lnTo>
                  <a:cubicBezTo>
                    <a:pt x="2334" y="1120"/>
                    <a:pt x="2263" y="1072"/>
                    <a:pt x="2167" y="1025"/>
                  </a:cubicBezTo>
                  <a:cubicBezTo>
                    <a:pt x="2155" y="1022"/>
                    <a:pt x="2143" y="1021"/>
                    <a:pt x="2132" y="1021"/>
                  </a:cubicBezTo>
                  <a:cubicBezTo>
                    <a:pt x="2034" y="1021"/>
                    <a:pt x="1977" y="1108"/>
                    <a:pt x="1977" y="1215"/>
                  </a:cubicBezTo>
                  <a:lnTo>
                    <a:pt x="1977" y="3525"/>
                  </a:lnTo>
                  <a:cubicBezTo>
                    <a:pt x="1977" y="3632"/>
                    <a:pt x="1881" y="3719"/>
                    <a:pt x="1776" y="3719"/>
                  </a:cubicBezTo>
                  <a:cubicBezTo>
                    <a:pt x="1763" y="3719"/>
                    <a:pt x="1751" y="3718"/>
                    <a:pt x="1739" y="3716"/>
                  </a:cubicBezTo>
                  <a:cubicBezTo>
                    <a:pt x="1643" y="3692"/>
                    <a:pt x="1620" y="3620"/>
                    <a:pt x="1620" y="3525"/>
                  </a:cubicBezTo>
                  <a:lnTo>
                    <a:pt x="1620" y="3501"/>
                  </a:lnTo>
                  <a:lnTo>
                    <a:pt x="1620" y="2025"/>
                  </a:lnTo>
                  <a:cubicBezTo>
                    <a:pt x="1620" y="1930"/>
                    <a:pt x="1548" y="1858"/>
                    <a:pt x="1453" y="1834"/>
                  </a:cubicBezTo>
                  <a:cubicBezTo>
                    <a:pt x="1440" y="1832"/>
                    <a:pt x="1428" y="1831"/>
                    <a:pt x="1417" y="1831"/>
                  </a:cubicBezTo>
                  <a:cubicBezTo>
                    <a:pt x="1320" y="1831"/>
                    <a:pt x="1262" y="1918"/>
                    <a:pt x="1262" y="2025"/>
                  </a:cubicBezTo>
                  <a:lnTo>
                    <a:pt x="1262" y="3501"/>
                  </a:lnTo>
                  <a:lnTo>
                    <a:pt x="1262" y="3525"/>
                  </a:lnTo>
                  <a:cubicBezTo>
                    <a:pt x="1262" y="3620"/>
                    <a:pt x="1191" y="3692"/>
                    <a:pt x="1143" y="3716"/>
                  </a:cubicBezTo>
                  <a:cubicBezTo>
                    <a:pt x="1131" y="3718"/>
                    <a:pt x="1118" y="3719"/>
                    <a:pt x="1106" y="3719"/>
                  </a:cubicBezTo>
                  <a:cubicBezTo>
                    <a:pt x="1001" y="3719"/>
                    <a:pt x="905" y="3632"/>
                    <a:pt x="905" y="3525"/>
                  </a:cubicBezTo>
                  <a:lnTo>
                    <a:pt x="905" y="1215"/>
                  </a:lnTo>
                  <a:cubicBezTo>
                    <a:pt x="905" y="1120"/>
                    <a:pt x="834" y="1072"/>
                    <a:pt x="738" y="1025"/>
                  </a:cubicBezTo>
                  <a:cubicBezTo>
                    <a:pt x="726" y="1022"/>
                    <a:pt x="714" y="1021"/>
                    <a:pt x="703" y="1021"/>
                  </a:cubicBezTo>
                  <a:cubicBezTo>
                    <a:pt x="605" y="1021"/>
                    <a:pt x="548" y="1108"/>
                    <a:pt x="548" y="1215"/>
                  </a:cubicBezTo>
                  <a:lnTo>
                    <a:pt x="548" y="2263"/>
                  </a:lnTo>
                  <a:cubicBezTo>
                    <a:pt x="548" y="2287"/>
                    <a:pt x="500" y="2311"/>
                    <a:pt x="476" y="2311"/>
                  </a:cubicBezTo>
                  <a:cubicBezTo>
                    <a:pt x="453" y="2311"/>
                    <a:pt x="429" y="2287"/>
                    <a:pt x="429" y="2263"/>
                  </a:cubicBezTo>
                  <a:lnTo>
                    <a:pt x="429" y="1906"/>
                  </a:lnTo>
                  <a:lnTo>
                    <a:pt x="429" y="1429"/>
                  </a:lnTo>
                  <a:cubicBezTo>
                    <a:pt x="429" y="1310"/>
                    <a:pt x="429" y="1144"/>
                    <a:pt x="453" y="1025"/>
                  </a:cubicBezTo>
                  <a:cubicBezTo>
                    <a:pt x="476" y="906"/>
                    <a:pt x="548" y="834"/>
                    <a:pt x="595" y="739"/>
                  </a:cubicBezTo>
                  <a:cubicBezTo>
                    <a:pt x="715" y="548"/>
                    <a:pt x="929" y="405"/>
                    <a:pt x="1143" y="358"/>
                  </a:cubicBezTo>
                  <a:cubicBezTo>
                    <a:pt x="1215" y="310"/>
                    <a:pt x="1334" y="310"/>
                    <a:pt x="1429" y="310"/>
                  </a:cubicBezTo>
                  <a:cubicBezTo>
                    <a:pt x="1548" y="310"/>
                    <a:pt x="1667" y="358"/>
                    <a:pt x="1762" y="382"/>
                  </a:cubicBezTo>
                  <a:cubicBezTo>
                    <a:pt x="1775" y="386"/>
                    <a:pt x="1788" y="388"/>
                    <a:pt x="1801" y="388"/>
                  </a:cubicBezTo>
                  <a:cubicBezTo>
                    <a:pt x="1865" y="388"/>
                    <a:pt x="1937" y="341"/>
                    <a:pt x="1977" y="263"/>
                  </a:cubicBezTo>
                  <a:cubicBezTo>
                    <a:pt x="2001" y="167"/>
                    <a:pt x="1929" y="72"/>
                    <a:pt x="1834" y="48"/>
                  </a:cubicBezTo>
                  <a:cubicBezTo>
                    <a:pt x="1691" y="1"/>
                    <a:pt x="1405" y="1"/>
                    <a:pt x="1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06"/>
            <p:cNvSpPr/>
            <p:nvPr/>
          </p:nvSpPr>
          <p:spPr>
            <a:xfrm>
              <a:off x="7491970" y="3803831"/>
              <a:ext cx="83094" cy="121436"/>
            </a:xfrm>
            <a:custGeom>
              <a:avLst/>
              <a:gdLst/>
              <a:ahLst/>
              <a:cxnLst/>
              <a:rect l="l" t="t" r="r" b="b"/>
              <a:pathLst>
                <a:path w="2787" h="4073" extrusionOk="0">
                  <a:moveTo>
                    <a:pt x="1286" y="2882"/>
                  </a:moveTo>
                  <a:lnTo>
                    <a:pt x="1286" y="3572"/>
                  </a:lnTo>
                  <a:lnTo>
                    <a:pt x="1286" y="3667"/>
                  </a:lnTo>
                  <a:cubicBezTo>
                    <a:pt x="1238" y="3763"/>
                    <a:pt x="1167" y="3787"/>
                    <a:pt x="1096" y="3787"/>
                  </a:cubicBezTo>
                  <a:cubicBezTo>
                    <a:pt x="1000" y="3787"/>
                    <a:pt x="929" y="3691"/>
                    <a:pt x="929" y="3596"/>
                  </a:cubicBezTo>
                  <a:lnTo>
                    <a:pt x="929" y="2882"/>
                  </a:lnTo>
                  <a:close/>
                  <a:moveTo>
                    <a:pt x="2001" y="2882"/>
                  </a:moveTo>
                  <a:lnTo>
                    <a:pt x="2001" y="3596"/>
                  </a:lnTo>
                  <a:cubicBezTo>
                    <a:pt x="2001" y="3691"/>
                    <a:pt x="1905" y="3787"/>
                    <a:pt x="1810" y="3787"/>
                  </a:cubicBezTo>
                  <a:cubicBezTo>
                    <a:pt x="1715" y="3787"/>
                    <a:pt x="1667" y="3763"/>
                    <a:pt x="1643" y="3667"/>
                  </a:cubicBezTo>
                  <a:lnTo>
                    <a:pt x="1643" y="3596"/>
                  </a:lnTo>
                  <a:lnTo>
                    <a:pt x="1643" y="3572"/>
                  </a:lnTo>
                  <a:lnTo>
                    <a:pt x="1643" y="2882"/>
                  </a:lnTo>
                  <a:close/>
                  <a:moveTo>
                    <a:pt x="1334" y="0"/>
                  </a:moveTo>
                  <a:cubicBezTo>
                    <a:pt x="953" y="0"/>
                    <a:pt x="619" y="119"/>
                    <a:pt x="357" y="429"/>
                  </a:cubicBezTo>
                  <a:cubicBezTo>
                    <a:pt x="0" y="810"/>
                    <a:pt x="0" y="1310"/>
                    <a:pt x="0" y="1786"/>
                  </a:cubicBezTo>
                  <a:lnTo>
                    <a:pt x="0" y="2024"/>
                  </a:lnTo>
                  <a:lnTo>
                    <a:pt x="0" y="2048"/>
                  </a:lnTo>
                  <a:cubicBezTo>
                    <a:pt x="0" y="2120"/>
                    <a:pt x="24" y="2167"/>
                    <a:pt x="48" y="2239"/>
                  </a:cubicBezTo>
                  <a:cubicBezTo>
                    <a:pt x="48" y="2262"/>
                    <a:pt x="72" y="2262"/>
                    <a:pt x="72" y="2286"/>
                  </a:cubicBezTo>
                  <a:lnTo>
                    <a:pt x="119" y="2334"/>
                  </a:lnTo>
                  <a:lnTo>
                    <a:pt x="72" y="2501"/>
                  </a:lnTo>
                  <a:lnTo>
                    <a:pt x="72" y="2524"/>
                  </a:lnTo>
                  <a:cubicBezTo>
                    <a:pt x="119" y="2715"/>
                    <a:pt x="238" y="2834"/>
                    <a:pt x="405" y="2834"/>
                  </a:cubicBezTo>
                  <a:lnTo>
                    <a:pt x="476" y="2834"/>
                  </a:lnTo>
                  <a:lnTo>
                    <a:pt x="476" y="3548"/>
                  </a:lnTo>
                  <a:cubicBezTo>
                    <a:pt x="476" y="3834"/>
                    <a:pt x="667" y="4072"/>
                    <a:pt x="977" y="4072"/>
                  </a:cubicBezTo>
                  <a:cubicBezTo>
                    <a:pt x="1119" y="4072"/>
                    <a:pt x="1238" y="4048"/>
                    <a:pt x="1358" y="3929"/>
                  </a:cubicBezTo>
                  <a:cubicBezTo>
                    <a:pt x="1453" y="4025"/>
                    <a:pt x="1572" y="4072"/>
                    <a:pt x="1715" y="4072"/>
                  </a:cubicBezTo>
                  <a:lnTo>
                    <a:pt x="1739" y="4072"/>
                  </a:lnTo>
                  <a:cubicBezTo>
                    <a:pt x="2024" y="4072"/>
                    <a:pt x="2263" y="3834"/>
                    <a:pt x="2263" y="3548"/>
                  </a:cubicBezTo>
                  <a:lnTo>
                    <a:pt x="2263" y="2834"/>
                  </a:lnTo>
                  <a:lnTo>
                    <a:pt x="2334" y="2834"/>
                  </a:lnTo>
                  <a:cubicBezTo>
                    <a:pt x="2524" y="2763"/>
                    <a:pt x="2620" y="2620"/>
                    <a:pt x="2620" y="2453"/>
                  </a:cubicBezTo>
                  <a:lnTo>
                    <a:pt x="2572" y="2286"/>
                  </a:lnTo>
                  <a:lnTo>
                    <a:pt x="2620" y="2262"/>
                  </a:lnTo>
                  <a:cubicBezTo>
                    <a:pt x="2691" y="2167"/>
                    <a:pt x="2739" y="2096"/>
                    <a:pt x="2739" y="1977"/>
                  </a:cubicBezTo>
                  <a:lnTo>
                    <a:pt x="2739" y="1286"/>
                  </a:lnTo>
                  <a:cubicBezTo>
                    <a:pt x="2786" y="1143"/>
                    <a:pt x="2739" y="905"/>
                    <a:pt x="2620" y="691"/>
                  </a:cubicBezTo>
                  <a:cubicBezTo>
                    <a:pt x="2579" y="640"/>
                    <a:pt x="2517" y="611"/>
                    <a:pt x="2457" y="611"/>
                  </a:cubicBezTo>
                  <a:cubicBezTo>
                    <a:pt x="2376" y="611"/>
                    <a:pt x="2300" y="663"/>
                    <a:pt x="2286" y="786"/>
                  </a:cubicBezTo>
                  <a:lnTo>
                    <a:pt x="2286" y="810"/>
                  </a:lnTo>
                  <a:cubicBezTo>
                    <a:pt x="2405" y="976"/>
                    <a:pt x="2477" y="1167"/>
                    <a:pt x="2477" y="1381"/>
                  </a:cubicBezTo>
                  <a:lnTo>
                    <a:pt x="2477" y="2024"/>
                  </a:lnTo>
                  <a:cubicBezTo>
                    <a:pt x="2477" y="2048"/>
                    <a:pt x="2405" y="2096"/>
                    <a:pt x="2382" y="2096"/>
                  </a:cubicBezTo>
                  <a:cubicBezTo>
                    <a:pt x="2358" y="2096"/>
                    <a:pt x="2358" y="2048"/>
                    <a:pt x="2358" y="2024"/>
                  </a:cubicBezTo>
                  <a:lnTo>
                    <a:pt x="2358" y="2000"/>
                  </a:lnTo>
                  <a:lnTo>
                    <a:pt x="2358" y="1310"/>
                  </a:lnTo>
                  <a:cubicBezTo>
                    <a:pt x="2358" y="1215"/>
                    <a:pt x="2286" y="1167"/>
                    <a:pt x="2191" y="1143"/>
                  </a:cubicBezTo>
                  <a:cubicBezTo>
                    <a:pt x="2170" y="1135"/>
                    <a:pt x="2150" y="1131"/>
                    <a:pt x="2131" y="1131"/>
                  </a:cubicBezTo>
                  <a:cubicBezTo>
                    <a:pt x="2049" y="1131"/>
                    <a:pt x="2001" y="1212"/>
                    <a:pt x="2001" y="1310"/>
                  </a:cubicBezTo>
                  <a:lnTo>
                    <a:pt x="2001" y="2048"/>
                  </a:lnTo>
                  <a:lnTo>
                    <a:pt x="2001" y="2096"/>
                  </a:lnTo>
                  <a:cubicBezTo>
                    <a:pt x="2024" y="2262"/>
                    <a:pt x="2143" y="2405"/>
                    <a:pt x="2310" y="2453"/>
                  </a:cubicBezTo>
                  <a:lnTo>
                    <a:pt x="2310" y="2524"/>
                  </a:lnTo>
                  <a:lnTo>
                    <a:pt x="572" y="2524"/>
                  </a:lnTo>
                  <a:lnTo>
                    <a:pt x="572" y="2453"/>
                  </a:lnTo>
                  <a:cubicBezTo>
                    <a:pt x="738" y="2405"/>
                    <a:pt x="881" y="2262"/>
                    <a:pt x="881" y="2048"/>
                  </a:cubicBezTo>
                  <a:lnTo>
                    <a:pt x="881" y="2024"/>
                  </a:lnTo>
                  <a:lnTo>
                    <a:pt x="881" y="1286"/>
                  </a:lnTo>
                  <a:cubicBezTo>
                    <a:pt x="881" y="1191"/>
                    <a:pt x="834" y="1143"/>
                    <a:pt x="738" y="1096"/>
                  </a:cubicBezTo>
                  <a:cubicBezTo>
                    <a:pt x="726" y="1093"/>
                    <a:pt x="714" y="1092"/>
                    <a:pt x="702" y="1092"/>
                  </a:cubicBezTo>
                  <a:cubicBezTo>
                    <a:pt x="600" y="1092"/>
                    <a:pt x="524" y="1179"/>
                    <a:pt x="524" y="1286"/>
                  </a:cubicBezTo>
                  <a:lnTo>
                    <a:pt x="524" y="2024"/>
                  </a:lnTo>
                  <a:cubicBezTo>
                    <a:pt x="524" y="2024"/>
                    <a:pt x="500" y="2096"/>
                    <a:pt x="476" y="2096"/>
                  </a:cubicBezTo>
                  <a:cubicBezTo>
                    <a:pt x="429" y="2096"/>
                    <a:pt x="405" y="2048"/>
                    <a:pt x="405" y="2024"/>
                  </a:cubicBezTo>
                  <a:lnTo>
                    <a:pt x="405" y="1334"/>
                  </a:lnTo>
                  <a:cubicBezTo>
                    <a:pt x="405" y="786"/>
                    <a:pt x="857" y="333"/>
                    <a:pt x="1429" y="333"/>
                  </a:cubicBezTo>
                  <a:cubicBezTo>
                    <a:pt x="1548" y="333"/>
                    <a:pt x="1667" y="357"/>
                    <a:pt x="1739" y="381"/>
                  </a:cubicBezTo>
                  <a:cubicBezTo>
                    <a:pt x="1759" y="392"/>
                    <a:pt x="1780" y="396"/>
                    <a:pt x="1800" y="396"/>
                  </a:cubicBezTo>
                  <a:cubicBezTo>
                    <a:pt x="1872" y="396"/>
                    <a:pt x="1934" y="336"/>
                    <a:pt x="1953" y="262"/>
                  </a:cubicBezTo>
                  <a:cubicBezTo>
                    <a:pt x="1977" y="191"/>
                    <a:pt x="1929" y="95"/>
                    <a:pt x="1834" y="71"/>
                  </a:cubicBezTo>
                  <a:cubicBezTo>
                    <a:pt x="1691" y="0"/>
                    <a:pt x="1381" y="0"/>
                    <a:pt x="13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06"/>
            <p:cNvSpPr/>
            <p:nvPr/>
          </p:nvSpPr>
          <p:spPr>
            <a:xfrm>
              <a:off x="7514690" y="3757677"/>
              <a:ext cx="41204" cy="41204"/>
            </a:xfrm>
            <a:custGeom>
              <a:avLst/>
              <a:gdLst/>
              <a:ahLst/>
              <a:cxnLst/>
              <a:rect l="l" t="t" r="r" b="b"/>
              <a:pathLst>
                <a:path w="1382" h="1382" extrusionOk="0">
                  <a:moveTo>
                    <a:pt x="691" y="334"/>
                  </a:moveTo>
                  <a:cubicBezTo>
                    <a:pt x="858" y="334"/>
                    <a:pt x="1048" y="476"/>
                    <a:pt x="1048" y="691"/>
                  </a:cubicBezTo>
                  <a:cubicBezTo>
                    <a:pt x="1048" y="857"/>
                    <a:pt x="905" y="1048"/>
                    <a:pt x="691" y="1048"/>
                  </a:cubicBezTo>
                  <a:cubicBezTo>
                    <a:pt x="524" y="1048"/>
                    <a:pt x="334" y="905"/>
                    <a:pt x="334" y="691"/>
                  </a:cubicBezTo>
                  <a:cubicBezTo>
                    <a:pt x="334" y="476"/>
                    <a:pt x="524" y="334"/>
                    <a:pt x="691" y="334"/>
                  </a:cubicBezTo>
                  <a:close/>
                  <a:moveTo>
                    <a:pt x="691" y="0"/>
                  </a:moveTo>
                  <a:cubicBezTo>
                    <a:pt x="310" y="0"/>
                    <a:pt x="0" y="310"/>
                    <a:pt x="0" y="691"/>
                  </a:cubicBezTo>
                  <a:cubicBezTo>
                    <a:pt x="0" y="1072"/>
                    <a:pt x="310" y="1381"/>
                    <a:pt x="691" y="1381"/>
                  </a:cubicBezTo>
                  <a:cubicBezTo>
                    <a:pt x="1072" y="1381"/>
                    <a:pt x="1381" y="1072"/>
                    <a:pt x="1381" y="691"/>
                  </a:cubicBezTo>
                  <a:cubicBezTo>
                    <a:pt x="1381"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06"/>
            <p:cNvSpPr/>
            <p:nvPr/>
          </p:nvSpPr>
          <p:spPr>
            <a:xfrm>
              <a:off x="7514690" y="3573060"/>
              <a:ext cx="41204" cy="41204"/>
            </a:xfrm>
            <a:custGeom>
              <a:avLst/>
              <a:gdLst/>
              <a:ahLst/>
              <a:cxnLst/>
              <a:rect l="l" t="t" r="r" b="b"/>
              <a:pathLst>
                <a:path w="1382" h="1382" extrusionOk="0">
                  <a:moveTo>
                    <a:pt x="691" y="334"/>
                  </a:moveTo>
                  <a:cubicBezTo>
                    <a:pt x="881" y="334"/>
                    <a:pt x="1024" y="500"/>
                    <a:pt x="1048" y="691"/>
                  </a:cubicBezTo>
                  <a:cubicBezTo>
                    <a:pt x="1048" y="905"/>
                    <a:pt x="905" y="1048"/>
                    <a:pt x="691" y="1048"/>
                  </a:cubicBezTo>
                  <a:cubicBezTo>
                    <a:pt x="476" y="1048"/>
                    <a:pt x="334" y="858"/>
                    <a:pt x="334" y="691"/>
                  </a:cubicBezTo>
                  <a:cubicBezTo>
                    <a:pt x="334" y="477"/>
                    <a:pt x="524" y="334"/>
                    <a:pt x="691" y="334"/>
                  </a:cubicBezTo>
                  <a:close/>
                  <a:moveTo>
                    <a:pt x="691" y="0"/>
                  </a:moveTo>
                  <a:cubicBezTo>
                    <a:pt x="310" y="0"/>
                    <a:pt x="0" y="310"/>
                    <a:pt x="0" y="691"/>
                  </a:cubicBezTo>
                  <a:cubicBezTo>
                    <a:pt x="0" y="1072"/>
                    <a:pt x="310" y="1382"/>
                    <a:pt x="691" y="1382"/>
                  </a:cubicBezTo>
                  <a:cubicBezTo>
                    <a:pt x="1072" y="1382"/>
                    <a:pt x="1381" y="1072"/>
                    <a:pt x="1381" y="691"/>
                  </a:cubicBezTo>
                  <a:cubicBezTo>
                    <a:pt x="1381"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06"/>
            <p:cNvSpPr/>
            <p:nvPr/>
          </p:nvSpPr>
          <p:spPr>
            <a:xfrm>
              <a:off x="7492656" y="3622047"/>
              <a:ext cx="82409" cy="122868"/>
            </a:xfrm>
            <a:custGeom>
              <a:avLst/>
              <a:gdLst/>
              <a:ahLst/>
              <a:cxnLst/>
              <a:rect l="l" t="t" r="r" b="b"/>
              <a:pathLst>
                <a:path w="2764" h="4121" extrusionOk="0">
                  <a:moveTo>
                    <a:pt x="1335" y="1"/>
                  </a:moveTo>
                  <a:cubicBezTo>
                    <a:pt x="954" y="1"/>
                    <a:pt x="620" y="120"/>
                    <a:pt x="358" y="405"/>
                  </a:cubicBezTo>
                  <a:cubicBezTo>
                    <a:pt x="191" y="620"/>
                    <a:pt x="96" y="882"/>
                    <a:pt x="25" y="1144"/>
                  </a:cubicBezTo>
                  <a:cubicBezTo>
                    <a:pt x="1" y="1358"/>
                    <a:pt x="1" y="1572"/>
                    <a:pt x="1" y="1787"/>
                  </a:cubicBezTo>
                  <a:lnTo>
                    <a:pt x="1" y="1977"/>
                  </a:lnTo>
                  <a:lnTo>
                    <a:pt x="1" y="2453"/>
                  </a:lnTo>
                  <a:cubicBezTo>
                    <a:pt x="1" y="2501"/>
                    <a:pt x="25" y="2549"/>
                    <a:pt x="72" y="2549"/>
                  </a:cubicBezTo>
                  <a:cubicBezTo>
                    <a:pt x="215" y="2668"/>
                    <a:pt x="358" y="2692"/>
                    <a:pt x="477" y="2692"/>
                  </a:cubicBezTo>
                  <a:lnTo>
                    <a:pt x="477" y="3597"/>
                  </a:lnTo>
                  <a:cubicBezTo>
                    <a:pt x="477" y="3882"/>
                    <a:pt x="692" y="4120"/>
                    <a:pt x="977" y="4120"/>
                  </a:cubicBezTo>
                  <a:cubicBezTo>
                    <a:pt x="1144" y="4120"/>
                    <a:pt x="1263" y="4073"/>
                    <a:pt x="1382" y="3978"/>
                  </a:cubicBezTo>
                  <a:cubicBezTo>
                    <a:pt x="1454" y="4073"/>
                    <a:pt x="1620" y="4120"/>
                    <a:pt x="1763" y="4120"/>
                  </a:cubicBezTo>
                  <a:cubicBezTo>
                    <a:pt x="2049" y="4120"/>
                    <a:pt x="2263" y="3859"/>
                    <a:pt x="2263" y="3597"/>
                  </a:cubicBezTo>
                  <a:lnTo>
                    <a:pt x="2263" y="2692"/>
                  </a:lnTo>
                  <a:lnTo>
                    <a:pt x="2406" y="2692"/>
                  </a:lnTo>
                  <a:cubicBezTo>
                    <a:pt x="2597" y="2668"/>
                    <a:pt x="2740" y="2453"/>
                    <a:pt x="2740" y="2287"/>
                  </a:cubicBezTo>
                  <a:lnTo>
                    <a:pt x="2740" y="1620"/>
                  </a:lnTo>
                  <a:lnTo>
                    <a:pt x="2763" y="1310"/>
                  </a:lnTo>
                  <a:cubicBezTo>
                    <a:pt x="2763" y="1096"/>
                    <a:pt x="2740" y="953"/>
                    <a:pt x="2692" y="810"/>
                  </a:cubicBezTo>
                  <a:lnTo>
                    <a:pt x="2597" y="620"/>
                  </a:lnTo>
                  <a:cubicBezTo>
                    <a:pt x="2556" y="569"/>
                    <a:pt x="2494" y="540"/>
                    <a:pt x="2434" y="540"/>
                  </a:cubicBezTo>
                  <a:cubicBezTo>
                    <a:pt x="2353" y="540"/>
                    <a:pt x="2277" y="592"/>
                    <a:pt x="2263" y="715"/>
                  </a:cubicBezTo>
                  <a:lnTo>
                    <a:pt x="2263" y="739"/>
                  </a:lnTo>
                  <a:cubicBezTo>
                    <a:pt x="2335" y="834"/>
                    <a:pt x="2359" y="882"/>
                    <a:pt x="2382" y="977"/>
                  </a:cubicBezTo>
                  <a:cubicBezTo>
                    <a:pt x="2454" y="1120"/>
                    <a:pt x="2454" y="1239"/>
                    <a:pt x="2454" y="1382"/>
                  </a:cubicBezTo>
                  <a:lnTo>
                    <a:pt x="2454" y="1858"/>
                  </a:lnTo>
                  <a:lnTo>
                    <a:pt x="2454" y="2263"/>
                  </a:lnTo>
                  <a:cubicBezTo>
                    <a:pt x="2454" y="2287"/>
                    <a:pt x="2406" y="2311"/>
                    <a:pt x="2359" y="2311"/>
                  </a:cubicBezTo>
                  <a:cubicBezTo>
                    <a:pt x="2335" y="2311"/>
                    <a:pt x="2335" y="2287"/>
                    <a:pt x="2335" y="2263"/>
                  </a:cubicBezTo>
                  <a:lnTo>
                    <a:pt x="2335" y="2215"/>
                  </a:lnTo>
                  <a:lnTo>
                    <a:pt x="2335" y="1215"/>
                  </a:lnTo>
                  <a:cubicBezTo>
                    <a:pt x="2335" y="1120"/>
                    <a:pt x="2263" y="1072"/>
                    <a:pt x="2168" y="1025"/>
                  </a:cubicBezTo>
                  <a:cubicBezTo>
                    <a:pt x="2156" y="1022"/>
                    <a:pt x="2144" y="1021"/>
                    <a:pt x="2132" y="1021"/>
                  </a:cubicBezTo>
                  <a:cubicBezTo>
                    <a:pt x="2035" y="1021"/>
                    <a:pt x="1978" y="1108"/>
                    <a:pt x="1978" y="1215"/>
                  </a:cubicBezTo>
                  <a:lnTo>
                    <a:pt x="1978" y="3525"/>
                  </a:lnTo>
                  <a:cubicBezTo>
                    <a:pt x="1978" y="3632"/>
                    <a:pt x="1882" y="3719"/>
                    <a:pt x="1777" y="3719"/>
                  </a:cubicBezTo>
                  <a:cubicBezTo>
                    <a:pt x="1764" y="3719"/>
                    <a:pt x="1752" y="3718"/>
                    <a:pt x="1739" y="3716"/>
                  </a:cubicBezTo>
                  <a:cubicBezTo>
                    <a:pt x="1644" y="3692"/>
                    <a:pt x="1620" y="3620"/>
                    <a:pt x="1620" y="3525"/>
                  </a:cubicBezTo>
                  <a:lnTo>
                    <a:pt x="1620" y="3501"/>
                  </a:lnTo>
                  <a:lnTo>
                    <a:pt x="1620" y="2025"/>
                  </a:lnTo>
                  <a:cubicBezTo>
                    <a:pt x="1620" y="1930"/>
                    <a:pt x="1549" y="1858"/>
                    <a:pt x="1454" y="1834"/>
                  </a:cubicBezTo>
                  <a:cubicBezTo>
                    <a:pt x="1441" y="1832"/>
                    <a:pt x="1429" y="1831"/>
                    <a:pt x="1418" y="1831"/>
                  </a:cubicBezTo>
                  <a:cubicBezTo>
                    <a:pt x="1320" y="1831"/>
                    <a:pt x="1263" y="1918"/>
                    <a:pt x="1263" y="2025"/>
                  </a:cubicBezTo>
                  <a:lnTo>
                    <a:pt x="1263" y="3501"/>
                  </a:lnTo>
                  <a:lnTo>
                    <a:pt x="1263" y="3525"/>
                  </a:lnTo>
                  <a:cubicBezTo>
                    <a:pt x="1263" y="3620"/>
                    <a:pt x="1192" y="3692"/>
                    <a:pt x="1144" y="3716"/>
                  </a:cubicBezTo>
                  <a:cubicBezTo>
                    <a:pt x="1132" y="3718"/>
                    <a:pt x="1119" y="3719"/>
                    <a:pt x="1107" y="3719"/>
                  </a:cubicBezTo>
                  <a:cubicBezTo>
                    <a:pt x="1001" y="3719"/>
                    <a:pt x="906" y="3632"/>
                    <a:pt x="906" y="3525"/>
                  </a:cubicBezTo>
                  <a:lnTo>
                    <a:pt x="906" y="1215"/>
                  </a:lnTo>
                  <a:cubicBezTo>
                    <a:pt x="906" y="1120"/>
                    <a:pt x="834" y="1072"/>
                    <a:pt x="739" y="1025"/>
                  </a:cubicBezTo>
                  <a:cubicBezTo>
                    <a:pt x="727" y="1022"/>
                    <a:pt x="715" y="1021"/>
                    <a:pt x="703" y="1021"/>
                  </a:cubicBezTo>
                  <a:cubicBezTo>
                    <a:pt x="606" y="1021"/>
                    <a:pt x="549" y="1108"/>
                    <a:pt x="549" y="1215"/>
                  </a:cubicBezTo>
                  <a:lnTo>
                    <a:pt x="549" y="2263"/>
                  </a:lnTo>
                  <a:cubicBezTo>
                    <a:pt x="549" y="2287"/>
                    <a:pt x="501" y="2311"/>
                    <a:pt x="477" y="2311"/>
                  </a:cubicBezTo>
                  <a:cubicBezTo>
                    <a:pt x="453" y="2311"/>
                    <a:pt x="430" y="2287"/>
                    <a:pt x="430" y="2263"/>
                  </a:cubicBezTo>
                  <a:lnTo>
                    <a:pt x="430" y="1906"/>
                  </a:lnTo>
                  <a:lnTo>
                    <a:pt x="430" y="1429"/>
                  </a:lnTo>
                  <a:cubicBezTo>
                    <a:pt x="430" y="1310"/>
                    <a:pt x="430" y="1144"/>
                    <a:pt x="453" y="1025"/>
                  </a:cubicBezTo>
                  <a:cubicBezTo>
                    <a:pt x="477" y="906"/>
                    <a:pt x="549" y="834"/>
                    <a:pt x="596" y="739"/>
                  </a:cubicBezTo>
                  <a:cubicBezTo>
                    <a:pt x="715" y="548"/>
                    <a:pt x="930" y="405"/>
                    <a:pt x="1144" y="358"/>
                  </a:cubicBezTo>
                  <a:cubicBezTo>
                    <a:pt x="1215" y="310"/>
                    <a:pt x="1335" y="310"/>
                    <a:pt x="1430" y="310"/>
                  </a:cubicBezTo>
                  <a:cubicBezTo>
                    <a:pt x="1549" y="310"/>
                    <a:pt x="1668" y="358"/>
                    <a:pt x="1763" y="382"/>
                  </a:cubicBezTo>
                  <a:cubicBezTo>
                    <a:pt x="1775" y="386"/>
                    <a:pt x="1788" y="388"/>
                    <a:pt x="1802" y="388"/>
                  </a:cubicBezTo>
                  <a:cubicBezTo>
                    <a:pt x="1866" y="388"/>
                    <a:pt x="1938" y="341"/>
                    <a:pt x="1978" y="263"/>
                  </a:cubicBezTo>
                  <a:cubicBezTo>
                    <a:pt x="2001" y="167"/>
                    <a:pt x="1930" y="72"/>
                    <a:pt x="1835" y="48"/>
                  </a:cubicBezTo>
                  <a:cubicBezTo>
                    <a:pt x="1692" y="1"/>
                    <a:pt x="1406" y="1"/>
                    <a:pt x="1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06"/>
            <p:cNvSpPr/>
            <p:nvPr/>
          </p:nvSpPr>
          <p:spPr>
            <a:xfrm>
              <a:off x="7580701" y="3803831"/>
              <a:ext cx="84526" cy="121436"/>
            </a:xfrm>
            <a:custGeom>
              <a:avLst/>
              <a:gdLst/>
              <a:ahLst/>
              <a:cxnLst/>
              <a:rect l="l" t="t" r="r" b="b"/>
              <a:pathLst>
                <a:path w="2835" h="4073" extrusionOk="0">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6" y="3787"/>
                    <a:pt x="1668" y="3763"/>
                    <a:pt x="1644" y="3667"/>
                  </a:cubicBezTo>
                  <a:lnTo>
                    <a:pt x="1644" y="3596"/>
                  </a:lnTo>
                  <a:lnTo>
                    <a:pt x="1644" y="3572"/>
                  </a:lnTo>
                  <a:lnTo>
                    <a:pt x="1644" y="2882"/>
                  </a:lnTo>
                  <a:close/>
                  <a:moveTo>
                    <a:pt x="1335" y="0"/>
                  </a:moveTo>
                  <a:cubicBezTo>
                    <a:pt x="954" y="0"/>
                    <a:pt x="620" y="119"/>
                    <a:pt x="358" y="429"/>
                  </a:cubicBezTo>
                  <a:cubicBezTo>
                    <a:pt x="1" y="810"/>
                    <a:pt x="1" y="1310"/>
                    <a:pt x="1" y="1786"/>
                  </a:cubicBezTo>
                  <a:lnTo>
                    <a:pt x="1" y="2024"/>
                  </a:lnTo>
                  <a:lnTo>
                    <a:pt x="1" y="2048"/>
                  </a:lnTo>
                  <a:cubicBezTo>
                    <a:pt x="1" y="2120"/>
                    <a:pt x="25" y="2167"/>
                    <a:pt x="49" y="2239"/>
                  </a:cubicBezTo>
                  <a:cubicBezTo>
                    <a:pt x="49"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4" y="4025"/>
                    <a:pt x="1573" y="4072"/>
                    <a:pt x="1716" y="4072"/>
                  </a:cubicBezTo>
                  <a:lnTo>
                    <a:pt x="1739" y="4072"/>
                  </a:lnTo>
                  <a:cubicBezTo>
                    <a:pt x="2025" y="4072"/>
                    <a:pt x="2263" y="3834"/>
                    <a:pt x="2263" y="3548"/>
                  </a:cubicBezTo>
                  <a:lnTo>
                    <a:pt x="2263" y="2834"/>
                  </a:lnTo>
                  <a:lnTo>
                    <a:pt x="2335" y="2834"/>
                  </a:lnTo>
                  <a:cubicBezTo>
                    <a:pt x="2525" y="2763"/>
                    <a:pt x="2621" y="2620"/>
                    <a:pt x="2621" y="2453"/>
                  </a:cubicBezTo>
                  <a:lnTo>
                    <a:pt x="2573" y="2286"/>
                  </a:lnTo>
                  <a:lnTo>
                    <a:pt x="2621" y="2262"/>
                  </a:lnTo>
                  <a:cubicBezTo>
                    <a:pt x="2692" y="2167"/>
                    <a:pt x="2740" y="2096"/>
                    <a:pt x="2740" y="1977"/>
                  </a:cubicBezTo>
                  <a:lnTo>
                    <a:pt x="2740" y="1286"/>
                  </a:lnTo>
                  <a:cubicBezTo>
                    <a:pt x="2835" y="1143"/>
                    <a:pt x="2740" y="905"/>
                    <a:pt x="2621" y="691"/>
                  </a:cubicBezTo>
                  <a:cubicBezTo>
                    <a:pt x="2580" y="640"/>
                    <a:pt x="2517" y="611"/>
                    <a:pt x="2457" y="611"/>
                  </a:cubicBezTo>
                  <a:cubicBezTo>
                    <a:pt x="2377" y="611"/>
                    <a:pt x="2301" y="663"/>
                    <a:pt x="2287" y="786"/>
                  </a:cubicBezTo>
                  <a:lnTo>
                    <a:pt x="2287" y="810"/>
                  </a:lnTo>
                  <a:cubicBezTo>
                    <a:pt x="2406" y="976"/>
                    <a:pt x="2478" y="1167"/>
                    <a:pt x="2478" y="1381"/>
                  </a:cubicBezTo>
                  <a:lnTo>
                    <a:pt x="2478" y="2024"/>
                  </a:lnTo>
                  <a:cubicBezTo>
                    <a:pt x="2478" y="2048"/>
                    <a:pt x="2406" y="2096"/>
                    <a:pt x="2382" y="2096"/>
                  </a:cubicBezTo>
                  <a:cubicBezTo>
                    <a:pt x="2359" y="2096"/>
                    <a:pt x="2359" y="2048"/>
                    <a:pt x="2359" y="2024"/>
                  </a:cubicBezTo>
                  <a:lnTo>
                    <a:pt x="2359" y="2000"/>
                  </a:lnTo>
                  <a:lnTo>
                    <a:pt x="2359" y="1310"/>
                  </a:lnTo>
                  <a:cubicBezTo>
                    <a:pt x="2359" y="1215"/>
                    <a:pt x="2287" y="1167"/>
                    <a:pt x="2192" y="1143"/>
                  </a:cubicBezTo>
                  <a:cubicBezTo>
                    <a:pt x="2170" y="1135"/>
                    <a:pt x="2151"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5" y="1092"/>
                    <a:pt x="703" y="1092"/>
                  </a:cubicBezTo>
                  <a:cubicBezTo>
                    <a:pt x="601" y="1092"/>
                    <a:pt x="525" y="1179"/>
                    <a:pt x="525" y="1286"/>
                  </a:cubicBezTo>
                  <a:lnTo>
                    <a:pt x="525" y="2024"/>
                  </a:lnTo>
                  <a:cubicBezTo>
                    <a:pt x="525" y="2024"/>
                    <a:pt x="501" y="2096"/>
                    <a:pt x="477" y="2096"/>
                  </a:cubicBezTo>
                  <a:cubicBezTo>
                    <a:pt x="430"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8" y="191"/>
                    <a:pt x="1930" y="95"/>
                    <a:pt x="1835" y="71"/>
                  </a:cubicBezTo>
                  <a:cubicBezTo>
                    <a:pt x="1692" y="0"/>
                    <a:pt x="1382" y="0"/>
                    <a:pt x="13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06"/>
            <p:cNvSpPr/>
            <p:nvPr/>
          </p:nvSpPr>
          <p:spPr>
            <a:xfrm>
              <a:off x="7603420" y="3757677"/>
              <a:ext cx="41234" cy="41204"/>
            </a:xfrm>
            <a:custGeom>
              <a:avLst/>
              <a:gdLst/>
              <a:ahLst/>
              <a:cxnLst/>
              <a:rect l="l" t="t" r="r" b="b"/>
              <a:pathLst>
                <a:path w="1383" h="1382" extrusionOk="0">
                  <a:moveTo>
                    <a:pt x="692" y="334"/>
                  </a:moveTo>
                  <a:cubicBezTo>
                    <a:pt x="858" y="334"/>
                    <a:pt x="1049" y="476"/>
                    <a:pt x="1049" y="691"/>
                  </a:cubicBezTo>
                  <a:cubicBezTo>
                    <a:pt x="1049" y="857"/>
                    <a:pt x="906" y="1048"/>
                    <a:pt x="692" y="1048"/>
                  </a:cubicBezTo>
                  <a:cubicBezTo>
                    <a:pt x="477" y="1048"/>
                    <a:pt x="334" y="905"/>
                    <a:pt x="334" y="691"/>
                  </a:cubicBezTo>
                  <a:cubicBezTo>
                    <a:pt x="334" y="476"/>
                    <a:pt x="525" y="334"/>
                    <a:pt x="692" y="334"/>
                  </a:cubicBezTo>
                  <a:close/>
                  <a:moveTo>
                    <a:pt x="692" y="0"/>
                  </a:moveTo>
                  <a:cubicBezTo>
                    <a:pt x="311" y="0"/>
                    <a:pt x="1" y="310"/>
                    <a:pt x="1" y="691"/>
                  </a:cubicBezTo>
                  <a:cubicBezTo>
                    <a:pt x="1" y="1072"/>
                    <a:pt x="311" y="1381"/>
                    <a:pt x="692" y="1381"/>
                  </a:cubicBezTo>
                  <a:cubicBezTo>
                    <a:pt x="1073" y="1381"/>
                    <a:pt x="1382" y="1072"/>
                    <a:pt x="1382" y="691"/>
                  </a:cubicBezTo>
                  <a:cubicBezTo>
                    <a:pt x="1382" y="310"/>
                    <a:pt x="1073" y="0"/>
                    <a:pt x="6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06"/>
            <p:cNvSpPr/>
            <p:nvPr/>
          </p:nvSpPr>
          <p:spPr>
            <a:xfrm>
              <a:off x="7603420" y="3573060"/>
              <a:ext cx="41234" cy="41204"/>
            </a:xfrm>
            <a:custGeom>
              <a:avLst/>
              <a:gdLst/>
              <a:ahLst/>
              <a:cxnLst/>
              <a:rect l="l" t="t" r="r" b="b"/>
              <a:pathLst>
                <a:path w="1383" h="1382" extrusionOk="0">
                  <a:moveTo>
                    <a:pt x="692" y="334"/>
                  </a:moveTo>
                  <a:cubicBezTo>
                    <a:pt x="882" y="334"/>
                    <a:pt x="1049" y="500"/>
                    <a:pt x="1049" y="691"/>
                  </a:cubicBezTo>
                  <a:cubicBezTo>
                    <a:pt x="1049" y="905"/>
                    <a:pt x="858" y="1048"/>
                    <a:pt x="692" y="1048"/>
                  </a:cubicBezTo>
                  <a:cubicBezTo>
                    <a:pt x="477" y="1048"/>
                    <a:pt x="334" y="858"/>
                    <a:pt x="334" y="691"/>
                  </a:cubicBezTo>
                  <a:cubicBezTo>
                    <a:pt x="334" y="477"/>
                    <a:pt x="525" y="334"/>
                    <a:pt x="692" y="334"/>
                  </a:cubicBezTo>
                  <a:close/>
                  <a:moveTo>
                    <a:pt x="692" y="0"/>
                  </a:moveTo>
                  <a:cubicBezTo>
                    <a:pt x="311" y="0"/>
                    <a:pt x="1" y="310"/>
                    <a:pt x="1" y="691"/>
                  </a:cubicBezTo>
                  <a:cubicBezTo>
                    <a:pt x="1" y="1072"/>
                    <a:pt x="311" y="1382"/>
                    <a:pt x="692" y="1382"/>
                  </a:cubicBezTo>
                  <a:cubicBezTo>
                    <a:pt x="1073" y="1382"/>
                    <a:pt x="1382" y="1072"/>
                    <a:pt x="1382" y="691"/>
                  </a:cubicBezTo>
                  <a:cubicBezTo>
                    <a:pt x="1382" y="310"/>
                    <a:pt x="1073" y="0"/>
                    <a:pt x="6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06"/>
            <p:cNvSpPr/>
            <p:nvPr/>
          </p:nvSpPr>
          <p:spPr>
            <a:xfrm>
              <a:off x="7582132" y="3622047"/>
              <a:ext cx="83094" cy="122868"/>
            </a:xfrm>
            <a:custGeom>
              <a:avLst/>
              <a:gdLst/>
              <a:ahLst/>
              <a:cxnLst/>
              <a:rect l="l" t="t" r="r" b="b"/>
              <a:pathLst>
                <a:path w="2787" h="4121" extrusionOk="0">
                  <a:moveTo>
                    <a:pt x="1358" y="1"/>
                  </a:moveTo>
                  <a:cubicBezTo>
                    <a:pt x="953" y="1"/>
                    <a:pt x="620" y="120"/>
                    <a:pt x="358" y="405"/>
                  </a:cubicBezTo>
                  <a:cubicBezTo>
                    <a:pt x="191" y="620"/>
                    <a:pt x="96" y="882"/>
                    <a:pt x="48" y="1144"/>
                  </a:cubicBezTo>
                  <a:cubicBezTo>
                    <a:pt x="1" y="1358"/>
                    <a:pt x="1" y="1572"/>
                    <a:pt x="1" y="1787"/>
                  </a:cubicBezTo>
                  <a:lnTo>
                    <a:pt x="1" y="1977"/>
                  </a:lnTo>
                  <a:lnTo>
                    <a:pt x="1" y="2453"/>
                  </a:lnTo>
                  <a:cubicBezTo>
                    <a:pt x="1" y="2501"/>
                    <a:pt x="48" y="2549"/>
                    <a:pt x="72" y="2549"/>
                  </a:cubicBezTo>
                  <a:cubicBezTo>
                    <a:pt x="215" y="2668"/>
                    <a:pt x="358" y="2692"/>
                    <a:pt x="477" y="2692"/>
                  </a:cubicBezTo>
                  <a:lnTo>
                    <a:pt x="477" y="3597"/>
                  </a:lnTo>
                  <a:cubicBezTo>
                    <a:pt x="477" y="3882"/>
                    <a:pt x="691" y="4120"/>
                    <a:pt x="1001" y="4120"/>
                  </a:cubicBezTo>
                  <a:cubicBezTo>
                    <a:pt x="1144" y="4120"/>
                    <a:pt x="1263" y="4073"/>
                    <a:pt x="1382" y="3978"/>
                  </a:cubicBezTo>
                  <a:cubicBezTo>
                    <a:pt x="1477" y="4073"/>
                    <a:pt x="1620" y="4120"/>
                    <a:pt x="1763" y="4120"/>
                  </a:cubicBezTo>
                  <a:cubicBezTo>
                    <a:pt x="2072" y="4120"/>
                    <a:pt x="2263" y="3859"/>
                    <a:pt x="2263" y="3597"/>
                  </a:cubicBezTo>
                  <a:lnTo>
                    <a:pt x="2263" y="2692"/>
                  </a:lnTo>
                  <a:lnTo>
                    <a:pt x="2430" y="2692"/>
                  </a:lnTo>
                  <a:cubicBezTo>
                    <a:pt x="2596" y="2668"/>
                    <a:pt x="2739" y="2453"/>
                    <a:pt x="2739" y="2287"/>
                  </a:cubicBezTo>
                  <a:lnTo>
                    <a:pt x="2739" y="1620"/>
                  </a:lnTo>
                  <a:lnTo>
                    <a:pt x="2787" y="1310"/>
                  </a:lnTo>
                  <a:cubicBezTo>
                    <a:pt x="2787" y="1096"/>
                    <a:pt x="2739" y="953"/>
                    <a:pt x="2692" y="810"/>
                  </a:cubicBezTo>
                  <a:lnTo>
                    <a:pt x="2596" y="620"/>
                  </a:lnTo>
                  <a:cubicBezTo>
                    <a:pt x="2556" y="569"/>
                    <a:pt x="2498"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30"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4" y="1021"/>
                    <a:pt x="1977" y="1108"/>
                    <a:pt x="1977" y="1215"/>
                  </a:cubicBezTo>
                  <a:lnTo>
                    <a:pt x="1977" y="3525"/>
                  </a:lnTo>
                  <a:cubicBezTo>
                    <a:pt x="1977" y="3632"/>
                    <a:pt x="1882" y="3719"/>
                    <a:pt x="1776" y="3719"/>
                  </a:cubicBezTo>
                  <a:cubicBezTo>
                    <a:pt x="1764" y="3719"/>
                    <a:pt x="1751" y="3718"/>
                    <a:pt x="1739" y="3716"/>
                  </a:cubicBezTo>
                  <a:cubicBezTo>
                    <a:pt x="1644" y="3692"/>
                    <a:pt x="1620" y="3620"/>
                    <a:pt x="1620" y="3525"/>
                  </a:cubicBezTo>
                  <a:lnTo>
                    <a:pt x="1620" y="3501"/>
                  </a:lnTo>
                  <a:lnTo>
                    <a:pt x="1620" y="2025"/>
                  </a:lnTo>
                  <a:cubicBezTo>
                    <a:pt x="1620" y="1930"/>
                    <a:pt x="1549" y="1858"/>
                    <a:pt x="1477" y="1834"/>
                  </a:cubicBezTo>
                  <a:cubicBezTo>
                    <a:pt x="1465" y="1832"/>
                    <a:pt x="1452" y="1831"/>
                    <a:pt x="1441" y="1831"/>
                  </a:cubicBezTo>
                  <a:cubicBezTo>
                    <a:pt x="1339" y="1831"/>
                    <a:pt x="1263" y="1918"/>
                    <a:pt x="1263" y="2025"/>
                  </a:cubicBezTo>
                  <a:lnTo>
                    <a:pt x="1263" y="3501"/>
                  </a:lnTo>
                  <a:lnTo>
                    <a:pt x="1263" y="3525"/>
                  </a:lnTo>
                  <a:cubicBezTo>
                    <a:pt x="1263" y="3620"/>
                    <a:pt x="1191" y="3692"/>
                    <a:pt x="1144" y="3716"/>
                  </a:cubicBezTo>
                  <a:cubicBezTo>
                    <a:pt x="1131" y="3718"/>
                    <a:pt x="1119" y="3719"/>
                    <a:pt x="1107" y="3719"/>
                  </a:cubicBezTo>
                  <a:cubicBezTo>
                    <a:pt x="1001" y="3719"/>
                    <a:pt x="906" y="3632"/>
                    <a:pt x="906" y="3525"/>
                  </a:cubicBezTo>
                  <a:lnTo>
                    <a:pt x="906" y="1215"/>
                  </a:lnTo>
                  <a:cubicBezTo>
                    <a:pt x="906" y="1120"/>
                    <a:pt x="834" y="1072"/>
                    <a:pt x="763"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4" y="358"/>
                  </a:cubicBezTo>
                  <a:cubicBezTo>
                    <a:pt x="1239" y="310"/>
                    <a:pt x="1358" y="310"/>
                    <a:pt x="1429" y="310"/>
                  </a:cubicBezTo>
                  <a:cubicBezTo>
                    <a:pt x="1549" y="310"/>
                    <a:pt x="1668" y="358"/>
                    <a:pt x="1763" y="382"/>
                  </a:cubicBezTo>
                  <a:cubicBezTo>
                    <a:pt x="1779" y="386"/>
                    <a:pt x="1796" y="388"/>
                    <a:pt x="1812" y="388"/>
                  </a:cubicBezTo>
                  <a:cubicBezTo>
                    <a:pt x="1889" y="388"/>
                    <a:pt x="1957" y="341"/>
                    <a:pt x="1977" y="263"/>
                  </a:cubicBezTo>
                  <a:cubicBezTo>
                    <a:pt x="2001" y="167"/>
                    <a:pt x="1953" y="72"/>
                    <a:pt x="1858" y="48"/>
                  </a:cubicBezTo>
                  <a:cubicBezTo>
                    <a:pt x="1715" y="1"/>
                    <a:pt x="1406" y="1"/>
                    <a:pt x="1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06"/>
            <p:cNvSpPr/>
            <p:nvPr/>
          </p:nvSpPr>
          <p:spPr>
            <a:xfrm>
              <a:off x="7669461" y="3803831"/>
              <a:ext cx="84526" cy="121436"/>
            </a:xfrm>
            <a:custGeom>
              <a:avLst/>
              <a:gdLst/>
              <a:ahLst/>
              <a:cxnLst/>
              <a:rect l="l" t="t" r="r" b="b"/>
              <a:pathLst>
                <a:path w="2835" h="4073" extrusionOk="0">
                  <a:moveTo>
                    <a:pt x="1287" y="2882"/>
                  </a:moveTo>
                  <a:lnTo>
                    <a:pt x="1287" y="3572"/>
                  </a:lnTo>
                  <a:lnTo>
                    <a:pt x="1287" y="3667"/>
                  </a:lnTo>
                  <a:cubicBezTo>
                    <a:pt x="1239" y="3763"/>
                    <a:pt x="1168" y="3787"/>
                    <a:pt x="1096" y="3787"/>
                  </a:cubicBezTo>
                  <a:cubicBezTo>
                    <a:pt x="1001" y="3787"/>
                    <a:pt x="930" y="3691"/>
                    <a:pt x="930" y="3596"/>
                  </a:cubicBezTo>
                  <a:lnTo>
                    <a:pt x="930" y="2882"/>
                  </a:lnTo>
                  <a:close/>
                  <a:moveTo>
                    <a:pt x="2001" y="2882"/>
                  </a:moveTo>
                  <a:lnTo>
                    <a:pt x="2001" y="3596"/>
                  </a:lnTo>
                  <a:cubicBezTo>
                    <a:pt x="2001" y="3691"/>
                    <a:pt x="1906" y="3787"/>
                    <a:pt x="1811" y="3787"/>
                  </a:cubicBezTo>
                  <a:cubicBezTo>
                    <a:pt x="1715" y="3787"/>
                    <a:pt x="1668" y="3763"/>
                    <a:pt x="1644" y="3667"/>
                  </a:cubicBezTo>
                  <a:lnTo>
                    <a:pt x="1644" y="3596"/>
                  </a:lnTo>
                  <a:lnTo>
                    <a:pt x="1644" y="3572"/>
                  </a:lnTo>
                  <a:lnTo>
                    <a:pt x="1644" y="2882"/>
                  </a:lnTo>
                  <a:close/>
                  <a:moveTo>
                    <a:pt x="1334" y="0"/>
                  </a:moveTo>
                  <a:cubicBezTo>
                    <a:pt x="953" y="0"/>
                    <a:pt x="620" y="119"/>
                    <a:pt x="358" y="429"/>
                  </a:cubicBezTo>
                  <a:cubicBezTo>
                    <a:pt x="1" y="810"/>
                    <a:pt x="1" y="1310"/>
                    <a:pt x="1" y="1786"/>
                  </a:cubicBezTo>
                  <a:lnTo>
                    <a:pt x="1" y="2024"/>
                  </a:lnTo>
                  <a:lnTo>
                    <a:pt x="1" y="2048"/>
                  </a:lnTo>
                  <a:cubicBezTo>
                    <a:pt x="1" y="2120"/>
                    <a:pt x="25" y="2167"/>
                    <a:pt x="48" y="2239"/>
                  </a:cubicBezTo>
                  <a:cubicBezTo>
                    <a:pt x="48" y="2262"/>
                    <a:pt x="72" y="2262"/>
                    <a:pt x="72" y="2286"/>
                  </a:cubicBezTo>
                  <a:lnTo>
                    <a:pt x="120" y="2334"/>
                  </a:lnTo>
                  <a:lnTo>
                    <a:pt x="72" y="2501"/>
                  </a:lnTo>
                  <a:lnTo>
                    <a:pt x="72" y="2524"/>
                  </a:lnTo>
                  <a:cubicBezTo>
                    <a:pt x="120" y="2715"/>
                    <a:pt x="239" y="2834"/>
                    <a:pt x="406" y="2834"/>
                  </a:cubicBezTo>
                  <a:lnTo>
                    <a:pt x="477" y="2834"/>
                  </a:lnTo>
                  <a:lnTo>
                    <a:pt x="477" y="3548"/>
                  </a:lnTo>
                  <a:cubicBezTo>
                    <a:pt x="477" y="3834"/>
                    <a:pt x="668" y="4072"/>
                    <a:pt x="977" y="4072"/>
                  </a:cubicBezTo>
                  <a:cubicBezTo>
                    <a:pt x="1120" y="4072"/>
                    <a:pt x="1239" y="4048"/>
                    <a:pt x="1358" y="3929"/>
                  </a:cubicBezTo>
                  <a:cubicBezTo>
                    <a:pt x="1453" y="4025"/>
                    <a:pt x="1573" y="4072"/>
                    <a:pt x="1715" y="4072"/>
                  </a:cubicBezTo>
                  <a:lnTo>
                    <a:pt x="1739" y="4072"/>
                  </a:lnTo>
                  <a:cubicBezTo>
                    <a:pt x="2025" y="4072"/>
                    <a:pt x="2263" y="3834"/>
                    <a:pt x="2263" y="3548"/>
                  </a:cubicBezTo>
                  <a:lnTo>
                    <a:pt x="2263" y="2834"/>
                  </a:lnTo>
                  <a:lnTo>
                    <a:pt x="2335" y="2834"/>
                  </a:lnTo>
                  <a:cubicBezTo>
                    <a:pt x="2525" y="2763"/>
                    <a:pt x="2620" y="2620"/>
                    <a:pt x="2620" y="2453"/>
                  </a:cubicBezTo>
                  <a:lnTo>
                    <a:pt x="2573" y="2286"/>
                  </a:lnTo>
                  <a:lnTo>
                    <a:pt x="2620" y="2262"/>
                  </a:lnTo>
                  <a:cubicBezTo>
                    <a:pt x="2692" y="2167"/>
                    <a:pt x="2739" y="2096"/>
                    <a:pt x="2739" y="1977"/>
                  </a:cubicBezTo>
                  <a:lnTo>
                    <a:pt x="2739" y="1286"/>
                  </a:lnTo>
                  <a:cubicBezTo>
                    <a:pt x="2835" y="1143"/>
                    <a:pt x="2739" y="905"/>
                    <a:pt x="2620" y="691"/>
                  </a:cubicBezTo>
                  <a:cubicBezTo>
                    <a:pt x="2580" y="640"/>
                    <a:pt x="2517" y="611"/>
                    <a:pt x="2457" y="611"/>
                  </a:cubicBezTo>
                  <a:cubicBezTo>
                    <a:pt x="2377" y="611"/>
                    <a:pt x="2301" y="663"/>
                    <a:pt x="2287" y="786"/>
                  </a:cubicBezTo>
                  <a:lnTo>
                    <a:pt x="2287" y="810"/>
                  </a:lnTo>
                  <a:cubicBezTo>
                    <a:pt x="2406" y="976"/>
                    <a:pt x="2477" y="1167"/>
                    <a:pt x="2477" y="1381"/>
                  </a:cubicBezTo>
                  <a:lnTo>
                    <a:pt x="2477" y="2024"/>
                  </a:lnTo>
                  <a:cubicBezTo>
                    <a:pt x="2477" y="2048"/>
                    <a:pt x="2406" y="2096"/>
                    <a:pt x="2382" y="2096"/>
                  </a:cubicBezTo>
                  <a:cubicBezTo>
                    <a:pt x="2358" y="2096"/>
                    <a:pt x="2358" y="2048"/>
                    <a:pt x="2358" y="2024"/>
                  </a:cubicBezTo>
                  <a:lnTo>
                    <a:pt x="2358" y="2000"/>
                  </a:lnTo>
                  <a:lnTo>
                    <a:pt x="2358" y="1310"/>
                  </a:lnTo>
                  <a:cubicBezTo>
                    <a:pt x="2358" y="1215"/>
                    <a:pt x="2287" y="1167"/>
                    <a:pt x="2192" y="1143"/>
                  </a:cubicBezTo>
                  <a:cubicBezTo>
                    <a:pt x="2170" y="1135"/>
                    <a:pt x="2150" y="1131"/>
                    <a:pt x="2132" y="1131"/>
                  </a:cubicBezTo>
                  <a:cubicBezTo>
                    <a:pt x="2049" y="1131"/>
                    <a:pt x="2001" y="1212"/>
                    <a:pt x="2001" y="1310"/>
                  </a:cubicBezTo>
                  <a:lnTo>
                    <a:pt x="2001" y="2048"/>
                  </a:lnTo>
                  <a:lnTo>
                    <a:pt x="2001" y="2096"/>
                  </a:lnTo>
                  <a:cubicBezTo>
                    <a:pt x="2025" y="2262"/>
                    <a:pt x="2144" y="2405"/>
                    <a:pt x="2311" y="2453"/>
                  </a:cubicBezTo>
                  <a:lnTo>
                    <a:pt x="2311" y="2524"/>
                  </a:lnTo>
                  <a:lnTo>
                    <a:pt x="572" y="2524"/>
                  </a:lnTo>
                  <a:lnTo>
                    <a:pt x="572" y="2453"/>
                  </a:lnTo>
                  <a:cubicBezTo>
                    <a:pt x="739" y="2405"/>
                    <a:pt x="882" y="2262"/>
                    <a:pt x="882" y="2048"/>
                  </a:cubicBezTo>
                  <a:lnTo>
                    <a:pt x="882" y="2024"/>
                  </a:lnTo>
                  <a:lnTo>
                    <a:pt x="882" y="1286"/>
                  </a:lnTo>
                  <a:cubicBezTo>
                    <a:pt x="882" y="1191"/>
                    <a:pt x="834" y="1143"/>
                    <a:pt x="739" y="1096"/>
                  </a:cubicBezTo>
                  <a:cubicBezTo>
                    <a:pt x="727" y="1093"/>
                    <a:pt x="714" y="1092"/>
                    <a:pt x="703" y="1092"/>
                  </a:cubicBezTo>
                  <a:cubicBezTo>
                    <a:pt x="601" y="1092"/>
                    <a:pt x="525" y="1179"/>
                    <a:pt x="525" y="1286"/>
                  </a:cubicBezTo>
                  <a:lnTo>
                    <a:pt x="525" y="2024"/>
                  </a:lnTo>
                  <a:cubicBezTo>
                    <a:pt x="525" y="2024"/>
                    <a:pt x="501" y="2096"/>
                    <a:pt x="477" y="2096"/>
                  </a:cubicBezTo>
                  <a:cubicBezTo>
                    <a:pt x="429" y="2096"/>
                    <a:pt x="406" y="2048"/>
                    <a:pt x="406" y="2024"/>
                  </a:cubicBezTo>
                  <a:lnTo>
                    <a:pt x="406" y="1334"/>
                  </a:lnTo>
                  <a:cubicBezTo>
                    <a:pt x="406" y="786"/>
                    <a:pt x="858" y="333"/>
                    <a:pt x="1430" y="333"/>
                  </a:cubicBezTo>
                  <a:cubicBezTo>
                    <a:pt x="1549" y="333"/>
                    <a:pt x="1668" y="357"/>
                    <a:pt x="1739" y="381"/>
                  </a:cubicBezTo>
                  <a:cubicBezTo>
                    <a:pt x="1760" y="392"/>
                    <a:pt x="1781" y="396"/>
                    <a:pt x="1801" y="396"/>
                  </a:cubicBezTo>
                  <a:cubicBezTo>
                    <a:pt x="1873" y="396"/>
                    <a:pt x="1935" y="336"/>
                    <a:pt x="1954" y="262"/>
                  </a:cubicBezTo>
                  <a:cubicBezTo>
                    <a:pt x="1977" y="191"/>
                    <a:pt x="1930" y="95"/>
                    <a:pt x="1834" y="71"/>
                  </a:cubicBezTo>
                  <a:cubicBezTo>
                    <a:pt x="1692" y="0"/>
                    <a:pt x="1382" y="0"/>
                    <a:pt x="13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06"/>
            <p:cNvSpPr/>
            <p:nvPr/>
          </p:nvSpPr>
          <p:spPr>
            <a:xfrm>
              <a:off x="7692180" y="3757677"/>
              <a:ext cx="41204" cy="41204"/>
            </a:xfrm>
            <a:custGeom>
              <a:avLst/>
              <a:gdLst/>
              <a:ahLst/>
              <a:cxnLst/>
              <a:rect l="l" t="t" r="r" b="b"/>
              <a:pathLst>
                <a:path w="1382" h="1382" extrusionOk="0">
                  <a:moveTo>
                    <a:pt x="691" y="334"/>
                  </a:moveTo>
                  <a:cubicBezTo>
                    <a:pt x="858" y="334"/>
                    <a:pt x="1049" y="476"/>
                    <a:pt x="1049" y="691"/>
                  </a:cubicBezTo>
                  <a:cubicBezTo>
                    <a:pt x="1049" y="857"/>
                    <a:pt x="906" y="1048"/>
                    <a:pt x="691" y="1048"/>
                  </a:cubicBezTo>
                  <a:cubicBezTo>
                    <a:pt x="525" y="1048"/>
                    <a:pt x="334" y="905"/>
                    <a:pt x="334" y="691"/>
                  </a:cubicBezTo>
                  <a:cubicBezTo>
                    <a:pt x="334" y="476"/>
                    <a:pt x="525" y="334"/>
                    <a:pt x="691" y="334"/>
                  </a:cubicBezTo>
                  <a:close/>
                  <a:moveTo>
                    <a:pt x="691" y="0"/>
                  </a:moveTo>
                  <a:cubicBezTo>
                    <a:pt x="310" y="0"/>
                    <a:pt x="1" y="310"/>
                    <a:pt x="1" y="691"/>
                  </a:cubicBezTo>
                  <a:cubicBezTo>
                    <a:pt x="1" y="1072"/>
                    <a:pt x="310" y="1381"/>
                    <a:pt x="691" y="1381"/>
                  </a:cubicBezTo>
                  <a:cubicBezTo>
                    <a:pt x="1072" y="1381"/>
                    <a:pt x="1382" y="1072"/>
                    <a:pt x="1382" y="691"/>
                  </a:cubicBezTo>
                  <a:cubicBezTo>
                    <a:pt x="1382"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06"/>
            <p:cNvSpPr/>
            <p:nvPr/>
          </p:nvSpPr>
          <p:spPr>
            <a:xfrm>
              <a:off x="7692180" y="3573060"/>
              <a:ext cx="41204" cy="41204"/>
            </a:xfrm>
            <a:custGeom>
              <a:avLst/>
              <a:gdLst/>
              <a:ahLst/>
              <a:cxnLst/>
              <a:rect l="l" t="t" r="r" b="b"/>
              <a:pathLst>
                <a:path w="1382" h="1382" extrusionOk="0">
                  <a:moveTo>
                    <a:pt x="691" y="334"/>
                  </a:moveTo>
                  <a:cubicBezTo>
                    <a:pt x="882" y="334"/>
                    <a:pt x="1049" y="500"/>
                    <a:pt x="1049" y="691"/>
                  </a:cubicBezTo>
                  <a:cubicBezTo>
                    <a:pt x="1049" y="905"/>
                    <a:pt x="858" y="1048"/>
                    <a:pt x="691" y="1048"/>
                  </a:cubicBezTo>
                  <a:cubicBezTo>
                    <a:pt x="477" y="1048"/>
                    <a:pt x="334" y="858"/>
                    <a:pt x="334" y="691"/>
                  </a:cubicBezTo>
                  <a:cubicBezTo>
                    <a:pt x="334" y="477"/>
                    <a:pt x="525" y="334"/>
                    <a:pt x="691" y="334"/>
                  </a:cubicBezTo>
                  <a:close/>
                  <a:moveTo>
                    <a:pt x="691" y="0"/>
                  </a:moveTo>
                  <a:cubicBezTo>
                    <a:pt x="310" y="0"/>
                    <a:pt x="1" y="310"/>
                    <a:pt x="1" y="691"/>
                  </a:cubicBezTo>
                  <a:cubicBezTo>
                    <a:pt x="1" y="1072"/>
                    <a:pt x="310" y="1382"/>
                    <a:pt x="691" y="1382"/>
                  </a:cubicBezTo>
                  <a:cubicBezTo>
                    <a:pt x="1072" y="1382"/>
                    <a:pt x="1382" y="1072"/>
                    <a:pt x="1382" y="691"/>
                  </a:cubicBezTo>
                  <a:cubicBezTo>
                    <a:pt x="1382" y="310"/>
                    <a:pt x="1072"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06"/>
            <p:cNvSpPr/>
            <p:nvPr/>
          </p:nvSpPr>
          <p:spPr>
            <a:xfrm>
              <a:off x="7670892" y="3622047"/>
              <a:ext cx="83094" cy="122868"/>
            </a:xfrm>
            <a:custGeom>
              <a:avLst/>
              <a:gdLst/>
              <a:ahLst/>
              <a:cxnLst/>
              <a:rect l="l" t="t" r="r" b="b"/>
              <a:pathLst>
                <a:path w="2787" h="4121" extrusionOk="0">
                  <a:moveTo>
                    <a:pt x="1358" y="1"/>
                  </a:moveTo>
                  <a:cubicBezTo>
                    <a:pt x="953" y="1"/>
                    <a:pt x="620" y="120"/>
                    <a:pt x="358" y="405"/>
                  </a:cubicBezTo>
                  <a:cubicBezTo>
                    <a:pt x="191" y="620"/>
                    <a:pt x="96" y="882"/>
                    <a:pt x="48" y="1144"/>
                  </a:cubicBezTo>
                  <a:cubicBezTo>
                    <a:pt x="0" y="1358"/>
                    <a:pt x="0" y="1572"/>
                    <a:pt x="0" y="1787"/>
                  </a:cubicBezTo>
                  <a:lnTo>
                    <a:pt x="0" y="1977"/>
                  </a:lnTo>
                  <a:lnTo>
                    <a:pt x="0" y="2453"/>
                  </a:lnTo>
                  <a:cubicBezTo>
                    <a:pt x="0" y="2501"/>
                    <a:pt x="48" y="2549"/>
                    <a:pt x="72" y="2549"/>
                  </a:cubicBezTo>
                  <a:cubicBezTo>
                    <a:pt x="215" y="2668"/>
                    <a:pt x="358" y="2692"/>
                    <a:pt x="477" y="2692"/>
                  </a:cubicBezTo>
                  <a:lnTo>
                    <a:pt x="477" y="3597"/>
                  </a:lnTo>
                  <a:cubicBezTo>
                    <a:pt x="477" y="3882"/>
                    <a:pt x="691" y="4120"/>
                    <a:pt x="1001" y="4120"/>
                  </a:cubicBezTo>
                  <a:cubicBezTo>
                    <a:pt x="1143" y="4120"/>
                    <a:pt x="1263" y="4073"/>
                    <a:pt x="1382" y="3978"/>
                  </a:cubicBezTo>
                  <a:cubicBezTo>
                    <a:pt x="1477" y="4073"/>
                    <a:pt x="1620" y="4120"/>
                    <a:pt x="1763" y="4120"/>
                  </a:cubicBezTo>
                  <a:cubicBezTo>
                    <a:pt x="2072" y="4120"/>
                    <a:pt x="2263" y="3859"/>
                    <a:pt x="2263" y="3597"/>
                  </a:cubicBezTo>
                  <a:lnTo>
                    <a:pt x="2263" y="2692"/>
                  </a:lnTo>
                  <a:lnTo>
                    <a:pt x="2429" y="2692"/>
                  </a:lnTo>
                  <a:cubicBezTo>
                    <a:pt x="2596" y="2668"/>
                    <a:pt x="2739" y="2453"/>
                    <a:pt x="2739" y="2287"/>
                  </a:cubicBezTo>
                  <a:lnTo>
                    <a:pt x="2739" y="1620"/>
                  </a:lnTo>
                  <a:lnTo>
                    <a:pt x="2787" y="1310"/>
                  </a:lnTo>
                  <a:cubicBezTo>
                    <a:pt x="2787" y="1096"/>
                    <a:pt x="2739" y="953"/>
                    <a:pt x="2691" y="810"/>
                  </a:cubicBezTo>
                  <a:lnTo>
                    <a:pt x="2596" y="620"/>
                  </a:lnTo>
                  <a:cubicBezTo>
                    <a:pt x="2555" y="569"/>
                    <a:pt x="2497" y="540"/>
                    <a:pt x="2441" y="540"/>
                  </a:cubicBezTo>
                  <a:cubicBezTo>
                    <a:pt x="2364" y="540"/>
                    <a:pt x="2290" y="592"/>
                    <a:pt x="2263" y="715"/>
                  </a:cubicBezTo>
                  <a:lnTo>
                    <a:pt x="2263" y="739"/>
                  </a:lnTo>
                  <a:cubicBezTo>
                    <a:pt x="2334" y="834"/>
                    <a:pt x="2358" y="882"/>
                    <a:pt x="2382" y="977"/>
                  </a:cubicBezTo>
                  <a:cubicBezTo>
                    <a:pt x="2453" y="1120"/>
                    <a:pt x="2453" y="1239"/>
                    <a:pt x="2453" y="1382"/>
                  </a:cubicBezTo>
                  <a:lnTo>
                    <a:pt x="2453" y="1858"/>
                  </a:lnTo>
                  <a:lnTo>
                    <a:pt x="2453" y="2263"/>
                  </a:lnTo>
                  <a:cubicBezTo>
                    <a:pt x="2453" y="2287"/>
                    <a:pt x="2429" y="2311"/>
                    <a:pt x="2358" y="2311"/>
                  </a:cubicBezTo>
                  <a:cubicBezTo>
                    <a:pt x="2334" y="2311"/>
                    <a:pt x="2334" y="2287"/>
                    <a:pt x="2334" y="2263"/>
                  </a:cubicBezTo>
                  <a:lnTo>
                    <a:pt x="2334" y="2215"/>
                  </a:lnTo>
                  <a:lnTo>
                    <a:pt x="2334" y="1215"/>
                  </a:lnTo>
                  <a:cubicBezTo>
                    <a:pt x="2334" y="1120"/>
                    <a:pt x="2263" y="1072"/>
                    <a:pt x="2191" y="1025"/>
                  </a:cubicBezTo>
                  <a:cubicBezTo>
                    <a:pt x="2179" y="1022"/>
                    <a:pt x="2167" y="1021"/>
                    <a:pt x="2155" y="1021"/>
                  </a:cubicBezTo>
                  <a:cubicBezTo>
                    <a:pt x="2053" y="1021"/>
                    <a:pt x="1977" y="1108"/>
                    <a:pt x="1977" y="1215"/>
                  </a:cubicBezTo>
                  <a:lnTo>
                    <a:pt x="1977" y="3525"/>
                  </a:lnTo>
                  <a:cubicBezTo>
                    <a:pt x="1977" y="3632"/>
                    <a:pt x="1881" y="3719"/>
                    <a:pt x="1776" y="3719"/>
                  </a:cubicBezTo>
                  <a:cubicBezTo>
                    <a:pt x="1764" y="3719"/>
                    <a:pt x="1751" y="3718"/>
                    <a:pt x="1739" y="3716"/>
                  </a:cubicBezTo>
                  <a:cubicBezTo>
                    <a:pt x="1644" y="3692"/>
                    <a:pt x="1620" y="3620"/>
                    <a:pt x="1620" y="3525"/>
                  </a:cubicBezTo>
                  <a:lnTo>
                    <a:pt x="1620" y="3501"/>
                  </a:lnTo>
                  <a:lnTo>
                    <a:pt x="1620" y="2025"/>
                  </a:lnTo>
                  <a:cubicBezTo>
                    <a:pt x="1620" y="1930"/>
                    <a:pt x="1548" y="1858"/>
                    <a:pt x="1477" y="1834"/>
                  </a:cubicBezTo>
                  <a:cubicBezTo>
                    <a:pt x="1464" y="1832"/>
                    <a:pt x="1452" y="1831"/>
                    <a:pt x="1440" y="1831"/>
                  </a:cubicBezTo>
                  <a:cubicBezTo>
                    <a:pt x="1339" y="1831"/>
                    <a:pt x="1263" y="1918"/>
                    <a:pt x="1263" y="2025"/>
                  </a:cubicBezTo>
                  <a:lnTo>
                    <a:pt x="1263" y="3501"/>
                  </a:lnTo>
                  <a:lnTo>
                    <a:pt x="1263" y="3525"/>
                  </a:lnTo>
                  <a:cubicBezTo>
                    <a:pt x="1263" y="3620"/>
                    <a:pt x="1191" y="3692"/>
                    <a:pt x="1143" y="3716"/>
                  </a:cubicBezTo>
                  <a:cubicBezTo>
                    <a:pt x="1131" y="3718"/>
                    <a:pt x="1119" y="3719"/>
                    <a:pt x="1106" y="3719"/>
                  </a:cubicBezTo>
                  <a:cubicBezTo>
                    <a:pt x="1001" y="3719"/>
                    <a:pt x="905" y="3632"/>
                    <a:pt x="905" y="3525"/>
                  </a:cubicBezTo>
                  <a:lnTo>
                    <a:pt x="905" y="1215"/>
                  </a:lnTo>
                  <a:cubicBezTo>
                    <a:pt x="905" y="1120"/>
                    <a:pt x="834" y="1072"/>
                    <a:pt x="762" y="1025"/>
                  </a:cubicBezTo>
                  <a:cubicBezTo>
                    <a:pt x="750" y="1022"/>
                    <a:pt x="738" y="1021"/>
                    <a:pt x="726" y="1021"/>
                  </a:cubicBezTo>
                  <a:cubicBezTo>
                    <a:pt x="625" y="1021"/>
                    <a:pt x="548" y="1108"/>
                    <a:pt x="548" y="1215"/>
                  </a:cubicBezTo>
                  <a:lnTo>
                    <a:pt x="548" y="2263"/>
                  </a:lnTo>
                  <a:cubicBezTo>
                    <a:pt x="548" y="2287"/>
                    <a:pt x="524" y="2311"/>
                    <a:pt x="477" y="2311"/>
                  </a:cubicBezTo>
                  <a:cubicBezTo>
                    <a:pt x="453" y="2311"/>
                    <a:pt x="429" y="2287"/>
                    <a:pt x="429" y="2263"/>
                  </a:cubicBezTo>
                  <a:lnTo>
                    <a:pt x="429" y="1906"/>
                  </a:lnTo>
                  <a:lnTo>
                    <a:pt x="429" y="1429"/>
                  </a:lnTo>
                  <a:cubicBezTo>
                    <a:pt x="429" y="1310"/>
                    <a:pt x="429" y="1144"/>
                    <a:pt x="453" y="1025"/>
                  </a:cubicBezTo>
                  <a:cubicBezTo>
                    <a:pt x="477" y="906"/>
                    <a:pt x="548" y="834"/>
                    <a:pt x="596" y="739"/>
                  </a:cubicBezTo>
                  <a:cubicBezTo>
                    <a:pt x="715" y="548"/>
                    <a:pt x="929" y="405"/>
                    <a:pt x="1143" y="358"/>
                  </a:cubicBezTo>
                  <a:cubicBezTo>
                    <a:pt x="1239" y="310"/>
                    <a:pt x="1358" y="310"/>
                    <a:pt x="1429" y="310"/>
                  </a:cubicBezTo>
                  <a:cubicBezTo>
                    <a:pt x="1548" y="310"/>
                    <a:pt x="1667" y="358"/>
                    <a:pt x="1763" y="382"/>
                  </a:cubicBezTo>
                  <a:cubicBezTo>
                    <a:pt x="1779" y="386"/>
                    <a:pt x="1795" y="388"/>
                    <a:pt x="1811" y="388"/>
                  </a:cubicBezTo>
                  <a:cubicBezTo>
                    <a:pt x="1888" y="388"/>
                    <a:pt x="1957" y="341"/>
                    <a:pt x="1977" y="263"/>
                  </a:cubicBezTo>
                  <a:cubicBezTo>
                    <a:pt x="2001" y="167"/>
                    <a:pt x="1953" y="72"/>
                    <a:pt x="1858" y="48"/>
                  </a:cubicBezTo>
                  <a:cubicBezTo>
                    <a:pt x="1715" y="1"/>
                    <a:pt x="1405" y="1"/>
                    <a:pt x="1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2" name="Google Shape;11502;p106"/>
          <p:cNvGrpSpPr/>
          <p:nvPr/>
        </p:nvGrpSpPr>
        <p:grpSpPr>
          <a:xfrm>
            <a:off x="1048518" y="1922930"/>
            <a:ext cx="362163" cy="354351"/>
            <a:chOff x="1696206" y="1922930"/>
            <a:chExt cx="362163" cy="354351"/>
          </a:xfrm>
        </p:grpSpPr>
        <p:sp>
          <p:nvSpPr>
            <p:cNvPr id="11503" name="Google Shape;11503;p106"/>
            <p:cNvSpPr/>
            <p:nvPr/>
          </p:nvSpPr>
          <p:spPr>
            <a:xfrm>
              <a:off x="1701185" y="1927909"/>
              <a:ext cx="342962" cy="342276"/>
            </a:xfrm>
            <a:custGeom>
              <a:avLst/>
              <a:gdLst/>
              <a:ahLst/>
              <a:cxnLst/>
              <a:rect l="l" t="t" r="r" b="b"/>
              <a:pathLst>
                <a:path w="11503" h="11480" extrusionOk="0">
                  <a:moveTo>
                    <a:pt x="5740" y="1596"/>
                  </a:moveTo>
                  <a:cubicBezTo>
                    <a:pt x="8050" y="1596"/>
                    <a:pt x="9884" y="3454"/>
                    <a:pt x="9884" y="5740"/>
                  </a:cubicBezTo>
                  <a:cubicBezTo>
                    <a:pt x="9884" y="8026"/>
                    <a:pt x="8050" y="9883"/>
                    <a:pt x="5740" y="9883"/>
                  </a:cubicBezTo>
                  <a:cubicBezTo>
                    <a:pt x="3454" y="9883"/>
                    <a:pt x="1596" y="8026"/>
                    <a:pt x="1596" y="5740"/>
                  </a:cubicBezTo>
                  <a:cubicBezTo>
                    <a:pt x="1596" y="3454"/>
                    <a:pt x="3454" y="1596"/>
                    <a:pt x="5740" y="1596"/>
                  </a:cubicBezTo>
                  <a:close/>
                  <a:moveTo>
                    <a:pt x="5740" y="1"/>
                  </a:moveTo>
                  <a:cubicBezTo>
                    <a:pt x="2573" y="1"/>
                    <a:pt x="1" y="2572"/>
                    <a:pt x="1" y="5740"/>
                  </a:cubicBezTo>
                  <a:cubicBezTo>
                    <a:pt x="1" y="8883"/>
                    <a:pt x="2596" y="11479"/>
                    <a:pt x="5740" y="11479"/>
                  </a:cubicBezTo>
                  <a:cubicBezTo>
                    <a:pt x="8907" y="11479"/>
                    <a:pt x="11503" y="8883"/>
                    <a:pt x="11503" y="5740"/>
                  </a:cubicBezTo>
                  <a:cubicBezTo>
                    <a:pt x="11503" y="2572"/>
                    <a:pt x="8931" y="1"/>
                    <a:pt x="574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06"/>
            <p:cNvSpPr/>
            <p:nvPr/>
          </p:nvSpPr>
          <p:spPr>
            <a:xfrm>
              <a:off x="1792778" y="1940700"/>
              <a:ext cx="252086" cy="329486"/>
            </a:xfrm>
            <a:custGeom>
              <a:avLst/>
              <a:gdLst/>
              <a:ahLst/>
              <a:cxnLst/>
              <a:rect l="l" t="t" r="r" b="b"/>
              <a:pathLst>
                <a:path w="8455" h="11051" extrusionOk="0">
                  <a:moveTo>
                    <a:pt x="4906" y="0"/>
                  </a:moveTo>
                  <a:lnTo>
                    <a:pt x="4906" y="0"/>
                  </a:lnTo>
                  <a:cubicBezTo>
                    <a:pt x="6716" y="953"/>
                    <a:pt x="7978" y="2906"/>
                    <a:pt x="7978" y="5096"/>
                  </a:cubicBezTo>
                  <a:cubicBezTo>
                    <a:pt x="7978" y="8288"/>
                    <a:pt x="5383" y="10836"/>
                    <a:pt x="2239" y="10836"/>
                  </a:cubicBezTo>
                  <a:cubicBezTo>
                    <a:pt x="1429" y="10836"/>
                    <a:pt x="691" y="10693"/>
                    <a:pt x="1" y="10407"/>
                  </a:cubicBezTo>
                  <a:lnTo>
                    <a:pt x="1" y="10407"/>
                  </a:lnTo>
                  <a:cubicBezTo>
                    <a:pt x="810" y="10812"/>
                    <a:pt x="1715" y="11050"/>
                    <a:pt x="2668" y="11050"/>
                  </a:cubicBezTo>
                  <a:cubicBezTo>
                    <a:pt x="5859" y="11050"/>
                    <a:pt x="8431" y="8454"/>
                    <a:pt x="8431" y="5311"/>
                  </a:cubicBezTo>
                  <a:cubicBezTo>
                    <a:pt x="8455" y="2929"/>
                    <a:pt x="7002" y="881"/>
                    <a:pt x="490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06"/>
            <p:cNvSpPr/>
            <p:nvPr/>
          </p:nvSpPr>
          <p:spPr>
            <a:xfrm>
              <a:off x="1871610" y="1927909"/>
              <a:ext cx="172539" cy="171138"/>
            </a:xfrm>
            <a:custGeom>
              <a:avLst/>
              <a:gdLst/>
              <a:ahLst/>
              <a:cxnLst/>
              <a:rect l="l" t="t" r="r" b="b"/>
              <a:pathLst>
                <a:path w="5787" h="5740" extrusionOk="0">
                  <a:moveTo>
                    <a:pt x="24" y="1"/>
                  </a:moveTo>
                  <a:lnTo>
                    <a:pt x="0" y="1596"/>
                  </a:lnTo>
                  <a:cubicBezTo>
                    <a:pt x="2286" y="1596"/>
                    <a:pt x="4144" y="3430"/>
                    <a:pt x="4144" y="5740"/>
                  </a:cubicBezTo>
                  <a:lnTo>
                    <a:pt x="5787" y="5740"/>
                  </a:lnTo>
                  <a:cubicBezTo>
                    <a:pt x="5787" y="2572"/>
                    <a:pt x="3215" y="1"/>
                    <a:pt x="2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06"/>
            <p:cNvSpPr/>
            <p:nvPr/>
          </p:nvSpPr>
          <p:spPr>
            <a:xfrm>
              <a:off x="1939052" y="1940700"/>
              <a:ext cx="105813" cy="158347"/>
            </a:xfrm>
            <a:custGeom>
              <a:avLst/>
              <a:gdLst/>
              <a:ahLst/>
              <a:cxnLst/>
              <a:rect l="l" t="t" r="r" b="b"/>
              <a:pathLst>
                <a:path w="3549" h="5311" extrusionOk="0">
                  <a:moveTo>
                    <a:pt x="0" y="0"/>
                  </a:moveTo>
                  <a:lnTo>
                    <a:pt x="0" y="0"/>
                  </a:lnTo>
                  <a:cubicBezTo>
                    <a:pt x="1810" y="953"/>
                    <a:pt x="3072" y="2906"/>
                    <a:pt x="3072" y="5096"/>
                  </a:cubicBezTo>
                  <a:lnTo>
                    <a:pt x="3072" y="5311"/>
                  </a:lnTo>
                  <a:lnTo>
                    <a:pt x="3549" y="5311"/>
                  </a:lnTo>
                  <a:lnTo>
                    <a:pt x="3549" y="5168"/>
                  </a:lnTo>
                  <a:lnTo>
                    <a:pt x="3549" y="5096"/>
                  </a:lnTo>
                  <a:cubicBezTo>
                    <a:pt x="3549" y="4858"/>
                    <a:pt x="3525" y="4644"/>
                    <a:pt x="3477" y="4406"/>
                  </a:cubicBezTo>
                  <a:lnTo>
                    <a:pt x="3406" y="3977"/>
                  </a:lnTo>
                  <a:cubicBezTo>
                    <a:pt x="3215" y="3167"/>
                    <a:pt x="2858" y="2453"/>
                    <a:pt x="2382" y="1810"/>
                  </a:cubicBezTo>
                  <a:cubicBezTo>
                    <a:pt x="2191" y="1620"/>
                    <a:pt x="2025" y="1381"/>
                    <a:pt x="1810" y="1191"/>
                  </a:cubicBezTo>
                  <a:cubicBezTo>
                    <a:pt x="1667" y="1048"/>
                    <a:pt x="1525" y="929"/>
                    <a:pt x="1358" y="810"/>
                  </a:cubicBezTo>
                  <a:cubicBezTo>
                    <a:pt x="953" y="476"/>
                    <a:pt x="477" y="214"/>
                    <a:pt x="0"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06"/>
            <p:cNvSpPr/>
            <p:nvPr/>
          </p:nvSpPr>
          <p:spPr>
            <a:xfrm>
              <a:off x="1739528" y="1927194"/>
              <a:ext cx="133512" cy="95169"/>
            </a:xfrm>
            <a:custGeom>
              <a:avLst/>
              <a:gdLst/>
              <a:ahLst/>
              <a:cxnLst/>
              <a:rect l="l" t="t" r="r" b="b"/>
              <a:pathLst>
                <a:path w="4478" h="3192" extrusionOk="0">
                  <a:moveTo>
                    <a:pt x="4478" y="1"/>
                  </a:moveTo>
                  <a:cubicBezTo>
                    <a:pt x="2668" y="1"/>
                    <a:pt x="1048" y="858"/>
                    <a:pt x="1" y="2168"/>
                  </a:cubicBezTo>
                  <a:lnTo>
                    <a:pt x="1287" y="3192"/>
                  </a:lnTo>
                  <a:cubicBezTo>
                    <a:pt x="2025" y="2239"/>
                    <a:pt x="3168" y="1644"/>
                    <a:pt x="4478" y="1644"/>
                  </a:cubicBezTo>
                  <a:lnTo>
                    <a:pt x="4478" y="1"/>
                  </a:ln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06"/>
            <p:cNvSpPr/>
            <p:nvPr/>
          </p:nvSpPr>
          <p:spPr>
            <a:xfrm>
              <a:off x="1696206" y="1922930"/>
              <a:ext cx="362163" cy="354351"/>
            </a:xfrm>
            <a:custGeom>
              <a:avLst/>
              <a:gdLst/>
              <a:ahLst/>
              <a:cxnLst/>
              <a:rect l="l" t="t" r="r" b="b"/>
              <a:pathLst>
                <a:path w="12147" h="11885" extrusionOk="0">
                  <a:moveTo>
                    <a:pt x="5788" y="334"/>
                  </a:moveTo>
                  <a:lnTo>
                    <a:pt x="5788" y="1620"/>
                  </a:lnTo>
                  <a:cubicBezTo>
                    <a:pt x="5669" y="1620"/>
                    <a:pt x="5550" y="1620"/>
                    <a:pt x="5431" y="1644"/>
                  </a:cubicBezTo>
                  <a:cubicBezTo>
                    <a:pt x="4407" y="1763"/>
                    <a:pt x="3502" y="2216"/>
                    <a:pt x="2859" y="2930"/>
                  </a:cubicBezTo>
                  <a:lnTo>
                    <a:pt x="2692" y="3073"/>
                  </a:lnTo>
                  <a:lnTo>
                    <a:pt x="1715" y="2263"/>
                  </a:lnTo>
                  <a:lnTo>
                    <a:pt x="2025" y="1977"/>
                  </a:lnTo>
                  <a:cubicBezTo>
                    <a:pt x="2906" y="1072"/>
                    <a:pt x="4049" y="525"/>
                    <a:pt x="5288" y="358"/>
                  </a:cubicBezTo>
                  <a:cubicBezTo>
                    <a:pt x="5431" y="334"/>
                    <a:pt x="5597" y="334"/>
                    <a:pt x="5740" y="334"/>
                  </a:cubicBezTo>
                  <a:close/>
                  <a:moveTo>
                    <a:pt x="6097" y="429"/>
                  </a:moveTo>
                  <a:cubicBezTo>
                    <a:pt x="7526" y="453"/>
                    <a:pt x="8860" y="1049"/>
                    <a:pt x="9884" y="2073"/>
                  </a:cubicBezTo>
                  <a:cubicBezTo>
                    <a:pt x="10884" y="3073"/>
                    <a:pt x="11456" y="4406"/>
                    <a:pt x="11503" y="5835"/>
                  </a:cubicBezTo>
                  <a:lnTo>
                    <a:pt x="10241" y="5835"/>
                  </a:lnTo>
                  <a:cubicBezTo>
                    <a:pt x="10170" y="4454"/>
                    <a:pt x="9455" y="3192"/>
                    <a:pt x="8288" y="2430"/>
                  </a:cubicBezTo>
                  <a:cubicBezTo>
                    <a:pt x="8260" y="2402"/>
                    <a:pt x="8228" y="2388"/>
                    <a:pt x="8196" y="2388"/>
                  </a:cubicBezTo>
                  <a:cubicBezTo>
                    <a:pt x="8145" y="2388"/>
                    <a:pt x="8093" y="2420"/>
                    <a:pt x="8050" y="2478"/>
                  </a:cubicBezTo>
                  <a:cubicBezTo>
                    <a:pt x="8003" y="2573"/>
                    <a:pt x="8026" y="2668"/>
                    <a:pt x="8122" y="2716"/>
                  </a:cubicBezTo>
                  <a:cubicBezTo>
                    <a:pt x="9241" y="3454"/>
                    <a:pt x="9908" y="4692"/>
                    <a:pt x="9908" y="6026"/>
                  </a:cubicBezTo>
                  <a:cubicBezTo>
                    <a:pt x="9908" y="8098"/>
                    <a:pt x="8122" y="9884"/>
                    <a:pt x="5931" y="9884"/>
                  </a:cubicBezTo>
                  <a:cubicBezTo>
                    <a:pt x="3764" y="9884"/>
                    <a:pt x="1977" y="8098"/>
                    <a:pt x="1977" y="5931"/>
                  </a:cubicBezTo>
                  <a:cubicBezTo>
                    <a:pt x="1977" y="5073"/>
                    <a:pt x="2287" y="4240"/>
                    <a:pt x="2787" y="3549"/>
                  </a:cubicBezTo>
                  <a:cubicBezTo>
                    <a:pt x="3287" y="2859"/>
                    <a:pt x="4049" y="2382"/>
                    <a:pt x="4835" y="2144"/>
                  </a:cubicBezTo>
                  <a:cubicBezTo>
                    <a:pt x="5192" y="2073"/>
                    <a:pt x="5550" y="2001"/>
                    <a:pt x="5954" y="2001"/>
                  </a:cubicBezTo>
                  <a:cubicBezTo>
                    <a:pt x="6455" y="2001"/>
                    <a:pt x="6955" y="2096"/>
                    <a:pt x="7431" y="2311"/>
                  </a:cubicBezTo>
                  <a:cubicBezTo>
                    <a:pt x="7444" y="2314"/>
                    <a:pt x="7457" y="2315"/>
                    <a:pt x="7470" y="2315"/>
                  </a:cubicBezTo>
                  <a:cubicBezTo>
                    <a:pt x="7556" y="2315"/>
                    <a:pt x="7648" y="2254"/>
                    <a:pt x="7669" y="2192"/>
                  </a:cubicBezTo>
                  <a:cubicBezTo>
                    <a:pt x="7669" y="2096"/>
                    <a:pt x="7645" y="2025"/>
                    <a:pt x="7550" y="2001"/>
                  </a:cubicBezTo>
                  <a:cubicBezTo>
                    <a:pt x="7098" y="1811"/>
                    <a:pt x="6597" y="1715"/>
                    <a:pt x="6097" y="1715"/>
                  </a:cubicBezTo>
                  <a:lnTo>
                    <a:pt x="6097" y="429"/>
                  </a:lnTo>
                  <a:close/>
                  <a:moveTo>
                    <a:pt x="5502" y="1"/>
                  </a:moveTo>
                  <a:cubicBezTo>
                    <a:pt x="5264" y="48"/>
                    <a:pt x="4978" y="72"/>
                    <a:pt x="4740" y="96"/>
                  </a:cubicBezTo>
                  <a:cubicBezTo>
                    <a:pt x="4454" y="168"/>
                    <a:pt x="4121" y="239"/>
                    <a:pt x="3835" y="358"/>
                  </a:cubicBezTo>
                  <a:cubicBezTo>
                    <a:pt x="3049" y="668"/>
                    <a:pt x="2311" y="1144"/>
                    <a:pt x="1715" y="1739"/>
                  </a:cubicBezTo>
                  <a:cubicBezTo>
                    <a:pt x="596" y="2859"/>
                    <a:pt x="1" y="4359"/>
                    <a:pt x="1" y="5931"/>
                  </a:cubicBezTo>
                  <a:cubicBezTo>
                    <a:pt x="1" y="7431"/>
                    <a:pt x="549" y="8884"/>
                    <a:pt x="1573" y="9979"/>
                  </a:cubicBezTo>
                  <a:cubicBezTo>
                    <a:pt x="1598" y="10017"/>
                    <a:pt x="1644" y="10042"/>
                    <a:pt x="1692" y="10042"/>
                  </a:cubicBezTo>
                  <a:cubicBezTo>
                    <a:pt x="1734" y="10042"/>
                    <a:pt x="1778" y="10023"/>
                    <a:pt x="1811" y="9979"/>
                  </a:cubicBezTo>
                  <a:cubicBezTo>
                    <a:pt x="1858" y="9931"/>
                    <a:pt x="1858" y="9812"/>
                    <a:pt x="1811" y="9741"/>
                  </a:cubicBezTo>
                  <a:cubicBezTo>
                    <a:pt x="858" y="8693"/>
                    <a:pt x="310" y="7359"/>
                    <a:pt x="310" y="5931"/>
                  </a:cubicBezTo>
                  <a:cubicBezTo>
                    <a:pt x="310" y="4716"/>
                    <a:pt x="715" y="3525"/>
                    <a:pt x="1454" y="2573"/>
                  </a:cubicBezTo>
                  <a:lnTo>
                    <a:pt x="2430" y="3382"/>
                  </a:lnTo>
                  <a:cubicBezTo>
                    <a:pt x="1906" y="4121"/>
                    <a:pt x="1573" y="5002"/>
                    <a:pt x="1573" y="6026"/>
                  </a:cubicBezTo>
                  <a:cubicBezTo>
                    <a:pt x="1596" y="8336"/>
                    <a:pt x="3502" y="10217"/>
                    <a:pt x="5812" y="10241"/>
                  </a:cubicBezTo>
                  <a:cubicBezTo>
                    <a:pt x="5841" y="10242"/>
                    <a:pt x="5871" y="10242"/>
                    <a:pt x="5900" y="10242"/>
                  </a:cubicBezTo>
                  <a:cubicBezTo>
                    <a:pt x="8217" y="10242"/>
                    <a:pt x="10099" y="8402"/>
                    <a:pt x="10193" y="6121"/>
                  </a:cubicBezTo>
                  <a:lnTo>
                    <a:pt x="11479" y="6121"/>
                  </a:lnTo>
                  <a:cubicBezTo>
                    <a:pt x="11456" y="7550"/>
                    <a:pt x="10860" y="8884"/>
                    <a:pt x="9836" y="9884"/>
                  </a:cubicBezTo>
                  <a:cubicBezTo>
                    <a:pt x="8788" y="10932"/>
                    <a:pt x="7360" y="11527"/>
                    <a:pt x="5883" y="11527"/>
                  </a:cubicBezTo>
                  <a:cubicBezTo>
                    <a:pt x="4597" y="11527"/>
                    <a:pt x="3359" y="11074"/>
                    <a:pt x="2358" y="10289"/>
                  </a:cubicBezTo>
                  <a:cubicBezTo>
                    <a:pt x="2336" y="10255"/>
                    <a:pt x="2299" y="10238"/>
                    <a:pt x="2260" y="10238"/>
                  </a:cubicBezTo>
                  <a:cubicBezTo>
                    <a:pt x="2216" y="10238"/>
                    <a:pt x="2170" y="10261"/>
                    <a:pt x="2144" y="10312"/>
                  </a:cubicBezTo>
                  <a:cubicBezTo>
                    <a:pt x="2073" y="10360"/>
                    <a:pt x="2073" y="10479"/>
                    <a:pt x="2168" y="10551"/>
                  </a:cubicBezTo>
                  <a:cubicBezTo>
                    <a:pt x="3192" y="11408"/>
                    <a:pt x="4549" y="11884"/>
                    <a:pt x="5907" y="11884"/>
                  </a:cubicBezTo>
                  <a:cubicBezTo>
                    <a:pt x="7883" y="11884"/>
                    <a:pt x="9717" y="10932"/>
                    <a:pt x="10860" y="9241"/>
                  </a:cubicBezTo>
                  <a:cubicBezTo>
                    <a:pt x="11265" y="8622"/>
                    <a:pt x="11575" y="7907"/>
                    <a:pt x="11718" y="7145"/>
                  </a:cubicBezTo>
                  <a:cubicBezTo>
                    <a:pt x="12146" y="5097"/>
                    <a:pt x="11503" y="3144"/>
                    <a:pt x="10098" y="1739"/>
                  </a:cubicBezTo>
                  <a:cubicBezTo>
                    <a:pt x="8979" y="596"/>
                    <a:pt x="7502" y="1"/>
                    <a:pt x="5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9" name="Google Shape;11509;p106"/>
          <p:cNvGrpSpPr/>
          <p:nvPr/>
        </p:nvGrpSpPr>
        <p:grpSpPr>
          <a:xfrm>
            <a:off x="1805872" y="1922125"/>
            <a:ext cx="354351" cy="354441"/>
            <a:chOff x="2377359" y="1922125"/>
            <a:chExt cx="354351" cy="354441"/>
          </a:xfrm>
        </p:grpSpPr>
        <p:sp>
          <p:nvSpPr>
            <p:cNvPr id="11510" name="Google Shape;11510;p106"/>
            <p:cNvSpPr/>
            <p:nvPr/>
          </p:nvSpPr>
          <p:spPr>
            <a:xfrm>
              <a:off x="2632996" y="1957009"/>
              <a:ext cx="69588" cy="290428"/>
            </a:xfrm>
            <a:custGeom>
              <a:avLst/>
              <a:gdLst/>
              <a:ahLst/>
              <a:cxnLst/>
              <a:rect l="l" t="t" r="r" b="b"/>
              <a:pathLst>
                <a:path w="2334" h="9741" extrusionOk="0">
                  <a:moveTo>
                    <a:pt x="71" y="1"/>
                  </a:moveTo>
                  <a:cubicBezTo>
                    <a:pt x="24" y="1"/>
                    <a:pt x="0" y="25"/>
                    <a:pt x="0" y="49"/>
                  </a:cubicBezTo>
                  <a:lnTo>
                    <a:pt x="0" y="9741"/>
                  </a:lnTo>
                  <a:lnTo>
                    <a:pt x="2334" y="9741"/>
                  </a:lnTo>
                  <a:lnTo>
                    <a:pt x="2286" y="49"/>
                  </a:lnTo>
                  <a:cubicBezTo>
                    <a:pt x="2286" y="25"/>
                    <a:pt x="2262" y="1"/>
                    <a:pt x="22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06"/>
            <p:cNvSpPr/>
            <p:nvPr/>
          </p:nvSpPr>
          <p:spPr>
            <a:xfrm>
              <a:off x="2529328" y="2068488"/>
              <a:ext cx="68187" cy="178950"/>
            </a:xfrm>
            <a:custGeom>
              <a:avLst/>
              <a:gdLst/>
              <a:ahLst/>
              <a:cxnLst/>
              <a:rect l="l" t="t" r="r" b="b"/>
              <a:pathLst>
                <a:path w="2287" h="6002" extrusionOk="0">
                  <a:moveTo>
                    <a:pt x="48" y="1"/>
                  </a:moveTo>
                  <a:cubicBezTo>
                    <a:pt x="24" y="1"/>
                    <a:pt x="0" y="48"/>
                    <a:pt x="0" y="72"/>
                  </a:cubicBezTo>
                  <a:lnTo>
                    <a:pt x="0" y="6002"/>
                  </a:lnTo>
                  <a:lnTo>
                    <a:pt x="2286" y="6002"/>
                  </a:lnTo>
                  <a:lnTo>
                    <a:pt x="2286" y="72"/>
                  </a:lnTo>
                  <a:cubicBezTo>
                    <a:pt x="2286" y="48"/>
                    <a:pt x="2262" y="1"/>
                    <a:pt x="223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06"/>
            <p:cNvSpPr/>
            <p:nvPr/>
          </p:nvSpPr>
          <p:spPr>
            <a:xfrm>
              <a:off x="2426346" y="2144458"/>
              <a:ext cx="68217" cy="102981"/>
            </a:xfrm>
            <a:custGeom>
              <a:avLst/>
              <a:gdLst/>
              <a:ahLst/>
              <a:cxnLst/>
              <a:rect l="l" t="t" r="r" b="b"/>
              <a:pathLst>
                <a:path w="2288" h="3454" extrusionOk="0">
                  <a:moveTo>
                    <a:pt x="49" y="1"/>
                  </a:moveTo>
                  <a:cubicBezTo>
                    <a:pt x="25" y="1"/>
                    <a:pt x="1" y="25"/>
                    <a:pt x="1" y="49"/>
                  </a:cubicBezTo>
                  <a:lnTo>
                    <a:pt x="1" y="3454"/>
                  </a:lnTo>
                  <a:lnTo>
                    <a:pt x="2287" y="3454"/>
                  </a:lnTo>
                  <a:lnTo>
                    <a:pt x="2287" y="49"/>
                  </a:lnTo>
                  <a:cubicBezTo>
                    <a:pt x="2287" y="25"/>
                    <a:pt x="2263" y="1"/>
                    <a:pt x="2240"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06"/>
            <p:cNvSpPr/>
            <p:nvPr/>
          </p:nvSpPr>
          <p:spPr>
            <a:xfrm>
              <a:off x="2686246" y="1957009"/>
              <a:ext cx="16339" cy="290428"/>
            </a:xfrm>
            <a:custGeom>
              <a:avLst/>
              <a:gdLst/>
              <a:ahLst/>
              <a:cxnLst/>
              <a:rect l="l" t="t" r="r" b="b"/>
              <a:pathLst>
                <a:path w="548" h="9741" extrusionOk="0">
                  <a:moveTo>
                    <a:pt x="0" y="1"/>
                  </a:moveTo>
                  <a:cubicBezTo>
                    <a:pt x="24" y="1"/>
                    <a:pt x="72" y="25"/>
                    <a:pt x="72" y="49"/>
                  </a:cubicBezTo>
                  <a:lnTo>
                    <a:pt x="72" y="9741"/>
                  </a:lnTo>
                  <a:lnTo>
                    <a:pt x="548" y="9741"/>
                  </a:lnTo>
                  <a:lnTo>
                    <a:pt x="548" y="49"/>
                  </a:lnTo>
                  <a:cubicBezTo>
                    <a:pt x="548" y="25"/>
                    <a:pt x="500" y="1"/>
                    <a:pt x="476"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06"/>
            <p:cNvSpPr/>
            <p:nvPr/>
          </p:nvSpPr>
          <p:spPr>
            <a:xfrm>
              <a:off x="2582578" y="2068488"/>
              <a:ext cx="15653" cy="178264"/>
            </a:xfrm>
            <a:custGeom>
              <a:avLst/>
              <a:gdLst/>
              <a:ahLst/>
              <a:cxnLst/>
              <a:rect l="l" t="t" r="r" b="b"/>
              <a:pathLst>
                <a:path w="525" h="5979" extrusionOk="0">
                  <a:moveTo>
                    <a:pt x="0" y="1"/>
                  </a:moveTo>
                  <a:cubicBezTo>
                    <a:pt x="24" y="1"/>
                    <a:pt x="48" y="25"/>
                    <a:pt x="48" y="72"/>
                  </a:cubicBezTo>
                  <a:lnTo>
                    <a:pt x="48" y="5978"/>
                  </a:lnTo>
                  <a:lnTo>
                    <a:pt x="524" y="5978"/>
                  </a:lnTo>
                  <a:lnTo>
                    <a:pt x="524" y="72"/>
                  </a:lnTo>
                  <a:cubicBezTo>
                    <a:pt x="524" y="48"/>
                    <a:pt x="500" y="1"/>
                    <a:pt x="476"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06"/>
            <p:cNvSpPr/>
            <p:nvPr/>
          </p:nvSpPr>
          <p:spPr>
            <a:xfrm>
              <a:off x="2479626" y="2143057"/>
              <a:ext cx="15623" cy="102981"/>
            </a:xfrm>
            <a:custGeom>
              <a:avLst/>
              <a:gdLst/>
              <a:ahLst/>
              <a:cxnLst/>
              <a:rect l="l" t="t" r="r" b="b"/>
              <a:pathLst>
                <a:path w="524" h="3454" extrusionOk="0">
                  <a:moveTo>
                    <a:pt x="0" y="0"/>
                  </a:moveTo>
                  <a:cubicBezTo>
                    <a:pt x="24" y="0"/>
                    <a:pt x="48" y="48"/>
                    <a:pt x="48" y="72"/>
                  </a:cubicBezTo>
                  <a:lnTo>
                    <a:pt x="48" y="3453"/>
                  </a:lnTo>
                  <a:lnTo>
                    <a:pt x="524" y="3453"/>
                  </a:lnTo>
                  <a:lnTo>
                    <a:pt x="524" y="72"/>
                  </a:lnTo>
                  <a:cubicBezTo>
                    <a:pt x="524" y="48"/>
                    <a:pt x="500" y="0"/>
                    <a:pt x="47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06"/>
            <p:cNvSpPr/>
            <p:nvPr/>
          </p:nvSpPr>
          <p:spPr>
            <a:xfrm>
              <a:off x="2424229" y="1929340"/>
              <a:ext cx="193171" cy="156171"/>
            </a:xfrm>
            <a:custGeom>
              <a:avLst/>
              <a:gdLst/>
              <a:ahLst/>
              <a:cxnLst/>
              <a:rect l="l" t="t" r="r" b="b"/>
              <a:pathLst>
                <a:path w="6479" h="5238" extrusionOk="0">
                  <a:moveTo>
                    <a:pt x="6002" y="0"/>
                  </a:moveTo>
                  <a:lnTo>
                    <a:pt x="4859" y="143"/>
                  </a:lnTo>
                  <a:cubicBezTo>
                    <a:pt x="4621" y="167"/>
                    <a:pt x="4478" y="381"/>
                    <a:pt x="4501" y="595"/>
                  </a:cubicBezTo>
                  <a:cubicBezTo>
                    <a:pt x="4501" y="738"/>
                    <a:pt x="4644" y="881"/>
                    <a:pt x="4811" y="929"/>
                  </a:cubicBezTo>
                  <a:lnTo>
                    <a:pt x="215" y="4525"/>
                  </a:lnTo>
                  <a:cubicBezTo>
                    <a:pt x="48" y="4668"/>
                    <a:pt x="1" y="4906"/>
                    <a:pt x="167" y="5096"/>
                  </a:cubicBezTo>
                  <a:cubicBezTo>
                    <a:pt x="247" y="5189"/>
                    <a:pt x="356" y="5238"/>
                    <a:pt x="466" y="5238"/>
                  </a:cubicBezTo>
                  <a:cubicBezTo>
                    <a:pt x="553" y="5238"/>
                    <a:pt x="641" y="5207"/>
                    <a:pt x="715" y="5144"/>
                  </a:cubicBezTo>
                  <a:lnTo>
                    <a:pt x="5406" y="1453"/>
                  </a:lnTo>
                  <a:cubicBezTo>
                    <a:pt x="5406" y="1667"/>
                    <a:pt x="5526" y="1834"/>
                    <a:pt x="5716" y="1881"/>
                  </a:cubicBezTo>
                  <a:cubicBezTo>
                    <a:pt x="5744" y="1888"/>
                    <a:pt x="5772" y="1891"/>
                    <a:pt x="5799" y="1891"/>
                  </a:cubicBezTo>
                  <a:cubicBezTo>
                    <a:pt x="5983" y="1891"/>
                    <a:pt x="6151" y="1758"/>
                    <a:pt x="6192" y="1572"/>
                  </a:cubicBezTo>
                  <a:lnTo>
                    <a:pt x="6430" y="453"/>
                  </a:lnTo>
                  <a:cubicBezTo>
                    <a:pt x="6478" y="334"/>
                    <a:pt x="6430" y="191"/>
                    <a:pt x="6359" y="119"/>
                  </a:cubicBezTo>
                  <a:cubicBezTo>
                    <a:pt x="6264" y="48"/>
                    <a:pt x="6168" y="0"/>
                    <a:pt x="6049"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06"/>
            <p:cNvSpPr/>
            <p:nvPr/>
          </p:nvSpPr>
          <p:spPr>
            <a:xfrm>
              <a:off x="2427061" y="1967921"/>
              <a:ext cx="153398" cy="117889"/>
            </a:xfrm>
            <a:custGeom>
              <a:avLst/>
              <a:gdLst/>
              <a:ahLst/>
              <a:cxnLst/>
              <a:rect l="l" t="t" r="r" b="b"/>
              <a:pathLst>
                <a:path w="5145" h="3954" extrusionOk="0">
                  <a:moveTo>
                    <a:pt x="4897" y="0"/>
                  </a:moveTo>
                  <a:cubicBezTo>
                    <a:pt x="4871" y="0"/>
                    <a:pt x="4841" y="6"/>
                    <a:pt x="4811" y="16"/>
                  </a:cubicBezTo>
                  <a:lnTo>
                    <a:pt x="263" y="3588"/>
                  </a:lnTo>
                  <a:cubicBezTo>
                    <a:pt x="168" y="3660"/>
                    <a:pt x="96" y="3683"/>
                    <a:pt x="1" y="3683"/>
                  </a:cubicBezTo>
                  <a:cubicBezTo>
                    <a:pt x="1" y="3731"/>
                    <a:pt x="25" y="3779"/>
                    <a:pt x="48" y="3802"/>
                  </a:cubicBezTo>
                  <a:cubicBezTo>
                    <a:pt x="143" y="3897"/>
                    <a:pt x="262" y="3954"/>
                    <a:pt x="377" y="3954"/>
                  </a:cubicBezTo>
                  <a:cubicBezTo>
                    <a:pt x="463" y="3954"/>
                    <a:pt x="548" y="3922"/>
                    <a:pt x="620" y="3850"/>
                  </a:cubicBezTo>
                  <a:lnTo>
                    <a:pt x="5145" y="278"/>
                  </a:lnTo>
                  <a:cubicBezTo>
                    <a:pt x="5073" y="230"/>
                    <a:pt x="5002" y="135"/>
                    <a:pt x="4978" y="40"/>
                  </a:cubicBezTo>
                  <a:cubicBezTo>
                    <a:pt x="4964" y="12"/>
                    <a:pt x="4934" y="0"/>
                    <a:pt x="4897"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06"/>
            <p:cNvSpPr/>
            <p:nvPr/>
          </p:nvSpPr>
          <p:spPr>
            <a:xfrm>
              <a:off x="2586126" y="1926478"/>
              <a:ext cx="31276" cy="59242"/>
            </a:xfrm>
            <a:custGeom>
              <a:avLst/>
              <a:gdLst/>
              <a:ahLst/>
              <a:cxnLst/>
              <a:rect l="l" t="t" r="r" b="b"/>
              <a:pathLst>
                <a:path w="1049" h="1987" extrusionOk="0">
                  <a:moveTo>
                    <a:pt x="643" y="1"/>
                  </a:moveTo>
                  <a:cubicBezTo>
                    <a:pt x="643" y="96"/>
                    <a:pt x="691" y="168"/>
                    <a:pt x="643" y="239"/>
                  </a:cubicBezTo>
                  <a:lnTo>
                    <a:pt x="405" y="1382"/>
                  </a:lnTo>
                  <a:cubicBezTo>
                    <a:pt x="381" y="1596"/>
                    <a:pt x="215" y="1692"/>
                    <a:pt x="0" y="1692"/>
                  </a:cubicBezTo>
                  <a:cubicBezTo>
                    <a:pt x="48" y="1858"/>
                    <a:pt x="143" y="1930"/>
                    <a:pt x="286" y="1977"/>
                  </a:cubicBezTo>
                  <a:cubicBezTo>
                    <a:pt x="314" y="1984"/>
                    <a:pt x="342" y="1987"/>
                    <a:pt x="369" y="1987"/>
                  </a:cubicBezTo>
                  <a:cubicBezTo>
                    <a:pt x="553" y="1987"/>
                    <a:pt x="721" y="1854"/>
                    <a:pt x="762" y="1668"/>
                  </a:cubicBezTo>
                  <a:lnTo>
                    <a:pt x="1000" y="549"/>
                  </a:lnTo>
                  <a:cubicBezTo>
                    <a:pt x="1048" y="430"/>
                    <a:pt x="1000" y="287"/>
                    <a:pt x="929" y="120"/>
                  </a:cubicBezTo>
                  <a:cubicBezTo>
                    <a:pt x="858" y="72"/>
                    <a:pt x="762" y="1"/>
                    <a:pt x="643"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06"/>
            <p:cNvSpPr/>
            <p:nvPr/>
          </p:nvSpPr>
          <p:spPr>
            <a:xfrm>
              <a:off x="2381623" y="2247410"/>
              <a:ext cx="343678" cy="23464"/>
            </a:xfrm>
            <a:custGeom>
              <a:avLst/>
              <a:gdLst/>
              <a:ahLst/>
              <a:cxnLst/>
              <a:rect l="l" t="t" r="r" b="b"/>
              <a:pathLst>
                <a:path w="11527" h="787" extrusionOk="0">
                  <a:moveTo>
                    <a:pt x="120" y="1"/>
                  </a:moveTo>
                  <a:cubicBezTo>
                    <a:pt x="72" y="1"/>
                    <a:pt x="1" y="49"/>
                    <a:pt x="1" y="120"/>
                  </a:cubicBezTo>
                  <a:lnTo>
                    <a:pt x="1" y="668"/>
                  </a:lnTo>
                  <a:cubicBezTo>
                    <a:pt x="1" y="739"/>
                    <a:pt x="72" y="787"/>
                    <a:pt x="120" y="787"/>
                  </a:cubicBezTo>
                  <a:lnTo>
                    <a:pt x="11408" y="787"/>
                  </a:lnTo>
                  <a:cubicBezTo>
                    <a:pt x="11479" y="787"/>
                    <a:pt x="11527" y="739"/>
                    <a:pt x="11527" y="668"/>
                  </a:cubicBezTo>
                  <a:lnTo>
                    <a:pt x="11527" y="120"/>
                  </a:lnTo>
                  <a:cubicBezTo>
                    <a:pt x="11527" y="49"/>
                    <a:pt x="11479" y="1"/>
                    <a:pt x="11408"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06"/>
            <p:cNvSpPr/>
            <p:nvPr/>
          </p:nvSpPr>
          <p:spPr>
            <a:xfrm>
              <a:off x="2708250" y="2247410"/>
              <a:ext cx="17770" cy="23464"/>
            </a:xfrm>
            <a:custGeom>
              <a:avLst/>
              <a:gdLst/>
              <a:ahLst/>
              <a:cxnLst/>
              <a:rect l="l" t="t" r="r" b="b"/>
              <a:pathLst>
                <a:path w="596" h="787" extrusionOk="0">
                  <a:moveTo>
                    <a:pt x="0" y="1"/>
                  </a:moveTo>
                  <a:cubicBezTo>
                    <a:pt x="72" y="1"/>
                    <a:pt x="119" y="49"/>
                    <a:pt x="119" y="120"/>
                  </a:cubicBezTo>
                  <a:lnTo>
                    <a:pt x="119" y="668"/>
                  </a:lnTo>
                  <a:cubicBezTo>
                    <a:pt x="119" y="739"/>
                    <a:pt x="72" y="787"/>
                    <a:pt x="0" y="787"/>
                  </a:cubicBezTo>
                  <a:lnTo>
                    <a:pt x="477" y="787"/>
                  </a:lnTo>
                  <a:cubicBezTo>
                    <a:pt x="548" y="787"/>
                    <a:pt x="596" y="739"/>
                    <a:pt x="596" y="668"/>
                  </a:cubicBezTo>
                  <a:lnTo>
                    <a:pt x="596" y="120"/>
                  </a:lnTo>
                  <a:cubicBezTo>
                    <a:pt x="596" y="25"/>
                    <a:pt x="548"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06"/>
            <p:cNvSpPr/>
            <p:nvPr/>
          </p:nvSpPr>
          <p:spPr>
            <a:xfrm>
              <a:off x="2419250" y="1922930"/>
              <a:ext cx="202384" cy="168455"/>
            </a:xfrm>
            <a:custGeom>
              <a:avLst/>
              <a:gdLst/>
              <a:ahLst/>
              <a:cxnLst/>
              <a:rect l="l" t="t" r="r" b="b"/>
              <a:pathLst>
                <a:path w="6788" h="5650" extrusionOk="0">
                  <a:moveTo>
                    <a:pt x="6193" y="334"/>
                  </a:moveTo>
                  <a:cubicBezTo>
                    <a:pt x="6240" y="334"/>
                    <a:pt x="6335" y="358"/>
                    <a:pt x="6407" y="406"/>
                  </a:cubicBezTo>
                  <a:cubicBezTo>
                    <a:pt x="6455" y="453"/>
                    <a:pt x="6455" y="525"/>
                    <a:pt x="6455" y="596"/>
                  </a:cubicBezTo>
                  <a:lnTo>
                    <a:pt x="6216" y="1739"/>
                  </a:lnTo>
                  <a:cubicBezTo>
                    <a:pt x="6195" y="1856"/>
                    <a:pt x="6098" y="1911"/>
                    <a:pt x="5999" y="1911"/>
                  </a:cubicBezTo>
                  <a:cubicBezTo>
                    <a:pt x="5876" y="1911"/>
                    <a:pt x="5751" y="1826"/>
                    <a:pt x="5764" y="1668"/>
                  </a:cubicBezTo>
                  <a:cubicBezTo>
                    <a:pt x="5764" y="1620"/>
                    <a:pt x="5740" y="1549"/>
                    <a:pt x="5693" y="1525"/>
                  </a:cubicBezTo>
                  <a:cubicBezTo>
                    <a:pt x="5663" y="1515"/>
                    <a:pt x="5637" y="1509"/>
                    <a:pt x="5613" y="1509"/>
                  </a:cubicBezTo>
                  <a:cubicBezTo>
                    <a:pt x="5578" y="1509"/>
                    <a:pt x="5544" y="1521"/>
                    <a:pt x="5502" y="1549"/>
                  </a:cubicBezTo>
                  <a:lnTo>
                    <a:pt x="834" y="5240"/>
                  </a:lnTo>
                  <a:cubicBezTo>
                    <a:pt x="763" y="5288"/>
                    <a:pt x="715" y="5311"/>
                    <a:pt x="644" y="5311"/>
                  </a:cubicBezTo>
                  <a:cubicBezTo>
                    <a:pt x="596" y="5311"/>
                    <a:pt x="525" y="5288"/>
                    <a:pt x="501" y="5216"/>
                  </a:cubicBezTo>
                  <a:cubicBezTo>
                    <a:pt x="406" y="5121"/>
                    <a:pt x="406" y="5073"/>
                    <a:pt x="406" y="5002"/>
                  </a:cubicBezTo>
                  <a:cubicBezTo>
                    <a:pt x="406" y="4954"/>
                    <a:pt x="453" y="4883"/>
                    <a:pt x="501" y="4859"/>
                  </a:cubicBezTo>
                  <a:lnTo>
                    <a:pt x="5097" y="1263"/>
                  </a:lnTo>
                  <a:cubicBezTo>
                    <a:pt x="5145" y="1215"/>
                    <a:pt x="5169" y="1144"/>
                    <a:pt x="5145" y="1072"/>
                  </a:cubicBezTo>
                  <a:cubicBezTo>
                    <a:pt x="5145" y="1025"/>
                    <a:pt x="5097" y="953"/>
                    <a:pt x="5026" y="953"/>
                  </a:cubicBezTo>
                  <a:cubicBezTo>
                    <a:pt x="4930" y="930"/>
                    <a:pt x="4883" y="882"/>
                    <a:pt x="4859" y="739"/>
                  </a:cubicBezTo>
                  <a:cubicBezTo>
                    <a:pt x="4811" y="620"/>
                    <a:pt x="4930" y="525"/>
                    <a:pt x="5050" y="477"/>
                  </a:cubicBezTo>
                  <a:lnTo>
                    <a:pt x="6193" y="334"/>
                  </a:lnTo>
                  <a:close/>
                  <a:moveTo>
                    <a:pt x="6121" y="1"/>
                  </a:moveTo>
                  <a:lnTo>
                    <a:pt x="5002" y="168"/>
                  </a:lnTo>
                  <a:cubicBezTo>
                    <a:pt x="4859" y="191"/>
                    <a:pt x="4692" y="239"/>
                    <a:pt x="4621" y="358"/>
                  </a:cubicBezTo>
                  <a:cubicBezTo>
                    <a:pt x="4526" y="477"/>
                    <a:pt x="4454" y="644"/>
                    <a:pt x="4478" y="787"/>
                  </a:cubicBezTo>
                  <a:cubicBezTo>
                    <a:pt x="4526" y="906"/>
                    <a:pt x="4573" y="1025"/>
                    <a:pt x="4668" y="1120"/>
                  </a:cubicBezTo>
                  <a:lnTo>
                    <a:pt x="287" y="4573"/>
                  </a:lnTo>
                  <a:cubicBezTo>
                    <a:pt x="48" y="4764"/>
                    <a:pt x="1" y="5121"/>
                    <a:pt x="191" y="5359"/>
                  </a:cubicBezTo>
                  <a:cubicBezTo>
                    <a:pt x="263" y="5526"/>
                    <a:pt x="406" y="5597"/>
                    <a:pt x="572" y="5645"/>
                  </a:cubicBezTo>
                  <a:cubicBezTo>
                    <a:pt x="592" y="5648"/>
                    <a:pt x="611" y="5649"/>
                    <a:pt x="630" y="5649"/>
                  </a:cubicBezTo>
                  <a:cubicBezTo>
                    <a:pt x="753" y="5649"/>
                    <a:pt x="874" y="5588"/>
                    <a:pt x="977" y="5526"/>
                  </a:cubicBezTo>
                  <a:lnTo>
                    <a:pt x="5454" y="2001"/>
                  </a:lnTo>
                  <a:cubicBezTo>
                    <a:pt x="5526" y="2144"/>
                    <a:pt x="5645" y="2239"/>
                    <a:pt x="5835" y="2263"/>
                  </a:cubicBezTo>
                  <a:cubicBezTo>
                    <a:pt x="5876" y="2273"/>
                    <a:pt x="5917" y="2278"/>
                    <a:pt x="5959" y="2278"/>
                  </a:cubicBezTo>
                  <a:cubicBezTo>
                    <a:pt x="6210" y="2278"/>
                    <a:pt x="6465" y="2100"/>
                    <a:pt x="6526" y="1835"/>
                  </a:cubicBezTo>
                  <a:lnTo>
                    <a:pt x="6764" y="691"/>
                  </a:lnTo>
                  <a:cubicBezTo>
                    <a:pt x="6788" y="525"/>
                    <a:pt x="6764" y="310"/>
                    <a:pt x="6597" y="191"/>
                  </a:cubicBezTo>
                  <a:cubicBezTo>
                    <a:pt x="6478" y="72"/>
                    <a:pt x="6335" y="1"/>
                    <a:pt x="61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06"/>
            <p:cNvSpPr/>
            <p:nvPr/>
          </p:nvSpPr>
          <p:spPr>
            <a:xfrm>
              <a:off x="2377359" y="1922125"/>
              <a:ext cx="354351" cy="354441"/>
            </a:xfrm>
            <a:custGeom>
              <a:avLst/>
              <a:gdLst/>
              <a:ahLst/>
              <a:cxnLst/>
              <a:rect l="l" t="t" r="r" b="b"/>
              <a:pathLst>
                <a:path w="11885" h="11888" extrusionOk="0">
                  <a:moveTo>
                    <a:pt x="7264" y="5076"/>
                  </a:moveTo>
                  <a:lnTo>
                    <a:pt x="7264" y="10697"/>
                  </a:lnTo>
                  <a:lnTo>
                    <a:pt x="5288" y="10697"/>
                  </a:lnTo>
                  <a:lnTo>
                    <a:pt x="5288" y="5076"/>
                  </a:lnTo>
                  <a:close/>
                  <a:moveTo>
                    <a:pt x="11503" y="11054"/>
                  </a:moveTo>
                  <a:lnTo>
                    <a:pt x="11503" y="11530"/>
                  </a:lnTo>
                  <a:lnTo>
                    <a:pt x="334" y="11530"/>
                  </a:lnTo>
                  <a:lnTo>
                    <a:pt x="334" y="11054"/>
                  </a:lnTo>
                  <a:close/>
                  <a:moveTo>
                    <a:pt x="893" y="0"/>
                  </a:moveTo>
                  <a:cubicBezTo>
                    <a:pt x="792" y="0"/>
                    <a:pt x="715" y="88"/>
                    <a:pt x="715" y="195"/>
                  </a:cubicBezTo>
                  <a:lnTo>
                    <a:pt x="715" y="980"/>
                  </a:lnTo>
                  <a:lnTo>
                    <a:pt x="501" y="980"/>
                  </a:lnTo>
                  <a:cubicBezTo>
                    <a:pt x="429" y="980"/>
                    <a:pt x="334" y="1052"/>
                    <a:pt x="334" y="1147"/>
                  </a:cubicBezTo>
                  <a:cubicBezTo>
                    <a:pt x="334" y="1266"/>
                    <a:pt x="382" y="1338"/>
                    <a:pt x="501" y="1338"/>
                  </a:cubicBezTo>
                  <a:lnTo>
                    <a:pt x="715" y="1338"/>
                  </a:lnTo>
                  <a:lnTo>
                    <a:pt x="715" y="2243"/>
                  </a:lnTo>
                  <a:lnTo>
                    <a:pt x="501" y="2243"/>
                  </a:lnTo>
                  <a:cubicBezTo>
                    <a:pt x="429" y="2243"/>
                    <a:pt x="358" y="2290"/>
                    <a:pt x="334" y="2385"/>
                  </a:cubicBezTo>
                  <a:cubicBezTo>
                    <a:pt x="310" y="2505"/>
                    <a:pt x="382" y="2600"/>
                    <a:pt x="501" y="2600"/>
                  </a:cubicBezTo>
                  <a:lnTo>
                    <a:pt x="715" y="2600"/>
                  </a:lnTo>
                  <a:lnTo>
                    <a:pt x="715" y="3481"/>
                  </a:lnTo>
                  <a:lnTo>
                    <a:pt x="501" y="3481"/>
                  </a:lnTo>
                  <a:cubicBezTo>
                    <a:pt x="429" y="3481"/>
                    <a:pt x="358" y="3552"/>
                    <a:pt x="334" y="3648"/>
                  </a:cubicBezTo>
                  <a:cubicBezTo>
                    <a:pt x="310" y="3767"/>
                    <a:pt x="382" y="3838"/>
                    <a:pt x="501" y="3838"/>
                  </a:cubicBezTo>
                  <a:lnTo>
                    <a:pt x="715" y="3838"/>
                  </a:lnTo>
                  <a:lnTo>
                    <a:pt x="715" y="4743"/>
                  </a:lnTo>
                  <a:lnTo>
                    <a:pt x="501" y="4743"/>
                  </a:lnTo>
                  <a:cubicBezTo>
                    <a:pt x="429" y="4743"/>
                    <a:pt x="334" y="4791"/>
                    <a:pt x="334" y="4886"/>
                  </a:cubicBezTo>
                  <a:cubicBezTo>
                    <a:pt x="334" y="5005"/>
                    <a:pt x="382" y="5100"/>
                    <a:pt x="501" y="5100"/>
                  </a:cubicBezTo>
                  <a:lnTo>
                    <a:pt x="715" y="5100"/>
                  </a:lnTo>
                  <a:lnTo>
                    <a:pt x="715" y="5981"/>
                  </a:lnTo>
                  <a:lnTo>
                    <a:pt x="501" y="5981"/>
                  </a:lnTo>
                  <a:cubicBezTo>
                    <a:pt x="429" y="5981"/>
                    <a:pt x="334" y="6053"/>
                    <a:pt x="334" y="6148"/>
                  </a:cubicBezTo>
                  <a:cubicBezTo>
                    <a:pt x="334" y="6267"/>
                    <a:pt x="382" y="6339"/>
                    <a:pt x="501" y="6339"/>
                  </a:cubicBezTo>
                  <a:lnTo>
                    <a:pt x="715" y="6339"/>
                  </a:lnTo>
                  <a:lnTo>
                    <a:pt x="715" y="7244"/>
                  </a:lnTo>
                  <a:lnTo>
                    <a:pt x="501" y="7244"/>
                  </a:lnTo>
                  <a:cubicBezTo>
                    <a:pt x="429" y="7244"/>
                    <a:pt x="358" y="7291"/>
                    <a:pt x="334" y="7386"/>
                  </a:cubicBezTo>
                  <a:cubicBezTo>
                    <a:pt x="310" y="7506"/>
                    <a:pt x="382" y="7601"/>
                    <a:pt x="501" y="7601"/>
                  </a:cubicBezTo>
                  <a:lnTo>
                    <a:pt x="715" y="7601"/>
                  </a:lnTo>
                  <a:lnTo>
                    <a:pt x="715" y="8482"/>
                  </a:lnTo>
                  <a:lnTo>
                    <a:pt x="501" y="8482"/>
                  </a:lnTo>
                  <a:cubicBezTo>
                    <a:pt x="429" y="8482"/>
                    <a:pt x="358" y="8553"/>
                    <a:pt x="334" y="8649"/>
                  </a:cubicBezTo>
                  <a:cubicBezTo>
                    <a:pt x="310" y="8768"/>
                    <a:pt x="382" y="8839"/>
                    <a:pt x="501" y="8839"/>
                  </a:cubicBezTo>
                  <a:lnTo>
                    <a:pt x="715" y="8839"/>
                  </a:lnTo>
                  <a:lnTo>
                    <a:pt x="715" y="9744"/>
                  </a:lnTo>
                  <a:lnTo>
                    <a:pt x="501" y="9744"/>
                  </a:lnTo>
                  <a:cubicBezTo>
                    <a:pt x="429" y="9744"/>
                    <a:pt x="334" y="9792"/>
                    <a:pt x="334" y="9887"/>
                  </a:cubicBezTo>
                  <a:cubicBezTo>
                    <a:pt x="334" y="10006"/>
                    <a:pt x="382" y="10101"/>
                    <a:pt x="501" y="10101"/>
                  </a:cubicBezTo>
                  <a:lnTo>
                    <a:pt x="715" y="10101"/>
                  </a:lnTo>
                  <a:lnTo>
                    <a:pt x="715" y="10720"/>
                  </a:lnTo>
                  <a:lnTo>
                    <a:pt x="310" y="10720"/>
                  </a:lnTo>
                  <a:cubicBezTo>
                    <a:pt x="144" y="10720"/>
                    <a:pt x="1" y="10840"/>
                    <a:pt x="1" y="11030"/>
                  </a:cubicBezTo>
                  <a:lnTo>
                    <a:pt x="1" y="11578"/>
                  </a:lnTo>
                  <a:cubicBezTo>
                    <a:pt x="1" y="11744"/>
                    <a:pt x="120" y="11887"/>
                    <a:pt x="310" y="11887"/>
                  </a:cubicBezTo>
                  <a:lnTo>
                    <a:pt x="11575" y="11887"/>
                  </a:lnTo>
                  <a:cubicBezTo>
                    <a:pt x="11741" y="11887"/>
                    <a:pt x="11884" y="11768"/>
                    <a:pt x="11884" y="11578"/>
                  </a:cubicBezTo>
                  <a:lnTo>
                    <a:pt x="11884" y="11030"/>
                  </a:lnTo>
                  <a:cubicBezTo>
                    <a:pt x="11837" y="10840"/>
                    <a:pt x="11741" y="10720"/>
                    <a:pt x="11551" y="10720"/>
                  </a:cubicBezTo>
                  <a:lnTo>
                    <a:pt x="11051" y="10720"/>
                  </a:lnTo>
                  <a:lnTo>
                    <a:pt x="11051" y="3171"/>
                  </a:lnTo>
                  <a:cubicBezTo>
                    <a:pt x="11051" y="3076"/>
                    <a:pt x="10979" y="2981"/>
                    <a:pt x="10884" y="2981"/>
                  </a:cubicBezTo>
                  <a:cubicBezTo>
                    <a:pt x="10765" y="2981"/>
                    <a:pt x="10693" y="3052"/>
                    <a:pt x="10693" y="3171"/>
                  </a:cubicBezTo>
                  <a:lnTo>
                    <a:pt x="10693" y="10720"/>
                  </a:lnTo>
                  <a:lnTo>
                    <a:pt x="8717" y="10720"/>
                  </a:lnTo>
                  <a:lnTo>
                    <a:pt x="8717" y="1314"/>
                  </a:lnTo>
                  <a:lnTo>
                    <a:pt x="10693" y="1314"/>
                  </a:lnTo>
                  <a:lnTo>
                    <a:pt x="10693" y="2338"/>
                  </a:lnTo>
                  <a:cubicBezTo>
                    <a:pt x="10693" y="2409"/>
                    <a:pt x="10741" y="2505"/>
                    <a:pt x="10836" y="2505"/>
                  </a:cubicBezTo>
                  <a:cubicBezTo>
                    <a:pt x="10955" y="2505"/>
                    <a:pt x="11051" y="2433"/>
                    <a:pt x="11051" y="2338"/>
                  </a:cubicBezTo>
                  <a:lnTo>
                    <a:pt x="11051" y="1195"/>
                  </a:lnTo>
                  <a:cubicBezTo>
                    <a:pt x="11051" y="1052"/>
                    <a:pt x="10932" y="957"/>
                    <a:pt x="10813" y="957"/>
                  </a:cubicBezTo>
                  <a:lnTo>
                    <a:pt x="8645" y="957"/>
                  </a:lnTo>
                  <a:cubicBezTo>
                    <a:pt x="8479" y="957"/>
                    <a:pt x="8407" y="1076"/>
                    <a:pt x="8407" y="1195"/>
                  </a:cubicBezTo>
                  <a:lnTo>
                    <a:pt x="8407" y="10697"/>
                  </a:lnTo>
                  <a:lnTo>
                    <a:pt x="7621" y="10697"/>
                  </a:lnTo>
                  <a:lnTo>
                    <a:pt x="7621" y="4957"/>
                  </a:lnTo>
                  <a:cubicBezTo>
                    <a:pt x="7621" y="4791"/>
                    <a:pt x="7502" y="4719"/>
                    <a:pt x="7383" y="4719"/>
                  </a:cubicBezTo>
                  <a:lnTo>
                    <a:pt x="5216" y="4719"/>
                  </a:lnTo>
                  <a:cubicBezTo>
                    <a:pt x="5073" y="4719"/>
                    <a:pt x="4978" y="4838"/>
                    <a:pt x="4978" y="4957"/>
                  </a:cubicBezTo>
                  <a:lnTo>
                    <a:pt x="4978" y="10697"/>
                  </a:lnTo>
                  <a:lnTo>
                    <a:pt x="4168" y="10697"/>
                  </a:lnTo>
                  <a:lnTo>
                    <a:pt x="4168" y="7458"/>
                  </a:lnTo>
                  <a:cubicBezTo>
                    <a:pt x="4168" y="7291"/>
                    <a:pt x="4049" y="7220"/>
                    <a:pt x="3930" y="7220"/>
                  </a:cubicBezTo>
                  <a:lnTo>
                    <a:pt x="1692" y="7220"/>
                  </a:lnTo>
                  <a:cubicBezTo>
                    <a:pt x="1620" y="7220"/>
                    <a:pt x="1525" y="7291"/>
                    <a:pt x="1525" y="7386"/>
                  </a:cubicBezTo>
                  <a:lnTo>
                    <a:pt x="1525" y="8672"/>
                  </a:lnTo>
                  <a:cubicBezTo>
                    <a:pt x="1525" y="8696"/>
                    <a:pt x="1549" y="8768"/>
                    <a:pt x="1573" y="8791"/>
                  </a:cubicBezTo>
                  <a:cubicBezTo>
                    <a:pt x="1619" y="8818"/>
                    <a:pt x="1664" y="8830"/>
                    <a:pt x="1704" y="8830"/>
                  </a:cubicBezTo>
                  <a:cubicBezTo>
                    <a:pt x="1808" y="8830"/>
                    <a:pt x="1882" y="8752"/>
                    <a:pt x="1882" y="8649"/>
                  </a:cubicBezTo>
                  <a:lnTo>
                    <a:pt x="1882" y="7577"/>
                  </a:lnTo>
                  <a:lnTo>
                    <a:pt x="3835" y="7577"/>
                  </a:lnTo>
                  <a:lnTo>
                    <a:pt x="3835" y="10697"/>
                  </a:lnTo>
                  <a:lnTo>
                    <a:pt x="1882" y="10697"/>
                  </a:lnTo>
                  <a:lnTo>
                    <a:pt x="1882" y="9482"/>
                  </a:lnTo>
                  <a:cubicBezTo>
                    <a:pt x="1882" y="9387"/>
                    <a:pt x="1811" y="9292"/>
                    <a:pt x="1739" y="9292"/>
                  </a:cubicBezTo>
                  <a:cubicBezTo>
                    <a:pt x="1620" y="9292"/>
                    <a:pt x="1525" y="9363"/>
                    <a:pt x="1525" y="9482"/>
                  </a:cubicBezTo>
                  <a:lnTo>
                    <a:pt x="1525" y="10697"/>
                  </a:lnTo>
                  <a:lnTo>
                    <a:pt x="1072" y="10697"/>
                  </a:lnTo>
                  <a:lnTo>
                    <a:pt x="1072" y="195"/>
                  </a:lnTo>
                  <a:cubicBezTo>
                    <a:pt x="1072" y="99"/>
                    <a:pt x="1025" y="28"/>
                    <a:pt x="930" y="4"/>
                  </a:cubicBezTo>
                  <a:cubicBezTo>
                    <a:pt x="917" y="2"/>
                    <a:pt x="905" y="0"/>
                    <a:pt x="8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3" name="Google Shape;11523;p106"/>
          <p:cNvGrpSpPr/>
          <p:nvPr/>
        </p:nvGrpSpPr>
        <p:grpSpPr>
          <a:xfrm>
            <a:off x="2547602" y="1922870"/>
            <a:ext cx="354354" cy="352980"/>
            <a:chOff x="2738089" y="1922870"/>
            <a:chExt cx="354354" cy="352980"/>
          </a:xfrm>
        </p:grpSpPr>
        <p:sp>
          <p:nvSpPr>
            <p:cNvPr id="11524" name="Google Shape;11524;p106"/>
            <p:cNvSpPr/>
            <p:nvPr/>
          </p:nvSpPr>
          <p:spPr>
            <a:xfrm>
              <a:off x="2990148" y="1976896"/>
              <a:ext cx="98747" cy="293290"/>
            </a:xfrm>
            <a:custGeom>
              <a:avLst/>
              <a:gdLst/>
              <a:ahLst/>
              <a:cxnLst/>
              <a:rect l="l" t="t" r="r" b="b"/>
              <a:pathLst>
                <a:path w="3312" h="9837" extrusionOk="0">
                  <a:moveTo>
                    <a:pt x="1" y="1"/>
                  </a:moveTo>
                  <a:lnTo>
                    <a:pt x="1" y="9622"/>
                  </a:lnTo>
                  <a:cubicBezTo>
                    <a:pt x="1" y="9741"/>
                    <a:pt x="96" y="9836"/>
                    <a:pt x="215" y="9836"/>
                  </a:cubicBezTo>
                  <a:lnTo>
                    <a:pt x="3073" y="9836"/>
                  </a:lnTo>
                  <a:cubicBezTo>
                    <a:pt x="3192" y="9836"/>
                    <a:pt x="3264" y="9717"/>
                    <a:pt x="3311" y="9598"/>
                  </a:cubicBezTo>
                  <a:lnTo>
                    <a:pt x="3311"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06"/>
            <p:cNvSpPr/>
            <p:nvPr/>
          </p:nvSpPr>
          <p:spPr>
            <a:xfrm>
              <a:off x="3068264" y="1976180"/>
              <a:ext cx="19201" cy="293290"/>
            </a:xfrm>
            <a:custGeom>
              <a:avLst/>
              <a:gdLst/>
              <a:ahLst/>
              <a:cxnLst/>
              <a:rect l="l" t="t" r="r" b="b"/>
              <a:pathLst>
                <a:path w="644" h="9837" extrusionOk="0">
                  <a:moveTo>
                    <a:pt x="215" y="1"/>
                  </a:moveTo>
                  <a:lnTo>
                    <a:pt x="215" y="9622"/>
                  </a:lnTo>
                  <a:cubicBezTo>
                    <a:pt x="215" y="9741"/>
                    <a:pt x="120" y="9836"/>
                    <a:pt x="1" y="9836"/>
                  </a:cubicBezTo>
                  <a:lnTo>
                    <a:pt x="453" y="9836"/>
                  </a:lnTo>
                  <a:cubicBezTo>
                    <a:pt x="572" y="9836"/>
                    <a:pt x="644" y="9741"/>
                    <a:pt x="644" y="9622"/>
                  </a:cubicBezTo>
                  <a:lnTo>
                    <a:pt x="644" y="25"/>
                  </a:lnTo>
                  <a:lnTo>
                    <a:pt x="64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06"/>
            <p:cNvSpPr/>
            <p:nvPr/>
          </p:nvSpPr>
          <p:spPr>
            <a:xfrm>
              <a:off x="2865908" y="1927909"/>
              <a:ext cx="98717" cy="292575"/>
            </a:xfrm>
            <a:custGeom>
              <a:avLst/>
              <a:gdLst/>
              <a:ahLst/>
              <a:cxnLst/>
              <a:rect l="l" t="t" r="r" b="b"/>
              <a:pathLst>
                <a:path w="3311" h="9813" extrusionOk="0">
                  <a:moveTo>
                    <a:pt x="239" y="1"/>
                  </a:moveTo>
                  <a:cubicBezTo>
                    <a:pt x="119" y="1"/>
                    <a:pt x="24" y="120"/>
                    <a:pt x="0" y="239"/>
                  </a:cubicBezTo>
                  <a:lnTo>
                    <a:pt x="0" y="9812"/>
                  </a:lnTo>
                  <a:lnTo>
                    <a:pt x="3311" y="9812"/>
                  </a:lnTo>
                  <a:lnTo>
                    <a:pt x="3311" y="191"/>
                  </a:lnTo>
                  <a:cubicBezTo>
                    <a:pt x="3311" y="72"/>
                    <a:pt x="3215" y="1"/>
                    <a:pt x="3096"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06"/>
            <p:cNvSpPr/>
            <p:nvPr/>
          </p:nvSpPr>
          <p:spPr>
            <a:xfrm>
              <a:off x="2944024" y="1928535"/>
              <a:ext cx="20602" cy="292634"/>
            </a:xfrm>
            <a:custGeom>
              <a:avLst/>
              <a:gdLst/>
              <a:ahLst/>
              <a:cxnLst/>
              <a:rect l="l" t="t" r="r" b="b"/>
              <a:pathLst>
                <a:path w="691" h="9815" extrusionOk="0">
                  <a:moveTo>
                    <a:pt x="507" y="0"/>
                  </a:moveTo>
                  <a:cubicBezTo>
                    <a:pt x="497" y="0"/>
                    <a:pt x="487" y="1"/>
                    <a:pt x="476" y="3"/>
                  </a:cubicBezTo>
                  <a:lnTo>
                    <a:pt x="0" y="3"/>
                  </a:lnTo>
                  <a:cubicBezTo>
                    <a:pt x="119" y="3"/>
                    <a:pt x="214" y="99"/>
                    <a:pt x="214" y="218"/>
                  </a:cubicBezTo>
                  <a:lnTo>
                    <a:pt x="214" y="9815"/>
                  </a:lnTo>
                  <a:lnTo>
                    <a:pt x="691" y="9815"/>
                  </a:lnTo>
                  <a:lnTo>
                    <a:pt x="691" y="218"/>
                  </a:lnTo>
                  <a:cubicBezTo>
                    <a:pt x="691" y="109"/>
                    <a:pt x="611" y="0"/>
                    <a:pt x="5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06"/>
            <p:cNvSpPr/>
            <p:nvPr/>
          </p:nvSpPr>
          <p:spPr>
            <a:xfrm>
              <a:off x="2744499" y="1976896"/>
              <a:ext cx="98717" cy="293290"/>
            </a:xfrm>
            <a:custGeom>
              <a:avLst/>
              <a:gdLst/>
              <a:ahLst/>
              <a:cxnLst/>
              <a:rect l="l" t="t" r="r" b="b"/>
              <a:pathLst>
                <a:path w="3311" h="9837" extrusionOk="0">
                  <a:moveTo>
                    <a:pt x="0" y="1"/>
                  </a:moveTo>
                  <a:lnTo>
                    <a:pt x="0" y="9622"/>
                  </a:lnTo>
                  <a:cubicBezTo>
                    <a:pt x="0" y="9741"/>
                    <a:pt x="95" y="9836"/>
                    <a:pt x="214" y="9836"/>
                  </a:cubicBezTo>
                  <a:lnTo>
                    <a:pt x="3072" y="9836"/>
                  </a:lnTo>
                  <a:cubicBezTo>
                    <a:pt x="3167" y="9836"/>
                    <a:pt x="3310" y="9717"/>
                    <a:pt x="3310" y="9598"/>
                  </a:cubicBezTo>
                  <a:lnTo>
                    <a:pt x="33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06"/>
            <p:cNvSpPr/>
            <p:nvPr/>
          </p:nvSpPr>
          <p:spPr>
            <a:xfrm>
              <a:off x="2822586" y="1976180"/>
              <a:ext cx="20632" cy="293290"/>
            </a:xfrm>
            <a:custGeom>
              <a:avLst/>
              <a:gdLst/>
              <a:ahLst/>
              <a:cxnLst/>
              <a:rect l="l" t="t" r="r" b="b"/>
              <a:pathLst>
                <a:path w="692" h="9837" extrusionOk="0">
                  <a:moveTo>
                    <a:pt x="215" y="1"/>
                  </a:moveTo>
                  <a:lnTo>
                    <a:pt x="215" y="9622"/>
                  </a:lnTo>
                  <a:cubicBezTo>
                    <a:pt x="215" y="9741"/>
                    <a:pt x="120" y="9836"/>
                    <a:pt x="1" y="9836"/>
                  </a:cubicBezTo>
                  <a:lnTo>
                    <a:pt x="477" y="9836"/>
                  </a:lnTo>
                  <a:cubicBezTo>
                    <a:pt x="596" y="9836"/>
                    <a:pt x="691" y="9741"/>
                    <a:pt x="691" y="9622"/>
                  </a:cubicBezTo>
                  <a:lnTo>
                    <a:pt x="691" y="25"/>
                  </a:lnTo>
                  <a:lnTo>
                    <a:pt x="691" y="1"/>
                  </a:ln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06"/>
            <p:cNvSpPr/>
            <p:nvPr/>
          </p:nvSpPr>
          <p:spPr>
            <a:xfrm>
              <a:off x="2743784" y="1928565"/>
              <a:ext cx="98002" cy="114221"/>
            </a:xfrm>
            <a:custGeom>
              <a:avLst/>
              <a:gdLst/>
              <a:ahLst/>
              <a:cxnLst/>
              <a:rect l="l" t="t" r="r" b="b"/>
              <a:pathLst>
                <a:path w="3287" h="3831" extrusionOk="0">
                  <a:moveTo>
                    <a:pt x="1702" y="0"/>
                  </a:moveTo>
                  <a:cubicBezTo>
                    <a:pt x="1675" y="0"/>
                    <a:pt x="1647" y="1"/>
                    <a:pt x="1620" y="2"/>
                  </a:cubicBezTo>
                  <a:cubicBezTo>
                    <a:pt x="762" y="26"/>
                    <a:pt x="48" y="717"/>
                    <a:pt x="24" y="1574"/>
                  </a:cubicBezTo>
                  <a:cubicBezTo>
                    <a:pt x="0" y="2312"/>
                    <a:pt x="500" y="2979"/>
                    <a:pt x="1143" y="3170"/>
                  </a:cubicBezTo>
                  <a:lnTo>
                    <a:pt x="1596" y="3813"/>
                  </a:lnTo>
                  <a:cubicBezTo>
                    <a:pt x="1608" y="3825"/>
                    <a:pt x="1632" y="3830"/>
                    <a:pt x="1655" y="3830"/>
                  </a:cubicBezTo>
                  <a:cubicBezTo>
                    <a:pt x="1679" y="3830"/>
                    <a:pt x="1703" y="3825"/>
                    <a:pt x="1715" y="3813"/>
                  </a:cubicBezTo>
                  <a:lnTo>
                    <a:pt x="2167" y="3170"/>
                  </a:lnTo>
                  <a:cubicBezTo>
                    <a:pt x="2810" y="2979"/>
                    <a:pt x="3287" y="2360"/>
                    <a:pt x="3287" y="1622"/>
                  </a:cubicBezTo>
                  <a:cubicBezTo>
                    <a:pt x="3287" y="744"/>
                    <a:pt x="2592" y="0"/>
                    <a:pt x="170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06"/>
            <p:cNvSpPr/>
            <p:nvPr/>
          </p:nvSpPr>
          <p:spPr>
            <a:xfrm>
              <a:off x="2784243" y="1935005"/>
              <a:ext cx="57543" cy="108497"/>
            </a:xfrm>
            <a:custGeom>
              <a:avLst/>
              <a:gdLst/>
              <a:ahLst/>
              <a:cxnLst/>
              <a:rect l="l" t="t" r="r" b="b"/>
              <a:pathLst>
                <a:path w="1930" h="3639" extrusionOk="0">
                  <a:moveTo>
                    <a:pt x="1096" y="1"/>
                  </a:moveTo>
                  <a:cubicBezTo>
                    <a:pt x="1382" y="286"/>
                    <a:pt x="1549" y="667"/>
                    <a:pt x="1549" y="1120"/>
                  </a:cubicBezTo>
                  <a:cubicBezTo>
                    <a:pt x="1549" y="1858"/>
                    <a:pt x="1072" y="2477"/>
                    <a:pt x="429" y="2692"/>
                  </a:cubicBezTo>
                  <a:lnTo>
                    <a:pt x="1" y="3287"/>
                  </a:lnTo>
                  <a:lnTo>
                    <a:pt x="239" y="3620"/>
                  </a:lnTo>
                  <a:cubicBezTo>
                    <a:pt x="251" y="3632"/>
                    <a:pt x="275" y="3638"/>
                    <a:pt x="298" y="3638"/>
                  </a:cubicBezTo>
                  <a:cubicBezTo>
                    <a:pt x="322" y="3638"/>
                    <a:pt x="346" y="3632"/>
                    <a:pt x="358" y="3620"/>
                  </a:cubicBezTo>
                  <a:lnTo>
                    <a:pt x="810" y="3001"/>
                  </a:lnTo>
                  <a:cubicBezTo>
                    <a:pt x="1453" y="2763"/>
                    <a:pt x="1930" y="2168"/>
                    <a:pt x="1930" y="1406"/>
                  </a:cubicBezTo>
                  <a:cubicBezTo>
                    <a:pt x="1930" y="787"/>
                    <a:pt x="1620" y="286"/>
                    <a:pt x="10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06"/>
            <p:cNvSpPr/>
            <p:nvPr/>
          </p:nvSpPr>
          <p:spPr>
            <a:xfrm>
              <a:off x="2866623" y="2155996"/>
              <a:ext cx="98717" cy="114191"/>
            </a:xfrm>
            <a:custGeom>
              <a:avLst/>
              <a:gdLst/>
              <a:ahLst/>
              <a:cxnLst/>
              <a:rect l="l" t="t" r="r" b="b"/>
              <a:pathLst>
                <a:path w="3311" h="3830" extrusionOk="0">
                  <a:moveTo>
                    <a:pt x="1646" y="1"/>
                  </a:moveTo>
                  <a:cubicBezTo>
                    <a:pt x="1626" y="1"/>
                    <a:pt x="1608" y="7"/>
                    <a:pt x="1596" y="19"/>
                  </a:cubicBezTo>
                  <a:lnTo>
                    <a:pt x="1143" y="638"/>
                  </a:lnTo>
                  <a:cubicBezTo>
                    <a:pt x="477" y="828"/>
                    <a:pt x="0" y="1448"/>
                    <a:pt x="0" y="2186"/>
                  </a:cubicBezTo>
                  <a:cubicBezTo>
                    <a:pt x="0" y="3100"/>
                    <a:pt x="739" y="3830"/>
                    <a:pt x="1625" y="3830"/>
                  </a:cubicBezTo>
                  <a:cubicBezTo>
                    <a:pt x="1639" y="3830"/>
                    <a:pt x="1653" y="3829"/>
                    <a:pt x="1667" y="3829"/>
                  </a:cubicBezTo>
                  <a:cubicBezTo>
                    <a:pt x="2548" y="3805"/>
                    <a:pt x="3239" y="3115"/>
                    <a:pt x="3287" y="2257"/>
                  </a:cubicBezTo>
                  <a:cubicBezTo>
                    <a:pt x="3310" y="1519"/>
                    <a:pt x="2810" y="852"/>
                    <a:pt x="2144" y="638"/>
                  </a:cubicBezTo>
                  <a:lnTo>
                    <a:pt x="1715" y="19"/>
                  </a:lnTo>
                  <a:cubicBezTo>
                    <a:pt x="1691" y="7"/>
                    <a:pt x="1667" y="1"/>
                    <a:pt x="1646"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06"/>
            <p:cNvSpPr/>
            <p:nvPr/>
          </p:nvSpPr>
          <p:spPr>
            <a:xfrm>
              <a:off x="2907798" y="2154774"/>
              <a:ext cx="57543" cy="109004"/>
            </a:xfrm>
            <a:custGeom>
              <a:avLst/>
              <a:gdLst/>
              <a:ahLst/>
              <a:cxnLst/>
              <a:rect l="l" t="t" r="r" b="b"/>
              <a:pathLst>
                <a:path w="1930" h="3656" extrusionOk="0">
                  <a:moveTo>
                    <a:pt x="298" y="0"/>
                  </a:moveTo>
                  <a:cubicBezTo>
                    <a:pt x="274" y="0"/>
                    <a:pt x="251" y="12"/>
                    <a:pt x="239" y="36"/>
                  </a:cubicBezTo>
                  <a:lnTo>
                    <a:pt x="0" y="369"/>
                  </a:lnTo>
                  <a:lnTo>
                    <a:pt x="405" y="965"/>
                  </a:lnTo>
                  <a:cubicBezTo>
                    <a:pt x="1072" y="1155"/>
                    <a:pt x="1548" y="1774"/>
                    <a:pt x="1548" y="2536"/>
                  </a:cubicBezTo>
                  <a:cubicBezTo>
                    <a:pt x="1548" y="2965"/>
                    <a:pt x="1358" y="3370"/>
                    <a:pt x="1096" y="3656"/>
                  </a:cubicBezTo>
                  <a:cubicBezTo>
                    <a:pt x="1572" y="3370"/>
                    <a:pt x="1929" y="2822"/>
                    <a:pt x="1929" y="2227"/>
                  </a:cubicBezTo>
                  <a:cubicBezTo>
                    <a:pt x="1929" y="1489"/>
                    <a:pt x="1453" y="893"/>
                    <a:pt x="810" y="655"/>
                  </a:cubicBezTo>
                  <a:lnTo>
                    <a:pt x="358" y="36"/>
                  </a:lnTo>
                  <a:cubicBezTo>
                    <a:pt x="346" y="12"/>
                    <a:pt x="322" y="0"/>
                    <a:pt x="298"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06"/>
            <p:cNvSpPr/>
            <p:nvPr/>
          </p:nvSpPr>
          <p:spPr>
            <a:xfrm>
              <a:off x="2989462" y="1928565"/>
              <a:ext cx="98002" cy="114221"/>
            </a:xfrm>
            <a:custGeom>
              <a:avLst/>
              <a:gdLst/>
              <a:ahLst/>
              <a:cxnLst/>
              <a:rect l="l" t="t" r="r" b="b"/>
              <a:pathLst>
                <a:path w="3287" h="3831" extrusionOk="0">
                  <a:moveTo>
                    <a:pt x="1724" y="0"/>
                  </a:moveTo>
                  <a:cubicBezTo>
                    <a:pt x="1697" y="0"/>
                    <a:pt x="1670" y="1"/>
                    <a:pt x="1643" y="2"/>
                  </a:cubicBezTo>
                  <a:cubicBezTo>
                    <a:pt x="762" y="26"/>
                    <a:pt x="48" y="717"/>
                    <a:pt x="24" y="1574"/>
                  </a:cubicBezTo>
                  <a:cubicBezTo>
                    <a:pt x="0" y="2312"/>
                    <a:pt x="500" y="2979"/>
                    <a:pt x="1143" y="3170"/>
                  </a:cubicBezTo>
                  <a:lnTo>
                    <a:pt x="1596" y="3813"/>
                  </a:lnTo>
                  <a:cubicBezTo>
                    <a:pt x="1608" y="3825"/>
                    <a:pt x="1631" y="3830"/>
                    <a:pt x="1655" y="3830"/>
                  </a:cubicBezTo>
                  <a:cubicBezTo>
                    <a:pt x="1679" y="3830"/>
                    <a:pt x="1703" y="3825"/>
                    <a:pt x="1715" y="3813"/>
                  </a:cubicBezTo>
                  <a:lnTo>
                    <a:pt x="2167" y="3170"/>
                  </a:lnTo>
                  <a:cubicBezTo>
                    <a:pt x="2834" y="2979"/>
                    <a:pt x="3287" y="2360"/>
                    <a:pt x="3287" y="1622"/>
                  </a:cubicBezTo>
                  <a:cubicBezTo>
                    <a:pt x="3287" y="744"/>
                    <a:pt x="2592" y="0"/>
                    <a:pt x="172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06"/>
            <p:cNvSpPr/>
            <p:nvPr/>
          </p:nvSpPr>
          <p:spPr>
            <a:xfrm>
              <a:off x="3029922" y="1935005"/>
              <a:ext cx="57543" cy="108497"/>
            </a:xfrm>
            <a:custGeom>
              <a:avLst/>
              <a:gdLst/>
              <a:ahLst/>
              <a:cxnLst/>
              <a:rect l="l" t="t" r="r" b="b"/>
              <a:pathLst>
                <a:path w="1930" h="3639" extrusionOk="0">
                  <a:moveTo>
                    <a:pt x="1120" y="1"/>
                  </a:moveTo>
                  <a:lnTo>
                    <a:pt x="1120" y="1"/>
                  </a:lnTo>
                  <a:cubicBezTo>
                    <a:pt x="1382" y="286"/>
                    <a:pt x="1549" y="667"/>
                    <a:pt x="1549" y="1120"/>
                  </a:cubicBezTo>
                  <a:cubicBezTo>
                    <a:pt x="1549" y="1858"/>
                    <a:pt x="1072" y="2477"/>
                    <a:pt x="429" y="2692"/>
                  </a:cubicBezTo>
                  <a:lnTo>
                    <a:pt x="1" y="3287"/>
                  </a:lnTo>
                  <a:lnTo>
                    <a:pt x="239" y="3620"/>
                  </a:lnTo>
                  <a:cubicBezTo>
                    <a:pt x="263" y="3632"/>
                    <a:pt x="286" y="3638"/>
                    <a:pt x="307" y="3638"/>
                  </a:cubicBezTo>
                  <a:cubicBezTo>
                    <a:pt x="328" y="3638"/>
                    <a:pt x="346" y="3632"/>
                    <a:pt x="358" y="3620"/>
                  </a:cubicBezTo>
                  <a:lnTo>
                    <a:pt x="810" y="3001"/>
                  </a:lnTo>
                  <a:cubicBezTo>
                    <a:pt x="1477" y="2763"/>
                    <a:pt x="1930" y="2168"/>
                    <a:pt x="1930" y="1406"/>
                  </a:cubicBezTo>
                  <a:cubicBezTo>
                    <a:pt x="1930" y="787"/>
                    <a:pt x="1620" y="286"/>
                    <a:pt x="11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06"/>
            <p:cNvSpPr/>
            <p:nvPr/>
          </p:nvSpPr>
          <p:spPr>
            <a:xfrm>
              <a:off x="2738089" y="1922870"/>
              <a:ext cx="109391" cy="351549"/>
            </a:xfrm>
            <a:custGeom>
              <a:avLst/>
              <a:gdLst/>
              <a:ahLst/>
              <a:cxnLst/>
              <a:rect l="l" t="t" r="r" b="b"/>
              <a:pathLst>
                <a:path w="3669" h="11791" extrusionOk="0">
                  <a:moveTo>
                    <a:pt x="1835" y="336"/>
                  </a:moveTo>
                  <a:cubicBezTo>
                    <a:pt x="2239" y="336"/>
                    <a:pt x="2597" y="479"/>
                    <a:pt x="2859" y="765"/>
                  </a:cubicBezTo>
                  <a:cubicBezTo>
                    <a:pt x="3168" y="1027"/>
                    <a:pt x="3311" y="1408"/>
                    <a:pt x="3311" y="1789"/>
                  </a:cubicBezTo>
                  <a:cubicBezTo>
                    <a:pt x="3311" y="2456"/>
                    <a:pt x="2930" y="3003"/>
                    <a:pt x="2287" y="3218"/>
                  </a:cubicBezTo>
                  <a:cubicBezTo>
                    <a:pt x="2263" y="3218"/>
                    <a:pt x="2239" y="3265"/>
                    <a:pt x="2216" y="3289"/>
                  </a:cubicBezTo>
                  <a:lnTo>
                    <a:pt x="1858" y="3789"/>
                  </a:lnTo>
                  <a:lnTo>
                    <a:pt x="1501" y="3289"/>
                  </a:lnTo>
                  <a:cubicBezTo>
                    <a:pt x="1453" y="3265"/>
                    <a:pt x="1430" y="3218"/>
                    <a:pt x="1406" y="3218"/>
                  </a:cubicBezTo>
                  <a:cubicBezTo>
                    <a:pt x="787" y="3003"/>
                    <a:pt x="358" y="2408"/>
                    <a:pt x="382" y="1765"/>
                  </a:cubicBezTo>
                  <a:cubicBezTo>
                    <a:pt x="406" y="1003"/>
                    <a:pt x="1049" y="360"/>
                    <a:pt x="1811" y="336"/>
                  </a:cubicBezTo>
                  <a:close/>
                  <a:moveTo>
                    <a:pt x="1900" y="1"/>
                  </a:moveTo>
                  <a:cubicBezTo>
                    <a:pt x="1870" y="1"/>
                    <a:pt x="1840" y="1"/>
                    <a:pt x="1811" y="3"/>
                  </a:cubicBezTo>
                  <a:cubicBezTo>
                    <a:pt x="858" y="27"/>
                    <a:pt x="48" y="812"/>
                    <a:pt x="25" y="1765"/>
                  </a:cubicBezTo>
                  <a:lnTo>
                    <a:pt x="25" y="1813"/>
                  </a:lnTo>
                  <a:lnTo>
                    <a:pt x="25" y="5766"/>
                  </a:lnTo>
                  <a:cubicBezTo>
                    <a:pt x="25" y="5837"/>
                    <a:pt x="96" y="5933"/>
                    <a:pt x="191" y="5933"/>
                  </a:cubicBezTo>
                  <a:cubicBezTo>
                    <a:pt x="310" y="5933"/>
                    <a:pt x="382" y="5885"/>
                    <a:pt x="382" y="5766"/>
                  </a:cubicBezTo>
                  <a:lnTo>
                    <a:pt x="382" y="2861"/>
                  </a:lnTo>
                  <a:cubicBezTo>
                    <a:pt x="596" y="3170"/>
                    <a:pt x="906" y="3384"/>
                    <a:pt x="1263" y="3527"/>
                  </a:cubicBezTo>
                  <a:lnTo>
                    <a:pt x="1668" y="4099"/>
                  </a:lnTo>
                  <a:cubicBezTo>
                    <a:pt x="1721" y="4152"/>
                    <a:pt x="1815" y="4179"/>
                    <a:pt x="1899" y="4179"/>
                  </a:cubicBezTo>
                  <a:cubicBezTo>
                    <a:pt x="1927" y="4179"/>
                    <a:pt x="1954" y="4176"/>
                    <a:pt x="1977" y="4170"/>
                  </a:cubicBezTo>
                  <a:lnTo>
                    <a:pt x="2049" y="4099"/>
                  </a:lnTo>
                  <a:lnTo>
                    <a:pt x="2478" y="3527"/>
                  </a:lnTo>
                  <a:cubicBezTo>
                    <a:pt x="2835" y="3408"/>
                    <a:pt x="3121" y="3170"/>
                    <a:pt x="3335" y="2861"/>
                  </a:cubicBezTo>
                  <a:lnTo>
                    <a:pt x="3335" y="11410"/>
                  </a:lnTo>
                  <a:cubicBezTo>
                    <a:pt x="3335" y="11434"/>
                    <a:pt x="3311" y="11481"/>
                    <a:pt x="3287" y="11481"/>
                  </a:cubicBezTo>
                  <a:lnTo>
                    <a:pt x="429" y="11481"/>
                  </a:lnTo>
                  <a:cubicBezTo>
                    <a:pt x="382" y="11481"/>
                    <a:pt x="358" y="11434"/>
                    <a:pt x="358" y="11410"/>
                  </a:cubicBezTo>
                  <a:lnTo>
                    <a:pt x="358" y="6552"/>
                  </a:lnTo>
                  <a:cubicBezTo>
                    <a:pt x="358" y="6480"/>
                    <a:pt x="310" y="6385"/>
                    <a:pt x="215" y="6385"/>
                  </a:cubicBezTo>
                  <a:cubicBezTo>
                    <a:pt x="96" y="6385"/>
                    <a:pt x="1" y="6433"/>
                    <a:pt x="1" y="6552"/>
                  </a:cubicBezTo>
                  <a:lnTo>
                    <a:pt x="1" y="11410"/>
                  </a:lnTo>
                  <a:cubicBezTo>
                    <a:pt x="1" y="11624"/>
                    <a:pt x="191" y="11791"/>
                    <a:pt x="382" y="11791"/>
                  </a:cubicBezTo>
                  <a:lnTo>
                    <a:pt x="3240" y="11791"/>
                  </a:lnTo>
                  <a:cubicBezTo>
                    <a:pt x="3454" y="11791"/>
                    <a:pt x="3644" y="11624"/>
                    <a:pt x="3644" y="11410"/>
                  </a:cubicBezTo>
                  <a:lnTo>
                    <a:pt x="3644" y="1789"/>
                  </a:lnTo>
                  <a:cubicBezTo>
                    <a:pt x="3668" y="1360"/>
                    <a:pt x="3478" y="884"/>
                    <a:pt x="3121" y="527"/>
                  </a:cubicBezTo>
                  <a:cubicBezTo>
                    <a:pt x="2786" y="169"/>
                    <a:pt x="2346" y="1"/>
                    <a:pt x="19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06"/>
            <p:cNvSpPr/>
            <p:nvPr/>
          </p:nvSpPr>
          <p:spPr>
            <a:xfrm>
              <a:off x="2772884" y="1952209"/>
              <a:ext cx="37656" cy="44782"/>
            </a:xfrm>
            <a:custGeom>
              <a:avLst/>
              <a:gdLst/>
              <a:ahLst/>
              <a:cxnLst/>
              <a:rect l="l" t="t" r="r" b="b"/>
              <a:pathLst>
                <a:path w="1263" h="1502" extrusionOk="0">
                  <a:moveTo>
                    <a:pt x="668" y="614"/>
                  </a:moveTo>
                  <a:lnTo>
                    <a:pt x="763" y="876"/>
                  </a:lnTo>
                  <a:lnTo>
                    <a:pt x="596" y="876"/>
                  </a:lnTo>
                  <a:lnTo>
                    <a:pt x="668" y="614"/>
                  </a:lnTo>
                  <a:close/>
                  <a:moveTo>
                    <a:pt x="652" y="1"/>
                  </a:moveTo>
                  <a:cubicBezTo>
                    <a:pt x="574" y="1"/>
                    <a:pt x="512" y="50"/>
                    <a:pt x="477" y="138"/>
                  </a:cubicBezTo>
                  <a:lnTo>
                    <a:pt x="25" y="1257"/>
                  </a:lnTo>
                  <a:cubicBezTo>
                    <a:pt x="1" y="1353"/>
                    <a:pt x="48" y="1472"/>
                    <a:pt x="144" y="1496"/>
                  </a:cubicBezTo>
                  <a:cubicBezTo>
                    <a:pt x="160" y="1500"/>
                    <a:pt x="176" y="1502"/>
                    <a:pt x="191" y="1502"/>
                  </a:cubicBezTo>
                  <a:cubicBezTo>
                    <a:pt x="263" y="1502"/>
                    <a:pt x="318" y="1455"/>
                    <a:pt x="358" y="1376"/>
                  </a:cubicBezTo>
                  <a:lnTo>
                    <a:pt x="406" y="1186"/>
                  </a:lnTo>
                  <a:lnTo>
                    <a:pt x="858" y="1186"/>
                  </a:lnTo>
                  <a:lnTo>
                    <a:pt x="929" y="1376"/>
                  </a:lnTo>
                  <a:cubicBezTo>
                    <a:pt x="953" y="1472"/>
                    <a:pt x="1049" y="1496"/>
                    <a:pt x="1096" y="1496"/>
                  </a:cubicBezTo>
                  <a:cubicBezTo>
                    <a:pt x="1215" y="1472"/>
                    <a:pt x="1263" y="1376"/>
                    <a:pt x="1239" y="1257"/>
                  </a:cubicBezTo>
                  <a:lnTo>
                    <a:pt x="858" y="138"/>
                  </a:lnTo>
                  <a:cubicBezTo>
                    <a:pt x="834" y="67"/>
                    <a:pt x="810" y="43"/>
                    <a:pt x="739" y="19"/>
                  </a:cubicBezTo>
                  <a:cubicBezTo>
                    <a:pt x="708" y="7"/>
                    <a:pt x="679" y="1"/>
                    <a:pt x="6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06"/>
            <p:cNvSpPr/>
            <p:nvPr/>
          </p:nvSpPr>
          <p:spPr>
            <a:xfrm>
              <a:off x="2761524" y="2092639"/>
              <a:ext cx="63923" cy="10674"/>
            </a:xfrm>
            <a:custGeom>
              <a:avLst/>
              <a:gdLst/>
              <a:ahLst/>
              <a:cxnLst/>
              <a:rect l="l" t="t" r="r" b="b"/>
              <a:pathLst>
                <a:path w="2144" h="358" extrusionOk="0">
                  <a:moveTo>
                    <a:pt x="191" y="0"/>
                  </a:moveTo>
                  <a:cubicBezTo>
                    <a:pt x="120" y="0"/>
                    <a:pt x="25" y="72"/>
                    <a:pt x="25" y="143"/>
                  </a:cubicBezTo>
                  <a:cubicBezTo>
                    <a:pt x="1" y="262"/>
                    <a:pt x="72" y="358"/>
                    <a:pt x="191" y="358"/>
                  </a:cubicBezTo>
                  <a:lnTo>
                    <a:pt x="1953" y="358"/>
                  </a:lnTo>
                  <a:cubicBezTo>
                    <a:pt x="2049" y="358"/>
                    <a:pt x="2144" y="286"/>
                    <a:pt x="2144" y="215"/>
                  </a:cubicBezTo>
                  <a:cubicBezTo>
                    <a:pt x="2144" y="96"/>
                    <a:pt x="2073"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06"/>
            <p:cNvSpPr/>
            <p:nvPr/>
          </p:nvSpPr>
          <p:spPr>
            <a:xfrm>
              <a:off x="2761524" y="2116789"/>
              <a:ext cx="63923" cy="10674"/>
            </a:xfrm>
            <a:custGeom>
              <a:avLst/>
              <a:gdLst/>
              <a:ahLst/>
              <a:cxnLst/>
              <a:rect l="l" t="t" r="r" b="b"/>
              <a:pathLst>
                <a:path w="2144" h="358" extrusionOk="0">
                  <a:moveTo>
                    <a:pt x="191" y="0"/>
                  </a:moveTo>
                  <a:cubicBezTo>
                    <a:pt x="120" y="0"/>
                    <a:pt x="25" y="48"/>
                    <a:pt x="25" y="143"/>
                  </a:cubicBezTo>
                  <a:cubicBezTo>
                    <a:pt x="1" y="262"/>
                    <a:pt x="72" y="357"/>
                    <a:pt x="191" y="357"/>
                  </a:cubicBezTo>
                  <a:lnTo>
                    <a:pt x="1953" y="357"/>
                  </a:lnTo>
                  <a:cubicBezTo>
                    <a:pt x="2049" y="357"/>
                    <a:pt x="2144" y="286"/>
                    <a:pt x="2144" y="214"/>
                  </a:cubicBezTo>
                  <a:cubicBezTo>
                    <a:pt x="2144" y="95"/>
                    <a:pt x="2073"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06"/>
            <p:cNvSpPr/>
            <p:nvPr/>
          </p:nvSpPr>
          <p:spPr>
            <a:xfrm>
              <a:off x="2761524" y="2139509"/>
              <a:ext cx="63923" cy="10674"/>
            </a:xfrm>
            <a:custGeom>
              <a:avLst/>
              <a:gdLst/>
              <a:ahLst/>
              <a:cxnLst/>
              <a:rect l="l" t="t" r="r" b="b"/>
              <a:pathLst>
                <a:path w="2144" h="358" extrusionOk="0">
                  <a:moveTo>
                    <a:pt x="191" y="0"/>
                  </a:moveTo>
                  <a:cubicBezTo>
                    <a:pt x="120" y="0"/>
                    <a:pt x="25" y="72"/>
                    <a:pt x="25" y="143"/>
                  </a:cubicBezTo>
                  <a:cubicBezTo>
                    <a:pt x="1" y="286"/>
                    <a:pt x="72" y="357"/>
                    <a:pt x="191" y="357"/>
                  </a:cubicBezTo>
                  <a:lnTo>
                    <a:pt x="1953" y="357"/>
                  </a:lnTo>
                  <a:cubicBezTo>
                    <a:pt x="2049" y="357"/>
                    <a:pt x="2144" y="310"/>
                    <a:pt x="2144" y="215"/>
                  </a:cubicBezTo>
                  <a:cubicBezTo>
                    <a:pt x="2144" y="95"/>
                    <a:pt x="2073"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06"/>
            <p:cNvSpPr/>
            <p:nvPr/>
          </p:nvSpPr>
          <p:spPr>
            <a:xfrm>
              <a:off x="2761524" y="2163629"/>
              <a:ext cx="63923" cy="10704"/>
            </a:xfrm>
            <a:custGeom>
              <a:avLst/>
              <a:gdLst/>
              <a:ahLst/>
              <a:cxnLst/>
              <a:rect l="l" t="t" r="r" b="b"/>
              <a:pathLst>
                <a:path w="2144" h="359" extrusionOk="0">
                  <a:moveTo>
                    <a:pt x="191" y="1"/>
                  </a:moveTo>
                  <a:cubicBezTo>
                    <a:pt x="120" y="1"/>
                    <a:pt x="25" y="72"/>
                    <a:pt x="25" y="144"/>
                  </a:cubicBezTo>
                  <a:cubicBezTo>
                    <a:pt x="1" y="263"/>
                    <a:pt x="72" y="358"/>
                    <a:pt x="191" y="358"/>
                  </a:cubicBezTo>
                  <a:lnTo>
                    <a:pt x="1953" y="358"/>
                  </a:lnTo>
                  <a:cubicBezTo>
                    <a:pt x="2049" y="358"/>
                    <a:pt x="2144" y="287"/>
                    <a:pt x="2144" y="215"/>
                  </a:cubicBezTo>
                  <a:cubicBezTo>
                    <a:pt x="2144" y="96"/>
                    <a:pt x="2073" y="1"/>
                    <a:pt x="19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06"/>
            <p:cNvSpPr/>
            <p:nvPr/>
          </p:nvSpPr>
          <p:spPr>
            <a:xfrm>
              <a:off x="2761524" y="2187780"/>
              <a:ext cx="63923" cy="10674"/>
            </a:xfrm>
            <a:custGeom>
              <a:avLst/>
              <a:gdLst/>
              <a:ahLst/>
              <a:cxnLst/>
              <a:rect l="l" t="t" r="r" b="b"/>
              <a:pathLst>
                <a:path w="2144" h="358" extrusionOk="0">
                  <a:moveTo>
                    <a:pt x="191" y="1"/>
                  </a:moveTo>
                  <a:cubicBezTo>
                    <a:pt x="120" y="1"/>
                    <a:pt x="25" y="48"/>
                    <a:pt x="25" y="143"/>
                  </a:cubicBezTo>
                  <a:cubicBezTo>
                    <a:pt x="1" y="263"/>
                    <a:pt x="72" y="358"/>
                    <a:pt x="191" y="358"/>
                  </a:cubicBezTo>
                  <a:lnTo>
                    <a:pt x="1953" y="358"/>
                  </a:lnTo>
                  <a:cubicBezTo>
                    <a:pt x="2049" y="358"/>
                    <a:pt x="2144" y="286"/>
                    <a:pt x="2144" y="215"/>
                  </a:cubicBezTo>
                  <a:cubicBezTo>
                    <a:pt x="2144" y="96"/>
                    <a:pt x="2073" y="1"/>
                    <a:pt x="19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06"/>
            <p:cNvSpPr/>
            <p:nvPr/>
          </p:nvSpPr>
          <p:spPr>
            <a:xfrm>
              <a:off x="2761524" y="2210499"/>
              <a:ext cx="32707" cy="10674"/>
            </a:xfrm>
            <a:custGeom>
              <a:avLst/>
              <a:gdLst/>
              <a:ahLst/>
              <a:cxnLst/>
              <a:rect l="l" t="t" r="r" b="b"/>
              <a:pathLst>
                <a:path w="1097" h="358" extrusionOk="0">
                  <a:moveTo>
                    <a:pt x="191" y="1"/>
                  </a:moveTo>
                  <a:cubicBezTo>
                    <a:pt x="120" y="1"/>
                    <a:pt x="25" y="72"/>
                    <a:pt x="25" y="144"/>
                  </a:cubicBezTo>
                  <a:cubicBezTo>
                    <a:pt x="1" y="286"/>
                    <a:pt x="72" y="358"/>
                    <a:pt x="191" y="358"/>
                  </a:cubicBezTo>
                  <a:lnTo>
                    <a:pt x="906" y="358"/>
                  </a:lnTo>
                  <a:cubicBezTo>
                    <a:pt x="1001" y="358"/>
                    <a:pt x="1096" y="310"/>
                    <a:pt x="1096" y="215"/>
                  </a:cubicBezTo>
                  <a:cubicBezTo>
                    <a:pt x="1096" y="96"/>
                    <a:pt x="1025" y="1"/>
                    <a:pt x="9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06"/>
            <p:cNvSpPr/>
            <p:nvPr/>
          </p:nvSpPr>
          <p:spPr>
            <a:xfrm>
              <a:off x="2983768" y="1922870"/>
              <a:ext cx="108676" cy="352264"/>
            </a:xfrm>
            <a:custGeom>
              <a:avLst/>
              <a:gdLst/>
              <a:ahLst/>
              <a:cxnLst/>
              <a:rect l="l" t="t" r="r" b="b"/>
              <a:pathLst>
                <a:path w="3645" h="11815" extrusionOk="0">
                  <a:moveTo>
                    <a:pt x="1858" y="336"/>
                  </a:moveTo>
                  <a:cubicBezTo>
                    <a:pt x="2239" y="336"/>
                    <a:pt x="2596" y="479"/>
                    <a:pt x="2858" y="765"/>
                  </a:cubicBezTo>
                  <a:cubicBezTo>
                    <a:pt x="3168" y="1027"/>
                    <a:pt x="3311" y="1408"/>
                    <a:pt x="3311" y="1789"/>
                  </a:cubicBezTo>
                  <a:cubicBezTo>
                    <a:pt x="3311" y="2456"/>
                    <a:pt x="2882" y="3003"/>
                    <a:pt x="2287" y="3218"/>
                  </a:cubicBezTo>
                  <a:cubicBezTo>
                    <a:pt x="2263" y="3218"/>
                    <a:pt x="2239" y="3265"/>
                    <a:pt x="2215" y="3289"/>
                  </a:cubicBezTo>
                  <a:lnTo>
                    <a:pt x="1858" y="3789"/>
                  </a:lnTo>
                  <a:lnTo>
                    <a:pt x="1501" y="3289"/>
                  </a:lnTo>
                  <a:cubicBezTo>
                    <a:pt x="1477" y="3265"/>
                    <a:pt x="1429" y="3218"/>
                    <a:pt x="1406" y="3218"/>
                  </a:cubicBezTo>
                  <a:cubicBezTo>
                    <a:pt x="787" y="3003"/>
                    <a:pt x="358" y="2408"/>
                    <a:pt x="382" y="1765"/>
                  </a:cubicBezTo>
                  <a:cubicBezTo>
                    <a:pt x="429" y="1003"/>
                    <a:pt x="1048" y="360"/>
                    <a:pt x="1811" y="336"/>
                  </a:cubicBezTo>
                  <a:close/>
                  <a:moveTo>
                    <a:pt x="334" y="2861"/>
                  </a:moveTo>
                  <a:cubicBezTo>
                    <a:pt x="548" y="3170"/>
                    <a:pt x="834" y="3384"/>
                    <a:pt x="1191" y="3527"/>
                  </a:cubicBezTo>
                  <a:lnTo>
                    <a:pt x="1620" y="4099"/>
                  </a:lnTo>
                  <a:cubicBezTo>
                    <a:pt x="1668" y="4147"/>
                    <a:pt x="1739" y="4170"/>
                    <a:pt x="1834" y="4170"/>
                  </a:cubicBezTo>
                  <a:cubicBezTo>
                    <a:pt x="1906" y="4170"/>
                    <a:pt x="1977" y="4147"/>
                    <a:pt x="2025" y="4099"/>
                  </a:cubicBezTo>
                  <a:lnTo>
                    <a:pt x="2454" y="3527"/>
                  </a:lnTo>
                  <a:cubicBezTo>
                    <a:pt x="2811" y="3408"/>
                    <a:pt x="3097" y="3170"/>
                    <a:pt x="3311" y="2908"/>
                  </a:cubicBezTo>
                  <a:lnTo>
                    <a:pt x="3311" y="11410"/>
                  </a:lnTo>
                  <a:cubicBezTo>
                    <a:pt x="3311" y="11434"/>
                    <a:pt x="3287" y="11481"/>
                    <a:pt x="3263" y="11481"/>
                  </a:cubicBezTo>
                  <a:lnTo>
                    <a:pt x="405" y="11481"/>
                  </a:lnTo>
                  <a:cubicBezTo>
                    <a:pt x="358" y="11481"/>
                    <a:pt x="334" y="11434"/>
                    <a:pt x="334" y="11410"/>
                  </a:cubicBezTo>
                  <a:lnTo>
                    <a:pt x="334" y="2861"/>
                  </a:lnTo>
                  <a:close/>
                  <a:moveTo>
                    <a:pt x="1876" y="1"/>
                  </a:moveTo>
                  <a:cubicBezTo>
                    <a:pt x="1846" y="1"/>
                    <a:pt x="1816" y="1"/>
                    <a:pt x="1787" y="3"/>
                  </a:cubicBezTo>
                  <a:cubicBezTo>
                    <a:pt x="834" y="27"/>
                    <a:pt x="24" y="812"/>
                    <a:pt x="1" y="1765"/>
                  </a:cubicBezTo>
                  <a:lnTo>
                    <a:pt x="1" y="1813"/>
                  </a:lnTo>
                  <a:lnTo>
                    <a:pt x="1" y="11434"/>
                  </a:lnTo>
                  <a:cubicBezTo>
                    <a:pt x="1" y="11648"/>
                    <a:pt x="191" y="11815"/>
                    <a:pt x="382" y="11815"/>
                  </a:cubicBezTo>
                  <a:lnTo>
                    <a:pt x="3239" y="11815"/>
                  </a:lnTo>
                  <a:cubicBezTo>
                    <a:pt x="3454" y="11815"/>
                    <a:pt x="3644" y="11648"/>
                    <a:pt x="3644" y="11434"/>
                  </a:cubicBezTo>
                  <a:lnTo>
                    <a:pt x="3644" y="1813"/>
                  </a:lnTo>
                  <a:cubicBezTo>
                    <a:pt x="3644" y="1360"/>
                    <a:pt x="3454" y="884"/>
                    <a:pt x="3097" y="527"/>
                  </a:cubicBezTo>
                  <a:cubicBezTo>
                    <a:pt x="2762" y="169"/>
                    <a:pt x="2322" y="1"/>
                    <a:pt x="18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06"/>
            <p:cNvSpPr/>
            <p:nvPr/>
          </p:nvSpPr>
          <p:spPr>
            <a:xfrm>
              <a:off x="3019278" y="1951344"/>
              <a:ext cx="39087" cy="44752"/>
            </a:xfrm>
            <a:custGeom>
              <a:avLst/>
              <a:gdLst/>
              <a:ahLst/>
              <a:cxnLst/>
              <a:rect l="l" t="t" r="r" b="b"/>
              <a:pathLst>
                <a:path w="1311" h="1501" extrusionOk="0">
                  <a:moveTo>
                    <a:pt x="739" y="0"/>
                  </a:moveTo>
                  <a:cubicBezTo>
                    <a:pt x="334" y="0"/>
                    <a:pt x="0" y="334"/>
                    <a:pt x="0" y="762"/>
                  </a:cubicBezTo>
                  <a:cubicBezTo>
                    <a:pt x="0" y="1167"/>
                    <a:pt x="334" y="1501"/>
                    <a:pt x="739" y="1501"/>
                  </a:cubicBezTo>
                  <a:cubicBezTo>
                    <a:pt x="929" y="1501"/>
                    <a:pt x="1072" y="1429"/>
                    <a:pt x="1191" y="1358"/>
                  </a:cubicBezTo>
                  <a:lnTo>
                    <a:pt x="1263" y="1286"/>
                  </a:lnTo>
                  <a:cubicBezTo>
                    <a:pt x="1310" y="1239"/>
                    <a:pt x="1310" y="1143"/>
                    <a:pt x="1239" y="1072"/>
                  </a:cubicBezTo>
                  <a:cubicBezTo>
                    <a:pt x="1209" y="1052"/>
                    <a:pt x="1171" y="1041"/>
                    <a:pt x="1134" y="1041"/>
                  </a:cubicBezTo>
                  <a:cubicBezTo>
                    <a:pt x="1081" y="1041"/>
                    <a:pt x="1028" y="1064"/>
                    <a:pt x="1001" y="1120"/>
                  </a:cubicBezTo>
                  <a:lnTo>
                    <a:pt x="953" y="1143"/>
                  </a:lnTo>
                  <a:cubicBezTo>
                    <a:pt x="905" y="1191"/>
                    <a:pt x="834" y="1191"/>
                    <a:pt x="762" y="1191"/>
                  </a:cubicBezTo>
                  <a:cubicBezTo>
                    <a:pt x="524" y="1191"/>
                    <a:pt x="334" y="1024"/>
                    <a:pt x="334" y="786"/>
                  </a:cubicBezTo>
                  <a:cubicBezTo>
                    <a:pt x="334" y="548"/>
                    <a:pt x="500" y="358"/>
                    <a:pt x="762" y="358"/>
                  </a:cubicBezTo>
                  <a:cubicBezTo>
                    <a:pt x="834" y="358"/>
                    <a:pt x="905" y="405"/>
                    <a:pt x="1001" y="429"/>
                  </a:cubicBezTo>
                  <a:cubicBezTo>
                    <a:pt x="1024" y="445"/>
                    <a:pt x="1051" y="453"/>
                    <a:pt x="1078" y="453"/>
                  </a:cubicBezTo>
                  <a:cubicBezTo>
                    <a:pt x="1133" y="453"/>
                    <a:pt x="1191" y="421"/>
                    <a:pt x="1239" y="358"/>
                  </a:cubicBezTo>
                  <a:cubicBezTo>
                    <a:pt x="1286" y="286"/>
                    <a:pt x="1263" y="191"/>
                    <a:pt x="1167" y="119"/>
                  </a:cubicBezTo>
                  <a:cubicBezTo>
                    <a:pt x="1048" y="48"/>
                    <a:pt x="905" y="0"/>
                    <a:pt x="7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06"/>
            <p:cNvSpPr/>
            <p:nvPr/>
          </p:nvSpPr>
          <p:spPr>
            <a:xfrm>
              <a:off x="3007203" y="2092639"/>
              <a:ext cx="62522" cy="10674"/>
            </a:xfrm>
            <a:custGeom>
              <a:avLst/>
              <a:gdLst/>
              <a:ahLst/>
              <a:cxnLst/>
              <a:rect l="l" t="t" r="r" b="b"/>
              <a:pathLst>
                <a:path w="2097" h="358" extrusionOk="0">
                  <a:moveTo>
                    <a:pt x="167" y="0"/>
                  </a:moveTo>
                  <a:cubicBezTo>
                    <a:pt x="96" y="0"/>
                    <a:pt x="1" y="72"/>
                    <a:pt x="1" y="143"/>
                  </a:cubicBezTo>
                  <a:cubicBezTo>
                    <a:pt x="1" y="262"/>
                    <a:pt x="48" y="358"/>
                    <a:pt x="167" y="358"/>
                  </a:cubicBezTo>
                  <a:lnTo>
                    <a:pt x="1929" y="358"/>
                  </a:lnTo>
                  <a:cubicBezTo>
                    <a:pt x="2025" y="358"/>
                    <a:pt x="2096" y="286"/>
                    <a:pt x="2096" y="215"/>
                  </a:cubicBezTo>
                  <a:cubicBezTo>
                    <a:pt x="2096" y="96"/>
                    <a:pt x="2049" y="0"/>
                    <a:pt x="1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06"/>
            <p:cNvSpPr/>
            <p:nvPr/>
          </p:nvSpPr>
          <p:spPr>
            <a:xfrm>
              <a:off x="3007203" y="2116789"/>
              <a:ext cx="62522" cy="10674"/>
            </a:xfrm>
            <a:custGeom>
              <a:avLst/>
              <a:gdLst/>
              <a:ahLst/>
              <a:cxnLst/>
              <a:rect l="l" t="t" r="r" b="b"/>
              <a:pathLst>
                <a:path w="2097" h="358" extrusionOk="0">
                  <a:moveTo>
                    <a:pt x="167" y="0"/>
                  </a:moveTo>
                  <a:cubicBezTo>
                    <a:pt x="96" y="0"/>
                    <a:pt x="1" y="48"/>
                    <a:pt x="1" y="143"/>
                  </a:cubicBezTo>
                  <a:cubicBezTo>
                    <a:pt x="1" y="262"/>
                    <a:pt x="48" y="357"/>
                    <a:pt x="167" y="357"/>
                  </a:cubicBezTo>
                  <a:lnTo>
                    <a:pt x="1929" y="357"/>
                  </a:lnTo>
                  <a:cubicBezTo>
                    <a:pt x="2025" y="357"/>
                    <a:pt x="2096" y="286"/>
                    <a:pt x="2096" y="214"/>
                  </a:cubicBezTo>
                  <a:cubicBezTo>
                    <a:pt x="2096" y="72"/>
                    <a:pt x="2049" y="0"/>
                    <a:pt x="1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06"/>
            <p:cNvSpPr/>
            <p:nvPr/>
          </p:nvSpPr>
          <p:spPr>
            <a:xfrm>
              <a:off x="3007203" y="2139509"/>
              <a:ext cx="62522" cy="10674"/>
            </a:xfrm>
            <a:custGeom>
              <a:avLst/>
              <a:gdLst/>
              <a:ahLst/>
              <a:cxnLst/>
              <a:rect l="l" t="t" r="r" b="b"/>
              <a:pathLst>
                <a:path w="2097" h="358" extrusionOk="0">
                  <a:moveTo>
                    <a:pt x="167" y="0"/>
                  </a:moveTo>
                  <a:cubicBezTo>
                    <a:pt x="96" y="0"/>
                    <a:pt x="1" y="72"/>
                    <a:pt x="1" y="167"/>
                  </a:cubicBezTo>
                  <a:cubicBezTo>
                    <a:pt x="1" y="286"/>
                    <a:pt x="48" y="357"/>
                    <a:pt x="167" y="357"/>
                  </a:cubicBezTo>
                  <a:lnTo>
                    <a:pt x="1929" y="357"/>
                  </a:lnTo>
                  <a:cubicBezTo>
                    <a:pt x="2025" y="357"/>
                    <a:pt x="2096" y="310"/>
                    <a:pt x="2096" y="215"/>
                  </a:cubicBezTo>
                  <a:cubicBezTo>
                    <a:pt x="2096" y="95"/>
                    <a:pt x="2049" y="0"/>
                    <a:pt x="1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06"/>
            <p:cNvSpPr/>
            <p:nvPr/>
          </p:nvSpPr>
          <p:spPr>
            <a:xfrm>
              <a:off x="3007203" y="2164345"/>
              <a:ext cx="62522" cy="10674"/>
            </a:xfrm>
            <a:custGeom>
              <a:avLst/>
              <a:gdLst/>
              <a:ahLst/>
              <a:cxnLst/>
              <a:rect l="l" t="t" r="r" b="b"/>
              <a:pathLst>
                <a:path w="2097" h="358" extrusionOk="0">
                  <a:moveTo>
                    <a:pt x="167" y="1"/>
                  </a:moveTo>
                  <a:cubicBezTo>
                    <a:pt x="96" y="1"/>
                    <a:pt x="1" y="72"/>
                    <a:pt x="1" y="167"/>
                  </a:cubicBezTo>
                  <a:cubicBezTo>
                    <a:pt x="1" y="263"/>
                    <a:pt x="48" y="358"/>
                    <a:pt x="167" y="358"/>
                  </a:cubicBezTo>
                  <a:lnTo>
                    <a:pt x="1929" y="358"/>
                  </a:lnTo>
                  <a:cubicBezTo>
                    <a:pt x="2025" y="358"/>
                    <a:pt x="2096" y="310"/>
                    <a:pt x="2096" y="215"/>
                  </a:cubicBezTo>
                  <a:cubicBezTo>
                    <a:pt x="2096" y="96"/>
                    <a:pt x="2049" y="1"/>
                    <a:pt x="19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06"/>
            <p:cNvSpPr/>
            <p:nvPr/>
          </p:nvSpPr>
          <p:spPr>
            <a:xfrm>
              <a:off x="3007203" y="2187780"/>
              <a:ext cx="62522" cy="10674"/>
            </a:xfrm>
            <a:custGeom>
              <a:avLst/>
              <a:gdLst/>
              <a:ahLst/>
              <a:cxnLst/>
              <a:rect l="l" t="t" r="r" b="b"/>
              <a:pathLst>
                <a:path w="2097" h="358" extrusionOk="0">
                  <a:moveTo>
                    <a:pt x="167" y="1"/>
                  </a:moveTo>
                  <a:cubicBezTo>
                    <a:pt x="96" y="1"/>
                    <a:pt x="1" y="48"/>
                    <a:pt x="1" y="143"/>
                  </a:cubicBezTo>
                  <a:cubicBezTo>
                    <a:pt x="1" y="263"/>
                    <a:pt x="48" y="358"/>
                    <a:pt x="167" y="358"/>
                  </a:cubicBezTo>
                  <a:lnTo>
                    <a:pt x="1929" y="358"/>
                  </a:lnTo>
                  <a:cubicBezTo>
                    <a:pt x="2025" y="358"/>
                    <a:pt x="2096" y="286"/>
                    <a:pt x="2096" y="215"/>
                  </a:cubicBezTo>
                  <a:cubicBezTo>
                    <a:pt x="2096" y="72"/>
                    <a:pt x="2049" y="1"/>
                    <a:pt x="19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06"/>
            <p:cNvSpPr/>
            <p:nvPr/>
          </p:nvSpPr>
          <p:spPr>
            <a:xfrm>
              <a:off x="3007918" y="2211930"/>
              <a:ext cx="31962" cy="10674"/>
            </a:xfrm>
            <a:custGeom>
              <a:avLst/>
              <a:gdLst/>
              <a:ahLst/>
              <a:cxnLst/>
              <a:rect l="l" t="t" r="r" b="b"/>
              <a:pathLst>
                <a:path w="1072" h="358" extrusionOk="0">
                  <a:moveTo>
                    <a:pt x="167" y="0"/>
                  </a:moveTo>
                  <a:cubicBezTo>
                    <a:pt x="96" y="0"/>
                    <a:pt x="0" y="48"/>
                    <a:pt x="0" y="143"/>
                  </a:cubicBezTo>
                  <a:cubicBezTo>
                    <a:pt x="0" y="262"/>
                    <a:pt x="72" y="357"/>
                    <a:pt x="167" y="357"/>
                  </a:cubicBezTo>
                  <a:lnTo>
                    <a:pt x="881" y="357"/>
                  </a:lnTo>
                  <a:cubicBezTo>
                    <a:pt x="977" y="357"/>
                    <a:pt x="1072" y="286"/>
                    <a:pt x="1072" y="191"/>
                  </a:cubicBezTo>
                  <a:cubicBezTo>
                    <a:pt x="1072" y="72"/>
                    <a:pt x="977" y="0"/>
                    <a:pt x="8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06"/>
            <p:cNvSpPr/>
            <p:nvPr/>
          </p:nvSpPr>
          <p:spPr>
            <a:xfrm>
              <a:off x="2900702" y="2199139"/>
              <a:ext cx="30560" cy="44067"/>
            </a:xfrm>
            <a:custGeom>
              <a:avLst/>
              <a:gdLst/>
              <a:ahLst/>
              <a:cxnLst/>
              <a:rect l="l" t="t" r="r" b="b"/>
              <a:pathLst>
                <a:path w="1025" h="1478" extrusionOk="0">
                  <a:moveTo>
                    <a:pt x="500" y="334"/>
                  </a:moveTo>
                  <a:cubicBezTo>
                    <a:pt x="524" y="334"/>
                    <a:pt x="596" y="358"/>
                    <a:pt x="596" y="382"/>
                  </a:cubicBezTo>
                  <a:cubicBezTo>
                    <a:pt x="596" y="453"/>
                    <a:pt x="572" y="501"/>
                    <a:pt x="500" y="501"/>
                  </a:cubicBezTo>
                  <a:lnTo>
                    <a:pt x="358" y="501"/>
                  </a:lnTo>
                  <a:lnTo>
                    <a:pt x="358" y="334"/>
                  </a:lnTo>
                  <a:close/>
                  <a:moveTo>
                    <a:pt x="548" y="858"/>
                  </a:moveTo>
                  <a:cubicBezTo>
                    <a:pt x="620" y="858"/>
                    <a:pt x="691" y="906"/>
                    <a:pt x="715" y="977"/>
                  </a:cubicBezTo>
                  <a:cubicBezTo>
                    <a:pt x="715" y="1072"/>
                    <a:pt x="643" y="1144"/>
                    <a:pt x="572" y="1144"/>
                  </a:cubicBezTo>
                  <a:lnTo>
                    <a:pt x="358" y="1144"/>
                  </a:lnTo>
                  <a:lnTo>
                    <a:pt x="358" y="858"/>
                  </a:lnTo>
                  <a:close/>
                  <a:moveTo>
                    <a:pt x="167" y="1"/>
                  </a:moveTo>
                  <a:cubicBezTo>
                    <a:pt x="96" y="1"/>
                    <a:pt x="0" y="96"/>
                    <a:pt x="0" y="167"/>
                  </a:cubicBezTo>
                  <a:lnTo>
                    <a:pt x="0" y="1334"/>
                  </a:lnTo>
                  <a:lnTo>
                    <a:pt x="0" y="1406"/>
                  </a:lnTo>
                  <a:cubicBezTo>
                    <a:pt x="24" y="1453"/>
                    <a:pt x="96" y="1477"/>
                    <a:pt x="167" y="1477"/>
                  </a:cubicBezTo>
                  <a:lnTo>
                    <a:pt x="548" y="1477"/>
                  </a:lnTo>
                  <a:cubicBezTo>
                    <a:pt x="834" y="1477"/>
                    <a:pt x="1024" y="1287"/>
                    <a:pt x="1024" y="1001"/>
                  </a:cubicBezTo>
                  <a:cubicBezTo>
                    <a:pt x="1024" y="858"/>
                    <a:pt x="977" y="739"/>
                    <a:pt x="881" y="644"/>
                  </a:cubicBezTo>
                  <a:cubicBezTo>
                    <a:pt x="953" y="572"/>
                    <a:pt x="953" y="477"/>
                    <a:pt x="953" y="358"/>
                  </a:cubicBezTo>
                  <a:cubicBezTo>
                    <a:pt x="905" y="143"/>
                    <a:pt x="715" y="1"/>
                    <a:pt x="5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06"/>
            <p:cNvSpPr/>
            <p:nvPr/>
          </p:nvSpPr>
          <p:spPr>
            <a:xfrm>
              <a:off x="2862360" y="1922930"/>
              <a:ext cx="108646" cy="352920"/>
            </a:xfrm>
            <a:custGeom>
              <a:avLst/>
              <a:gdLst/>
              <a:ahLst/>
              <a:cxnLst/>
              <a:rect l="l" t="t" r="r" b="b"/>
              <a:pathLst>
                <a:path w="3644" h="11837" extrusionOk="0">
                  <a:moveTo>
                    <a:pt x="1786" y="8050"/>
                  </a:moveTo>
                  <a:lnTo>
                    <a:pt x="2144" y="8550"/>
                  </a:lnTo>
                  <a:cubicBezTo>
                    <a:pt x="2167" y="8574"/>
                    <a:pt x="2215" y="8622"/>
                    <a:pt x="2239" y="8622"/>
                  </a:cubicBezTo>
                  <a:cubicBezTo>
                    <a:pt x="2858" y="8812"/>
                    <a:pt x="3287" y="9407"/>
                    <a:pt x="3239" y="10074"/>
                  </a:cubicBezTo>
                  <a:cubicBezTo>
                    <a:pt x="3215" y="10836"/>
                    <a:pt x="2596" y="11479"/>
                    <a:pt x="1810" y="11503"/>
                  </a:cubicBezTo>
                  <a:cubicBezTo>
                    <a:pt x="1429" y="11503"/>
                    <a:pt x="1048" y="11336"/>
                    <a:pt x="739" y="11074"/>
                  </a:cubicBezTo>
                  <a:cubicBezTo>
                    <a:pt x="453" y="10813"/>
                    <a:pt x="310" y="10431"/>
                    <a:pt x="310" y="10050"/>
                  </a:cubicBezTo>
                  <a:cubicBezTo>
                    <a:pt x="334" y="9360"/>
                    <a:pt x="739" y="8788"/>
                    <a:pt x="1334" y="8622"/>
                  </a:cubicBezTo>
                  <a:cubicBezTo>
                    <a:pt x="1382" y="8622"/>
                    <a:pt x="1405" y="8574"/>
                    <a:pt x="1429" y="8550"/>
                  </a:cubicBezTo>
                  <a:lnTo>
                    <a:pt x="1786" y="8050"/>
                  </a:lnTo>
                  <a:close/>
                  <a:moveTo>
                    <a:pt x="381" y="1"/>
                  </a:moveTo>
                  <a:cubicBezTo>
                    <a:pt x="191" y="1"/>
                    <a:pt x="0" y="191"/>
                    <a:pt x="0" y="406"/>
                  </a:cubicBezTo>
                  <a:lnTo>
                    <a:pt x="0" y="9979"/>
                  </a:lnTo>
                  <a:cubicBezTo>
                    <a:pt x="0" y="10455"/>
                    <a:pt x="191" y="10908"/>
                    <a:pt x="500" y="11265"/>
                  </a:cubicBezTo>
                  <a:cubicBezTo>
                    <a:pt x="858" y="11622"/>
                    <a:pt x="1310" y="11837"/>
                    <a:pt x="1810" y="11837"/>
                  </a:cubicBezTo>
                  <a:lnTo>
                    <a:pt x="1858" y="11837"/>
                  </a:lnTo>
                  <a:cubicBezTo>
                    <a:pt x="2810" y="11789"/>
                    <a:pt x="3596" y="11027"/>
                    <a:pt x="3644" y="10074"/>
                  </a:cubicBezTo>
                  <a:lnTo>
                    <a:pt x="3644" y="10003"/>
                  </a:lnTo>
                  <a:lnTo>
                    <a:pt x="3644" y="1977"/>
                  </a:lnTo>
                  <a:cubicBezTo>
                    <a:pt x="3644" y="1882"/>
                    <a:pt x="3573" y="1787"/>
                    <a:pt x="3477" y="1787"/>
                  </a:cubicBezTo>
                  <a:cubicBezTo>
                    <a:pt x="3358" y="1787"/>
                    <a:pt x="3287" y="1858"/>
                    <a:pt x="3287" y="1977"/>
                  </a:cubicBezTo>
                  <a:lnTo>
                    <a:pt x="3287" y="8931"/>
                  </a:lnTo>
                  <a:cubicBezTo>
                    <a:pt x="3072" y="8645"/>
                    <a:pt x="2763" y="8431"/>
                    <a:pt x="2406" y="8288"/>
                  </a:cubicBezTo>
                  <a:lnTo>
                    <a:pt x="2001" y="7717"/>
                  </a:lnTo>
                  <a:lnTo>
                    <a:pt x="1906" y="7621"/>
                  </a:lnTo>
                  <a:cubicBezTo>
                    <a:pt x="1868" y="7606"/>
                    <a:pt x="1830" y="7598"/>
                    <a:pt x="1794" y="7598"/>
                  </a:cubicBezTo>
                  <a:cubicBezTo>
                    <a:pt x="1716" y="7598"/>
                    <a:pt x="1645" y="7635"/>
                    <a:pt x="1596" y="7717"/>
                  </a:cubicBezTo>
                  <a:lnTo>
                    <a:pt x="1191" y="8288"/>
                  </a:lnTo>
                  <a:cubicBezTo>
                    <a:pt x="834" y="8407"/>
                    <a:pt x="524" y="8645"/>
                    <a:pt x="334" y="8931"/>
                  </a:cubicBezTo>
                  <a:lnTo>
                    <a:pt x="334" y="406"/>
                  </a:lnTo>
                  <a:cubicBezTo>
                    <a:pt x="334" y="358"/>
                    <a:pt x="358" y="334"/>
                    <a:pt x="381" y="334"/>
                  </a:cubicBezTo>
                  <a:lnTo>
                    <a:pt x="3239" y="334"/>
                  </a:lnTo>
                  <a:cubicBezTo>
                    <a:pt x="3263" y="334"/>
                    <a:pt x="3311" y="358"/>
                    <a:pt x="3311" y="406"/>
                  </a:cubicBezTo>
                  <a:lnTo>
                    <a:pt x="3311" y="1168"/>
                  </a:lnTo>
                  <a:cubicBezTo>
                    <a:pt x="3287" y="1263"/>
                    <a:pt x="3358" y="1358"/>
                    <a:pt x="3453" y="1358"/>
                  </a:cubicBezTo>
                  <a:cubicBezTo>
                    <a:pt x="3549" y="1358"/>
                    <a:pt x="3620" y="1263"/>
                    <a:pt x="3620" y="1168"/>
                  </a:cubicBezTo>
                  <a:lnTo>
                    <a:pt x="3620" y="406"/>
                  </a:lnTo>
                  <a:cubicBezTo>
                    <a:pt x="3620" y="191"/>
                    <a:pt x="3453" y="1"/>
                    <a:pt x="3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06"/>
            <p:cNvSpPr/>
            <p:nvPr/>
          </p:nvSpPr>
          <p:spPr>
            <a:xfrm>
              <a:off x="2884363" y="1976180"/>
              <a:ext cx="63238" cy="10704"/>
            </a:xfrm>
            <a:custGeom>
              <a:avLst/>
              <a:gdLst/>
              <a:ahLst/>
              <a:cxnLst/>
              <a:rect l="l" t="t" r="r" b="b"/>
              <a:pathLst>
                <a:path w="2121" h="359" extrusionOk="0">
                  <a:moveTo>
                    <a:pt x="191" y="1"/>
                  </a:moveTo>
                  <a:cubicBezTo>
                    <a:pt x="96" y="1"/>
                    <a:pt x="1" y="72"/>
                    <a:pt x="1" y="168"/>
                  </a:cubicBezTo>
                  <a:cubicBezTo>
                    <a:pt x="1" y="287"/>
                    <a:pt x="72" y="358"/>
                    <a:pt x="191" y="358"/>
                  </a:cubicBezTo>
                  <a:lnTo>
                    <a:pt x="1953" y="358"/>
                  </a:lnTo>
                  <a:cubicBezTo>
                    <a:pt x="2025" y="358"/>
                    <a:pt x="2120" y="310"/>
                    <a:pt x="2120" y="215"/>
                  </a:cubicBezTo>
                  <a:cubicBezTo>
                    <a:pt x="2120" y="96"/>
                    <a:pt x="2025" y="1"/>
                    <a:pt x="19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06"/>
            <p:cNvSpPr/>
            <p:nvPr/>
          </p:nvSpPr>
          <p:spPr>
            <a:xfrm>
              <a:off x="2884363" y="1999615"/>
              <a:ext cx="63238" cy="10674"/>
            </a:xfrm>
            <a:custGeom>
              <a:avLst/>
              <a:gdLst/>
              <a:ahLst/>
              <a:cxnLst/>
              <a:rect l="l" t="t" r="r" b="b"/>
              <a:pathLst>
                <a:path w="2121" h="358" extrusionOk="0">
                  <a:moveTo>
                    <a:pt x="191" y="1"/>
                  </a:moveTo>
                  <a:cubicBezTo>
                    <a:pt x="96" y="1"/>
                    <a:pt x="1" y="48"/>
                    <a:pt x="1" y="144"/>
                  </a:cubicBezTo>
                  <a:cubicBezTo>
                    <a:pt x="1" y="263"/>
                    <a:pt x="72" y="358"/>
                    <a:pt x="191" y="358"/>
                  </a:cubicBezTo>
                  <a:lnTo>
                    <a:pt x="1953" y="358"/>
                  </a:lnTo>
                  <a:cubicBezTo>
                    <a:pt x="2025" y="358"/>
                    <a:pt x="2120" y="287"/>
                    <a:pt x="2120" y="215"/>
                  </a:cubicBezTo>
                  <a:cubicBezTo>
                    <a:pt x="2120" y="96"/>
                    <a:pt x="2025" y="1"/>
                    <a:pt x="19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06"/>
            <p:cNvSpPr/>
            <p:nvPr/>
          </p:nvSpPr>
          <p:spPr>
            <a:xfrm>
              <a:off x="2884363" y="2024481"/>
              <a:ext cx="63238" cy="10674"/>
            </a:xfrm>
            <a:custGeom>
              <a:avLst/>
              <a:gdLst/>
              <a:ahLst/>
              <a:cxnLst/>
              <a:rect l="l" t="t" r="r" b="b"/>
              <a:pathLst>
                <a:path w="2121" h="358" extrusionOk="0">
                  <a:moveTo>
                    <a:pt x="191" y="0"/>
                  </a:moveTo>
                  <a:cubicBezTo>
                    <a:pt x="96" y="0"/>
                    <a:pt x="1" y="48"/>
                    <a:pt x="1" y="143"/>
                  </a:cubicBezTo>
                  <a:cubicBezTo>
                    <a:pt x="1" y="262"/>
                    <a:pt x="72" y="357"/>
                    <a:pt x="191" y="357"/>
                  </a:cubicBezTo>
                  <a:lnTo>
                    <a:pt x="1953" y="357"/>
                  </a:lnTo>
                  <a:cubicBezTo>
                    <a:pt x="2025" y="357"/>
                    <a:pt x="2120" y="286"/>
                    <a:pt x="2120" y="215"/>
                  </a:cubicBezTo>
                  <a:cubicBezTo>
                    <a:pt x="2120" y="96"/>
                    <a:pt x="2025"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06"/>
            <p:cNvSpPr/>
            <p:nvPr/>
          </p:nvSpPr>
          <p:spPr>
            <a:xfrm>
              <a:off x="2884363" y="2047200"/>
              <a:ext cx="63238" cy="10674"/>
            </a:xfrm>
            <a:custGeom>
              <a:avLst/>
              <a:gdLst/>
              <a:ahLst/>
              <a:cxnLst/>
              <a:rect l="l" t="t" r="r" b="b"/>
              <a:pathLst>
                <a:path w="2121" h="358" extrusionOk="0">
                  <a:moveTo>
                    <a:pt x="191" y="0"/>
                  </a:moveTo>
                  <a:cubicBezTo>
                    <a:pt x="96" y="0"/>
                    <a:pt x="1" y="72"/>
                    <a:pt x="1" y="167"/>
                  </a:cubicBezTo>
                  <a:cubicBezTo>
                    <a:pt x="1" y="286"/>
                    <a:pt x="72" y="358"/>
                    <a:pt x="191" y="358"/>
                  </a:cubicBezTo>
                  <a:lnTo>
                    <a:pt x="1953" y="358"/>
                  </a:lnTo>
                  <a:cubicBezTo>
                    <a:pt x="2025" y="358"/>
                    <a:pt x="2120" y="310"/>
                    <a:pt x="2120" y="215"/>
                  </a:cubicBezTo>
                  <a:cubicBezTo>
                    <a:pt x="2120" y="96"/>
                    <a:pt x="2025"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06"/>
            <p:cNvSpPr/>
            <p:nvPr/>
          </p:nvSpPr>
          <p:spPr>
            <a:xfrm>
              <a:off x="2884363" y="2071351"/>
              <a:ext cx="63238" cy="10674"/>
            </a:xfrm>
            <a:custGeom>
              <a:avLst/>
              <a:gdLst/>
              <a:ahLst/>
              <a:cxnLst/>
              <a:rect l="l" t="t" r="r" b="b"/>
              <a:pathLst>
                <a:path w="2121" h="358" extrusionOk="0">
                  <a:moveTo>
                    <a:pt x="191" y="0"/>
                  </a:moveTo>
                  <a:cubicBezTo>
                    <a:pt x="96" y="0"/>
                    <a:pt x="1" y="71"/>
                    <a:pt x="1" y="143"/>
                  </a:cubicBezTo>
                  <a:cubicBezTo>
                    <a:pt x="1" y="262"/>
                    <a:pt x="72" y="357"/>
                    <a:pt x="191" y="357"/>
                  </a:cubicBezTo>
                  <a:lnTo>
                    <a:pt x="1953" y="357"/>
                  </a:lnTo>
                  <a:cubicBezTo>
                    <a:pt x="2025" y="357"/>
                    <a:pt x="2120" y="262"/>
                    <a:pt x="2120" y="143"/>
                  </a:cubicBezTo>
                  <a:cubicBezTo>
                    <a:pt x="2096" y="71"/>
                    <a:pt x="2025" y="0"/>
                    <a:pt x="19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06"/>
            <p:cNvSpPr/>
            <p:nvPr/>
          </p:nvSpPr>
          <p:spPr>
            <a:xfrm>
              <a:off x="2884363" y="2095471"/>
              <a:ext cx="31991" cy="10674"/>
            </a:xfrm>
            <a:custGeom>
              <a:avLst/>
              <a:gdLst/>
              <a:ahLst/>
              <a:cxnLst/>
              <a:rect l="l" t="t" r="r" b="b"/>
              <a:pathLst>
                <a:path w="1073" h="358" extrusionOk="0">
                  <a:moveTo>
                    <a:pt x="191" y="1"/>
                  </a:moveTo>
                  <a:cubicBezTo>
                    <a:pt x="96" y="1"/>
                    <a:pt x="1" y="96"/>
                    <a:pt x="1" y="215"/>
                  </a:cubicBezTo>
                  <a:cubicBezTo>
                    <a:pt x="1" y="286"/>
                    <a:pt x="96" y="358"/>
                    <a:pt x="191" y="358"/>
                  </a:cubicBezTo>
                  <a:lnTo>
                    <a:pt x="906" y="358"/>
                  </a:lnTo>
                  <a:cubicBezTo>
                    <a:pt x="1001" y="358"/>
                    <a:pt x="1072" y="286"/>
                    <a:pt x="1072" y="215"/>
                  </a:cubicBezTo>
                  <a:cubicBezTo>
                    <a:pt x="1072" y="96"/>
                    <a:pt x="1025" y="1"/>
                    <a:pt x="9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0" name="Google Shape;11560;p106"/>
          <p:cNvGrpSpPr/>
          <p:nvPr/>
        </p:nvGrpSpPr>
        <p:grpSpPr>
          <a:xfrm>
            <a:off x="3279403" y="1922214"/>
            <a:ext cx="339414" cy="354354"/>
            <a:chOff x="3698491" y="1922214"/>
            <a:chExt cx="339414" cy="354354"/>
          </a:xfrm>
        </p:grpSpPr>
        <p:sp>
          <p:nvSpPr>
            <p:cNvPr id="11561" name="Google Shape;11561;p106"/>
            <p:cNvSpPr/>
            <p:nvPr/>
          </p:nvSpPr>
          <p:spPr>
            <a:xfrm>
              <a:off x="3702039" y="2160797"/>
              <a:ext cx="331602" cy="110077"/>
            </a:xfrm>
            <a:custGeom>
              <a:avLst/>
              <a:gdLst/>
              <a:ahLst/>
              <a:cxnLst/>
              <a:rect l="l" t="t" r="r" b="b"/>
              <a:pathLst>
                <a:path w="11122" h="3692" extrusionOk="0">
                  <a:moveTo>
                    <a:pt x="1882" y="1"/>
                  </a:moveTo>
                  <a:cubicBezTo>
                    <a:pt x="1858" y="1"/>
                    <a:pt x="1834" y="1"/>
                    <a:pt x="1834" y="48"/>
                  </a:cubicBezTo>
                  <a:lnTo>
                    <a:pt x="48" y="3620"/>
                  </a:lnTo>
                  <a:cubicBezTo>
                    <a:pt x="1" y="3644"/>
                    <a:pt x="48" y="3692"/>
                    <a:pt x="96" y="3692"/>
                  </a:cubicBezTo>
                  <a:lnTo>
                    <a:pt x="11027" y="3692"/>
                  </a:lnTo>
                  <a:cubicBezTo>
                    <a:pt x="11074" y="3692"/>
                    <a:pt x="11122" y="3644"/>
                    <a:pt x="11074" y="3620"/>
                  </a:cubicBezTo>
                  <a:lnTo>
                    <a:pt x="9288" y="48"/>
                  </a:lnTo>
                  <a:cubicBezTo>
                    <a:pt x="9288" y="48"/>
                    <a:pt x="9264" y="1"/>
                    <a:pt x="92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06"/>
            <p:cNvSpPr/>
            <p:nvPr/>
          </p:nvSpPr>
          <p:spPr>
            <a:xfrm>
              <a:off x="3768080" y="2035841"/>
              <a:ext cx="199552" cy="99433"/>
            </a:xfrm>
            <a:custGeom>
              <a:avLst/>
              <a:gdLst/>
              <a:ahLst/>
              <a:cxnLst/>
              <a:rect l="l" t="t" r="r" b="b"/>
              <a:pathLst>
                <a:path w="6693" h="3335" extrusionOk="0">
                  <a:moveTo>
                    <a:pt x="1691" y="0"/>
                  </a:moveTo>
                  <a:cubicBezTo>
                    <a:pt x="1667" y="0"/>
                    <a:pt x="1643" y="0"/>
                    <a:pt x="1643" y="24"/>
                  </a:cubicBezTo>
                  <a:lnTo>
                    <a:pt x="24" y="3239"/>
                  </a:lnTo>
                  <a:cubicBezTo>
                    <a:pt x="0" y="3287"/>
                    <a:pt x="24" y="3334"/>
                    <a:pt x="96" y="3334"/>
                  </a:cubicBezTo>
                  <a:lnTo>
                    <a:pt x="6597" y="3334"/>
                  </a:lnTo>
                  <a:cubicBezTo>
                    <a:pt x="6668" y="3334"/>
                    <a:pt x="6692" y="3287"/>
                    <a:pt x="6644" y="3239"/>
                  </a:cubicBezTo>
                  <a:lnTo>
                    <a:pt x="5025" y="24"/>
                  </a:lnTo>
                  <a:cubicBezTo>
                    <a:pt x="5025" y="24"/>
                    <a:pt x="5001" y="0"/>
                    <a:pt x="49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06"/>
            <p:cNvSpPr/>
            <p:nvPr/>
          </p:nvSpPr>
          <p:spPr>
            <a:xfrm>
              <a:off x="3825594" y="1927015"/>
              <a:ext cx="84526" cy="83273"/>
            </a:xfrm>
            <a:custGeom>
              <a:avLst/>
              <a:gdLst/>
              <a:ahLst/>
              <a:cxnLst/>
              <a:rect l="l" t="t" r="r" b="b"/>
              <a:pathLst>
                <a:path w="2835" h="2793" extrusionOk="0">
                  <a:moveTo>
                    <a:pt x="1432" y="1"/>
                  </a:moveTo>
                  <a:cubicBezTo>
                    <a:pt x="1411" y="1"/>
                    <a:pt x="1393" y="19"/>
                    <a:pt x="1381" y="54"/>
                  </a:cubicBezTo>
                  <a:lnTo>
                    <a:pt x="24" y="2698"/>
                  </a:lnTo>
                  <a:cubicBezTo>
                    <a:pt x="0" y="2722"/>
                    <a:pt x="24" y="2793"/>
                    <a:pt x="95" y="2793"/>
                  </a:cubicBezTo>
                  <a:lnTo>
                    <a:pt x="2739" y="2793"/>
                  </a:lnTo>
                  <a:cubicBezTo>
                    <a:pt x="2810" y="2793"/>
                    <a:pt x="2834" y="2722"/>
                    <a:pt x="2834" y="2698"/>
                  </a:cubicBezTo>
                  <a:lnTo>
                    <a:pt x="1501" y="54"/>
                  </a:lnTo>
                  <a:cubicBezTo>
                    <a:pt x="1477" y="19"/>
                    <a:pt x="1453" y="1"/>
                    <a:pt x="14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06"/>
            <p:cNvSpPr/>
            <p:nvPr/>
          </p:nvSpPr>
          <p:spPr>
            <a:xfrm>
              <a:off x="3960478" y="2160797"/>
              <a:ext cx="71765" cy="110077"/>
            </a:xfrm>
            <a:custGeom>
              <a:avLst/>
              <a:gdLst/>
              <a:ahLst/>
              <a:cxnLst/>
              <a:rect l="l" t="t" r="r" b="b"/>
              <a:pathLst>
                <a:path w="2407" h="3692" extrusionOk="0">
                  <a:moveTo>
                    <a:pt x="1" y="1"/>
                  </a:moveTo>
                  <a:cubicBezTo>
                    <a:pt x="25" y="1"/>
                    <a:pt x="72" y="1"/>
                    <a:pt x="72" y="48"/>
                  </a:cubicBezTo>
                  <a:lnTo>
                    <a:pt x="1859" y="3620"/>
                  </a:lnTo>
                  <a:cubicBezTo>
                    <a:pt x="1882" y="3644"/>
                    <a:pt x="1859" y="3692"/>
                    <a:pt x="1787" y="3692"/>
                  </a:cubicBezTo>
                  <a:lnTo>
                    <a:pt x="2359" y="3692"/>
                  </a:lnTo>
                  <a:cubicBezTo>
                    <a:pt x="2382" y="3692"/>
                    <a:pt x="2406" y="3644"/>
                    <a:pt x="2406" y="3620"/>
                  </a:cubicBezTo>
                  <a:lnTo>
                    <a:pt x="620" y="48"/>
                  </a:lnTo>
                  <a:cubicBezTo>
                    <a:pt x="620" y="48"/>
                    <a:pt x="596" y="1"/>
                    <a:pt x="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06"/>
            <p:cNvSpPr/>
            <p:nvPr/>
          </p:nvSpPr>
          <p:spPr>
            <a:xfrm>
              <a:off x="3900132" y="2035841"/>
              <a:ext cx="67501" cy="99433"/>
            </a:xfrm>
            <a:custGeom>
              <a:avLst/>
              <a:gdLst/>
              <a:ahLst/>
              <a:cxnLst/>
              <a:rect l="l" t="t" r="r" b="b"/>
              <a:pathLst>
                <a:path w="2264" h="3335" extrusionOk="0">
                  <a:moveTo>
                    <a:pt x="1" y="0"/>
                  </a:moveTo>
                  <a:cubicBezTo>
                    <a:pt x="25" y="0"/>
                    <a:pt x="72" y="0"/>
                    <a:pt x="72" y="24"/>
                  </a:cubicBezTo>
                  <a:lnTo>
                    <a:pt x="1668" y="3239"/>
                  </a:lnTo>
                  <a:cubicBezTo>
                    <a:pt x="1692" y="3287"/>
                    <a:pt x="1668" y="3334"/>
                    <a:pt x="1620" y="3334"/>
                  </a:cubicBezTo>
                  <a:lnTo>
                    <a:pt x="2168" y="3334"/>
                  </a:lnTo>
                  <a:cubicBezTo>
                    <a:pt x="2239" y="3334"/>
                    <a:pt x="2263" y="3287"/>
                    <a:pt x="2239" y="3239"/>
                  </a:cubicBezTo>
                  <a:lnTo>
                    <a:pt x="620" y="24"/>
                  </a:lnTo>
                  <a:cubicBezTo>
                    <a:pt x="620" y="24"/>
                    <a:pt x="596" y="0"/>
                    <a:pt x="5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06"/>
            <p:cNvSpPr/>
            <p:nvPr/>
          </p:nvSpPr>
          <p:spPr>
            <a:xfrm>
              <a:off x="3859673" y="1927015"/>
              <a:ext cx="50447" cy="83273"/>
            </a:xfrm>
            <a:custGeom>
              <a:avLst/>
              <a:gdLst/>
              <a:ahLst/>
              <a:cxnLst/>
              <a:rect l="l" t="t" r="r" b="b"/>
              <a:pathLst>
                <a:path w="1692" h="2793" extrusionOk="0">
                  <a:moveTo>
                    <a:pt x="289" y="1"/>
                  </a:moveTo>
                  <a:cubicBezTo>
                    <a:pt x="268" y="1"/>
                    <a:pt x="250" y="19"/>
                    <a:pt x="238" y="54"/>
                  </a:cubicBezTo>
                  <a:lnTo>
                    <a:pt x="0" y="507"/>
                  </a:lnTo>
                  <a:lnTo>
                    <a:pt x="1096" y="2698"/>
                  </a:lnTo>
                  <a:cubicBezTo>
                    <a:pt x="1120" y="2722"/>
                    <a:pt x="1096" y="2793"/>
                    <a:pt x="1024" y="2793"/>
                  </a:cubicBezTo>
                  <a:lnTo>
                    <a:pt x="1596" y="2793"/>
                  </a:lnTo>
                  <a:cubicBezTo>
                    <a:pt x="1667" y="2793"/>
                    <a:pt x="1691" y="2722"/>
                    <a:pt x="1691" y="2698"/>
                  </a:cubicBezTo>
                  <a:lnTo>
                    <a:pt x="358" y="54"/>
                  </a:lnTo>
                  <a:cubicBezTo>
                    <a:pt x="334" y="19"/>
                    <a:pt x="310" y="1"/>
                    <a:pt x="2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106"/>
            <p:cNvSpPr/>
            <p:nvPr/>
          </p:nvSpPr>
          <p:spPr>
            <a:xfrm>
              <a:off x="3819899" y="1922214"/>
              <a:ext cx="95169" cy="94484"/>
            </a:xfrm>
            <a:custGeom>
              <a:avLst/>
              <a:gdLst/>
              <a:ahLst/>
              <a:cxnLst/>
              <a:rect l="l" t="t" r="r" b="b"/>
              <a:pathLst>
                <a:path w="3192" h="3169" extrusionOk="0">
                  <a:moveTo>
                    <a:pt x="1596" y="477"/>
                  </a:moveTo>
                  <a:lnTo>
                    <a:pt x="2763" y="2811"/>
                  </a:lnTo>
                  <a:lnTo>
                    <a:pt x="429" y="2811"/>
                  </a:lnTo>
                  <a:lnTo>
                    <a:pt x="1596" y="477"/>
                  </a:lnTo>
                  <a:close/>
                  <a:moveTo>
                    <a:pt x="1620" y="1"/>
                  </a:moveTo>
                  <a:cubicBezTo>
                    <a:pt x="1525" y="1"/>
                    <a:pt x="1453" y="72"/>
                    <a:pt x="1406" y="144"/>
                  </a:cubicBezTo>
                  <a:lnTo>
                    <a:pt x="72" y="2811"/>
                  </a:lnTo>
                  <a:cubicBezTo>
                    <a:pt x="1" y="2883"/>
                    <a:pt x="48" y="3002"/>
                    <a:pt x="144" y="3097"/>
                  </a:cubicBezTo>
                  <a:cubicBezTo>
                    <a:pt x="167" y="3121"/>
                    <a:pt x="215" y="3168"/>
                    <a:pt x="286" y="3168"/>
                  </a:cubicBezTo>
                  <a:lnTo>
                    <a:pt x="2930" y="3168"/>
                  </a:lnTo>
                  <a:cubicBezTo>
                    <a:pt x="3025" y="3168"/>
                    <a:pt x="3073" y="3121"/>
                    <a:pt x="3144" y="3073"/>
                  </a:cubicBezTo>
                  <a:cubicBezTo>
                    <a:pt x="3192" y="2978"/>
                    <a:pt x="3192" y="2883"/>
                    <a:pt x="3168" y="2811"/>
                  </a:cubicBezTo>
                  <a:lnTo>
                    <a:pt x="1834" y="144"/>
                  </a:lnTo>
                  <a:cubicBezTo>
                    <a:pt x="1811" y="72"/>
                    <a:pt x="1715" y="1"/>
                    <a:pt x="1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06"/>
            <p:cNvSpPr/>
            <p:nvPr/>
          </p:nvSpPr>
          <p:spPr>
            <a:xfrm>
              <a:off x="3765933" y="2030862"/>
              <a:ext cx="207363" cy="110077"/>
            </a:xfrm>
            <a:custGeom>
              <a:avLst/>
              <a:gdLst/>
              <a:ahLst/>
              <a:cxnLst/>
              <a:rect l="l" t="t" r="r" b="b"/>
              <a:pathLst>
                <a:path w="6955" h="3692" extrusionOk="0">
                  <a:moveTo>
                    <a:pt x="1858" y="1"/>
                  </a:moveTo>
                  <a:cubicBezTo>
                    <a:pt x="1763" y="1"/>
                    <a:pt x="1668" y="48"/>
                    <a:pt x="1644" y="120"/>
                  </a:cubicBezTo>
                  <a:lnTo>
                    <a:pt x="25" y="3335"/>
                  </a:lnTo>
                  <a:cubicBezTo>
                    <a:pt x="1" y="3406"/>
                    <a:pt x="1" y="3501"/>
                    <a:pt x="25" y="3573"/>
                  </a:cubicBezTo>
                  <a:cubicBezTo>
                    <a:pt x="1" y="3644"/>
                    <a:pt x="72" y="3692"/>
                    <a:pt x="168" y="3692"/>
                  </a:cubicBezTo>
                  <a:lnTo>
                    <a:pt x="6669" y="3692"/>
                  </a:lnTo>
                  <a:cubicBezTo>
                    <a:pt x="6764" y="3692"/>
                    <a:pt x="6836" y="3644"/>
                    <a:pt x="6883" y="3597"/>
                  </a:cubicBezTo>
                  <a:cubicBezTo>
                    <a:pt x="6955" y="3501"/>
                    <a:pt x="6955" y="3406"/>
                    <a:pt x="6907" y="3335"/>
                  </a:cubicBezTo>
                  <a:lnTo>
                    <a:pt x="5311" y="120"/>
                  </a:lnTo>
                  <a:cubicBezTo>
                    <a:pt x="5288" y="24"/>
                    <a:pt x="5192" y="1"/>
                    <a:pt x="5097" y="1"/>
                  </a:cubicBezTo>
                  <a:lnTo>
                    <a:pt x="3240" y="1"/>
                  </a:lnTo>
                  <a:cubicBezTo>
                    <a:pt x="3168" y="1"/>
                    <a:pt x="3097" y="48"/>
                    <a:pt x="3073" y="143"/>
                  </a:cubicBezTo>
                  <a:cubicBezTo>
                    <a:pt x="3049" y="263"/>
                    <a:pt x="3144" y="358"/>
                    <a:pt x="3240" y="358"/>
                  </a:cubicBezTo>
                  <a:lnTo>
                    <a:pt x="5026" y="358"/>
                  </a:lnTo>
                  <a:lnTo>
                    <a:pt x="6550" y="3358"/>
                  </a:lnTo>
                  <a:lnTo>
                    <a:pt x="382" y="3358"/>
                  </a:lnTo>
                  <a:lnTo>
                    <a:pt x="1906" y="358"/>
                  </a:lnTo>
                  <a:lnTo>
                    <a:pt x="2478" y="358"/>
                  </a:lnTo>
                  <a:cubicBezTo>
                    <a:pt x="2573" y="358"/>
                    <a:pt x="2620" y="286"/>
                    <a:pt x="2644" y="191"/>
                  </a:cubicBezTo>
                  <a:cubicBezTo>
                    <a:pt x="2692" y="72"/>
                    <a:pt x="2597" y="1"/>
                    <a:pt x="24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06"/>
            <p:cNvSpPr/>
            <p:nvPr/>
          </p:nvSpPr>
          <p:spPr>
            <a:xfrm>
              <a:off x="3698491" y="2154416"/>
              <a:ext cx="339414" cy="122152"/>
            </a:xfrm>
            <a:custGeom>
              <a:avLst/>
              <a:gdLst/>
              <a:ahLst/>
              <a:cxnLst/>
              <a:rect l="l" t="t" r="r" b="b"/>
              <a:pathLst>
                <a:path w="11384" h="4097" extrusionOk="0">
                  <a:moveTo>
                    <a:pt x="2072" y="0"/>
                  </a:moveTo>
                  <a:cubicBezTo>
                    <a:pt x="1977" y="0"/>
                    <a:pt x="1882" y="72"/>
                    <a:pt x="1858" y="167"/>
                  </a:cubicBezTo>
                  <a:lnTo>
                    <a:pt x="72" y="3739"/>
                  </a:lnTo>
                  <a:cubicBezTo>
                    <a:pt x="0" y="3811"/>
                    <a:pt x="48" y="3953"/>
                    <a:pt x="96" y="4001"/>
                  </a:cubicBezTo>
                  <a:cubicBezTo>
                    <a:pt x="143" y="4073"/>
                    <a:pt x="215" y="4096"/>
                    <a:pt x="262" y="4096"/>
                  </a:cubicBezTo>
                  <a:lnTo>
                    <a:pt x="11169" y="4096"/>
                  </a:lnTo>
                  <a:cubicBezTo>
                    <a:pt x="11217" y="4096"/>
                    <a:pt x="11312" y="4049"/>
                    <a:pt x="11336" y="4001"/>
                  </a:cubicBezTo>
                  <a:cubicBezTo>
                    <a:pt x="11384" y="3953"/>
                    <a:pt x="11384" y="3834"/>
                    <a:pt x="11360" y="3739"/>
                  </a:cubicBezTo>
                  <a:lnTo>
                    <a:pt x="10336" y="1715"/>
                  </a:lnTo>
                  <a:cubicBezTo>
                    <a:pt x="10318" y="1642"/>
                    <a:pt x="10244" y="1611"/>
                    <a:pt x="10168" y="1611"/>
                  </a:cubicBezTo>
                  <a:cubicBezTo>
                    <a:pt x="10144" y="1611"/>
                    <a:pt x="10120" y="1614"/>
                    <a:pt x="10098" y="1620"/>
                  </a:cubicBezTo>
                  <a:cubicBezTo>
                    <a:pt x="10003" y="1643"/>
                    <a:pt x="9979" y="1763"/>
                    <a:pt x="10003" y="1858"/>
                  </a:cubicBezTo>
                  <a:lnTo>
                    <a:pt x="10955" y="3739"/>
                  </a:lnTo>
                  <a:lnTo>
                    <a:pt x="405" y="3739"/>
                  </a:lnTo>
                  <a:lnTo>
                    <a:pt x="2096" y="381"/>
                  </a:lnTo>
                  <a:lnTo>
                    <a:pt x="9288" y="381"/>
                  </a:lnTo>
                  <a:lnTo>
                    <a:pt x="9693" y="1120"/>
                  </a:lnTo>
                  <a:cubicBezTo>
                    <a:pt x="9710" y="1171"/>
                    <a:pt x="9777" y="1210"/>
                    <a:pt x="9848" y="1210"/>
                  </a:cubicBezTo>
                  <a:cubicBezTo>
                    <a:pt x="9876" y="1210"/>
                    <a:pt x="9904" y="1204"/>
                    <a:pt x="9931" y="1191"/>
                  </a:cubicBezTo>
                  <a:cubicBezTo>
                    <a:pt x="10003" y="1167"/>
                    <a:pt x="10050" y="1048"/>
                    <a:pt x="10003" y="977"/>
                  </a:cubicBezTo>
                  <a:lnTo>
                    <a:pt x="9598" y="167"/>
                  </a:lnTo>
                  <a:cubicBezTo>
                    <a:pt x="9574" y="72"/>
                    <a:pt x="9479" y="0"/>
                    <a:pt x="93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0" name="Google Shape;11570;p106"/>
          <p:cNvGrpSpPr/>
          <p:nvPr/>
        </p:nvGrpSpPr>
        <p:grpSpPr>
          <a:xfrm>
            <a:off x="4818946" y="1922214"/>
            <a:ext cx="289030" cy="354442"/>
            <a:chOff x="5009434" y="1922214"/>
            <a:chExt cx="289030" cy="354442"/>
          </a:xfrm>
        </p:grpSpPr>
        <p:sp>
          <p:nvSpPr>
            <p:cNvPr id="11571" name="Google Shape;11571;p106"/>
            <p:cNvSpPr/>
            <p:nvPr/>
          </p:nvSpPr>
          <p:spPr>
            <a:xfrm>
              <a:off x="5177026" y="2047200"/>
              <a:ext cx="115026" cy="223672"/>
            </a:xfrm>
            <a:custGeom>
              <a:avLst/>
              <a:gdLst/>
              <a:ahLst/>
              <a:cxnLst/>
              <a:rect l="l" t="t" r="r" b="b"/>
              <a:pathLst>
                <a:path w="3858" h="7502" extrusionOk="0">
                  <a:moveTo>
                    <a:pt x="71" y="0"/>
                  </a:moveTo>
                  <a:cubicBezTo>
                    <a:pt x="48" y="0"/>
                    <a:pt x="0" y="24"/>
                    <a:pt x="0" y="72"/>
                  </a:cubicBezTo>
                  <a:lnTo>
                    <a:pt x="0" y="7454"/>
                  </a:lnTo>
                  <a:cubicBezTo>
                    <a:pt x="0" y="7478"/>
                    <a:pt x="48" y="7502"/>
                    <a:pt x="71" y="7502"/>
                  </a:cubicBezTo>
                  <a:lnTo>
                    <a:pt x="3787" y="7502"/>
                  </a:lnTo>
                  <a:cubicBezTo>
                    <a:pt x="3810" y="7502"/>
                    <a:pt x="3858" y="7478"/>
                    <a:pt x="3858" y="7454"/>
                  </a:cubicBezTo>
                  <a:lnTo>
                    <a:pt x="3858" y="72"/>
                  </a:lnTo>
                  <a:cubicBezTo>
                    <a:pt x="3858" y="24"/>
                    <a:pt x="3810" y="0"/>
                    <a:pt x="3787"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06"/>
            <p:cNvSpPr/>
            <p:nvPr/>
          </p:nvSpPr>
          <p:spPr>
            <a:xfrm>
              <a:off x="5277831" y="2046932"/>
              <a:ext cx="14937" cy="223940"/>
            </a:xfrm>
            <a:custGeom>
              <a:avLst/>
              <a:gdLst/>
              <a:ahLst/>
              <a:cxnLst/>
              <a:rect l="l" t="t" r="r" b="b"/>
              <a:pathLst>
                <a:path w="501" h="7511" extrusionOk="0">
                  <a:moveTo>
                    <a:pt x="461" y="0"/>
                  </a:moveTo>
                  <a:cubicBezTo>
                    <a:pt x="452" y="0"/>
                    <a:pt x="441" y="3"/>
                    <a:pt x="429" y="9"/>
                  </a:cubicBezTo>
                  <a:lnTo>
                    <a:pt x="1" y="9"/>
                  </a:lnTo>
                  <a:cubicBezTo>
                    <a:pt x="25" y="9"/>
                    <a:pt x="48" y="33"/>
                    <a:pt x="48" y="81"/>
                  </a:cubicBezTo>
                  <a:lnTo>
                    <a:pt x="48" y="7463"/>
                  </a:lnTo>
                  <a:cubicBezTo>
                    <a:pt x="48" y="7487"/>
                    <a:pt x="25" y="7511"/>
                    <a:pt x="1" y="7511"/>
                  </a:cubicBezTo>
                  <a:lnTo>
                    <a:pt x="429" y="7511"/>
                  </a:lnTo>
                  <a:cubicBezTo>
                    <a:pt x="477" y="7511"/>
                    <a:pt x="501" y="7487"/>
                    <a:pt x="501" y="7463"/>
                  </a:cubicBezTo>
                  <a:lnTo>
                    <a:pt x="501" y="81"/>
                  </a:lnTo>
                  <a:cubicBezTo>
                    <a:pt x="501" y="27"/>
                    <a:pt x="487" y="0"/>
                    <a:pt x="46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06"/>
            <p:cNvSpPr/>
            <p:nvPr/>
          </p:nvSpPr>
          <p:spPr>
            <a:xfrm>
              <a:off x="5042111" y="1927909"/>
              <a:ext cx="58944" cy="58259"/>
            </a:xfrm>
            <a:custGeom>
              <a:avLst/>
              <a:gdLst/>
              <a:ahLst/>
              <a:cxnLst/>
              <a:rect l="l" t="t" r="r" b="b"/>
              <a:pathLst>
                <a:path w="1977" h="1954" extrusionOk="0">
                  <a:moveTo>
                    <a:pt x="977" y="1"/>
                  </a:moveTo>
                  <a:cubicBezTo>
                    <a:pt x="453" y="1"/>
                    <a:pt x="0" y="429"/>
                    <a:pt x="0" y="977"/>
                  </a:cubicBezTo>
                  <a:cubicBezTo>
                    <a:pt x="0" y="1525"/>
                    <a:pt x="453" y="1953"/>
                    <a:pt x="977" y="1953"/>
                  </a:cubicBezTo>
                  <a:cubicBezTo>
                    <a:pt x="1524" y="1953"/>
                    <a:pt x="1977" y="1525"/>
                    <a:pt x="1977" y="977"/>
                  </a:cubicBezTo>
                  <a:cubicBezTo>
                    <a:pt x="1977" y="429"/>
                    <a:pt x="1524" y="1"/>
                    <a:pt x="977"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06"/>
            <p:cNvSpPr/>
            <p:nvPr/>
          </p:nvSpPr>
          <p:spPr>
            <a:xfrm>
              <a:off x="5051324" y="1928625"/>
              <a:ext cx="49731" cy="57543"/>
            </a:xfrm>
            <a:custGeom>
              <a:avLst/>
              <a:gdLst/>
              <a:ahLst/>
              <a:cxnLst/>
              <a:rect l="l" t="t" r="r" b="b"/>
              <a:pathLst>
                <a:path w="1668" h="1930" extrusionOk="0">
                  <a:moveTo>
                    <a:pt x="930" y="0"/>
                  </a:moveTo>
                  <a:lnTo>
                    <a:pt x="930" y="0"/>
                  </a:lnTo>
                  <a:cubicBezTo>
                    <a:pt x="1120" y="167"/>
                    <a:pt x="1239" y="405"/>
                    <a:pt x="1239" y="715"/>
                  </a:cubicBezTo>
                  <a:cubicBezTo>
                    <a:pt x="1239" y="1239"/>
                    <a:pt x="811" y="1691"/>
                    <a:pt x="263" y="1691"/>
                  </a:cubicBezTo>
                  <a:cubicBezTo>
                    <a:pt x="168" y="1691"/>
                    <a:pt x="96" y="1691"/>
                    <a:pt x="1" y="1667"/>
                  </a:cubicBezTo>
                  <a:lnTo>
                    <a:pt x="1" y="1667"/>
                  </a:lnTo>
                  <a:cubicBezTo>
                    <a:pt x="168" y="1834"/>
                    <a:pt x="406" y="1929"/>
                    <a:pt x="691" y="1929"/>
                  </a:cubicBezTo>
                  <a:cubicBezTo>
                    <a:pt x="1215" y="1929"/>
                    <a:pt x="1668" y="1477"/>
                    <a:pt x="1668" y="953"/>
                  </a:cubicBezTo>
                  <a:cubicBezTo>
                    <a:pt x="1668" y="500"/>
                    <a:pt x="1358" y="119"/>
                    <a:pt x="930"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06"/>
            <p:cNvSpPr/>
            <p:nvPr/>
          </p:nvSpPr>
          <p:spPr>
            <a:xfrm>
              <a:off x="5012296" y="2006711"/>
              <a:ext cx="117889" cy="263684"/>
            </a:xfrm>
            <a:custGeom>
              <a:avLst/>
              <a:gdLst/>
              <a:ahLst/>
              <a:cxnLst/>
              <a:rect l="l" t="t" r="r" b="b"/>
              <a:pathLst>
                <a:path w="3954" h="8844" extrusionOk="0">
                  <a:moveTo>
                    <a:pt x="1953" y="1"/>
                  </a:moveTo>
                  <a:cubicBezTo>
                    <a:pt x="881" y="1"/>
                    <a:pt x="0" y="858"/>
                    <a:pt x="0" y="1954"/>
                  </a:cubicBezTo>
                  <a:lnTo>
                    <a:pt x="0" y="3573"/>
                  </a:lnTo>
                  <a:lnTo>
                    <a:pt x="0" y="3597"/>
                  </a:lnTo>
                  <a:cubicBezTo>
                    <a:pt x="0" y="3621"/>
                    <a:pt x="0" y="3692"/>
                    <a:pt x="24" y="3716"/>
                  </a:cubicBezTo>
                  <a:cubicBezTo>
                    <a:pt x="48" y="3787"/>
                    <a:pt x="95" y="3835"/>
                    <a:pt x="143" y="3906"/>
                  </a:cubicBezTo>
                  <a:cubicBezTo>
                    <a:pt x="214" y="3930"/>
                    <a:pt x="262" y="3954"/>
                    <a:pt x="357" y="3954"/>
                  </a:cubicBezTo>
                  <a:lnTo>
                    <a:pt x="143" y="5407"/>
                  </a:lnTo>
                  <a:cubicBezTo>
                    <a:pt x="119" y="5526"/>
                    <a:pt x="214" y="5621"/>
                    <a:pt x="333" y="5621"/>
                  </a:cubicBezTo>
                  <a:lnTo>
                    <a:pt x="738" y="5621"/>
                  </a:lnTo>
                  <a:lnTo>
                    <a:pt x="738" y="8360"/>
                  </a:lnTo>
                  <a:cubicBezTo>
                    <a:pt x="738" y="8479"/>
                    <a:pt x="810" y="8622"/>
                    <a:pt x="881" y="8693"/>
                  </a:cubicBezTo>
                  <a:cubicBezTo>
                    <a:pt x="1021" y="8798"/>
                    <a:pt x="1166" y="8843"/>
                    <a:pt x="1302" y="8843"/>
                  </a:cubicBezTo>
                  <a:cubicBezTo>
                    <a:pt x="1631" y="8843"/>
                    <a:pt x="1905" y="8578"/>
                    <a:pt x="1905" y="8241"/>
                  </a:cubicBezTo>
                  <a:cubicBezTo>
                    <a:pt x="1905" y="8578"/>
                    <a:pt x="2167" y="8843"/>
                    <a:pt x="2489" y="8843"/>
                  </a:cubicBezTo>
                  <a:cubicBezTo>
                    <a:pt x="2623" y="8843"/>
                    <a:pt x="2766" y="8798"/>
                    <a:pt x="2905" y="8693"/>
                  </a:cubicBezTo>
                  <a:cubicBezTo>
                    <a:pt x="3001" y="8622"/>
                    <a:pt x="3072" y="8479"/>
                    <a:pt x="3072" y="8360"/>
                  </a:cubicBezTo>
                  <a:lnTo>
                    <a:pt x="3072" y="5621"/>
                  </a:lnTo>
                  <a:lnTo>
                    <a:pt x="3453" y="5621"/>
                  </a:lnTo>
                  <a:cubicBezTo>
                    <a:pt x="3572" y="5621"/>
                    <a:pt x="3668" y="5526"/>
                    <a:pt x="3620" y="5407"/>
                  </a:cubicBezTo>
                  <a:lnTo>
                    <a:pt x="3429" y="3954"/>
                  </a:lnTo>
                  <a:cubicBezTo>
                    <a:pt x="3501" y="3954"/>
                    <a:pt x="3572" y="3930"/>
                    <a:pt x="3620" y="3883"/>
                  </a:cubicBezTo>
                  <a:cubicBezTo>
                    <a:pt x="3858" y="3835"/>
                    <a:pt x="3953" y="3716"/>
                    <a:pt x="3953" y="3573"/>
                  </a:cubicBezTo>
                  <a:lnTo>
                    <a:pt x="3953" y="1954"/>
                  </a:lnTo>
                  <a:cubicBezTo>
                    <a:pt x="3953" y="882"/>
                    <a:pt x="3096" y="1"/>
                    <a:pt x="2000"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06"/>
            <p:cNvSpPr/>
            <p:nvPr/>
          </p:nvSpPr>
          <p:spPr>
            <a:xfrm>
              <a:off x="5064830" y="2008142"/>
              <a:ext cx="65354" cy="262730"/>
            </a:xfrm>
            <a:custGeom>
              <a:avLst/>
              <a:gdLst/>
              <a:ahLst/>
              <a:cxnLst/>
              <a:rect l="l" t="t" r="r" b="b"/>
              <a:pathLst>
                <a:path w="2192" h="8812" extrusionOk="0">
                  <a:moveTo>
                    <a:pt x="282" y="0"/>
                  </a:moveTo>
                  <a:cubicBezTo>
                    <a:pt x="268" y="0"/>
                    <a:pt x="253" y="0"/>
                    <a:pt x="238" y="1"/>
                  </a:cubicBezTo>
                  <a:lnTo>
                    <a:pt x="0" y="1"/>
                  </a:lnTo>
                  <a:cubicBezTo>
                    <a:pt x="977" y="96"/>
                    <a:pt x="1715" y="929"/>
                    <a:pt x="1715" y="1929"/>
                  </a:cubicBezTo>
                  <a:lnTo>
                    <a:pt x="1715" y="3549"/>
                  </a:lnTo>
                  <a:cubicBezTo>
                    <a:pt x="1715" y="3692"/>
                    <a:pt x="1596" y="3835"/>
                    <a:pt x="1453" y="3906"/>
                  </a:cubicBezTo>
                  <a:cubicBezTo>
                    <a:pt x="1382" y="3930"/>
                    <a:pt x="1358" y="4001"/>
                    <a:pt x="1358" y="4049"/>
                  </a:cubicBezTo>
                  <a:lnTo>
                    <a:pt x="1548" y="5383"/>
                  </a:lnTo>
                  <a:cubicBezTo>
                    <a:pt x="1565" y="5466"/>
                    <a:pt x="1523" y="5538"/>
                    <a:pt x="1456" y="5573"/>
                  </a:cubicBezTo>
                  <a:lnTo>
                    <a:pt x="1834" y="5573"/>
                  </a:lnTo>
                  <a:cubicBezTo>
                    <a:pt x="1953" y="5573"/>
                    <a:pt x="2048" y="5478"/>
                    <a:pt x="2025" y="5359"/>
                  </a:cubicBezTo>
                  <a:lnTo>
                    <a:pt x="1810" y="3906"/>
                  </a:lnTo>
                  <a:cubicBezTo>
                    <a:pt x="2025" y="3906"/>
                    <a:pt x="2191" y="3716"/>
                    <a:pt x="2191" y="3525"/>
                  </a:cubicBezTo>
                  <a:lnTo>
                    <a:pt x="2191" y="1929"/>
                  </a:lnTo>
                  <a:cubicBezTo>
                    <a:pt x="2191" y="849"/>
                    <a:pt x="1334" y="0"/>
                    <a:pt x="282" y="0"/>
                  </a:cubicBezTo>
                  <a:close/>
                  <a:moveTo>
                    <a:pt x="1429" y="5573"/>
                  </a:moveTo>
                  <a:lnTo>
                    <a:pt x="1429" y="5585"/>
                  </a:lnTo>
                  <a:lnTo>
                    <a:pt x="1429" y="5585"/>
                  </a:lnTo>
                  <a:cubicBezTo>
                    <a:pt x="1439" y="5582"/>
                    <a:pt x="1447" y="5578"/>
                    <a:pt x="1456" y="5573"/>
                  </a:cubicBezTo>
                  <a:close/>
                  <a:moveTo>
                    <a:pt x="1429" y="5585"/>
                  </a:moveTo>
                  <a:lnTo>
                    <a:pt x="1429" y="5585"/>
                  </a:lnTo>
                  <a:cubicBezTo>
                    <a:pt x="1407" y="5593"/>
                    <a:pt x="1383" y="5597"/>
                    <a:pt x="1358" y="5597"/>
                  </a:cubicBezTo>
                  <a:lnTo>
                    <a:pt x="953" y="5597"/>
                  </a:lnTo>
                  <a:lnTo>
                    <a:pt x="953" y="8216"/>
                  </a:lnTo>
                  <a:cubicBezTo>
                    <a:pt x="953" y="8359"/>
                    <a:pt x="881" y="8526"/>
                    <a:pt x="762" y="8645"/>
                  </a:cubicBezTo>
                  <a:cubicBezTo>
                    <a:pt x="715" y="8693"/>
                    <a:pt x="643" y="8717"/>
                    <a:pt x="596" y="8764"/>
                  </a:cubicBezTo>
                  <a:cubicBezTo>
                    <a:pt x="667" y="8788"/>
                    <a:pt x="739" y="8812"/>
                    <a:pt x="834" y="8812"/>
                  </a:cubicBezTo>
                  <a:cubicBezTo>
                    <a:pt x="977" y="8812"/>
                    <a:pt x="1120" y="8764"/>
                    <a:pt x="1239" y="8645"/>
                  </a:cubicBezTo>
                  <a:cubicBezTo>
                    <a:pt x="1358" y="8526"/>
                    <a:pt x="1429" y="8359"/>
                    <a:pt x="1429" y="8216"/>
                  </a:cubicBezTo>
                  <a:lnTo>
                    <a:pt x="1429" y="5585"/>
                  </a:ln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06"/>
            <p:cNvSpPr/>
            <p:nvPr/>
          </p:nvSpPr>
          <p:spPr>
            <a:xfrm>
              <a:off x="5172046" y="2042221"/>
              <a:ext cx="124984" cy="234346"/>
            </a:xfrm>
            <a:custGeom>
              <a:avLst/>
              <a:gdLst/>
              <a:ahLst/>
              <a:cxnLst/>
              <a:rect l="l" t="t" r="r" b="b"/>
              <a:pathLst>
                <a:path w="4192" h="7860" extrusionOk="0">
                  <a:moveTo>
                    <a:pt x="238" y="1"/>
                  </a:moveTo>
                  <a:cubicBezTo>
                    <a:pt x="96" y="1"/>
                    <a:pt x="0" y="120"/>
                    <a:pt x="0" y="239"/>
                  </a:cubicBezTo>
                  <a:lnTo>
                    <a:pt x="0" y="7621"/>
                  </a:lnTo>
                  <a:cubicBezTo>
                    <a:pt x="0" y="7764"/>
                    <a:pt x="119" y="7859"/>
                    <a:pt x="238" y="7859"/>
                  </a:cubicBezTo>
                  <a:lnTo>
                    <a:pt x="4025" y="7859"/>
                  </a:lnTo>
                  <a:cubicBezTo>
                    <a:pt x="4096" y="7859"/>
                    <a:pt x="4192" y="7764"/>
                    <a:pt x="4192" y="7669"/>
                  </a:cubicBezTo>
                  <a:lnTo>
                    <a:pt x="4192" y="6002"/>
                  </a:lnTo>
                  <a:cubicBezTo>
                    <a:pt x="4192" y="5978"/>
                    <a:pt x="4168" y="5907"/>
                    <a:pt x="4144" y="5883"/>
                  </a:cubicBezTo>
                  <a:cubicBezTo>
                    <a:pt x="4096" y="5856"/>
                    <a:pt x="4051" y="5844"/>
                    <a:pt x="4010" y="5844"/>
                  </a:cubicBezTo>
                  <a:cubicBezTo>
                    <a:pt x="3907" y="5844"/>
                    <a:pt x="3834" y="5917"/>
                    <a:pt x="3834" y="6002"/>
                  </a:cubicBezTo>
                  <a:lnTo>
                    <a:pt x="3834" y="7455"/>
                  </a:lnTo>
                  <a:lnTo>
                    <a:pt x="334" y="7455"/>
                  </a:lnTo>
                  <a:lnTo>
                    <a:pt x="334" y="286"/>
                  </a:lnTo>
                  <a:lnTo>
                    <a:pt x="3834" y="286"/>
                  </a:lnTo>
                  <a:lnTo>
                    <a:pt x="3834" y="5168"/>
                  </a:lnTo>
                  <a:cubicBezTo>
                    <a:pt x="3834" y="5264"/>
                    <a:pt x="3906" y="5311"/>
                    <a:pt x="3977" y="5359"/>
                  </a:cubicBezTo>
                  <a:cubicBezTo>
                    <a:pt x="3990" y="5361"/>
                    <a:pt x="4002" y="5363"/>
                    <a:pt x="4014" y="5363"/>
                  </a:cubicBezTo>
                  <a:cubicBezTo>
                    <a:pt x="4115" y="5363"/>
                    <a:pt x="4192" y="5275"/>
                    <a:pt x="4192" y="5168"/>
                  </a:cubicBezTo>
                  <a:lnTo>
                    <a:pt x="4192" y="167"/>
                  </a:lnTo>
                  <a:cubicBezTo>
                    <a:pt x="4192" y="120"/>
                    <a:pt x="4096" y="1"/>
                    <a:pt x="39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06"/>
            <p:cNvSpPr/>
            <p:nvPr/>
          </p:nvSpPr>
          <p:spPr>
            <a:xfrm>
              <a:off x="5164235" y="1968160"/>
              <a:ext cx="36941" cy="53488"/>
            </a:xfrm>
            <a:custGeom>
              <a:avLst/>
              <a:gdLst/>
              <a:ahLst/>
              <a:cxnLst/>
              <a:rect l="l" t="t" r="r" b="b"/>
              <a:pathLst>
                <a:path w="1239" h="1794" extrusionOk="0">
                  <a:moveTo>
                    <a:pt x="643" y="961"/>
                  </a:moveTo>
                  <a:cubicBezTo>
                    <a:pt x="786" y="961"/>
                    <a:pt x="882" y="1080"/>
                    <a:pt x="882" y="1199"/>
                  </a:cubicBezTo>
                  <a:cubicBezTo>
                    <a:pt x="882" y="1342"/>
                    <a:pt x="762" y="1437"/>
                    <a:pt x="643" y="1437"/>
                  </a:cubicBezTo>
                  <a:cubicBezTo>
                    <a:pt x="524" y="1437"/>
                    <a:pt x="405" y="1342"/>
                    <a:pt x="405" y="1199"/>
                  </a:cubicBezTo>
                  <a:cubicBezTo>
                    <a:pt x="405" y="1056"/>
                    <a:pt x="524" y="961"/>
                    <a:pt x="643" y="961"/>
                  </a:cubicBezTo>
                  <a:close/>
                  <a:moveTo>
                    <a:pt x="707" y="0"/>
                  </a:moveTo>
                  <a:cubicBezTo>
                    <a:pt x="671" y="0"/>
                    <a:pt x="639" y="12"/>
                    <a:pt x="620" y="32"/>
                  </a:cubicBezTo>
                  <a:cubicBezTo>
                    <a:pt x="596" y="79"/>
                    <a:pt x="119" y="413"/>
                    <a:pt x="24" y="1103"/>
                  </a:cubicBezTo>
                  <a:cubicBezTo>
                    <a:pt x="0" y="1461"/>
                    <a:pt x="239" y="1794"/>
                    <a:pt x="620" y="1794"/>
                  </a:cubicBezTo>
                  <a:cubicBezTo>
                    <a:pt x="977" y="1794"/>
                    <a:pt x="1239" y="1532"/>
                    <a:pt x="1239" y="1199"/>
                  </a:cubicBezTo>
                  <a:cubicBezTo>
                    <a:pt x="1239" y="865"/>
                    <a:pt x="977" y="603"/>
                    <a:pt x="643" y="603"/>
                  </a:cubicBezTo>
                  <a:lnTo>
                    <a:pt x="596" y="603"/>
                  </a:lnTo>
                  <a:cubicBezTo>
                    <a:pt x="715" y="413"/>
                    <a:pt x="834" y="294"/>
                    <a:pt x="834" y="294"/>
                  </a:cubicBezTo>
                  <a:cubicBezTo>
                    <a:pt x="905" y="246"/>
                    <a:pt x="905" y="127"/>
                    <a:pt x="858" y="79"/>
                  </a:cubicBezTo>
                  <a:cubicBezTo>
                    <a:pt x="816" y="24"/>
                    <a:pt x="758"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06"/>
            <p:cNvSpPr/>
            <p:nvPr/>
          </p:nvSpPr>
          <p:spPr>
            <a:xfrm>
              <a:off x="5208958" y="1969054"/>
              <a:ext cx="34824" cy="55456"/>
            </a:xfrm>
            <a:custGeom>
              <a:avLst/>
              <a:gdLst/>
              <a:ahLst/>
              <a:cxnLst/>
              <a:rect l="l" t="t" r="r" b="b"/>
              <a:pathLst>
                <a:path w="1168" h="1860" extrusionOk="0">
                  <a:moveTo>
                    <a:pt x="560" y="332"/>
                  </a:moveTo>
                  <a:cubicBezTo>
                    <a:pt x="572" y="332"/>
                    <a:pt x="584" y="333"/>
                    <a:pt x="596" y="335"/>
                  </a:cubicBezTo>
                  <a:cubicBezTo>
                    <a:pt x="715" y="335"/>
                    <a:pt x="810" y="454"/>
                    <a:pt x="810" y="573"/>
                  </a:cubicBezTo>
                  <a:lnTo>
                    <a:pt x="810" y="1240"/>
                  </a:lnTo>
                  <a:cubicBezTo>
                    <a:pt x="810" y="1359"/>
                    <a:pt x="715" y="1454"/>
                    <a:pt x="596" y="1454"/>
                  </a:cubicBezTo>
                  <a:cubicBezTo>
                    <a:pt x="453" y="1454"/>
                    <a:pt x="334" y="1383"/>
                    <a:pt x="334" y="1240"/>
                  </a:cubicBezTo>
                  <a:lnTo>
                    <a:pt x="334" y="573"/>
                  </a:lnTo>
                  <a:cubicBezTo>
                    <a:pt x="334" y="443"/>
                    <a:pt x="433" y="332"/>
                    <a:pt x="560" y="332"/>
                  </a:cubicBezTo>
                  <a:close/>
                  <a:moveTo>
                    <a:pt x="590" y="0"/>
                  </a:moveTo>
                  <a:cubicBezTo>
                    <a:pt x="577" y="0"/>
                    <a:pt x="563" y="1"/>
                    <a:pt x="548" y="2"/>
                  </a:cubicBezTo>
                  <a:cubicBezTo>
                    <a:pt x="239" y="49"/>
                    <a:pt x="1" y="264"/>
                    <a:pt x="1" y="597"/>
                  </a:cubicBezTo>
                  <a:lnTo>
                    <a:pt x="1" y="1264"/>
                  </a:lnTo>
                  <a:cubicBezTo>
                    <a:pt x="1" y="1550"/>
                    <a:pt x="239" y="1835"/>
                    <a:pt x="548" y="1859"/>
                  </a:cubicBezTo>
                  <a:cubicBezTo>
                    <a:pt x="882" y="1859"/>
                    <a:pt x="1168" y="1597"/>
                    <a:pt x="1168" y="1240"/>
                  </a:cubicBezTo>
                  <a:lnTo>
                    <a:pt x="1168" y="597"/>
                  </a:lnTo>
                  <a:cubicBezTo>
                    <a:pt x="1168" y="255"/>
                    <a:pt x="905" y="0"/>
                    <a:pt x="5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06"/>
            <p:cNvSpPr/>
            <p:nvPr/>
          </p:nvSpPr>
          <p:spPr>
            <a:xfrm>
              <a:off x="5262208" y="1968130"/>
              <a:ext cx="29845" cy="55665"/>
            </a:xfrm>
            <a:custGeom>
              <a:avLst/>
              <a:gdLst/>
              <a:ahLst/>
              <a:cxnLst/>
              <a:rect l="l" t="t" r="r" b="b"/>
              <a:pathLst>
                <a:path w="1001" h="1867" extrusionOk="0">
                  <a:moveTo>
                    <a:pt x="815" y="0"/>
                  </a:moveTo>
                  <a:cubicBezTo>
                    <a:pt x="744" y="0"/>
                    <a:pt x="680" y="31"/>
                    <a:pt x="644" y="104"/>
                  </a:cubicBezTo>
                  <a:lnTo>
                    <a:pt x="1" y="1581"/>
                  </a:lnTo>
                  <a:cubicBezTo>
                    <a:pt x="1" y="1700"/>
                    <a:pt x="48" y="1795"/>
                    <a:pt x="120" y="1866"/>
                  </a:cubicBezTo>
                  <a:lnTo>
                    <a:pt x="191" y="1866"/>
                  </a:lnTo>
                  <a:cubicBezTo>
                    <a:pt x="239" y="1866"/>
                    <a:pt x="310" y="1819"/>
                    <a:pt x="334" y="1747"/>
                  </a:cubicBezTo>
                  <a:lnTo>
                    <a:pt x="953" y="247"/>
                  </a:lnTo>
                  <a:cubicBezTo>
                    <a:pt x="1001" y="152"/>
                    <a:pt x="953" y="80"/>
                    <a:pt x="882" y="9"/>
                  </a:cubicBezTo>
                  <a:cubicBezTo>
                    <a:pt x="859" y="3"/>
                    <a:pt x="837" y="0"/>
                    <a:pt x="8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06"/>
            <p:cNvSpPr/>
            <p:nvPr/>
          </p:nvSpPr>
          <p:spPr>
            <a:xfrm>
              <a:off x="5255828" y="1972632"/>
              <a:ext cx="12820" cy="12820"/>
            </a:xfrm>
            <a:custGeom>
              <a:avLst/>
              <a:gdLst/>
              <a:ahLst/>
              <a:cxnLst/>
              <a:rect l="l" t="t" r="r" b="b"/>
              <a:pathLst>
                <a:path w="430" h="430" extrusionOk="0">
                  <a:moveTo>
                    <a:pt x="215" y="1"/>
                  </a:moveTo>
                  <a:cubicBezTo>
                    <a:pt x="96" y="1"/>
                    <a:pt x="0" y="96"/>
                    <a:pt x="0" y="215"/>
                  </a:cubicBezTo>
                  <a:cubicBezTo>
                    <a:pt x="0" y="334"/>
                    <a:pt x="96" y="429"/>
                    <a:pt x="215" y="429"/>
                  </a:cubicBezTo>
                  <a:cubicBezTo>
                    <a:pt x="334" y="429"/>
                    <a:pt x="429" y="334"/>
                    <a:pt x="429" y="215"/>
                  </a:cubicBezTo>
                  <a:cubicBezTo>
                    <a:pt x="429" y="96"/>
                    <a:pt x="334" y="1"/>
                    <a:pt x="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06"/>
            <p:cNvSpPr/>
            <p:nvPr/>
          </p:nvSpPr>
          <p:spPr>
            <a:xfrm>
              <a:off x="5286359" y="2007427"/>
              <a:ext cx="12105" cy="12820"/>
            </a:xfrm>
            <a:custGeom>
              <a:avLst/>
              <a:gdLst/>
              <a:ahLst/>
              <a:cxnLst/>
              <a:rect l="l" t="t" r="r" b="b"/>
              <a:pathLst>
                <a:path w="406" h="430" extrusionOk="0">
                  <a:moveTo>
                    <a:pt x="215" y="1"/>
                  </a:moveTo>
                  <a:cubicBezTo>
                    <a:pt x="96" y="1"/>
                    <a:pt x="0" y="96"/>
                    <a:pt x="0" y="215"/>
                  </a:cubicBezTo>
                  <a:cubicBezTo>
                    <a:pt x="0" y="334"/>
                    <a:pt x="96" y="429"/>
                    <a:pt x="215" y="429"/>
                  </a:cubicBezTo>
                  <a:cubicBezTo>
                    <a:pt x="334" y="429"/>
                    <a:pt x="405" y="334"/>
                    <a:pt x="405" y="215"/>
                  </a:cubicBezTo>
                  <a:cubicBezTo>
                    <a:pt x="405" y="96"/>
                    <a:pt x="334" y="1"/>
                    <a:pt x="2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06"/>
            <p:cNvSpPr/>
            <p:nvPr/>
          </p:nvSpPr>
          <p:spPr>
            <a:xfrm>
              <a:off x="5037132" y="1922214"/>
              <a:ext cx="68902" cy="69618"/>
            </a:xfrm>
            <a:custGeom>
              <a:avLst/>
              <a:gdLst/>
              <a:ahLst/>
              <a:cxnLst/>
              <a:rect l="l" t="t" r="r" b="b"/>
              <a:pathLst>
                <a:path w="2311" h="2335" extrusionOk="0">
                  <a:moveTo>
                    <a:pt x="1167" y="358"/>
                  </a:moveTo>
                  <a:cubicBezTo>
                    <a:pt x="1596" y="358"/>
                    <a:pt x="1953" y="715"/>
                    <a:pt x="1953" y="1168"/>
                  </a:cubicBezTo>
                  <a:cubicBezTo>
                    <a:pt x="1953" y="1620"/>
                    <a:pt x="1596" y="1978"/>
                    <a:pt x="1167" y="1978"/>
                  </a:cubicBezTo>
                  <a:cubicBezTo>
                    <a:pt x="715" y="1978"/>
                    <a:pt x="358" y="1620"/>
                    <a:pt x="358" y="1168"/>
                  </a:cubicBezTo>
                  <a:cubicBezTo>
                    <a:pt x="358" y="715"/>
                    <a:pt x="715" y="358"/>
                    <a:pt x="1167" y="358"/>
                  </a:cubicBezTo>
                  <a:close/>
                  <a:moveTo>
                    <a:pt x="1167" y="1"/>
                  </a:moveTo>
                  <a:cubicBezTo>
                    <a:pt x="525" y="1"/>
                    <a:pt x="1" y="501"/>
                    <a:pt x="1" y="1168"/>
                  </a:cubicBezTo>
                  <a:cubicBezTo>
                    <a:pt x="1" y="1787"/>
                    <a:pt x="525" y="2335"/>
                    <a:pt x="1167" y="2335"/>
                  </a:cubicBezTo>
                  <a:cubicBezTo>
                    <a:pt x="1787" y="2335"/>
                    <a:pt x="2311" y="1811"/>
                    <a:pt x="2311" y="1168"/>
                  </a:cubicBezTo>
                  <a:cubicBezTo>
                    <a:pt x="2311" y="549"/>
                    <a:pt x="1810" y="1"/>
                    <a:pt x="1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06"/>
            <p:cNvSpPr/>
            <p:nvPr/>
          </p:nvSpPr>
          <p:spPr>
            <a:xfrm>
              <a:off x="5009434" y="2003163"/>
              <a:ext cx="126416" cy="273493"/>
            </a:xfrm>
            <a:custGeom>
              <a:avLst/>
              <a:gdLst/>
              <a:ahLst/>
              <a:cxnLst/>
              <a:rect l="l" t="t" r="r" b="b"/>
              <a:pathLst>
                <a:path w="4240" h="9173" extrusionOk="0">
                  <a:moveTo>
                    <a:pt x="1906" y="5954"/>
                  </a:moveTo>
                  <a:lnTo>
                    <a:pt x="1906" y="8383"/>
                  </a:lnTo>
                  <a:cubicBezTo>
                    <a:pt x="1906" y="8609"/>
                    <a:pt x="1713" y="8814"/>
                    <a:pt x="1470" y="8814"/>
                  </a:cubicBezTo>
                  <a:cubicBezTo>
                    <a:pt x="1456" y="8814"/>
                    <a:pt x="1443" y="8813"/>
                    <a:pt x="1430" y="8812"/>
                  </a:cubicBezTo>
                  <a:cubicBezTo>
                    <a:pt x="1215" y="8765"/>
                    <a:pt x="1072" y="8598"/>
                    <a:pt x="1072" y="8383"/>
                  </a:cubicBezTo>
                  <a:lnTo>
                    <a:pt x="1072" y="5954"/>
                  </a:lnTo>
                  <a:close/>
                  <a:moveTo>
                    <a:pt x="3097" y="5931"/>
                  </a:moveTo>
                  <a:lnTo>
                    <a:pt x="3097" y="8383"/>
                  </a:lnTo>
                  <a:cubicBezTo>
                    <a:pt x="3097" y="8598"/>
                    <a:pt x="2954" y="8765"/>
                    <a:pt x="2763" y="8812"/>
                  </a:cubicBezTo>
                  <a:cubicBezTo>
                    <a:pt x="2739" y="8817"/>
                    <a:pt x="2714" y="8819"/>
                    <a:pt x="2690" y="8819"/>
                  </a:cubicBezTo>
                  <a:cubicBezTo>
                    <a:pt x="2458" y="8819"/>
                    <a:pt x="2263" y="8621"/>
                    <a:pt x="2263" y="8383"/>
                  </a:cubicBezTo>
                  <a:lnTo>
                    <a:pt x="2263" y="5931"/>
                  </a:lnTo>
                  <a:close/>
                  <a:moveTo>
                    <a:pt x="2049" y="1"/>
                  </a:moveTo>
                  <a:cubicBezTo>
                    <a:pt x="1668" y="1"/>
                    <a:pt x="1287" y="120"/>
                    <a:pt x="930" y="287"/>
                  </a:cubicBezTo>
                  <a:cubicBezTo>
                    <a:pt x="834" y="358"/>
                    <a:pt x="811" y="453"/>
                    <a:pt x="858" y="525"/>
                  </a:cubicBezTo>
                  <a:cubicBezTo>
                    <a:pt x="913" y="598"/>
                    <a:pt x="981" y="629"/>
                    <a:pt x="1042" y="629"/>
                  </a:cubicBezTo>
                  <a:cubicBezTo>
                    <a:pt x="1061" y="629"/>
                    <a:pt x="1079" y="626"/>
                    <a:pt x="1096" y="620"/>
                  </a:cubicBezTo>
                  <a:cubicBezTo>
                    <a:pt x="1406" y="429"/>
                    <a:pt x="1692" y="358"/>
                    <a:pt x="2049" y="358"/>
                  </a:cubicBezTo>
                  <a:lnTo>
                    <a:pt x="2096" y="358"/>
                  </a:lnTo>
                  <a:cubicBezTo>
                    <a:pt x="3073" y="358"/>
                    <a:pt x="3883" y="1168"/>
                    <a:pt x="3883" y="2144"/>
                  </a:cubicBezTo>
                  <a:lnTo>
                    <a:pt x="3883" y="3740"/>
                  </a:lnTo>
                  <a:lnTo>
                    <a:pt x="3883" y="3787"/>
                  </a:lnTo>
                  <a:cubicBezTo>
                    <a:pt x="3883" y="3883"/>
                    <a:pt x="3740" y="3954"/>
                    <a:pt x="3668" y="3954"/>
                  </a:cubicBezTo>
                  <a:cubicBezTo>
                    <a:pt x="3525" y="3954"/>
                    <a:pt x="3454" y="3835"/>
                    <a:pt x="3454" y="3716"/>
                  </a:cubicBezTo>
                  <a:lnTo>
                    <a:pt x="3454" y="2049"/>
                  </a:lnTo>
                  <a:cubicBezTo>
                    <a:pt x="3454" y="1954"/>
                    <a:pt x="3382" y="1906"/>
                    <a:pt x="3311" y="1882"/>
                  </a:cubicBezTo>
                  <a:cubicBezTo>
                    <a:pt x="3290" y="1874"/>
                    <a:pt x="3269" y="1870"/>
                    <a:pt x="3249" y="1870"/>
                  </a:cubicBezTo>
                  <a:cubicBezTo>
                    <a:pt x="3161" y="1870"/>
                    <a:pt x="3097" y="1951"/>
                    <a:pt x="3097" y="2049"/>
                  </a:cubicBezTo>
                  <a:lnTo>
                    <a:pt x="3097" y="3740"/>
                  </a:lnTo>
                  <a:cubicBezTo>
                    <a:pt x="3097" y="3978"/>
                    <a:pt x="3263" y="4216"/>
                    <a:pt x="3525" y="4287"/>
                  </a:cubicBezTo>
                  <a:lnTo>
                    <a:pt x="3692" y="5597"/>
                  </a:lnTo>
                  <a:lnTo>
                    <a:pt x="3692" y="5621"/>
                  </a:lnTo>
                  <a:lnTo>
                    <a:pt x="501" y="5621"/>
                  </a:lnTo>
                  <a:lnTo>
                    <a:pt x="501" y="5597"/>
                  </a:lnTo>
                  <a:lnTo>
                    <a:pt x="691" y="4287"/>
                  </a:lnTo>
                  <a:cubicBezTo>
                    <a:pt x="930" y="4216"/>
                    <a:pt x="1096" y="4025"/>
                    <a:pt x="1096" y="3740"/>
                  </a:cubicBezTo>
                  <a:lnTo>
                    <a:pt x="1096" y="2049"/>
                  </a:lnTo>
                  <a:cubicBezTo>
                    <a:pt x="1096" y="1954"/>
                    <a:pt x="1049" y="1906"/>
                    <a:pt x="953" y="1882"/>
                  </a:cubicBezTo>
                  <a:cubicBezTo>
                    <a:pt x="932" y="1874"/>
                    <a:pt x="911" y="1870"/>
                    <a:pt x="892" y="1870"/>
                  </a:cubicBezTo>
                  <a:cubicBezTo>
                    <a:pt x="803" y="1870"/>
                    <a:pt x="739" y="1951"/>
                    <a:pt x="739" y="2049"/>
                  </a:cubicBezTo>
                  <a:lnTo>
                    <a:pt x="739" y="3740"/>
                  </a:lnTo>
                  <a:cubicBezTo>
                    <a:pt x="739" y="3859"/>
                    <a:pt x="644" y="3954"/>
                    <a:pt x="525" y="3954"/>
                  </a:cubicBezTo>
                  <a:cubicBezTo>
                    <a:pt x="406" y="3954"/>
                    <a:pt x="334" y="3859"/>
                    <a:pt x="334" y="3740"/>
                  </a:cubicBezTo>
                  <a:lnTo>
                    <a:pt x="334" y="2168"/>
                  </a:lnTo>
                  <a:cubicBezTo>
                    <a:pt x="334" y="1811"/>
                    <a:pt x="453" y="1454"/>
                    <a:pt x="644" y="1120"/>
                  </a:cubicBezTo>
                  <a:cubicBezTo>
                    <a:pt x="715" y="1049"/>
                    <a:pt x="691" y="953"/>
                    <a:pt x="620" y="882"/>
                  </a:cubicBezTo>
                  <a:cubicBezTo>
                    <a:pt x="586" y="865"/>
                    <a:pt x="555" y="857"/>
                    <a:pt x="527" y="857"/>
                  </a:cubicBezTo>
                  <a:cubicBezTo>
                    <a:pt x="474" y="857"/>
                    <a:pt x="428" y="883"/>
                    <a:pt x="382" y="930"/>
                  </a:cubicBezTo>
                  <a:cubicBezTo>
                    <a:pt x="120" y="1287"/>
                    <a:pt x="1" y="1692"/>
                    <a:pt x="1" y="2144"/>
                  </a:cubicBezTo>
                  <a:lnTo>
                    <a:pt x="1" y="3740"/>
                  </a:lnTo>
                  <a:cubicBezTo>
                    <a:pt x="1" y="3954"/>
                    <a:pt x="120" y="4145"/>
                    <a:pt x="287" y="4216"/>
                  </a:cubicBezTo>
                  <a:cubicBezTo>
                    <a:pt x="334" y="4216"/>
                    <a:pt x="334" y="4264"/>
                    <a:pt x="358" y="4264"/>
                  </a:cubicBezTo>
                  <a:lnTo>
                    <a:pt x="168" y="5526"/>
                  </a:lnTo>
                  <a:cubicBezTo>
                    <a:pt x="168" y="5645"/>
                    <a:pt x="215" y="5740"/>
                    <a:pt x="263" y="5835"/>
                  </a:cubicBezTo>
                  <a:cubicBezTo>
                    <a:pt x="334" y="5931"/>
                    <a:pt x="453" y="5954"/>
                    <a:pt x="549" y="5954"/>
                  </a:cubicBezTo>
                  <a:lnTo>
                    <a:pt x="763" y="5954"/>
                  </a:lnTo>
                  <a:lnTo>
                    <a:pt x="763" y="8383"/>
                  </a:lnTo>
                  <a:cubicBezTo>
                    <a:pt x="763" y="8788"/>
                    <a:pt x="1049" y="9098"/>
                    <a:pt x="1430" y="9169"/>
                  </a:cubicBezTo>
                  <a:cubicBezTo>
                    <a:pt x="1452" y="9171"/>
                    <a:pt x="1475" y="9172"/>
                    <a:pt x="1497" y="9172"/>
                  </a:cubicBezTo>
                  <a:cubicBezTo>
                    <a:pt x="1736" y="9172"/>
                    <a:pt x="1968" y="9060"/>
                    <a:pt x="2120" y="8907"/>
                  </a:cubicBezTo>
                  <a:cubicBezTo>
                    <a:pt x="2249" y="9079"/>
                    <a:pt x="2473" y="9173"/>
                    <a:pt x="2708" y="9173"/>
                  </a:cubicBezTo>
                  <a:cubicBezTo>
                    <a:pt x="2734" y="9173"/>
                    <a:pt x="2761" y="9172"/>
                    <a:pt x="2787" y="9169"/>
                  </a:cubicBezTo>
                  <a:cubicBezTo>
                    <a:pt x="3192" y="9098"/>
                    <a:pt x="3454" y="8788"/>
                    <a:pt x="3454" y="8383"/>
                  </a:cubicBezTo>
                  <a:lnTo>
                    <a:pt x="3454" y="5954"/>
                  </a:lnTo>
                  <a:lnTo>
                    <a:pt x="3692" y="5954"/>
                  </a:lnTo>
                  <a:cubicBezTo>
                    <a:pt x="3787" y="5954"/>
                    <a:pt x="3835" y="5931"/>
                    <a:pt x="3906" y="5883"/>
                  </a:cubicBezTo>
                  <a:cubicBezTo>
                    <a:pt x="4025" y="5812"/>
                    <a:pt x="4073" y="5692"/>
                    <a:pt x="4049" y="5526"/>
                  </a:cubicBezTo>
                  <a:lnTo>
                    <a:pt x="3883" y="4264"/>
                  </a:lnTo>
                  <a:lnTo>
                    <a:pt x="3906" y="4264"/>
                  </a:lnTo>
                  <a:cubicBezTo>
                    <a:pt x="3978" y="4216"/>
                    <a:pt x="4049" y="4168"/>
                    <a:pt x="4121" y="4073"/>
                  </a:cubicBezTo>
                  <a:cubicBezTo>
                    <a:pt x="4168" y="3978"/>
                    <a:pt x="4240" y="3859"/>
                    <a:pt x="4240" y="3740"/>
                  </a:cubicBezTo>
                  <a:lnTo>
                    <a:pt x="4240" y="2144"/>
                  </a:lnTo>
                  <a:cubicBezTo>
                    <a:pt x="4192" y="953"/>
                    <a:pt x="3287" y="1"/>
                    <a:pt x="21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5" name="Google Shape;11585;p106"/>
          <p:cNvGrpSpPr/>
          <p:nvPr/>
        </p:nvGrpSpPr>
        <p:grpSpPr>
          <a:xfrm>
            <a:off x="5511689" y="1922214"/>
            <a:ext cx="352920" cy="353636"/>
            <a:chOff x="5549777" y="1922214"/>
            <a:chExt cx="352920" cy="353636"/>
          </a:xfrm>
        </p:grpSpPr>
        <p:sp>
          <p:nvSpPr>
            <p:cNvPr id="11586" name="Google Shape;11586;p106"/>
            <p:cNvSpPr/>
            <p:nvPr/>
          </p:nvSpPr>
          <p:spPr>
            <a:xfrm>
              <a:off x="5623630" y="2008858"/>
              <a:ext cx="100149" cy="191025"/>
            </a:xfrm>
            <a:custGeom>
              <a:avLst/>
              <a:gdLst/>
              <a:ahLst/>
              <a:cxnLst/>
              <a:rect l="l" t="t" r="r" b="b"/>
              <a:pathLst>
                <a:path w="3359" h="6407" extrusionOk="0">
                  <a:moveTo>
                    <a:pt x="1929" y="0"/>
                  </a:moveTo>
                  <a:cubicBezTo>
                    <a:pt x="786" y="548"/>
                    <a:pt x="0" y="1715"/>
                    <a:pt x="0" y="3049"/>
                  </a:cubicBezTo>
                  <a:cubicBezTo>
                    <a:pt x="0" y="4882"/>
                    <a:pt x="1501" y="6406"/>
                    <a:pt x="3358" y="6406"/>
                  </a:cubicBezTo>
                  <a:lnTo>
                    <a:pt x="3358" y="5287"/>
                  </a:lnTo>
                  <a:cubicBezTo>
                    <a:pt x="3358" y="5240"/>
                    <a:pt x="3334" y="5216"/>
                    <a:pt x="3311" y="5216"/>
                  </a:cubicBezTo>
                  <a:cubicBezTo>
                    <a:pt x="2144" y="5168"/>
                    <a:pt x="1215" y="4215"/>
                    <a:pt x="1215" y="3049"/>
                  </a:cubicBezTo>
                  <a:cubicBezTo>
                    <a:pt x="1215" y="2215"/>
                    <a:pt x="1691" y="1501"/>
                    <a:pt x="2382" y="1143"/>
                  </a:cubicBezTo>
                  <a:cubicBezTo>
                    <a:pt x="2406" y="1120"/>
                    <a:pt x="2406" y="1096"/>
                    <a:pt x="2406" y="1048"/>
                  </a:cubicBezTo>
                  <a:lnTo>
                    <a:pt x="19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106"/>
            <p:cNvSpPr/>
            <p:nvPr/>
          </p:nvSpPr>
          <p:spPr>
            <a:xfrm>
              <a:off x="5587404" y="1962704"/>
              <a:ext cx="241442" cy="272748"/>
            </a:xfrm>
            <a:custGeom>
              <a:avLst/>
              <a:gdLst/>
              <a:ahLst/>
              <a:cxnLst/>
              <a:rect l="l" t="t" r="r" b="b"/>
              <a:pathLst>
                <a:path w="8098" h="9148" extrusionOk="0">
                  <a:moveTo>
                    <a:pt x="4621" y="0"/>
                  </a:moveTo>
                  <a:cubicBezTo>
                    <a:pt x="2120" y="0"/>
                    <a:pt x="48" y="2001"/>
                    <a:pt x="25" y="4501"/>
                  </a:cubicBezTo>
                  <a:cubicBezTo>
                    <a:pt x="1" y="7026"/>
                    <a:pt x="2025" y="9121"/>
                    <a:pt x="4549" y="9145"/>
                  </a:cubicBezTo>
                  <a:cubicBezTo>
                    <a:pt x="4599" y="9147"/>
                    <a:pt x="4649" y="9148"/>
                    <a:pt x="4698" y="9148"/>
                  </a:cubicBezTo>
                  <a:cubicBezTo>
                    <a:pt x="6066" y="9148"/>
                    <a:pt x="7270" y="8516"/>
                    <a:pt x="8098" y="7573"/>
                  </a:cubicBezTo>
                  <a:lnTo>
                    <a:pt x="7145" y="6883"/>
                  </a:lnTo>
                  <a:cubicBezTo>
                    <a:pt x="7133" y="6871"/>
                    <a:pt x="7115" y="6865"/>
                    <a:pt x="7098" y="6865"/>
                  </a:cubicBezTo>
                  <a:cubicBezTo>
                    <a:pt x="7080" y="6865"/>
                    <a:pt x="7062" y="6871"/>
                    <a:pt x="7050" y="6883"/>
                  </a:cubicBezTo>
                  <a:cubicBezTo>
                    <a:pt x="6455" y="7526"/>
                    <a:pt x="5573" y="7931"/>
                    <a:pt x="4621" y="7931"/>
                  </a:cubicBezTo>
                  <a:cubicBezTo>
                    <a:pt x="2763" y="7931"/>
                    <a:pt x="1239" y="6430"/>
                    <a:pt x="1239" y="4597"/>
                  </a:cubicBezTo>
                  <a:cubicBezTo>
                    <a:pt x="1239" y="2763"/>
                    <a:pt x="2716" y="1239"/>
                    <a:pt x="4549" y="1191"/>
                  </a:cubicBezTo>
                  <a:cubicBezTo>
                    <a:pt x="4573" y="1191"/>
                    <a:pt x="4621" y="1167"/>
                    <a:pt x="4621" y="1144"/>
                  </a:cubicBezTo>
                  <a:lnTo>
                    <a:pt x="462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06"/>
            <p:cNvSpPr/>
            <p:nvPr/>
          </p:nvSpPr>
          <p:spPr>
            <a:xfrm>
              <a:off x="5613671" y="2177851"/>
              <a:ext cx="215175" cy="57603"/>
            </a:xfrm>
            <a:custGeom>
              <a:avLst/>
              <a:gdLst/>
              <a:ahLst/>
              <a:cxnLst/>
              <a:rect l="l" t="t" r="r" b="b"/>
              <a:pathLst>
                <a:path w="7217" h="1932" extrusionOk="0">
                  <a:moveTo>
                    <a:pt x="1" y="0"/>
                  </a:moveTo>
                  <a:cubicBezTo>
                    <a:pt x="811" y="1167"/>
                    <a:pt x="2144" y="1905"/>
                    <a:pt x="3668" y="1929"/>
                  </a:cubicBezTo>
                  <a:cubicBezTo>
                    <a:pt x="3718" y="1931"/>
                    <a:pt x="3768" y="1932"/>
                    <a:pt x="3817" y="1932"/>
                  </a:cubicBezTo>
                  <a:cubicBezTo>
                    <a:pt x="5185" y="1932"/>
                    <a:pt x="6389" y="1300"/>
                    <a:pt x="7217" y="357"/>
                  </a:cubicBezTo>
                  <a:lnTo>
                    <a:pt x="6836" y="72"/>
                  </a:lnTo>
                  <a:cubicBezTo>
                    <a:pt x="5972" y="959"/>
                    <a:pt x="4787" y="1549"/>
                    <a:pt x="3461" y="1549"/>
                  </a:cubicBezTo>
                  <a:cubicBezTo>
                    <a:pt x="3435" y="1549"/>
                    <a:pt x="3409" y="1549"/>
                    <a:pt x="3383" y="1548"/>
                  </a:cubicBezTo>
                  <a:cubicBezTo>
                    <a:pt x="2025" y="1548"/>
                    <a:pt x="834" y="953"/>
                    <a:pt x="1"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06"/>
            <p:cNvSpPr/>
            <p:nvPr/>
          </p:nvSpPr>
          <p:spPr>
            <a:xfrm>
              <a:off x="5552609" y="1928625"/>
              <a:ext cx="342992" cy="342246"/>
            </a:xfrm>
            <a:custGeom>
              <a:avLst/>
              <a:gdLst/>
              <a:ahLst/>
              <a:cxnLst/>
              <a:rect l="l" t="t" r="r" b="b"/>
              <a:pathLst>
                <a:path w="11504" h="11479" extrusionOk="0">
                  <a:moveTo>
                    <a:pt x="5693" y="0"/>
                  </a:moveTo>
                  <a:cubicBezTo>
                    <a:pt x="2525" y="24"/>
                    <a:pt x="1" y="2596"/>
                    <a:pt x="1" y="5740"/>
                  </a:cubicBezTo>
                  <a:cubicBezTo>
                    <a:pt x="1" y="8883"/>
                    <a:pt x="2573" y="11479"/>
                    <a:pt x="5740" y="11479"/>
                  </a:cubicBezTo>
                  <a:cubicBezTo>
                    <a:pt x="8908" y="11479"/>
                    <a:pt x="11456" y="8955"/>
                    <a:pt x="11503" y="5787"/>
                  </a:cubicBezTo>
                  <a:cubicBezTo>
                    <a:pt x="11503" y="5763"/>
                    <a:pt x="11456" y="5740"/>
                    <a:pt x="11432" y="5740"/>
                  </a:cubicBezTo>
                  <a:lnTo>
                    <a:pt x="10384" y="5740"/>
                  </a:lnTo>
                  <a:cubicBezTo>
                    <a:pt x="10360" y="5740"/>
                    <a:pt x="10336" y="5763"/>
                    <a:pt x="10336" y="5787"/>
                  </a:cubicBezTo>
                  <a:cubicBezTo>
                    <a:pt x="10315" y="8277"/>
                    <a:pt x="8291" y="10289"/>
                    <a:pt x="5781" y="10289"/>
                  </a:cubicBezTo>
                  <a:cubicBezTo>
                    <a:pt x="5434" y="10289"/>
                    <a:pt x="5078" y="10250"/>
                    <a:pt x="4716" y="10169"/>
                  </a:cubicBezTo>
                  <a:cubicBezTo>
                    <a:pt x="3002" y="9812"/>
                    <a:pt x="1692" y="8478"/>
                    <a:pt x="1311" y="6787"/>
                  </a:cubicBezTo>
                  <a:cubicBezTo>
                    <a:pt x="668" y="3811"/>
                    <a:pt x="2930" y="1167"/>
                    <a:pt x="5788" y="1167"/>
                  </a:cubicBezTo>
                  <a:lnTo>
                    <a:pt x="5740" y="48"/>
                  </a:lnTo>
                  <a:cubicBezTo>
                    <a:pt x="5740" y="24"/>
                    <a:pt x="5716" y="0"/>
                    <a:pt x="5693"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06"/>
            <p:cNvSpPr/>
            <p:nvPr/>
          </p:nvSpPr>
          <p:spPr>
            <a:xfrm>
              <a:off x="5638537" y="2099019"/>
              <a:ext cx="258466" cy="171854"/>
            </a:xfrm>
            <a:custGeom>
              <a:avLst/>
              <a:gdLst/>
              <a:ahLst/>
              <a:cxnLst/>
              <a:rect l="l" t="t" r="r" b="b"/>
              <a:pathLst>
                <a:path w="8669" h="5764" extrusionOk="0">
                  <a:moveTo>
                    <a:pt x="8264" y="1"/>
                  </a:moveTo>
                  <a:cubicBezTo>
                    <a:pt x="8145" y="3049"/>
                    <a:pt x="5597" y="5526"/>
                    <a:pt x="2501" y="5526"/>
                  </a:cubicBezTo>
                  <a:cubicBezTo>
                    <a:pt x="1620" y="5526"/>
                    <a:pt x="763" y="5335"/>
                    <a:pt x="0" y="4954"/>
                  </a:cubicBezTo>
                  <a:lnTo>
                    <a:pt x="0" y="4954"/>
                  </a:lnTo>
                  <a:cubicBezTo>
                    <a:pt x="882" y="5478"/>
                    <a:pt x="1858" y="5764"/>
                    <a:pt x="2930" y="5764"/>
                  </a:cubicBezTo>
                  <a:cubicBezTo>
                    <a:pt x="6073" y="5764"/>
                    <a:pt x="8645" y="3240"/>
                    <a:pt x="8669" y="72"/>
                  </a:cubicBezTo>
                  <a:cubicBezTo>
                    <a:pt x="8669" y="48"/>
                    <a:pt x="8645" y="25"/>
                    <a:pt x="86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06"/>
            <p:cNvSpPr/>
            <p:nvPr/>
          </p:nvSpPr>
          <p:spPr>
            <a:xfrm>
              <a:off x="5549777" y="1922214"/>
              <a:ext cx="352920" cy="353636"/>
            </a:xfrm>
            <a:custGeom>
              <a:avLst/>
              <a:gdLst/>
              <a:ahLst/>
              <a:cxnLst/>
              <a:rect l="l" t="t" r="r" b="b"/>
              <a:pathLst>
                <a:path w="11837" h="11861" extrusionOk="0">
                  <a:moveTo>
                    <a:pt x="5668" y="1549"/>
                  </a:moveTo>
                  <a:lnTo>
                    <a:pt x="5668" y="2406"/>
                  </a:lnTo>
                  <a:cubicBezTo>
                    <a:pt x="4764" y="2454"/>
                    <a:pt x="3930" y="2835"/>
                    <a:pt x="3311" y="3478"/>
                  </a:cubicBezTo>
                  <a:cubicBezTo>
                    <a:pt x="2668" y="4169"/>
                    <a:pt x="2287" y="5026"/>
                    <a:pt x="2287" y="5978"/>
                  </a:cubicBezTo>
                  <a:cubicBezTo>
                    <a:pt x="2287" y="7812"/>
                    <a:pt x="3716" y="9312"/>
                    <a:pt x="5502" y="9503"/>
                  </a:cubicBezTo>
                  <a:cubicBezTo>
                    <a:pt x="5597" y="9509"/>
                    <a:pt x="5692" y="9512"/>
                    <a:pt x="5785" y="9512"/>
                  </a:cubicBezTo>
                  <a:cubicBezTo>
                    <a:pt x="6087" y="9512"/>
                    <a:pt x="6378" y="9480"/>
                    <a:pt x="6669" y="9408"/>
                  </a:cubicBezTo>
                  <a:cubicBezTo>
                    <a:pt x="7002" y="9312"/>
                    <a:pt x="7288" y="9193"/>
                    <a:pt x="7597" y="9050"/>
                  </a:cubicBezTo>
                  <a:cubicBezTo>
                    <a:pt x="7812" y="8931"/>
                    <a:pt x="8026" y="8788"/>
                    <a:pt x="8193" y="8646"/>
                  </a:cubicBezTo>
                  <a:cubicBezTo>
                    <a:pt x="8217" y="8646"/>
                    <a:pt x="8360" y="8455"/>
                    <a:pt x="8360" y="8455"/>
                  </a:cubicBezTo>
                  <a:cubicBezTo>
                    <a:pt x="8407" y="8455"/>
                    <a:pt x="9122" y="8955"/>
                    <a:pt x="9098" y="8979"/>
                  </a:cubicBezTo>
                  <a:cubicBezTo>
                    <a:pt x="8883" y="9217"/>
                    <a:pt x="8645" y="9408"/>
                    <a:pt x="8383" y="9574"/>
                  </a:cubicBezTo>
                  <a:cubicBezTo>
                    <a:pt x="8098" y="9765"/>
                    <a:pt x="7859" y="9884"/>
                    <a:pt x="7574" y="10003"/>
                  </a:cubicBezTo>
                  <a:cubicBezTo>
                    <a:pt x="7003" y="10227"/>
                    <a:pt x="6398" y="10347"/>
                    <a:pt x="5787" y="10347"/>
                  </a:cubicBezTo>
                  <a:cubicBezTo>
                    <a:pt x="5684" y="10347"/>
                    <a:pt x="5581" y="10343"/>
                    <a:pt x="5478" y="10336"/>
                  </a:cubicBezTo>
                  <a:cubicBezTo>
                    <a:pt x="4454" y="10241"/>
                    <a:pt x="3454" y="9765"/>
                    <a:pt x="2715" y="9027"/>
                  </a:cubicBezTo>
                  <a:cubicBezTo>
                    <a:pt x="2477" y="8765"/>
                    <a:pt x="2239" y="8479"/>
                    <a:pt x="2073" y="8193"/>
                  </a:cubicBezTo>
                  <a:cubicBezTo>
                    <a:pt x="1620" y="7455"/>
                    <a:pt x="1406" y="6550"/>
                    <a:pt x="1477" y="5669"/>
                  </a:cubicBezTo>
                  <a:cubicBezTo>
                    <a:pt x="1525" y="5002"/>
                    <a:pt x="1691" y="4383"/>
                    <a:pt x="2025" y="3787"/>
                  </a:cubicBezTo>
                  <a:cubicBezTo>
                    <a:pt x="2430" y="3097"/>
                    <a:pt x="3025" y="2525"/>
                    <a:pt x="3668" y="2144"/>
                  </a:cubicBezTo>
                  <a:cubicBezTo>
                    <a:pt x="4025" y="1930"/>
                    <a:pt x="4454" y="1787"/>
                    <a:pt x="4859" y="1668"/>
                  </a:cubicBezTo>
                  <a:cubicBezTo>
                    <a:pt x="4930" y="1668"/>
                    <a:pt x="5668" y="1549"/>
                    <a:pt x="5668" y="1549"/>
                  </a:cubicBezTo>
                  <a:close/>
                  <a:moveTo>
                    <a:pt x="5883" y="1"/>
                  </a:moveTo>
                  <a:cubicBezTo>
                    <a:pt x="4287" y="25"/>
                    <a:pt x="2835" y="668"/>
                    <a:pt x="1739" y="1763"/>
                  </a:cubicBezTo>
                  <a:cubicBezTo>
                    <a:pt x="644" y="2883"/>
                    <a:pt x="1" y="4359"/>
                    <a:pt x="1" y="5931"/>
                  </a:cubicBezTo>
                  <a:cubicBezTo>
                    <a:pt x="1" y="7503"/>
                    <a:pt x="644" y="9003"/>
                    <a:pt x="1739" y="10122"/>
                  </a:cubicBezTo>
                  <a:cubicBezTo>
                    <a:pt x="2835" y="11265"/>
                    <a:pt x="4359" y="11861"/>
                    <a:pt x="5930" y="11861"/>
                  </a:cubicBezTo>
                  <a:cubicBezTo>
                    <a:pt x="7145" y="11861"/>
                    <a:pt x="8336" y="11503"/>
                    <a:pt x="9336" y="10789"/>
                  </a:cubicBezTo>
                  <a:cubicBezTo>
                    <a:pt x="10312" y="10098"/>
                    <a:pt x="11051" y="9122"/>
                    <a:pt x="11479" y="8003"/>
                  </a:cubicBezTo>
                  <a:lnTo>
                    <a:pt x="11479" y="7884"/>
                  </a:lnTo>
                  <a:cubicBezTo>
                    <a:pt x="11437" y="7820"/>
                    <a:pt x="11376" y="7790"/>
                    <a:pt x="11317" y="7790"/>
                  </a:cubicBezTo>
                  <a:cubicBezTo>
                    <a:pt x="11243" y="7790"/>
                    <a:pt x="11172" y="7838"/>
                    <a:pt x="11146" y="7931"/>
                  </a:cubicBezTo>
                  <a:cubicBezTo>
                    <a:pt x="10765" y="8955"/>
                    <a:pt x="10050" y="9860"/>
                    <a:pt x="9122" y="10503"/>
                  </a:cubicBezTo>
                  <a:cubicBezTo>
                    <a:pt x="8169" y="11170"/>
                    <a:pt x="7074" y="11527"/>
                    <a:pt x="5907" y="11527"/>
                  </a:cubicBezTo>
                  <a:cubicBezTo>
                    <a:pt x="4406" y="11527"/>
                    <a:pt x="3025" y="10932"/>
                    <a:pt x="1953" y="9884"/>
                  </a:cubicBezTo>
                  <a:cubicBezTo>
                    <a:pt x="906" y="8812"/>
                    <a:pt x="310" y="7407"/>
                    <a:pt x="310" y="5931"/>
                  </a:cubicBezTo>
                  <a:cubicBezTo>
                    <a:pt x="310" y="3335"/>
                    <a:pt x="2192" y="1025"/>
                    <a:pt x="4716" y="477"/>
                  </a:cubicBezTo>
                  <a:cubicBezTo>
                    <a:pt x="5049" y="430"/>
                    <a:pt x="5359" y="358"/>
                    <a:pt x="5716" y="358"/>
                  </a:cubicBezTo>
                  <a:lnTo>
                    <a:pt x="5716" y="1192"/>
                  </a:lnTo>
                  <a:cubicBezTo>
                    <a:pt x="5287" y="1216"/>
                    <a:pt x="4811" y="1287"/>
                    <a:pt x="4383" y="1430"/>
                  </a:cubicBezTo>
                  <a:cubicBezTo>
                    <a:pt x="4049" y="1549"/>
                    <a:pt x="3740" y="1692"/>
                    <a:pt x="3430" y="1882"/>
                  </a:cubicBezTo>
                  <a:cubicBezTo>
                    <a:pt x="3097" y="2097"/>
                    <a:pt x="2835" y="2287"/>
                    <a:pt x="2549" y="2573"/>
                  </a:cubicBezTo>
                  <a:cubicBezTo>
                    <a:pt x="1763" y="3311"/>
                    <a:pt x="1287" y="4288"/>
                    <a:pt x="1168" y="5359"/>
                  </a:cubicBezTo>
                  <a:cubicBezTo>
                    <a:pt x="1144" y="5621"/>
                    <a:pt x="1144" y="5907"/>
                    <a:pt x="1144" y="6145"/>
                  </a:cubicBezTo>
                  <a:cubicBezTo>
                    <a:pt x="1168" y="6645"/>
                    <a:pt x="1263" y="7145"/>
                    <a:pt x="1430" y="7622"/>
                  </a:cubicBezTo>
                  <a:cubicBezTo>
                    <a:pt x="1620" y="8098"/>
                    <a:pt x="1882" y="8550"/>
                    <a:pt x="2192" y="8931"/>
                  </a:cubicBezTo>
                  <a:cubicBezTo>
                    <a:pt x="3080" y="10051"/>
                    <a:pt x="4472" y="10680"/>
                    <a:pt x="5883" y="10680"/>
                  </a:cubicBezTo>
                  <a:cubicBezTo>
                    <a:pt x="6363" y="10680"/>
                    <a:pt x="6846" y="10607"/>
                    <a:pt x="7312" y="10455"/>
                  </a:cubicBezTo>
                  <a:cubicBezTo>
                    <a:pt x="7788" y="10313"/>
                    <a:pt x="8264" y="10074"/>
                    <a:pt x="8669" y="9765"/>
                  </a:cubicBezTo>
                  <a:cubicBezTo>
                    <a:pt x="9288" y="9312"/>
                    <a:pt x="9812" y="8693"/>
                    <a:pt x="10169" y="7979"/>
                  </a:cubicBezTo>
                  <a:cubicBezTo>
                    <a:pt x="10289" y="7741"/>
                    <a:pt x="10360" y="7479"/>
                    <a:pt x="10455" y="7217"/>
                  </a:cubicBezTo>
                  <a:cubicBezTo>
                    <a:pt x="10479" y="7098"/>
                    <a:pt x="10527" y="6931"/>
                    <a:pt x="10550" y="6812"/>
                  </a:cubicBezTo>
                  <a:cubicBezTo>
                    <a:pt x="10574" y="6693"/>
                    <a:pt x="10646" y="6097"/>
                    <a:pt x="10646" y="6097"/>
                  </a:cubicBezTo>
                  <a:lnTo>
                    <a:pt x="11479" y="6097"/>
                  </a:lnTo>
                  <a:cubicBezTo>
                    <a:pt x="11479" y="6455"/>
                    <a:pt x="11408" y="6812"/>
                    <a:pt x="11313" y="7169"/>
                  </a:cubicBezTo>
                  <a:cubicBezTo>
                    <a:pt x="11313" y="7217"/>
                    <a:pt x="11313" y="7264"/>
                    <a:pt x="11360" y="7288"/>
                  </a:cubicBezTo>
                  <a:cubicBezTo>
                    <a:pt x="11408" y="7336"/>
                    <a:pt x="11464" y="7357"/>
                    <a:pt x="11515" y="7357"/>
                  </a:cubicBezTo>
                  <a:cubicBezTo>
                    <a:pt x="11591" y="7357"/>
                    <a:pt x="11656" y="7312"/>
                    <a:pt x="11670" y="7241"/>
                  </a:cubicBezTo>
                  <a:cubicBezTo>
                    <a:pt x="11765" y="6860"/>
                    <a:pt x="11836" y="6431"/>
                    <a:pt x="11836" y="6026"/>
                  </a:cubicBezTo>
                  <a:cubicBezTo>
                    <a:pt x="11836" y="5955"/>
                    <a:pt x="11789" y="5907"/>
                    <a:pt x="11765" y="5836"/>
                  </a:cubicBezTo>
                  <a:cubicBezTo>
                    <a:pt x="11717" y="5788"/>
                    <a:pt x="11646" y="5788"/>
                    <a:pt x="11598" y="5788"/>
                  </a:cubicBezTo>
                  <a:lnTo>
                    <a:pt x="10550" y="5788"/>
                  </a:lnTo>
                  <a:cubicBezTo>
                    <a:pt x="10431" y="5788"/>
                    <a:pt x="10312" y="5907"/>
                    <a:pt x="10312" y="6002"/>
                  </a:cubicBezTo>
                  <a:cubicBezTo>
                    <a:pt x="10312" y="7002"/>
                    <a:pt x="9955" y="7955"/>
                    <a:pt x="9360" y="8693"/>
                  </a:cubicBezTo>
                  <a:lnTo>
                    <a:pt x="8550" y="8122"/>
                  </a:lnTo>
                  <a:cubicBezTo>
                    <a:pt x="8511" y="8102"/>
                    <a:pt x="8463" y="8090"/>
                    <a:pt x="8414" y="8090"/>
                  </a:cubicBezTo>
                  <a:cubicBezTo>
                    <a:pt x="8345" y="8090"/>
                    <a:pt x="8272" y="8114"/>
                    <a:pt x="8217" y="8169"/>
                  </a:cubicBezTo>
                  <a:cubicBezTo>
                    <a:pt x="7669" y="8765"/>
                    <a:pt x="6883" y="9122"/>
                    <a:pt x="6073" y="9146"/>
                  </a:cubicBezTo>
                  <a:lnTo>
                    <a:pt x="6073" y="8169"/>
                  </a:lnTo>
                  <a:cubicBezTo>
                    <a:pt x="6073" y="8050"/>
                    <a:pt x="6002" y="7931"/>
                    <a:pt x="5835" y="7931"/>
                  </a:cubicBezTo>
                  <a:cubicBezTo>
                    <a:pt x="4930" y="7884"/>
                    <a:pt x="4144" y="7241"/>
                    <a:pt x="3978" y="6336"/>
                  </a:cubicBezTo>
                  <a:cubicBezTo>
                    <a:pt x="3936" y="6274"/>
                    <a:pt x="3877" y="6212"/>
                    <a:pt x="3800" y="6212"/>
                  </a:cubicBezTo>
                  <a:cubicBezTo>
                    <a:pt x="3788" y="6212"/>
                    <a:pt x="3776" y="6213"/>
                    <a:pt x="3763" y="6217"/>
                  </a:cubicBezTo>
                  <a:cubicBezTo>
                    <a:pt x="3668" y="6264"/>
                    <a:pt x="3620" y="6336"/>
                    <a:pt x="3644" y="6431"/>
                  </a:cubicBezTo>
                  <a:cubicBezTo>
                    <a:pt x="3859" y="7455"/>
                    <a:pt x="4716" y="8193"/>
                    <a:pt x="5764" y="8288"/>
                  </a:cubicBezTo>
                  <a:lnTo>
                    <a:pt x="5764" y="9146"/>
                  </a:lnTo>
                  <a:lnTo>
                    <a:pt x="5716" y="9146"/>
                  </a:lnTo>
                  <a:cubicBezTo>
                    <a:pt x="5407" y="9122"/>
                    <a:pt x="5049" y="9050"/>
                    <a:pt x="4740" y="8931"/>
                  </a:cubicBezTo>
                  <a:cubicBezTo>
                    <a:pt x="4049" y="8669"/>
                    <a:pt x="3501" y="8169"/>
                    <a:pt x="3144" y="7526"/>
                  </a:cubicBezTo>
                  <a:cubicBezTo>
                    <a:pt x="2858" y="7050"/>
                    <a:pt x="2715" y="6407"/>
                    <a:pt x="2715" y="5836"/>
                  </a:cubicBezTo>
                  <a:cubicBezTo>
                    <a:pt x="2739" y="5073"/>
                    <a:pt x="3073" y="4288"/>
                    <a:pt x="3620" y="3716"/>
                  </a:cubicBezTo>
                  <a:cubicBezTo>
                    <a:pt x="3763" y="3573"/>
                    <a:pt x="3882" y="3454"/>
                    <a:pt x="4049" y="3335"/>
                  </a:cubicBezTo>
                  <a:cubicBezTo>
                    <a:pt x="4144" y="3287"/>
                    <a:pt x="4263" y="3192"/>
                    <a:pt x="4383" y="3121"/>
                  </a:cubicBezTo>
                  <a:lnTo>
                    <a:pt x="4740" y="3930"/>
                  </a:lnTo>
                  <a:cubicBezTo>
                    <a:pt x="4144" y="4288"/>
                    <a:pt x="3692" y="4907"/>
                    <a:pt x="3620" y="5597"/>
                  </a:cubicBezTo>
                  <a:cubicBezTo>
                    <a:pt x="3620" y="5621"/>
                    <a:pt x="3620" y="5693"/>
                    <a:pt x="3644" y="5716"/>
                  </a:cubicBezTo>
                  <a:cubicBezTo>
                    <a:pt x="3689" y="5761"/>
                    <a:pt x="3741" y="5783"/>
                    <a:pt x="3788" y="5783"/>
                  </a:cubicBezTo>
                  <a:cubicBezTo>
                    <a:pt x="3865" y="5783"/>
                    <a:pt x="3930" y="5725"/>
                    <a:pt x="3930" y="5621"/>
                  </a:cubicBezTo>
                  <a:cubicBezTo>
                    <a:pt x="4025" y="5026"/>
                    <a:pt x="4406" y="4502"/>
                    <a:pt x="4978" y="4192"/>
                  </a:cubicBezTo>
                  <a:cubicBezTo>
                    <a:pt x="5097" y="4145"/>
                    <a:pt x="5121" y="4002"/>
                    <a:pt x="5097" y="3883"/>
                  </a:cubicBezTo>
                  <a:lnTo>
                    <a:pt x="4716" y="2978"/>
                  </a:lnTo>
                  <a:cubicBezTo>
                    <a:pt x="5073" y="2835"/>
                    <a:pt x="5454" y="2740"/>
                    <a:pt x="5883" y="2740"/>
                  </a:cubicBezTo>
                  <a:cubicBezTo>
                    <a:pt x="6002" y="2740"/>
                    <a:pt x="6121" y="2621"/>
                    <a:pt x="6121" y="2502"/>
                  </a:cubicBezTo>
                  <a:lnTo>
                    <a:pt x="6121" y="239"/>
                  </a:lnTo>
                  <a:lnTo>
                    <a:pt x="6121" y="192"/>
                  </a:lnTo>
                  <a:cubicBezTo>
                    <a:pt x="6073" y="72"/>
                    <a:pt x="6002" y="1"/>
                    <a:pt x="58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06"/>
            <p:cNvSpPr/>
            <p:nvPr/>
          </p:nvSpPr>
          <p:spPr>
            <a:xfrm>
              <a:off x="5745038" y="1999615"/>
              <a:ext cx="41204" cy="63238"/>
            </a:xfrm>
            <a:custGeom>
              <a:avLst/>
              <a:gdLst/>
              <a:ahLst/>
              <a:cxnLst/>
              <a:rect l="l" t="t" r="r" b="b"/>
              <a:pathLst>
                <a:path w="1382" h="2121" extrusionOk="0">
                  <a:moveTo>
                    <a:pt x="215" y="1"/>
                  </a:moveTo>
                  <a:cubicBezTo>
                    <a:pt x="96" y="1"/>
                    <a:pt x="1" y="120"/>
                    <a:pt x="48" y="239"/>
                  </a:cubicBezTo>
                  <a:cubicBezTo>
                    <a:pt x="72" y="287"/>
                    <a:pt x="120" y="358"/>
                    <a:pt x="215" y="358"/>
                  </a:cubicBezTo>
                  <a:lnTo>
                    <a:pt x="906" y="358"/>
                  </a:lnTo>
                  <a:lnTo>
                    <a:pt x="239" y="1858"/>
                  </a:lnTo>
                  <a:cubicBezTo>
                    <a:pt x="215" y="1954"/>
                    <a:pt x="239" y="2025"/>
                    <a:pt x="310" y="2073"/>
                  </a:cubicBezTo>
                  <a:cubicBezTo>
                    <a:pt x="334" y="2120"/>
                    <a:pt x="405" y="2120"/>
                    <a:pt x="429" y="2120"/>
                  </a:cubicBezTo>
                  <a:cubicBezTo>
                    <a:pt x="477" y="2120"/>
                    <a:pt x="548" y="2049"/>
                    <a:pt x="572" y="2025"/>
                  </a:cubicBezTo>
                  <a:lnTo>
                    <a:pt x="1358" y="263"/>
                  </a:lnTo>
                  <a:cubicBezTo>
                    <a:pt x="1382" y="167"/>
                    <a:pt x="1358" y="96"/>
                    <a:pt x="1263" y="25"/>
                  </a:cubicBezTo>
                  <a:cubicBezTo>
                    <a:pt x="1239" y="1"/>
                    <a:pt x="1191" y="1"/>
                    <a:pt x="1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06"/>
            <p:cNvSpPr/>
            <p:nvPr/>
          </p:nvSpPr>
          <p:spPr>
            <a:xfrm>
              <a:off x="5786928" y="1997498"/>
              <a:ext cx="42635" cy="66070"/>
            </a:xfrm>
            <a:custGeom>
              <a:avLst/>
              <a:gdLst/>
              <a:ahLst/>
              <a:cxnLst/>
              <a:rect l="l" t="t" r="r" b="b"/>
              <a:pathLst>
                <a:path w="1430" h="2216" extrusionOk="0">
                  <a:moveTo>
                    <a:pt x="382" y="0"/>
                  </a:moveTo>
                  <a:cubicBezTo>
                    <a:pt x="358" y="0"/>
                    <a:pt x="334" y="24"/>
                    <a:pt x="334" y="72"/>
                  </a:cubicBezTo>
                  <a:lnTo>
                    <a:pt x="167" y="1001"/>
                  </a:lnTo>
                  <a:lnTo>
                    <a:pt x="167" y="1024"/>
                  </a:lnTo>
                  <a:cubicBezTo>
                    <a:pt x="202" y="1129"/>
                    <a:pt x="288" y="1195"/>
                    <a:pt x="369" y="1195"/>
                  </a:cubicBezTo>
                  <a:cubicBezTo>
                    <a:pt x="399" y="1195"/>
                    <a:pt x="428" y="1186"/>
                    <a:pt x="453" y="1167"/>
                  </a:cubicBezTo>
                  <a:cubicBezTo>
                    <a:pt x="525" y="1143"/>
                    <a:pt x="596" y="1096"/>
                    <a:pt x="763" y="1096"/>
                  </a:cubicBezTo>
                  <a:lnTo>
                    <a:pt x="810" y="1096"/>
                  </a:lnTo>
                  <a:cubicBezTo>
                    <a:pt x="977" y="1167"/>
                    <a:pt x="1072" y="1334"/>
                    <a:pt x="1072" y="1501"/>
                  </a:cubicBezTo>
                  <a:cubicBezTo>
                    <a:pt x="1072" y="1691"/>
                    <a:pt x="882" y="1858"/>
                    <a:pt x="715" y="1858"/>
                  </a:cubicBezTo>
                  <a:cubicBezTo>
                    <a:pt x="525" y="1858"/>
                    <a:pt x="382" y="1739"/>
                    <a:pt x="358" y="1548"/>
                  </a:cubicBezTo>
                  <a:lnTo>
                    <a:pt x="358" y="1501"/>
                  </a:lnTo>
                  <a:cubicBezTo>
                    <a:pt x="358" y="1391"/>
                    <a:pt x="275" y="1301"/>
                    <a:pt x="177" y="1301"/>
                  </a:cubicBezTo>
                  <a:cubicBezTo>
                    <a:pt x="127" y="1301"/>
                    <a:pt x="73" y="1325"/>
                    <a:pt x="24" y="1382"/>
                  </a:cubicBezTo>
                  <a:cubicBezTo>
                    <a:pt x="1" y="1382"/>
                    <a:pt x="1" y="1405"/>
                    <a:pt x="1" y="1405"/>
                  </a:cubicBezTo>
                  <a:lnTo>
                    <a:pt x="1" y="1596"/>
                  </a:lnTo>
                  <a:cubicBezTo>
                    <a:pt x="72" y="1953"/>
                    <a:pt x="358" y="2215"/>
                    <a:pt x="715" y="2215"/>
                  </a:cubicBezTo>
                  <a:cubicBezTo>
                    <a:pt x="1096" y="2215"/>
                    <a:pt x="1406" y="1905"/>
                    <a:pt x="1406" y="1477"/>
                  </a:cubicBezTo>
                  <a:cubicBezTo>
                    <a:pt x="1430" y="1143"/>
                    <a:pt x="1263" y="834"/>
                    <a:pt x="882" y="715"/>
                  </a:cubicBezTo>
                  <a:lnTo>
                    <a:pt x="572" y="715"/>
                  </a:lnTo>
                  <a:lnTo>
                    <a:pt x="620" y="358"/>
                  </a:lnTo>
                  <a:lnTo>
                    <a:pt x="1120" y="358"/>
                  </a:lnTo>
                  <a:cubicBezTo>
                    <a:pt x="1239" y="358"/>
                    <a:pt x="1358" y="191"/>
                    <a:pt x="1215" y="24"/>
                  </a:cubicBezTo>
                  <a:cubicBezTo>
                    <a:pt x="1215" y="0"/>
                    <a:pt x="1215"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06"/>
            <p:cNvSpPr/>
            <p:nvPr/>
          </p:nvSpPr>
          <p:spPr>
            <a:xfrm>
              <a:off x="5848705" y="1995829"/>
              <a:ext cx="37656" cy="71973"/>
            </a:xfrm>
            <a:custGeom>
              <a:avLst/>
              <a:gdLst/>
              <a:ahLst/>
              <a:cxnLst/>
              <a:rect l="l" t="t" r="r" b="b"/>
              <a:pathLst>
                <a:path w="1263" h="2414" extrusionOk="0">
                  <a:moveTo>
                    <a:pt x="1074" y="0"/>
                  </a:moveTo>
                  <a:cubicBezTo>
                    <a:pt x="997" y="0"/>
                    <a:pt x="924" y="31"/>
                    <a:pt x="905" y="104"/>
                  </a:cubicBezTo>
                  <a:lnTo>
                    <a:pt x="48" y="2176"/>
                  </a:lnTo>
                  <a:cubicBezTo>
                    <a:pt x="1" y="2271"/>
                    <a:pt x="48" y="2390"/>
                    <a:pt x="143" y="2414"/>
                  </a:cubicBezTo>
                  <a:lnTo>
                    <a:pt x="191" y="2414"/>
                  </a:lnTo>
                  <a:cubicBezTo>
                    <a:pt x="263" y="2414"/>
                    <a:pt x="334" y="2390"/>
                    <a:pt x="382" y="2319"/>
                  </a:cubicBezTo>
                  <a:lnTo>
                    <a:pt x="1239" y="247"/>
                  </a:lnTo>
                  <a:cubicBezTo>
                    <a:pt x="1263" y="152"/>
                    <a:pt x="1239" y="33"/>
                    <a:pt x="1144" y="9"/>
                  </a:cubicBezTo>
                  <a:cubicBezTo>
                    <a:pt x="1121" y="3"/>
                    <a:pt x="1097" y="0"/>
                    <a:pt x="10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06"/>
            <p:cNvSpPr/>
            <p:nvPr/>
          </p:nvSpPr>
          <p:spPr>
            <a:xfrm>
              <a:off x="5838777" y="1999615"/>
              <a:ext cx="15653" cy="15653"/>
            </a:xfrm>
            <a:custGeom>
              <a:avLst/>
              <a:gdLst/>
              <a:ahLst/>
              <a:cxnLst/>
              <a:rect l="l" t="t" r="r" b="b"/>
              <a:pathLst>
                <a:path w="525" h="525" extrusionOk="0">
                  <a:moveTo>
                    <a:pt x="262" y="1"/>
                  </a:moveTo>
                  <a:cubicBezTo>
                    <a:pt x="119" y="1"/>
                    <a:pt x="0" y="120"/>
                    <a:pt x="0" y="263"/>
                  </a:cubicBezTo>
                  <a:cubicBezTo>
                    <a:pt x="0" y="406"/>
                    <a:pt x="119" y="525"/>
                    <a:pt x="262" y="525"/>
                  </a:cubicBezTo>
                  <a:cubicBezTo>
                    <a:pt x="405" y="525"/>
                    <a:pt x="524" y="406"/>
                    <a:pt x="524" y="263"/>
                  </a:cubicBezTo>
                  <a:cubicBezTo>
                    <a:pt x="524" y="120"/>
                    <a:pt x="405" y="1"/>
                    <a:pt x="2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06"/>
            <p:cNvSpPr/>
            <p:nvPr/>
          </p:nvSpPr>
          <p:spPr>
            <a:xfrm>
              <a:off x="5879952" y="2048602"/>
              <a:ext cx="16368" cy="15653"/>
            </a:xfrm>
            <a:custGeom>
              <a:avLst/>
              <a:gdLst/>
              <a:ahLst/>
              <a:cxnLst/>
              <a:rect l="l" t="t" r="r" b="b"/>
              <a:pathLst>
                <a:path w="549" h="525" extrusionOk="0">
                  <a:moveTo>
                    <a:pt x="262" y="1"/>
                  </a:moveTo>
                  <a:cubicBezTo>
                    <a:pt x="119" y="1"/>
                    <a:pt x="0" y="120"/>
                    <a:pt x="0" y="263"/>
                  </a:cubicBezTo>
                  <a:cubicBezTo>
                    <a:pt x="0" y="406"/>
                    <a:pt x="119" y="525"/>
                    <a:pt x="262" y="525"/>
                  </a:cubicBezTo>
                  <a:cubicBezTo>
                    <a:pt x="429" y="525"/>
                    <a:pt x="548" y="406"/>
                    <a:pt x="548" y="263"/>
                  </a:cubicBezTo>
                  <a:cubicBezTo>
                    <a:pt x="548" y="120"/>
                    <a:pt x="429" y="1"/>
                    <a:pt x="2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106"/>
          <p:cNvGrpSpPr/>
          <p:nvPr/>
        </p:nvGrpSpPr>
        <p:grpSpPr>
          <a:xfrm>
            <a:off x="6271189" y="1922214"/>
            <a:ext cx="355037" cy="353636"/>
            <a:chOff x="6156877" y="1922214"/>
            <a:chExt cx="355037" cy="353636"/>
          </a:xfrm>
        </p:grpSpPr>
        <p:sp>
          <p:nvSpPr>
            <p:cNvPr id="11598" name="Google Shape;11598;p106"/>
            <p:cNvSpPr/>
            <p:nvPr/>
          </p:nvSpPr>
          <p:spPr>
            <a:xfrm>
              <a:off x="6222888" y="1986138"/>
              <a:ext cx="225103" cy="225103"/>
            </a:xfrm>
            <a:custGeom>
              <a:avLst/>
              <a:gdLst/>
              <a:ahLst/>
              <a:cxnLst/>
              <a:rect l="l" t="t" r="r" b="b"/>
              <a:pathLst>
                <a:path w="7550" h="7550" extrusionOk="0">
                  <a:moveTo>
                    <a:pt x="3787" y="0"/>
                  </a:moveTo>
                  <a:cubicBezTo>
                    <a:pt x="1692" y="0"/>
                    <a:pt x="1" y="1691"/>
                    <a:pt x="1" y="3787"/>
                  </a:cubicBezTo>
                  <a:cubicBezTo>
                    <a:pt x="1" y="5859"/>
                    <a:pt x="1692" y="7549"/>
                    <a:pt x="3787" y="7549"/>
                  </a:cubicBezTo>
                  <a:cubicBezTo>
                    <a:pt x="5859" y="7549"/>
                    <a:pt x="7550" y="5859"/>
                    <a:pt x="7550" y="3787"/>
                  </a:cubicBezTo>
                  <a:cubicBezTo>
                    <a:pt x="7550" y="1691"/>
                    <a:pt x="5859" y="0"/>
                    <a:pt x="3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06"/>
            <p:cNvSpPr/>
            <p:nvPr/>
          </p:nvSpPr>
          <p:spPr>
            <a:xfrm>
              <a:off x="6259829" y="2006711"/>
              <a:ext cx="198121" cy="205008"/>
            </a:xfrm>
            <a:custGeom>
              <a:avLst/>
              <a:gdLst/>
              <a:ahLst/>
              <a:cxnLst/>
              <a:rect l="l" t="t" r="r" b="b"/>
              <a:pathLst>
                <a:path w="6645" h="6876" extrusionOk="0">
                  <a:moveTo>
                    <a:pt x="4644" y="1"/>
                  </a:moveTo>
                  <a:cubicBezTo>
                    <a:pt x="4668" y="49"/>
                    <a:pt x="4739" y="96"/>
                    <a:pt x="4811" y="144"/>
                  </a:cubicBezTo>
                  <a:cubicBezTo>
                    <a:pt x="6263" y="1596"/>
                    <a:pt x="6263" y="4026"/>
                    <a:pt x="4811" y="5478"/>
                  </a:cubicBezTo>
                  <a:cubicBezTo>
                    <a:pt x="4071" y="6218"/>
                    <a:pt x="3104" y="6585"/>
                    <a:pt x="2137" y="6585"/>
                  </a:cubicBezTo>
                  <a:cubicBezTo>
                    <a:pt x="1390" y="6585"/>
                    <a:pt x="643" y="6366"/>
                    <a:pt x="0" y="5931"/>
                  </a:cubicBezTo>
                  <a:lnTo>
                    <a:pt x="0" y="5931"/>
                  </a:lnTo>
                  <a:cubicBezTo>
                    <a:pt x="721" y="6560"/>
                    <a:pt x="1618" y="6876"/>
                    <a:pt x="2513" y="6876"/>
                  </a:cubicBezTo>
                  <a:cubicBezTo>
                    <a:pt x="3482" y="6876"/>
                    <a:pt x="4449" y="6506"/>
                    <a:pt x="5192" y="5764"/>
                  </a:cubicBezTo>
                  <a:cubicBezTo>
                    <a:pt x="6644" y="4287"/>
                    <a:pt x="6644" y="1906"/>
                    <a:pt x="5192" y="453"/>
                  </a:cubicBezTo>
                  <a:cubicBezTo>
                    <a:pt x="5001" y="263"/>
                    <a:pt x="4834" y="120"/>
                    <a:pt x="4644"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06"/>
            <p:cNvSpPr/>
            <p:nvPr/>
          </p:nvSpPr>
          <p:spPr>
            <a:xfrm>
              <a:off x="6163257" y="1943175"/>
              <a:ext cx="343678" cy="312431"/>
            </a:xfrm>
            <a:custGeom>
              <a:avLst/>
              <a:gdLst/>
              <a:ahLst/>
              <a:cxnLst/>
              <a:rect l="l" t="t" r="r" b="b"/>
              <a:pathLst>
                <a:path w="11527" h="10479" extrusionOk="0">
                  <a:moveTo>
                    <a:pt x="5763" y="1477"/>
                  </a:moveTo>
                  <a:cubicBezTo>
                    <a:pt x="6734" y="1477"/>
                    <a:pt x="7704" y="1846"/>
                    <a:pt x="8431" y="2584"/>
                  </a:cubicBezTo>
                  <a:cubicBezTo>
                    <a:pt x="9883" y="4037"/>
                    <a:pt x="9883" y="6418"/>
                    <a:pt x="8431" y="7895"/>
                  </a:cubicBezTo>
                  <a:cubicBezTo>
                    <a:pt x="7704" y="8633"/>
                    <a:pt x="6734" y="9002"/>
                    <a:pt x="5763" y="9002"/>
                  </a:cubicBezTo>
                  <a:cubicBezTo>
                    <a:pt x="4793" y="9002"/>
                    <a:pt x="3823" y="8633"/>
                    <a:pt x="3096" y="7895"/>
                  </a:cubicBezTo>
                  <a:cubicBezTo>
                    <a:pt x="1644" y="6442"/>
                    <a:pt x="1644" y="4037"/>
                    <a:pt x="3096" y="2584"/>
                  </a:cubicBezTo>
                  <a:cubicBezTo>
                    <a:pt x="3823" y="1846"/>
                    <a:pt x="4793" y="1477"/>
                    <a:pt x="5763" y="1477"/>
                  </a:cubicBezTo>
                  <a:close/>
                  <a:moveTo>
                    <a:pt x="5746" y="1"/>
                  </a:moveTo>
                  <a:cubicBezTo>
                    <a:pt x="4400" y="1"/>
                    <a:pt x="3061" y="513"/>
                    <a:pt x="2048" y="1537"/>
                  </a:cubicBezTo>
                  <a:cubicBezTo>
                    <a:pt x="0" y="3585"/>
                    <a:pt x="0" y="6919"/>
                    <a:pt x="2048" y="8943"/>
                  </a:cubicBezTo>
                  <a:cubicBezTo>
                    <a:pt x="3084" y="9967"/>
                    <a:pt x="4436" y="10479"/>
                    <a:pt x="5781" y="10479"/>
                  </a:cubicBezTo>
                  <a:cubicBezTo>
                    <a:pt x="7127" y="10479"/>
                    <a:pt x="8466" y="9967"/>
                    <a:pt x="9479" y="8943"/>
                  </a:cubicBezTo>
                  <a:cubicBezTo>
                    <a:pt x="11527" y="6895"/>
                    <a:pt x="11527" y="3561"/>
                    <a:pt x="9479" y="1537"/>
                  </a:cubicBezTo>
                  <a:cubicBezTo>
                    <a:pt x="8443" y="513"/>
                    <a:pt x="7091" y="1"/>
                    <a:pt x="574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06"/>
            <p:cNvSpPr/>
            <p:nvPr/>
          </p:nvSpPr>
          <p:spPr>
            <a:xfrm>
              <a:off x="6298858" y="1944248"/>
              <a:ext cx="208079" cy="311626"/>
            </a:xfrm>
            <a:custGeom>
              <a:avLst/>
              <a:gdLst/>
              <a:ahLst/>
              <a:cxnLst/>
              <a:rect l="l" t="t" r="r" b="b"/>
              <a:pathLst>
                <a:path w="6979" h="10452" extrusionOk="0">
                  <a:moveTo>
                    <a:pt x="1954" y="0"/>
                  </a:moveTo>
                  <a:lnTo>
                    <a:pt x="1954" y="0"/>
                  </a:lnTo>
                  <a:cubicBezTo>
                    <a:pt x="2859" y="215"/>
                    <a:pt x="3740" y="691"/>
                    <a:pt x="4454" y="1405"/>
                  </a:cubicBezTo>
                  <a:cubicBezTo>
                    <a:pt x="6502" y="3453"/>
                    <a:pt x="6502" y="6787"/>
                    <a:pt x="4454" y="8812"/>
                  </a:cubicBezTo>
                  <a:cubicBezTo>
                    <a:pt x="3407" y="9859"/>
                    <a:pt x="2086" y="10361"/>
                    <a:pt x="738" y="10361"/>
                  </a:cubicBezTo>
                  <a:cubicBezTo>
                    <a:pt x="493" y="10361"/>
                    <a:pt x="247" y="10345"/>
                    <a:pt x="1" y="10312"/>
                  </a:cubicBezTo>
                  <a:lnTo>
                    <a:pt x="1" y="10312"/>
                  </a:lnTo>
                  <a:cubicBezTo>
                    <a:pt x="402" y="10405"/>
                    <a:pt x="810" y="10452"/>
                    <a:pt x="1217" y="10452"/>
                  </a:cubicBezTo>
                  <a:cubicBezTo>
                    <a:pt x="2577" y="10452"/>
                    <a:pt x="3928" y="9933"/>
                    <a:pt x="4954" y="8907"/>
                  </a:cubicBezTo>
                  <a:cubicBezTo>
                    <a:pt x="6979" y="6859"/>
                    <a:pt x="6979" y="3525"/>
                    <a:pt x="4931" y="1501"/>
                  </a:cubicBezTo>
                  <a:cubicBezTo>
                    <a:pt x="4097" y="667"/>
                    <a:pt x="3049" y="167"/>
                    <a:pt x="1954"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06"/>
            <p:cNvSpPr/>
            <p:nvPr/>
          </p:nvSpPr>
          <p:spPr>
            <a:xfrm>
              <a:off x="6224320" y="1988971"/>
              <a:ext cx="282616" cy="266636"/>
            </a:xfrm>
            <a:custGeom>
              <a:avLst/>
              <a:gdLst/>
              <a:ahLst/>
              <a:cxnLst/>
              <a:rect l="l" t="t" r="r" b="b"/>
              <a:pathLst>
                <a:path w="9479" h="8943" extrusionOk="0">
                  <a:moveTo>
                    <a:pt x="7431" y="1"/>
                  </a:moveTo>
                  <a:lnTo>
                    <a:pt x="6383" y="1048"/>
                  </a:lnTo>
                  <a:cubicBezTo>
                    <a:pt x="7835" y="2501"/>
                    <a:pt x="7835" y="4906"/>
                    <a:pt x="6383" y="6359"/>
                  </a:cubicBezTo>
                  <a:cubicBezTo>
                    <a:pt x="5656" y="7097"/>
                    <a:pt x="4686" y="7466"/>
                    <a:pt x="3715" y="7466"/>
                  </a:cubicBezTo>
                  <a:cubicBezTo>
                    <a:pt x="2745" y="7466"/>
                    <a:pt x="1775" y="7097"/>
                    <a:pt x="1048" y="6359"/>
                  </a:cubicBezTo>
                  <a:lnTo>
                    <a:pt x="0" y="7407"/>
                  </a:lnTo>
                  <a:cubicBezTo>
                    <a:pt x="1013" y="8431"/>
                    <a:pt x="2352" y="8943"/>
                    <a:pt x="3698" y="8943"/>
                  </a:cubicBezTo>
                  <a:cubicBezTo>
                    <a:pt x="5043" y="8943"/>
                    <a:pt x="6395" y="8431"/>
                    <a:pt x="7431" y="7407"/>
                  </a:cubicBezTo>
                  <a:cubicBezTo>
                    <a:pt x="9479" y="5383"/>
                    <a:pt x="9479" y="2049"/>
                    <a:pt x="74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06"/>
            <p:cNvSpPr/>
            <p:nvPr/>
          </p:nvSpPr>
          <p:spPr>
            <a:xfrm>
              <a:off x="6298858" y="1988971"/>
              <a:ext cx="208079" cy="267023"/>
            </a:xfrm>
            <a:custGeom>
              <a:avLst/>
              <a:gdLst/>
              <a:ahLst/>
              <a:cxnLst/>
              <a:rect l="l" t="t" r="r" b="b"/>
              <a:pathLst>
                <a:path w="6979" h="8956" extrusionOk="0">
                  <a:moveTo>
                    <a:pt x="1" y="8812"/>
                  </a:moveTo>
                  <a:cubicBezTo>
                    <a:pt x="3" y="8812"/>
                    <a:pt x="5" y="8812"/>
                    <a:pt x="7" y="8813"/>
                  </a:cubicBezTo>
                  <a:lnTo>
                    <a:pt x="7" y="8813"/>
                  </a:lnTo>
                  <a:cubicBezTo>
                    <a:pt x="4" y="8812"/>
                    <a:pt x="2" y="8812"/>
                    <a:pt x="1" y="8812"/>
                  </a:cubicBezTo>
                  <a:close/>
                  <a:moveTo>
                    <a:pt x="4931" y="1"/>
                  </a:moveTo>
                  <a:lnTo>
                    <a:pt x="4716" y="215"/>
                  </a:lnTo>
                  <a:cubicBezTo>
                    <a:pt x="6502" y="2263"/>
                    <a:pt x="6383" y="5383"/>
                    <a:pt x="4454" y="7312"/>
                  </a:cubicBezTo>
                  <a:cubicBezTo>
                    <a:pt x="3407" y="8359"/>
                    <a:pt x="2086" y="8861"/>
                    <a:pt x="738" y="8861"/>
                  </a:cubicBezTo>
                  <a:cubicBezTo>
                    <a:pt x="495" y="8861"/>
                    <a:pt x="251" y="8845"/>
                    <a:pt x="7" y="8813"/>
                  </a:cubicBezTo>
                  <a:lnTo>
                    <a:pt x="7" y="8813"/>
                  </a:lnTo>
                  <a:cubicBezTo>
                    <a:pt x="75" y="8825"/>
                    <a:pt x="600" y="8955"/>
                    <a:pt x="1168" y="8955"/>
                  </a:cubicBezTo>
                  <a:cubicBezTo>
                    <a:pt x="1198" y="8955"/>
                    <a:pt x="1228" y="8956"/>
                    <a:pt x="1258" y="8956"/>
                  </a:cubicBezTo>
                  <a:cubicBezTo>
                    <a:pt x="2608" y="8956"/>
                    <a:pt x="3929" y="8432"/>
                    <a:pt x="4954" y="7407"/>
                  </a:cubicBezTo>
                  <a:cubicBezTo>
                    <a:pt x="6979" y="5359"/>
                    <a:pt x="6979" y="2025"/>
                    <a:pt x="4931"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06"/>
            <p:cNvSpPr/>
            <p:nvPr/>
          </p:nvSpPr>
          <p:spPr>
            <a:xfrm>
              <a:off x="6163257" y="1927909"/>
              <a:ext cx="172569" cy="171854"/>
            </a:xfrm>
            <a:custGeom>
              <a:avLst/>
              <a:gdLst/>
              <a:ahLst/>
              <a:cxnLst/>
              <a:rect l="l" t="t" r="r" b="b"/>
              <a:pathLst>
                <a:path w="5788" h="5764" extrusionOk="0">
                  <a:moveTo>
                    <a:pt x="5787" y="1"/>
                  </a:moveTo>
                  <a:cubicBezTo>
                    <a:pt x="2596" y="1"/>
                    <a:pt x="0" y="2549"/>
                    <a:pt x="0" y="5764"/>
                  </a:cubicBezTo>
                  <a:lnTo>
                    <a:pt x="2691" y="5764"/>
                  </a:lnTo>
                  <a:lnTo>
                    <a:pt x="2691" y="5740"/>
                  </a:lnTo>
                  <a:cubicBezTo>
                    <a:pt x="2691" y="4025"/>
                    <a:pt x="4049" y="2668"/>
                    <a:pt x="5787" y="2668"/>
                  </a:cubicBezTo>
                  <a:lnTo>
                    <a:pt x="578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06"/>
            <p:cNvSpPr/>
            <p:nvPr/>
          </p:nvSpPr>
          <p:spPr>
            <a:xfrm>
              <a:off x="6163973" y="2099019"/>
              <a:ext cx="171854" cy="171168"/>
            </a:xfrm>
            <a:custGeom>
              <a:avLst/>
              <a:gdLst/>
              <a:ahLst/>
              <a:cxnLst/>
              <a:rect l="l" t="t" r="r" b="b"/>
              <a:pathLst>
                <a:path w="5764" h="5741" extrusionOk="0">
                  <a:moveTo>
                    <a:pt x="0" y="1"/>
                  </a:moveTo>
                  <a:cubicBezTo>
                    <a:pt x="0" y="3144"/>
                    <a:pt x="2548" y="5716"/>
                    <a:pt x="5692" y="5740"/>
                  </a:cubicBezTo>
                  <a:cubicBezTo>
                    <a:pt x="5716" y="5740"/>
                    <a:pt x="5763" y="5716"/>
                    <a:pt x="5763" y="5692"/>
                  </a:cubicBezTo>
                  <a:lnTo>
                    <a:pt x="5763" y="3144"/>
                  </a:lnTo>
                  <a:cubicBezTo>
                    <a:pt x="5763" y="3120"/>
                    <a:pt x="5716" y="3097"/>
                    <a:pt x="5692" y="3073"/>
                  </a:cubicBezTo>
                  <a:cubicBezTo>
                    <a:pt x="4025" y="3025"/>
                    <a:pt x="2691" y="1668"/>
                    <a:pt x="26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106"/>
            <p:cNvSpPr/>
            <p:nvPr/>
          </p:nvSpPr>
          <p:spPr>
            <a:xfrm>
              <a:off x="6168922" y="2138793"/>
              <a:ext cx="166904" cy="131395"/>
            </a:xfrm>
            <a:custGeom>
              <a:avLst/>
              <a:gdLst/>
              <a:ahLst/>
              <a:cxnLst/>
              <a:rect l="l" t="t" r="r" b="b"/>
              <a:pathLst>
                <a:path w="5598" h="4407" extrusionOk="0">
                  <a:moveTo>
                    <a:pt x="1" y="0"/>
                  </a:moveTo>
                  <a:lnTo>
                    <a:pt x="1" y="0"/>
                  </a:lnTo>
                  <a:cubicBezTo>
                    <a:pt x="596" y="2501"/>
                    <a:pt x="2859" y="4382"/>
                    <a:pt x="5526" y="4406"/>
                  </a:cubicBezTo>
                  <a:cubicBezTo>
                    <a:pt x="5550" y="4406"/>
                    <a:pt x="5597" y="4382"/>
                    <a:pt x="5597" y="4358"/>
                  </a:cubicBezTo>
                  <a:lnTo>
                    <a:pt x="5597" y="4001"/>
                  </a:lnTo>
                  <a:cubicBezTo>
                    <a:pt x="3025" y="3930"/>
                    <a:pt x="858" y="2287"/>
                    <a:pt x="1"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106"/>
            <p:cNvSpPr/>
            <p:nvPr/>
          </p:nvSpPr>
          <p:spPr>
            <a:xfrm>
              <a:off x="6336514" y="1927194"/>
              <a:ext cx="171138" cy="171854"/>
            </a:xfrm>
            <a:custGeom>
              <a:avLst/>
              <a:gdLst/>
              <a:ahLst/>
              <a:cxnLst/>
              <a:rect l="l" t="t" r="r" b="b"/>
              <a:pathLst>
                <a:path w="5740" h="5764" extrusionOk="0">
                  <a:moveTo>
                    <a:pt x="0" y="1"/>
                  </a:moveTo>
                  <a:lnTo>
                    <a:pt x="0" y="2692"/>
                  </a:lnTo>
                  <a:cubicBezTo>
                    <a:pt x="1667" y="2692"/>
                    <a:pt x="3025" y="4025"/>
                    <a:pt x="3072" y="5692"/>
                  </a:cubicBezTo>
                  <a:cubicBezTo>
                    <a:pt x="3072" y="5740"/>
                    <a:pt x="3096" y="5764"/>
                    <a:pt x="3120" y="5764"/>
                  </a:cubicBezTo>
                  <a:lnTo>
                    <a:pt x="5644" y="5764"/>
                  </a:lnTo>
                  <a:cubicBezTo>
                    <a:pt x="5692" y="5764"/>
                    <a:pt x="5716" y="5740"/>
                    <a:pt x="5739" y="5692"/>
                  </a:cubicBezTo>
                  <a:cubicBezTo>
                    <a:pt x="5716" y="2573"/>
                    <a:pt x="3144" y="1"/>
                    <a:pt x="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06"/>
            <p:cNvSpPr/>
            <p:nvPr/>
          </p:nvSpPr>
          <p:spPr>
            <a:xfrm>
              <a:off x="6357087" y="1928625"/>
              <a:ext cx="149850" cy="170423"/>
            </a:xfrm>
            <a:custGeom>
              <a:avLst/>
              <a:gdLst/>
              <a:ahLst/>
              <a:cxnLst/>
              <a:rect l="l" t="t" r="r" b="b"/>
              <a:pathLst>
                <a:path w="5026" h="5716" extrusionOk="0">
                  <a:moveTo>
                    <a:pt x="1" y="0"/>
                  </a:moveTo>
                  <a:cubicBezTo>
                    <a:pt x="2549" y="691"/>
                    <a:pt x="4454" y="2977"/>
                    <a:pt x="4525" y="5716"/>
                  </a:cubicBezTo>
                  <a:lnTo>
                    <a:pt x="4954" y="5716"/>
                  </a:lnTo>
                  <a:cubicBezTo>
                    <a:pt x="5002" y="5716"/>
                    <a:pt x="5026" y="5692"/>
                    <a:pt x="5026" y="5644"/>
                  </a:cubicBezTo>
                  <a:cubicBezTo>
                    <a:pt x="5002" y="2763"/>
                    <a:pt x="2811" y="381"/>
                    <a:pt x="1"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06"/>
            <p:cNvSpPr/>
            <p:nvPr/>
          </p:nvSpPr>
          <p:spPr>
            <a:xfrm>
              <a:off x="6276854" y="2074183"/>
              <a:ext cx="103697" cy="10674"/>
            </a:xfrm>
            <a:custGeom>
              <a:avLst/>
              <a:gdLst/>
              <a:ahLst/>
              <a:cxnLst/>
              <a:rect l="l" t="t" r="r" b="b"/>
              <a:pathLst>
                <a:path w="3478" h="358" extrusionOk="0">
                  <a:moveTo>
                    <a:pt x="215" y="0"/>
                  </a:moveTo>
                  <a:cubicBezTo>
                    <a:pt x="120" y="0"/>
                    <a:pt x="72" y="48"/>
                    <a:pt x="24" y="143"/>
                  </a:cubicBezTo>
                  <a:cubicBezTo>
                    <a:pt x="1" y="262"/>
                    <a:pt x="96" y="357"/>
                    <a:pt x="215" y="357"/>
                  </a:cubicBezTo>
                  <a:lnTo>
                    <a:pt x="3287" y="357"/>
                  </a:lnTo>
                  <a:cubicBezTo>
                    <a:pt x="3359" y="357"/>
                    <a:pt x="3430" y="286"/>
                    <a:pt x="3454" y="215"/>
                  </a:cubicBezTo>
                  <a:cubicBezTo>
                    <a:pt x="3478" y="96"/>
                    <a:pt x="3382" y="0"/>
                    <a:pt x="3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06"/>
            <p:cNvSpPr/>
            <p:nvPr/>
          </p:nvSpPr>
          <p:spPr>
            <a:xfrm>
              <a:off x="6276854" y="2100451"/>
              <a:ext cx="103697" cy="10674"/>
            </a:xfrm>
            <a:custGeom>
              <a:avLst/>
              <a:gdLst/>
              <a:ahLst/>
              <a:cxnLst/>
              <a:rect l="l" t="t" r="r" b="b"/>
              <a:pathLst>
                <a:path w="3478" h="358" extrusionOk="0">
                  <a:moveTo>
                    <a:pt x="215" y="0"/>
                  </a:moveTo>
                  <a:cubicBezTo>
                    <a:pt x="120" y="0"/>
                    <a:pt x="72" y="72"/>
                    <a:pt x="24" y="167"/>
                  </a:cubicBezTo>
                  <a:cubicBezTo>
                    <a:pt x="1" y="286"/>
                    <a:pt x="96" y="358"/>
                    <a:pt x="215" y="358"/>
                  </a:cubicBezTo>
                  <a:lnTo>
                    <a:pt x="3287" y="358"/>
                  </a:lnTo>
                  <a:cubicBezTo>
                    <a:pt x="3406" y="358"/>
                    <a:pt x="3478" y="286"/>
                    <a:pt x="3454" y="167"/>
                  </a:cubicBezTo>
                  <a:cubicBezTo>
                    <a:pt x="3430" y="72"/>
                    <a:pt x="3335" y="0"/>
                    <a:pt x="3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06"/>
            <p:cNvSpPr/>
            <p:nvPr/>
          </p:nvSpPr>
          <p:spPr>
            <a:xfrm>
              <a:off x="6300289" y="2126718"/>
              <a:ext cx="58259" cy="10674"/>
            </a:xfrm>
            <a:custGeom>
              <a:avLst/>
              <a:gdLst/>
              <a:ahLst/>
              <a:cxnLst/>
              <a:rect l="l" t="t" r="r" b="b"/>
              <a:pathLst>
                <a:path w="1954" h="358" extrusionOk="0">
                  <a:moveTo>
                    <a:pt x="191" y="1"/>
                  </a:moveTo>
                  <a:cubicBezTo>
                    <a:pt x="120" y="1"/>
                    <a:pt x="48" y="48"/>
                    <a:pt x="24" y="143"/>
                  </a:cubicBezTo>
                  <a:cubicBezTo>
                    <a:pt x="1" y="262"/>
                    <a:pt x="72" y="358"/>
                    <a:pt x="191" y="358"/>
                  </a:cubicBezTo>
                  <a:lnTo>
                    <a:pt x="1739" y="358"/>
                  </a:lnTo>
                  <a:cubicBezTo>
                    <a:pt x="1858" y="358"/>
                    <a:pt x="1953" y="262"/>
                    <a:pt x="1930" y="143"/>
                  </a:cubicBezTo>
                  <a:cubicBezTo>
                    <a:pt x="1858" y="48"/>
                    <a:pt x="1810" y="1"/>
                    <a:pt x="17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06"/>
            <p:cNvSpPr/>
            <p:nvPr/>
          </p:nvSpPr>
          <p:spPr>
            <a:xfrm>
              <a:off x="6156877" y="1922214"/>
              <a:ext cx="355037" cy="353636"/>
            </a:xfrm>
            <a:custGeom>
              <a:avLst/>
              <a:gdLst/>
              <a:ahLst/>
              <a:cxnLst/>
              <a:rect l="l" t="t" r="r" b="b"/>
              <a:pathLst>
                <a:path w="11908" h="11861" extrusionOk="0">
                  <a:moveTo>
                    <a:pt x="5811" y="334"/>
                  </a:moveTo>
                  <a:lnTo>
                    <a:pt x="5811" y="2692"/>
                  </a:lnTo>
                  <a:cubicBezTo>
                    <a:pt x="4144" y="2763"/>
                    <a:pt x="2834" y="4121"/>
                    <a:pt x="2739" y="5740"/>
                  </a:cubicBezTo>
                  <a:lnTo>
                    <a:pt x="405" y="5740"/>
                  </a:lnTo>
                  <a:cubicBezTo>
                    <a:pt x="429" y="4311"/>
                    <a:pt x="1024" y="2978"/>
                    <a:pt x="2024" y="1978"/>
                  </a:cubicBezTo>
                  <a:cubicBezTo>
                    <a:pt x="3048" y="954"/>
                    <a:pt x="4382" y="382"/>
                    <a:pt x="5811" y="334"/>
                  </a:cubicBezTo>
                  <a:close/>
                  <a:moveTo>
                    <a:pt x="11074" y="6097"/>
                  </a:moveTo>
                  <a:cubicBezTo>
                    <a:pt x="11002" y="7407"/>
                    <a:pt x="10478" y="8598"/>
                    <a:pt x="9573" y="9527"/>
                  </a:cubicBezTo>
                  <a:cubicBezTo>
                    <a:pt x="8645" y="10455"/>
                    <a:pt x="7454" y="10956"/>
                    <a:pt x="6168" y="11027"/>
                  </a:cubicBezTo>
                  <a:lnTo>
                    <a:pt x="6168" y="9884"/>
                  </a:lnTo>
                  <a:cubicBezTo>
                    <a:pt x="7144" y="9860"/>
                    <a:pt x="8073" y="9431"/>
                    <a:pt x="8788" y="8717"/>
                  </a:cubicBezTo>
                  <a:cubicBezTo>
                    <a:pt x="9502" y="8003"/>
                    <a:pt x="9883" y="7121"/>
                    <a:pt x="9954" y="6097"/>
                  </a:cubicBezTo>
                  <a:close/>
                  <a:moveTo>
                    <a:pt x="6025" y="3025"/>
                  </a:moveTo>
                  <a:cubicBezTo>
                    <a:pt x="6787" y="3025"/>
                    <a:pt x="7502" y="3335"/>
                    <a:pt x="8049" y="3859"/>
                  </a:cubicBezTo>
                  <a:cubicBezTo>
                    <a:pt x="8573" y="4407"/>
                    <a:pt x="8907" y="5121"/>
                    <a:pt x="8907" y="5859"/>
                  </a:cubicBezTo>
                  <a:cubicBezTo>
                    <a:pt x="8907" y="5978"/>
                    <a:pt x="9026" y="6097"/>
                    <a:pt x="9145" y="6097"/>
                  </a:cubicBezTo>
                  <a:lnTo>
                    <a:pt x="9597" y="6097"/>
                  </a:lnTo>
                  <a:cubicBezTo>
                    <a:pt x="9573" y="7002"/>
                    <a:pt x="9169" y="7836"/>
                    <a:pt x="8549" y="8455"/>
                  </a:cubicBezTo>
                  <a:cubicBezTo>
                    <a:pt x="7930" y="9074"/>
                    <a:pt x="7097" y="9455"/>
                    <a:pt x="6192" y="9503"/>
                  </a:cubicBezTo>
                  <a:lnTo>
                    <a:pt x="6192" y="9050"/>
                  </a:lnTo>
                  <a:cubicBezTo>
                    <a:pt x="6144" y="8955"/>
                    <a:pt x="6049" y="8836"/>
                    <a:pt x="5906" y="8836"/>
                  </a:cubicBezTo>
                  <a:cubicBezTo>
                    <a:pt x="5073" y="8812"/>
                    <a:pt x="4263" y="8431"/>
                    <a:pt x="3739" y="7764"/>
                  </a:cubicBezTo>
                  <a:cubicBezTo>
                    <a:pt x="3695" y="7735"/>
                    <a:pt x="3632" y="7715"/>
                    <a:pt x="3580" y="7715"/>
                  </a:cubicBezTo>
                  <a:cubicBezTo>
                    <a:pt x="3548" y="7715"/>
                    <a:pt x="3519" y="7722"/>
                    <a:pt x="3501" y="7741"/>
                  </a:cubicBezTo>
                  <a:cubicBezTo>
                    <a:pt x="3429" y="7788"/>
                    <a:pt x="3405" y="7907"/>
                    <a:pt x="3453" y="7979"/>
                  </a:cubicBezTo>
                  <a:cubicBezTo>
                    <a:pt x="4048" y="8693"/>
                    <a:pt x="4882" y="9098"/>
                    <a:pt x="5811" y="9170"/>
                  </a:cubicBezTo>
                  <a:lnTo>
                    <a:pt x="5811" y="11527"/>
                  </a:lnTo>
                  <a:cubicBezTo>
                    <a:pt x="4382" y="11480"/>
                    <a:pt x="3024" y="10884"/>
                    <a:pt x="2000" y="9860"/>
                  </a:cubicBezTo>
                  <a:cubicBezTo>
                    <a:pt x="1000" y="8836"/>
                    <a:pt x="429" y="7526"/>
                    <a:pt x="405" y="6097"/>
                  </a:cubicBezTo>
                  <a:lnTo>
                    <a:pt x="2739" y="6097"/>
                  </a:lnTo>
                  <a:cubicBezTo>
                    <a:pt x="2786" y="6526"/>
                    <a:pt x="2858" y="6907"/>
                    <a:pt x="3048" y="7264"/>
                  </a:cubicBezTo>
                  <a:cubicBezTo>
                    <a:pt x="3066" y="7337"/>
                    <a:pt x="3126" y="7368"/>
                    <a:pt x="3196" y="7368"/>
                  </a:cubicBezTo>
                  <a:cubicBezTo>
                    <a:pt x="3218" y="7368"/>
                    <a:pt x="3240" y="7365"/>
                    <a:pt x="3263" y="7360"/>
                  </a:cubicBezTo>
                  <a:cubicBezTo>
                    <a:pt x="3382" y="7312"/>
                    <a:pt x="3429" y="7193"/>
                    <a:pt x="3382" y="7121"/>
                  </a:cubicBezTo>
                  <a:cubicBezTo>
                    <a:pt x="3191" y="6717"/>
                    <a:pt x="3096" y="6336"/>
                    <a:pt x="3096" y="5931"/>
                  </a:cubicBezTo>
                  <a:cubicBezTo>
                    <a:pt x="3096" y="4311"/>
                    <a:pt x="4406" y="3025"/>
                    <a:pt x="6025" y="3025"/>
                  </a:cubicBezTo>
                  <a:close/>
                  <a:moveTo>
                    <a:pt x="5954" y="1"/>
                  </a:moveTo>
                  <a:cubicBezTo>
                    <a:pt x="4382" y="1"/>
                    <a:pt x="2905" y="620"/>
                    <a:pt x="1762" y="1739"/>
                  </a:cubicBezTo>
                  <a:cubicBezTo>
                    <a:pt x="643" y="2859"/>
                    <a:pt x="48" y="4311"/>
                    <a:pt x="0" y="5931"/>
                  </a:cubicBezTo>
                  <a:cubicBezTo>
                    <a:pt x="0" y="7503"/>
                    <a:pt x="643" y="8955"/>
                    <a:pt x="1738" y="10098"/>
                  </a:cubicBezTo>
                  <a:cubicBezTo>
                    <a:pt x="2834" y="11194"/>
                    <a:pt x="4334" y="11813"/>
                    <a:pt x="5882" y="11861"/>
                  </a:cubicBezTo>
                  <a:cubicBezTo>
                    <a:pt x="5930" y="11861"/>
                    <a:pt x="6025" y="11813"/>
                    <a:pt x="6049" y="11765"/>
                  </a:cubicBezTo>
                  <a:cubicBezTo>
                    <a:pt x="6073" y="11741"/>
                    <a:pt x="6120" y="11670"/>
                    <a:pt x="6120" y="11622"/>
                  </a:cubicBezTo>
                  <a:lnTo>
                    <a:pt x="6120" y="11337"/>
                  </a:lnTo>
                  <a:cubicBezTo>
                    <a:pt x="7478" y="11289"/>
                    <a:pt x="8788" y="10741"/>
                    <a:pt x="9764" y="9765"/>
                  </a:cubicBezTo>
                  <a:cubicBezTo>
                    <a:pt x="10764" y="8788"/>
                    <a:pt x="11312" y="7503"/>
                    <a:pt x="11360" y="6097"/>
                  </a:cubicBezTo>
                  <a:lnTo>
                    <a:pt x="11621" y="6097"/>
                  </a:lnTo>
                  <a:cubicBezTo>
                    <a:pt x="11669" y="6097"/>
                    <a:pt x="11717" y="6097"/>
                    <a:pt x="11764" y="6074"/>
                  </a:cubicBezTo>
                  <a:cubicBezTo>
                    <a:pt x="11836" y="6026"/>
                    <a:pt x="11883" y="5955"/>
                    <a:pt x="11883" y="5859"/>
                  </a:cubicBezTo>
                  <a:cubicBezTo>
                    <a:pt x="11907" y="5383"/>
                    <a:pt x="11836" y="4883"/>
                    <a:pt x="11717" y="4407"/>
                  </a:cubicBezTo>
                  <a:cubicBezTo>
                    <a:pt x="11680" y="4314"/>
                    <a:pt x="11600" y="4279"/>
                    <a:pt x="11533" y="4279"/>
                  </a:cubicBezTo>
                  <a:cubicBezTo>
                    <a:pt x="11513" y="4279"/>
                    <a:pt x="11495" y="4282"/>
                    <a:pt x="11479" y="4288"/>
                  </a:cubicBezTo>
                  <a:cubicBezTo>
                    <a:pt x="11407" y="4311"/>
                    <a:pt x="11360" y="4407"/>
                    <a:pt x="11383" y="4502"/>
                  </a:cubicBezTo>
                  <a:cubicBezTo>
                    <a:pt x="11502" y="4907"/>
                    <a:pt x="11550" y="5335"/>
                    <a:pt x="11550" y="5740"/>
                  </a:cubicBezTo>
                  <a:lnTo>
                    <a:pt x="9216" y="5740"/>
                  </a:lnTo>
                  <a:cubicBezTo>
                    <a:pt x="9169" y="4954"/>
                    <a:pt x="8811" y="4169"/>
                    <a:pt x="8216" y="3597"/>
                  </a:cubicBezTo>
                  <a:cubicBezTo>
                    <a:pt x="7668" y="3049"/>
                    <a:pt x="6906" y="2716"/>
                    <a:pt x="6144" y="2692"/>
                  </a:cubicBezTo>
                  <a:lnTo>
                    <a:pt x="6144" y="334"/>
                  </a:lnTo>
                  <a:cubicBezTo>
                    <a:pt x="8287" y="382"/>
                    <a:pt x="10216" y="1692"/>
                    <a:pt x="11074" y="3692"/>
                  </a:cubicBezTo>
                  <a:lnTo>
                    <a:pt x="11098" y="3716"/>
                  </a:lnTo>
                  <a:cubicBezTo>
                    <a:pt x="11145" y="3811"/>
                    <a:pt x="11240" y="3835"/>
                    <a:pt x="11312" y="3835"/>
                  </a:cubicBezTo>
                  <a:cubicBezTo>
                    <a:pt x="11431" y="3811"/>
                    <a:pt x="11502" y="3692"/>
                    <a:pt x="11431" y="3597"/>
                  </a:cubicBezTo>
                  <a:lnTo>
                    <a:pt x="11407" y="3573"/>
                  </a:lnTo>
                  <a:cubicBezTo>
                    <a:pt x="10455" y="1406"/>
                    <a:pt x="8335" y="1"/>
                    <a:pt x="59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3" name="Google Shape;11613;p106"/>
          <p:cNvGrpSpPr/>
          <p:nvPr/>
        </p:nvGrpSpPr>
        <p:grpSpPr>
          <a:xfrm>
            <a:off x="7024965" y="1922930"/>
            <a:ext cx="302503" cy="355037"/>
            <a:chOff x="6758252" y="1922930"/>
            <a:chExt cx="302503" cy="355037"/>
          </a:xfrm>
        </p:grpSpPr>
        <p:sp>
          <p:nvSpPr>
            <p:cNvPr id="11614" name="Google Shape;11614;p106"/>
            <p:cNvSpPr/>
            <p:nvPr/>
          </p:nvSpPr>
          <p:spPr>
            <a:xfrm>
              <a:off x="6834252" y="1928267"/>
              <a:ext cx="149135" cy="342604"/>
            </a:xfrm>
            <a:custGeom>
              <a:avLst/>
              <a:gdLst/>
              <a:ahLst/>
              <a:cxnLst/>
              <a:rect l="l" t="t" r="r" b="b"/>
              <a:pathLst>
                <a:path w="5002" h="11491" extrusionOk="0">
                  <a:moveTo>
                    <a:pt x="2492" y="0"/>
                  </a:moveTo>
                  <a:cubicBezTo>
                    <a:pt x="2459" y="0"/>
                    <a:pt x="2429" y="12"/>
                    <a:pt x="2405" y="36"/>
                  </a:cubicBezTo>
                  <a:lnTo>
                    <a:pt x="71" y="2727"/>
                  </a:lnTo>
                  <a:cubicBezTo>
                    <a:pt x="0" y="2799"/>
                    <a:pt x="71" y="2894"/>
                    <a:pt x="143" y="2894"/>
                  </a:cubicBezTo>
                  <a:lnTo>
                    <a:pt x="1048" y="2894"/>
                  </a:lnTo>
                  <a:lnTo>
                    <a:pt x="1048" y="11491"/>
                  </a:lnTo>
                  <a:lnTo>
                    <a:pt x="3953" y="11491"/>
                  </a:lnTo>
                  <a:lnTo>
                    <a:pt x="3953" y="2894"/>
                  </a:lnTo>
                  <a:lnTo>
                    <a:pt x="4858" y="2894"/>
                  </a:lnTo>
                  <a:cubicBezTo>
                    <a:pt x="4930" y="2894"/>
                    <a:pt x="5001" y="2775"/>
                    <a:pt x="4930" y="2727"/>
                  </a:cubicBezTo>
                  <a:lnTo>
                    <a:pt x="2596" y="36"/>
                  </a:lnTo>
                  <a:cubicBezTo>
                    <a:pt x="2560" y="12"/>
                    <a:pt x="2524" y="0"/>
                    <a:pt x="249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106"/>
            <p:cNvSpPr/>
            <p:nvPr/>
          </p:nvSpPr>
          <p:spPr>
            <a:xfrm>
              <a:off x="6937204" y="2014523"/>
              <a:ext cx="14222" cy="256349"/>
            </a:xfrm>
            <a:custGeom>
              <a:avLst/>
              <a:gdLst/>
              <a:ahLst/>
              <a:cxnLst/>
              <a:rect l="l" t="t" r="r" b="b"/>
              <a:pathLst>
                <a:path w="477" h="8598" extrusionOk="0">
                  <a:moveTo>
                    <a:pt x="357" y="1"/>
                  </a:moveTo>
                  <a:cubicBezTo>
                    <a:pt x="191" y="1"/>
                    <a:pt x="24" y="144"/>
                    <a:pt x="0" y="334"/>
                  </a:cubicBezTo>
                  <a:lnTo>
                    <a:pt x="0" y="8598"/>
                  </a:lnTo>
                  <a:lnTo>
                    <a:pt x="476" y="8598"/>
                  </a:lnTo>
                  <a:lnTo>
                    <a:pt x="476" y="1"/>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06"/>
            <p:cNvSpPr/>
            <p:nvPr/>
          </p:nvSpPr>
          <p:spPr>
            <a:xfrm>
              <a:off x="6900979" y="1927015"/>
              <a:ext cx="82409" cy="87537"/>
            </a:xfrm>
            <a:custGeom>
              <a:avLst/>
              <a:gdLst/>
              <a:ahLst/>
              <a:cxnLst/>
              <a:rect l="l" t="t" r="r" b="b"/>
              <a:pathLst>
                <a:path w="2764" h="2936" extrusionOk="0">
                  <a:moveTo>
                    <a:pt x="239" y="1"/>
                  </a:moveTo>
                  <a:cubicBezTo>
                    <a:pt x="209" y="1"/>
                    <a:pt x="179" y="19"/>
                    <a:pt x="143" y="54"/>
                  </a:cubicBezTo>
                  <a:lnTo>
                    <a:pt x="1" y="221"/>
                  </a:lnTo>
                  <a:lnTo>
                    <a:pt x="2239" y="2769"/>
                  </a:lnTo>
                  <a:cubicBezTo>
                    <a:pt x="2287" y="2817"/>
                    <a:pt x="2239" y="2936"/>
                    <a:pt x="2144" y="2936"/>
                  </a:cubicBezTo>
                  <a:lnTo>
                    <a:pt x="2620" y="2936"/>
                  </a:lnTo>
                  <a:cubicBezTo>
                    <a:pt x="2715" y="2936"/>
                    <a:pt x="2763" y="2817"/>
                    <a:pt x="2715" y="2722"/>
                  </a:cubicBezTo>
                  <a:lnTo>
                    <a:pt x="334" y="54"/>
                  </a:lnTo>
                  <a:cubicBezTo>
                    <a:pt x="298" y="19"/>
                    <a:pt x="269" y="1"/>
                    <a:pt x="239"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06"/>
            <p:cNvSpPr/>
            <p:nvPr/>
          </p:nvSpPr>
          <p:spPr>
            <a:xfrm>
              <a:off x="6763232" y="1965894"/>
              <a:ext cx="149135" cy="304292"/>
            </a:xfrm>
            <a:custGeom>
              <a:avLst/>
              <a:gdLst/>
              <a:ahLst/>
              <a:cxnLst/>
              <a:rect l="l" t="t" r="r" b="b"/>
              <a:pathLst>
                <a:path w="5002" h="10206" extrusionOk="0">
                  <a:moveTo>
                    <a:pt x="2492" y="1"/>
                  </a:moveTo>
                  <a:cubicBezTo>
                    <a:pt x="2459" y="1"/>
                    <a:pt x="2430" y="12"/>
                    <a:pt x="2406" y="36"/>
                  </a:cubicBezTo>
                  <a:lnTo>
                    <a:pt x="72" y="2704"/>
                  </a:lnTo>
                  <a:cubicBezTo>
                    <a:pt x="1" y="2799"/>
                    <a:pt x="72" y="2894"/>
                    <a:pt x="143" y="2894"/>
                  </a:cubicBezTo>
                  <a:lnTo>
                    <a:pt x="1048" y="2894"/>
                  </a:lnTo>
                  <a:lnTo>
                    <a:pt x="1048" y="10205"/>
                  </a:lnTo>
                  <a:lnTo>
                    <a:pt x="3954" y="10205"/>
                  </a:lnTo>
                  <a:lnTo>
                    <a:pt x="3954" y="2894"/>
                  </a:lnTo>
                  <a:lnTo>
                    <a:pt x="4859" y="2894"/>
                  </a:lnTo>
                  <a:cubicBezTo>
                    <a:pt x="4930" y="2894"/>
                    <a:pt x="5002" y="2775"/>
                    <a:pt x="4930" y="2704"/>
                  </a:cubicBezTo>
                  <a:lnTo>
                    <a:pt x="2596" y="36"/>
                  </a:lnTo>
                  <a:cubicBezTo>
                    <a:pt x="2561" y="12"/>
                    <a:pt x="2525" y="1"/>
                    <a:pt x="249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06"/>
            <p:cNvSpPr/>
            <p:nvPr/>
          </p:nvSpPr>
          <p:spPr>
            <a:xfrm>
              <a:off x="6905242" y="2068310"/>
              <a:ext cx="149135" cy="202563"/>
            </a:xfrm>
            <a:custGeom>
              <a:avLst/>
              <a:gdLst/>
              <a:ahLst/>
              <a:cxnLst/>
              <a:rect l="l" t="t" r="r" b="b"/>
              <a:pathLst>
                <a:path w="5002" h="6794" extrusionOk="0">
                  <a:moveTo>
                    <a:pt x="2501" y="1"/>
                  </a:moveTo>
                  <a:cubicBezTo>
                    <a:pt x="2471" y="1"/>
                    <a:pt x="2441" y="19"/>
                    <a:pt x="2406" y="54"/>
                  </a:cubicBezTo>
                  <a:lnTo>
                    <a:pt x="72" y="2722"/>
                  </a:lnTo>
                  <a:cubicBezTo>
                    <a:pt x="0" y="2817"/>
                    <a:pt x="72" y="2936"/>
                    <a:pt x="143" y="2936"/>
                  </a:cubicBezTo>
                  <a:lnTo>
                    <a:pt x="1048" y="2936"/>
                  </a:lnTo>
                  <a:lnTo>
                    <a:pt x="1048" y="6794"/>
                  </a:lnTo>
                  <a:lnTo>
                    <a:pt x="3954" y="6794"/>
                  </a:lnTo>
                  <a:lnTo>
                    <a:pt x="3954" y="2936"/>
                  </a:lnTo>
                  <a:lnTo>
                    <a:pt x="4859" y="2936"/>
                  </a:lnTo>
                  <a:cubicBezTo>
                    <a:pt x="4930" y="2936"/>
                    <a:pt x="5002" y="2817"/>
                    <a:pt x="4930" y="2722"/>
                  </a:cubicBezTo>
                  <a:lnTo>
                    <a:pt x="2596" y="54"/>
                  </a:lnTo>
                  <a:cubicBezTo>
                    <a:pt x="2561" y="19"/>
                    <a:pt x="2531" y="1"/>
                    <a:pt x="250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06"/>
            <p:cNvSpPr/>
            <p:nvPr/>
          </p:nvSpPr>
          <p:spPr>
            <a:xfrm>
              <a:off x="6866184" y="2052865"/>
              <a:ext cx="14222" cy="218007"/>
            </a:xfrm>
            <a:custGeom>
              <a:avLst/>
              <a:gdLst/>
              <a:ahLst/>
              <a:cxnLst/>
              <a:rect l="l" t="t" r="r" b="b"/>
              <a:pathLst>
                <a:path w="477" h="7312" extrusionOk="0">
                  <a:moveTo>
                    <a:pt x="358" y="1"/>
                  </a:moveTo>
                  <a:cubicBezTo>
                    <a:pt x="191" y="1"/>
                    <a:pt x="25" y="144"/>
                    <a:pt x="1" y="334"/>
                  </a:cubicBezTo>
                  <a:lnTo>
                    <a:pt x="1" y="7312"/>
                  </a:lnTo>
                  <a:lnTo>
                    <a:pt x="477" y="7312"/>
                  </a:lnTo>
                  <a:lnTo>
                    <a:pt x="477" y="1"/>
                  </a:ln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06"/>
            <p:cNvSpPr/>
            <p:nvPr/>
          </p:nvSpPr>
          <p:spPr>
            <a:xfrm>
              <a:off x="6829988" y="1965178"/>
              <a:ext cx="82379" cy="87716"/>
            </a:xfrm>
            <a:custGeom>
              <a:avLst/>
              <a:gdLst/>
              <a:ahLst/>
              <a:cxnLst/>
              <a:rect l="l" t="t" r="r" b="b"/>
              <a:pathLst>
                <a:path w="2763" h="2942" extrusionOk="0">
                  <a:moveTo>
                    <a:pt x="238" y="1"/>
                  </a:moveTo>
                  <a:cubicBezTo>
                    <a:pt x="209" y="1"/>
                    <a:pt x="179" y="13"/>
                    <a:pt x="143" y="36"/>
                  </a:cubicBezTo>
                  <a:lnTo>
                    <a:pt x="0" y="227"/>
                  </a:lnTo>
                  <a:lnTo>
                    <a:pt x="2239" y="2751"/>
                  </a:lnTo>
                  <a:cubicBezTo>
                    <a:pt x="2286" y="2823"/>
                    <a:pt x="2239" y="2942"/>
                    <a:pt x="2143" y="2942"/>
                  </a:cubicBezTo>
                  <a:lnTo>
                    <a:pt x="2620" y="2942"/>
                  </a:lnTo>
                  <a:cubicBezTo>
                    <a:pt x="2739" y="2942"/>
                    <a:pt x="2763" y="2823"/>
                    <a:pt x="2715" y="2728"/>
                  </a:cubicBezTo>
                  <a:lnTo>
                    <a:pt x="334" y="36"/>
                  </a:lnTo>
                  <a:cubicBezTo>
                    <a:pt x="298" y="13"/>
                    <a:pt x="268" y="1"/>
                    <a:pt x="238"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06"/>
            <p:cNvSpPr/>
            <p:nvPr/>
          </p:nvSpPr>
          <p:spPr>
            <a:xfrm>
              <a:off x="7008910" y="2155818"/>
              <a:ext cx="14222" cy="115056"/>
            </a:xfrm>
            <a:custGeom>
              <a:avLst/>
              <a:gdLst/>
              <a:ahLst/>
              <a:cxnLst/>
              <a:rect l="l" t="t" r="r" b="b"/>
              <a:pathLst>
                <a:path w="477" h="3859" extrusionOk="0">
                  <a:moveTo>
                    <a:pt x="358" y="1"/>
                  </a:moveTo>
                  <a:cubicBezTo>
                    <a:pt x="167" y="1"/>
                    <a:pt x="0" y="144"/>
                    <a:pt x="0" y="334"/>
                  </a:cubicBezTo>
                  <a:lnTo>
                    <a:pt x="0" y="3859"/>
                  </a:lnTo>
                  <a:lnTo>
                    <a:pt x="477" y="3859"/>
                  </a:lnTo>
                  <a:lnTo>
                    <a:pt x="477"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06"/>
            <p:cNvSpPr/>
            <p:nvPr/>
          </p:nvSpPr>
          <p:spPr>
            <a:xfrm>
              <a:off x="6972684" y="2068131"/>
              <a:ext cx="82409" cy="87716"/>
            </a:xfrm>
            <a:custGeom>
              <a:avLst/>
              <a:gdLst/>
              <a:ahLst/>
              <a:cxnLst/>
              <a:rect l="l" t="t" r="r" b="b"/>
              <a:pathLst>
                <a:path w="2764" h="2942" extrusionOk="0">
                  <a:moveTo>
                    <a:pt x="239" y="1"/>
                  </a:moveTo>
                  <a:cubicBezTo>
                    <a:pt x="209" y="1"/>
                    <a:pt x="179" y="13"/>
                    <a:pt x="144" y="37"/>
                  </a:cubicBezTo>
                  <a:lnTo>
                    <a:pt x="1" y="227"/>
                  </a:lnTo>
                  <a:lnTo>
                    <a:pt x="2239" y="2751"/>
                  </a:lnTo>
                  <a:cubicBezTo>
                    <a:pt x="2287" y="2823"/>
                    <a:pt x="2239" y="2942"/>
                    <a:pt x="2144" y="2942"/>
                  </a:cubicBezTo>
                  <a:lnTo>
                    <a:pt x="2620" y="2942"/>
                  </a:lnTo>
                  <a:cubicBezTo>
                    <a:pt x="2716" y="2942"/>
                    <a:pt x="2763" y="2823"/>
                    <a:pt x="2716" y="2728"/>
                  </a:cubicBezTo>
                  <a:lnTo>
                    <a:pt x="334" y="37"/>
                  </a:lnTo>
                  <a:cubicBezTo>
                    <a:pt x="299" y="13"/>
                    <a:pt x="269" y="1"/>
                    <a:pt x="239"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06"/>
            <p:cNvSpPr/>
            <p:nvPr/>
          </p:nvSpPr>
          <p:spPr>
            <a:xfrm>
              <a:off x="6758252" y="1922930"/>
              <a:ext cx="302503" cy="355037"/>
            </a:xfrm>
            <a:custGeom>
              <a:avLst/>
              <a:gdLst/>
              <a:ahLst/>
              <a:cxnLst/>
              <a:rect l="l" t="t" r="r" b="b"/>
              <a:pathLst>
                <a:path w="10146" h="11908" extrusionOk="0">
                  <a:moveTo>
                    <a:pt x="2668" y="1644"/>
                  </a:moveTo>
                  <a:lnTo>
                    <a:pt x="4907" y="4168"/>
                  </a:lnTo>
                  <a:lnTo>
                    <a:pt x="4121" y="4168"/>
                  </a:lnTo>
                  <a:cubicBezTo>
                    <a:pt x="4049" y="4168"/>
                    <a:pt x="3954" y="4240"/>
                    <a:pt x="3954" y="4359"/>
                  </a:cubicBezTo>
                  <a:lnTo>
                    <a:pt x="3954" y="11503"/>
                  </a:lnTo>
                  <a:lnTo>
                    <a:pt x="1382" y="11503"/>
                  </a:lnTo>
                  <a:lnTo>
                    <a:pt x="1382" y="4359"/>
                  </a:lnTo>
                  <a:cubicBezTo>
                    <a:pt x="1382" y="4264"/>
                    <a:pt x="1311" y="4168"/>
                    <a:pt x="1215" y="4168"/>
                  </a:cubicBezTo>
                  <a:lnTo>
                    <a:pt x="430" y="4168"/>
                  </a:lnTo>
                  <a:lnTo>
                    <a:pt x="2668" y="1644"/>
                  </a:lnTo>
                  <a:close/>
                  <a:moveTo>
                    <a:pt x="5026" y="1"/>
                  </a:moveTo>
                  <a:cubicBezTo>
                    <a:pt x="4954" y="1"/>
                    <a:pt x="4930" y="48"/>
                    <a:pt x="4883" y="72"/>
                  </a:cubicBezTo>
                  <a:lnTo>
                    <a:pt x="4288" y="763"/>
                  </a:lnTo>
                  <a:cubicBezTo>
                    <a:pt x="4240" y="787"/>
                    <a:pt x="4240" y="810"/>
                    <a:pt x="4240" y="834"/>
                  </a:cubicBezTo>
                  <a:cubicBezTo>
                    <a:pt x="4270" y="954"/>
                    <a:pt x="4347" y="1008"/>
                    <a:pt x="4423" y="1008"/>
                  </a:cubicBezTo>
                  <a:cubicBezTo>
                    <a:pt x="4469" y="1008"/>
                    <a:pt x="4514" y="989"/>
                    <a:pt x="4549" y="953"/>
                  </a:cubicBezTo>
                  <a:lnTo>
                    <a:pt x="5050" y="406"/>
                  </a:lnTo>
                  <a:lnTo>
                    <a:pt x="7288" y="2930"/>
                  </a:lnTo>
                  <a:lnTo>
                    <a:pt x="6502" y="2930"/>
                  </a:lnTo>
                  <a:cubicBezTo>
                    <a:pt x="6431" y="2930"/>
                    <a:pt x="6336" y="3001"/>
                    <a:pt x="6336" y="3097"/>
                  </a:cubicBezTo>
                  <a:lnTo>
                    <a:pt x="6336" y="5883"/>
                  </a:lnTo>
                  <a:lnTo>
                    <a:pt x="4835" y="7550"/>
                  </a:lnTo>
                  <a:cubicBezTo>
                    <a:pt x="4764" y="7621"/>
                    <a:pt x="4764" y="7740"/>
                    <a:pt x="4811" y="7860"/>
                  </a:cubicBezTo>
                  <a:cubicBezTo>
                    <a:pt x="4883" y="7955"/>
                    <a:pt x="4954" y="8026"/>
                    <a:pt x="5073" y="8026"/>
                  </a:cubicBezTo>
                  <a:lnTo>
                    <a:pt x="5835" y="8026"/>
                  </a:lnTo>
                  <a:lnTo>
                    <a:pt x="5835" y="11527"/>
                  </a:lnTo>
                  <a:lnTo>
                    <a:pt x="4311" y="11527"/>
                  </a:lnTo>
                  <a:lnTo>
                    <a:pt x="4311" y="4573"/>
                  </a:lnTo>
                  <a:lnTo>
                    <a:pt x="5026" y="4573"/>
                  </a:lnTo>
                  <a:cubicBezTo>
                    <a:pt x="5145" y="4573"/>
                    <a:pt x="5240" y="4502"/>
                    <a:pt x="5288" y="4406"/>
                  </a:cubicBezTo>
                  <a:cubicBezTo>
                    <a:pt x="5359" y="4287"/>
                    <a:pt x="5312" y="4168"/>
                    <a:pt x="5264" y="4097"/>
                  </a:cubicBezTo>
                  <a:lnTo>
                    <a:pt x="3525" y="2120"/>
                  </a:lnTo>
                  <a:lnTo>
                    <a:pt x="4002" y="1596"/>
                  </a:lnTo>
                  <a:cubicBezTo>
                    <a:pt x="4073" y="1525"/>
                    <a:pt x="4073" y="1430"/>
                    <a:pt x="4002" y="1382"/>
                  </a:cubicBezTo>
                  <a:cubicBezTo>
                    <a:pt x="3978" y="1334"/>
                    <a:pt x="3930" y="1311"/>
                    <a:pt x="3880" y="1311"/>
                  </a:cubicBezTo>
                  <a:cubicBezTo>
                    <a:pt x="3829" y="1311"/>
                    <a:pt x="3775" y="1334"/>
                    <a:pt x="3740" y="1382"/>
                  </a:cubicBezTo>
                  <a:lnTo>
                    <a:pt x="3287" y="1882"/>
                  </a:lnTo>
                  <a:lnTo>
                    <a:pt x="2882" y="1430"/>
                  </a:lnTo>
                  <a:cubicBezTo>
                    <a:pt x="2859" y="1406"/>
                    <a:pt x="2811" y="1382"/>
                    <a:pt x="2787" y="1382"/>
                  </a:cubicBezTo>
                  <a:cubicBezTo>
                    <a:pt x="2740" y="1354"/>
                    <a:pt x="2690" y="1341"/>
                    <a:pt x="2641" y="1341"/>
                  </a:cubicBezTo>
                  <a:cubicBezTo>
                    <a:pt x="2567" y="1341"/>
                    <a:pt x="2497" y="1372"/>
                    <a:pt x="2454" y="1430"/>
                  </a:cubicBezTo>
                  <a:lnTo>
                    <a:pt x="72" y="4121"/>
                  </a:lnTo>
                  <a:cubicBezTo>
                    <a:pt x="1" y="4192"/>
                    <a:pt x="1" y="4335"/>
                    <a:pt x="49" y="4454"/>
                  </a:cubicBezTo>
                  <a:cubicBezTo>
                    <a:pt x="120" y="4526"/>
                    <a:pt x="191" y="4597"/>
                    <a:pt x="310" y="4597"/>
                  </a:cubicBezTo>
                  <a:lnTo>
                    <a:pt x="1025" y="4597"/>
                  </a:lnTo>
                  <a:lnTo>
                    <a:pt x="1025" y="11741"/>
                  </a:lnTo>
                  <a:cubicBezTo>
                    <a:pt x="1025" y="11837"/>
                    <a:pt x="1120" y="11908"/>
                    <a:pt x="1215" y="11908"/>
                  </a:cubicBezTo>
                  <a:lnTo>
                    <a:pt x="8931" y="11908"/>
                  </a:lnTo>
                  <a:cubicBezTo>
                    <a:pt x="9003" y="11908"/>
                    <a:pt x="9098" y="11837"/>
                    <a:pt x="9098" y="11741"/>
                  </a:cubicBezTo>
                  <a:lnTo>
                    <a:pt x="9098" y="10312"/>
                  </a:lnTo>
                  <a:cubicBezTo>
                    <a:pt x="9098" y="10217"/>
                    <a:pt x="9050" y="10170"/>
                    <a:pt x="8955" y="10122"/>
                  </a:cubicBezTo>
                  <a:cubicBezTo>
                    <a:pt x="8943" y="10119"/>
                    <a:pt x="8931" y="10118"/>
                    <a:pt x="8919" y="10118"/>
                  </a:cubicBezTo>
                  <a:cubicBezTo>
                    <a:pt x="8817" y="10118"/>
                    <a:pt x="8741" y="10206"/>
                    <a:pt x="8741" y="10312"/>
                  </a:cubicBezTo>
                  <a:lnTo>
                    <a:pt x="8741" y="11598"/>
                  </a:lnTo>
                  <a:lnTo>
                    <a:pt x="6193" y="11598"/>
                  </a:lnTo>
                  <a:lnTo>
                    <a:pt x="6193" y="7907"/>
                  </a:lnTo>
                  <a:cubicBezTo>
                    <a:pt x="6193" y="7812"/>
                    <a:pt x="6097" y="7717"/>
                    <a:pt x="6002" y="7717"/>
                  </a:cubicBezTo>
                  <a:lnTo>
                    <a:pt x="5192" y="7717"/>
                  </a:lnTo>
                  <a:lnTo>
                    <a:pt x="7431" y="5192"/>
                  </a:lnTo>
                  <a:lnTo>
                    <a:pt x="9670" y="7717"/>
                  </a:lnTo>
                  <a:lnTo>
                    <a:pt x="8884" y="7717"/>
                  </a:lnTo>
                  <a:cubicBezTo>
                    <a:pt x="8812" y="7717"/>
                    <a:pt x="8717" y="7812"/>
                    <a:pt x="8717" y="7907"/>
                  </a:cubicBezTo>
                  <a:lnTo>
                    <a:pt x="8717" y="9503"/>
                  </a:lnTo>
                  <a:cubicBezTo>
                    <a:pt x="8717" y="9598"/>
                    <a:pt x="8765" y="9646"/>
                    <a:pt x="8860" y="9693"/>
                  </a:cubicBezTo>
                  <a:cubicBezTo>
                    <a:pt x="8872" y="9696"/>
                    <a:pt x="8884" y="9697"/>
                    <a:pt x="8896" y="9697"/>
                  </a:cubicBezTo>
                  <a:cubicBezTo>
                    <a:pt x="8998" y="9697"/>
                    <a:pt x="9074" y="9609"/>
                    <a:pt x="9074" y="9503"/>
                  </a:cubicBezTo>
                  <a:lnTo>
                    <a:pt x="9074" y="8050"/>
                  </a:lnTo>
                  <a:lnTo>
                    <a:pt x="9789" y="8050"/>
                  </a:lnTo>
                  <a:cubicBezTo>
                    <a:pt x="9884" y="8050"/>
                    <a:pt x="10003" y="7979"/>
                    <a:pt x="10051" y="7907"/>
                  </a:cubicBezTo>
                  <a:cubicBezTo>
                    <a:pt x="10146" y="7740"/>
                    <a:pt x="10122" y="7598"/>
                    <a:pt x="10027" y="7502"/>
                  </a:cubicBezTo>
                  <a:lnTo>
                    <a:pt x="7645" y="4835"/>
                  </a:lnTo>
                  <a:cubicBezTo>
                    <a:pt x="7622" y="4787"/>
                    <a:pt x="7574" y="4764"/>
                    <a:pt x="7550" y="4764"/>
                  </a:cubicBezTo>
                  <a:cubicBezTo>
                    <a:pt x="7510" y="4748"/>
                    <a:pt x="7468" y="4740"/>
                    <a:pt x="7427" y="4740"/>
                  </a:cubicBezTo>
                  <a:cubicBezTo>
                    <a:pt x="7344" y="4740"/>
                    <a:pt x="7264" y="4772"/>
                    <a:pt x="7217" y="4835"/>
                  </a:cubicBezTo>
                  <a:lnTo>
                    <a:pt x="6693" y="5454"/>
                  </a:lnTo>
                  <a:lnTo>
                    <a:pt x="6693" y="3263"/>
                  </a:lnTo>
                  <a:lnTo>
                    <a:pt x="7407" y="3263"/>
                  </a:lnTo>
                  <a:cubicBezTo>
                    <a:pt x="7526" y="3263"/>
                    <a:pt x="7622" y="3192"/>
                    <a:pt x="7669" y="3097"/>
                  </a:cubicBezTo>
                  <a:cubicBezTo>
                    <a:pt x="7741" y="2978"/>
                    <a:pt x="7693" y="2859"/>
                    <a:pt x="7645" y="2787"/>
                  </a:cubicBezTo>
                  <a:lnTo>
                    <a:pt x="5264" y="96"/>
                  </a:lnTo>
                  <a:cubicBezTo>
                    <a:pt x="5192" y="25"/>
                    <a:pt x="5121" y="1"/>
                    <a:pt x="50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106"/>
          <p:cNvGrpSpPr/>
          <p:nvPr/>
        </p:nvGrpSpPr>
        <p:grpSpPr>
          <a:xfrm>
            <a:off x="7736880" y="1922930"/>
            <a:ext cx="354351" cy="353636"/>
            <a:chOff x="7393967" y="1922930"/>
            <a:chExt cx="354351" cy="353636"/>
          </a:xfrm>
        </p:grpSpPr>
        <p:sp>
          <p:nvSpPr>
            <p:cNvPr id="11625" name="Google Shape;11625;p106"/>
            <p:cNvSpPr/>
            <p:nvPr/>
          </p:nvSpPr>
          <p:spPr>
            <a:xfrm>
              <a:off x="7399662" y="2225407"/>
              <a:ext cx="90190" cy="45468"/>
            </a:xfrm>
            <a:custGeom>
              <a:avLst/>
              <a:gdLst/>
              <a:ahLst/>
              <a:cxnLst/>
              <a:rect l="l" t="t" r="r" b="b"/>
              <a:pathLst>
                <a:path w="3025" h="1525" extrusionOk="0">
                  <a:moveTo>
                    <a:pt x="167" y="1"/>
                  </a:moveTo>
                  <a:cubicBezTo>
                    <a:pt x="95" y="1"/>
                    <a:pt x="0" y="96"/>
                    <a:pt x="0" y="191"/>
                  </a:cubicBezTo>
                  <a:lnTo>
                    <a:pt x="0" y="1358"/>
                  </a:lnTo>
                  <a:cubicBezTo>
                    <a:pt x="0" y="1453"/>
                    <a:pt x="95" y="1525"/>
                    <a:pt x="167" y="1525"/>
                  </a:cubicBezTo>
                  <a:lnTo>
                    <a:pt x="2858" y="1525"/>
                  </a:lnTo>
                  <a:cubicBezTo>
                    <a:pt x="2953" y="1525"/>
                    <a:pt x="3001" y="1453"/>
                    <a:pt x="3025" y="1358"/>
                  </a:cubicBezTo>
                  <a:lnTo>
                    <a:pt x="3025" y="191"/>
                  </a:lnTo>
                  <a:cubicBezTo>
                    <a:pt x="3025" y="96"/>
                    <a:pt x="2953" y="1"/>
                    <a:pt x="285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06"/>
            <p:cNvSpPr/>
            <p:nvPr/>
          </p:nvSpPr>
          <p:spPr>
            <a:xfrm>
              <a:off x="7525334" y="2225407"/>
              <a:ext cx="90906" cy="45468"/>
            </a:xfrm>
            <a:custGeom>
              <a:avLst/>
              <a:gdLst/>
              <a:ahLst/>
              <a:cxnLst/>
              <a:rect l="l" t="t" r="r" b="b"/>
              <a:pathLst>
                <a:path w="3049" h="1525" extrusionOk="0">
                  <a:moveTo>
                    <a:pt x="191" y="1"/>
                  </a:moveTo>
                  <a:cubicBezTo>
                    <a:pt x="96" y="1"/>
                    <a:pt x="0" y="96"/>
                    <a:pt x="0" y="191"/>
                  </a:cubicBezTo>
                  <a:lnTo>
                    <a:pt x="0" y="1358"/>
                  </a:lnTo>
                  <a:cubicBezTo>
                    <a:pt x="0" y="1453"/>
                    <a:pt x="96" y="1525"/>
                    <a:pt x="191" y="1525"/>
                  </a:cubicBezTo>
                  <a:lnTo>
                    <a:pt x="2858" y="1525"/>
                  </a:lnTo>
                  <a:cubicBezTo>
                    <a:pt x="2953" y="1525"/>
                    <a:pt x="3049" y="1453"/>
                    <a:pt x="3049" y="1358"/>
                  </a:cubicBezTo>
                  <a:lnTo>
                    <a:pt x="3049" y="191"/>
                  </a:lnTo>
                  <a:cubicBezTo>
                    <a:pt x="3049" y="96"/>
                    <a:pt x="2953" y="1"/>
                    <a:pt x="285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06"/>
            <p:cNvSpPr/>
            <p:nvPr/>
          </p:nvSpPr>
          <p:spPr>
            <a:xfrm>
              <a:off x="7651721" y="2225407"/>
              <a:ext cx="90190" cy="45468"/>
            </a:xfrm>
            <a:custGeom>
              <a:avLst/>
              <a:gdLst/>
              <a:ahLst/>
              <a:cxnLst/>
              <a:rect l="l" t="t" r="r" b="b"/>
              <a:pathLst>
                <a:path w="3025" h="1525" extrusionOk="0">
                  <a:moveTo>
                    <a:pt x="167" y="1"/>
                  </a:moveTo>
                  <a:cubicBezTo>
                    <a:pt x="96" y="1"/>
                    <a:pt x="0" y="96"/>
                    <a:pt x="0" y="191"/>
                  </a:cubicBezTo>
                  <a:lnTo>
                    <a:pt x="0" y="1358"/>
                  </a:lnTo>
                  <a:cubicBezTo>
                    <a:pt x="0" y="1453"/>
                    <a:pt x="96" y="1525"/>
                    <a:pt x="167" y="1525"/>
                  </a:cubicBezTo>
                  <a:lnTo>
                    <a:pt x="2858" y="1525"/>
                  </a:lnTo>
                  <a:cubicBezTo>
                    <a:pt x="2977" y="1525"/>
                    <a:pt x="3025" y="1453"/>
                    <a:pt x="3025" y="1358"/>
                  </a:cubicBezTo>
                  <a:lnTo>
                    <a:pt x="3025" y="191"/>
                  </a:lnTo>
                  <a:cubicBezTo>
                    <a:pt x="3025" y="96"/>
                    <a:pt x="2953" y="1"/>
                    <a:pt x="285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06"/>
            <p:cNvSpPr/>
            <p:nvPr/>
          </p:nvSpPr>
          <p:spPr>
            <a:xfrm>
              <a:off x="7399662" y="2113241"/>
              <a:ext cx="90190" cy="45468"/>
            </a:xfrm>
            <a:custGeom>
              <a:avLst/>
              <a:gdLst/>
              <a:ahLst/>
              <a:cxnLst/>
              <a:rect l="l" t="t" r="r" b="b"/>
              <a:pathLst>
                <a:path w="3025" h="1525" extrusionOk="0">
                  <a:moveTo>
                    <a:pt x="167" y="0"/>
                  </a:moveTo>
                  <a:cubicBezTo>
                    <a:pt x="95" y="0"/>
                    <a:pt x="0" y="95"/>
                    <a:pt x="0" y="167"/>
                  </a:cubicBezTo>
                  <a:lnTo>
                    <a:pt x="0" y="1334"/>
                  </a:lnTo>
                  <a:cubicBezTo>
                    <a:pt x="0" y="1429"/>
                    <a:pt x="95" y="1524"/>
                    <a:pt x="167" y="1524"/>
                  </a:cubicBezTo>
                  <a:lnTo>
                    <a:pt x="2858" y="1524"/>
                  </a:lnTo>
                  <a:cubicBezTo>
                    <a:pt x="2953" y="1524"/>
                    <a:pt x="3001" y="1453"/>
                    <a:pt x="3025" y="1334"/>
                  </a:cubicBezTo>
                  <a:lnTo>
                    <a:pt x="3025" y="167"/>
                  </a:lnTo>
                  <a:cubicBezTo>
                    <a:pt x="3025" y="95"/>
                    <a:pt x="2953" y="0"/>
                    <a:pt x="285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06"/>
            <p:cNvSpPr/>
            <p:nvPr/>
          </p:nvSpPr>
          <p:spPr>
            <a:xfrm>
              <a:off x="7525334" y="2113241"/>
              <a:ext cx="90906" cy="45468"/>
            </a:xfrm>
            <a:custGeom>
              <a:avLst/>
              <a:gdLst/>
              <a:ahLst/>
              <a:cxnLst/>
              <a:rect l="l" t="t" r="r" b="b"/>
              <a:pathLst>
                <a:path w="3049" h="1525" extrusionOk="0">
                  <a:moveTo>
                    <a:pt x="191" y="0"/>
                  </a:moveTo>
                  <a:cubicBezTo>
                    <a:pt x="96" y="0"/>
                    <a:pt x="0" y="95"/>
                    <a:pt x="0" y="167"/>
                  </a:cubicBezTo>
                  <a:lnTo>
                    <a:pt x="0" y="1334"/>
                  </a:lnTo>
                  <a:cubicBezTo>
                    <a:pt x="0" y="1429"/>
                    <a:pt x="96" y="1524"/>
                    <a:pt x="191" y="1524"/>
                  </a:cubicBezTo>
                  <a:lnTo>
                    <a:pt x="2858" y="1524"/>
                  </a:lnTo>
                  <a:cubicBezTo>
                    <a:pt x="2953" y="1524"/>
                    <a:pt x="3049" y="1453"/>
                    <a:pt x="3049" y="1334"/>
                  </a:cubicBezTo>
                  <a:lnTo>
                    <a:pt x="3049" y="167"/>
                  </a:lnTo>
                  <a:cubicBezTo>
                    <a:pt x="3049" y="95"/>
                    <a:pt x="2953" y="0"/>
                    <a:pt x="285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06"/>
            <p:cNvSpPr/>
            <p:nvPr/>
          </p:nvSpPr>
          <p:spPr>
            <a:xfrm>
              <a:off x="7651721" y="2113241"/>
              <a:ext cx="90190" cy="45468"/>
            </a:xfrm>
            <a:custGeom>
              <a:avLst/>
              <a:gdLst/>
              <a:ahLst/>
              <a:cxnLst/>
              <a:rect l="l" t="t" r="r" b="b"/>
              <a:pathLst>
                <a:path w="3025" h="1525" extrusionOk="0">
                  <a:moveTo>
                    <a:pt x="167" y="0"/>
                  </a:moveTo>
                  <a:cubicBezTo>
                    <a:pt x="96" y="0"/>
                    <a:pt x="0" y="95"/>
                    <a:pt x="0" y="167"/>
                  </a:cubicBezTo>
                  <a:lnTo>
                    <a:pt x="0" y="1334"/>
                  </a:lnTo>
                  <a:cubicBezTo>
                    <a:pt x="0" y="1429"/>
                    <a:pt x="96" y="1524"/>
                    <a:pt x="167" y="1524"/>
                  </a:cubicBezTo>
                  <a:lnTo>
                    <a:pt x="2858" y="1524"/>
                  </a:lnTo>
                  <a:cubicBezTo>
                    <a:pt x="2977" y="1524"/>
                    <a:pt x="3025" y="1453"/>
                    <a:pt x="3025" y="1334"/>
                  </a:cubicBezTo>
                  <a:lnTo>
                    <a:pt x="3025" y="167"/>
                  </a:lnTo>
                  <a:cubicBezTo>
                    <a:pt x="3025" y="95"/>
                    <a:pt x="2953" y="0"/>
                    <a:pt x="285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06"/>
            <p:cNvSpPr/>
            <p:nvPr/>
          </p:nvSpPr>
          <p:spPr>
            <a:xfrm>
              <a:off x="7489108" y="1928625"/>
              <a:ext cx="164042" cy="77430"/>
            </a:xfrm>
            <a:custGeom>
              <a:avLst/>
              <a:gdLst/>
              <a:ahLst/>
              <a:cxnLst/>
              <a:rect l="l" t="t" r="r" b="b"/>
              <a:pathLst>
                <a:path w="5502" h="2597" extrusionOk="0">
                  <a:moveTo>
                    <a:pt x="191" y="0"/>
                  </a:moveTo>
                  <a:cubicBezTo>
                    <a:pt x="96" y="0"/>
                    <a:pt x="1" y="96"/>
                    <a:pt x="1" y="167"/>
                  </a:cubicBezTo>
                  <a:lnTo>
                    <a:pt x="1" y="2406"/>
                  </a:lnTo>
                  <a:cubicBezTo>
                    <a:pt x="1" y="2501"/>
                    <a:pt x="96" y="2596"/>
                    <a:pt x="191" y="2596"/>
                  </a:cubicBezTo>
                  <a:lnTo>
                    <a:pt x="5311" y="2596"/>
                  </a:lnTo>
                  <a:cubicBezTo>
                    <a:pt x="5431" y="2596"/>
                    <a:pt x="5478" y="2501"/>
                    <a:pt x="5502" y="2406"/>
                  </a:cubicBezTo>
                  <a:lnTo>
                    <a:pt x="5502" y="167"/>
                  </a:lnTo>
                  <a:cubicBezTo>
                    <a:pt x="5502" y="72"/>
                    <a:pt x="5431" y="0"/>
                    <a:pt x="5335"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06"/>
            <p:cNvSpPr/>
            <p:nvPr/>
          </p:nvSpPr>
          <p:spPr>
            <a:xfrm>
              <a:off x="7469937" y="2225407"/>
              <a:ext cx="19201" cy="45468"/>
            </a:xfrm>
            <a:custGeom>
              <a:avLst/>
              <a:gdLst/>
              <a:ahLst/>
              <a:cxnLst/>
              <a:rect l="l" t="t" r="r" b="b"/>
              <a:pathLst>
                <a:path w="644" h="1525" extrusionOk="0">
                  <a:moveTo>
                    <a:pt x="1" y="1"/>
                  </a:moveTo>
                  <a:cubicBezTo>
                    <a:pt x="72" y="1"/>
                    <a:pt x="168" y="96"/>
                    <a:pt x="168" y="191"/>
                  </a:cubicBezTo>
                  <a:lnTo>
                    <a:pt x="168" y="1358"/>
                  </a:lnTo>
                  <a:cubicBezTo>
                    <a:pt x="168" y="1453"/>
                    <a:pt x="72" y="1525"/>
                    <a:pt x="1" y="1525"/>
                  </a:cubicBezTo>
                  <a:lnTo>
                    <a:pt x="477" y="1525"/>
                  </a:lnTo>
                  <a:cubicBezTo>
                    <a:pt x="549" y="1525"/>
                    <a:pt x="644" y="1430"/>
                    <a:pt x="644" y="1358"/>
                  </a:cubicBezTo>
                  <a:lnTo>
                    <a:pt x="644" y="191"/>
                  </a:lnTo>
                  <a:cubicBezTo>
                    <a:pt x="644" y="96"/>
                    <a:pt x="549" y="1"/>
                    <a:pt x="47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06"/>
            <p:cNvSpPr/>
            <p:nvPr/>
          </p:nvSpPr>
          <p:spPr>
            <a:xfrm>
              <a:off x="7595638" y="2225407"/>
              <a:ext cx="19887" cy="45468"/>
            </a:xfrm>
            <a:custGeom>
              <a:avLst/>
              <a:gdLst/>
              <a:ahLst/>
              <a:cxnLst/>
              <a:rect l="l" t="t" r="r" b="b"/>
              <a:pathLst>
                <a:path w="667" h="1525" extrusionOk="0">
                  <a:moveTo>
                    <a:pt x="0" y="1"/>
                  </a:moveTo>
                  <a:cubicBezTo>
                    <a:pt x="95" y="1"/>
                    <a:pt x="191" y="96"/>
                    <a:pt x="191" y="191"/>
                  </a:cubicBezTo>
                  <a:lnTo>
                    <a:pt x="191" y="1358"/>
                  </a:lnTo>
                  <a:cubicBezTo>
                    <a:pt x="191" y="1453"/>
                    <a:pt x="95" y="1525"/>
                    <a:pt x="0" y="1525"/>
                  </a:cubicBezTo>
                  <a:lnTo>
                    <a:pt x="476" y="1525"/>
                  </a:lnTo>
                  <a:cubicBezTo>
                    <a:pt x="572" y="1525"/>
                    <a:pt x="667" y="1430"/>
                    <a:pt x="667" y="1358"/>
                  </a:cubicBezTo>
                  <a:lnTo>
                    <a:pt x="667" y="191"/>
                  </a:lnTo>
                  <a:cubicBezTo>
                    <a:pt x="667" y="96"/>
                    <a:pt x="595" y="1"/>
                    <a:pt x="476"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06"/>
            <p:cNvSpPr/>
            <p:nvPr/>
          </p:nvSpPr>
          <p:spPr>
            <a:xfrm>
              <a:off x="7722711" y="2225407"/>
              <a:ext cx="19201" cy="45468"/>
            </a:xfrm>
            <a:custGeom>
              <a:avLst/>
              <a:gdLst/>
              <a:ahLst/>
              <a:cxnLst/>
              <a:rect l="l" t="t" r="r" b="b"/>
              <a:pathLst>
                <a:path w="644" h="1525" extrusionOk="0">
                  <a:moveTo>
                    <a:pt x="1" y="1"/>
                  </a:moveTo>
                  <a:cubicBezTo>
                    <a:pt x="96" y="1"/>
                    <a:pt x="168" y="96"/>
                    <a:pt x="168" y="191"/>
                  </a:cubicBezTo>
                  <a:lnTo>
                    <a:pt x="168" y="1358"/>
                  </a:lnTo>
                  <a:cubicBezTo>
                    <a:pt x="168" y="1453"/>
                    <a:pt x="96" y="1525"/>
                    <a:pt x="1" y="1525"/>
                  </a:cubicBezTo>
                  <a:lnTo>
                    <a:pt x="477" y="1525"/>
                  </a:lnTo>
                  <a:cubicBezTo>
                    <a:pt x="572" y="1525"/>
                    <a:pt x="644" y="1430"/>
                    <a:pt x="644" y="1358"/>
                  </a:cubicBezTo>
                  <a:lnTo>
                    <a:pt x="644" y="191"/>
                  </a:lnTo>
                  <a:cubicBezTo>
                    <a:pt x="644" y="96"/>
                    <a:pt x="596" y="1"/>
                    <a:pt x="47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06"/>
            <p:cNvSpPr/>
            <p:nvPr/>
          </p:nvSpPr>
          <p:spPr>
            <a:xfrm>
              <a:off x="7469937" y="2113927"/>
              <a:ext cx="19201" cy="45468"/>
            </a:xfrm>
            <a:custGeom>
              <a:avLst/>
              <a:gdLst/>
              <a:ahLst/>
              <a:cxnLst/>
              <a:rect l="l" t="t" r="r" b="b"/>
              <a:pathLst>
                <a:path w="644" h="1525" extrusionOk="0">
                  <a:moveTo>
                    <a:pt x="1" y="1"/>
                  </a:moveTo>
                  <a:cubicBezTo>
                    <a:pt x="72" y="1"/>
                    <a:pt x="168" y="96"/>
                    <a:pt x="168" y="168"/>
                  </a:cubicBezTo>
                  <a:lnTo>
                    <a:pt x="168" y="1334"/>
                  </a:lnTo>
                  <a:cubicBezTo>
                    <a:pt x="168" y="1430"/>
                    <a:pt x="72" y="1525"/>
                    <a:pt x="1" y="1525"/>
                  </a:cubicBezTo>
                  <a:lnTo>
                    <a:pt x="477" y="1525"/>
                  </a:lnTo>
                  <a:cubicBezTo>
                    <a:pt x="549" y="1525"/>
                    <a:pt x="644" y="1430"/>
                    <a:pt x="644" y="1334"/>
                  </a:cubicBezTo>
                  <a:lnTo>
                    <a:pt x="644" y="168"/>
                  </a:lnTo>
                  <a:cubicBezTo>
                    <a:pt x="644" y="72"/>
                    <a:pt x="549" y="1"/>
                    <a:pt x="47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06"/>
            <p:cNvSpPr/>
            <p:nvPr/>
          </p:nvSpPr>
          <p:spPr>
            <a:xfrm>
              <a:off x="7595638" y="2113927"/>
              <a:ext cx="19887" cy="45468"/>
            </a:xfrm>
            <a:custGeom>
              <a:avLst/>
              <a:gdLst/>
              <a:ahLst/>
              <a:cxnLst/>
              <a:rect l="l" t="t" r="r" b="b"/>
              <a:pathLst>
                <a:path w="667" h="1525" extrusionOk="0">
                  <a:moveTo>
                    <a:pt x="0" y="1"/>
                  </a:moveTo>
                  <a:cubicBezTo>
                    <a:pt x="95" y="1"/>
                    <a:pt x="191" y="96"/>
                    <a:pt x="191" y="168"/>
                  </a:cubicBezTo>
                  <a:lnTo>
                    <a:pt x="191" y="1334"/>
                  </a:lnTo>
                  <a:cubicBezTo>
                    <a:pt x="191" y="1430"/>
                    <a:pt x="95" y="1525"/>
                    <a:pt x="0" y="1525"/>
                  </a:cubicBezTo>
                  <a:lnTo>
                    <a:pt x="476" y="1525"/>
                  </a:lnTo>
                  <a:cubicBezTo>
                    <a:pt x="572" y="1525"/>
                    <a:pt x="667" y="1430"/>
                    <a:pt x="667" y="1334"/>
                  </a:cubicBezTo>
                  <a:lnTo>
                    <a:pt x="667" y="168"/>
                  </a:lnTo>
                  <a:cubicBezTo>
                    <a:pt x="667" y="72"/>
                    <a:pt x="595" y="1"/>
                    <a:pt x="476"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06"/>
            <p:cNvSpPr/>
            <p:nvPr/>
          </p:nvSpPr>
          <p:spPr>
            <a:xfrm>
              <a:off x="7722711" y="2113927"/>
              <a:ext cx="19201" cy="45468"/>
            </a:xfrm>
            <a:custGeom>
              <a:avLst/>
              <a:gdLst/>
              <a:ahLst/>
              <a:cxnLst/>
              <a:rect l="l" t="t" r="r" b="b"/>
              <a:pathLst>
                <a:path w="644" h="1525" extrusionOk="0">
                  <a:moveTo>
                    <a:pt x="1" y="1"/>
                  </a:moveTo>
                  <a:cubicBezTo>
                    <a:pt x="96" y="1"/>
                    <a:pt x="168" y="96"/>
                    <a:pt x="168" y="168"/>
                  </a:cubicBezTo>
                  <a:lnTo>
                    <a:pt x="168" y="1334"/>
                  </a:lnTo>
                  <a:cubicBezTo>
                    <a:pt x="168" y="1430"/>
                    <a:pt x="96" y="1525"/>
                    <a:pt x="1" y="1525"/>
                  </a:cubicBezTo>
                  <a:lnTo>
                    <a:pt x="477" y="1525"/>
                  </a:lnTo>
                  <a:cubicBezTo>
                    <a:pt x="572" y="1525"/>
                    <a:pt x="644" y="1430"/>
                    <a:pt x="644" y="1334"/>
                  </a:cubicBezTo>
                  <a:lnTo>
                    <a:pt x="644" y="168"/>
                  </a:lnTo>
                  <a:cubicBezTo>
                    <a:pt x="644" y="72"/>
                    <a:pt x="596" y="1"/>
                    <a:pt x="47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06"/>
            <p:cNvSpPr/>
            <p:nvPr/>
          </p:nvSpPr>
          <p:spPr>
            <a:xfrm>
              <a:off x="7633265" y="1928625"/>
              <a:ext cx="19201" cy="77430"/>
            </a:xfrm>
            <a:custGeom>
              <a:avLst/>
              <a:gdLst/>
              <a:ahLst/>
              <a:cxnLst/>
              <a:rect l="l" t="t" r="r" b="b"/>
              <a:pathLst>
                <a:path w="644" h="2597" extrusionOk="0">
                  <a:moveTo>
                    <a:pt x="0" y="0"/>
                  </a:moveTo>
                  <a:cubicBezTo>
                    <a:pt x="72" y="0"/>
                    <a:pt x="167" y="96"/>
                    <a:pt x="167" y="167"/>
                  </a:cubicBezTo>
                  <a:lnTo>
                    <a:pt x="167" y="2406"/>
                  </a:lnTo>
                  <a:cubicBezTo>
                    <a:pt x="167" y="2501"/>
                    <a:pt x="72" y="2596"/>
                    <a:pt x="0" y="2596"/>
                  </a:cubicBezTo>
                  <a:lnTo>
                    <a:pt x="476" y="2596"/>
                  </a:lnTo>
                  <a:cubicBezTo>
                    <a:pt x="548" y="2596"/>
                    <a:pt x="643" y="2501"/>
                    <a:pt x="643" y="2406"/>
                  </a:cubicBezTo>
                  <a:lnTo>
                    <a:pt x="643" y="167"/>
                  </a:lnTo>
                  <a:cubicBezTo>
                    <a:pt x="643" y="96"/>
                    <a:pt x="596" y="0"/>
                    <a:pt x="47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06"/>
            <p:cNvSpPr/>
            <p:nvPr/>
          </p:nvSpPr>
          <p:spPr>
            <a:xfrm>
              <a:off x="7528882" y="1949913"/>
              <a:ext cx="83810" cy="10674"/>
            </a:xfrm>
            <a:custGeom>
              <a:avLst/>
              <a:gdLst/>
              <a:ahLst/>
              <a:cxnLst/>
              <a:rect l="l" t="t" r="r" b="b"/>
              <a:pathLst>
                <a:path w="2811" h="358" extrusionOk="0">
                  <a:moveTo>
                    <a:pt x="215" y="1"/>
                  </a:moveTo>
                  <a:cubicBezTo>
                    <a:pt x="120" y="1"/>
                    <a:pt x="72" y="48"/>
                    <a:pt x="48" y="144"/>
                  </a:cubicBezTo>
                  <a:cubicBezTo>
                    <a:pt x="0" y="263"/>
                    <a:pt x="96" y="358"/>
                    <a:pt x="215" y="358"/>
                  </a:cubicBezTo>
                  <a:lnTo>
                    <a:pt x="2596" y="358"/>
                  </a:lnTo>
                  <a:cubicBezTo>
                    <a:pt x="2715" y="358"/>
                    <a:pt x="2811" y="263"/>
                    <a:pt x="2763" y="144"/>
                  </a:cubicBezTo>
                  <a:cubicBezTo>
                    <a:pt x="2739" y="48"/>
                    <a:pt x="2668" y="1"/>
                    <a:pt x="25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06"/>
            <p:cNvSpPr/>
            <p:nvPr/>
          </p:nvSpPr>
          <p:spPr>
            <a:xfrm>
              <a:off x="7546622" y="1972632"/>
              <a:ext cx="46899" cy="10704"/>
            </a:xfrm>
            <a:custGeom>
              <a:avLst/>
              <a:gdLst/>
              <a:ahLst/>
              <a:cxnLst/>
              <a:rect l="l" t="t" r="r" b="b"/>
              <a:pathLst>
                <a:path w="1573" h="359" extrusionOk="0">
                  <a:moveTo>
                    <a:pt x="215" y="1"/>
                  </a:moveTo>
                  <a:cubicBezTo>
                    <a:pt x="96" y="1"/>
                    <a:pt x="1" y="96"/>
                    <a:pt x="48" y="215"/>
                  </a:cubicBezTo>
                  <a:cubicBezTo>
                    <a:pt x="72" y="310"/>
                    <a:pt x="120" y="358"/>
                    <a:pt x="215" y="358"/>
                  </a:cubicBezTo>
                  <a:lnTo>
                    <a:pt x="1382" y="358"/>
                  </a:lnTo>
                  <a:cubicBezTo>
                    <a:pt x="1477" y="358"/>
                    <a:pt x="1525" y="310"/>
                    <a:pt x="1549" y="215"/>
                  </a:cubicBezTo>
                  <a:cubicBezTo>
                    <a:pt x="1573" y="96"/>
                    <a:pt x="1501"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06"/>
            <p:cNvSpPr/>
            <p:nvPr/>
          </p:nvSpPr>
          <p:spPr>
            <a:xfrm>
              <a:off x="7393967" y="1922930"/>
              <a:ext cx="354351" cy="353636"/>
            </a:xfrm>
            <a:custGeom>
              <a:avLst/>
              <a:gdLst/>
              <a:ahLst/>
              <a:cxnLst/>
              <a:rect l="l" t="t" r="r" b="b"/>
              <a:pathLst>
                <a:path w="11885" h="11861" extrusionOk="0">
                  <a:moveTo>
                    <a:pt x="3025" y="6550"/>
                  </a:moveTo>
                  <a:lnTo>
                    <a:pt x="3025" y="7717"/>
                  </a:lnTo>
                  <a:lnTo>
                    <a:pt x="334" y="7717"/>
                  </a:lnTo>
                  <a:lnTo>
                    <a:pt x="334" y="6550"/>
                  </a:lnTo>
                  <a:close/>
                  <a:moveTo>
                    <a:pt x="7264" y="6550"/>
                  </a:moveTo>
                  <a:lnTo>
                    <a:pt x="7264" y="7717"/>
                  </a:lnTo>
                  <a:lnTo>
                    <a:pt x="4597" y="7717"/>
                  </a:lnTo>
                  <a:lnTo>
                    <a:pt x="4597" y="6550"/>
                  </a:lnTo>
                  <a:close/>
                  <a:moveTo>
                    <a:pt x="11527" y="6550"/>
                  </a:moveTo>
                  <a:lnTo>
                    <a:pt x="11527" y="7717"/>
                  </a:lnTo>
                  <a:lnTo>
                    <a:pt x="8860" y="7717"/>
                  </a:lnTo>
                  <a:lnTo>
                    <a:pt x="8860" y="6550"/>
                  </a:lnTo>
                  <a:close/>
                  <a:moveTo>
                    <a:pt x="7240" y="10312"/>
                  </a:moveTo>
                  <a:lnTo>
                    <a:pt x="7240" y="11456"/>
                  </a:lnTo>
                  <a:lnTo>
                    <a:pt x="4573" y="11456"/>
                  </a:lnTo>
                  <a:lnTo>
                    <a:pt x="4573" y="10312"/>
                  </a:lnTo>
                  <a:close/>
                  <a:moveTo>
                    <a:pt x="11527" y="10312"/>
                  </a:moveTo>
                  <a:lnTo>
                    <a:pt x="11527" y="11456"/>
                  </a:lnTo>
                  <a:lnTo>
                    <a:pt x="8860" y="11456"/>
                  </a:lnTo>
                  <a:lnTo>
                    <a:pt x="8860" y="10312"/>
                  </a:lnTo>
                  <a:close/>
                  <a:moveTo>
                    <a:pt x="3382" y="1"/>
                  </a:moveTo>
                  <a:cubicBezTo>
                    <a:pt x="3192" y="1"/>
                    <a:pt x="3049" y="358"/>
                    <a:pt x="3049" y="358"/>
                  </a:cubicBezTo>
                  <a:lnTo>
                    <a:pt x="3049" y="2597"/>
                  </a:lnTo>
                  <a:cubicBezTo>
                    <a:pt x="3049" y="2763"/>
                    <a:pt x="3192" y="2954"/>
                    <a:pt x="3406" y="2954"/>
                  </a:cubicBezTo>
                  <a:lnTo>
                    <a:pt x="5788" y="2954"/>
                  </a:lnTo>
                  <a:lnTo>
                    <a:pt x="5788" y="4502"/>
                  </a:lnTo>
                  <a:lnTo>
                    <a:pt x="2001" y="4502"/>
                  </a:lnTo>
                  <a:cubicBezTo>
                    <a:pt x="1739" y="4502"/>
                    <a:pt x="1525" y="4716"/>
                    <a:pt x="1525" y="4978"/>
                  </a:cubicBezTo>
                  <a:lnTo>
                    <a:pt x="1525" y="6264"/>
                  </a:lnTo>
                  <a:lnTo>
                    <a:pt x="358" y="6264"/>
                  </a:lnTo>
                  <a:cubicBezTo>
                    <a:pt x="191" y="6264"/>
                    <a:pt x="1" y="6407"/>
                    <a:pt x="1" y="6621"/>
                  </a:cubicBezTo>
                  <a:lnTo>
                    <a:pt x="1" y="7740"/>
                  </a:lnTo>
                  <a:cubicBezTo>
                    <a:pt x="1" y="7931"/>
                    <a:pt x="167" y="8098"/>
                    <a:pt x="358" y="8098"/>
                  </a:cubicBezTo>
                  <a:lnTo>
                    <a:pt x="1525" y="8098"/>
                  </a:lnTo>
                  <a:lnTo>
                    <a:pt x="1525" y="10003"/>
                  </a:lnTo>
                  <a:lnTo>
                    <a:pt x="358" y="10003"/>
                  </a:lnTo>
                  <a:cubicBezTo>
                    <a:pt x="191" y="10003"/>
                    <a:pt x="1" y="10146"/>
                    <a:pt x="1" y="10360"/>
                  </a:cubicBezTo>
                  <a:lnTo>
                    <a:pt x="1" y="11670"/>
                  </a:lnTo>
                  <a:cubicBezTo>
                    <a:pt x="1" y="11765"/>
                    <a:pt x="96" y="11860"/>
                    <a:pt x="191" y="11860"/>
                  </a:cubicBezTo>
                  <a:lnTo>
                    <a:pt x="1025" y="11860"/>
                  </a:lnTo>
                  <a:cubicBezTo>
                    <a:pt x="1049" y="11860"/>
                    <a:pt x="1072" y="11860"/>
                    <a:pt x="1072" y="11837"/>
                  </a:cubicBezTo>
                  <a:cubicBezTo>
                    <a:pt x="1191" y="11670"/>
                    <a:pt x="1120" y="11503"/>
                    <a:pt x="953" y="11503"/>
                  </a:cubicBezTo>
                  <a:lnTo>
                    <a:pt x="334" y="11503"/>
                  </a:lnTo>
                  <a:lnTo>
                    <a:pt x="334" y="10336"/>
                  </a:lnTo>
                  <a:lnTo>
                    <a:pt x="3025" y="10336"/>
                  </a:lnTo>
                  <a:lnTo>
                    <a:pt x="3025" y="11503"/>
                  </a:lnTo>
                  <a:lnTo>
                    <a:pt x="1763" y="11503"/>
                  </a:lnTo>
                  <a:cubicBezTo>
                    <a:pt x="1668" y="11503"/>
                    <a:pt x="1620" y="11551"/>
                    <a:pt x="1596" y="11646"/>
                  </a:cubicBezTo>
                  <a:cubicBezTo>
                    <a:pt x="1549" y="11765"/>
                    <a:pt x="1644" y="11860"/>
                    <a:pt x="1763" y="11860"/>
                  </a:cubicBezTo>
                  <a:lnTo>
                    <a:pt x="3049" y="11860"/>
                  </a:lnTo>
                  <a:cubicBezTo>
                    <a:pt x="3216" y="11860"/>
                    <a:pt x="3406" y="11717"/>
                    <a:pt x="3406" y="11503"/>
                  </a:cubicBezTo>
                  <a:lnTo>
                    <a:pt x="3406" y="10336"/>
                  </a:lnTo>
                  <a:cubicBezTo>
                    <a:pt x="3406" y="10146"/>
                    <a:pt x="3263" y="9979"/>
                    <a:pt x="3049" y="9979"/>
                  </a:cubicBezTo>
                  <a:lnTo>
                    <a:pt x="1882" y="9979"/>
                  </a:lnTo>
                  <a:lnTo>
                    <a:pt x="1882" y="8074"/>
                  </a:lnTo>
                  <a:lnTo>
                    <a:pt x="3049" y="8074"/>
                  </a:lnTo>
                  <a:cubicBezTo>
                    <a:pt x="3216" y="8074"/>
                    <a:pt x="3406" y="7931"/>
                    <a:pt x="3406" y="7717"/>
                  </a:cubicBezTo>
                  <a:lnTo>
                    <a:pt x="3406" y="6574"/>
                  </a:lnTo>
                  <a:cubicBezTo>
                    <a:pt x="3406" y="6407"/>
                    <a:pt x="3263" y="6216"/>
                    <a:pt x="3049" y="6216"/>
                  </a:cubicBezTo>
                  <a:lnTo>
                    <a:pt x="1882" y="6216"/>
                  </a:lnTo>
                  <a:lnTo>
                    <a:pt x="1882" y="4954"/>
                  </a:lnTo>
                  <a:cubicBezTo>
                    <a:pt x="1882" y="4859"/>
                    <a:pt x="1954" y="4787"/>
                    <a:pt x="2025" y="4787"/>
                  </a:cubicBezTo>
                  <a:lnTo>
                    <a:pt x="5788" y="4787"/>
                  </a:lnTo>
                  <a:lnTo>
                    <a:pt x="5788" y="6193"/>
                  </a:lnTo>
                  <a:lnTo>
                    <a:pt x="4597" y="6193"/>
                  </a:lnTo>
                  <a:cubicBezTo>
                    <a:pt x="4406" y="6193"/>
                    <a:pt x="4240" y="6359"/>
                    <a:pt x="4240" y="6550"/>
                  </a:cubicBezTo>
                  <a:lnTo>
                    <a:pt x="4240" y="7693"/>
                  </a:lnTo>
                  <a:cubicBezTo>
                    <a:pt x="4240" y="7860"/>
                    <a:pt x="4383" y="8050"/>
                    <a:pt x="4597" y="8050"/>
                  </a:cubicBezTo>
                  <a:lnTo>
                    <a:pt x="5788" y="8050"/>
                  </a:lnTo>
                  <a:lnTo>
                    <a:pt x="5788" y="9955"/>
                  </a:lnTo>
                  <a:lnTo>
                    <a:pt x="4597" y="9955"/>
                  </a:lnTo>
                  <a:cubicBezTo>
                    <a:pt x="4406" y="9955"/>
                    <a:pt x="4240" y="10098"/>
                    <a:pt x="4240" y="10312"/>
                  </a:cubicBezTo>
                  <a:lnTo>
                    <a:pt x="4240" y="11479"/>
                  </a:lnTo>
                  <a:cubicBezTo>
                    <a:pt x="4240" y="11646"/>
                    <a:pt x="4383" y="11837"/>
                    <a:pt x="4597" y="11837"/>
                  </a:cubicBezTo>
                  <a:lnTo>
                    <a:pt x="7264" y="11837"/>
                  </a:lnTo>
                  <a:cubicBezTo>
                    <a:pt x="7455" y="11837"/>
                    <a:pt x="7621" y="11670"/>
                    <a:pt x="7621" y="11479"/>
                  </a:cubicBezTo>
                  <a:lnTo>
                    <a:pt x="7621" y="10312"/>
                  </a:lnTo>
                  <a:cubicBezTo>
                    <a:pt x="7621" y="10122"/>
                    <a:pt x="7478" y="9955"/>
                    <a:pt x="7264" y="9955"/>
                  </a:cubicBezTo>
                  <a:lnTo>
                    <a:pt x="6097" y="9955"/>
                  </a:lnTo>
                  <a:lnTo>
                    <a:pt x="6097" y="8050"/>
                  </a:lnTo>
                  <a:lnTo>
                    <a:pt x="7264" y="8050"/>
                  </a:lnTo>
                  <a:cubicBezTo>
                    <a:pt x="7455" y="8050"/>
                    <a:pt x="7621" y="7907"/>
                    <a:pt x="7621" y="7693"/>
                  </a:cubicBezTo>
                  <a:lnTo>
                    <a:pt x="7621" y="6550"/>
                  </a:lnTo>
                  <a:cubicBezTo>
                    <a:pt x="7621" y="6383"/>
                    <a:pt x="7478" y="6193"/>
                    <a:pt x="7264" y="6193"/>
                  </a:cubicBezTo>
                  <a:lnTo>
                    <a:pt x="6097" y="6193"/>
                  </a:lnTo>
                  <a:lnTo>
                    <a:pt x="6097" y="4787"/>
                  </a:lnTo>
                  <a:lnTo>
                    <a:pt x="9860" y="4787"/>
                  </a:lnTo>
                  <a:cubicBezTo>
                    <a:pt x="9955" y="4787"/>
                    <a:pt x="10003" y="4859"/>
                    <a:pt x="10003" y="4954"/>
                  </a:cubicBezTo>
                  <a:lnTo>
                    <a:pt x="10003" y="6216"/>
                  </a:lnTo>
                  <a:lnTo>
                    <a:pt x="8836" y="6216"/>
                  </a:lnTo>
                  <a:cubicBezTo>
                    <a:pt x="8669" y="6216"/>
                    <a:pt x="8479" y="6383"/>
                    <a:pt x="8479" y="6574"/>
                  </a:cubicBezTo>
                  <a:lnTo>
                    <a:pt x="8479" y="7717"/>
                  </a:lnTo>
                  <a:cubicBezTo>
                    <a:pt x="8479" y="7883"/>
                    <a:pt x="8645" y="8074"/>
                    <a:pt x="8836" y="8074"/>
                  </a:cubicBezTo>
                  <a:lnTo>
                    <a:pt x="10003" y="8074"/>
                  </a:lnTo>
                  <a:lnTo>
                    <a:pt x="10003" y="9979"/>
                  </a:lnTo>
                  <a:lnTo>
                    <a:pt x="8836" y="9979"/>
                  </a:lnTo>
                  <a:cubicBezTo>
                    <a:pt x="8669" y="9979"/>
                    <a:pt x="8479" y="10122"/>
                    <a:pt x="8479" y="10336"/>
                  </a:cubicBezTo>
                  <a:lnTo>
                    <a:pt x="8479" y="11503"/>
                  </a:lnTo>
                  <a:cubicBezTo>
                    <a:pt x="8479" y="11670"/>
                    <a:pt x="8645" y="11860"/>
                    <a:pt x="8836" y="11860"/>
                  </a:cubicBezTo>
                  <a:lnTo>
                    <a:pt x="11527" y="11860"/>
                  </a:lnTo>
                  <a:cubicBezTo>
                    <a:pt x="11694" y="11860"/>
                    <a:pt x="11884" y="11717"/>
                    <a:pt x="11884" y="11503"/>
                  </a:cubicBezTo>
                  <a:lnTo>
                    <a:pt x="11884" y="10336"/>
                  </a:lnTo>
                  <a:cubicBezTo>
                    <a:pt x="11884" y="10146"/>
                    <a:pt x="11741" y="9979"/>
                    <a:pt x="11527" y="9979"/>
                  </a:cubicBezTo>
                  <a:lnTo>
                    <a:pt x="10336" y="9979"/>
                  </a:lnTo>
                  <a:lnTo>
                    <a:pt x="10336" y="8074"/>
                  </a:lnTo>
                  <a:lnTo>
                    <a:pt x="11503" y="8074"/>
                  </a:lnTo>
                  <a:cubicBezTo>
                    <a:pt x="11670" y="8074"/>
                    <a:pt x="11860" y="7931"/>
                    <a:pt x="11860" y="7717"/>
                  </a:cubicBezTo>
                  <a:lnTo>
                    <a:pt x="11860" y="6574"/>
                  </a:lnTo>
                  <a:cubicBezTo>
                    <a:pt x="11860" y="6407"/>
                    <a:pt x="11717" y="6216"/>
                    <a:pt x="11503" y="6216"/>
                  </a:cubicBezTo>
                  <a:lnTo>
                    <a:pt x="10336" y="6216"/>
                  </a:lnTo>
                  <a:lnTo>
                    <a:pt x="10336" y="4954"/>
                  </a:lnTo>
                  <a:cubicBezTo>
                    <a:pt x="10336" y="4692"/>
                    <a:pt x="10122" y="4478"/>
                    <a:pt x="9860" y="4478"/>
                  </a:cubicBezTo>
                  <a:lnTo>
                    <a:pt x="6121" y="4478"/>
                  </a:lnTo>
                  <a:lnTo>
                    <a:pt x="6121" y="2930"/>
                  </a:lnTo>
                  <a:lnTo>
                    <a:pt x="8502" y="2930"/>
                  </a:lnTo>
                  <a:cubicBezTo>
                    <a:pt x="8669" y="2930"/>
                    <a:pt x="8860" y="2763"/>
                    <a:pt x="8860" y="2573"/>
                  </a:cubicBezTo>
                  <a:lnTo>
                    <a:pt x="8860" y="191"/>
                  </a:lnTo>
                  <a:cubicBezTo>
                    <a:pt x="8860" y="96"/>
                    <a:pt x="8764" y="1"/>
                    <a:pt x="8669" y="1"/>
                  </a:cubicBezTo>
                  <a:lnTo>
                    <a:pt x="7359" y="1"/>
                  </a:lnTo>
                  <a:cubicBezTo>
                    <a:pt x="7336" y="1"/>
                    <a:pt x="7312" y="1"/>
                    <a:pt x="7312" y="25"/>
                  </a:cubicBezTo>
                  <a:cubicBezTo>
                    <a:pt x="7193" y="191"/>
                    <a:pt x="7264" y="358"/>
                    <a:pt x="7431" y="358"/>
                  </a:cubicBezTo>
                  <a:lnTo>
                    <a:pt x="8526" y="358"/>
                  </a:lnTo>
                  <a:lnTo>
                    <a:pt x="8526" y="2597"/>
                  </a:lnTo>
                  <a:lnTo>
                    <a:pt x="3382" y="2597"/>
                  </a:lnTo>
                  <a:lnTo>
                    <a:pt x="3382" y="358"/>
                  </a:lnTo>
                  <a:lnTo>
                    <a:pt x="6621" y="358"/>
                  </a:lnTo>
                  <a:cubicBezTo>
                    <a:pt x="6716" y="358"/>
                    <a:pt x="6788" y="263"/>
                    <a:pt x="6788" y="191"/>
                  </a:cubicBezTo>
                  <a:cubicBezTo>
                    <a:pt x="6788" y="96"/>
                    <a:pt x="6716" y="1"/>
                    <a:pt x="66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106"/>
          <p:cNvGrpSpPr/>
          <p:nvPr/>
        </p:nvGrpSpPr>
        <p:grpSpPr>
          <a:xfrm>
            <a:off x="7736880" y="2448366"/>
            <a:ext cx="355039" cy="353608"/>
            <a:chOff x="7393967" y="2448366"/>
            <a:chExt cx="355039" cy="353608"/>
          </a:xfrm>
        </p:grpSpPr>
        <p:sp>
          <p:nvSpPr>
            <p:cNvPr id="11643" name="Google Shape;11643;p106"/>
            <p:cNvSpPr/>
            <p:nvPr/>
          </p:nvSpPr>
          <p:spPr>
            <a:xfrm>
              <a:off x="7399662" y="2454031"/>
              <a:ext cx="160494" cy="160494"/>
            </a:xfrm>
            <a:custGeom>
              <a:avLst/>
              <a:gdLst/>
              <a:ahLst/>
              <a:cxnLst/>
              <a:rect l="l" t="t" r="r" b="b"/>
              <a:pathLst>
                <a:path w="5383" h="5383" extrusionOk="0">
                  <a:moveTo>
                    <a:pt x="5335" y="1"/>
                  </a:moveTo>
                  <a:cubicBezTo>
                    <a:pt x="2406" y="25"/>
                    <a:pt x="24" y="2406"/>
                    <a:pt x="0" y="5335"/>
                  </a:cubicBezTo>
                  <a:cubicBezTo>
                    <a:pt x="0" y="5359"/>
                    <a:pt x="24" y="5383"/>
                    <a:pt x="48" y="5383"/>
                  </a:cubicBezTo>
                  <a:lnTo>
                    <a:pt x="5382" y="5383"/>
                  </a:lnTo>
                  <a:lnTo>
                    <a:pt x="5382" y="49"/>
                  </a:lnTo>
                  <a:cubicBezTo>
                    <a:pt x="5382" y="25"/>
                    <a:pt x="5359" y="1"/>
                    <a:pt x="5335"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06"/>
            <p:cNvSpPr/>
            <p:nvPr/>
          </p:nvSpPr>
          <p:spPr>
            <a:xfrm>
              <a:off x="7399662" y="2635815"/>
              <a:ext cx="274089" cy="160494"/>
            </a:xfrm>
            <a:custGeom>
              <a:avLst/>
              <a:gdLst/>
              <a:ahLst/>
              <a:cxnLst/>
              <a:rect l="l" t="t" r="r" b="b"/>
              <a:pathLst>
                <a:path w="9193" h="5383" extrusionOk="0">
                  <a:moveTo>
                    <a:pt x="48" y="0"/>
                  </a:moveTo>
                  <a:cubicBezTo>
                    <a:pt x="24" y="0"/>
                    <a:pt x="0" y="24"/>
                    <a:pt x="0" y="72"/>
                  </a:cubicBezTo>
                  <a:cubicBezTo>
                    <a:pt x="24" y="3001"/>
                    <a:pt x="2429" y="5382"/>
                    <a:pt x="5382" y="5382"/>
                  </a:cubicBezTo>
                  <a:cubicBezTo>
                    <a:pt x="6883" y="5382"/>
                    <a:pt x="8192" y="4787"/>
                    <a:pt x="9169" y="3835"/>
                  </a:cubicBezTo>
                  <a:cubicBezTo>
                    <a:pt x="9193" y="3811"/>
                    <a:pt x="9193" y="3787"/>
                    <a:pt x="9169" y="3763"/>
                  </a:cubicBezTo>
                  <a:lnTo>
                    <a:pt x="5716"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06"/>
            <p:cNvSpPr/>
            <p:nvPr/>
          </p:nvSpPr>
          <p:spPr>
            <a:xfrm>
              <a:off x="7423097" y="2721713"/>
              <a:ext cx="250655" cy="76028"/>
            </a:xfrm>
            <a:custGeom>
              <a:avLst/>
              <a:gdLst/>
              <a:ahLst/>
              <a:cxnLst/>
              <a:rect l="l" t="t" r="r" b="b"/>
              <a:pathLst>
                <a:path w="8407" h="2550" extrusionOk="0">
                  <a:moveTo>
                    <a:pt x="0" y="1"/>
                  </a:moveTo>
                  <a:cubicBezTo>
                    <a:pt x="953" y="1525"/>
                    <a:pt x="2667" y="2549"/>
                    <a:pt x="4596" y="2549"/>
                  </a:cubicBezTo>
                  <a:cubicBezTo>
                    <a:pt x="6097" y="2549"/>
                    <a:pt x="7406" y="1954"/>
                    <a:pt x="8383" y="1001"/>
                  </a:cubicBezTo>
                  <a:cubicBezTo>
                    <a:pt x="8407" y="954"/>
                    <a:pt x="8407" y="906"/>
                    <a:pt x="8383" y="906"/>
                  </a:cubicBezTo>
                  <a:lnTo>
                    <a:pt x="8073" y="573"/>
                  </a:lnTo>
                  <a:cubicBezTo>
                    <a:pt x="7097" y="1525"/>
                    <a:pt x="5763" y="2120"/>
                    <a:pt x="4311" y="2120"/>
                  </a:cubicBezTo>
                  <a:cubicBezTo>
                    <a:pt x="2548" y="2120"/>
                    <a:pt x="1000" y="1287"/>
                    <a:pt x="0"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06"/>
            <p:cNvSpPr/>
            <p:nvPr/>
          </p:nvSpPr>
          <p:spPr>
            <a:xfrm>
              <a:off x="7581416" y="2454031"/>
              <a:ext cx="160494" cy="278204"/>
            </a:xfrm>
            <a:custGeom>
              <a:avLst/>
              <a:gdLst/>
              <a:ahLst/>
              <a:cxnLst/>
              <a:rect l="l" t="t" r="r" b="b"/>
              <a:pathLst>
                <a:path w="5383" h="9331" extrusionOk="0">
                  <a:moveTo>
                    <a:pt x="72" y="1"/>
                  </a:moveTo>
                  <a:cubicBezTo>
                    <a:pt x="25" y="1"/>
                    <a:pt x="1" y="25"/>
                    <a:pt x="1" y="49"/>
                  </a:cubicBezTo>
                  <a:lnTo>
                    <a:pt x="1" y="5383"/>
                  </a:lnTo>
                  <a:lnTo>
                    <a:pt x="3597" y="9312"/>
                  </a:lnTo>
                  <a:cubicBezTo>
                    <a:pt x="3621" y="9324"/>
                    <a:pt x="3638" y="9330"/>
                    <a:pt x="3653" y="9330"/>
                  </a:cubicBezTo>
                  <a:cubicBezTo>
                    <a:pt x="3668" y="9330"/>
                    <a:pt x="3680" y="9324"/>
                    <a:pt x="3692" y="9312"/>
                  </a:cubicBezTo>
                  <a:cubicBezTo>
                    <a:pt x="4645" y="8336"/>
                    <a:pt x="5383" y="6836"/>
                    <a:pt x="5383" y="5383"/>
                  </a:cubicBezTo>
                  <a:cubicBezTo>
                    <a:pt x="5383" y="2430"/>
                    <a:pt x="3001" y="25"/>
                    <a:pt x="72"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06"/>
            <p:cNvSpPr/>
            <p:nvPr/>
          </p:nvSpPr>
          <p:spPr>
            <a:xfrm>
              <a:off x="7655269" y="2471085"/>
              <a:ext cx="88074" cy="261150"/>
            </a:xfrm>
            <a:custGeom>
              <a:avLst/>
              <a:gdLst/>
              <a:ahLst/>
              <a:cxnLst/>
              <a:rect l="l" t="t" r="r" b="b"/>
              <a:pathLst>
                <a:path w="2954" h="8759" extrusionOk="0">
                  <a:moveTo>
                    <a:pt x="0" y="0"/>
                  </a:moveTo>
                  <a:lnTo>
                    <a:pt x="0" y="0"/>
                  </a:lnTo>
                  <a:cubicBezTo>
                    <a:pt x="1501" y="953"/>
                    <a:pt x="2525" y="2644"/>
                    <a:pt x="2525" y="4573"/>
                  </a:cubicBezTo>
                  <a:cubicBezTo>
                    <a:pt x="2525" y="6002"/>
                    <a:pt x="1810" y="7454"/>
                    <a:pt x="882" y="8455"/>
                  </a:cubicBezTo>
                  <a:lnTo>
                    <a:pt x="1167" y="8740"/>
                  </a:lnTo>
                  <a:cubicBezTo>
                    <a:pt x="1179" y="8752"/>
                    <a:pt x="1191" y="8758"/>
                    <a:pt x="1203" y="8758"/>
                  </a:cubicBezTo>
                  <a:cubicBezTo>
                    <a:pt x="1215" y="8758"/>
                    <a:pt x="1227" y="8752"/>
                    <a:pt x="1239" y="8740"/>
                  </a:cubicBezTo>
                  <a:cubicBezTo>
                    <a:pt x="2191" y="7764"/>
                    <a:pt x="2953" y="6264"/>
                    <a:pt x="2953" y="4811"/>
                  </a:cubicBezTo>
                  <a:cubicBezTo>
                    <a:pt x="2953" y="2692"/>
                    <a:pt x="1715" y="882"/>
                    <a:pt x="0"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06"/>
            <p:cNvSpPr/>
            <p:nvPr/>
          </p:nvSpPr>
          <p:spPr>
            <a:xfrm>
              <a:off x="7393967" y="2448366"/>
              <a:ext cx="171854" cy="171854"/>
            </a:xfrm>
            <a:custGeom>
              <a:avLst/>
              <a:gdLst/>
              <a:ahLst/>
              <a:cxnLst/>
              <a:rect l="l" t="t" r="r" b="b"/>
              <a:pathLst>
                <a:path w="5764" h="5764" extrusionOk="0">
                  <a:moveTo>
                    <a:pt x="5526" y="0"/>
                  </a:moveTo>
                  <a:cubicBezTo>
                    <a:pt x="4525" y="0"/>
                    <a:pt x="3573" y="310"/>
                    <a:pt x="2716" y="810"/>
                  </a:cubicBezTo>
                  <a:cubicBezTo>
                    <a:pt x="1906" y="1286"/>
                    <a:pt x="1239" y="2001"/>
                    <a:pt x="763" y="2834"/>
                  </a:cubicBezTo>
                  <a:cubicBezTo>
                    <a:pt x="691" y="2930"/>
                    <a:pt x="715" y="3025"/>
                    <a:pt x="810" y="3072"/>
                  </a:cubicBezTo>
                  <a:cubicBezTo>
                    <a:pt x="844" y="3097"/>
                    <a:pt x="877" y="3108"/>
                    <a:pt x="908" y="3108"/>
                  </a:cubicBezTo>
                  <a:cubicBezTo>
                    <a:pt x="966" y="3108"/>
                    <a:pt x="1018" y="3071"/>
                    <a:pt x="1049" y="3025"/>
                  </a:cubicBezTo>
                  <a:cubicBezTo>
                    <a:pt x="1501" y="2239"/>
                    <a:pt x="2120" y="1596"/>
                    <a:pt x="2906" y="1144"/>
                  </a:cubicBezTo>
                  <a:cubicBezTo>
                    <a:pt x="3644" y="691"/>
                    <a:pt x="4525" y="429"/>
                    <a:pt x="5407" y="405"/>
                  </a:cubicBezTo>
                  <a:lnTo>
                    <a:pt x="5407" y="5430"/>
                  </a:lnTo>
                  <a:lnTo>
                    <a:pt x="358" y="5430"/>
                  </a:lnTo>
                  <a:cubicBezTo>
                    <a:pt x="406" y="4835"/>
                    <a:pt x="525" y="4263"/>
                    <a:pt x="715" y="3739"/>
                  </a:cubicBezTo>
                  <a:cubicBezTo>
                    <a:pt x="763" y="3644"/>
                    <a:pt x="715" y="3549"/>
                    <a:pt x="644" y="3501"/>
                  </a:cubicBezTo>
                  <a:cubicBezTo>
                    <a:pt x="617" y="3488"/>
                    <a:pt x="591" y="3482"/>
                    <a:pt x="565" y="3482"/>
                  </a:cubicBezTo>
                  <a:cubicBezTo>
                    <a:pt x="499" y="3482"/>
                    <a:pt x="440" y="3521"/>
                    <a:pt x="406" y="3573"/>
                  </a:cubicBezTo>
                  <a:cubicBezTo>
                    <a:pt x="167" y="4216"/>
                    <a:pt x="48" y="4859"/>
                    <a:pt x="1" y="5525"/>
                  </a:cubicBezTo>
                  <a:cubicBezTo>
                    <a:pt x="1" y="5573"/>
                    <a:pt x="48" y="5644"/>
                    <a:pt x="72" y="5668"/>
                  </a:cubicBezTo>
                  <a:cubicBezTo>
                    <a:pt x="96" y="5716"/>
                    <a:pt x="191" y="5764"/>
                    <a:pt x="239" y="5764"/>
                  </a:cubicBezTo>
                  <a:lnTo>
                    <a:pt x="5573" y="5764"/>
                  </a:lnTo>
                  <a:cubicBezTo>
                    <a:pt x="5669" y="5764"/>
                    <a:pt x="5764" y="5668"/>
                    <a:pt x="5764" y="5573"/>
                  </a:cubicBezTo>
                  <a:lnTo>
                    <a:pt x="5764" y="239"/>
                  </a:lnTo>
                  <a:cubicBezTo>
                    <a:pt x="5764" y="191"/>
                    <a:pt x="5716" y="120"/>
                    <a:pt x="5692" y="96"/>
                  </a:cubicBezTo>
                  <a:cubicBezTo>
                    <a:pt x="5645" y="48"/>
                    <a:pt x="5573" y="0"/>
                    <a:pt x="55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06"/>
            <p:cNvSpPr/>
            <p:nvPr/>
          </p:nvSpPr>
          <p:spPr>
            <a:xfrm>
              <a:off x="7393967" y="2630120"/>
              <a:ext cx="285479" cy="171854"/>
            </a:xfrm>
            <a:custGeom>
              <a:avLst/>
              <a:gdLst/>
              <a:ahLst/>
              <a:cxnLst/>
              <a:rect l="l" t="t" r="r" b="b"/>
              <a:pathLst>
                <a:path w="9575" h="5764" extrusionOk="0">
                  <a:moveTo>
                    <a:pt x="5811" y="382"/>
                  </a:moveTo>
                  <a:lnTo>
                    <a:pt x="9145" y="4002"/>
                  </a:lnTo>
                  <a:cubicBezTo>
                    <a:pt x="8193" y="4930"/>
                    <a:pt x="6907" y="5431"/>
                    <a:pt x="5573" y="5431"/>
                  </a:cubicBezTo>
                  <a:cubicBezTo>
                    <a:pt x="4168" y="5431"/>
                    <a:pt x="2906" y="4907"/>
                    <a:pt x="1906" y="3906"/>
                  </a:cubicBezTo>
                  <a:cubicBezTo>
                    <a:pt x="953" y="2954"/>
                    <a:pt x="406" y="1716"/>
                    <a:pt x="358" y="382"/>
                  </a:cubicBezTo>
                  <a:close/>
                  <a:moveTo>
                    <a:pt x="286" y="1"/>
                  </a:moveTo>
                  <a:cubicBezTo>
                    <a:pt x="215" y="1"/>
                    <a:pt x="191" y="1"/>
                    <a:pt x="120" y="49"/>
                  </a:cubicBezTo>
                  <a:cubicBezTo>
                    <a:pt x="72" y="96"/>
                    <a:pt x="1" y="168"/>
                    <a:pt x="1" y="263"/>
                  </a:cubicBezTo>
                  <a:cubicBezTo>
                    <a:pt x="25" y="1739"/>
                    <a:pt x="596" y="3121"/>
                    <a:pt x="1668" y="4145"/>
                  </a:cubicBezTo>
                  <a:cubicBezTo>
                    <a:pt x="2716" y="5192"/>
                    <a:pt x="4121" y="5764"/>
                    <a:pt x="5597" y="5764"/>
                  </a:cubicBezTo>
                  <a:cubicBezTo>
                    <a:pt x="7074" y="5764"/>
                    <a:pt x="8455" y="5192"/>
                    <a:pt x="9503" y="4192"/>
                  </a:cubicBezTo>
                  <a:cubicBezTo>
                    <a:pt x="9574" y="4097"/>
                    <a:pt x="9574" y="3954"/>
                    <a:pt x="9479" y="3859"/>
                  </a:cubicBezTo>
                  <a:lnTo>
                    <a:pt x="6026" y="72"/>
                  </a:lnTo>
                  <a:cubicBezTo>
                    <a:pt x="6002" y="49"/>
                    <a:pt x="5931" y="1"/>
                    <a:pt x="5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06"/>
            <p:cNvSpPr/>
            <p:nvPr/>
          </p:nvSpPr>
          <p:spPr>
            <a:xfrm>
              <a:off x="7576467" y="2448366"/>
              <a:ext cx="172539" cy="289712"/>
            </a:xfrm>
            <a:custGeom>
              <a:avLst/>
              <a:gdLst/>
              <a:ahLst/>
              <a:cxnLst/>
              <a:rect l="l" t="t" r="r" b="b"/>
              <a:pathLst>
                <a:path w="5787" h="9717" extrusionOk="0">
                  <a:moveTo>
                    <a:pt x="238" y="0"/>
                  </a:moveTo>
                  <a:cubicBezTo>
                    <a:pt x="143" y="0"/>
                    <a:pt x="48" y="72"/>
                    <a:pt x="24" y="167"/>
                  </a:cubicBezTo>
                  <a:cubicBezTo>
                    <a:pt x="0" y="191"/>
                    <a:pt x="0" y="215"/>
                    <a:pt x="0" y="286"/>
                  </a:cubicBezTo>
                  <a:lnTo>
                    <a:pt x="0" y="5573"/>
                  </a:lnTo>
                  <a:cubicBezTo>
                    <a:pt x="0" y="5597"/>
                    <a:pt x="24" y="5668"/>
                    <a:pt x="48" y="5692"/>
                  </a:cubicBezTo>
                  <a:lnTo>
                    <a:pt x="1000" y="6740"/>
                  </a:lnTo>
                  <a:cubicBezTo>
                    <a:pt x="1039" y="6766"/>
                    <a:pt x="1093" y="6785"/>
                    <a:pt x="1141" y="6785"/>
                  </a:cubicBezTo>
                  <a:cubicBezTo>
                    <a:pt x="1181" y="6785"/>
                    <a:pt x="1217" y="6772"/>
                    <a:pt x="1238" y="6740"/>
                  </a:cubicBezTo>
                  <a:cubicBezTo>
                    <a:pt x="1310" y="6668"/>
                    <a:pt x="1334" y="6549"/>
                    <a:pt x="1238" y="6502"/>
                  </a:cubicBezTo>
                  <a:lnTo>
                    <a:pt x="357" y="5525"/>
                  </a:lnTo>
                  <a:lnTo>
                    <a:pt x="357" y="358"/>
                  </a:lnTo>
                  <a:cubicBezTo>
                    <a:pt x="1691" y="405"/>
                    <a:pt x="2929" y="953"/>
                    <a:pt x="3882" y="1906"/>
                  </a:cubicBezTo>
                  <a:cubicBezTo>
                    <a:pt x="4882" y="2906"/>
                    <a:pt x="5406" y="4216"/>
                    <a:pt x="5406" y="5573"/>
                  </a:cubicBezTo>
                  <a:cubicBezTo>
                    <a:pt x="5406" y="6859"/>
                    <a:pt x="4811" y="8264"/>
                    <a:pt x="3834" y="9288"/>
                  </a:cubicBezTo>
                  <a:lnTo>
                    <a:pt x="1810" y="7073"/>
                  </a:lnTo>
                  <a:cubicBezTo>
                    <a:pt x="1772" y="7035"/>
                    <a:pt x="1720" y="7010"/>
                    <a:pt x="1673" y="7010"/>
                  </a:cubicBezTo>
                  <a:cubicBezTo>
                    <a:pt x="1632" y="7010"/>
                    <a:pt x="1594" y="7029"/>
                    <a:pt x="1572" y="7073"/>
                  </a:cubicBezTo>
                  <a:cubicBezTo>
                    <a:pt x="1500" y="7121"/>
                    <a:pt x="1477" y="7240"/>
                    <a:pt x="1572" y="7311"/>
                  </a:cubicBezTo>
                  <a:lnTo>
                    <a:pt x="3691" y="9621"/>
                  </a:lnTo>
                  <a:cubicBezTo>
                    <a:pt x="3739" y="9693"/>
                    <a:pt x="3810" y="9717"/>
                    <a:pt x="3858" y="9717"/>
                  </a:cubicBezTo>
                  <a:cubicBezTo>
                    <a:pt x="3929" y="9717"/>
                    <a:pt x="3977" y="9669"/>
                    <a:pt x="4049" y="9645"/>
                  </a:cubicBezTo>
                  <a:cubicBezTo>
                    <a:pt x="5120" y="8550"/>
                    <a:pt x="5787" y="7002"/>
                    <a:pt x="5787" y="5597"/>
                  </a:cubicBezTo>
                  <a:cubicBezTo>
                    <a:pt x="5739" y="4120"/>
                    <a:pt x="5168" y="2715"/>
                    <a:pt x="4120" y="1667"/>
                  </a:cubicBezTo>
                  <a:cubicBezTo>
                    <a:pt x="3096" y="643"/>
                    <a:pt x="1715" y="48"/>
                    <a:pt x="2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1" name="Google Shape;11651;p106"/>
          <p:cNvGrpSpPr/>
          <p:nvPr/>
        </p:nvGrpSpPr>
        <p:grpSpPr>
          <a:xfrm>
            <a:off x="6997982" y="2448366"/>
            <a:ext cx="354353" cy="352922"/>
            <a:chOff x="6731270" y="2448366"/>
            <a:chExt cx="354353" cy="352922"/>
          </a:xfrm>
        </p:grpSpPr>
        <p:sp>
          <p:nvSpPr>
            <p:cNvPr id="11652" name="Google Shape;11652;p106"/>
            <p:cNvSpPr/>
            <p:nvPr/>
          </p:nvSpPr>
          <p:spPr>
            <a:xfrm>
              <a:off x="6876142" y="2592493"/>
              <a:ext cx="203786" cy="205246"/>
            </a:xfrm>
            <a:custGeom>
              <a:avLst/>
              <a:gdLst/>
              <a:ahLst/>
              <a:cxnLst/>
              <a:rect l="l" t="t" r="r" b="b"/>
              <a:pathLst>
                <a:path w="6835" h="6884" extrusionOk="0">
                  <a:moveTo>
                    <a:pt x="3096" y="1"/>
                  </a:moveTo>
                  <a:cubicBezTo>
                    <a:pt x="3001" y="1"/>
                    <a:pt x="2905" y="96"/>
                    <a:pt x="2905" y="167"/>
                  </a:cubicBezTo>
                  <a:lnTo>
                    <a:pt x="2905" y="596"/>
                  </a:lnTo>
                  <a:cubicBezTo>
                    <a:pt x="2905" y="691"/>
                    <a:pt x="2858" y="739"/>
                    <a:pt x="2786" y="739"/>
                  </a:cubicBezTo>
                  <a:cubicBezTo>
                    <a:pt x="2501" y="810"/>
                    <a:pt x="2239" y="930"/>
                    <a:pt x="1953" y="1072"/>
                  </a:cubicBezTo>
                  <a:cubicBezTo>
                    <a:pt x="1933" y="1082"/>
                    <a:pt x="1905" y="1088"/>
                    <a:pt x="1876" y="1088"/>
                  </a:cubicBezTo>
                  <a:cubicBezTo>
                    <a:pt x="1835" y="1088"/>
                    <a:pt x="1790" y="1076"/>
                    <a:pt x="1762" y="1049"/>
                  </a:cubicBezTo>
                  <a:lnTo>
                    <a:pt x="1453" y="739"/>
                  </a:lnTo>
                  <a:cubicBezTo>
                    <a:pt x="1429" y="715"/>
                    <a:pt x="1387" y="703"/>
                    <a:pt x="1343" y="703"/>
                  </a:cubicBezTo>
                  <a:cubicBezTo>
                    <a:pt x="1298" y="703"/>
                    <a:pt x="1250" y="715"/>
                    <a:pt x="1215" y="739"/>
                  </a:cubicBezTo>
                  <a:lnTo>
                    <a:pt x="738" y="1215"/>
                  </a:lnTo>
                  <a:cubicBezTo>
                    <a:pt x="691" y="1287"/>
                    <a:pt x="691" y="1406"/>
                    <a:pt x="738" y="1453"/>
                  </a:cubicBezTo>
                  <a:lnTo>
                    <a:pt x="1048" y="1763"/>
                  </a:lnTo>
                  <a:cubicBezTo>
                    <a:pt x="1096" y="1811"/>
                    <a:pt x="1096" y="1906"/>
                    <a:pt x="1072" y="1954"/>
                  </a:cubicBezTo>
                  <a:cubicBezTo>
                    <a:pt x="929" y="2192"/>
                    <a:pt x="810" y="2501"/>
                    <a:pt x="738" y="2787"/>
                  </a:cubicBezTo>
                  <a:cubicBezTo>
                    <a:pt x="715" y="2882"/>
                    <a:pt x="643" y="2906"/>
                    <a:pt x="595" y="2906"/>
                  </a:cubicBezTo>
                  <a:lnTo>
                    <a:pt x="167" y="2906"/>
                  </a:lnTo>
                  <a:cubicBezTo>
                    <a:pt x="95" y="2906"/>
                    <a:pt x="0" y="3001"/>
                    <a:pt x="0" y="3097"/>
                  </a:cubicBezTo>
                  <a:lnTo>
                    <a:pt x="0" y="3787"/>
                  </a:lnTo>
                  <a:cubicBezTo>
                    <a:pt x="0" y="3859"/>
                    <a:pt x="95" y="3954"/>
                    <a:pt x="167" y="3954"/>
                  </a:cubicBezTo>
                  <a:lnTo>
                    <a:pt x="595" y="3954"/>
                  </a:lnTo>
                  <a:cubicBezTo>
                    <a:pt x="691" y="3954"/>
                    <a:pt x="738" y="4025"/>
                    <a:pt x="738" y="4073"/>
                  </a:cubicBezTo>
                  <a:cubicBezTo>
                    <a:pt x="810" y="4383"/>
                    <a:pt x="929" y="4645"/>
                    <a:pt x="1072" y="4907"/>
                  </a:cubicBezTo>
                  <a:cubicBezTo>
                    <a:pt x="1096" y="4978"/>
                    <a:pt x="1096" y="5049"/>
                    <a:pt x="1048" y="5121"/>
                  </a:cubicBezTo>
                  <a:lnTo>
                    <a:pt x="738" y="5407"/>
                  </a:lnTo>
                  <a:cubicBezTo>
                    <a:pt x="691" y="5478"/>
                    <a:pt x="691" y="5597"/>
                    <a:pt x="738" y="5645"/>
                  </a:cubicBezTo>
                  <a:lnTo>
                    <a:pt x="1215" y="6121"/>
                  </a:lnTo>
                  <a:cubicBezTo>
                    <a:pt x="1250" y="6157"/>
                    <a:pt x="1298" y="6175"/>
                    <a:pt x="1343" y="6175"/>
                  </a:cubicBezTo>
                  <a:cubicBezTo>
                    <a:pt x="1387" y="6175"/>
                    <a:pt x="1429" y="6157"/>
                    <a:pt x="1453" y="6121"/>
                  </a:cubicBezTo>
                  <a:lnTo>
                    <a:pt x="1762" y="5835"/>
                  </a:lnTo>
                  <a:cubicBezTo>
                    <a:pt x="1793" y="5790"/>
                    <a:pt x="1842" y="5773"/>
                    <a:pt x="1886" y="5773"/>
                  </a:cubicBezTo>
                  <a:cubicBezTo>
                    <a:pt x="1912" y="5773"/>
                    <a:pt x="1935" y="5779"/>
                    <a:pt x="1953" y="5788"/>
                  </a:cubicBezTo>
                  <a:cubicBezTo>
                    <a:pt x="2191" y="5954"/>
                    <a:pt x="2501" y="6073"/>
                    <a:pt x="2786" y="6121"/>
                  </a:cubicBezTo>
                  <a:cubicBezTo>
                    <a:pt x="2882" y="6169"/>
                    <a:pt x="2905" y="6216"/>
                    <a:pt x="2905" y="6288"/>
                  </a:cubicBezTo>
                  <a:lnTo>
                    <a:pt x="2905" y="6693"/>
                  </a:lnTo>
                  <a:cubicBezTo>
                    <a:pt x="2905" y="6788"/>
                    <a:pt x="3001" y="6883"/>
                    <a:pt x="3096" y="6883"/>
                  </a:cubicBezTo>
                  <a:lnTo>
                    <a:pt x="3739" y="6883"/>
                  </a:lnTo>
                  <a:cubicBezTo>
                    <a:pt x="3834" y="6883"/>
                    <a:pt x="3929" y="6788"/>
                    <a:pt x="3929" y="6693"/>
                  </a:cubicBezTo>
                  <a:lnTo>
                    <a:pt x="3929" y="6288"/>
                  </a:lnTo>
                  <a:cubicBezTo>
                    <a:pt x="3929" y="6192"/>
                    <a:pt x="3977" y="6121"/>
                    <a:pt x="4049" y="6121"/>
                  </a:cubicBezTo>
                  <a:cubicBezTo>
                    <a:pt x="4334" y="6073"/>
                    <a:pt x="4620" y="5954"/>
                    <a:pt x="4882" y="5788"/>
                  </a:cubicBezTo>
                  <a:cubicBezTo>
                    <a:pt x="4900" y="5779"/>
                    <a:pt x="4923" y="5773"/>
                    <a:pt x="4950" y="5773"/>
                  </a:cubicBezTo>
                  <a:cubicBezTo>
                    <a:pt x="4996" y="5773"/>
                    <a:pt x="5051" y="5790"/>
                    <a:pt x="5096" y="5835"/>
                  </a:cubicBezTo>
                  <a:lnTo>
                    <a:pt x="5382" y="6121"/>
                  </a:lnTo>
                  <a:cubicBezTo>
                    <a:pt x="5418" y="6157"/>
                    <a:pt x="5466" y="6175"/>
                    <a:pt x="5510" y="6175"/>
                  </a:cubicBezTo>
                  <a:cubicBezTo>
                    <a:pt x="5555" y="6175"/>
                    <a:pt x="5597" y="6157"/>
                    <a:pt x="5620" y="6121"/>
                  </a:cubicBezTo>
                  <a:lnTo>
                    <a:pt x="6097" y="5645"/>
                  </a:lnTo>
                  <a:cubicBezTo>
                    <a:pt x="6168" y="5597"/>
                    <a:pt x="6168" y="5478"/>
                    <a:pt x="6097" y="5407"/>
                  </a:cubicBezTo>
                  <a:lnTo>
                    <a:pt x="5811" y="5121"/>
                  </a:lnTo>
                  <a:cubicBezTo>
                    <a:pt x="5739" y="5049"/>
                    <a:pt x="5739" y="4978"/>
                    <a:pt x="5763" y="4907"/>
                  </a:cubicBezTo>
                  <a:cubicBezTo>
                    <a:pt x="5930" y="4668"/>
                    <a:pt x="6049" y="4383"/>
                    <a:pt x="6097" y="4073"/>
                  </a:cubicBezTo>
                  <a:cubicBezTo>
                    <a:pt x="6120" y="3978"/>
                    <a:pt x="6192" y="3954"/>
                    <a:pt x="6239" y="3954"/>
                  </a:cubicBezTo>
                  <a:lnTo>
                    <a:pt x="6668" y="3954"/>
                  </a:lnTo>
                  <a:cubicBezTo>
                    <a:pt x="6763" y="3930"/>
                    <a:pt x="6835" y="3859"/>
                    <a:pt x="6835" y="3787"/>
                  </a:cubicBezTo>
                  <a:lnTo>
                    <a:pt x="6835" y="3097"/>
                  </a:lnTo>
                  <a:cubicBezTo>
                    <a:pt x="6835" y="3001"/>
                    <a:pt x="6763" y="2906"/>
                    <a:pt x="6668" y="2906"/>
                  </a:cubicBezTo>
                  <a:lnTo>
                    <a:pt x="6239" y="2906"/>
                  </a:lnTo>
                  <a:cubicBezTo>
                    <a:pt x="6168" y="2906"/>
                    <a:pt x="6097" y="2858"/>
                    <a:pt x="6097" y="2787"/>
                  </a:cubicBezTo>
                  <a:cubicBezTo>
                    <a:pt x="6049" y="2501"/>
                    <a:pt x="5930" y="2239"/>
                    <a:pt x="5763" y="1954"/>
                  </a:cubicBezTo>
                  <a:cubicBezTo>
                    <a:pt x="5739" y="1906"/>
                    <a:pt x="5739" y="1811"/>
                    <a:pt x="5811" y="1763"/>
                  </a:cubicBezTo>
                  <a:lnTo>
                    <a:pt x="6097" y="1453"/>
                  </a:lnTo>
                  <a:cubicBezTo>
                    <a:pt x="6168" y="1406"/>
                    <a:pt x="6168" y="1287"/>
                    <a:pt x="6097" y="1215"/>
                  </a:cubicBezTo>
                  <a:lnTo>
                    <a:pt x="5620" y="739"/>
                  </a:lnTo>
                  <a:cubicBezTo>
                    <a:pt x="5597" y="715"/>
                    <a:pt x="5555" y="703"/>
                    <a:pt x="5510" y="703"/>
                  </a:cubicBezTo>
                  <a:cubicBezTo>
                    <a:pt x="5466" y="703"/>
                    <a:pt x="5418" y="715"/>
                    <a:pt x="5382" y="739"/>
                  </a:cubicBezTo>
                  <a:lnTo>
                    <a:pt x="5096" y="1049"/>
                  </a:lnTo>
                  <a:cubicBezTo>
                    <a:pt x="5055" y="1076"/>
                    <a:pt x="5005" y="1088"/>
                    <a:pt x="4961" y="1088"/>
                  </a:cubicBezTo>
                  <a:cubicBezTo>
                    <a:pt x="4930" y="1088"/>
                    <a:pt x="4902" y="1082"/>
                    <a:pt x="4882" y="1072"/>
                  </a:cubicBezTo>
                  <a:cubicBezTo>
                    <a:pt x="4644" y="930"/>
                    <a:pt x="4334" y="810"/>
                    <a:pt x="4049" y="739"/>
                  </a:cubicBezTo>
                  <a:cubicBezTo>
                    <a:pt x="3953" y="715"/>
                    <a:pt x="3929" y="644"/>
                    <a:pt x="3929" y="596"/>
                  </a:cubicBezTo>
                  <a:lnTo>
                    <a:pt x="3929" y="167"/>
                  </a:lnTo>
                  <a:cubicBezTo>
                    <a:pt x="3929" y="96"/>
                    <a:pt x="3834" y="1"/>
                    <a:pt x="3739"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06"/>
            <p:cNvSpPr/>
            <p:nvPr/>
          </p:nvSpPr>
          <p:spPr>
            <a:xfrm>
              <a:off x="6973400" y="2764051"/>
              <a:ext cx="42635" cy="33691"/>
            </a:xfrm>
            <a:custGeom>
              <a:avLst/>
              <a:gdLst/>
              <a:ahLst/>
              <a:cxnLst/>
              <a:rect l="l" t="t" r="r" b="b"/>
              <a:pathLst>
                <a:path w="1430" h="1130" extrusionOk="0">
                  <a:moveTo>
                    <a:pt x="1230" y="0"/>
                  </a:moveTo>
                  <a:cubicBezTo>
                    <a:pt x="1196" y="0"/>
                    <a:pt x="1165" y="12"/>
                    <a:pt x="1144" y="34"/>
                  </a:cubicBezTo>
                  <a:cubicBezTo>
                    <a:pt x="882" y="200"/>
                    <a:pt x="596" y="319"/>
                    <a:pt x="310" y="367"/>
                  </a:cubicBezTo>
                  <a:cubicBezTo>
                    <a:pt x="239" y="367"/>
                    <a:pt x="191" y="438"/>
                    <a:pt x="191" y="534"/>
                  </a:cubicBezTo>
                  <a:lnTo>
                    <a:pt x="191" y="939"/>
                  </a:lnTo>
                  <a:cubicBezTo>
                    <a:pt x="191" y="1034"/>
                    <a:pt x="96" y="1129"/>
                    <a:pt x="1" y="1129"/>
                  </a:cubicBezTo>
                  <a:lnTo>
                    <a:pt x="477" y="1129"/>
                  </a:lnTo>
                  <a:cubicBezTo>
                    <a:pt x="572" y="1129"/>
                    <a:pt x="667" y="1034"/>
                    <a:pt x="667" y="939"/>
                  </a:cubicBezTo>
                  <a:lnTo>
                    <a:pt x="667" y="534"/>
                  </a:lnTo>
                  <a:cubicBezTo>
                    <a:pt x="667" y="462"/>
                    <a:pt x="691" y="415"/>
                    <a:pt x="787" y="367"/>
                  </a:cubicBezTo>
                  <a:cubicBezTo>
                    <a:pt x="1025" y="319"/>
                    <a:pt x="1239" y="248"/>
                    <a:pt x="1430" y="129"/>
                  </a:cubicBezTo>
                  <a:lnTo>
                    <a:pt x="1358" y="57"/>
                  </a:lnTo>
                  <a:cubicBezTo>
                    <a:pt x="1319" y="18"/>
                    <a:pt x="1272" y="0"/>
                    <a:pt x="123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06"/>
            <p:cNvSpPr/>
            <p:nvPr/>
          </p:nvSpPr>
          <p:spPr>
            <a:xfrm>
              <a:off x="6973400" y="2592493"/>
              <a:ext cx="42635" cy="32409"/>
            </a:xfrm>
            <a:custGeom>
              <a:avLst/>
              <a:gdLst/>
              <a:ahLst/>
              <a:cxnLst/>
              <a:rect l="l" t="t" r="r" b="b"/>
              <a:pathLst>
                <a:path w="1430" h="1087" extrusionOk="0">
                  <a:moveTo>
                    <a:pt x="1" y="1"/>
                  </a:moveTo>
                  <a:cubicBezTo>
                    <a:pt x="96" y="1"/>
                    <a:pt x="191" y="96"/>
                    <a:pt x="191" y="167"/>
                  </a:cubicBezTo>
                  <a:lnTo>
                    <a:pt x="191" y="596"/>
                  </a:lnTo>
                  <a:cubicBezTo>
                    <a:pt x="191" y="644"/>
                    <a:pt x="215" y="715"/>
                    <a:pt x="310" y="739"/>
                  </a:cubicBezTo>
                  <a:cubicBezTo>
                    <a:pt x="596" y="810"/>
                    <a:pt x="906" y="930"/>
                    <a:pt x="1144" y="1072"/>
                  </a:cubicBezTo>
                  <a:cubicBezTo>
                    <a:pt x="1161" y="1081"/>
                    <a:pt x="1185" y="1087"/>
                    <a:pt x="1212" y="1087"/>
                  </a:cubicBezTo>
                  <a:cubicBezTo>
                    <a:pt x="1258" y="1087"/>
                    <a:pt x="1313" y="1070"/>
                    <a:pt x="1358" y="1025"/>
                  </a:cubicBezTo>
                  <a:lnTo>
                    <a:pt x="1430" y="953"/>
                  </a:lnTo>
                  <a:cubicBezTo>
                    <a:pt x="1239" y="834"/>
                    <a:pt x="1025" y="763"/>
                    <a:pt x="787" y="715"/>
                  </a:cubicBezTo>
                  <a:cubicBezTo>
                    <a:pt x="715" y="715"/>
                    <a:pt x="667" y="620"/>
                    <a:pt x="667" y="596"/>
                  </a:cubicBezTo>
                  <a:lnTo>
                    <a:pt x="667" y="167"/>
                  </a:lnTo>
                  <a:cubicBezTo>
                    <a:pt x="667" y="72"/>
                    <a:pt x="572" y="1"/>
                    <a:pt x="47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06"/>
            <p:cNvSpPr/>
            <p:nvPr/>
          </p:nvSpPr>
          <p:spPr>
            <a:xfrm>
              <a:off x="7033060" y="2613453"/>
              <a:ext cx="46869" cy="163148"/>
            </a:xfrm>
            <a:custGeom>
              <a:avLst/>
              <a:gdLst/>
              <a:ahLst/>
              <a:cxnLst/>
              <a:rect l="l" t="t" r="r" b="b"/>
              <a:pathLst>
                <a:path w="1572" h="5472" extrusionOk="0">
                  <a:moveTo>
                    <a:pt x="247" y="0"/>
                  </a:moveTo>
                  <a:cubicBezTo>
                    <a:pt x="203" y="0"/>
                    <a:pt x="155" y="12"/>
                    <a:pt x="119" y="36"/>
                  </a:cubicBezTo>
                  <a:lnTo>
                    <a:pt x="0" y="155"/>
                  </a:lnTo>
                  <a:lnTo>
                    <a:pt x="357" y="512"/>
                  </a:lnTo>
                  <a:cubicBezTo>
                    <a:pt x="429" y="584"/>
                    <a:pt x="429" y="703"/>
                    <a:pt x="357" y="750"/>
                  </a:cubicBezTo>
                  <a:lnTo>
                    <a:pt x="72" y="1060"/>
                  </a:lnTo>
                  <a:cubicBezTo>
                    <a:pt x="0" y="1108"/>
                    <a:pt x="0" y="1203"/>
                    <a:pt x="24" y="1251"/>
                  </a:cubicBezTo>
                  <a:cubicBezTo>
                    <a:pt x="191" y="1536"/>
                    <a:pt x="310" y="1798"/>
                    <a:pt x="357" y="2084"/>
                  </a:cubicBezTo>
                  <a:cubicBezTo>
                    <a:pt x="357" y="2155"/>
                    <a:pt x="429" y="2203"/>
                    <a:pt x="500" y="2203"/>
                  </a:cubicBezTo>
                  <a:lnTo>
                    <a:pt x="929" y="2203"/>
                  </a:lnTo>
                  <a:cubicBezTo>
                    <a:pt x="1024" y="2203"/>
                    <a:pt x="1096" y="2298"/>
                    <a:pt x="1096" y="2394"/>
                  </a:cubicBezTo>
                  <a:lnTo>
                    <a:pt x="1096" y="3084"/>
                  </a:lnTo>
                  <a:cubicBezTo>
                    <a:pt x="1096" y="3156"/>
                    <a:pt x="1024" y="3251"/>
                    <a:pt x="929" y="3251"/>
                  </a:cubicBezTo>
                  <a:lnTo>
                    <a:pt x="500" y="3251"/>
                  </a:lnTo>
                  <a:cubicBezTo>
                    <a:pt x="453" y="3251"/>
                    <a:pt x="381" y="3275"/>
                    <a:pt x="357" y="3370"/>
                  </a:cubicBezTo>
                  <a:cubicBezTo>
                    <a:pt x="310" y="3680"/>
                    <a:pt x="191" y="3965"/>
                    <a:pt x="24" y="4204"/>
                  </a:cubicBezTo>
                  <a:cubicBezTo>
                    <a:pt x="0" y="4275"/>
                    <a:pt x="0" y="4346"/>
                    <a:pt x="72" y="4418"/>
                  </a:cubicBezTo>
                  <a:lnTo>
                    <a:pt x="357" y="4704"/>
                  </a:lnTo>
                  <a:cubicBezTo>
                    <a:pt x="429" y="4775"/>
                    <a:pt x="429" y="4894"/>
                    <a:pt x="357" y="4942"/>
                  </a:cubicBezTo>
                  <a:lnTo>
                    <a:pt x="0" y="5299"/>
                  </a:lnTo>
                  <a:lnTo>
                    <a:pt x="119" y="5418"/>
                  </a:lnTo>
                  <a:cubicBezTo>
                    <a:pt x="155" y="5454"/>
                    <a:pt x="203" y="5472"/>
                    <a:pt x="247" y="5472"/>
                  </a:cubicBezTo>
                  <a:cubicBezTo>
                    <a:pt x="292" y="5472"/>
                    <a:pt x="334" y="5454"/>
                    <a:pt x="357" y="5418"/>
                  </a:cubicBezTo>
                  <a:lnTo>
                    <a:pt x="834" y="4942"/>
                  </a:lnTo>
                  <a:cubicBezTo>
                    <a:pt x="905" y="4894"/>
                    <a:pt x="905" y="4775"/>
                    <a:pt x="834" y="4704"/>
                  </a:cubicBezTo>
                  <a:lnTo>
                    <a:pt x="548" y="4418"/>
                  </a:lnTo>
                  <a:cubicBezTo>
                    <a:pt x="476" y="4346"/>
                    <a:pt x="476" y="4275"/>
                    <a:pt x="500" y="4204"/>
                  </a:cubicBezTo>
                  <a:cubicBezTo>
                    <a:pt x="667" y="3942"/>
                    <a:pt x="786" y="3680"/>
                    <a:pt x="834" y="3370"/>
                  </a:cubicBezTo>
                  <a:cubicBezTo>
                    <a:pt x="834" y="3322"/>
                    <a:pt x="905" y="3251"/>
                    <a:pt x="976" y="3251"/>
                  </a:cubicBezTo>
                  <a:lnTo>
                    <a:pt x="1405" y="3251"/>
                  </a:lnTo>
                  <a:cubicBezTo>
                    <a:pt x="1500" y="3251"/>
                    <a:pt x="1572" y="3156"/>
                    <a:pt x="1572" y="3084"/>
                  </a:cubicBezTo>
                  <a:lnTo>
                    <a:pt x="1572" y="2394"/>
                  </a:lnTo>
                  <a:cubicBezTo>
                    <a:pt x="1572" y="2275"/>
                    <a:pt x="1500" y="2203"/>
                    <a:pt x="1405" y="2203"/>
                  </a:cubicBezTo>
                  <a:lnTo>
                    <a:pt x="976" y="2203"/>
                  </a:lnTo>
                  <a:cubicBezTo>
                    <a:pt x="929" y="2203"/>
                    <a:pt x="857" y="2179"/>
                    <a:pt x="834" y="2084"/>
                  </a:cubicBezTo>
                  <a:cubicBezTo>
                    <a:pt x="786" y="1798"/>
                    <a:pt x="667" y="1489"/>
                    <a:pt x="500" y="1251"/>
                  </a:cubicBezTo>
                  <a:cubicBezTo>
                    <a:pt x="476" y="1203"/>
                    <a:pt x="476" y="1108"/>
                    <a:pt x="548" y="1060"/>
                  </a:cubicBezTo>
                  <a:lnTo>
                    <a:pt x="834" y="750"/>
                  </a:lnTo>
                  <a:cubicBezTo>
                    <a:pt x="905" y="703"/>
                    <a:pt x="905" y="584"/>
                    <a:pt x="834" y="512"/>
                  </a:cubicBezTo>
                  <a:lnTo>
                    <a:pt x="357" y="36"/>
                  </a:lnTo>
                  <a:cubicBezTo>
                    <a:pt x="334" y="12"/>
                    <a:pt x="292" y="0"/>
                    <a:pt x="24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06"/>
            <p:cNvSpPr/>
            <p:nvPr/>
          </p:nvSpPr>
          <p:spPr>
            <a:xfrm>
              <a:off x="6734848" y="2454031"/>
              <a:ext cx="179665" cy="178979"/>
            </a:xfrm>
            <a:custGeom>
              <a:avLst/>
              <a:gdLst/>
              <a:ahLst/>
              <a:cxnLst/>
              <a:rect l="l" t="t" r="r" b="b"/>
              <a:pathLst>
                <a:path w="6026" h="6003" extrusionOk="0">
                  <a:moveTo>
                    <a:pt x="2715" y="1"/>
                  </a:moveTo>
                  <a:cubicBezTo>
                    <a:pt x="2620" y="1"/>
                    <a:pt x="2548" y="49"/>
                    <a:pt x="2548" y="144"/>
                  </a:cubicBezTo>
                  <a:lnTo>
                    <a:pt x="2548" y="501"/>
                  </a:lnTo>
                  <a:cubicBezTo>
                    <a:pt x="2548" y="572"/>
                    <a:pt x="2501" y="620"/>
                    <a:pt x="2429" y="644"/>
                  </a:cubicBezTo>
                  <a:cubicBezTo>
                    <a:pt x="2191" y="715"/>
                    <a:pt x="1953" y="811"/>
                    <a:pt x="1715" y="954"/>
                  </a:cubicBezTo>
                  <a:cubicBezTo>
                    <a:pt x="1695" y="963"/>
                    <a:pt x="1671" y="969"/>
                    <a:pt x="1647" y="969"/>
                  </a:cubicBezTo>
                  <a:cubicBezTo>
                    <a:pt x="1612" y="969"/>
                    <a:pt x="1576" y="958"/>
                    <a:pt x="1548" y="930"/>
                  </a:cubicBezTo>
                  <a:lnTo>
                    <a:pt x="1286" y="644"/>
                  </a:lnTo>
                  <a:cubicBezTo>
                    <a:pt x="1250" y="620"/>
                    <a:pt x="1209" y="608"/>
                    <a:pt x="1170" y="608"/>
                  </a:cubicBezTo>
                  <a:cubicBezTo>
                    <a:pt x="1131" y="608"/>
                    <a:pt x="1095" y="620"/>
                    <a:pt x="1072" y="644"/>
                  </a:cubicBezTo>
                  <a:lnTo>
                    <a:pt x="643" y="1073"/>
                  </a:lnTo>
                  <a:cubicBezTo>
                    <a:pt x="595" y="1120"/>
                    <a:pt x="595" y="1215"/>
                    <a:pt x="643" y="1287"/>
                  </a:cubicBezTo>
                  <a:lnTo>
                    <a:pt x="929" y="1549"/>
                  </a:lnTo>
                  <a:cubicBezTo>
                    <a:pt x="976" y="1597"/>
                    <a:pt x="976" y="1668"/>
                    <a:pt x="953" y="1716"/>
                  </a:cubicBezTo>
                  <a:cubicBezTo>
                    <a:pt x="834" y="1930"/>
                    <a:pt x="714" y="2168"/>
                    <a:pt x="643" y="2430"/>
                  </a:cubicBezTo>
                  <a:cubicBezTo>
                    <a:pt x="619" y="2501"/>
                    <a:pt x="595" y="2549"/>
                    <a:pt x="500" y="2549"/>
                  </a:cubicBezTo>
                  <a:lnTo>
                    <a:pt x="143" y="2549"/>
                  </a:lnTo>
                  <a:cubicBezTo>
                    <a:pt x="48" y="2549"/>
                    <a:pt x="0" y="2621"/>
                    <a:pt x="0" y="2716"/>
                  </a:cubicBezTo>
                  <a:lnTo>
                    <a:pt x="0" y="3311"/>
                  </a:lnTo>
                  <a:cubicBezTo>
                    <a:pt x="0" y="3383"/>
                    <a:pt x="48" y="3454"/>
                    <a:pt x="143" y="3454"/>
                  </a:cubicBezTo>
                  <a:lnTo>
                    <a:pt x="500" y="3454"/>
                  </a:lnTo>
                  <a:cubicBezTo>
                    <a:pt x="572" y="3454"/>
                    <a:pt x="619" y="3502"/>
                    <a:pt x="643" y="3573"/>
                  </a:cubicBezTo>
                  <a:cubicBezTo>
                    <a:pt x="714" y="3811"/>
                    <a:pt x="810" y="4049"/>
                    <a:pt x="953" y="4288"/>
                  </a:cubicBezTo>
                  <a:cubicBezTo>
                    <a:pt x="976" y="4335"/>
                    <a:pt x="976" y="4407"/>
                    <a:pt x="929" y="4454"/>
                  </a:cubicBezTo>
                  <a:lnTo>
                    <a:pt x="643" y="4740"/>
                  </a:lnTo>
                  <a:cubicBezTo>
                    <a:pt x="595" y="4788"/>
                    <a:pt x="595" y="4883"/>
                    <a:pt x="643" y="4931"/>
                  </a:cubicBezTo>
                  <a:lnTo>
                    <a:pt x="1072" y="5359"/>
                  </a:lnTo>
                  <a:cubicBezTo>
                    <a:pt x="1095" y="5383"/>
                    <a:pt x="1131" y="5395"/>
                    <a:pt x="1170" y="5395"/>
                  </a:cubicBezTo>
                  <a:cubicBezTo>
                    <a:pt x="1209" y="5395"/>
                    <a:pt x="1250" y="5383"/>
                    <a:pt x="1286" y="5359"/>
                  </a:cubicBezTo>
                  <a:lnTo>
                    <a:pt x="1548" y="5097"/>
                  </a:lnTo>
                  <a:cubicBezTo>
                    <a:pt x="1578" y="5052"/>
                    <a:pt x="1618" y="5035"/>
                    <a:pt x="1655" y="5035"/>
                  </a:cubicBezTo>
                  <a:cubicBezTo>
                    <a:pt x="1677" y="5035"/>
                    <a:pt x="1697" y="5041"/>
                    <a:pt x="1715" y="5050"/>
                  </a:cubicBezTo>
                  <a:cubicBezTo>
                    <a:pt x="1929" y="5169"/>
                    <a:pt x="2167" y="5288"/>
                    <a:pt x="2429" y="5359"/>
                  </a:cubicBezTo>
                  <a:cubicBezTo>
                    <a:pt x="2501" y="5383"/>
                    <a:pt x="2548" y="5407"/>
                    <a:pt x="2548" y="5502"/>
                  </a:cubicBezTo>
                  <a:lnTo>
                    <a:pt x="2548" y="5859"/>
                  </a:lnTo>
                  <a:cubicBezTo>
                    <a:pt x="2548" y="5955"/>
                    <a:pt x="2620" y="6002"/>
                    <a:pt x="2715" y="6002"/>
                  </a:cubicBezTo>
                  <a:lnTo>
                    <a:pt x="3310" y="6002"/>
                  </a:lnTo>
                  <a:cubicBezTo>
                    <a:pt x="3382" y="6002"/>
                    <a:pt x="3453" y="5955"/>
                    <a:pt x="3453" y="5859"/>
                  </a:cubicBezTo>
                  <a:lnTo>
                    <a:pt x="3453" y="5502"/>
                  </a:lnTo>
                  <a:cubicBezTo>
                    <a:pt x="3453" y="5454"/>
                    <a:pt x="3501" y="5383"/>
                    <a:pt x="3572" y="5359"/>
                  </a:cubicBezTo>
                  <a:cubicBezTo>
                    <a:pt x="3810" y="5288"/>
                    <a:pt x="4048" y="5216"/>
                    <a:pt x="4287" y="5050"/>
                  </a:cubicBezTo>
                  <a:cubicBezTo>
                    <a:pt x="4313" y="5041"/>
                    <a:pt x="4336" y="5035"/>
                    <a:pt x="4357" y="5035"/>
                  </a:cubicBezTo>
                  <a:cubicBezTo>
                    <a:pt x="4393" y="5035"/>
                    <a:pt x="4423" y="5052"/>
                    <a:pt x="4453" y="5097"/>
                  </a:cubicBezTo>
                  <a:lnTo>
                    <a:pt x="4739" y="5359"/>
                  </a:lnTo>
                  <a:cubicBezTo>
                    <a:pt x="4763" y="5383"/>
                    <a:pt x="4799" y="5395"/>
                    <a:pt x="4837" y="5395"/>
                  </a:cubicBezTo>
                  <a:cubicBezTo>
                    <a:pt x="4876" y="5395"/>
                    <a:pt x="4918" y="5383"/>
                    <a:pt x="4953" y="5359"/>
                  </a:cubicBezTo>
                  <a:lnTo>
                    <a:pt x="5358" y="4931"/>
                  </a:lnTo>
                  <a:cubicBezTo>
                    <a:pt x="5430" y="4883"/>
                    <a:pt x="5430" y="4788"/>
                    <a:pt x="5358" y="4740"/>
                  </a:cubicBezTo>
                  <a:lnTo>
                    <a:pt x="5096" y="4454"/>
                  </a:lnTo>
                  <a:cubicBezTo>
                    <a:pt x="5025" y="4407"/>
                    <a:pt x="5025" y="4335"/>
                    <a:pt x="5073" y="4288"/>
                  </a:cubicBezTo>
                  <a:cubicBezTo>
                    <a:pt x="5192" y="4073"/>
                    <a:pt x="5311" y="3835"/>
                    <a:pt x="5358" y="3573"/>
                  </a:cubicBezTo>
                  <a:cubicBezTo>
                    <a:pt x="5382" y="3502"/>
                    <a:pt x="5430" y="3454"/>
                    <a:pt x="5501" y="3454"/>
                  </a:cubicBezTo>
                  <a:lnTo>
                    <a:pt x="5858" y="3454"/>
                  </a:lnTo>
                  <a:cubicBezTo>
                    <a:pt x="5954" y="3430"/>
                    <a:pt x="6025" y="3335"/>
                    <a:pt x="6025" y="3264"/>
                  </a:cubicBezTo>
                  <a:lnTo>
                    <a:pt x="6025" y="2668"/>
                  </a:lnTo>
                  <a:cubicBezTo>
                    <a:pt x="6025" y="2597"/>
                    <a:pt x="5954" y="2525"/>
                    <a:pt x="5858" y="2525"/>
                  </a:cubicBezTo>
                  <a:lnTo>
                    <a:pt x="5501" y="2525"/>
                  </a:lnTo>
                  <a:cubicBezTo>
                    <a:pt x="5454" y="2525"/>
                    <a:pt x="5382" y="2478"/>
                    <a:pt x="5358" y="2406"/>
                  </a:cubicBezTo>
                  <a:cubicBezTo>
                    <a:pt x="5311" y="2168"/>
                    <a:pt x="5215" y="1930"/>
                    <a:pt x="5073" y="1692"/>
                  </a:cubicBezTo>
                  <a:cubicBezTo>
                    <a:pt x="5025" y="1644"/>
                    <a:pt x="5025" y="1573"/>
                    <a:pt x="5096" y="1525"/>
                  </a:cubicBezTo>
                  <a:lnTo>
                    <a:pt x="5358" y="1239"/>
                  </a:lnTo>
                  <a:cubicBezTo>
                    <a:pt x="5430" y="1192"/>
                    <a:pt x="5430" y="1096"/>
                    <a:pt x="5358" y="1049"/>
                  </a:cubicBezTo>
                  <a:lnTo>
                    <a:pt x="4953" y="620"/>
                  </a:lnTo>
                  <a:cubicBezTo>
                    <a:pt x="4918" y="596"/>
                    <a:pt x="4876" y="584"/>
                    <a:pt x="4837" y="584"/>
                  </a:cubicBezTo>
                  <a:cubicBezTo>
                    <a:pt x="4799" y="584"/>
                    <a:pt x="4763" y="596"/>
                    <a:pt x="4739" y="620"/>
                  </a:cubicBezTo>
                  <a:lnTo>
                    <a:pt x="4453" y="882"/>
                  </a:lnTo>
                  <a:cubicBezTo>
                    <a:pt x="4423" y="927"/>
                    <a:pt x="4383" y="944"/>
                    <a:pt x="4346" y="944"/>
                  </a:cubicBezTo>
                  <a:cubicBezTo>
                    <a:pt x="4325" y="944"/>
                    <a:pt x="4304" y="938"/>
                    <a:pt x="4287" y="930"/>
                  </a:cubicBezTo>
                  <a:cubicBezTo>
                    <a:pt x="4072" y="811"/>
                    <a:pt x="3834" y="692"/>
                    <a:pt x="3572" y="620"/>
                  </a:cubicBezTo>
                  <a:cubicBezTo>
                    <a:pt x="3501" y="596"/>
                    <a:pt x="3453" y="572"/>
                    <a:pt x="3453" y="477"/>
                  </a:cubicBezTo>
                  <a:lnTo>
                    <a:pt x="3453" y="144"/>
                  </a:lnTo>
                  <a:cubicBezTo>
                    <a:pt x="3453" y="49"/>
                    <a:pt x="3382" y="1"/>
                    <a:pt x="3310"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06"/>
            <p:cNvSpPr/>
            <p:nvPr/>
          </p:nvSpPr>
          <p:spPr>
            <a:xfrm>
              <a:off x="6820030" y="2602452"/>
              <a:ext cx="37656" cy="28414"/>
            </a:xfrm>
            <a:custGeom>
              <a:avLst/>
              <a:gdLst/>
              <a:ahLst/>
              <a:cxnLst/>
              <a:rect l="l" t="t" r="r" b="b"/>
              <a:pathLst>
                <a:path w="1263" h="953" extrusionOk="0">
                  <a:moveTo>
                    <a:pt x="977" y="0"/>
                  </a:moveTo>
                  <a:cubicBezTo>
                    <a:pt x="787" y="143"/>
                    <a:pt x="548" y="214"/>
                    <a:pt x="263" y="286"/>
                  </a:cubicBezTo>
                  <a:cubicBezTo>
                    <a:pt x="215" y="310"/>
                    <a:pt x="144" y="381"/>
                    <a:pt x="144" y="429"/>
                  </a:cubicBezTo>
                  <a:lnTo>
                    <a:pt x="144" y="786"/>
                  </a:lnTo>
                  <a:cubicBezTo>
                    <a:pt x="144" y="881"/>
                    <a:pt x="96" y="953"/>
                    <a:pt x="1" y="953"/>
                  </a:cubicBezTo>
                  <a:lnTo>
                    <a:pt x="477" y="953"/>
                  </a:lnTo>
                  <a:cubicBezTo>
                    <a:pt x="572" y="953"/>
                    <a:pt x="620" y="881"/>
                    <a:pt x="620" y="786"/>
                  </a:cubicBezTo>
                  <a:lnTo>
                    <a:pt x="620" y="429"/>
                  </a:lnTo>
                  <a:cubicBezTo>
                    <a:pt x="620" y="357"/>
                    <a:pt x="691" y="310"/>
                    <a:pt x="739" y="286"/>
                  </a:cubicBezTo>
                  <a:cubicBezTo>
                    <a:pt x="930" y="262"/>
                    <a:pt x="1096" y="191"/>
                    <a:pt x="1263" y="95"/>
                  </a:cubicBezTo>
                  <a:lnTo>
                    <a:pt x="1168" y="24"/>
                  </a:lnTo>
                  <a:cubicBezTo>
                    <a:pt x="1144" y="0"/>
                    <a:pt x="1049" y="0"/>
                    <a:pt x="97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06"/>
            <p:cNvSpPr/>
            <p:nvPr/>
          </p:nvSpPr>
          <p:spPr>
            <a:xfrm>
              <a:off x="6820030" y="2453345"/>
              <a:ext cx="37656" cy="28831"/>
            </a:xfrm>
            <a:custGeom>
              <a:avLst/>
              <a:gdLst/>
              <a:ahLst/>
              <a:cxnLst/>
              <a:rect l="l" t="t" r="r" b="b"/>
              <a:pathLst>
                <a:path w="1263" h="967" extrusionOk="0">
                  <a:moveTo>
                    <a:pt x="1" y="0"/>
                  </a:moveTo>
                  <a:cubicBezTo>
                    <a:pt x="96" y="0"/>
                    <a:pt x="144" y="48"/>
                    <a:pt x="144" y="143"/>
                  </a:cubicBezTo>
                  <a:lnTo>
                    <a:pt x="144" y="500"/>
                  </a:lnTo>
                  <a:cubicBezTo>
                    <a:pt x="144" y="595"/>
                    <a:pt x="215" y="619"/>
                    <a:pt x="263" y="643"/>
                  </a:cubicBezTo>
                  <a:cubicBezTo>
                    <a:pt x="548" y="715"/>
                    <a:pt x="787" y="834"/>
                    <a:pt x="977" y="953"/>
                  </a:cubicBezTo>
                  <a:cubicBezTo>
                    <a:pt x="1003" y="961"/>
                    <a:pt x="1026" y="967"/>
                    <a:pt x="1048" y="967"/>
                  </a:cubicBezTo>
                  <a:cubicBezTo>
                    <a:pt x="1087" y="967"/>
                    <a:pt x="1122" y="950"/>
                    <a:pt x="1168" y="905"/>
                  </a:cubicBezTo>
                  <a:lnTo>
                    <a:pt x="1263" y="834"/>
                  </a:lnTo>
                  <a:cubicBezTo>
                    <a:pt x="1096" y="762"/>
                    <a:pt x="930" y="667"/>
                    <a:pt x="739" y="643"/>
                  </a:cubicBezTo>
                  <a:cubicBezTo>
                    <a:pt x="691" y="643"/>
                    <a:pt x="620" y="595"/>
                    <a:pt x="620" y="500"/>
                  </a:cubicBezTo>
                  <a:lnTo>
                    <a:pt x="620" y="143"/>
                  </a:lnTo>
                  <a:cubicBezTo>
                    <a:pt x="620" y="48"/>
                    <a:pt x="572" y="0"/>
                    <a:pt x="47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06"/>
            <p:cNvSpPr/>
            <p:nvPr/>
          </p:nvSpPr>
          <p:spPr>
            <a:xfrm>
              <a:off x="6871163" y="2471443"/>
              <a:ext cx="43351" cy="142754"/>
            </a:xfrm>
            <a:custGeom>
              <a:avLst/>
              <a:gdLst/>
              <a:ahLst/>
              <a:cxnLst/>
              <a:rect l="l" t="t" r="r" b="b"/>
              <a:pathLst>
                <a:path w="1454" h="4788" extrusionOk="0">
                  <a:moveTo>
                    <a:pt x="265" y="0"/>
                  </a:moveTo>
                  <a:cubicBezTo>
                    <a:pt x="227" y="0"/>
                    <a:pt x="191" y="12"/>
                    <a:pt x="167" y="36"/>
                  </a:cubicBezTo>
                  <a:lnTo>
                    <a:pt x="48" y="155"/>
                  </a:lnTo>
                  <a:lnTo>
                    <a:pt x="334" y="465"/>
                  </a:lnTo>
                  <a:cubicBezTo>
                    <a:pt x="405" y="512"/>
                    <a:pt x="405" y="608"/>
                    <a:pt x="334" y="655"/>
                  </a:cubicBezTo>
                  <a:lnTo>
                    <a:pt x="72" y="941"/>
                  </a:lnTo>
                  <a:cubicBezTo>
                    <a:pt x="24" y="989"/>
                    <a:pt x="24" y="1060"/>
                    <a:pt x="48" y="1108"/>
                  </a:cubicBezTo>
                  <a:cubicBezTo>
                    <a:pt x="191" y="1322"/>
                    <a:pt x="286" y="1560"/>
                    <a:pt x="334" y="1822"/>
                  </a:cubicBezTo>
                  <a:cubicBezTo>
                    <a:pt x="358" y="1894"/>
                    <a:pt x="429" y="1941"/>
                    <a:pt x="477" y="1941"/>
                  </a:cubicBezTo>
                  <a:lnTo>
                    <a:pt x="834" y="1941"/>
                  </a:lnTo>
                  <a:cubicBezTo>
                    <a:pt x="929" y="1941"/>
                    <a:pt x="1001" y="2013"/>
                    <a:pt x="1001" y="2084"/>
                  </a:cubicBezTo>
                  <a:lnTo>
                    <a:pt x="1001" y="2680"/>
                  </a:lnTo>
                  <a:cubicBezTo>
                    <a:pt x="1001" y="2775"/>
                    <a:pt x="929" y="2846"/>
                    <a:pt x="834" y="2846"/>
                  </a:cubicBezTo>
                  <a:lnTo>
                    <a:pt x="477" y="2846"/>
                  </a:lnTo>
                  <a:cubicBezTo>
                    <a:pt x="405" y="2846"/>
                    <a:pt x="358" y="2894"/>
                    <a:pt x="334" y="2965"/>
                  </a:cubicBezTo>
                  <a:cubicBezTo>
                    <a:pt x="286" y="3227"/>
                    <a:pt x="191" y="3465"/>
                    <a:pt x="48" y="3680"/>
                  </a:cubicBezTo>
                  <a:cubicBezTo>
                    <a:pt x="0" y="3727"/>
                    <a:pt x="0" y="3799"/>
                    <a:pt x="72" y="3846"/>
                  </a:cubicBezTo>
                  <a:lnTo>
                    <a:pt x="334" y="4108"/>
                  </a:lnTo>
                  <a:cubicBezTo>
                    <a:pt x="405" y="4180"/>
                    <a:pt x="405" y="4275"/>
                    <a:pt x="334" y="4323"/>
                  </a:cubicBezTo>
                  <a:lnTo>
                    <a:pt x="48" y="4632"/>
                  </a:lnTo>
                  <a:lnTo>
                    <a:pt x="167" y="4751"/>
                  </a:lnTo>
                  <a:cubicBezTo>
                    <a:pt x="191" y="4775"/>
                    <a:pt x="227" y="4787"/>
                    <a:pt x="265" y="4787"/>
                  </a:cubicBezTo>
                  <a:cubicBezTo>
                    <a:pt x="304" y="4787"/>
                    <a:pt x="346" y="4775"/>
                    <a:pt x="381" y="4751"/>
                  </a:cubicBezTo>
                  <a:lnTo>
                    <a:pt x="786" y="4323"/>
                  </a:lnTo>
                  <a:cubicBezTo>
                    <a:pt x="858" y="4275"/>
                    <a:pt x="858" y="4180"/>
                    <a:pt x="786" y="4108"/>
                  </a:cubicBezTo>
                  <a:lnTo>
                    <a:pt x="524" y="3846"/>
                  </a:lnTo>
                  <a:cubicBezTo>
                    <a:pt x="453" y="3799"/>
                    <a:pt x="453" y="3727"/>
                    <a:pt x="501" y="3680"/>
                  </a:cubicBezTo>
                  <a:cubicBezTo>
                    <a:pt x="643" y="3465"/>
                    <a:pt x="739" y="3227"/>
                    <a:pt x="786" y="2965"/>
                  </a:cubicBezTo>
                  <a:cubicBezTo>
                    <a:pt x="810" y="2894"/>
                    <a:pt x="882" y="2846"/>
                    <a:pt x="929" y="2846"/>
                  </a:cubicBezTo>
                  <a:lnTo>
                    <a:pt x="1286" y="2846"/>
                  </a:lnTo>
                  <a:cubicBezTo>
                    <a:pt x="1382" y="2846"/>
                    <a:pt x="1453" y="2775"/>
                    <a:pt x="1453" y="2680"/>
                  </a:cubicBezTo>
                  <a:lnTo>
                    <a:pt x="1453" y="2084"/>
                  </a:lnTo>
                  <a:cubicBezTo>
                    <a:pt x="1453" y="2013"/>
                    <a:pt x="1382" y="1941"/>
                    <a:pt x="1286" y="1941"/>
                  </a:cubicBezTo>
                  <a:lnTo>
                    <a:pt x="929" y="1941"/>
                  </a:lnTo>
                  <a:cubicBezTo>
                    <a:pt x="858" y="1941"/>
                    <a:pt x="810" y="1894"/>
                    <a:pt x="786" y="1822"/>
                  </a:cubicBezTo>
                  <a:cubicBezTo>
                    <a:pt x="739" y="1560"/>
                    <a:pt x="643" y="1322"/>
                    <a:pt x="501" y="1108"/>
                  </a:cubicBezTo>
                  <a:cubicBezTo>
                    <a:pt x="453" y="1060"/>
                    <a:pt x="453" y="989"/>
                    <a:pt x="524" y="941"/>
                  </a:cubicBezTo>
                  <a:lnTo>
                    <a:pt x="786" y="655"/>
                  </a:lnTo>
                  <a:cubicBezTo>
                    <a:pt x="858" y="608"/>
                    <a:pt x="858" y="512"/>
                    <a:pt x="786" y="465"/>
                  </a:cubicBezTo>
                  <a:lnTo>
                    <a:pt x="381" y="36"/>
                  </a:lnTo>
                  <a:cubicBezTo>
                    <a:pt x="346" y="12"/>
                    <a:pt x="304" y="0"/>
                    <a:pt x="265"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06"/>
            <p:cNvSpPr/>
            <p:nvPr/>
          </p:nvSpPr>
          <p:spPr>
            <a:xfrm>
              <a:off x="6778139" y="2494520"/>
              <a:ext cx="94454" cy="94454"/>
            </a:xfrm>
            <a:custGeom>
              <a:avLst/>
              <a:gdLst/>
              <a:ahLst/>
              <a:cxnLst/>
              <a:rect l="l" t="t" r="r" b="b"/>
              <a:pathLst>
                <a:path w="3168" h="3168" extrusionOk="0">
                  <a:moveTo>
                    <a:pt x="1572" y="0"/>
                  </a:moveTo>
                  <a:cubicBezTo>
                    <a:pt x="715" y="0"/>
                    <a:pt x="1" y="715"/>
                    <a:pt x="1" y="1596"/>
                  </a:cubicBezTo>
                  <a:cubicBezTo>
                    <a:pt x="1" y="2453"/>
                    <a:pt x="715" y="3168"/>
                    <a:pt x="1572" y="3168"/>
                  </a:cubicBezTo>
                  <a:cubicBezTo>
                    <a:pt x="2454" y="3168"/>
                    <a:pt x="3168" y="2453"/>
                    <a:pt x="3168" y="1596"/>
                  </a:cubicBezTo>
                  <a:cubicBezTo>
                    <a:pt x="3168" y="715"/>
                    <a:pt x="2454" y="0"/>
                    <a:pt x="1572" y="0"/>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06"/>
            <p:cNvSpPr/>
            <p:nvPr/>
          </p:nvSpPr>
          <p:spPr>
            <a:xfrm>
              <a:off x="6794478" y="2499499"/>
              <a:ext cx="78115" cy="89475"/>
            </a:xfrm>
            <a:custGeom>
              <a:avLst/>
              <a:gdLst/>
              <a:ahLst/>
              <a:cxnLst/>
              <a:rect l="l" t="t" r="r" b="b"/>
              <a:pathLst>
                <a:path w="2620" h="3001" extrusionOk="0">
                  <a:moveTo>
                    <a:pt x="1691" y="0"/>
                  </a:moveTo>
                  <a:lnTo>
                    <a:pt x="1691" y="0"/>
                  </a:lnTo>
                  <a:cubicBezTo>
                    <a:pt x="2025" y="262"/>
                    <a:pt x="2239" y="667"/>
                    <a:pt x="2239" y="1143"/>
                  </a:cubicBezTo>
                  <a:cubicBezTo>
                    <a:pt x="2239" y="2024"/>
                    <a:pt x="1525" y="2739"/>
                    <a:pt x="643" y="2739"/>
                  </a:cubicBezTo>
                  <a:cubicBezTo>
                    <a:pt x="405" y="2739"/>
                    <a:pt x="215" y="2667"/>
                    <a:pt x="0" y="2572"/>
                  </a:cubicBezTo>
                  <a:lnTo>
                    <a:pt x="0" y="2572"/>
                  </a:lnTo>
                  <a:cubicBezTo>
                    <a:pt x="262" y="2858"/>
                    <a:pt x="620" y="3001"/>
                    <a:pt x="1048" y="3001"/>
                  </a:cubicBezTo>
                  <a:cubicBezTo>
                    <a:pt x="1906" y="3001"/>
                    <a:pt x="2620" y="2286"/>
                    <a:pt x="2620" y="1429"/>
                  </a:cubicBezTo>
                  <a:cubicBezTo>
                    <a:pt x="2620" y="786"/>
                    <a:pt x="2239" y="238"/>
                    <a:pt x="1691" y="0"/>
                  </a:cubicBez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06"/>
            <p:cNvSpPr/>
            <p:nvPr/>
          </p:nvSpPr>
          <p:spPr>
            <a:xfrm>
              <a:off x="6922982" y="2640079"/>
              <a:ext cx="108676" cy="108646"/>
            </a:xfrm>
            <a:custGeom>
              <a:avLst/>
              <a:gdLst/>
              <a:ahLst/>
              <a:cxnLst/>
              <a:rect l="l" t="t" r="r" b="b"/>
              <a:pathLst>
                <a:path w="3645" h="3644" extrusionOk="0">
                  <a:moveTo>
                    <a:pt x="1811" y="0"/>
                  </a:moveTo>
                  <a:cubicBezTo>
                    <a:pt x="811" y="0"/>
                    <a:pt x="1" y="810"/>
                    <a:pt x="1" y="1810"/>
                  </a:cubicBezTo>
                  <a:cubicBezTo>
                    <a:pt x="1" y="2834"/>
                    <a:pt x="811" y="3644"/>
                    <a:pt x="1811" y="3644"/>
                  </a:cubicBezTo>
                  <a:cubicBezTo>
                    <a:pt x="2811" y="3644"/>
                    <a:pt x="3644" y="2834"/>
                    <a:pt x="3644" y="1810"/>
                  </a:cubicBezTo>
                  <a:cubicBezTo>
                    <a:pt x="3644" y="810"/>
                    <a:pt x="2811" y="0"/>
                    <a:pt x="1811"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06"/>
            <p:cNvSpPr/>
            <p:nvPr/>
          </p:nvSpPr>
          <p:spPr>
            <a:xfrm>
              <a:off x="6947848" y="2642911"/>
              <a:ext cx="84526" cy="105813"/>
            </a:xfrm>
            <a:custGeom>
              <a:avLst/>
              <a:gdLst/>
              <a:ahLst/>
              <a:cxnLst/>
              <a:rect l="l" t="t" r="r" b="b"/>
              <a:pathLst>
                <a:path w="2835" h="3549" extrusionOk="0">
                  <a:moveTo>
                    <a:pt x="1548" y="1"/>
                  </a:moveTo>
                  <a:cubicBezTo>
                    <a:pt x="2048" y="334"/>
                    <a:pt x="2382" y="906"/>
                    <a:pt x="2382" y="1525"/>
                  </a:cubicBezTo>
                  <a:cubicBezTo>
                    <a:pt x="2382" y="2525"/>
                    <a:pt x="1572" y="3335"/>
                    <a:pt x="572" y="3335"/>
                  </a:cubicBezTo>
                  <a:cubicBezTo>
                    <a:pt x="381" y="3335"/>
                    <a:pt x="191" y="3311"/>
                    <a:pt x="0" y="3239"/>
                  </a:cubicBezTo>
                  <a:lnTo>
                    <a:pt x="0" y="3239"/>
                  </a:lnTo>
                  <a:cubicBezTo>
                    <a:pt x="310" y="3430"/>
                    <a:pt x="667" y="3549"/>
                    <a:pt x="1024" y="3549"/>
                  </a:cubicBezTo>
                  <a:cubicBezTo>
                    <a:pt x="2025" y="3549"/>
                    <a:pt x="2834" y="2739"/>
                    <a:pt x="2834" y="1739"/>
                  </a:cubicBezTo>
                  <a:cubicBezTo>
                    <a:pt x="2834" y="929"/>
                    <a:pt x="2287" y="239"/>
                    <a:pt x="1548" y="1"/>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06"/>
            <p:cNvSpPr/>
            <p:nvPr/>
          </p:nvSpPr>
          <p:spPr>
            <a:xfrm>
              <a:off x="6773190" y="2490256"/>
              <a:ext cx="104382" cy="105098"/>
            </a:xfrm>
            <a:custGeom>
              <a:avLst/>
              <a:gdLst/>
              <a:ahLst/>
              <a:cxnLst/>
              <a:rect l="l" t="t" r="r" b="b"/>
              <a:pathLst>
                <a:path w="3501" h="3525" extrusionOk="0">
                  <a:moveTo>
                    <a:pt x="1762" y="0"/>
                  </a:moveTo>
                  <a:cubicBezTo>
                    <a:pt x="1548" y="0"/>
                    <a:pt x="1334" y="24"/>
                    <a:pt x="1167" y="120"/>
                  </a:cubicBezTo>
                  <a:cubicBezTo>
                    <a:pt x="1072" y="143"/>
                    <a:pt x="1000" y="239"/>
                    <a:pt x="1072" y="334"/>
                  </a:cubicBezTo>
                  <a:cubicBezTo>
                    <a:pt x="1089" y="404"/>
                    <a:pt x="1145" y="448"/>
                    <a:pt x="1211" y="448"/>
                  </a:cubicBezTo>
                  <a:cubicBezTo>
                    <a:pt x="1235" y="448"/>
                    <a:pt x="1260" y="442"/>
                    <a:pt x="1286" y="429"/>
                  </a:cubicBezTo>
                  <a:cubicBezTo>
                    <a:pt x="1429" y="358"/>
                    <a:pt x="1596" y="334"/>
                    <a:pt x="1762" y="334"/>
                  </a:cubicBezTo>
                  <a:cubicBezTo>
                    <a:pt x="2524" y="334"/>
                    <a:pt x="3144" y="953"/>
                    <a:pt x="3144" y="1739"/>
                  </a:cubicBezTo>
                  <a:cubicBezTo>
                    <a:pt x="3144" y="2501"/>
                    <a:pt x="2524" y="3120"/>
                    <a:pt x="1762" y="3120"/>
                  </a:cubicBezTo>
                  <a:cubicBezTo>
                    <a:pt x="976" y="3120"/>
                    <a:pt x="357" y="2501"/>
                    <a:pt x="357" y="1739"/>
                  </a:cubicBezTo>
                  <a:cubicBezTo>
                    <a:pt x="357" y="1406"/>
                    <a:pt x="476" y="1072"/>
                    <a:pt x="691" y="834"/>
                  </a:cubicBezTo>
                  <a:cubicBezTo>
                    <a:pt x="738" y="786"/>
                    <a:pt x="738" y="667"/>
                    <a:pt x="643" y="596"/>
                  </a:cubicBezTo>
                  <a:cubicBezTo>
                    <a:pt x="622" y="574"/>
                    <a:pt x="586" y="563"/>
                    <a:pt x="546" y="563"/>
                  </a:cubicBezTo>
                  <a:cubicBezTo>
                    <a:pt x="498" y="563"/>
                    <a:pt x="444" y="580"/>
                    <a:pt x="405" y="620"/>
                  </a:cubicBezTo>
                  <a:cubicBezTo>
                    <a:pt x="143" y="953"/>
                    <a:pt x="0" y="1334"/>
                    <a:pt x="0" y="1763"/>
                  </a:cubicBezTo>
                  <a:cubicBezTo>
                    <a:pt x="0" y="2715"/>
                    <a:pt x="762" y="3525"/>
                    <a:pt x="1762" y="3525"/>
                  </a:cubicBezTo>
                  <a:cubicBezTo>
                    <a:pt x="2715" y="3525"/>
                    <a:pt x="3501" y="2739"/>
                    <a:pt x="3501" y="1763"/>
                  </a:cubicBezTo>
                  <a:cubicBezTo>
                    <a:pt x="3501" y="786"/>
                    <a:pt x="2715" y="0"/>
                    <a:pt x="1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06"/>
            <p:cNvSpPr/>
            <p:nvPr/>
          </p:nvSpPr>
          <p:spPr>
            <a:xfrm>
              <a:off x="6731270" y="2448366"/>
              <a:ext cx="188192" cy="188192"/>
            </a:xfrm>
            <a:custGeom>
              <a:avLst/>
              <a:gdLst/>
              <a:ahLst/>
              <a:cxnLst/>
              <a:rect l="l" t="t" r="r" b="b"/>
              <a:pathLst>
                <a:path w="6312" h="6312" extrusionOk="0">
                  <a:moveTo>
                    <a:pt x="3454" y="429"/>
                  </a:moveTo>
                  <a:lnTo>
                    <a:pt x="3454" y="715"/>
                  </a:lnTo>
                  <a:cubicBezTo>
                    <a:pt x="3454" y="882"/>
                    <a:pt x="3549" y="1001"/>
                    <a:pt x="3692" y="1048"/>
                  </a:cubicBezTo>
                  <a:cubicBezTo>
                    <a:pt x="3930" y="1120"/>
                    <a:pt x="4145" y="1191"/>
                    <a:pt x="4335" y="1310"/>
                  </a:cubicBezTo>
                  <a:cubicBezTo>
                    <a:pt x="4395" y="1350"/>
                    <a:pt x="4459" y="1369"/>
                    <a:pt x="4520" y="1369"/>
                  </a:cubicBezTo>
                  <a:cubicBezTo>
                    <a:pt x="4605" y="1369"/>
                    <a:pt x="4685" y="1332"/>
                    <a:pt x="4740" y="1263"/>
                  </a:cubicBezTo>
                  <a:lnTo>
                    <a:pt x="4978" y="1024"/>
                  </a:lnTo>
                  <a:lnTo>
                    <a:pt x="5335" y="1405"/>
                  </a:lnTo>
                  <a:lnTo>
                    <a:pt x="5097" y="1644"/>
                  </a:lnTo>
                  <a:cubicBezTo>
                    <a:pt x="4978" y="1763"/>
                    <a:pt x="4978" y="1906"/>
                    <a:pt x="5026" y="2025"/>
                  </a:cubicBezTo>
                  <a:cubicBezTo>
                    <a:pt x="5145" y="2239"/>
                    <a:pt x="5240" y="2453"/>
                    <a:pt x="5312" y="2691"/>
                  </a:cubicBezTo>
                  <a:cubicBezTo>
                    <a:pt x="5335" y="2834"/>
                    <a:pt x="5454" y="2930"/>
                    <a:pt x="5597" y="2930"/>
                  </a:cubicBezTo>
                  <a:lnTo>
                    <a:pt x="5931" y="2930"/>
                  </a:lnTo>
                  <a:lnTo>
                    <a:pt x="5931" y="3454"/>
                  </a:lnTo>
                  <a:lnTo>
                    <a:pt x="5597" y="3454"/>
                  </a:lnTo>
                  <a:cubicBezTo>
                    <a:pt x="5454" y="3454"/>
                    <a:pt x="5335" y="3549"/>
                    <a:pt x="5312" y="3692"/>
                  </a:cubicBezTo>
                  <a:cubicBezTo>
                    <a:pt x="5240" y="3930"/>
                    <a:pt x="5145" y="4144"/>
                    <a:pt x="5026" y="4358"/>
                  </a:cubicBezTo>
                  <a:cubicBezTo>
                    <a:pt x="4931" y="4478"/>
                    <a:pt x="4978" y="4644"/>
                    <a:pt x="5097" y="4739"/>
                  </a:cubicBezTo>
                  <a:lnTo>
                    <a:pt x="5335" y="4978"/>
                  </a:lnTo>
                  <a:lnTo>
                    <a:pt x="4978" y="5359"/>
                  </a:lnTo>
                  <a:lnTo>
                    <a:pt x="4740" y="5121"/>
                  </a:lnTo>
                  <a:cubicBezTo>
                    <a:pt x="4670" y="5037"/>
                    <a:pt x="4576" y="5002"/>
                    <a:pt x="4486" y="5002"/>
                  </a:cubicBezTo>
                  <a:cubicBezTo>
                    <a:pt x="4422" y="5002"/>
                    <a:pt x="4361" y="5019"/>
                    <a:pt x="4311" y="5049"/>
                  </a:cubicBezTo>
                  <a:cubicBezTo>
                    <a:pt x="4121" y="5168"/>
                    <a:pt x="3907" y="5240"/>
                    <a:pt x="3668" y="5311"/>
                  </a:cubicBezTo>
                  <a:cubicBezTo>
                    <a:pt x="3525" y="5335"/>
                    <a:pt x="3430" y="5454"/>
                    <a:pt x="3430" y="5644"/>
                  </a:cubicBezTo>
                  <a:lnTo>
                    <a:pt x="3430" y="5930"/>
                  </a:lnTo>
                  <a:lnTo>
                    <a:pt x="2882" y="5930"/>
                  </a:lnTo>
                  <a:lnTo>
                    <a:pt x="2882" y="5644"/>
                  </a:lnTo>
                  <a:cubicBezTo>
                    <a:pt x="2882" y="5478"/>
                    <a:pt x="2811" y="5359"/>
                    <a:pt x="2644" y="5311"/>
                  </a:cubicBezTo>
                  <a:cubicBezTo>
                    <a:pt x="2406" y="5240"/>
                    <a:pt x="2216" y="5168"/>
                    <a:pt x="2001" y="5049"/>
                  </a:cubicBezTo>
                  <a:cubicBezTo>
                    <a:pt x="1952" y="5009"/>
                    <a:pt x="1890" y="4990"/>
                    <a:pt x="1829" y="4990"/>
                  </a:cubicBezTo>
                  <a:cubicBezTo>
                    <a:pt x="1744" y="4990"/>
                    <a:pt x="1662" y="5027"/>
                    <a:pt x="1620" y="5097"/>
                  </a:cubicBezTo>
                  <a:lnTo>
                    <a:pt x="1382" y="5335"/>
                  </a:lnTo>
                  <a:lnTo>
                    <a:pt x="1025" y="4954"/>
                  </a:lnTo>
                  <a:lnTo>
                    <a:pt x="1263" y="4716"/>
                  </a:lnTo>
                  <a:cubicBezTo>
                    <a:pt x="1382" y="4597"/>
                    <a:pt x="1382" y="4454"/>
                    <a:pt x="1311" y="4335"/>
                  </a:cubicBezTo>
                  <a:cubicBezTo>
                    <a:pt x="1192" y="4120"/>
                    <a:pt x="1096" y="3906"/>
                    <a:pt x="1049" y="3668"/>
                  </a:cubicBezTo>
                  <a:cubicBezTo>
                    <a:pt x="1025" y="3525"/>
                    <a:pt x="906" y="3430"/>
                    <a:pt x="739" y="3430"/>
                  </a:cubicBezTo>
                  <a:lnTo>
                    <a:pt x="430" y="3430"/>
                  </a:lnTo>
                  <a:lnTo>
                    <a:pt x="430" y="2906"/>
                  </a:lnTo>
                  <a:lnTo>
                    <a:pt x="715" y="2906"/>
                  </a:lnTo>
                  <a:cubicBezTo>
                    <a:pt x="858" y="2906"/>
                    <a:pt x="977" y="2811"/>
                    <a:pt x="1049" y="2668"/>
                  </a:cubicBezTo>
                  <a:cubicBezTo>
                    <a:pt x="1096" y="2429"/>
                    <a:pt x="1192" y="2215"/>
                    <a:pt x="1311" y="2001"/>
                  </a:cubicBezTo>
                  <a:cubicBezTo>
                    <a:pt x="1406" y="1882"/>
                    <a:pt x="1382" y="1715"/>
                    <a:pt x="1263" y="1620"/>
                  </a:cubicBezTo>
                  <a:lnTo>
                    <a:pt x="1025" y="1382"/>
                  </a:lnTo>
                  <a:lnTo>
                    <a:pt x="1406" y="1024"/>
                  </a:lnTo>
                  <a:lnTo>
                    <a:pt x="1644" y="1263"/>
                  </a:lnTo>
                  <a:cubicBezTo>
                    <a:pt x="1711" y="1330"/>
                    <a:pt x="1786" y="1359"/>
                    <a:pt x="1860" y="1359"/>
                  </a:cubicBezTo>
                  <a:cubicBezTo>
                    <a:pt x="1917" y="1359"/>
                    <a:pt x="1973" y="1341"/>
                    <a:pt x="2025" y="1310"/>
                  </a:cubicBezTo>
                  <a:cubicBezTo>
                    <a:pt x="2240" y="1191"/>
                    <a:pt x="2454" y="1120"/>
                    <a:pt x="2692" y="1048"/>
                  </a:cubicBezTo>
                  <a:cubicBezTo>
                    <a:pt x="2835" y="1024"/>
                    <a:pt x="2930" y="905"/>
                    <a:pt x="2930" y="762"/>
                  </a:cubicBezTo>
                  <a:lnTo>
                    <a:pt x="2930" y="429"/>
                  </a:lnTo>
                  <a:close/>
                  <a:moveTo>
                    <a:pt x="2859" y="0"/>
                  </a:moveTo>
                  <a:cubicBezTo>
                    <a:pt x="2692" y="0"/>
                    <a:pt x="2525" y="167"/>
                    <a:pt x="2525" y="334"/>
                  </a:cubicBezTo>
                  <a:lnTo>
                    <a:pt x="2525" y="667"/>
                  </a:lnTo>
                  <a:cubicBezTo>
                    <a:pt x="2287" y="715"/>
                    <a:pt x="2025" y="810"/>
                    <a:pt x="1811" y="953"/>
                  </a:cubicBezTo>
                  <a:lnTo>
                    <a:pt x="1573" y="715"/>
                  </a:lnTo>
                  <a:cubicBezTo>
                    <a:pt x="1513" y="655"/>
                    <a:pt x="1436" y="626"/>
                    <a:pt x="1358" y="626"/>
                  </a:cubicBezTo>
                  <a:cubicBezTo>
                    <a:pt x="1281" y="626"/>
                    <a:pt x="1204" y="655"/>
                    <a:pt x="1144" y="715"/>
                  </a:cubicBezTo>
                  <a:lnTo>
                    <a:pt x="715" y="1144"/>
                  </a:lnTo>
                  <a:cubicBezTo>
                    <a:pt x="596" y="1263"/>
                    <a:pt x="596" y="1477"/>
                    <a:pt x="715" y="1596"/>
                  </a:cubicBezTo>
                  <a:lnTo>
                    <a:pt x="954" y="1834"/>
                  </a:lnTo>
                  <a:cubicBezTo>
                    <a:pt x="811" y="2072"/>
                    <a:pt x="715" y="2310"/>
                    <a:pt x="668" y="2549"/>
                  </a:cubicBezTo>
                  <a:lnTo>
                    <a:pt x="334" y="2549"/>
                  </a:lnTo>
                  <a:cubicBezTo>
                    <a:pt x="144" y="2549"/>
                    <a:pt x="1" y="2691"/>
                    <a:pt x="1" y="2858"/>
                  </a:cubicBezTo>
                  <a:lnTo>
                    <a:pt x="1" y="3454"/>
                  </a:lnTo>
                  <a:cubicBezTo>
                    <a:pt x="1" y="3644"/>
                    <a:pt x="144" y="3787"/>
                    <a:pt x="334" y="3787"/>
                  </a:cubicBezTo>
                  <a:lnTo>
                    <a:pt x="668" y="3787"/>
                  </a:lnTo>
                  <a:cubicBezTo>
                    <a:pt x="715" y="4025"/>
                    <a:pt x="811" y="4287"/>
                    <a:pt x="954" y="4501"/>
                  </a:cubicBezTo>
                  <a:lnTo>
                    <a:pt x="715" y="4739"/>
                  </a:lnTo>
                  <a:cubicBezTo>
                    <a:pt x="596" y="4859"/>
                    <a:pt x="596" y="5073"/>
                    <a:pt x="715" y="5192"/>
                  </a:cubicBezTo>
                  <a:lnTo>
                    <a:pt x="1144" y="5597"/>
                  </a:lnTo>
                  <a:cubicBezTo>
                    <a:pt x="1204" y="5656"/>
                    <a:pt x="1281" y="5686"/>
                    <a:pt x="1358" y="5686"/>
                  </a:cubicBezTo>
                  <a:cubicBezTo>
                    <a:pt x="1436" y="5686"/>
                    <a:pt x="1513" y="5656"/>
                    <a:pt x="1573" y="5597"/>
                  </a:cubicBezTo>
                  <a:lnTo>
                    <a:pt x="1811" y="5359"/>
                  </a:lnTo>
                  <a:cubicBezTo>
                    <a:pt x="2049" y="5525"/>
                    <a:pt x="2287" y="5597"/>
                    <a:pt x="2525" y="5668"/>
                  </a:cubicBezTo>
                  <a:lnTo>
                    <a:pt x="2525" y="6002"/>
                  </a:lnTo>
                  <a:cubicBezTo>
                    <a:pt x="2525" y="6168"/>
                    <a:pt x="2692" y="6311"/>
                    <a:pt x="2859" y="6311"/>
                  </a:cubicBezTo>
                  <a:lnTo>
                    <a:pt x="3454" y="6311"/>
                  </a:lnTo>
                  <a:cubicBezTo>
                    <a:pt x="3645" y="6311"/>
                    <a:pt x="3787" y="6168"/>
                    <a:pt x="3787" y="6002"/>
                  </a:cubicBezTo>
                  <a:lnTo>
                    <a:pt x="3787" y="5668"/>
                  </a:lnTo>
                  <a:cubicBezTo>
                    <a:pt x="4049" y="5597"/>
                    <a:pt x="4288" y="5525"/>
                    <a:pt x="4502" y="5359"/>
                  </a:cubicBezTo>
                  <a:lnTo>
                    <a:pt x="4740" y="5597"/>
                  </a:lnTo>
                  <a:cubicBezTo>
                    <a:pt x="4796" y="5642"/>
                    <a:pt x="4874" y="5666"/>
                    <a:pt x="4952" y="5666"/>
                  </a:cubicBezTo>
                  <a:cubicBezTo>
                    <a:pt x="5040" y="5666"/>
                    <a:pt x="5130" y="5636"/>
                    <a:pt x="5193" y="5573"/>
                  </a:cubicBezTo>
                  <a:lnTo>
                    <a:pt x="5597" y="5168"/>
                  </a:lnTo>
                  <a:cubicBezTo>
                    <a:pt x="5716" y="5049"/>
                    <a:pt x="5716" y="4835"/>
                    <a:pt x="5597" y="4716"/>
                  </a:cubicBezTo>
                  <a:lnTo>
                    <a:pt x="5359" y="4478"/>
                  </a:lnTo>
                  <a:cubicBezTo>
                    <a:pt x="5502" y="4263"/>
                    <a:pt x="5597" y="4001"/>
                    <a:pt x="5669" y="3763"/>
                  </a:cubicBezTo>
                  <a:lnTo>
                    <a:pt x="5978" y="3763"/>
                  </a:lnTo>
                  <a:cubicBezTo>
                    <a:pt x="6169" y="3763"/>
                    <a:pt x="6312" y="3620"/>
                    <a:pt x="6312" y="3430"/>
                  </a:cubicBezTo>
                  <a:lnTo>
                    <a:pt x="6312" y="2834"/>
                  </a:lnTo>
                  <a:cubicBezTo>
                    <a:pt x="6312" y="2668"/>
                    <a:pt x="6169" y="2501"/>
                    <a:pt x="5978" y="2501"/>
                  </a:cubicBezTo>
                  <a:lnTo>
                    <a:pt x="5669" y="2501"/>
                  </a:lnTo>
                  <a:cubicBezTo>
                    <a:pt x="5597" y="2263"/>
                    <a:pt x="5502" y="2001"/>
                    <a:pt x="5359" y="1787"/>
                  </a:cubicBezTo>
                  <a:lnTo>
                    <a:pt x="5597" y="1548"/>
                  </a:lnTo>
                  <a:cubicBezTo>
                    <a:pt x="5716" y="1429"/>
                    <a:pt x="5716" y="1239"/>
                    <a:pt x="5597" y="1120"/>
                  </a:cubicBezTo>
                  <a:lnTo>
                    <a:pt x="5193" y="691"/>
                  </a:lnTo>
                  <a:cubicBezTo>
                    <a:pt x="5133" y="632"/>
                    <a:pt x="5050" y="602"/>
                    <a:pt x="4966" y="602"/>
                  </a:cubicBezTo>
                  <a:cubicBezTo>
                    <a:pt x="4883" y="602"/>
                    <a:pt x="4800" y="632"/>
                    <a:pt x="4740" y="691"/>
                  </a:cubicBezTo>
                  <a:lnTo>
                    <a:pt x="4502" y="929"/>
                  </a:lnTo>
                  <a:cubicBezTo>
                    <a:pt x="4264" y="786"/>
                    <a:pt x="4026" y="691"/>
                    <a:pt x="3787" y="643"/>
                  </a:cubicBezTo>
                  <a:lnTo>
                    <a:pt x="3787" y="334"/>
                  </a:lnTo>
                  <a:cubicBezTo>
                    <a:pt x="3787" y="167"/>
                    <a:pt x="3645" y="0"/>
                    <a:pt x="3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06"/>
            <p:cNvSpPr/>
            <p:nvPr/>
          </p:nvSpPr>
          <p:spPr>
            <a:xfrm>
              <a:off x="6815766" y="2517955"/>
              <a:ext cx="19201" cy="49731"/>
            </a:xfrm>
            <a:custGeom>
              <a:avLst/>
              <a:gdLst/>
              <a:ahLst/>
              <a:cxnLst/>
              <a:rect l="l" t="t" r="r" b="b"/>
              <a:pathLst>
                <a:path w="644" h="1668" extrusionOk="0">
                  <a:moveTo>
                    <a:pt x="215" y="0"/>
                  </a:moveTo>
                  <a:cubicBezTo>
                    <a:pt x="120" y="0"/>
                    <a:pt x="48" y="48"/>
                    <a:pt x="25" y="143"/>
                  </a:cubicBezTo>
                  <a:cubicBezTo>
                    <a:pt x="1" y="262"/>
                    <a:pt x="96" y="357"/>
                    <a:pt x="215" y="357"/>
                  </a:cubicBezTo>
                  <a:lnTo>
                    <a:pt x="334" y="357"/>
                  </a:lnTo>
                  <a:lnTo>
                    <a:pt x="334" y="1477"/>
                  </a:lnTo>
                  <a:cubicBezTo>
                    <a:pt x="287" y="1572"/>
                    <a:pt x="382" y="1667"/>
                    <a:pt x="477" y="1667"/>
                  </a:cubicBezTo>
                  <a:cubicBezTo>
                    <a:pt x="572" y="1667"/>
                    <a:pt x="644" y="1572"/>
                    <a:pt x="644" y="1477"/>
                  </a:cubicBezTo>
                  <a:lnTo>
                    <a:pt x="644" y="167"/>
                  </a:lnTo>
                  <a:cubicBezTo>
                    <a:pt x="644" y="95"/>
                    <a:pt x="572" y="0"/>
                    <a:pt x="4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06"/>
            <p:cNvSpPr/>
            <p:nvPr/>
          </p:nvSpPr>
          <p:spPr>
            <a:xfrm>
              <a:off x="6918033" y="2635099"/>
              <a:ext cx="119290" cy="118604"/>
            </a:xfrm>
            <a:custGeom>
              <a:avLst/>
              <a:gdLst/>
              <a:ahLst/>
              <a:cxnLst/>
              <a:rect l="l" t="t" r="r" b="b"/>
              <a:pathLst>
                <a:path w="4001" h="3978" extrusionOk="0">
                  <a:moveTo>
                    <a:pt x="1977" y="1"/>
                  </a:moveTo>
                  <a:cubicBezTo>
                    <a:pt x="881" y="1"/>
                    <a:pt x="0" y="882"/>
                    <a:pt x="0" y="2001"/>
                  </a:cubicBezTo>
                  <a:cubicBezTo>
                    <a:pt x="0" y="3096"/>
                    <a:pt x="881" y="3978"/>
                    <a:pt x="1977" y="3978"/>
                  </a:cubicBezTo>
                  <a:cubicBezTo>
                    <a:pt x="2334" y="3978"/>
                    <a:pt x="2691" y="3906"/>
                    <a:pt x="3001" y="3716"/>
                  </a:cubicBezTo>
                  <a:cubicBezTo>
                    <a:pt x="3096" y="3668"/>
                    <a:pt x="3120" y="3573"/>
                    <a:pt x="3048" y="3478"/>
                  </a:cubicBezTo>
                  <a:cubicBezTo>
                    <a:pt x="3020" y="3420"/>
                    <a:pt x="2973" y="3388"/>
                    <a:pt x="2920" y="3388"/>
                  </a:cubicBezTo>
                  <a:cubicBezTo>
                    <a:pt x="2885" y="3388"/>
                    <a:pt x="2848" y="3402"/>
                    <a:pt x="2810" y="3430"/>
                  </a:cubicBezTo>
                  <a:cubicBezTo>
                    <a:pt x="2572" y="3573"/>
                    <a:pt x="2286" y="3668"/>
                    <a:pt x="1977" y="3668"/>
                  </a:cubicBezTo>
                  <a:cubicBezTo>
                    <a:pt x="1072" y="3668"/>
                    <a:pt x="310" y="2906"/>
                    <a:pt x="310" y="2001"/>
                  </a:cubicBezTo>
                  <a:cubicBezTo>
                    <a:pt x="310" y="1072"/>
                    <a:pt x="1072" y="334"/>
                    <a:pt x="1977" y="334"/>
                  </a:cubicBezTo>
                  <a:cubicBezTo>
                    <a:pt x="2906" y="334"/>
                    <a:pt x="3644" y="1072"/>
                    <a:pt x="3644" y="2001"/>
                  </a:cubicBezTo>
                  <a:cubicBezTo>
                    <a:pt x="3644" y="2311"/>
                    <a:pt x="3572" y="2644"/>
                    <a:pt x="3358" y="2906"/>
                  </a:cubicBezTo>
                  <a:cubicBezTo>
                    <a:pt x="3287" y="3001"/>
                    <a:pt x="3334" y="3096"/>
                    <a:pt x="3406" y="3144"/>
                  </a:cubicBezTo>
                  <a:cubicBezTo>
                    <a:pt x="3443" y="3172"/>
                    <a:pt x="3481" y="3186"/>
                    <a:pt x="3515" y="3186"/>
                  </a:cubicBezTo>
                  <a:cubicBezTo>
                    <a:pt x="3569" y="3186"/>
                    <a:pt x="3615" y="3154"/>
                    <a:pt x="3644" y="3096"/>
                  </a:cubicBezTo>
                  <a:cubicBezTo>
                    <a:pt x="3882" y="2763"/>
                    <a:pt x="4001" y="2382"/>
                    <a:pt x="4001" y="1953"/>
                  </a:cubicBezTo>
                  <a:cubicBezTo>
                    <a:pt x="4001" y="882"/>
                    <a:pt x="3096" y="1"/>
                    <a:pt x="19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06"/>
            <p:cNvSpPr/>
            <p:nvPr/>
          </p:nvSpPr>
          <p:spPr>
            <a:xfrm>
              <a:off x="6870448" y="2586828"/>
              <a:ext cx="215175" cy="214459"/>
            </a:xfrm>
            <a:custGeom>
              <a:avLst/>
              <a:gdLst/>
              <a:ahLst/>
              <a:cxnLst/>
              <a:rect l="l" t="t" r="r" b="b"/>
              <a:pathLst>
                <a:path w="7217" h="7193" extrusionOk="0">
                  <a:moveTo>
                    <a:pt x="3906" y="334"/>
                  </a:moveTo>
                  <a:lnTo>
                    <a:pt x="3906" y="715"/>
                  </a:lnTo>
                  <a:cubicBezTo>
                    <a:pt x="3906" y="881"/>
                    <a:pt x="4025" y="1024"/>
                    <a:pt x="4168" y="1048"/>
                  </a:cubicBezTo>
                  <a:cubicBezTo>
                    <a:pt x="4454" y="1120"/>
                    <a:pt x="4716" y="1239"/>
                    <a:pt x="4954" y="1381"/>
                  </a:cubicBezTo>
                  <a:cubicBezTo>
                    <a:pt x="5006" y="1416"/>
                    <a:pt x="5059" y="1432"/>
                    <a:pt x="5110" y="1432"/>
                  </a:cubicBezTo>
                  <a:cubicBezTo>
                    <a:pt x="5199" y="1432"/>
                    <a:pt x="5283" y="1385"/>
                    <a:pt x="5359" y="1310"/>
                  </a:cubicBezTo>
                  <a:lnTo>
                    <a:pt x="5668" y="1024"/>
                  </a:lnTo>
                  <a:lnTo>
                    <a:pt x="6145" y="1501"/>
                  </a:lnTo>
                  <a:lnTo>
                    <a:pt x="5835" y="1786"/>
                  </a:lnTo>
                  <a:cubicBezTo>
                    <a:pt x="5716" y="1905"/>
                    <a:pt x="5716" y="2096"/>
                    <a:pt x="5788" y="2215"/>
                  </a:cubicBezTo>
                  <a:cubicBezTo>
                    <a:pt x="5930" y="2453"/>
                    <a:pt x="6049" y="2715"/>
                    <a:pt x="6121" y="2977"/>
                  </a:cubicBezTo>
                  <a:cubicBezTo>
                    <a:pt x="6145" y="3144"/>
                    <a:pt x="6288" y="3263"/>
                    <a:pt x="6430" y="3263"/>
                  </a:cubicBezTo>
                  <a:lnTo>
                    <a:pt x="6859" y="3263"/>
                  </a:lnTo>
                  <a:lnTo>
                    <a:pt x="6859" y="3930"/>
                  </a:lnTo>
                  <a:lnTo>
                    <a:pt x="6478" y="3930"/>
                  </a:lnTo>
                  <a:cubicBezTo>
                    <a:pt x="6311" y="3930"/>
                    <a:pt x="6169" y="4049"/>
                    <a:pt x="6145" y="4215"/>
                  </a:cubicBezTo>
                  <a:cubicBezTo>
                    <a:pt x="6073" y="4477"/>
                    <a:pt x="5954" y="4739"/>
                    <a:pt x="5811" y="4977"/>
                  </a:cubicBezTo>
                  <a:cubicBezTo>
                    <a:pt x="5716" y="5120"/>
                    <a:pt x="5764" y="5287"/>
                    <a:pt x="5883" y="5406"/>
                  </a:cubicBezTo>
                  <a:lnTo>
                    <a:pt x="6169" y="5692"/>
                  </a:lnTo>
                  <a:lnTo>
                    <a:pt x="5692" y="6168"/>
                  </a:lnTo>
                  <a:lnTo>
                    <a:pt x="5406" y="5882"/>
                  </a:lnTo>
                  <a:cubicBezTo>
                    <a:pt x="5334" y="5809"/>
                    <a:pt x="5234" y="5781"/>
                    <a:pt x="5140" y="5781"/>
                  </a:cubicBezTo>
                  <a:cubicBezTo>
                    <a:pt x="5081" y="5781"/>
                    <a:pt x="5024" y="5792"/>
                    <a:pt x="4978" y="5811"/>
                  </a:cubicBezTo>
                  <a:cubicBezTo>
                    <a:pt x="4740" y="5954"/>
                    <a:pt x="4478" y="6073"/>
                    <a:pt x="4216" y="6144"/>
                  </a:cubicBezTo>
                  <a:cubicBezTo>
                    <a:pt x="4049" y="6168"/>
                    <a:pt x="3930" y="6311"/>
                    <a:pt x="3930" y="6478"/>
                  </a:cubicBezTo>
                  <a:lnTo>
                    <a:pt x="3930" y="6883"/>
                  </a:lnTo>
                  <a:lnTo>
                    <a:pt x="3263" y="6883"/>
                  </a:lnTo>
                  <a:lnTo>
                    <a:pt x="3263" y="6502"/>
                  </a:lnTo>
                  <a:cubicBezTo>
                    <a:pt x="3263" y="6359"/>
                    <a:pt x="3144" y="6192"/>
                    <a:pt x="2977" y="6168"/>
                  </a:cubicBezTo>
                  <a:cubicBezTo>
                    <a:pt x="2715" y="6121"/>
                    <a:pt x="2453" y="6001"/>
                    <a:pt x="2215" y="5835"/>
                  </a:cubicBezTo>
                  <a:cubicBezTo>
                    <a:pt x="2162" y="5808"/>
                    <a:pt x="2105" y="5795"/>
                    <a:pt x="2048" y="5795"/>
                  </a:cubicBezTo>
                  <a:cubicBezTo>
                    <a:pt x="1954" y="5795"/>
                    <a:pt x="1861" y="5832"/>
                    <a:pt x="1787" y="5906"/>
                  </a:cubicBezTo>
                  <a:lnTo>
                    <a:pt x="1501" y="6192"/>
                  </a:lnTo>
                  <a:lnTo>
                    <a:pt x="1025" y="5716"/>
                  </a:lnTo>
                  <a:lnTo>
                    <a:pt x="1310" y="5430"/>
                  </a:lnTo>
                  <a:cubicBezTo>
                    <a:pt x="1429" y="5311"/>
                    <a:pt x="1429" y="5120"/>
                    <a:pt x="1382" y="5001"/>
                  </a:cubicBezTo>
                  <a:cubicBezTo>
                    <a:pt x="1239" y="4763"/>
                    <a:pt x="1120" y="4501"/>
                    <a:pt x="1048" y="4239"/>
                  </a:cubicBezTo>
                  <a:cubicBezTo>
                    <a:pt x="1025" y="4096"/>
                    <a:pt x="882" y="3977"/>
                    <a:pt x="715" y="3977"/>
                  </a:cubicBezTo>
                  <a:lnTo>
                    <a:pt x="310" y="3977"/>
                  </a:lnTo>
                  <a:lnTo>
                    <a:pt x="310" y="3287"/>
                  </a:lnTo>
                  <a:lnTo>
                    <a:pt x="691" y="3287"/>
                  </a:lnTo>
                  <a:cubicBezTo>
                    <a:pt x="834" y="3287"/>
                    <a:pt x="1001" y="3168"/>
                    <a:pt x="1025" y="3025"/>
                  </a:cubicBezTo>
                  <a:cubicBezTo>
                    <a:pt x="1072" y="2739"/>
                    <a:pt x="1191" y="2477"/>
                    <a:pt x="1358" y="2239"/>
                  </a:cubicBezTo>
                  <a:cubicBezTo>
                    <a:pt x="1429" y="2096"/>
                    <a:pt x="1406" y="1953"/>
                    <a:pt x="1287" y="1834"/>
                  </a:cubicBezTo>
                  <a:lnTo>
                    <a:pt x="1001" y="1524"/>
                  </a:lnTo>
                  <a:lnTo>
                    <a:pt x="1477" y="1048"/>
                  </a:lnTo>
                  <a:lnTo>
                    <a:pt x="1763" y="1358"/>
                  </a:lnTo>
                  <a:cubicBezTo>
                    <a:pt x="1830" y="1425"/>
                    <a:pt x="1920" y="1454"/>
                    <a:pt x="2007" y="1454"/>
                  </a:cubicBezTo>
                  <a:cubicBezTo>
                    <a:pt x="2074" y="1454"/>
                    <a:pt x="2140" y="1436"/>
                    <a:pt x="2192" y="1405"/>
                  </a:cubicBezTo>
                  <a:cubicBezTo>
                    <a:pt x="2430" y="1262"/>
                    <a:pt x="2692" y="1143"/>
                    <a:pt x="2954" y="1072"/>
                  </a:cubicBezTo>
                  <a:cubicBezTo>
                    <a:pt x="3096" y="1048"/>
                    <a:pt x="3216" y="905"/>
                    <a:pt x="3216" y="762"/>
                  </a:cubicBezTo>
                  <a:lnTo>
                    <a:pt x="3216" y="334"/>
                  </a:lnTo>
                  <a:close/>
                  <a:moveTo>
                    <a:pt x="3263" y="0"/>
                  </a:moveTo>
                  <a:cubicBezTo>
                    <a:pt x="3073" y="0"/>
                    <a:pt x="2930" y="143"/>
                    <a:pt x="2930" y="334"/>
                  </a:cubicBezTo>
                  <a:lnTo>
                    <a:pt x="2930" y="738"/>
                  </a:lnTo>
                  <a:cubicBezTo>
                    <a:pt x="2620" y="810"/>
                    <a:pt x="2334" y="929"/>
                    <a:pt x="2072" y="1120"/>
                  </a:cubicBezTo>
                  <a:lnTo>
                    <a:pt x="1763" y="810"/>
                  </a:lnTo>
                  <a:cubicBezTo>
                    <a:pt x="1703" y="750"/>
                    <a:pt x="1614" y="721"/>
                    <a:pt x="1525" y="721"/>
                  </a:cubicBezTo>
                  <a:cubicBezTo>
                    <a:pt x="1435" y="721"/>
                    <a:pt x="1346" y="750"/>
                    <a:pt x="1287" y="810"/>
                  </a:cubicBezTo>
                  <a:lnTo>
                    <a:pt x="810" y="1286"/>
                  </a:lnTo>
                  <a:cubicBezTo>
                    <a:pt x="691" y="1405"/>
                    <a:pt x="691" y="1643"/>
                    <a:pt x="810" y="1762"/>
                  </a:cubicBezTo>
                  <a:lnTo>
                    <a:pt x="1120" y="2072"/>
                  </a:lnTo>
                  <a:cubicBezTo>
                    <a:pt x="929" y="2334"/>
                    <a:pt x="810" y="2620"/>
                    <a:pt x="763" y="2929"/>
                  </a:cubicBezTo>
                  <a:lnTo>
                    <a:pt x="334" y="2929"/>
                  </a:lnTo>
                  <a:cubicBezTo>
                    <a:pt x="167" y="2929"/>
                    <a:pt x="1" y="3072"/>
                    <a:pt x="1" y="3263"/>
                  </a:cubicBezTo>
                  <a:lnTo>
                    <a:pt x="1" y="3930"/>
                  </a:lnTo>
                  <a:cubicBezTo>
                    <a:pt x="1" y="4120"/>
                    <a:pt x="167" y="4263"/>
                    <a:pt x="334" y="4263"/>
                  </a:cubicBezTo>
                  <a:lnTo>
                    <a:pt x="763" y="4263"/>
                  </a:lnTo>
                  <a:cubicBezTo>
                    <a:pt x="810" y="4573"/>
                    <a:pt x="929" y="4858"/>
                    <a:pt x="1120" y="5120"/>
                  </a:cubicBezTo>
                  <a:lnTo>
                    <a:pt x="810" y="5430"/>
                  </a:lnTo>
                  <a:cubicBezTo>
                    <a:pt x="691" y="5549"/>
                    <a:pt x="691" y="5787"/>
                    <a:pt x="810" y="5906"/>
                  </a:cubicBezTo>
                  <a:lnTo>
                    <a:pt x="1287" y="6382"/>
                  </a:lnTo>
                  <a:cubicBezTo>
                    <a:pt x="1346" y="6442"/>
                    <a:pt x="1435" y="6472"/>
                    <a:pt x="1525" y="6472"/>
                  </a:cubicBezTo>
                  <a:cubicBezTo>
                    <a:pt x="1614" y="6472"/>
                    <a:pt x="1703" y="6442"/>
                    <a:pt x="1763" y="6382"/>
                  </a:cubicBezTo>
                  <a:lnTo>
                    <a:pt x="2072" y="6073"/>
                  </a:lnTo>
                  <a:cubicBezTo>
                    <a:pt x="2334" y="6263"/>
                    <a:pt x="2620" y="6382"/>
                    <a:pt x="2930" y="6430"/>
                  </a:cubicBezTo>
                  <a:lnTo>
                    <a:pt x="2930" y="6859"/>
                  </a:lnTo>
                  <a:cubicBezTo>
                    <a:pt x="2930" y="7025"/>
                    <a:pt x="3073" y="7192"/>
                    <a:pt x="3263" y="7192"/>
                  </a:cubicBezTo>
                  <a:lnTo>
                    <a:pt x="3930" y="7192"/>
                  </a:lnTo>
                  <a:cubicBezTo>
                    <a:pt x="4120" y="7192"/>
                    <a:pt x="4263" y="7025"/>
                    <a:pt x="4263" y="6859"/>
                  </a:cubicBezTo>
                  <a:lnTo>
                    <a:pt x="4263" y="6430"/>
                  </a:lnTo>
                  <a:cubicBezTo>
                    <a:pt x="4573" y="6382"/>
                    <a:pt x="4859" y="6263"/>
                    <a:pt x="5121" y="6073"/>
                  </a:cubicBezTo>
                  <a:lnTo>
                    <a:pt x="5430" y="6382"/>
                  </a:lnTo>
                  <a:cubicBezTo>
                    <a:pt x="5490" y="6442"/>
                    <a:pt x="5579" y="6472"/>
                    <a:pt x="5668" y="6472"/>
                  </a:cubicBezTo>
                  <a:cubicBezTo>
                    <a:pt x="5758" y="6472"/>
                    <a:pt x="5847" y="6442"/>
                    <a:pt x="5907" y="6382"/>
                  </a:cubicBezTo>
                  <a:lnTo>
                    <a:pt x="6383" y="5906"/>
                  </a:lnTo>
                  <a:cubicBezTo>
                    <a:pt x="6502" y="5787"/>
                    <a:pt x="6502" y="5549"/>
                    <a:pt x="6383" y="5430"/>
                  </a:cubicBezTo>
                  <a:lnTo>
                    <a:pt x="6073" y="5120"/>
                  </a:lnTo>
                  <a:cubicBezTo>
                    <a:pt x="6264" y="4858"/>
                    <a:pt x="6383" y="4573"/>
                    <a:pt x="6430" y="4263"/>
                  </a:cubicBezTo>
                  <a:lnTo>
                    <a:pt x="6859" y="4263"/>
                  </a:lnTo>
                  <a:cubicBezTo>
                    <a:pt x="7026" y="4263"/>
                    <a:pt x="7193" y="4120"/>
                    <a:pt x="7193" y="3930"/>
                  </a:cubicBezTo>
                  <a:lnTo>
                    <a:pt x="7193" y="3263"/>
                  </a:lnTo>
                  <a:cubicBezTo>
                    <a:pt x="7216" y="3072"/>
                    <a:pt x="7073" y="2929"/>
                    <a:pt x="6883" y="2929"/>
                  </a:cubicBezTo>
                  <a:lnTo>
                    <a:pt x="6478" y="2929"/>
                  </a:lnTo>
                  <a:cubicBezTo>
                    <a:pt x="6407" y="2620"/>
                    <a:pt x="6288" y="2334"/>
                    <a:pt x="6121" y="2072"/>
                  </a:cubicBezTo>
                  <a:lnTo>
                    <a:pt x="6407" y="1762"/>
                  </a:lnTo>
                  <a:cubicBezTo>
                    <a:pt x="6478" y="1715"/>
                    <a:pt x="6502" y="1643"/>
                    <a:pt x="6502" y="1596"/>
                  </a:cubicBezTo>
                  <a:cubicBezTo>
                    <a:pt x="6526" y="1477"/>
                    <a:pt x="6478" y="1381"/>
                    <a:pt x="6407" y="1286"/>
                  </a:cubicBezTo>
                  <a:lnTo>
                    <a:pt x="5930" y="810"/>
                  </a:lnTo>
                  <a:cubicBezTo>
                    <a:pt x="5883" y="738"/>
                    <a:pt x="5835" y="715"/>
                    <a:pt x="5764" y="715"/>
                  </a:cubicBezTo>
                  <a:cubicBezTo>
                    <a:pt x="5736" y="709"/>
                    <a:pt x="5707" y="706"/>
                    <a:pt x="5680" y="706"/>
                  </a:cubicBezTo>
                  <a:cubicBezTo>
                    <a:pt x="5590" y="706"/>
                    <a:pt x="5503" y="737"/>
                    <a:pt x="5430" y="810"/>
                  </a:cubicBezTo>
                  <a:lnTo>
                    <a:pt x="5121" y="1120"/>
                  </a:lnTo>
                  <a:cubicBezTo>
                    <a:pt x="4859" y="929"/>
                    <a:pt x="4573" y="810"/>
                    <a:pt x="4263" y="738"/>
                  </a:cubicBezTo>
                  <a:lnTo>
                    <a:pt x="4263" y="334"/>
                  </a:lnTo>
                  <a:cubicBezTo>
                    <a:pt x="4263" y="143"/>
                    <a:pt x="4120" y="0"/>
                    <a:pt x="39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06"/>
            <p:cNvSpPr/>
            <p:nvPr/>
          </p:nvSpPr>
          <p:spPr>
            <a:xfrm>
              <a:off x="6961325" y="2667777"/>
              <a:ext cx="32707" cy="51133"/>
            </a:xfrm>
            <a:custGeom>
              <a:avLst/>
              <a:gdLst/>
              <a:ahLst/>
              <a:cxnLst/>
              <a:rect l="l" t="t" r="r" b="b"/>
              <a:pathLst>
                <a:path w="1097" h="1715" extrusionOk="0">
                  <a:moveTo>
                    <a:pt x="525" y="0"/>
                  </a:moveTo>
                  <a:cubicBezTo>
                    <a:pt x="287" y="0"/>
                    <a:pt x="96" y="167"/>
                    <a:pt x="25" y="381"/>
                  </a:cubicBezTo>
                  <a:cubicBezTo>
                    <a:pt x="1" y="476"/>
                    <a:pt x="48" y="572"/>
                    <a:pt x="120" y="595"/>
                  </a:cubicBezTo>
                  <a:cubicBezTo>
                    <a:pt x="136" y="600"/>
                    <a:pt x="153" y="601"/>
                    <a:pt x="170" y="601"/>
                  </a:cubicBezTo>
                  <a:cubicBezTo>
                    <a:pt x="253" y="601"/>
                    <a:pt x="338" y="555"/>
                    <a:pt x="358" y="476"/>
                  </a:cubicBezTo>
                  <a:cubicBezTo>
                    <a:pt x="382" y="381"/>
                    <a:pt x="453" y="357"/>
                    <a:pt x="501" y="357"/>
                  </a:cubicBezTo>
                  <a:cubicBezTo>
                    <a:pt x="596" y="357"/>
                    <a:pt x="644" y="405"/>
                    <a:pt x="644" y="500"/>
                  </a:cubicBezTo>
                  <a:lnTo>
                    <a:pt x="644" y="524"/>
                  </a:lnTo>
                  <a:cubicBezTo>
                    <a:pt x="644" y="619"/>
                    <a:pt x="620" y="715"/>
                    <a:pt x="572" y="810"/>
                  </a:cubicBezTo>
                  <a:cubicBezTo>
                    <a:pt x="358" y="1096"/>
                    <a:pt x="239" y="1262"/>
                    <a:pt x="168" y="1334"/>
                  </a:cubicBezTo>
                  <a:cubicBezTo>
                    <a:pt x="96" y="1453"/>
                    <a:pt x="48" y="1524"/>
                    <a:pt x="96" y="1596"/>
                  </a:cubicBezTo>
                  <a:cubicBezTo>
                    <a:pt x="120" y="1667"/>
                    <a:pt x="144" y="1691"/>
                    <a:pt x="215" y="1715"/>
                  </a:cubicBezTo>
                  <a:lnTo>
                    <a:pt x="930" y="1715"/>
                  </a:lnTo>
                  <a:cubicBezTo>
                    <a:pt x="1001" y="1715"/>
                    <a:pt x="1096" y="1667"/>
                    <a:pt x="1096" y="1572"/>
                  </a:cubicBezTo>
                  <a:cubicBezTo>
                    <a:pt x="1096" y="1453"/>
                    <a:pt x="1049" y="1357"/>
                    <a:pt x="930" y="1357"/>
                  </a:cubicBezTo>
                  <a:lnTo>
                    <a:pt x="596" y="1357"/>
                  </a:lnTo>
                  <a:cubicBezTo>
                    <a:pt x="644" y="1286"/>
                    <a:pt x="739" y="1167"/>
                    <a:pt x="858" y="976"/>
                  </a:cubicBezTo>
                  <a:cubicBezTo>
                    <a:pt x="953" y="857"/>
                    <a:pt x="1001" y="738"/>
                    <a:pt x="1049" y="619"/>
                  </a:cubicBezTo>
                  <a:lnTo>
                    <a:pt x="1049" y="595"/>
                  </a:lnTo>
                  <a:lnTo>
                    <a:pt x="1049" y="524"/>
                  </a:lnTo>
                  <a:lnTo>
                    <a:pt x="1049" y="500"/>
                  </a:lnTo>
                  <a:cubicBezTo>
                    <a:pt x="1049" y="238"/>
                    <a:pt x="811" y="0"/>
                    <a:pt x="5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0" name="Google Shape;11670;p106"/>
          <p:cNvGrpSpPr/>
          <p:nvPr/>
        </p:nvGrpSpPr>
        <p:grpSpPr>
          <a:xfrm>
            <a:off x="6273306" y="2448366"/>
            <a:ext cx="352920" cy="353606"/>
            <a:chOff x="6158994" y="2448366"/>
            <a:chExt cx="352920" cy="353606"/>
          </a:xfrm>
        </p:grpSpPr>
        <p:sp>
          <p:nvSpPr>
            <p:cNvPr id="11671" name="Google Shape;11671;p106"/>
            <p:cNvSpPr/>
            <p:nvPr/>
          </p:nvSpPr>
          <p:spPr>
            <a:xfrm>
              <a:off x="6255566" y="2546339"/>
              <a:ext cx="158347" cy="157662"/>
            </a:xfrm>
            <a:custGeom>
              <a:avLst/>
              <a:gdLst/>
              <a:ahLst/>
              <a:cxnLst/>
              <a:rect l="l" t="t" r="r" b="b"/>
              <a:pathLst>
                <a:path w="5311" h="5288" extrusionOk="0">
                  <a:moveTo>
                    <a:pt x="2644" y="1"/>
                  </a:moveTo>
                  <a:cubicBezTo>
                    <a:pt x="1191" y="1"/>
                    <a:pt x="0" y="1192"/>
                    <a:pt x="0" y="2644"/>
                  </a:cubicBezTo>
                  <a:cubicBezTo>
                    <a:pt x="0" y="4097"/>
                    <a:pt x="1191" y="5288"/>
                    <a:pt x="2644" y="5288"/>
                  </a:cubicBezTo>
                  <a:cubicBezTo>
                    <a:pt x="4120" y="5288"/>
                    <a:pt x="5311" y="4097"/>
                    <a:pt x="5311" y="2644"/>
                  </a:cubicBezTo>
                  <a:cubicBezTo>
                    <a:pt x="5311" y="1192"/>
                    <a:pt x="4120" y="1"/>
                    <a:pt x="2644"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06"/>
            <p:cNvSpPr/>
            <p:nvPr/>
          </p:nvSpPr>
          <p:spPr>
            <a:xfrm>
              <a:off x="6302406" y="2549201"/>
              <a:ext cx="111508" cy="154799"/>
            </a:xfrm>
            <a:custGeom>
              <a:avLst/>
              <a:gdLst/>
              <a:ahLst/>
              <a:cxnLst/>
              <a:rect l="l" t="t" r="r" b="b"/>
              <a:pathLst>
                <a:path w="3740" h="5192" extrusionOk="0">
                  <a:moveTo>
                    <a:pt x="1716" y="0"/>
                  </a:moveTo>
                  <a:lnTo>
                    <a:pt x="1716" y="0"/>
                  </a:lnTo>
                  <a:cubicBezTo>
                    <a:pt x="2621" y="405"/>
                    <a:pt x="3287" y="1334"/>
                    <a:pt x="3287" y="2405"/>
                  </a:cubicBezTo>
                  <a:cubicBezTo>
                    <a:pt x="3287" y="3858"/>
                    <a:pt x="2097" y="5049"/>
                    <a:pt x="644" y="5049"/>
                  </a:cubicBezTo>
                  <a:cubicBezTo>
                    <a:pt x="430" y="5049"/>
                    <a:pt x="215" y="5025"/>
                    <a:pt x="1" y="4953"/>
                  </a:cubicBezTo>
                  <a:lnTo>
                    <a:pt x="1" y="4953"/>
                  </a:lnTo>
                  <a:cubicBezTo>
                    <a:pt x="334" y="5120"/>
                    <a:pt x="692" y="5192"/>
                    <a:pt x="1073" y="5192"/>
                  </a:cubicBezTo>
                  <a:cubicBezTo>
                    <a:pt x="2549" y="5192"/>
                    <a:pt x="3740" y="4001"/>
                    <a:pt x="3740" y="2548"/>
                  </a:cubicBezTo>
                  <a:cubicBezTo>
                    <a:pt x="3740" y="1310"/>
                    <a:pt x="2859" y="262"/>
                    <a:pt x="171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06"/>
            <p:cNvSpPr/>
            <p:nvPr/>
          </p:nvSpPr>
          <p:spPr>
            <a:xfrm>
              <a:off x="6163257" y="2454031"/>
              <a:ext cx="343678" cy="342276"/>
            </a:xfrm>
            <a:custGeom>
              <a:avLst/>
              <a:gdLst/>
              <a:ahLst/>
              <a:cxnLst/>
              <a:rect l="l" t="t" r="r" b="b"/>
              <a:pathLst>
                <a:path w="11527" h="11480" extrusionOk="0">
                  <a:moveTo>
                    <a:pt x="5740" y="1477"/>
                  </a:moveTo>
                  <a:cubicBezTo>
                    <a:pt x="8097" y="1477"/>
                    <a:pt x="10002" y="3383"/>
                    <a:pt x="10002" y="5740"/>
                  </a:cubicBezTo>
                  <a:cubicBezTo>
                    <a:pt x="10002" y="8098"/>
                    <a:pt x="8097" y="10003"/>
                    <a:pt x="5740" y="10003"/>
                  </a:cubicBezTo>
                  <a:cubicBezTo>
                    <a:pt x="3406" y="10003"/>
                    <a:pt x="1501" y="8098"/>
                    <a:pt x="1501" y="5740"/>
                  </a:cubicBezTo>
                  <a:cubicBezTo>
                    <a:pt x="1501" y="5145"/>
                    <a:pt x="1620" y="4573"/>
                    <a:pt x="1810" y="4073"/>
                  </a:cubicBezTo>
                  <a:lnTo>
                    <a:pt x="2549" y="4002"/>
                  </a:lnTo>
                  <a:cubicBezTo>
                    <a:pt x="2644" y="4002"/>
                    <a:pt x="2691" y="3930"/>
                    <a:pt x="2644" y="3859"/>
                  </a:cubicBezTo>
                  <a:lnTo>
                    <a:pt x="2358" y="3192"/>
                  </a:lnTo>
                  <a:cubicBezTo>
                    <a:pt x="3120" y="2168"/>
                    <a:pt x="4335" y="1477"/>
                    <a:pt x="5740" y="1477"/>
                  </a:cubicBezTo>
                  <a:close/>
                  <a:moveTo>
                    <a:pt x="5740" y="1"/>
                  </a:moveTo>
                  <a:cubicBezTo>
                    <a:pt x="2572" y="1"/>
                    <a:pt x="0" y="2597"/>
                    <a:pt x="0" y="5740"/>
                  </a:cubicBezTo>
                  <a:cubicBezTo>
                    <a:pt x="0" y="8931"/>
                    <a:pt x="2596" y="11479"/>
                    <a:pt x="5740" y="11479"/>
                  </a:cubicBezTo>
                  <a:cubicBezTo>
                    <a:pt x="8931" y="11479"/>
                    <a:pt x="11503" y="8884"/>
                    <a:pt x="11503" y="5740"/>
                  </a:cubicBezTo>
                  <a:cubicBezTo>
                    <a:pt x="11527" y="2549"/>
                    <a:pt x="8931" y="1"/>
                    <a:pt x="5740"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06"/>
            <p:cNvSpPr/>
            <p:nvPr/>
          </p:nvSpPr>
          <p:spPr>
            <a:xfrm>
              <a:off x="6162542" y="2625886"/>
              <a:ext cx="107960" cy="149135"/>
            </a:xfrm>
            <a:custGeom>
              <a:avLst/>
              <a:gdLst/>
              <a:ahLst/>
              <a:cxnLst/>
              <a:rect l="l" t="t" r="r" b="b"/>
              <a:pathLst>
                <a:path w="3621" h="5002" extrusionOk="0">
                  <a:moveTo>
                    <a:pt x="1" y="0"/>
                  </a:moveTo>
                  <a:cubicBezTo>
                    <a:pt x="1" y="2143"/>
                    <a:pt x="1167" y="4001"/>
                    <a:pt x="2882" y="5001"/>
                  </a:cubicBezTo>
                  <a:lnTo>
                    <a:pt x="3620" y="3691"/>
                  </a:lnTo>
                  <a:cubicBezTo>
                    <a:pt x="3144" y="3405"/>
                    <a:pt x="2739" y="3024"/>
                    <a:pt x="2382" y="2572"/>
                  </a:cubicBezTo>
                  <a:lnTo>
                    <a:pt x="2668" y="1881"/>
                  </a:lnTo>
                  <a:cubicBezTo>
                    <a:pt x="2715" y="1834"/>
                    <a:pt x="2644" y="1738"/>
                    <a:pt x="2596" y="1738"/>
                  </a:cubicBezTo>
                  <a:lnTo>
                    <a:pt x="1834" y="1667"/>
                  </a:lnTo>
                  <a:cubicBezTo>
                    <a:pt x="1644" y="1167"/>
                    <a:pt x="1525" y="595"/>
                    <a:pt x="152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06"/>
            <p:cNvSpPr/>
            <p:nvPr/>
          </p:nvSpPr>
          <p:spPr>
            <a:xfrm>
              <a:off x="6398262" y="2476780"/>
              <a:ext cx="108676" cy="149135"/>
            </a:xfrm>
            <a:custGeom>
              <a:avLst/>
              <a:gdLst/>
              <a:ahLst/>
              <a:cxnLst/>
              <a:rect l="l" t="t" r="r" b="b"/>
              <a:pathLst>
                <a:path w="3645" h="5002" extrusionOk="0">
                  <a:moveTo>
                    <a:pt x="763" y="0"/>
                  </a:moveTo>
                  <a:lnTo>
                    <a:pt x="1" y="1310"/>
                  </a:lnTo>
                  <a:cubicBezTo>
                    <a:pt x="525" y="1619"/>
                    <a:pt x="930" y="1977"/>
                    <a:pt x="1287" y="2453"/>
                  </a:cubicBezTo>
                  <a:lnTo>
                    <a:pt x="1001" y="3120"/>
                  </a:lnTo>
                  <a:cubicBezTo>
                    <a:pt x="954" y="3191"/>
                    <a:pt x="1025" y="3286"/>
                    <a:pt x="1073" y="3286"/>
                  </a:cubicBezTo>
                  <a:lnTo>
                    <a:pt x="1811" y="3334"/>
                  </a:lnTo>
                  <a:cubicBezTo>
                    <a:pt x="2025" y="3858"/>
                    <a:pt x="2144" y="4406"/>
                    <a:pt x="2144" y="5001"/>
                  </a:cubicBezTo>
                  <a:lnTo>
                    <a:pt x="3645" y="5001"/>
                  </a:lnTo>
                  <a:cubicBezTo>
                    <a:pt x="3645" y="2858"/>
                    <a:pt x="2478" y="1024"/>
                    <a:pt x="76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06"/>
            <p:cNvSpPr/>
            <p:nvPr/>
          </p:nvSpPr>
          <p:spPr>
            <a:xfrm>
              <a:off x="6397576" y="2625886"/>
              <a:ext cx="108646" cy="149135"/>
            </a:xfrm>
            <a:custGeom>
              <a:avLst/>
              <a:gdLst/>
              <a:ahLst/>
              <a:cxnLst/>
              <a:rect l="l" t="t" r="r" b="b"/>
              <a:pathLst>
                <a:path w="3644" h="5002" extrusionOk="0">
                  <a:moveTo>
                    <a:pt x="2143" y="0"/>
                  </a:moveTo>
                  <a:cubicBezTo>
                    <a:pt x="2143" y="595"/>
                    <a:pt x="2024" y="1167"/>
                    <a:pt x="1810" y="1667"/>
                  </a:cubicBezTo>
                  <a:lnTo>
                    <a:pt x="1072" y="1738"/>
                  </a:lnTo>
                  <a:cubicBezTo>
                    <a:pt x="977" y="1738"/>
                    <a:pt x="953" y="1834"/>
                    <a:pt x="977" y="1881"/>
                  </a:cubicBezTo>
                  <a:lnTo>
                    <a:pt x="1286" y="2572"/>
                  </a:lnTo>
                  <a:cubicBezTo>
                    <a:pt x="929" y="3024"/>
                    <a:pt x="500" y="3405"/>
                    <a:pt x="0" y="3691"/>
                  </a:cubicBezTo>
                  <a:lnTo>
                    <a:pt x="738" y="5001"/>
                  </a:lnTo>
                  <a:cubicBezTo>
                    <a:pt x="2477" y="4025"/>
                    <a:pt x="3644" y="2143"/>
                    <a:pt x="3644"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06"/>
            <p:cNvSpPr/>
            <p:nvPr/>
          </p:nvSpPr>
          <p:spPr>
            <a:xfrm>
              <a:off x="6288214" y="2456893"/>
              <a:ext cx="218723" cy="339414"/>
            </a:xfrm>
            <a:custGeom>
              <a:avLst/>
              <a:gdLst/>
              <a:ahLst/>
              <a:cxnLst/>
              <a:rect l="l" t="t" r="r" b="b"/>
              <a:pathLst>
                <a:path w="7336" h="11384" extrusionOk="0">
                  <a:moveTo>
                    <a:pt x="2620" y="0"/>
                  </a:moveTo>
                  <a:cubicBezTo>
                    <a:pt x="5049" y="667"/>
                    <a:pt x="6835" y="2906"/>
                    <a:pt x="6835" y="5525"/>
                  </a:cubicBezTo>
                  <a:cubicBezTo>
                    <a:pt x="6835" y="8716"/>
                    <a:pt x="4240" y="11264"/>
                    <a:pt x="1072" y="11264"/>
                  </a:cubicBezTo>
                  <a:cubicBezTo>
                    <a:pt x="715" y="11264"/>
                    <a:pt x="358" y="11241"/>
                    <a:pt x="1" y="11193"/>
                  </a:cubicBezTo>
                  <a:lnTo>
                    <a:pt x="1" y="11193"/>
                  </a:lnTo>
                  <a:cubicBezTo>
                    <a:pt x="525" y="11336"/>
                    <a:pt x="1025" y="11383"/>
                    <a:pt x="1549" y="11383"/>
                  </a:cubicBezTo>
                  <a:cubicBezTo>
                    <a:pt x="4740" y="11383"/>
                    <a:pt x="7312" y="8812"/>
                    <a:pt x="7312" y="5644"/>
                  </a:cubicBezTo>
                  <a:cubicBezTo>
                    <a:pt x="7336" y="2858"/>
                    <a:pt x="5311" y="500"/>
                    <a:pt x="2620"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06"/>
            <p:cNvSpPr/>
            <p:nvPr/>
          </p:nvSpPr>
          <p:spPr>
            <a:xfrm>
              <a:off x="6248470" y="2454031"/>
              <a:ext cx="170423" cy="64997"/>
            </a:xfrm>
            <a:custGeom>
              <a:avLst/>
              <a:gdLst/>
              <a:ahLst/>
              <a:cxnLst/>
              <a:rect l="l" t="t" r="r" b="b"/>
              <a:pathLst>
                <a:path w="5716" h="2180" extrusionOk="0">
                  <a:moveTo>
                    <a:pt x="2882" y="1"/>
                  </a:moveTo>
                  <a:cubicBezTo>
                    <a:pt x="1858" y="1"/>
                    <a:pt x="857" y="263"/>
                    <a:pt x="0" y="763"/>
                  </a:cubicBezTo>
                  <a:lnTo>
                    <a:pt x="738" y="2073"/>
                  </a:lnTo>
                  <a:cubicBezTo>
                    <a:pt x="1215" y="1811"/>
                    <a:pt x="1762" y="1597"/>
                    <a:pt x="2358" y="1549"/>
                  </a:cubicBezTo>
                  <a:lnTo>
                    <a:pt x="2763" y="2144"/>
                  </a:lnTo>
                  <a:cubicBezTo>
                    <a:pt x="2798" y="2168"/>
                    <a:pt x="2840" y="2180"/>
                    <a:pt x="2876" y="2180"/>
                  </a:cubicBezTo>
                  <a:cubicBezTo>
                    <a:pt x="2911" y="2180"/>
                    <a:pt x="2941" y="2168"/>
                    <a:pt x="2953" y="2144"/>
                  </a:cubicBezTo>
                  <a:lnTo>
                    <a:pt x="3358" y="1549"/>
                  </a:lnTo>
                  <a:cubicBezTo>
                    <a:pt x="3929" y="1597"/>
                    <a:pt x="4501" y="1811"/>
                    <a:pt x="4977" y="2073"/>
                  </a:cubicBezTo>
                  <a:lnTo>
                    <a:pt x="5716" y="763"/>
                  </a:lnTo>
                  <a:cubicBezTo>
                    <a:pt x="4954" y="263"/>
                    <a:pt x="3953" y="1"/>
                    <a:pt x="2882"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06"/>
            <p:cNvSpPr/>
            <p:nvPr/>
          </p:nvSpPr>
          <p:spPr>
            <a:xfrm>
              <a:off x="6365614" y="2457609"/>
              <a:ext cx="53995" cy="24866"/>
            </a:xfrm>
            <a:custGeom>
              <a:avLst/>
              <a:gdLst/>
              <a:ahLst/>
              <a:cxnLst/>
              <a:rect l="l" t="t" r="r" b="b"/>
              <a:pathLst>
                <a:path w="1811" h="834" extrusionOk="0">
                  <a:moveTo>
                    <a:pt x="0" y="0"/>
                  </a:moveTo>
                  <a:cubicBezTo>
                    <a:pt x="620" y="167"/>
                    <a:pt x="1215" y="452"/>
                    <a:pt x="1739" y="834"/>
                  </a:cubicBezTo>
                  <a:lnTo>
                    <a:pt x="1810" y="691"/>
                  </a:lnTo>
                  <a:cubicBezTo>
                    <a:pt x="1810" y="619"/>
                    <a:pt x="1763" y="595"/>
                    <a:pt x="1739" y="572"/>
                  </a:cubicBezTo>
                  <a:lnTo>
                    <a:pt x="1548" y="476"/>
                  </a:lnTo>
                  <a:cubicBezTo>
                    <a:pt x="1501" y="452"/>
                    <a:pt x="1453" y="405"/>
                    <a:pt x="1406" y="405"/>
                  </a:cubicBezTo>
                  <a:cubicBezTo>
                    <a:pt x="1215" y="333"/>
                    <a:pt x="1025" y="238"/>
                    <a:pt x="810" y="167"/>
                  </a:cubicBezTo>
                  <a:cubicBezTo>
                    <a:pt x="596" y="119"/>
                    <a:pt x="358" y="24"/>
                    <a:pt x="12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06"/>
            <p:cNvSpPr/>
            <p:nvPr/>
          </p:nvSpPr>
          <p:spPr>
            <a:xfrm>
              <a:off x="6249871" y="2732208"/>
              <a:ext cx="172569" cy="65533"/>
            </a:xfrm>
            <a:custGeom>
              <a:avLst/>
              <a:gdLst/>
              <a:ahLst/>
              <a:cxnLst/>
              <a:rect l="l" t="t" r="r" b="b"/>
              <a:pathLst>
                <a:path w="5788" h="2198" extrusionOk="0">
                  <a:moveTo>
                    <a:pt x="2861" y="0"/>
                  </a:moveTo>
                  <a:cubicBezTo>
                    <a:pt x="2829" y="0"/>
                    <a:pt x="2799" y="18"/>
                    <a:pt x="2787" y="54"/>
                  </a:cubicBezTo>
                  <a:lnTo>
                    <a:pt x="2358" y="649"/>
                  </a:lnTo>
                  <a:cubicBezTo>
                    <a:pt x="1787" y="578"/>
                    <a:pt x="1239" y="363"/>
                    <a:pt x="763" y="101"/>
                  </a:cubicBezTo>
                  <a:lnTo>
                    <a:pt x="1" y="1411"/>
                  </a:lnTo>
                  <a:cubicBezTo>
                    <a:pt x="834" y="1888"/>
                    <a:pt x="1858" y="2197"/>
                    <a:pt x="2906" y="2197"/>
                  </a:cubicBezTo>
                  <a:cubicBezTo>
                    <a:pt x="3930" y="2197"/>
                    <a:pt x="4930" y="1911"/>
                    <a:pt x="5788" y="1411"/>
                  </a:cubicBezTo>
                  <a:lnTo>
                    <a:pt x="4978" y="101"/>
                  </a:lnTo>
                  <a:cubicBezTo>
                    <a:pt x="4502" y="363"/>
                    <a:pt x="3978" y="578"/>
                    <a:pt x="3382" y="649"/>
                  </a:cubicBezTo>
                  <a:lnTo>
                    <a:pt x="2954" y="54"/>
                  </a:lnTo>
                  <a:cubicBezTo>
                    <a:pt x="2930" y="18"/>
                    <a:pt x="2894" y="0"/>
                    <a:pt x="2861"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06"/>
            <p:cNvSpPr/>
            <p:nvPr/>
          </p:nvSpPr>
          <p:spPr>
            <a:xfrm>
              <a:off x="6421011" y="2478181"/>
              <a:ext cx="85927" cy="149135"/>
            </a:xfrm>
            <a:custGeom>
              <a:avLst/>
              <a:gdLst/>
              <a:ahLst/>
              <a:cxnLst/>
              <a:rect l="l" t="t" r="r" b="b"/>
              <a:pathLst>
                <a:path w="2882" h="5002" extrusionOk="0">
                  <a:moveTo>
                    <a:pt x="71" y="1"/>
                  </a:moveTo>
                  <a:lnTo>
                    <a:pt x="0" y="144"/>
                  </a:lnTo>
                  <a:cubicBezTo>
                    <a:pt x="1477" y="1191"/>
                    <a:pt x="2453" y="2906"/>
                    <a:pt x="2453" y="4883"/>
                  </a:cubicBezTo>
                  <a:lnTo>
                    <a:pt x="2453" y="5002"/>
                  </a:lnTo>
                  <a:lnTo>
                    <a:pt x="2882" y="5002"/>
                  </a:lnTo>
                  <a:lnTo>
                    <a:pt x="2882" y="4954"/>
                  </a:lnTo>
                  <a:lnTo>
                    <a:pt x="2882" y="4883"/>
                  </a:lnTo>
                  <a:lnTo>
                    <a:pt x="2882" y="4573"/>
                  </a:lnTo>
                  <a:cubicBezTo>
                    <a:pt x="2882" y="4478"/>
                    <a:pt x="2858" y="4359"/>
                    <a:pt x="2858" y="4287"/>
                  </a:cubicBezTo>
                  <a:cubicBezTo>
                    <a:pt x="2786" y="3882"/>
                    <a:pt x="2739" y="3525"/>
                    <a:pt x="2620" y="3144"/>
                  </a:cubicBezTo>
                  <a:cubicBezTo>
                    <a:pt x="2524" y="2906"/>
                    <a:pt x="2429" y="2668"/>
                    <a:pt x="2310" y="2430"/>
                  </a:cubicBezTo>
                  <a:cubicBezTo>
                    <a:pt x="2262" y="2311"/>
                    <a:pt x="2191" y="2168"/>
                    <a:pt x="2096" y="2049"/>
                  </a:cubicBezTo>
                  <a:cubicBezTo>
                    <a:pt x="1953" y="1787"/>
                    <a:pt x="1738" y="1501"/>
                    <a:pt x="1572" y="1263"/>
                  </a:cubicBezTo>
                  <a:cubicBezTo>
                    <a:pt x="1310" y="977"/>
                    <a:pt x="1000" y="667"/>
                    <a:pt x="714" y="429"/>
                  </a:cubicBezTo>
                  <a:cubicBezTo>
                    <a:pt x="619" y="382"/>
                    <a:pt x="524" y="286"/>
                    <a:pt x="429" y="239"/>
                  </a:cubicBezTo>
                  <a:cubicBezTo>
                    <a:pt x="357" y="167"/>
                    <a:pt x="238" y="120"/>
                    <a:pt x="143" y="24"/>
                  </a:cubicBezTo>
                  <a:cubicBezTo>
                    <a:pt x="119" y="24"/>
                    <a:pt x="71" y="1"/>
                    <a:pt x="71"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06"/>
            <p:cNvSpPr/>
            <p:nvPr/>
          </p:nvSpPr>
          <p:spPr>
            <a:xfrm>
              <a:off x="6289645" y="2763633"/>
              <a:ext cx="131365" cy="34108"/>
            </a:xfrm>
            <a:custGeom>
              <a:avLst/>
              <a:gdLst/>
              <a:ahLst/>
              <a:cxnLst/>
              <a:rect l="l" t="t" r="r" b="b"/>
              <a:pathLst>
                <a:path w="4406" h="1144" extrusionOk="0">
                  <a:moveTo>
                    <a:pt x="0" y="881"/>
                  </a:moveTo>
                  <a:lnTo>
                    <a:pt x="0" y="881"/>
                  </a:lnTo>
                  <a:cubicBezTo>
                    <a:pt x="3" y="882"/>
                    <a:pt x="5" y="882"/>
                    <a:pt x="8" y="883"/>
                  </a:cubicBezTo>
                  <a:lnTo>
                    <a:pt x="8" y="883"/>
                  </a:lnTo>
                  <a:cubicBezTo>
                    <a:pt x="5" y="882"/>
                    <a:pt x="3" y="881"/>
                    <a:pt x="0" y="881"/>
                  </a:cubicBezTo>
                  <a:close/>
                  <a:moveTo>
                    <a:pt x="4239" y="0"/>
                  </a:moveTo>
                  <a:cubicBezTo>
                    <a:pt x="3358" y="619"/>
                    <a:pt x="2263" y="976"/>
                    <a:pt x="1072" y="976"/>
                  </a:cubicBezTo>
                  <a:cubicBezTo>
                    <a:pt x="670" y="976"/>
                    <a:pt x="362" y="953"/>
                    <a:pt x="8" y="883"/>
                  </a:cubicBezTo>
                  <a:lnTo>
                    <a:pt x="8" y="883"/>
                  </a:lnTo>
                  <a:cubicBezTo>
                    <a:pt x="29" y="891"/>
                    <a:pt x="51" y="929"/>
                    <a:pt x="72" y="929"/>
                  </a:cubicBezTo>
                  <a:cubicBezTo>
                    <a:pt x="96" y="929"/>
                    <a:pt x="143" y="953"/>
                    <a:pt x="167" y="953"/>
                  </a:cubicBezTo>
                  <a:cubicBezTo>
                    <a:pt x="191" y="976"/>
                    <a:pt x="238" y="976"/>
                    <a:pt x="262" y="976"/>
                  </a:cubicBezTo>
                  <a:cubicBezTo>
                    <a:pt x="286" y="1024"/>
                    <a:pt x="310" y="1024"/>
                    <a:pt x="334" y="1024"/>
                  </a:cubicBezTo>
                  <a:cubicBezTo>
                    <a:pt x="429" y="1048"/>
                    <a:pt x="548" y="1072"/>
                    <a:pt x="643" y="1072"/>
                  </a:cubicBezTo>
                  <a:cubicBezTo>
                    <a:pt x="739" y="1072"/>
                    <a:pt x="786" y="1095"/>
                    <a:pt x="881" y="1095"/>
                  </a:cubicBezTo>
                  <a:cubicBezTo>
                    <a:pt x="1096" y="1143"/>
                    <a:pt x="1334" y="1143"/>
                    <a:pt x="1524" y="1143"/>
                  </a:cubicBezTo>
                  <a:cubicBezTo>
                    <a:pt x="1715" y="1143"/>
                    <a:pt x="1858" y="1095"/>
                    <a:pt x="2048" y="1095"/>
                  </a:cubicBezTo>
                  <a:cubicBezTo>
                    <a:pt x="2310" y="1072"/>
                    <a:pt x="2596" y="1024"/>
                    <a:pt x="2882" y="953"/>
                  </a:cubicBezTo>
                  <a:cubicBezTo>
                    <a:pt x="3358" y="857"/>
                    <a:pt x="3763" y="691"/>
                    <a:pt x="4192" y="476"/>
                  </a:cubicBezTo>
                  <a:cubicBezTo>
                    <a:pt x="4216" y="452"/>
                    <a:pt x="4263" y="429"/>
                    <a:pt x="4335" y="381"/>
                  </a:cubicBezTo>
                  <a:cubicBezTo>
                    <a:pt x="4335" y="381"/>
                    <a:pt x="4358" y="357"/>
                    <a:pt x="4406" y="357"/>
                  </a:cubicBezTo>
                  <a:lnTo>
                    <a:pt x="4239"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06"/>
            <p:cNvSpPr/>
            <p:nvPr/>
          </p:nvSpPr>
          <p:spPr>
            <a:xfrm>
              <a:off x="6289645" y="2595355"/>
              <a:ext cx="90190" cy="10674"/>
            </a:xfrm>
            <a:custGeom>
              <a:avLst/>
              <a:gdLst/>
              <a:ahLst/>
              <a:cxnLst/>
              <a:rect l="l" t="t" r="r" b="b"/>
              <a:pathLst>
                <a:path w="3025" h="358" extrusionOk="0">
                  <a:moveTo>
                    <a:pt x="191" y="0"/>
                  </a:moveTo>
                  <a:cubicBezTo>
                    <a:pt x="119" y="0"/>
                    <a:pt x="48" y="48"/>
                    <a:pt x="24" y="143"/>
                  </a:cubicBezTo>
                  <a:cubicBezTo>
                    <a:pt x="0" y="262"/>
                    <a:pt x="72" y="357"/>
                    <a:pt x="191" y="357"/>
                  </a:cubicBezTo>
                  <a:lnTo>
                    <a:pt x="2810" y="357"/>
                  </a:lnTo>
                  <a:cubicBezTo>
                    <a:pt x="2906" y="357"/>
                    <a:pt x="2977" y="286"/>
                    <a:pt x="3001" y="191"/>
                  </a:cubicBezTo>
                  <a:cubicBezTo>
                    <a:pt x="3025" y="119"/>
                    <a:pt x="2930" y="0"/>
                    <a:pt x="28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06"/>
            <p:cNvSpPr/>
            <p:nvPr/>
          </p:nvSpPr>
          <p:spPr>
            <a:xfrm>
              <a:off x="6289645" y="2620192"/>
              <a:ext cx="89475" cy="10674"/>
            </a:xfrm>
            <a:custGeom>
              <a:avLst/>
              <a:gdLst/>
              <a:ahLst/>
              <a:cxnLst/>
              <a:rect l="l" t="t" r="r" b="b"/>
              <a:pathLst>
                <a:path w="3001" h="358" extrusionOk="0">
                  <a:moveTo>
                    <a:pt x="191" y="1"/>
                  </a:moveTo>
                  <a:cubicBezTo>
                    <a:pt x="119" y="1"/>
                    <a:pt x="48" y="48"/>
                    <a:pt x="24" y="143"/>
                  </a:cubicBezTo>
                  <a:cubicBezTo>
                    <a:pt x="0" y="262"/>
                    <a:pt x="72" y="358"/>
                    <a:pt x="191" y="358"/>
                  </a:cubicBezTo>
                  <a:lnTo>
                    <a:pt x="2810" y="358"/>
                  </a:lnTo>
                  <a:cubicBezTo>
                    <a:pt x="2930" y="358"/>
                    <a:pt x="3001" y="262"/>
                    <a:pt x="3001" y="167"/>
                  </a:cubicBezTo>
                  <a:cubicBezTo>
                    <a:pt x="3001" y="72"/>
                    <a:pt x="2906" y="1"/>
                    <a:pt x="2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06"/>
            <p:cNvSpPr/>
            <p:nvPr/>
          </p:nvSpPr>
          <p:spPr>
            <a:xfrm>
              <a:off x="6308816" y="2645058"/>
              <a:ext cx="51848" cy="10674"/>
            </a:xfrm>
            <a:custGeom>
              <a:avLst/>
              <a:gdLst/>
              <a:ahLst/>
              <a:cxnLst/>
              <a:rect l="l" t="t" r="r" b="b"/>
              <a:pathLst>
                <a:path w="1739" h="358" extrusionOk="0">
                  <a:moveTo>
                    <a:pt x="215" y="0"/>
                  </a:moveTo>
                  <a:cubicBezTo>
                    <a:pt x="96" y="0"/>
                    <a:pt x="0" y="71"/>
                    <a:pt x="24" y="191"/>
                  </a:cubicBezTo>
                  <a:cubicBezTo>
                    <a:pt x="72" y="286"/>
                    <a:pt x="119" y="357"/>
                    <a:pt x="215" y="357"/>
                  </a:cubicBezTo>
                  <a:lnTo>
                    <a:pt x="1524" y="357"/>
                  </a:lnTo>
                  <a:cubicBezTo>
                    <a:pt x="1620" y="357"/>
                    <a:pt x="1667" y="286"/>
                    <a:pt x="1691" y="191"/>
                  </a:cubicBezTo>
                  <a:cubicBezTo>
                    <a:pt x="1739" y="71"/>
                    <a:pt x="1644" y="0"/>
                    <a:pt x="1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06"/>
            <p:cNvSpPr/>
            <p:nvPr/>
          </p:nvSpPr>
          <p:spPr>
            <a:xfrm>
              <a:off x="6249155" y="2542075"/>
              <a:ext cx="169021" cy="167620"/>
            </a:xfrm>
            <a:custGeom>
              <a:avLst/>
              <a:gdLst/>
              <a:ahLst/>
              <a:cxnLst/>
              <a:rect l="l" t="t" r="r" b="b"/>
              <a:pathLst>
                <a:path w="5669" h="5622" extrusionOk="0">
                  <a:moveTo>
                    <a:pt x="2835" y="1"/>
                  </a:moveTo>
                  <a:cubicBezTo>
                    <a:pt x="1263" y="1"/>
                    <a:pt x="1" y="1239"/>
                    <a:pt x="1" y="2811"/>
                  </a:cubicBezTo>
                  <a:cubicBezTo>
                    <a:pt x="1" y="4407"/>
                    <a:pt x="1311" y="5621"/>
                    <a:pt x="2859" y="5621"/>
                  </a:cubicBezTo>
                  <a:cubicBezTo>
                    <a:pt x="3335" y="5621"/>
                    <a:pt x="3811" y="5502"/>
                    <a:pt x="4240" y="5264"/>
                  </a:cubicBezTo>
                  <a:cubicBezTo>
                    <a:pt x="4335" y="5192"/>
                    <a:pt x="4359" y="5097"/>
                    <a:pt x="4288" y="5026"/>
                  </a:cubicBezTo>
                  <a:cubicBezTo>
                    <a:pt x="4256" y="4962"/>
                    <a:pt x="4203" y="4931"/>
                    <a:pt x="4143" y="4931"/>
                  </a:cubicBezTo>
                  <a:cubicBezTo>
                    <a:pt x="4113" y="4931"/>
                    <a:pt x="4081" y="4938"/>
                    <a:pt x="4049" y="4954"/>
                  </a:cubicBezTo>
                  <a:cubicBezTo>
                    <a:pt x="3692" y="5169"/>
                    <a:pt x="3287" y="5288"/>
                    <a:pt x="2859" y="5288"/>
                  </a:cubicBezTo>
                  <a:cubicBezTo>
                    <a:pt x="1501" y="5288"/>
                    <a:pt x="406" y="4192"/>
                    <a:pt x="406" y="2811"/>
                  </a:cubicBezTo>
                  <a:cubicBezTo>
                    <a:pt x="406" y="1454"/>
                    <a:pt x="1501" y="358"/>
                    <a:pt x="2859" y="358"/>
                  </a:cubicBezTo>
                  <a:cubicBezTo>
                    <a:pt x="4240" y="358"/>
                    <a:pt x="5335" y="1454"/>
                    <a:pt x="5335" y="2811"/>
                  </a:cubicBezTo>
                  <a:cubicBezTo>
                    <a:pt x="5335" y="3454"/>
                    <a:pt x="5097" y="4073"/>
                    <a:pt x="4645" y="4526"/>
                  </a:cubicBezTo>
                  <a:cubicBezTo>
                    <a:pt x="4597" y="4573"/>
                    <a:pt x="4597" y="4692"/>
                    <a:pt x="4645" y="4764"/>
                  </a:cubicBezTo>
                  <a:cubicBezTo>
                    <a:pt x="4680" y="4788"/>
                    <a:pt x="4728" y="4800"/>
                    <a:pt x="4773" y="4800"/>
                  </a:cubicBezTo>
                  <a:cubicBezTo>
                    <a:pt x="4817" y="4800"/>
                    <a:pt x="4859" y="4788"/>
                    <a:pt x="4883" y="4764"/>
                  </a:cubicBezTo>
                  <a:cubicBezTo>
                    <a:pt x="5407" y="4216"/>
                    <a:pt x="5669" y="3525"/>
                    <a:pt x="5669" y="2811"/>
                  </a:cubicBezTo>
                  <a:cubicBezTo>
                    <a:pt x="5669" y="1263"/>
                    <a:pt x="4407" y="1"/>
                    <a:pt x="28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06"/>
            <p:cNvSpPr/>
            <p:nvPr/>
          </p:nvSpPr>
          <p:spPr>
            <a:xfrm>
              <a:off x="6158994" y="2448366"/>
              <a:ext cx="352920" cy="353606"/>
            </a:xfrm>
            <a:custGeom>
              <a:avLst/>
              <a:gdLst/>
              <a:ahLst/>
              <a:cxnLst/>
              <a:rect l="l" t="t" r="r" b="b"/>
              <a:pathLst>
                <a:path w="11837" h="11860" extrusionOk="0">
                  <a:moveTo>
                    <a:pt x="8836" y="1191"/>
                  </a:moveTo>
                  <a:cubicBezTo>
                    <a:pt x="9622" y="1667"/>
                    <a:pt x="10241" y="2334"/>
                    <a:pt x="10717" y="3096"/>
                  </a:cubicBezTo>
                  <a:cubicBezTo>
                    <a:pt x="11193" y="3906"/>
                    <a:pt x="11455" y="4835"/>
                    <a:pt x="11479" y="5764"/>
                  </a:cubicBezTo>
                  <a:lnTo>
                    <a:pt x="10312" y="5764"/>
                  </a:lnTo>
                  <a:cubicBezTo>
                    <a:pt x="10288" y="5216"/>
                    <a:pt x="10169" y="4668"/>
                    <a:pt x="9955" y="4192"/>
                  </a:cubicBezTo>
                  <a:cubicBezTo>
                    <a:pt x="9931" y="4144"/>
                    <a:pt x="9883" y="4120"/>
                    <a:pt x="9812" y="4073"/>
                  </a:cubicBezTo>
                  <a:lnTo>
                    <a:pt x="9169" y="4025"/>
                  </a:lnTo>
                  <a:lnTo>
                    <a:pt x="9431" y="3430"/>
                  </a:lnTo>
                  <a:cubicBezTo>
                    <a:pt x="9455" y="3358"/>
                    <a:pt x="9455" y="3311"/>
                    <a:pt x="9407" y="3239"/>
                  </a:cubicBezTo>
                  <a:cubicBezTo>
                    <a:pt x="9074" y="2834"/>
                    <a:pt x="8693" y="2453"/>
                    <a:pt x="8240" y="2168"/>
                  </a:cubicBezTo>
                  <a:lnTo>
                    <a:pt x="8836" y="1191"/>
                  </a:lnTo>
                  <a:close/>
                  <a:moveTo>
                    <a:pt x="2953" y="1191"/>
                  </a:moveTo>
                  <a:lnTo>
                    <a:pt x="3549" y="2215"/>
                  </a:lnTo>
                  <a:cubicBezTo>
                    <a:pt x="3096" y="2501"/>
                    <a:pt x="2668" y="2858"/>
                    <a:pt x="2382" y="3287"/>
                  </a:cubicBezTo>
                  <a:cubicBezTo>
                    <a:pt x="2358" y="3334"/>
                    <a:pt x="2310" y="3406"/>
                    <a:pt x="2358" y="3454"/>
                  </a:cubicBezTo>
                  <a:lnTo>
                    <a:pt x="2620" y="4049"/>
                  </a:lnTo>
                  <a:lnTo>
                    <a:pt x="1953" y="4120"/>
                  </a:lnTo>
                  <a:cubicBezTo>
                    <a:pt x="1906" y="4120"/>
                    <a:pt x="1834" y="4168"/>
                    <a:pt x="1810" y="4239"/>
                  </a:cubicBezTo>
                  <a:cubicBezTo>
                    <a:pt x="1596" y="4739"/>
                    <a:pt x="1477" y="5240"/>
                    <a:pt x="1453" y="5787"/>
                  </a:cubicBezTo>
                  <a:lnTo>
                    <a:pt x="286" y="5787"/>
                  </a:lnTo>
                  <a:cubicBezTo>
                    <a:pt x="358" y="4692"/>
                    <a:pt x="691" y="3644"/>
                    <a:pt x="1310" y="2739"/>
                  </a:cubicBezTo>
                  <a:cubicBezTo>
                    <a:pt x="1763" y="2120"/>
                    <a:pt x="2310" y="1596"/>
                    <a:pt x="2953" y="1191"/>
                  </a:cubicBezTo>
                  <a:close/>
                  <a:moveTo>
                    <a:pt x="6478" y="1906"/>
                  </a:moveTo>
                  <a:cubicBezTo>
                    <a:pt x="7002" y="2001"/>
                    <a:pt x="7454" y="2144"/>
                    <a:pt x="7907" y="2429"/>
                  </a:cubicBezTo>
                  <a:cubicBezTo>
                    <a:pt x="8359" y="2691"/>
                    <a:pt x="8740" y="3025"/>
                    <a:pt x="9074" y="3406"/>
                  </a:cubicBezTo>
                  <a:lnTo>
                    <a:pt x="8812" y="3977"/>
                  </a:lnTo>
                  <a:cubicBezTo>
                    <a:pt x="8788" y="4049"/>
                    <a:pt x="8788" y="4144"/>
                    <a:pt x="8812" y="4239"/>
                  </a:cubicBezTo>
                  <a:cubicBezTo>
                    <a:pt x="8836" y="4311"/>
                    <a:pt x="8931" y="4382"/>
                    <a:pt x="9050" y="4382"/>
                  </a:cubicBezTo>
                  <a:lnTo>
                    <a:pt x="9669" y="4454"/>
                  </a:lnTo>
                  <a:cubicBezTo>
                    <a:pt x="9836" y="4930"/>
                    <a:pt x="9931" y="5430"/>
                    <a:pt x="9931" y="5930"/>
                  </a:cubicBezTo>
                  <a:cubicBezTo>
                    <a:pt x="9931" y="6430"/>
                    <a:pt x="9836" y="6954"/>
                    <a:pt x="9669" y="7431"/>
                  </a:cubicBezTo>
                  <a:lnTo>
                    <a:pt x="9050" y="7478"/>
                  </a:lnTo>
                  <a:cubicBezTo>
                    <a:pt x="8955" y="7478"/>
                    <a:pt x="8859" y="7550"/>
                    <a:pt x="8812" y="7621"/>
                  </a:cubicBezTo>
                  <a:cubicBezTo>
                    <a:pt x="8740" y="7716"/>
                    <a:pt x="8740" y="7812"/>
                    <a:pt x="8812" y="7907"/>
                  </a:cubicBezTo>
                  <a:lnTo>
                    <a:pt x="9074" y="8455"/>
                  </a:lnTo>
                  <a:cubicBezTo>
                    <a:pt x="8740" y="8883"/>
                    <a:pt x="8359" y="9217"/>
                    <a:pt x="7907" y="9431"/>
                  </a:cubicBezTo>
                  <a:cubicBezTo>
                    <a:pt x="7454" y="9717"/>
                    <a:pt x="7002" y="9860"/>
                    <a:pt x="6478" y="9955"/>
                  </a:cubicBezTo>
                  <a:lnTo>
                    <a:pt x="6121" y="9431"/>
                  </a:lnTo>
                  <a:cubicBezTo>
                    <a:pt x="6073" y="9359"/>
                    <a:pt x="5978" y="9336"/>
                    <a:pt x="5883" y="9336"/>
                  </a:cubicBezTo>
                  <a:cubicBezTo>
                    <a:pt x="5811" y="9336"/>
                    <a:pt x="5716" y="9383"/>
                    <a:pt x="5645" y="9431"/>
                  </a:cubicBezTo>
                  <a:lnTo>
                    <a:pt x="5287" y="9955"/>
                  </a:lnTo>
                  <a:cubicBezTo>
                    <a:pt x="4787" y="9860"/>
                    <a:pt x="4311" y="9717"/>
                    <a:pt x="3858" y="9431"/>
                  </a:cubicBezTo>
                  <a:cubicBezTo>
                    <a:pt x="3430" y="9169"/>
                    <a:pt x="3025" y="8836"/>
                    <a:pt x="2692" y="8455"/>
                  </a:cubicBezTo>
                  <a:lnTo>
                    <a:pt x="2977" y="7907"/>
                  </a:lnTo>
                  <a:cubicBezTo>
                    <a:pt x="3001" y="7812"/>
                    <a:pt x="3001" y="7716"/>
                    <a:pt x="2977" y="7621"/>
                  </a:cubicBezTo>
                  <a:cubicBezTo>
                    <a:pt x="2906" y="7550"/>
                    <a:pt x="2858" y="7478"/>
                    <a:pt x="2739" y="7478"/>
                  </a:cubicBezTo>
                  <a:lnTo>
                    <a:pt x="2120" y="7431"/>
                  </a:lnTo>
                  <a:cubicBezTo>
                    <a:pt x="1929" y="6978"/>
                    <a:pt x="1834" y="6526"/>
                    <a:pt x="1834" y="6073"/>
                  </a:cubicBezTo>
                  <a:lnTo>
                    <a:pt x="1834" y="5930"/>
                  </a:lnTo>
                  <a:cubicBezTo>
                    <a:pt x="1834" y="5430"/>
                    <a:pt x="1929" y="4930"/>
                    <a:pt x="2120" y="4454"/>
                  </a:cubicBezTo>
                  <a:lnTo>
                    <a:pt x="2739" y="4382"/>
                  </a:lnTo>
                  <a:cubicBezTo>
                    <a:pt x="2834" y="4382"/>
                    <a:pt x="2906" y="4311"/>
                    <a:pt x="2977" y="4239"/>
                  </a:cubicBezTo>
                  <a:cubicBezTo>
                    <a:pt x="3025" y="4144"/>
                    <a:pt x="3025" y="4049"/>
                    <a:pt x="2977" y="3977"/>
                  </a:cubicBezTo>
                  <a:lnTo>
                    <a:pt x="2692" y="3406"/>
                  </a:lnTo>
                  <a:cubicBezTo>
                    <a:pt x="3025" y="2977"/>
                    <a:pt x="3454" y="2620"/>
                    <a:pt x="3930" y="2358"/>
                  </a:cubicBezTo>
                  <a:cubicBezTo>
                    <a:pt x="4335" y="2120"/>
                    <a:pt x="4811" y="1977"/>
                    <a:pt x="5287" y="1906"/>
                  </a:cubicBezTo>
                  <a:lnTo>
                    <a:pt x="5645" y="2429"/>
                  </a:lnTo>
                  <a:cubicBezTo>
                    <a:pt x="5716" y="2501"/>
                    <a:pt x="5811" y="2549"/>
                    <a:pt x="5883" y="2549"/>
                  </a:cubicBezTo>
                  <a:cubicBezTo>
                    <a:pt x="5978" y="2549"/>
                    <a:pt x="6073" y="2477"/>
                    <a:pt x="6121" y="2429"/>
                  </a:cubicBezTo>
                  <a:lnTo>
                    <a:pt x="6478" y="1906"/>
                  </a:lnTo>
                  <a:close/>
                  <a:moveTo>
                    <a:pt x="11527" y="6073"/>
                  </a:moveTo>
                  <a:cubicBezTo>
                    <a:pt x="11455" y="7026"/>
                    <a:pt x="11193" y="7954"/>
                    <a:pt x="10717" y="8764"/>
                  </a:cubicBezTo>
                  <a:cubicBezTo>
                    <a:pt x="10265" y="9526"/>
                    <a:pt x="9622" y="10193"/>
                    <a:pt x="8836" y="10669"/>
                  </a:cubicBezTo>
                  <a:lnTo>
                    <a:pt x="8264" y="9645"/>
                  </a:lnTo>
                  <a:cubicBezTo>
                    <a:pt x="8717" y="9359"/>
                    <a:pt x="9098" y="9002"/>
                    <a:pt x="9431" y="8574"/>
                  </a:cubicBezTo>
                  <a:cubicBezTo>
                    <a:pt x="9455" y="8526"/>
                    <a:pt x="9502" y="8455"/>
                    <a:pt x="9455" y="8407"/>
                  </a:cubicBezTo>
                  <a:lnTo>
                    <a:pt x="9193" y="7812"/>
                  </a:lnTo>
                  <a:lnTo>
                    <a:pt x="9836" y="7740"/>
                  </a:lnTo>
                  <a:cubicBezTo>
                    <a:pt x="9907" y="7740"/>
                    <a:pt x="9979" y="7692"/>
                    <a:pt x="10003" y="7621"/>
                  </a:cubicBezTo>
                  <a:cubicBezTo>
                    <a:pt x="10217" y="7121"/>
                    <a:pt x="10312" y="6621"/>
                    <a:pt x="10360" y="6073"/>
                  </a:cubicBezTo>
                  <a:close/>
                  <a:moveTo>
                    <a:pt x="1477" y="6121"/>
                  </a:moveTo>
                  <a:lnTo>
                    <a:pt x="1477" y="6168"/>
                  </a:lnTo>
                  <a:cubicBezTo>
                    <a:pt x="1477" y="6406"/>
                    <a:pt x="1548" y="6668"/>
                    <a:pt x="1572" y="6907"/>
                  </a:cubicBezTo>
                  <a:cubicBezTo>
                    <a:pt x="1644" y="7145"/>
                    <a:pt x="1691" y="7383"/>
                    <a:pt x="1810" y="7621"/>
                  </a:cubicBezTo>
                  <a:cubicBezTo>
                    <a:pt x="1810" y="7669"/>
                    <a:pt x="1810" y="7669"/>
                    <a:pt x="1834" y="7692"/>
                  </a:cubicBezTo>
                  <a:cubicBezTo>
                    <a:pt x="1882" y="7740"/>
                    <a:pt x="1929" y="7788"/>
                    <a:pt x="2001" y="7812"/>
                  </a:cubicBezTo>
                  <a:lnTo>
                    <a:pt x="2644" y="7859"/>
                  </a:lnTo>
                  <a:lnTo>
                    <a:pt x="2382" y="8455"/>
                  </a:lnTo>
                  <a:cubicBezTo>
                    <a:pt x="2358" y="8526"/>
                    <a:pt x="2358" y="8574"/>
                    <a:pt x="2406" y="8645"/>
                  </a:cubicBezTo>
                  <a:cubicBezTo>
                    <a:pt x="2739" y="9050"/>
                    <a:pt x="3120" y="9455"/>
                    <a:pt x="3573" y="9717"/>
                  </a:cubicBezTo>
                  <a:lnTo>
                    <a:pt x="3001" y="10693"/>
                  </a:lnTo>
                  <a:cubicBezTo>
                    <a:pt x="2191" y="10217"/>
                    <a:pt x="1548" y="9526"/>
                    <a:pt x="1096" y="8764"/>
                  </a:cubicBezTo>
                  <a:cubicBezTo>
                    <a:pt x="620" y="7954"/>
                    <a:pt x="358" y="7026"/>
                    <a:pt x="334" y="6121"/>
                  </a:cubicBezTo>
                  <a:close/>
                  <a:moveTo>
                    <a:pt x="5859" y="9741"/>
                  </a:moveTo>
                  <a:lnTo>
                    <a:pt x="6240" y="10288"/>
                  </a:lnTo>
                  <a:cubicBezTo>
                    <a:pt x="6257" y="10323"/>
                    <a:pt x="6300" y="10345"/>
                    <a:pt x="6350" y="10345"/>
                  </a:cubicBezTo>
                  <a:cubicBezTo>
                    <a:pt x="6368" y="10345"/>
                    <a:pt x="6387" y="10342"/>
                    <a:pt x="6407" y="10336"/>
                  </a:cubicBezTo>
                  <a:cubicBezTo>
                    <a:pt x="6930" y="10288"/>
                    <a:pt x="7431" y="10098"/>
                    <a:pt x="7907" y="9860"/>
                  </a:cubicBezTo>
                  <a:lnTo>
                    <a:pt x="8193" y="10336"/>
                  </a:lnTo>
                  <a:lnTo>
                    <a:pt x="8478" y="10884"/>
                  </a:lnTo>
                  <a:cubicBezTo>
                    <a:pt x="7740" y="11288"/>
                    <a:pt x="6811" y="11527"/>
                    <a:pt x="5883" y="11527"/>
                  </a:cubicBezTo>
                  <a:cubicBezTo>
                    <a:pt x="4978" y="11527"/>
                    <a:pt x="4049" y="11288"/>
                    <a:pt x="3239" y="10884"/>
                  </a:cubicBezTo>
                  <a:lnTo>
                    <a:pt x="3811" y="9860"/>
                  </a:lnTo>
                  <a:cubicBezTo>
                    <a:pt x="4287" y="10098"/>
                    <a:pt x="4787" y="10288"/>
                    <a:pt x="5335" y="10336"/>
                  </a:cubicBezTo>
                  <a:cubicBezTo>
                    <a:pt x="5383" y="10336"/>
                    <a:pt x="5454" y="10312"/>
                    <a:pt x="5478" y="10288"/>
                  </a:cubicBezTo>
                  <a:lnTo>
                    <a:pt x="5859" y="9741"/>
                  </a:lnTo>
                  <a:close/>
                  <a:moveTo>
                    <a:pt x="5883" y="0"/>
                  </a:moveTo>
                  <a:cubicBezTo>
                    <a:pt x="5454" y="0"/>
                    <a:pt x="5002" y="72"/>
                    <a:pt x="4573" y="167"/>
                  </a:cubicBezTo>
                  <a:cubicBezTo>
                    <a:pt x="4478" y="191"/>
                    <a:pt x="4430" y="286"/>
                    <a:pt x="4454" y="358"/>
                  </a:cubicBezTo>
                  <a:cubicBezTo>
                    <a:pt x="4472" y="432"/>
                    <a:pt x="4535" y="492"/>
                    <a:pt x="4606" y="492"/>
                  </a:cubicBezTo>
                  <a:cubicBezTo>
                    <a:pt x="4626" y="492"/>
                    <a:pt x="4647" y="487"/>
                    <a:pt x="4668" y="477"/>
                  </a:cubicBezTo>
                  <a:cubicBezTo>
                    <a:pt x="5073" y="405"/>
                    <a:pt x="5502" y="334"/>
                    <a:pt x="5906" y="334"/>
                  </a:cubicBezTo>
                  <a:cubicBezTo>
                    <a:pt x="6835" y="334"/>
                    <a:pt x="7764" y="572"/>
                    <a:pt x="8574" y="1001"/>
                  </a:cubicBezTo>
                  <a:lnTo>
                    <a:pt x="8002" y="2001"/>
                  </a:lnTo>
                  <a:cubicBezTo>
                    <a:pt x="7526" y="1763"/>
                    <a:pt x="7026" y="1596"/>
                    <a:pt x="6478" y="1525"/>
                  </a:cubicBezTo>
                  <a:cubicBezTo>
                    <a:pt x="6430" y="1525"/>
                    <a:pt x="6359" y="1548"/>
                    <a:pt x="6335" y="1596"/>
                  </a:cubicBezTo>
                  <a:lnTo>
                    <a:pt x="5954" y="2120"/>
                  </a:lnTo>
                  <a:lnTo>
                    <a:pt x="5573" y="1596"/>
                  </a:lnTo>
                  <a:cubicBezTo>
                    <a:pt x="5537" y="1542"/>
                    <a:pt x="5502" y="1516"/>
                    <a:pt x="5456" y="1516"/>
                  </a:cubicBezTo>
                  <a:cubicBezTo>
                    <a:pt x="5441" y="1516"/>
                    <a:pt x="5424" y="1519"/>
                    <a:pt x="5406" y="1525"/>
                  </a:cubicBezTo>
                  <a:cubicBezTo>
                    <a:pt x="4882" y="1596"/>
                    <a:pt x="4382" y="1763"/>
                    <a:pt x="3906" y="2001"/>
                  </a:cubicBezTo>
                  <a:lnTo>
                    <a:pt x="3334" y="1001"/>
                  </a:lnTo>
                  <a:cubicBezTo>
                    <a:pt x="3549" y="882"/>
                    <a:pt x="3739" y="786"/>
                    <a:pt x="3954" y="691"/>
                  </a:cubicBezTo>
                  <a:lnTo>
                    <a:pt x="3977" y="691"/>
                  </a:lnTo>
                  <a:cubicBezTo>
                    <a:pt x="4073" y="667"/>
                    <a:pt x="4120" y="548"/>
                    <a:pt x="4073" y="453"/>
                  </a:cubicBezTo>
                  <a:cubicBezTo>
                    <a:pt x="4055" y="383"/>
                    <a:pt x="3987" y="339"/>
                    <a:pt x="3914" y="339"/>
                  </a:cubicBezTo>
                  <a:cubicBezTo>
                    <a:pt x="3887" y="339"/>
                    <a:pt x="3860" y="345"/>
                    <a:pt x="3835" y="358"/>
                  </a:cubicBezTo>
                  <a:lnTo>
                    <a:pt x="3811" y="358"/>
                  </a:lnTo>
                  <a:cubicBezTo>
                    <a:pt x="2692" y="786"/>
                    <a:pt x="1739" y="1525"/>
                    <a:pt x="1072" y="2501"/>
                  </a:cubicBezTo>
                  <a:cubicBezTo>
                    <a:pt x="382" y="3525"/>
                    <a:pt x="0" y="4692"/>
                    <a:pt x="0" y="5906"/>
                  </a:cubicBezTo>
                  <a:cubicBezTo>
                    <a:pt x="0" y="6978"/>
                    <a:pt x="286" y="7978"/>
                    <a:pt x="810" y="8907"/>
                  </a:cubicBezTo>
                  <a:cubicBezTo>
                    <a:pt x="1310" y="9812"/>
                    <a:pt x="2049" y="10526"/>
                    <a:pt x="2953" y="11050"/>
                  </a:cubicBezTo>
                  <a:cubicBezTo>
                    <a:pt x="3835" y="11550"/>
                    <a:pt x="4882" y="11860"/>
                    <a:pt x="5930" y="11860"/>
                  </a:cubicBezTo>
                  <a:cubicBezTo>
                    <a:pt x="6954" y="11860"/>
                    <a:pt x="8002" y="11598"/>
                    <a:pt x="8907" y="11050"/>
                  </a:cubicBezTo>
                  <a:cubicBezTo>
                    <a:pt x="9788" y="10550"/>
                    <a:pt x="10526" y="9812"/>
                    <a:pt x="11050" y="8907"/>
                  </a:cubicBezTo>
                  <a:cubicBezTo>
                    <a:pt x="11574" y="7978"/>
                    <a:pt x="11836" y="6978"/>
                    <a:pt x="11836" y="5906"/>
                  </a:cubicBezTo>
                  <a:cubicBezTo>
                    <a:pt x="11836" y="4882"/>
                    <a:pt x="11550" y="3858"/>
                    <a:pt x="11003" y="2930"/>
                  </a:cubicBezTo>
                  <a:cubicBezTo>
                    <a:pt x="10503" y="2072"/>
                    <a:pt x="9788" y="1358"/>
                    <a:pt x="8931" y="834"/>
                  </a:cubicBezTo>
                  <a:cubicBezTo>
                    <a:pt x="8002" y="310"/>
                    <a:pt x="6954" y="0"/>
                    <a:pt x="58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8" name="Google Shape;11688;p106"/>
          <p:cNvGrpSpPr/>
          <p:nvPr/>
        </p:nvGrpSpPr>
        <p:grpSpPr>
          <a:xfrm>
            <a:off x="5510974" y="2446935"/>
            <a:ext cx="354351" cy="354351"/>
            <a:chOff x="5549061" y="2446935"/>
            <a:chExt cx="354351" cy="354351"/>
          </a:xfrm>
        </p:grpSpPr>
        <p:sp>
          <p:nvSpPr>
            <p:cNvPr id="11689" name="Google Shape;11689;p106"/>
            <p:cNvSpPr/>
            <p:nvPr/>
          </p:nvSpPr>
          <p:spPr>
            <a:xfrm>
              <a:off x="5671901" y="2518670"/>
              <a:ext cx="220154" cy="252772"/>
            </a:xfrm>
            <a:custGeom>
              <a:avLst/>
              <a:gdLst/>
              <a:ahLst/>
              <a:cxnLst/>
              <a:rect l="l" t="t" r="r" b="b"/>
              <a:pathLst>
                <a:path w="7384" h="8478" extrusionOk="0">
                  <a:moveTo>
                    <a:pt x="3621" y="0"/>
                  </a:moveTo>
                  <a:cubicBezTo>
                    <a:pt x="3382" y="0"/>
                    <a:pt x="3120" y="95"/>
                    <a:pt x="2906" y="238"/>
                  </a:cubicBezTo>
                  <a:cubicBezTo>
                    <a:pt x="2501" y="524"/>
                    <a:pt x="2168" y="1024"/>
                    <a:pt x="2073" y="1572"/>
                  </a:cubicBezTo>
                  <a:lnTo>
                    <a:pt x="1025" y="7406"/>
                  </a:lnTo>
                  <a:cubicBezTo>
                    <a:pt x="977" y="8002"/>
                    <a:pt x="525" y="8478"/>
                    <a:pt x="1" y="8478"/>
                  </a:cubicBezTo>
                  <a:lnTo>
                    <a:pt x="7383" y="8478"/>
                  </a:lnTo>
                  <a:cubicBezTo>
                    <a:pt x="6835" y="8478"/>
                    <a:pt x="6383" y="8049"/>
                    <a:pt x="6335" y="7406"/>
                  </a:cubicBezTo>
                  <a:lnTo>
                    <a:pt x="5288" y="1572"/>
                  </a:lnTo>
                  <a:cubicBezTo>
                    <a:pt x="5192" y="1024"/>
                    <a:pt x="4883" y="524"/>
                    <a:pt x="4454" y="238"/>
                  </a:cubicBezTo>
                  <a:cubicBezTo>
                    <a:pt x="4240" y="95"/>
                    <a:pt x="4002" y="0"/>
                    <a:pt x="3763"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06"/>
            <p:cNvSpPr/>
            <p:nvPr/>
          </p:nvSpPr>
          <p:spPr>
            <a:xfrm>
              <a:off x="5774853" y="2520072"/>
              <a:ext cx="117203" cy="252801"/>
            </a:xfrm>
            <a:custGeom>
              <a:avLst/>
              <a:gdLst/>
              <a:ahLst/>
              <a:cxnLst/>
              <a:rect l="l" t="t" r="r" b="b"/>
              <a:pathLst>
                <a:path w="3931" h="8479" extrusionOk="0">
                  <a:moveTo>
                    <a:pt x="1" y="1"/>
                  </a:moveTo>
                  <a:cubicBezTo>
                    <a:pt x="168" y="48"/>
                    <a:pt x="382" y="96"/>
                    <a:pt x="525" y="215"/>
                  </a:cubicBezTo>
                  <a:cubicBezTo>
                    <a:pt x="953" y="548"/>
                    <a:pt x="1239" y="1025"/>
                    <a:pt x="1358" y="1572"/>
                  </a:cubicBezTo>
                  <a:lnTo>
                    <a:pt x="2406" y="7407"/>
                  </a:lnTo>
                  <a:cubicBezTo>
                    <a:pt x="2454" y="8026"/>
                    <a:pt x="2906" y="8479"/>
                    <a:pt x="3454" y="8479"/>
                  </a:cubicBezTo>
                  <a:lnTo>
                    <a:pt x="3930" y="8479"/>
                  </a:lnTo>
                  <a:cubicBezTo>
                    <a:pt x="3382" y="8479"/>
                    <a:pt x="2930" y="8002"/>
                    <a:pt x="2882" y="7407"/>
                  </a:cubicBezTo>
                  <a:lnTo>
                    <a:pt x="1835" y="1572"/>
                  </a:lnTo>
                  <a:cubicBezTo>
                    <a:pt x="1715" y="929"/>
                    <a:pt x="1430" y="525"/>
                    <a:pt x="1001" y="215"/>
                  </a:cubicBezTo>
                  <a:cubicBezTo>
                    <a:pt x="787" y="72"/>
                    <a:pt x="549" y="1"/>
                    <a:pt x="3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06"/>
            <p:cNvSpPr/>
            <p:nvPr/>
          </p:nvSpPr>
          <p:spPr>
            <a:xfrm>
              <a:off x="5601626" y="2603853"/>
              <a:ext cx="146272" cy="167590"/>
            </a:xfrm>
            <a:custGeom>
              <a:avLst/>
              <a:gdLst/>
              <a:ahLst/>
              <a:cxnLst/>
              <a:rect l="l" t="t" r="r" b="b"/>
              <a:pathLst>
                <a:path w="4906" h="5621" extrusionOk="0">
                  <a:moveTo>
                    <a:pt x="2405" y="1"/>
                  </a:moveTo>
                  <a:cubicBezTo>
                    <a:pt x="2239" y="1"/>
                    <a:pt x="2072" y="72"/>
                    <a:pt x="1929" y="144"/>
                  </a:cubicBezTo>
                  <a:cubicBezTo>
                    <a:pt x="1667" y="358"/>
                    <a:pt x="1453" y="691"/>
                    <a:pt x="1358" y="1049"/>
                  </a:cubicBezTo>
                  <a:lnTo>
                    <a:pt x="691" y="4907"/>
                  </a:lnTo>
                  <a:cubicBezTo>
                    <a:pt x="643" y="5311"/>
                    <a:pt x="357" y="5621"/>
                    <a:pt x="0" y="5621"/>
                  </a:cubicBezTo>
                  <a:lnTo>
                    <a:pt x="4906" y="5621"/>
                  </a:lnTo>
                  <a:cubicBezTo>
                    <a:pt x="4549" y="5621"/>
                    <a:pt x="4263" y="5335"/>
                    <a:pt x="4215" y="4907"/>
                  </a:cubicBezTo>
                  <a:lnTo>
                    <a:pt x="3548" y="1049"/>
                  </a:lnTo>
                  <a:cubicBezTo>
                    <a:pt x="3477" y="668"/>
                    <a:pt x="3263" y="358"/>
                    <a:pt x="2977" y="144"/>
                  </a:cubicBezTo>
                  <a:cubicBezTo>
                    <a:pt x="2834" y="72"/>
                    <a:pt x="2667" y="1"/>
                    <a:pt x="250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06"/>
            <p:cNvSpPr/>
            <p:nvPr/>
          </p:nvSpPr>
          <p:spPr>
            <a:xfrm>
              <a:off x="5668353" y="2603853"/>
              <a:ext cx="79546" cy="167590"/>
            </a:xfrm>
            <a:custGeom>
              <a:avLst/>
              <a:gdLst/>
              <a:ahLst/>
              <a:cxnLst/>
              <a:rect l="l" t="t" r="r" b="b"/>
              <a:pathLst>
                <a:path w="2668" h="5621" extrusionOk="0">
                  <a:moveTo>
                    <a:pt x="167" y="1"/>
                  </a:moveTo>
                  <a:cubicBezTo>
                    <a:pt x="120" y="1"/>
                    <a:pt x="48" y="1"/>
                    <a:pt x="1" y="25"/>
                  </a:cubicBezTo>
                  <a:cubicBezTo>
                    <a:pt x="72" y="25"/>
                    <a:pt x="167" y="96"/>
                    <a:pt x="263" y="144"/>
                  </a:cubicBezTo>
                  <a:cubicBezTo>
                    <a:pt x="548" y="358"/>
                    <a:pt x="739" y="691"/>
                    <a:pt x="834" y="1049"/>
                  </a:cubicBezTo>
                  <a:lnTo>
                    <a:pt x="1501" y="4907"/>
                  </a:lnTo>
                  <a:cubicBezTo>
                    <a:pt x="1549" y="5335"/>
                    <a:pt x="1834" y="5621"/>
                    <a:pt x="2192" y="5621"/>
                  </a:cubicBezTo>
                  <a:lnTo>
                    <a:pt x="2668" y="5621"/>
                  </a:lnTo>
                  <a:cubicBezTo>
                    <a:pt x="2311" y="5621"/>
                    <a:pt x="2025" y="5335"/>
                    <a:pt x="1977" y="4907"/>
                  </a:cubicBezTo>
                  <a:lnTo>
                    <a:pt x="1287" y="1049"/>
                  </a:lnTo>
                  <a:cubicBezTo>
                    <a:pt x="1239" y="668"/>
                    <a:pt x="1001" y="358"/>
                    <a:pt x="739" y="144"/>
                  </a:cubicBezTo>
                  <a:cubicBezTo>
                    <a:pt x="572" y="72"/>
                    <a:pt x="429" y="1"/>
                    <a:pt x="263"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06"/>
            <p:cNvSpPr/>
            <p:nvPr/>
          </p:nvSpPr>
          <p:spPr>
            <a:xfrm>
              <a:off x="5553325" y="2772846"/>
              <a:ext cx="343678" cy="23464"/>
            </a:xfrm>
            <a:custGeom>
              <a:avLst/>
              <a:gdLst/>
              <a:ahLst/>
              <a:cxnLst/>
              <a:rect l="l" t="t" r="r" b="b"/>
              <a:pathLst>
                <a:path w="11527" h="787" extrusionOk="0">
                  <a:moveTo>
                    <a:pt x="120" y="1"/>
                  </a:moveTo>
                  <a:cubicBezTo>
                    <a:pt x="72" y="1"/>
                    <a:pt x="1" y="48"/>
                    <a:pt x="1" y="120"/>
                  </a:cubicBezTo>
                  <a:lnTo>
                    <a:pt x="1" y="667"/>
                  </a:lnTo>
                  <a:cubicBezTo>
                    <a:pt x="1" y="739"/>
                    <a:pt x="72" y="786"/>
                    <a:pt x="120" y="786"/>
                  </a:cubicBezTo>
                  <a:lnTo>
                    <a:pt x="11408" y="786"/>
                  </a:lnTo>
                  <a:cubicBezTo>
                    <a:pt x="11479" y="786"/>
                    <a:pt x="11527" y="763"/>
                    <a:pt x="11527" y="667"/>
                  </a:cubicBezTo>
                  <a:lnTo>
                    <a:pt x="11527" y="120"/>
                  </a:lnTo>
                  <a:cubicBezTo>
                    <a:pt x="11527" y="48"/>
                    <a:pt x="11479" y="1"/>
                    <a:pt x="11408"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06"/>
            <p:cNvSpPr/>
            <p:nvPr/>
          </p:nvSpPr>
          <p:spPr>
            <a:xfrm>
              <a:off x="5879237" y="2772846"/>
              <a:ext cx="17770" cy="23464"/>
            </a:xfrm>
            <a:custGeom>
              <a:avLst/>
              <a:gdLst/>
              <a:ahLst/>
              <a:cxnLst/>
              <a:rect l="l" t="t" r="r" b="b"/>
              <a:pathLst>
                <a:path w="596" h="787" extrusionOk="0">
                  <a:moveTo>
                    <a:pt x="1" y="1"/>
                  </a:moveTo>
                  <a:cubicBezTo>
                    <a:pt x="72" y="1"/>
                    <a:pt x="120" y="48"/>
                    <a:pt x="120" y="120"/>
                  </a:cubicBezTo>
                  <a:lnTo>
                    <a:pt x="120" y="667"/>
                  </a:lnTo>
                  <a:cubicBezTo>
                    <a:pt x="120" y="739"/>
                    <a:pt x="72" y="786"/>
                    <a:pt x="1" y="786"/>
                  </a:cubicBezTo>
                  <a:lnTo>
                    <a:pt x="477" y="786"/>
                  </a:lnTo>
                  <a:cubicBezTo>
                    <a:pt x="548" y="786"/>
                    <a:pt x="596" y="739"/>
                    <a:pt x="596" y="667"/>
                  </a:cubicBezTo>
                  <a:lnTo>
                    <a:pt x="596" y="120"/>
                  </a:lnTo>
                  <a:cubicBezTo>
                    <a:pt x="596" y="48"/>
                    <a:pt x="548"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06"/>
            <p:cNvSpPr/>
            <p:nvPr/>
          </p:nvSpPr>
          <p:spPr>
            <a:xfrm>
              <a:off x="5595931" y="2513691"/>
              <a:ext cx="14222" cy="10674"/>
            </a:xfrm>
            <a:custGeom>
              <a:avLst/>
              <a:gdLst/>
              <a:ahLst/>
              <a:cxnLst/>
              <a:rect l="l" t="t" r="r" b="b"/>
              <a:pathLst>
                <a:path w="477" h="358" extrusionOk="0">
                  <a:moveTo>
                    <a:pt x="191" y="0"/>
                  </a:moveTo>
                  <a:cubicBezTo>
                    <a:pt x="96" y="0"/>
                    <a:pt x="1" y="48"/>
                    <a:pt x="1" y="143"/>
                  </a:cubicBezTo>
                  <a:cubicBezTo>
                    <a:pt x="1" y="262"/>
                    <a:pt x="96"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06"/>
            <p:cNvSpPr/>
            <p:nvPr/>
          </p:nvSpPr>
          <p:spPr>
            <a:xfrm>
              <a:off x="5676880" y="2513691"/>
              <a:ext cx="17770" cy="10674"/>
            </a:xfrm>
            <a:custGeom>
              <a:avLst/>
              <a:gdLst/>
              <a:ahLst/>
              <a:cxnLst/>
              <a:rect l="l" t="t" r="r" b="b"/>
              <a:pathLst>
                <a:path w="596" h="358" extrusionOk="0">
                  <a:moveTo>
                    <a:pt x="191" y="0"/>
                  </a:moveTo>
                  <a:cubicBezTo>
                    <a:pt x="96" y="0"/>
                    <a:pt x="0" y="48"/>
                    <a:pt x="0" y="143"/>
                  </a:cubicBezTo>
                  <a:cubicBezTo>
                    <a:pt x="0" y="262"/>
                    <a:pt x="72" y="358"/>
                    <a:pt x="191" y="358"/>
                  </a:cubicBezTo>
                  <a:lnTo>
                    <a:pt x="429" y="358"/>
                  </a:lnTo>
                  <a:cubicBezTo>
                    <a:pt x="501" y="358"/>
                    <a:pt x="596" y="286"/>
                    <a:pt x="596" y="191"/>
                  </a:cubicBezTo>
                  <a:cubicBezTo>
                    <a:pt x="596" y="72"/>
                    <a:pt x="548" y="0"/>
                    <a:pt x="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06"/>
            <p:cNvSpPr/>
            <p:nvPr/>
          </p:nvSpPr>
          <p:spPr>
            <a:xfrm>
              <a:off x="5704578" y="2513691"/>
              <a:ext cx="17770" cy="10674"/>
            </a:xfrm>
            <a:custGeom>
              <a:avLst/>
              <a:gdLst/>
              <a:ahLst/>
              <a:cxnLst/>
              <a:rect l="l" t="t" r="r" b="b"/>
              <a:pathLst>
                <a:path w="596" h="358" extrusionOk="0">
                  <a:moveTo>
                    <a:pt x="167" y="0"/>
                  </a:moveTo>
                  <a:cubicBezTo>
                    <a:pt x="95" y="0"/>
                    <a:pt x="0" y="48"/>
                    <a:pt x="0" y="143"/>
                  </a:cubicBezTo>
                  <a:cubicBezTo>
                    <a:pt x="0" y="262"/>
                    <a:pt x="95" y="358"/>
                    <a:pt x="167" y="358"/>
                  </a:cubicBezTo>
                  <a:lnTo>
                    <a:pt x="405" y="358"/>
                  </a:lnTo>
                  <a:cubicBezTo>
                    <a:pt x="500" y="358"/>
                    <a:pt x="596" y="286"/>
                    <a:pt x="596" y="191"/>
                  </a:cubicBezTo>
                  <a:cubicBezTo>
                    <a:pt x="596" y="72"/>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06"/>
            <p:cNvSpPr/>
            <p:nvPr/>
          </p:nvSpPr>
          <p:spPr>
            <a:xfrm>
              <a:off x="5648466" y="2513691"/>
              <a:ext cx="17800" cy="10674"/>
            </a:xfrm>
            <a:custGeom>
              <a:avLst/>
              <a:gdLst/>
              <a:ahLst/>
              <a:cxnLst/>
              <a:rect l="l" t="t" r="r" b="b"/>
              <a:pathLst>
                <a:path w="597" h="358" extrusionOk="0">
                  <a:moveTo>
                    <a:pt x="191" y="0"/>
                  </a:moveTo>
                  <a:cubicBezTo>
                    <a:pt x="96" y="0"/>
                    <a:pt x="1" y="48"/>
                    <a:pt x="1" y="143"/>
                  </a:cubicBezTo>
                  <a:cubicBezTo>
                    <a:pt x="1" y="262"/>
                    <a:pt x="96" y="358"/>
                    <a:pt x="191" y="358"/>
                  </a:cubicBezTo>
                  <a:lnTo>
                    <a:pt x="430" y="358"/>
                  </a:lnTo>
                  <a:cubicBezTo>
                    <a:pt x="501" y="358"/>
                    <a:pt x="596" y="286"/>
                    <a:pt x="596" y="191"/>
                  </a:cubicBezTo>
                  <a:cubicBezTo>
                    <a:pt x="596" y="72"/>
                    <a:pt x="549"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06"/>
            <p:cNvSpPr/>
            <p:nvPr/>
          </p:nvSpPr>
          <p:spPr>
            <a:xfrm>
              <a:off x="5620082" y="2513691"/>
              <a:ext cx="18485" cy="10674"/>
            </a:xfrm>
            <a:custGeom>
              <a:avLst/>
              <a:gdLst/>
              <a:ahLst/>
              <a:cxnLst/>
              <a:rect l="l" t="t" r="r" b="b"/>
              <a:pathLst>
                <a:path w="620" h="358" extrusionOk="0">
                  <a:moveTo>
                    <a:pt x="215" y="0"/>
                  </a:moveTo>
                  <a:cubicBezTo>
                    <a:pt x="119" y="0"/>
                    <a:pt x="24" y="48"/>
                    <a:pt x="24" y="143"/>
                  </a:cubicBezTo>
                  <a:cubicBezTo>
                    <a:pt x="0" y="262"/>
                    <a:pt x="96" y="358"/>
                    <a:pt x="215" y="358"/>
                  </a:cubicBezTo>
                  <a:lnTo>
                    <a:pt x="453" y="358"/>
                  </a:lnTo>
                  <a:cubicBezTo>
                    <a:pt x="524" y="358"/>
                    <a:pt x="619" y="286"/>
                    <a:pt x="619" y="191"/>
                  </a:cubicBezTo>
                  <a:cubicBezTo>
                    <a:pt x="619" y="72"/>
                    <a:pt x="572" y="0"/>
                    <a:pt x="4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06"/>
            <p:cNvSpPr/>
            <p:nvPr/>
          </p:nvSpPr>
          <p:spPr>
            <a:xfrm>
              <a:off x="5732963" y="2513691"/>
              <a:ext cx="14252" cy="10674"/>
            </a:xfrm>
            <a:custGeom>
              <a:avLst/>
              <a:gdLst/>
              <a:ahLst/>
              <a:cxnLst/>
              <a:rect l="l" t="t" r="r" b="b"/>
              <a:pathLst>
                <a:path w="478" h="358" extrusionOk="0">
                  <a:moveTo>
                    <a:pt x="167" y="0"/>
                  </a:moveTo>
                  <a:cubicBezTo>
                    <a:pt x="96" y="0"/>
                    <a:pt x="1" y="48"/>
                    <a:pt x="1" y="143"/>
                  </a:cubicBezTo>
                  <a:cubicBezTo>
                    <a:pt x="1" y="262"/>
                    <a:pt x="96" y="358"/>
                    <a:pt x="167" y="358"/>
                  </a:cubicBezTo>
                  <a:lnTo>
                    <a:pt x="287" y="358"/>
                  </a:lnTo>
                  <a:cubicBezTo>
                    <a:pt x="382" y="358"/>
                    <a:pt x="477" y="286"/>
                    <a:pt x="477" y="191"/>
                  </a:cubicBezTo>
                  <a:cubicBezTo>
                    <a:pt x="477" y="72"/>
                    <a:pt x="406" y="0"/>
                    <a:pt x="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06"/>
            <p:cNvSpPr/>
            <p:nvPr/>
          </p:nvSpPr>
          <p:spPr>
            <a:xfrm>
              <a:off x="5817459" y="2513691"/>
              <a:ext cx="14222" cy="10674"/>
            </a:xfrm>
            <a:custGeom>
              <a:avLst/>
              <a:gdLst/>
              <a:ahLst/>
              <a:cxnLst/>
              <a:rect l="l" t="t" r="r" b="b"/>
              <a:pathLst>
                <a:path w="477" h="358" extrusionOk="0">
                  <a:moveTo>
                    <a:pt x="167" y="0"/>
                  </a:moveTo>
                  <a:cubicBezTo>
                    <a:pt x="72" y="0"/>
                    <a:pt x="1" y="48"/>
                    <a:pt x="1" y="143"/>
                  </a:cubicBezTo>
                  <a:cubicBezTo>
                    <a:pt x="1" y="262"/>
                    <a:pt x="48" y="358"/>
                    <a:pt x="167" y="358"/>
                  </a:cubicBezTo>
                  <a:lnTo>
                    <a:pt x="286" y="358"/>
                  </a:lnTo>
                  <a:cubicBezTo>
                    <a:pt x="382" y="358"/>
                    <a:pt x="477" y="286"/>
                    <a:pt x="477" y="191"/>
                  </a:cubicBezTo>
                  <a:cubicBezTo>
                    <a:pt x="477" y="72"/>
                    <a:pt x="406"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06"/>
            <p:cNvSpPr/>
            <p:nvPr/>
          </p:nvSpPr>
          <p:spPr>
            <a:xfrm>
              <a:off x="5843041" y="2513691"/>
              <a:ext cx="17770" cy="10674"/>
            </a:xfrm>
            <a:custGeom>
              <a:avLst/>
              <a:gdLst/>
              <a:ahLst/>
              <a:cxnLst/>
              <a:rect l="l" t="t" r="r" b="b"/>
              <a:pathLst>
                <a:path w="596" h="358" extrusionOk="0">
                  <a:moveTo>
                    <a:pt x="167" y="0"/>
                  </a:moveTo>
                  <a:cubicBezTo>
                    <a:pt x="95" y="0"/>
                    <a:pt x="0" y="48"/>
                    <a:pt x="0" y="143"/>
                  </a:cubicBezTo>
                  <a:cubicBezTo>
                    <a:pt x="0" y="262"/>
                    <a:pt x="95" y="358"/>
                    <a:pt x="167" y="358"/>
                  </a:cubicBezTo>
                  <a:lnTo>
                    <a:pt x="405" y="358"/>
                  </a:lnTo>
                  <a:cubicBezTo>
                    <a:pt x="500" y="358"/>
                    <a:pt x="595" y="286"/>
                    <a:pt x="595" y="191"/>
                  </a:cubicBezTo>
                  <a:cubicBezTo>
                    <a:pt x="595" y="72"/>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06"/>
            <p:cNvSpPr/>
            <p:nvPr/>
          </p:nvSpPr>
          <p:spPr>
            <a:xfrm>
              <a:off x="5872856" y="2513691"/>
              <a:ext cx="14222" cy="10674"/>
            </a:xfrm>
            <a:custGeom>
              <a:avLst/>
              <a:gdLst/>
              <a:ahLst/>
              <a:cxnLst/>
              <a:rect l="l" t="t" r="r" b="b"/>
              <a:pathLst>
                <a:path w="477" h="358" extrusionOk="0">
                  <a:moveTo>
                    <a:pt x="191" y="0"/>
                  </a:moveTo>
                  <a:cubicBezTo>
                    <a:pt x="95" y="0"/>
                    <a:pt x="0" y="48"/>
                    <a:pt x="0" y="143"/>
                  </a:cubicBezTo>
                  <a:cubicBezTo>
                    <a:pt x="0" y="262"/>
                    <a:pt x="95" y="358"/>
                    <a:pt x="191" y="358"/>
                  </a:cubicBezTo>
                  <a:lnTo>
                    <a:pt x="310" y="358"/>
                  </a:lnTo>
                  <a:cubicBezTo>
                    <a:pt x="405" y="358"/>
                    <a:pt x="477" y="286"/>
                    <a:pt x="477" y="191"/>
                  </a:cubicBezTo>
                  <a:cubicBezTo>
                    <a:pt x="477" y="72"/>
                    <a:pt x="429" y="0"/>
                    <a:pt x="3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06"/>
            <p:cNvSpPr/>
            <p:nvPr/>
          </p:nvSpPr>
          <p:spPr>
            <a:xfrm>
              <a:off x="5549061" y="2446935"/>
              <a:ext cx="354351" cy="354351"/>
            </a:xfrm>
            <a:custGeom>
              <a:avLst/>
              <a:gdLst/>
              <a:ahLst/>
              <a:cxnLst/>
              <a:rect l="l" t="t" r="r" b="b"/>
              <a:pathLst>
                <a:path w="11885" h="11885" extrusionOk="0">
                  <a:moveTo>
                    <a:pt x="11503" y="11098"/>
                  </a:moveTo>
                  <a:lnTo>
                    <a:pt x="11503" y="11575"/>
                  </a:lnTo>
                  <a:lnTo>
                    <a:pt x="334" y="11575"/>
                  </a:lnTo>
                  <a:lnTo>
                    <a:pt x="334" y="11098"/>
                  </a:lnTo>
                  <a:close/>
                  <a:moveTo>
                    <a:pt x="930" y="1"/>
                  </a:moveTo>
                  <a:cubicBezTo>
                    <a:pt x="811" y="1"/>
                    <a:pt x="715" y="48"/>
                    <a:pt x="715" y="168"/>
                  </a:cubicBezTo>
                  <a:lnTo>
                    <a:pt x="715" y="977"/>
                  </a:lnTo>
                  <a:lnTo>
                    <a:pt x="501" y="977"/>
                  </a:lnTo>
                  <a:cubicBezTo>
                    <a:pt x="406" y="977"/>
                    <a:pt x="334" y="1049"/>
                    <a:pt x="334" y="1120"/>
                  </a:cubicBezTo>
                  <a:cubicBezTo>
                    <a:pt x="334" y="1239"/>
                    <a:pt x="382" y="1334"/>
                    <a:pt x="501" y="1334"/>
                  </a:cubicBezTo>
                  <a:lnTo>
                    <a:pt x="715" y="1334"/>
                  </a:lnTo>
                  <a:lnTo>
                    <a:pt x="715" y="2239"/>
                  </a:lnTo>
                  <a:lnTo>
                    <a:pt x="501" y="2239"/>
                  </a:lnTo>
                  <a:cubicBezTo>
                    <a:pt x="406" y="2239"/>
                    <a:pt x="334" y="2287"/>
                    <a:pt x="334" y="2382"/>
                  </a:cubicBezTo>
                  <a:cubicBezTo>
                    <a:pt x="334" y="2501"/>
                    <a:pt x="382" y="2597"/>
                    <a:pt x="501" y="2597"/>
                  </a:cubicBezTo>
                  <a:lnTo>
                    <a:pt x="715" y="2597"/>
                  </a:lnTo>
                  <a:lnTo>
                    <a:pt x="715" y="3478"/>
                  </a:lnTo>
                  <a:lnTo>
                    <a:pt x="501" y="3478"/>
                  </a:lnTo>
                  <a:cubicBezTo>
                    <a:pt x="406" y="3478"/>
                    <a:pt x="334" y="3549"/>
                    <a:pt x="334" y="3621"/>
                  </a:cubicBezTo>
                  <a:cubicBezTo>
                    <a:pt x="334" y="3740"/>
                    <a:pt x="382" y="3835"/>
                    <a:pt x="501" y="3835"/>
                  </a:cubicBezTo>
                  <a:lnTo>
                    <a:pt x="715" y="3835"/>
                  </a:lnTo>
                  <a:lnTo>
                    <a:pt x="715" y="4740"/>
                  </a:lnTo>
                  <a:lnTo>
                    <a:pt x="501" y="4740"/>
                  </a:lnTo>
                  <a:cubicBezTo>
                    <a:pt x="406" y="4740"/>
                    <a:pt x="334" y="4787"/>
                    <a:pt x="334" y="4883"/>
                  </a:cubicBezTo>
                  <a:cubicBezTo>
                    <a:pt x="334" y="5002"/>
                    <a:pt x="382" y="5097"/>
                    <a:pt x="501" y="5097"/>
                  </a:cubicBezTo>
                  <a:lnTo>
                    <a:pt x="715" y="5097"/>
                  </a:lnTo>
                  <a:lnTo>
                    <a:pt x="715" y="5978"/>
                  </a:lnTo>
                  <a:lnTo>
                    <a:pt x="501" y="5978"/>
                  </a:lnTo>
                  <a:cubicBezTo>
                    <a:pt x="406" y="5978"/>
                    <a:pt x="334" y="6050"/>
                    <a:pt x="334" y="6121"/>
                  </a:cubicBezTo>
                  <a:cubicBezTo>
                    <a:pt x="334" y="6240"/>
                    <a:pt x="382" y="6335"/>
                    <a:pt x="501" y="6335"/>
                  </a:cubicBezTo>
                  <a:lnTo>
                    <a:pt x="715" y="6335"/>
                  </a:lnTo>
                  <a:lnTo>
                    <a:pt x="715" y="7240"/>
                  </a:lnTo>
                  <a:lnTo>
                    <a:pt x="501" y="7240"/>
                  </a:lnTo>
                  <a:cubicBezTo>
                    <a:pt x="406" y="7240"/>
                    <a:pt x="334" y="7288"/>
                    <a:pt x="334" y="7383"/>
                  </a:cubicBezTo>
                  <a:cubicBezTo>
                    <a:pt x="334" y="7502"/>
                    <a:pt x="382" y="7598"/>
                    <a:pt x="501" y="7598"/>
                  </a:cubicBezTo>
                  <a:lnTo>
                    <a:pt x="715" y="7598"/>
                  </a:lnTo>
                  <a:lnTo>
                    <a:pt x="715" y="8479"/>
                  </a:lnTo>
                  <a:lnTo>
                    <a:pt x="501" y="8479"/>
                  </a:lnTo>
                  <a:cubicBezTo>
                    <a:pt x="406" y="8479"/>
                    <a:pt x="334" y="8550"/>
                    <a:pt x="334" y="8622"/>
                  </a:cubicBezTo>
                  <a:cubicBezTo>
                    <a:pt x="334" y="8741"/>
                    <a:pt x="382" y="8836"/>
                    <a:pt x="501" y="8836"/>
                  </a:cubicBezTo>
                  <a:lnTo>
                    <a:pt x="715" y="8836"/>
                  </a:lnTo>
                  <a:lnTo>
                    <a:pt x="715" y="9741"/>
                  </a:lnTo>
                  <a:lnTo>
                    <a:pt x="501" y="9741"/>
                  </a:lnTo>
                  <a:cubicBezTo>
                    <a:pt x="406" y="9741"/>
                    <a:pt x="334" y="9789"/>
                    <a:pt x="334" y="9884"/>
                  </a:cubicBezTo>
                  <a:cubicBezTo>
                    <a:pt x="334" y="10003"/>
                    <a:pt x="382" y="10098"/>
                    <a:pt x="501" y="10098"/>
                  </a:cubicBezTo>
                  <a:lnTo>
                    <a:pt x="715" y="10098"/>
                  </a:lnTo>
                  <a:lnTo>
                    <a:pt x="715" y="10717"/>
                  </a:lnTo>
                  <a:lnTo>
                    <a:pt x="287" y="10717"/>
                  </a:lnTo>
                  <a:cubicBezTo>
                    <a:pt x="144" y="10717"/>
                    <a:pt x="1" y="10836"/>
                    <a:pt x="1" y="11003"/>
                  </a:cubicBezTo>
                  <a:lnTo>
                    <a:pt x="1" y="11575"/>
                  </a:lnTo>
                  <a:cubicBezTo>
                    <a:pt x="1" y="11575"/>
                    <a:pt x="120" y="11884"/>
                    <a:pt x="287" y="11884"/>
                  </a:cubicBezTo>
                  <a:lnTo>
                    <a:pt x="11575" y="11884"/>
                  </a:lnTo>
                  <a:cubicBezTo>
                    <a:pt x="11718" y="11884"/>
                    <a:pt x="11884" y="11717"/>
                    <a:pt x="11884" y="11575"/>
                  </a:cubicBezTo>
                  <a:lnTo>
                    <a:pt x="11884" y="10979"/>
                  </a:lnTo>
                  <a:cubicBezTo>
                    <a:pt x="11860" y="10955"/>
                    <a:pt x="11813" y="10884"/>
                    <a:pt x="11765" y="10836"/>
                  </a:cubicBezTo>
                  <a:cubicBezTo>
                    <a:pt x="11741" y="10813"/>
                    <a:pt x="11694" y="10765"/>
                    <a:pt x="11646" y="10765"/>
                  </a:cubicBezTo>
                  <a:cubicBezTo>
                    <a:pt x="11622" y="10765"/>
                    <a:pt x="11575" y="10765"/>
                    <a:pt x="11551" y="10741"/>
                  </a:cubicBezTo>
                  <a:cubicBezTo>
                    <a:pt x="11432" y="10717"/>
                    <a:pt x="11289" y="10717"/>
                    <a:pt x="11170" y="10646"/>
                  </a:cubicBezTo>
                  <a:cubicBezTo>
                    <a:pt x="11027" y="10598"/>
                    <a:pt x="10860" y="10479"/>
                    <a:pt x="10789" y="10336"/>
                  </a:cubicBezTo>
                  <a:cubicBezTo>
                    <a:pt x="10694" y="10170"/>
                    <a:pt x="10622" y="10003"/>
                    <a:pt x="10598" y="9812"/>
                  </a:cubicBezTo>
                  <a:lnTo>
                    <a:pt x="10598" y="9789"/>
                  </a:lnTo>
                  <a:lnTo>
                    <a:pt x="9670" y="4645"/>
                  </a:lnTo>
                  <a:lnTo>
                    <a:pt x="9670" y="4549"/>
                  </a:lnTo>
                  <a:cubicBezTo>
                    <a:pt x="9646" y="4454"/>
                    <a:pt x="9550" y="4406"/>
                    <a:pt x="9479" y="4406"/>
                  </a:cubicBezTo>
                  <a:cubicBezTo>
                    <a:pt x="9384" y="4430"/>
                    <a:pt x="9312" y="4526"/>
                    <a:pt x="9312" y="4621"/>
                  </a:cubicBezTo>
                  <a:lnTo>
                    <a:pt x="10265" y="9860"/>
                  </a:lnTo>
                  <a:cubicBezTo>
                    <a:pt x="10313" y="10217"/>
                    <a:pt x="10670" y="10693"/>
                    <a:pt x="10670" y="10693"/>
                  </a:cubicBezTo>
                  <a:lnTo>
                    <a:pt x="6669" y="10693"/>
                  </a:lnTo>
                  <a:lnTo>
                    <a:pt x="6669" y="10717"/>
                  </a:lnTo>
                  <a:cubicBezTo>
                    <a:pt x="6669" y="10717"/>
                    <a:pt x="6193" y="10479"/>
                    <a:pt x="6169" y="10170"/>
                  </a:cubicBezTo>
                  <a:lnTo>
                    <a:pt x="6169" y="10146"/>
                  </a:lnTo>
                  <a:lnTo>
                    <a:pt x="5716" y="7621"/>
                  </a:lnTo>
                  <a:lnTo>
                    <a:pt x="6335" y="4025"/>
                  </a:lnTo>
                  <a:cubicBezTo>
                    <a:pt x="6383" y="3787"/>
                    <a:pt x="6455" y="3549"/>
                    <a:pt x="6621" y="3335"/>
                  </a:cubicBezTo>
                  <a:cubicBezTo>
                    <a:pt x="6764" y="3120"/>
                    <a:pt x="6907" y="2954"/>
                    <a:pt x="7121" y="2787"/>
                  </a:cubicBezTo>
                  <a:cubicBezTo>
                    <a:pt x="7322" y="2653"/>
                    <a:pt x="7557" y="2578"/>
                    <a:pt x="7795" y="2578"/>
                  </a:cubicBezTo>
                  <a:cubicBezTo>
                    <a:pt x="7897" y="2578"/>
                    <a:pt x="7998" y="2592"/>
                    <a:pt x="8098" y="2620"/>
                  </a:cubicBezTo>
                  <a:cubicBezTo>
                    <a:pt x="8669" y="2763"/>
                    <a:pt x="9050" y="3311"/>
                    <a:pt x="9193" y="3835"/>
                  </a:cubicBezTo>
                  <a:cubicBezTo>
                    <a:pt x="9233" y="3914"/>
                    <a:pt x="9288" y="3960"/>
                    <a:pt x="9361" y="3960"/>
                  </a:cubicBezTo>
                  <a:cubicBezTo>
                    <a:pt x="9376" y="3960"/>
                    <a:pt x="9391" y="3958"/>
                    <a:pt x="9408" y="3954"/>
                  </a:cubicBezTo>
                  <a:cubicBezTo>
                    <a:pt x="9503" y="3930"/>
                    <a:pt x="9550" y="3835"/>
                    <a:pt x="9527" y="3740"/>
                  </a:cubicBezTo>
                  <a:cubicBezTo>
                    <a:pt x="9503" y="3597"/>
                    <a:pt x="9431" y="3454"/>
                    <a:pt x="9360" y="3311"/>
                  </a:cubicBezTo>
                  <a:lnTo>
                    <a:pt x="9265" y="3120"/>
                  </a:lnTo>
                  <a:cubicBezTo>
                    <a:pt x="9074" y="2859"/>
                    <a:pt x="8884" y="2620"/>
                    <a:pt x="8598" y="2477"/>
                  </a:cubicBezTo>
                  <a:cubicBezTo>
                    <a:pt x="8338" y="2315"/>
                    <a:pt x="8024" y="2230"/>
                    <a:pt x="7714" y="2230"/>
                  </a:cubicBezTo>
                  <a:cubicBezTo>
                    <a:pt x="7569" y="2230"/>
                    <a:pt x="7425" y="2249"/>
                    <a:pt x="7288" y="2287"/>
                  </a:cubicBezTo>
                  <a:cubicBezTo>
                    <a:pt x="7002" y="2382"/>
                    <a:pt x="6764" y="2549"/>
                    <a:pt x="6574" y="2763"/>
                  </a:cubicBezTo>
                  <a:cubicBezTo>
                    <a:pt x="6455" y="2882"/>
                    <a:pt x="6383" y="3001"/>
                    <a:pt x="6312" y="3120"/>
                  </a:cubicBezTo>
                  <a:cubicBezTo>
                    <a:pt x="6169" y="3359"/>
                    <a:pt x="6074" y="3621"/>
                    <a:pt x="6026" y="3930"/>
                  </a:cubicBezTo>
                  <a:lnTo>
                    <a:pt x="5550" y="6597"/>
                  </a:lnTo>
                  <a:lnTo>
                    <a:pt x="5478" y="6216"/>
                  </a:lnTo>
                  <a:cubicBezTo>
                    <a:pt x="5478" y="6193"/>
                    <a:pt x="5478" y="6121"/>
                    <a:pt x="5454" y="6097"/>
                  </a:cubicBezTo>
                  <a:cubicBezTo>
                    <a:pt x="5383" y="5859"/>
                    <a:pt x="5264" y="5645"/>
                    <a:pt x="5121" y="5478"/>
                  </a:cubicBezTo>
                  <a:cubicBezTo>
                    <a:pt x="4907" y="5210"/>
                    <a:pt x="4558" y="5036"/>
                    <a:pt x="4217" y="5036"/>
                  </a:cubicBezTo>
                  <a:cubicBezTo>
                    <a:pt x="4103" y="5036"/>
                    <a:pt x="3990" y="5055"/>
                    <a:pt x="3883" y="5097"/>
                  </a:cubicBezTo>
                  <a:cubicBezTo>
                    <a:pt x="3787" y="5121"/>
                    <a:pt x="3692" y="5169"/>
                    <a:pt x="3597" y="5240"/>
                  </a:cubicBezTo>
                  <a:cubicBezTo>
                    <a:pt x="3430" y="5359"/>
                    <a:pt x="3311" y="5502"/>
                    <a:pt x="3192" y="5692"/>
                  </a:cubicBezTo>
                  <a:cubicBezTo>
                    <a:pt x="3073" y="5859"/>
                    <a:pt x="3001" y="6050"/>
                    <a:pt x="2978" y="6240"/>
                  </a:cubicBezTo>
                  <a:lnTo>
                    <a:pt x="2573" y="8598"/>
                  </a:lnTo>
                  <a:cubicBezTo>
                    <a:pt x="2525" y="8693"/>
                    <a:pt x="2620" y="8788"/>
                    <a:pt x="2716" y="8812"/>
                  </a:cubicBezTo>
                  <a:cubicBezTo>
                    <a:pt x="2726" y="8815"/>
                    <a:pt x="2736" y="8816"/>
                    <a:pt x="2745" y="8816"/>
                  </a:cubicBezTo>
                  <a:cubicBezTo>
                    <a:pt x="2826" y="8816"/>
                    <a:pt x="2887" y="8733"/>
                    <a:pt x="2930" y="8669"/>
                  </a:cubicBezTo>
                  <a:lnTo>
                    <a:pt x="3335" y="6312"/>
                  </a:lnTo>
                  <a:cubicBezTo>
                    <a:pt x="3359" y="6169"/>
                    <a:pt x="3430" y="6002"/>
                    <a:pt x="3525" y="5859"/>
                  </a:cubicBezTo>
                  <a:cubicBezTo>
                    <a:pt x="3690" y="5595"/>
                    <a:pt x="3981" y="5400"/>
                    <a:pt x="4295" y="5400"/>
                  </a:cubicBezTo>
                  <a:cubicBezTo>
                    <a:pt x="4434" y="5400"/>
                    <a:pt x="4577" y="5438"/>
                    <a:pt x="4716" y="5526"/>
                  </a:cubicBezTo>
                  <a:cubicBezTo>
                    <a:pt x="4788" y="5597"/>
                    <a:pt x="4859" y="5692"/>
                    <a:pt x="4954" y="5764"/>
                  </a:cubicBezTo>
                  <a:cubicBezTo>
                    <a:pt x="5073" y="5931"/>
                    <a:pt x="5145" y="6097"/>
                    <a:pt x="5192" y="6312"/>
                  </a:cubicBezTo>
                  <a:lnTo>
                    <a:pt x="5859" y="10170"/>
                  </a:lnTo>
                  <a:cubicBezTo>
                    <a:pt x="5883" y="10384"/>
                    <a:pt x="6050" y="10693"/>
                    <a:pt x="6050" y="10693"/>
                  </a:cubicBezTo>
                  <a:lnTo>
                    <a:pt x="2478" y="10693"/>
                  </a:lnTo>
                  <a:cubicBezTo>
                    <a:pt x="2478" y="10693"/>
                    <a:pt x="2644" y="10360"/>
                    <a:pt x="2644" y="10170"/>
                  </a:cubicBezTo>
                  <a:lnTo>
                    <a:pt x="2763" y="9431"/>
                  </a:lnTo>
                  <a:cubicBezTo>
                    <a:pt x="2787" y="9336"/>
                    <a:pt x="2716" y="9265"/>
                    <a:pt x="2620" y="9217"/>
                  </a:cubicBezTo>
                  <a:cubicBezTo>
                    <a:pt x="2610" y="9214"/>
                    <a:pt x="2601" y="9213"/>
                    <a:pt x="2591" y="9213"/>
                  </a:cubicBezTo>
                  <a:cubicBezTo>
                    <a:pt x="2510" y="9213"/>
                    <a:pt x="2449" y="9298"/>
                    <a:pt x="2406" y="9384"/>
                  </a:cubicBezTo>
                  <a:lnTo>
                    <a:pt x="2287" y="10122"/>
                  </a:lnTo>
                  <a:lnTo>
                    <a:pt x="2287" y="10146"/>
                  </a:lnTo>
                  <a:cubicBezTo>
                    <a:pt x="2263" y="10455"/>
                    <a:pt x="2049" y="10693"/>
                    <a:pt x="1787" y="10693"/>
                  </a:cubicBezTo>
                  <a:cubicBezTo>
                    <a:pt x="1787" y="10693"/>
                    <a:pt x="1763" y="10693"/>
                    <a:pt x="1715" y="10717"/>
                  </a:cubicBezTo>
                  <a:lnTo>
                    <a:pt x="1072" y="10717"/>
                  </a:lnTo>
                  <a:lnTo>
                    <a:pt x="1072" y="168"/>
                  </a:lnTo>
                  <a:cubicBezTo>
                    <a:pt x="1072" y="96"/>
                    <a:pt x="1001" y="1"/>
                    <a:pt x="9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5" name="Google Shape;11705;p106"/>
          <p:cNvGrpSpPr/>
          <p:nvPr/>
        </p:nvGrpSpPr>
        <p:grpSpPr>
          <a:xfrm>
            <a:off x="4767843" y="2510859"/>
            <a:ext cx="351489" cy="227220"/>
            <a:chOff x="4958330" y="2510859"/>
            <a:chExt cx="351489" cy="227220"/>
          </a:xfrm>
        </p:grpSpPr>
        <p:sp>
          <p:nvSpPr>
            <p:cNvPr id="11706" name="Google Shape;11706;p106"/>
            <p:cNvSpPr/>
            <p:nvPr/>
          </p:nvSpPr>
          <p:spPr>
            <a:xfrm>
              <a:off x="4963995" y="2516524"/>
              <a:ext cx="216606" cy="216576"/>
            </a:xfrm>
            <a:custGeom>
              <a:avLst/>
              <a:gdLst/>
              <a:ahLst/>
              <a:cxnLst/>
              <a:rect l="l" t="t" r="r" b="b"/>
              <a:pathLst>
                <a:path w="7265" h="7264" extrusionOk="0">
                  <a:moveTo>
                    <a:pt x="3644" y="1"/>
                  </a:moveTo>
                  <a:cubicBezTo>
                    <a:pt x="1644" y="1"/>
                    <a:pt x="1" y="1644"/>
                    <a:pt x="1" y="3644"/>
                  </a:cubicBezTo>
                  <a:cubicBezTo>
                    <a:pt x="1" y="5645"/>
                    <a:pt x="1644" y="7264"/>
                    <a:pt x="3644" y="7264"/>
                  </a:cubicBezTo>
                  <a:cubicBezTo>
                    <a:pt x="5645" y="7264"/>
                    <a:pt x="7264" y="5645"/>
                    <a:pt x="7264" y="3644"/>
                  </a:cubicBezTo>
                  <a:cubicBezTo>
                    <a:pt x="7264" y="1644"/>
                    <a:pt x="5645" y="1"/>
                    <a:pt x="364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06"/>
            <p:cNvSpPr/>
            <p:nvPr/>
          </p:nvSpPr>
          <p:spPr>
            <a:xfrm>
              <a:off x="5023655" y="2522218"/>
              <a:ext cx="156946" cy="211597"/>
            </a:xfrm>
            <a:custGeom>
              <a:avLst/>
              <a:gdLst/>
              <a:ahLst/>
              <a:cxnLst/>
              <a:rect l="l" t="t" r="r" b="b"/>
              <a:pathLst>
                <a:path w="5264" h="7097" extrusionOk="0">
                  <a:moveTo>
                    <a:pt x="2810" y="0"/>
                  </a:moveTo>
                  <a:lnTo>
                    <a:pt x="2810" y="0"/>
                  </a:lnTo>
                  <a:cubicBezTo>
                    <a:pt x="4001" y="595"/>
                    <a:pt x="4787" y="1810"/>
                    <a:pt x="4787" y="3239"/>
                  </a:cubicBezTo>
                  <a:cubicBezTo>
                    <a:pt x="4787" y="5239"/>
                    <a:pt x="3191" y="6882"/>
                    <a:pt x="1167" y="6882"/>
                  </a:cubicBezTo>
                  <a:cubicBezTo>
                    <a:pt x="738" y="6882"/>
                    <a:pt x="357" y="6811"/>
                    <a:pt x="0" y="6692"/>
                  </a:cubicBezTo>
                  <a:lnTo>
                    <a:pt x="0" y="6692"/>
                  </a:lnTo>
                  <a:cubicBezTo>
                    <a:pt x="500" y="6930"/>
                    <a:pt x="1048" y="7097"/>
                    <a:pt x="1643" y="7097"/>
                  </a:cubicBezTo>
                  <a:cubicBezTo>
                    <a:pt x="3644" y="7097"/>
                    <a:pt x="5263" y="5477"/>
                    <a:pt x="5263" y="3453"/>
                  </a:cubicBezTo>
                  <a:cubicBezTo>
                    <a:pt x="5263" y="1858"/>
                    <a:pt x="4239" y="500"/>
                    <a:pt x="2810"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06"/>
            <p:cNvSpPr/>
            <p:nvPr/>
          </p:nvSpPr>
          <p:spPr>
            <a:xfrm>
              <a:off x="5090382" y="2516524"/>
              <a:ext cx="216606" cy="216576"/>
            </a:xfrm>
            <a:custGeom>
              <a:avLst/>
              <a:gdLst/>
              <a:ahLst/>
              <a:cxnLst/>
              <a:rect l="l" t="t" r="r" b="b"/>
              <a:pathLst>
                <a:path w="7265" h="7264" extrusionOk="0">
                  <a:moveTo>
                    <a:pt x="3620" y="1"/>
                  </a:moveTo>
                  <a:cubicBezTo>
                    <a:pt x="1620" y="1"/>
                    <a:pt x="1" y="1644"/>
                    <a:pt x="1" y="3644"/>
                  </a:cubicBezTo>
                  <a:cubicBezTo>
                    <a:pt x="1" y="5645"/>
                    <a:pt x="1620" y="7264"/>
                    <a:pt x="3620" y="7264"/>
                  </a:cubicBezTo>
                  <a:cubicBezTo>
                    <a:pt x="5621" y="7264"/>
                    <a:pt x="7264" y="5645"/>
                    <a:pt x="7264" y="3644"/>
                  </a:cubicBezTo>
                  <a:cubicBezTo>
                    <a:pt x="7264" y="1644"/>
                    <a:pt x="5621" y="1"/>
                    <a:pt x="362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06"/>
            <p:cNvSpPr/>
            <p:nvPr/>
          </p:nvSpPr>
          <p:spPr>
            <a:xfrm>
              <a:off x="5150729" y="2522218"/>
              <a:ext cx="156946" cy="211597"/>
            </a:xfrm>
            <a:custGeom>
              <a:avLst/>
              <a:gdLst/>
              <a:ahLst/>
              <a:cxnLst/>
              <a:rect l="l" t="t" r="r" b="b"/>
              <a:pathLst>
                <a:path w="5264" h="7097" extrusionOk="0">
                  <a:moveTo>
                    <a:pt x="2787" y="0"/>
                  </a:moveTo>
                  <a:lnTo>
                    <a:pt x="2787" y="0"/>
                  </a:lnTo>
                  <a:cubicBezTo>
                    <a:pt x="3978" y="595"/>
                    <a:pt x="4788" y="1810"/>
                    <a:pt x="4788" y="3239"/>
                  </a:cubicBezTo>
                  <a:cubicBezTo>
                    <a:pt x="4788" y="5239"/>
                    <a:pt x="3192" y="6882"/>
                    <a:pt x="1168" y="6882"/>
                  </a:cubicBezTo>
                  <a:cubicBezTo>
                    <a:pt x="739" y="6882"/>
                    <a:pt x="358" y="6811"/>
                    <a:pt x="1" y="6692"/>
                  </a:cubicBezTo>
                  <a:lnTo>
                    <a:pt x="1" y="6692"/>
                  </a:lnTo>
                  <a:cubicBezTo>
                    <a:pt x="501" y="6930"/>
                    <a:pt x="1049" y="7097"/>
                    <a:pt x="1644" y="7097"/>
                  </a:cubicBezTo>
                  <a:cubicBezTo>
                    <a:pt x="3621" y="7097"/>
                    <a:pt x="5264" y="5477"/>
                    <a:pt x="5264" y="3453"/>
                  </a:cubicBezTo>
                  <a:cubicBezTo>
                    <a:pt x="5264" y="1858"/>
                    <a:pt x="4216" y="500"/>
                    <a:pt x="2787"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06"/>
            <p:cNvSpPr/>
            <p:nvPr/>
          </p:nvSpPr>
          <p:spPr>
            <a:xfrm>
              <a:off x="5066947" y="2534979"/>
              <a:ext cx="132826" cy="181096"/>
            </a:xfrm>
            <a:custGeom>
              <a:avLst/>
              <a:gdLst/>
              <a:ahLst/>
              <a:cxnLst/>
              <a:rect l="l" t="t" r="r" b="b"/>
              <a:pathLst>
                <a:path w="4455" h="6074" extrusionOk="0">
                  <a:moveTo>
                    <a:pt x="2311" y="1"/>
                  </a:moveTo>
                  <a:cubicBezTo>
                    <a:pt x="1954" y="239"/>
                    <a:pt x="1668" y="525"/>
                    <a:pt x="1501" y="763"/>
                  </a:cubicBezTo>
                  <a:cubicBezTo>
                    <a:pt x="1" y="2668"/>
                    <a:pt x="787" y="4311"/>
                    <a:pt x="1501" y="5264"/>
                  </a:cubicBezTo>
                  <a:cubicBezTo>
                    <a:pt x="1858" y="5764"/>
                    <a:pt x="2311" y="6073"/>
                    <a:pt x="2311" y="6073"/>
                  </a:cubicBezTo>
                  <a:cubicBezTo>
                    <a:pt x="2620" y="5764"/>
                    <a:pt x="2930" y="5550"/>
                    <a:pt x="3144" y="5264"/>
                  </a:cubicBezTo>
                  <a:cubicBezTo>
                    <a:pt x="4454" y="3454"/>
                    <a:pt x="3811" y="1715"/>
                    <a:pt x="3144" y="787"/>
                  </a:cubicBezTo>
                  <a:cubicBezTo>
                    <a:pt x="2739" y="263"/>
                    <a:pt x="2311" y="1"/>
                    <a:pt x="2311"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06"/>
            <p:cNvSpPr/>
            <p:nvPr/>
          </p:nvSpPr>
          <p:spPr>
            <a:xfrm>
              <a:off x="4958330" y="2510859"/>
              <a:ext cx="351489" cy="227220"/>
            </a:xfrm>
            <a:custGeom>
              <a:avLst/>
              <a:gdLst/>
              <a:ahLst/>
              <a:cxnLst/>
              <a:rect l="l" t="t" r="r" b="b"/>
              <a:pathLst>
                <a:path w="11789" h="7621" extrusionOk="0">
                  <a:moveTo>
                    <a:pt x="5954" y="1096"/>
                  </a:moveTo>
                  <a:cubicBezTo>
                    <a:pt x="6787" y="1715"/>
                    <a:pt x="7287" y="2739"/>
                    <a:pt x="7287" y="3834"/>
                  </a:cubicBezTo>
                  <a:cubicBezTo>
                    <a:pt x="7287" y="4930"/>
                    <a:pt x="6740" y="5954"/>
                    <a:pt x="5954" y="6573"/>
                  </a:cubicBezTo>
                  <a:cubicBezTo>
                    <a:pt x="5144" y="5954"/>
                    <a:pt x="4596" y="4977"/>
                    <a:pt x="4596" y="3834"/>
                  </a:cubicBezTo>
                  <a:cubicBezTo>
                    <a:pt x="4596" y="3120"/>
                    <a:pt x="4811" y="2429"/>
                    <a:pt x="5239" y="1834"/>
                  </a:cubicBezTo>
                  <a:cubicBezTo>
                    <a:pt x="5430" y="1548"/>
                    <a:pt x="5668" y="1310"/>
                    <a:pt x="5954" y="1096"/>
                  </a:cubicBezTo>
                  <a:close/>
                  <a:moveTo>
                    <a:pt x="3810" y="0"/>
                  </a:moveTo>
                  <a:cubicBezTo>
                    <a:pt x="1691" y="0"/>
                    <a:pt x="0" y="1691"/>
                    <a:pt x="0" y="3810"/>
                  </a:cubicBezTo>
                  <a:cubicBezTo>
                    <a:pt x="0" y="4144"/>
                    <a:pt x="24" y="4430"/>
                    <a:pt x="119" y="4763"/>
                  </a:cubicBezTo>
                  <a:cubicBezTo>
                    <a:pt x="139" y="4842"/>
                    <a:pt x="208" y="4888"/>
                    <a:pt x="271" y="4888"/>
                  </a:cubicBezTo>
                  <a:cubicBezTo>
                    <a:pt x="285" y="4888"/>
                    <a:pt x="298" y="4886"/>
                    <a:pt x="310" y="4882"/>
                  </a:cubicBezTo>
                  <a:cubicBezTo>
                    <a:pt x="405" y="4858"/>
                    <a:pt x="476" y="4763"/>
                    <a:pt x="429" y="4668"/>
                  </a:cubicBezTo>
                  <a:cubicBezTo>
                    <a:pt x="381" y="4406"/>
                    <a:pt x="310" y="4096"/>
                    <a:pt x="310" y="3810"/>
                  </a:cubicBezTo>
                  <a:cubicBezTo>
                    <a:pt x="310" y="1905"/>
                    <a:pt x="1858" y="357"/>
                    <a:pt x="3763" y="357"/>
                  </a:cubicBezTo>
                  <a:cubicBezTo>
                    <a:pt x="4430" y="357"/>
                    <a:pt x="5049" y="524"/>
                    <a:pt x="5597" y="857"/>
                  </a:cubicBezTo>
                  <a:cubicBezTo>
                    <a:pt x="5311" y="1072"/>
                    <a:pt x="5073" y="1334"/>
                    <a:pt x="4882" y="1643"/>
                  </a:cubicBezTo>
                  <a:cubicBezTo>
                    <a:pt x="4430" y="2286"/>
                    <a:pt x="4192" y="3025"/>
                    <a:pt x="4192" y="3810"/>
                  </a:cubicBezTo>
                  <a:cubicBezTo>
                    <a:pt x="4192" y="5001"/>
                    <a:pt x="4715" y="6049"/>
                    <a:pt x="5597" y="6763"/>
                  </a:cubicBezTo>
                  <a:cubicBezTo>
                    <a:pt x="5049" y="7073"/>
                    <a:pt x="4430" y="7263"/>
                    <a:pt x="3763" y="7263"/>
                  </a:cubicBezTo>
                  <a:cubicBezTo>
                    <a:pt x="2453" y="7263"/>
                    <a:pt x="1262" y="6549"/>
                    <a:pt x="667" y="5382"/>
                  </a:cubicBezTo>
                  <a:cubicBezTo>
                    <a:pt x="649" y="5309"/>
                    <a:pt x="575" y="5278"/>
                    <a:pt x="499" y="5278"/>
                  </a:cubicBezTo>
                  <a:cubicBezTo>
                    <a:pt x="475" y="5278"/>
                    <a:pt x="451" y="5281"/>
                    <a:pt x="429" y="5287"/>
                  </a:cubicBezTo>
                  <a:cubicBezTo>
                    <a:pt x="357" y="5335"/>
                    <a:pt x="310" y="5454"/>
                    <a:pt x="357" y="5525"/>
                  </a:cubicBezTo>
                  <a:cubicBezTo>
                    <a:pt x="1000" y="6811"/>
                    <a:pt x="2310" y="7621"/>
                    <a:pt x="3739" y="7621"/>
                  </a:cubicBezTo>
                  <a:cubicBezTo>
                    <a:pt x="4525" y="7621"/>
                    <a:pt x="5263" y="7383"/>
                    <a:pt x="5859" y="6954"/>
                  </a:cubicBezTo>
                  <a:cubicBezTo>
                    <a:pt x="6454" y="7383"/>
                    <a:pt x="7192" y="7621"/>
                    <a:pt x="7978" y="7621"/>
                  </a:cubicBezTo>
                  <a:cubicBezTo>
                    <a:pt x="10074" y="7621"/>
                    <a:pt x="11788" y="5930"/>
                    <a:pt x="11788" y="3810"/>
                  </a:cubicBezTo>
                  <a:cubicBezTo>
                    <a:pt x="11788" y="1691"/>
                    <a:pt x="10169" y="24"/>
                    <a:pt x="8049" y="24"/>
                  </a:cubicBezTo>
                  <a:cubicBezTo>
                    <a:pt x="7883" y="24"/>
                    <a:pt x="7668" y="24"/>
                    <a:pt x="7502" y="48"/>
                  </a:cubicBezTo>
                  <a:cubicBezTo>
                    <a:pt x="7406" y="48"/>
                    <a:pt x="7335" y="143"/>
                    <a:pt x="7335" y="262"/>
                  </a:cubicBezTo>
                  <a:cubicBezTo>
                    <a:pt x="7335" y="381"/>
                    <a:pt x="7430" y="405"/>
                    <a:pt x="7549" y="405"/>
                  </a:cubicBezTo>
                  <a:cubicBezTo>
                    <a:pt x="7740" y="381"/>
                    <a:pt x="7883" y="381"/>
                    <a:pt x="8049" y="381"/>
                  </a:cubicBezTo>
                  <a:cubicBezTo>
                    <a:pt x="9955" y="381"/>
                    <a:pt x="11503" y="1929"/>
                    <a:pt x="11503" y="3834"/>
                  </a:cubicBezTo>
                  <a:cubicBezTo>
                    <a:pt x="11503" y="5739"/>
                    <a:pt x="9955" y="7287"/>
                    <a:pt x="8049" y="7287"/>
                  </a:cubicBezTo>
                  <a:cubicBezTo>
                    <a:pt x="7406" y="7287"/>
                    <a:pt x="6787" y="7121"/>
                    <a:pt x="6240" y="6787"/>
                  </a:cubicBezTo>
                  <a:cubicBezTo>
                    <a:pt x="7097" y="6073"/>
                    <a:pt x="7645" y="5025"/>
                    <a:pt x="7645" y="3834"/>
                  </a:cubicBezTo>
                  <a:cubicBezTo>
                    <a:pt x="7645" y="2643"/>
                    <a:pt x="7097" y="1572"/>
                    <a:pt x="6240" y="881"/>
                  </a:cubicBezTo>
                  <a:cubicBezTo>
                    <a:pt x="6430" y="762"/>
                    <a:pt x="6621" y="691"/>
                    <a:pt x="6811" y="595"/>
                  </a:cubicBezTo>
                  <a:cubicBezTo>
                    <a:pt x="6906" y="572"/>
                    <a:pt x="6954" y="453"/>
                    <a:pt x="6906" y="357"/>
                  </a:cubicBezTo>
                  <a:cubicBezTo>
                    <a:pt x="6872" y="288"/>
                    <a:pt x="6798" y="243"/>
                    <a:pt x="6734" y="243"/>
                  </a:cubicBezTo>
                  <a:cubicBezTo>
                    <a:pt x="6710" y="243"/>
                    <a:pt x="6687" y="249"/>
                    <a:pt x="6668" y="262"/>
                  </a:cubicBezTo>
                  <a:cubicBezTo>
                    <a:pt x="6382" y="357"/>
                    <a:pt x="6144" y="500"/>
                    <a:pt x="5906" y="643"/>
                  </a:cubicBezTo>
                  <a:cubicBezTo>
                    <a:pt x="5311" y="238"/>
                    <a:pt x="4573" y="0"/>
                    <a:pt x="38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06"/>
            <p:cNvSpPr/>
            <p:nvPr/>
          </p:nvSpPr>
          <p:spPr>
            <a:xfrm>
              <a:off x="4993810" y="2609547"/>
              <a:ext cx="68217" cy="10674"/>
            </a:xfrm>
            <a:custGeom>
              <a:avLst/>
              <a:gdLst/>
              <a:ahLst/>
              <a:cxnLst/>
              <a:rect l="l" t="t" r="r" b="b"/>
              <a:pathLst>
                <a:path w="2288" h="358" extrusionOk="0">
                  <a:moveTo>
                    <a:pt x="168" y="0"/>
                  </a:moveTo>
                  <a:cubicBezTo>
                    <a:pt x="72" y="0"/>
                    <a:pt x="25" y="48"/>
                    <a:pt x="1" y="143"/>
                  </a:cubicBezTo>
                  <a:cubicBezTo>
                    <a:pt x="1" y="262"/>
                    <a:pt x="72" y="358"/>
                    <a:pt x="168" y="358"/>
                  </a:cubicBezTo>
                  <a:lnTo>
                    <a:pt x="2073" y="358"/>
                  </a:lnTo>
                  <a:cubicBezTo>
                    <a:pt x="2168" y="358"/>
                    <a:pt x="2216" y="286"/>
                    <a:pt x="2263" y="191"/>
                  </a:cubicBezTo>
                  <a:cubicBezTo>
                    <a:pt x="2287" y="72"/>
                    <a:pt x="2192" y="0"/>
                    <a:pt x="20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06"/>
            <p:cNvSpPr/>
            <p:nvPr/>
          </p:nvSpPr>
          <p:spPr>
            <a:xfrm>
              <a:off x="4993810" y="2630836"/>
              <a:ext cx="46899" cy="10674"/>
            </a:xfrm>
            <a:custGeom>
              <a:avLst/>
              <a:gdLst/>
              <a:ahLst/>
              <a:cxnLst/>
              <a:rect l="l" t="t" r="r" b="b"/>
              <a:pathLst>
                <a:path w="1573" h="358" extrusionOk="0">
                  <a:moveTo>
                    <a:pt x="168" y="1"/>
                  </a:moveTo>
                  <a:cubicBezTo>
                    <a:pt x="72" y="1"/>
                    <a:pt x="25" y="48"/>
                    <a:pt x="1" y="144"/>
                  </a:cubicBezTo>
                  <a:cubicBezTo>
                    <a:pt x="1" y="263"/>
                    <a:pt x="72" y="358"/>
                    <a:pt x="168" y="358"/>
                  </a:cubicBezTo>
                  <a:lnTo>
                    <a:pt x="1358" y="358"/>
                  </a:lnTo>
                  <a:cubicBezTo>
                    <a:pt x="1454" y="358"/>
                    <a:pt x="1501" y="286"/>
                    <a:pt x="1549" y="191"/>
                  </a:cubicBezTo>
                  <a:cubicBezTo>
                    <a:pt x="1573" y="72"/>
                    <a:pt x="1477" y="1"/>
                    <a:pt x="13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06"/>
            <p:cNvSpPr/>
            <p:nvPr/>
          </p:nvSpPr>
          <p:spPr>
            <a:xfrm>
              <a:off x="5208958" y="2609547"/>
              <a:ext cx="69618" cy="10674"/>
            </a:xfrm>
            <a:custGeom>
              <a:avLst/>
              <a:gdLst/>
              <a:ahLst/>
              <a:cxnLst/>
              <a:rect l="l" t="t" r="r" b="b"/>
              <a:pathLst>
                <a:path w="2335" h="358" extrusionOk="0">
                  <a:moveTo>
                    <a:pt x="215" y="0"/>
                  </a:moveTo>
                  <a:cubicBezTo>
                    <a:pt x="120" y="0"/>
                    <a:pt x="72" y="48"/>
                    <a:pt x="48" y="143"/>
                  </a:cubicBezTo>
                  <a:cubicBezTo>
                    <a:pt x="1" y="262"/>
                    <a:pt x="96" y="358"/>
                    <a:pt x="215" y="358"/>
                  </a:cubicBezTo>
                  <a:lnTo>
                    <a:pt x="2120" y="358"/>
                  </a:lnTo>
                  <a:cubicBezTo>
                    <a:pt x="2215" y="358"/>
                    <a:pt x="2263" y="286"/>
                    <a:pt x="2311" y="191"/>
                  </a:cubicBezTo>
                  <a:cubicBezTo>
                    <a:pt x="2335" y="119"/>
                    <a:pt x="2239" y="0"/>
                    <a:pt x="21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06"/>
            <p:cNvSpPr/>
            <p:nvPr/>
          </p:nvSpPr>
          <p:spPr>
            <a:xfrm>
              <a:off x="5230276" y="2630836"/>
              <a:ext cx="48300" cy="10674"/>
            </a:xfrm>
            <a:custGeom>
              <a:avLst/>
              <a:gdLst/>
              <a:ahLst/>
              <a:cxnLst/>
              <a:rect l="l" t="t" r="r" b="b"/>
              <a:pathLst>
                <a:path w="1620" h="358" extrusionOk="0">
                  <a:moveTo>
                    <a:pt x="214" y="1"/>
                  </a:moveTo>
                  <a:cubicBezTo>
                    <a:pt x="119" y="1"/>
                    <a:pt x="72" y="48"/>
                    <a:pt x="48" y="144"/>
                  </a:cubicBezTo>
                  <a:cubicBezTo>
                    <a:pt x="0" y="263"/>
                    <a:pt x="95" y="358"/>
                    <a:pt x="214" y="358"/>
                  </a:cubicBezTo>
                  <a:lnTo>
                    <a:pt x="1381" y="358"/>
                  </a:lnTo>
                  <a:cubicBezTo>
                    <a:pt x="1477" y="358"/>
                    <a:pt x="1548" y="286"/>
                    <a:pt x="1548" y="191"/>
                  </a:cubicBezTo>
                  <a:cubicBezTo>
                    <a:pt x="1620" y="72"/>
                    <a:pt x="1524" y="1"/>
                    <a:pt x="1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6" name="Google Shape;11716;p106"/>
          <p:cNvGrpSpPr/>
          <p:nvPr/>
        </p:nvGrpSpPr>
        <p:grpSpPr>
          <a:xfrm>
            <a:off x="4022564" y="2449797"/>
            <a:ext cx="353606" cy="352890"/>
            <a:chOff x="4365452" y="2449797"/>
            <a:chExt cx="353606" cy="352890"/>
          </a:xfrm>
        </p:grpSpPr>
        <p:sp>
          <p:nvSpPr>
            <p:cNvPr id="11717" name="Google Shape;11717;p106"/>
            <p:cNvSpPr/>
            <p:nvPr/>
          </p:nvSpPr>
          <p:spPr>
            <a:xfrm>
              <a:off x="4635966" y="2486708"/>
              <a:ext cx="67471" cy="67471"/>
            </a:xfrm>
            <a:custGeom>
              <a:avLst/>
              <a:gdLst/>
              <a:ahLst/>
              <a:cxnLst/>
              <a:rect l="l" t="t" r="r" b="b"/>
              <a:pathLst>
                <a:path w="2263" h="2263" extrusionOk="0">
                  <a:moveTo>
                    <a:pt x="1120" y="0"/>
                  </a:moveTo>
                  <a:cubicBezTo>
                    <a:pt x="501" y="0"/>
                    <a:pt x="0" y="501"/>
                    <a:pt x="0" y="1143"/>
                  </a:cubicBezTo>
                  <a:cubicBezTo>
                    <a:pt x="0" y="1763"/>
                    <a:pt x="501" y="2263"/>
                    <a:pt x="1120" y="2263"/>
                  </a:cubicBezTo>
                  <a:cubicBezTo>
                    <a:pt x="1739" y="2263"/>
                    <a:pt x="2263" y="1763"/>
                    <a:pt x="2263" y="1143"/>
                  </a:cubicBezTo>
                  <a:cubicBezTo>
                    <a:pt x="2263" y="501"/>
                    <a:pt x="1739" y="0"/>
                    <a:pt x="1120" y="0"/>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06"/>
            <p:cNvSpPr/>
            <p:nvPr/>
          </p:nvSpPr>
          <p:spPr>
            <a:xfrm>
              <a:off x="4649443" y="2487424"/>
              <a:ext cx="53995" cy="66756"/>
            </a:xfrm>
            <a:custGeom>
              <a:avLst/>
              <a:gdLst/>
              <a:ahLst/>
              <a:cxnLst/>
              <a:rect l="l" t="t" r="r" b="b"/>
              <a:pathLst>
                <a:path w="1811" h="2239" extrusionOk="0">
                  <a:moveTo>
                    <a:pt x="1" y="2024"/>
                  </a:moveTo>
                  <a:cubicBezTo>
                    <a:pt x="5" y="2027"/>
                    <a:pt x="9" y="2030"/>
                    <a:pt x="13" y="2032"/>
                  </a:cubicBezTo>
                  <a:lnTo>
                    <a:pt x="13" y="2032"/>
                  </a:lnTo>
                  <a:cubicBezTo>
                    <a:pt x="9" y="2029"/>
                    <a:pt x="5" y="2027"/>
                    <a:pt x="1" y="2024"/>
                  </a:cubicBezTo>
                  <a:close/>
                  <a:moveTo>
                    <a:pt x="906" y="0"/>
                  </a:moveTo>
                  <a:lnTo>
                    <a:pt x="906" y="0"/>
                  </a:lnTo>
                  <a:cubicBezTo>
                    <a:pt x="1215" y="215"/>
                    <a:pt x="1382" y="548"/>
                    <a:pt x="1382" y="929"/>
                  </a:cubicBezTo>
                  <a:cubicBezTo>
                    <a:pt x="1382" y="1548"/>
                    <a:pt x="882" y="2072"/>
                    <a:pt x="263" y="2072"/>
                  </a:cubicBezTo>
                  <a:cubicBezTo>
                    <a:pt x="173" y="2072"/>
                    <a:pt x="83" y="2072"/>
                    <a:pt x="13" y="2032"/>
                  </a:cubicBezTo>
                  <a:lnTo>
                    <a:pt x="13" y="2032"/>
                  </a:lnTo>
                  <a:cubicBezTo>
                    <a:pt x="201" y="2147"/>
                    <a:pt x="435" y="2239"/>
                    <a:pt x="668" y="2239"/>
                  </a:cubicBezTo>
                  <a:cubicBezTo>
                    <a:pt x="1311" y="2239"/>
                    <a:pt x="1811" y="1739"/>
                    <a:pt x="1811" y="1119"/>
                  </a:cubicBezTo>
                  <a:cubicBezTo>
                    <a:pt x="1811" y="572"/>
                    <a:pt x="1454" y="119"/>
                    <a:pt x="906" y="0"/>
                  </a:cubicBez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06"/>
            <p:cNvSpPr/>
            <p:nvPr/>
          </p:nvSpPr>
          <p:spPr>
            <a:xfrm>
              <a:off x="4420819" y="2692613"/>
              <a:ext cx="28444" cy="28444"/>
            </a:xfrm>
            <a:custGeom>
              <a:avLst/>
              <a:gdLst/>
              <a:ahLst/>
              <a:cxnLst/>
              <a:rect l="l" t="t" r="r" b="b"/>
              <a:pathLst>
                <a:path w="954" h="954" extrusionOk="0">
                  <a:moveTo>
                    <a:pt x="477" y="1"/>
                  </a:moveTo>
                  <a:cubicBezTo>
                    <a:pt x="215" y="1"/>
                    <a:pt x="1" y="215"/>
                    <a:pt x="1" y="477"/>
                  </a:cubicBezTo>
                  <a:cubicBezTo>
                    <a:pt x="1" y="739"/>
                    <a:pt x="215" y="953"/>
                    <a:pt x="477" y="953"/>
                  </a:cubicBezTo>
                  <a:cubicBezTo>
                    <a:pt x="739" y="953"/>
                    <a:pt x="953" y="739"/>
                    <a:pt x="953" y="477"/>
                  </a:cubicBezTo>
                  <a:cubicBezTo>
                    <a:pt x="953" y="215"/>
                    <a:pt x="739" y="1"/>
                    <a:pt x="47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06"/>
            <p:cNvSpPr/>
            <p:nvPr/>
          </p:nvSpPr>
          <p:spPr>
            <a:xfrm>
              <a:off x="4422966" y="2693329"/>
              <a:ext cx="26297" cy="27728"/>
            </a:xfrm>
            <a:custGeom>
              <a:avLst/>
              <a:gdLst/>
              <a:ahLst/>
              <a:cxnLst/>
              <a:rect l="l" t="t" r="r" b="b"/>
              <a:pathLst>
                <a:path w="882" h="930" extrusionOk="0">
                  <a:moveTo>
                    <a:pt x="476" y="0"/>
                  </a:moveTo>
                  <a:cubicBezTo>
                    <a:pt x="500" y="72"/>
                    <a:pt x="500" y="119"/>
                    <a:pt x="500" y="191"/>
                  </a:cubicBezTo>
                  <a:cubicBezTo>
                    <a:pt x="500" y="453"/>
                    <a:pt x="286" y="667"/>
                    <a:pt x="24" y="667"/>
                  </a:cubicBezTo>
                  <a:lnTo>
                    <a:pt x="0" y="667"/>
                  </a:lnTo>
                  <a:cubicBezTo>
                    <a:pt x="48" y="810"/>
                    <a:pt x="238" y="929"/>
                    <a:pt x="405" y="929"/>
                  </a:cubicBezTo>
                  <a:cubicBezTo>
                    <a:pt x="691" y="929"/>
                    <a:pt x="881" y="715"/>
                    <a:pt x="881" y="453"/>
                  </a:cubicBezTo>
                  <a:cubicBezTo>
                    <a:pt x="881" y="191"/>
                    <a:pt x="691" y="0"/>
                    <a:pt x="476"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06"/>
            <p:cNvSpPr/>
            <p:nvPr/>
          </p:nvSpPr>
          <p:spPr>
            <a:xfrm>
              <a:off x="4467689" y="2579732"/>
              <a:ext cx="28414" cy="28414"/>
            </a:xfrm>
            <a:custGeom>
              <a:avLst/>
              <a:gdLst/>
              <a:ahLst/>
              <a:cxnLst/>
              <a:rect l="l" t="t" r="r" b="b"/>
              <a:pathLst>
                <a:path w="953" h="953" extrusionOk="0">
                  <a:moveTo>
                    <a:pt x="477" y="0"/>
                  </a:moveTo>
                  <a:cubicBezTo>
                    <a:pt x="215" y="0"/>
                    <a:pt x="0" y="214"/>
                    <a:pt x="0" y="476"/>
                  </a:cubicBezTo>
                  <a:cubicBezTo>
                    <a:pt x="0" y="738"/>
                    <a:pt x="215" y="953"/>
                    <a:pt x="477" y="953"/>
                  </a:cubicBezTo>
                  <a:cubicBezTo>
                    <a:pt x="762" y="953"/>
                    <a:pt x="953" y="738"/>
                    <a:pt x="953" y="476"/>
                  </a:cubicBezTo>
                  <a:cubicBezTo>
                    <a:pt x="953" y="214"/>
                    <a:pt x="762" y="0"/>
                    <a:pt x="477"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06"/>
            <p:cNvSpPr/>
            <p:nvPr/>
          </p:nvSpPr>
          <p:spPr>
            <a:xfrm>
              <a:off x="4469090" y="2581134"/>
              <a:ext cx="26327" cy="27012"/>
            </a:xfrm>
            <a:custGeom>
              <a:avLst/>
              <a:gdLst/>
              <a:ahLst/>
              <a:cxnLst/>
              <a:rect l="l" t="t" r="r" b="b"/>
              <a:pathLst>
                <a:path w="883" h="906" extrusionOk="0">
                  <a:moveTo>
                    <a:pt x="477" y="1"/>
                  </a:moveTo>
                  <a:cubicBezTo>
                    <a:pt x="501" y="48"/>
                    <a:pt x="501" y="120"/>
                    <a:pt x="501" y="167"/>
                  </a:cubicBezTo>
                  <a:cubicBezTo>
                    <a:pt x="501" y="429"/>
                    <a:pt x="287" y="644"/>
                    <a:pt x="25" y="644"/>
                  </a:cubicBezTo>
                  <a:lnTo>
                    <a:pt x="1" y="644"/>
                  </a:lnTo>
                  <a:cubicBezTo>
                    <a:pt x="49" y="787"/>
                    <a:pt x="239" y="906"/>
                    <a:pt x="406" y="906"/>
                  </a:cubicBezTo>
                  <a:cubicBezTo>
                    <a:pt x="692" y="906"/>
                    <a:pt x="882" y="715"/>
                    <a:pt x="882" y="429"/>
                  </a:cubicBezTo>
                  <a:cubicBezTo>
                    <a:pt x="882" y="191"/>
                    <a:pt x="715" y="1"/>
                    <a:pt x="47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06"/>
            <p:cNvSpPr/>
            <p:nvPr/>
          </p:nvSpPr>
          <p:spPr>
            <a:xfrm>
              <a:off x="4529466" y="2618075"/>
              <a:ext cx="28414" cy="28414"/>
            </a:xfrm>
            <a:custGeom>
              <a:avLst/>
              <a:gdLst/>
              <a:ahLst/>
              <a:cxnLst/>
              <a:rect l="l" t="t" r="r" b="b"/>
              <a:pathLst>
                <a:path w="953" h="953" extrusionOk="0">
                  <a:moveTo>
                    <a:pt x="477" y="0"/>
                  </a:moveTo>
                  <a:cubicBezTo>
                    <a:pt x="215" y="0"/>
                    <a:pt x="0" y="214"/>
                    <a:pt x="0" y="476"/>
                  </a:cubicBezTo>
                  <a:cubicBezTo>
                    <a:pt x="0" y="738"/>
                    <a:pt x="215" y="953"/>
                    <a:pt x="477" y="953"/>
                  </a:cubicBezTo>
                  <a:cubicBezTo>
                    <a:pt x="738" y="953"/>
                    <a:pt x="953" y="738"/>
                    <a:pt x="953" y="476"/>
                  </a:cubicBezTo>
                  <a:cubicBezTo>
                    <a:pt x="953" y="214"/>
                    <a:pt x="738" y="0"/>
                    <a:pt x="477"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06"/>
            <p:cNvSpPr/>
            <p:nvPr/>
          </p:nvSpPr>
          <p:spPr>
            <a:xfrm>
              <a:off x="4530868" y="2618761"/>
              <a:ext cx="27012" cy="27728"/>
            </a:xfrm>
            <a:custGeom>
              <a:avLst/>
              <a:gdLst/>
              <a:ahLst/>
              <a:cxnLst/>
              <a:rect l="l" t="t" r="r" b="b"/>
              <a:pathLst>
                <a:path w="906" h="930" extrusionOk="0">
                  <a:moveTo>
                    <a:pt x="477" y="1"/>
                  </a:moveTo>
                  <a:cubicBezTo>
                    <a:pt x="525" y="72"/>
                    <a:pt x="525" y="120"/>
                    <a:pt x="525" y="191"/>
                  </a:cubicBezTo>
                  <a:cubicBezTo>
                    <a:pt x="525" y="453"/>
                    <a:pt x="310" y="668"/>
                    <a:pt x="48" y="668"/>
                  </a:cubicBezTo>
                  <a:lnTo>
                    <a:pt x="1" y="668"/>
                  </a:lnTo>
                  <a:cubicBezTo>
                    <a:pt x="72" y="811"/>
                    <a:pt x="239" y="930"/>
                    <a:pt x="430" y="930"/>
                  </a:cubicBezTo>
                  <a:cubicBezTo>
                    <a:pt x="691" y="930"/>
                    <a:pt x="906" y="715"/>
                    <a:pt x="906" y="453"/>
                  </a:cubicBezTo>
                  <a:cubicBezTo>
                    <a:pt x="906" y="191"/>
                    <a:pt x="691" y="1"/>
                    <a:pt x="47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06"/>
            <p:cNvSpPr/>
            <p:nvPr/>
          </p:nvSpPr>
          <p:spPr>
            <a:xfrm>
              <a:off x="4574189" y="2543507"/>
              <a:ext cx="28444" cy="28444"/>
            </a:xfrm>
            <a:custGeom>
              <a:avLst/>
              <a:gdLst/>
              <a:ahLst/>
              <a:cxnLst/>
              <a:rect l="l" t="t" r="r" b="b"/>
              <a:pathLst>
                <a:path w="954" h="954" extrusionOk="0">
                  <a:moveTo>
                    <a:pt x="477" y="1"/>
                  </a:moveTo>
                  <a:cubicBezTo>
                    <a:pt x="215" y="1"/>
                    <a:pt x="1" y="215"/>
                    <a:pt x="1" y="477"/>
                  </a:cubicBezTo>
                  <a:cubicBezTo>
                    <a:pt x="1" y="739"/>
                    <a:pt x="215" y="953"/>
                    <a:pt x="477" y="953"/>
                  </a:cubicBezTo>
                  <a:cubicBezTo>
                    <a:pt x="763" y="953"/>
                    <a:pt x="953" y="739"/>
                    <a:pt x="953" y="477"/>
                  </a:cubicBezTo>
                  <a:cubicBezTo>
                    <a:pt x="953" y="215"/>
                    <a:pt x="763" y="1"/>
                    <a:pt x="47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06"/>
            <p:cNvSpPr/>
            <p:nvPr/>
          </p:nvSpPr>
          <p:spPr>
            <a:xfrm>
              <a:off x="4576306" y="2544222"/>
              <a:ext cx="27012" cy="27728"/>
            </a:xfrm>
            <a:custGeom>
              <a:avLst/>
              <a:gdLst/>
              <a:ahLst/>
              <a:cxnLst/>
              <a:rect l="l" t="t" r="r" b="b"/>
              <a:pathLst>
                <a:path w="906" h="930" extrusionOk="0">
                  <a:moveTo>
                    <a:pt x="477" y="0"/>
                  </a:moveTo>
                  <a:cubicBezTo>
                    <a:pt x="501" y="72"/>
                    <a:pt x="501" y="119"/>
                    <a:pt x="501" y="191"/>
                  </a:cubicBezTo>
                  <a:cubicBezTo>
                    <a:pt x="501" y="453"/>
                    <a:pt x="311" y="667"/>
                    <a:pt x="25" y="667"/>
                  </a:cubicBezTo>
                  <a:lnTo>
                    <a:pt x="1" y="667"/>
                  </a:lnTo>
                  <a:cubicBezTo>
                    <a:pt x="72" y="810"/>
                    <a:pt x="239" y="929"/>
                    <a:pt x="430" y="929"/>
                  </a:cubicBezTo>
                  <a:cubicBezTo>
                    <a:pt x="692" y="929"/>
                    <a:pt x="906" y="715"/>
                    <a:pt x="906" y="453"/>
                  </a:cubicBezTo>
                  <a:cubicBezTo>
                    <a:pt x="906" y="191"/>
                    <a:pt x="715" y="0"/>
                    <a:pt x="47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06"/>
            <p:cNvSpPr/>
            <p:nvPr/>
          </p:nvSpPr>
          <p:spPr>
            <a:xfrm>
              <a:off x="4655138" y="2505880"/>
              <a:ext cx="28414" cy="29129"/>
            </a:xfrm>
            <a:custGeom>
              <a:avLst/>
              <a:gdLst/>
              <a:ahLst/>
              <a:cxnLst/>
              <a:rect l="l" t="t" r="r" b="b"/>
              <a:pathLst>
                <a:path w="953" h="977" extrusionOk="0">
                  <a:moveTo>
                    <a:pt x="477" y="0"/>
                  </a:moveTo>
                  <a:cubicBezTo>
                    <a:pt x="215" y="0"/>
                    <a:pt x="0" y="215"/>
                    <a:pt x="0" y="500"/>
                  </a:cubicBezTo>
                  <a:cubicBezTo>
                    <a:pt x="0" y="762"/>
                    <a:pt x="215" y="977"/>
                    <a:pt x="477" y="977"/>
                  </a:cubicBezTo>
                  <a:cubicBezTo>
                    <a:pt x="739" y="977"/>
                    <a:pt x="953" y="762"/>
                    <a:pt x="953" y="500"/>
                  </a:cubicBezTo>
                  <a:cubicBezTo>
                    <a:pt x="953" y="215"/>
                    <a:pt x="739" y="0"/>
                    <a:pt x="477"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06"/>
            <p:cNvSpPr/>
            <p:nvPr/>
          </p:nvSpPr>
          <p:spPr>
            <a:xfrm>
              <a:off x="4656569" y="2507311"/>
              <a:ext cx="26297" cy="27698"/>
            </a:xfrm>
            <a:custGeom>
              <a:avLst/>
              <a:gdLst/>
              <a:ahLst/>
              <a:cxnLst/>
              <a:rect l="l" t="t" r="r" b="b"/>
              <a:pathLst>
                <a:path w="882" h="929" extrusionOk="0">
                  <a:moveTo>
                    <a:pt x="476" y="0"/>
                  </a:moveTo>
                  <a:cubicBezTo>
                    <a:pt x="500" y="48"/>
                    <a:pt x="500" y="119"/>
                    <a:pt x="500" y="167"/>
                  </a:cubicBezTo>
                  <a:cubicBezTo>
                    <a:pt x="500" y="452"/>
                    <a:pt x="286" y="643"/>
                    <a:pt x="24" y="643"/>
                  </a:cubicBezTo>
                  <a:lnTo>
                    <a:pt x="0" y="643"/>
                  </a:lnTo>
                  <a:cubicBezTo>
                    <a:pt x="48" y="810"/>
                    <a:pt x="238" y="929"/>
                    <a:pt x="405" y="929"/>
                  </a:cubicBezTo>
                  <a:cubicBezTo>
                    <a:pt x="667" y="929"/>
                    <a:pt x="881" y="714"/>
                    <a:pt x="881" y="452"/>
                  </a:cubicBezTo>
                  <a:cubicBezTo>
                    <a:pt x="881" y="167"/>
                    <a:pt x="714" y="0"/>
                    <a:pt x="476"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06"/>
            <p:cNvSpPr/>
            <p:nvPr/>
          </p:nvSpPr>
          <p:spPr>
            <a:xfrm>
              <a:off x="4370401" y="2773562"/>
              <a:ext cx="343678" cy="24180"/>
            </a:xfrm>
            <a:custGeom>
              <a:avLst/>
              <a:gdLst/>
              <a:ahLst/>
              <a:cxnLst/>
              <a:rect l="l" t="t" r="r" b="b"/>
              <a:pathLst>
                <a:path w="11527" h="811" extrusionOk="0">
                  <a:moveTo>
                    <a:pt x="120" y="0"/>
                  </a:moveTo>
                  <a:cubicBezTo>
                    <a:pt x="72" y="0"/>
                    <a:pt x="1" y="48"/>
                    <a:pt x="1" y="119"/>
                  </a:cubicBezTo>
                  <a:lnTo>
                    <a:pt x="1" y="691"/>
                  </a:lnTo>
                  <a:cubicBezTo>
                    <a:pt x="1" y="739"/>
                    <a:pt x="72" y="810"/>
                    <a:pt x="120" y="810"/>
                  </a:cubicBezTo>
                  <a:lnTo>
                    <a:pt x="11408" y="810"/>
                  </a:lnTo>
                  <a:cubicBezTo>
                    <a:pt x="11456" y="810"/>
                    <a:pt x="11527" y="739"/>
                    <a:pt x="11527" y="691"/>
                  </a:cubicBezTo>
                  <a:lnTo>
                    <a:pt x="11527" y="119"/>
                  </a:lnTo>
                  <a:cubicBezTo>
                    <a:pt x="11527" y="48"/>
                    <a:pt x="11456" y="0"/>
                    <a:pt x="11408" y="0"/>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06"/>
            <p:cNvSpPr/>
            <p:nvPr/>
          </p:nvSpPr>
          <p:spPr>
            <a:xfrm>
              <a:off x="4696313" y="2772846"/>
              <a:ext cx="17770" cy="23464"/>
            </a:xfrm>
            <a:custGeom>
              <a:avLst/>
              <a:gdLst/>
              <a:ahLst/>
              <a:cxnLst/>
              <a:rect l="l" t="t" r="r" b="b"/>
              <a:pathLst>
                <a:path w="596" h="787" extrusionOk="0">
                  <a:moveTo>
                    <a:pt x="1" y="1"/>
                  </a:moveTo>
                  <a:cubicBezTo>
                    <a:pt x="48" y="1"/>
                    <a:pt x="120" y="48"/>
                    <a:pt x="120" y="120"/>
                  </a:cubicBezTo>
                  <a:lnTo>
                    <a:pt x="120" y="667"/>
                  </a:lnTo>
                  <a:cubicBezTo>
                    <a:pt x="120" y="739"/>
                    <a:pt x="48" y="786"/>
                    <a:pt x="1" y="786"/>
                  </a:cubicBezTo>
                  <a:lnTo>
                    <a:pt x="477" y="786"/>
                  </a:lnTo>
                  <a:cubicBezTo>
                    <a:pt x="525" y="786"/>
                    <a:pt x="596" y="739"/>
                    <a:pt x="596" y="667"/>
                  </a:cubicBezTo>
                  <a:lnTo>
                    <a:pt x="596" y="120"/>
                  </a:lnTo>
                  <a:cubicBezTo>
                    <a:pt x="596" y="48"/>
                    <a:pt x="525"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06"/>
            <p:cNvSpPr/>
            <p:nvPr/>
          </p:nvSpPr>
          <p:spPr>
            <a:xfrm>
              <a:off x="4430062" y="2733430"/>
              <a:ext cx="10674" cy="18157"/>
            </a:xfrm>
            <a:custGeom>
              <a:avLst/>
              <a:gdLst/>
              <a:ahLst/>
              <a:cxnLst/>
              <a:rect l="l" t="t" r="r" b="b"/>
              <a:pathLst>
                <a:path w="358" h="609" extrusionOk="0">
                  <a:moveTo>
                    <a:pt x="153" y="0"/>
                  </a:moveTo>
                  <a:cubicBezTo>
                    <a:pt x="64" y="0"/>
                    <a:pt x="0" y="82"/>
                    <a:pt x="0" y="180"/>
                  </a:cubicBezTo>
                  <a:lnTo>
                    <a:pt x="0" y="418"/>
                  </a:lnTo>
                  <a:cubicBezTo>
                    <a:pt x="0" y="513"/>
                    <a:pt x="48" y="608"/>
                    <a:pt x="143" y="608"/>
                  </a:cubicBezTo>
                  <a:cubicBezTo>
                    <a:pt x="262" y="608"/>
                    <a:pt x="357" y="537"/>
                    <a:pt x="357" y="418"/>
                  </a:cubicBezTo>
                  <a:lnTo>
                    <a:pt x="357" y="180"/>
                  </a:lnTo>
                  <a:cubicBezTo>
                    <a:pt x="357" y="84"/>
                    <a:pt x="286" y="37"/>
                    <a:pt x="215" y="13"/>
                  </a:cubicBezTo>
                  <a:cubicBezTo>
                    <a:pt x="193" y="4"/>
                    <a:pt x="172" y="0"/>
                    <a:pt x="1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06"/>
            <p:cNvSpPr/>
            <p:nvPr/>
          </p:nvSpPr>
          <p:spPr>
            <a:xfrm>
              <a:off x="4583432" y="2699709"/>
              <a:ext cx="10674" cy="17800"/>
            </a:xfrm>
            <a:custGeom>
              <a:avLst/>
              <a:gdLst/>
              <a:ahLst/>
              <a:cxnLst/>
              <a:rect l="l" t="t" r="r" b="b"/>
              <a:pathLst>
                <a:path w="358" h="597" extrusionOk="0">
                  <a:moveTo>
                    <a:pt x="191" y="1"/>
                  </a:moveTo>
                  <a:cubicBezTo>
                    <a:pt x="95" y="1"/>
                    <a:pt x="0" y="96"/>
                    <a:pt x="0" y="191"/>
                  </a:cubicBezTo>
                  <a:lnTo>
                    <a:pt x="0" y="429"/>
                  </a:lnTo>
                  <a:cubicBezTo>
                    <a:pt x="0" y="501"/>
                    <a:pt x="95" y="596"/>
                    <a:pt x="191" y="596"/>
                  </a:cubicBezTo>
                  <a:cubicBezTo>
                    <a:pt x="262" y="596"/>
                    <a:pt x="357" y="501"/>
                    <a:pt x="357" y="429"/>
                  </a:cubicBezTo>
                  <a:lnTo>
                    <a:pt x="357" y="191"/>
                  </a:lnTo>
                  <a:cubicBezTo>
                    <a:pt x="357" y="72"/>
                    <a:pt x="310"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06"/>
            <p:cNvSpPr/>
            <p:nvPr/>
          </p:nvSpPr>
          <p:spPr>
            <a:xfrm>
              <a:off x="4583432" y="2727408"/>
              <a:ext cx="10674" cy="17770"/>
            </a:xfrm>
            <a:custGeom>
              <a:avLst/>
              <a:gdLst/>
              <a:ahLst/>
              <a:cxnLst/>
              <a:rect l="l" t="t" r="r" b="b"/>
              <a:pathLst>
                <a:path w="358" h="596" extrusionOk="0">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96"/>
                    <a:pt x="310"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06"/>
            <p:cNvSpPr/>
            <p:nvPr/>
          </p:nvSpPr>
          <p:spPr>
            <a:xfrm>
              <a:off x="4583432" y="2672011"/>
              <a:ext cx="10674" cy="17800"/>
            </a:xfrm>
            <a:custGeom>
              <a:avLst/>
              <a:gdLst/>
              <a:ahLst/>
              <a:cxnLst/>
              <a:rect l="l" t="t" r="r" b="b"/>
              <a:pathLst>
                <a:path w="358" h="597" extrusionOk="0">
                  <a:moveTo>
                    <a:pt x="191" y="1"/>
                  </a:moveTo>
                  <a:cubicBezTo>
                    <a:pt x="95" y="1"/>
                    <a:pt x="0" y="96"/>
                    <a:pt x="0" y="191"/>
                  </a:cubicBezTo>
                  <a:lnTo>
                    <a:pt x="0" y="430"/>
                  </a:lnTo>
                  <a:cubicBezTo>
                    <a:pt x="0" y="525"/>
                    <a:pt x="95" y="596"/>
                    <a:pt x="191" y="596"/>
                  </a:cubicBezTo>
                  <a:cubicBezTo>
                    <a:pt x="262" y="596"/>
                    <a:pt x="357" y="525"/>
                    <a:pt x="357" y="430"/>
                  </a:cubicBezTo>
                  <a:lnTo>
                    <a:pt x="357" y="191"/>
                  </a:lnTo>
                  <a:cubicBezTo>
                    <a:pt x="357" y="72"/>
                    <a:pt x="310"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06"/>
            <p:cNvSpPr/>
            <p:nvPr/>
          </p:nvSpPr>
          <p:spPr>
            <a:xfrm>
              <a:off x="4583432" y="2645058"/>
              <a:ext cx="10674" cy="17770"/>
            </a:xfrm>
            <a:custGeom>
              <a:avLst/>
              <a:gdLst/>
              <a:ahLst/>
              <a:cxnLst/>
              <a:rect l="l" t="t" r="r" b="b"/>
              <a:pathLst>
                <a:path w="358" h="596" extrusionOk="0">
                  <a:moveTo>
                    <a:pt x="191" y="0"/>
                  </a:moveTo>
                  <a:cubicBezTo>
                    <a:pt x="95" y="0"/>
                    <a:pt x="0" y="71"/>
                    <a:pt x="0" y="167"/>
                  </a:cubicBezTo>
                  <a:lnTo>
                    <a:pt x="0" y="405"/>
                  </a:lnTo>
                  <a:cubicBezTo>
                    <a:pt x="0" y="500"/>
                    <a:pt x="95" y="595"/>
                    <a:pt x="191" y="595"/>
                  </a:cubicBezTo>
                  <a:cubicBezTo>
                    <a:pt x="262" y="595"/>
                    <a:pt x="357" y="500"/>
                    <a:pt x="357" y="405"/>
                  </a:cubicBezTo>
                  <a:lnTo>
                    <a:pt x="357" y="167"/>
                  </a:lnTo>
                  <a:cubicBezTo>
                    <a:pt x="357" y="48"/>
                    <a:pt x="310"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06"/>
            <p:cNvSpPr/>
            <p:nvPr/>
          </p:nvSpPr>
          <p:spPr>
            <a:xfrm>
              <a:off x="4583432" y="2616644"/>
              <a:ext cx="10674" cy="17770"/>
            </a:xfrm>
            <a:custGeom>
              <a:avLst/>
              <a:gdLst/>
              <a:ahLst/>
              <a:cxnLst/>
              <a:rect l="l" t="t" r="r" b="b"/>
              <a:pathLst>
                <a:path w="358" h="596" extrusionOk="0">
                  <a:moveTo>
                    <a:pt x="191" y="0"/>
                  </a:moveTo>
                  <a:cubicBezTo>
                    <a:pt x="95" y="0"/>
                    <a:pt x="0" y="72"/>
                    <a:pt x="0" y="167"/>
                  </a:cubicBezTo>
                  <a:lnTo>
                    <a:pt x="0" y="405"/>
                  </a:lnTo>
                  <a:cubicBezTo>
                    <a:pt x="0" y="501"/>
                    <a:pt x="95" y="596"/>
                    <a:pt x="191" y="596"/>
                  </a:cubicBezTo>
                  <a:cubicBezTo>
                    <a:pt x="262" y="596"/>
                    <a:pt x="357" y="501"/>
                    <a:pt x="357" y="405"/>
                  </a:cubicBezTo>
                  <a:lnTo>
                    <a:pt x="357" y="167"/>
                  </a:lnTo>
                  <a:cubicBezTo>
                    <a:pt x="357" y="72"/>
                    <a:pt x="310"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06"/>
            <p:cNvSpPr/>
            <p:nvPr/>
          </p:nvSpPr>
          <p:spPr>
            <a:xfrm>
              <a:off x="4583432" y="2588945"/>
              <a:ext cx="10674" cy="17800"/>
            </a:xfrm>
            <a:custGeom>
              <a:avLst/>
              <a:gdLst/>
              <a:ahLst/>
              <a:cxnLst/>
              <a:rect l="l" t="t" r="r" b="b"/>
              <a:pathLst>
                <a:path w="358" h="597" extrusionOk="0">
                  <a:moveTo>
                    <a:pt x="191" y="1"/>
                  </a:moveTo>
                  <a:cubicBezTo>
                    <a:pt x="95" y="1"/>
                    <a:pt x="0" y="96"/>
                    <a:pt x="0" y="167"/>
                  </a:cubicBezTo>
                  <a:lnTo>
                    <a:pt x="0" y="406"/>
                  </a:lnTo>
                  <a:cubicBezTo>
                    <a:pt x="0" y="501"/>
                    <a:pt x="95" y="596"/>
                    <a:pt x="191" y="596"/>
                  </a:cubicBezTo>
                  <a:cubicBezTo>
                    <a:pt x="262" y="596"/>
                    <a:pt x="357" y="501"/>
                    <a:pt x="357" y="406"/>
                  </a:cubicBezTo>
                  <a:lnTo>
                    <a:pt x="357" y="167"/>
                  </a:lnTo>
                  <a:cubicBezTo>
                    <a:pt x="357" y="96"/>
                    <a:pt x="310"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06"/>
            <p:cNvSpPr/>
            <p:nvPr/>
          </p:nvSpPr>
          <p:spPr>
            <a:xfrm>
              <a:off x="4537993" y="2748010"/>
              <a:ext cx="10674" cy="17770"/>
            </a:xfrm>
            <a:custGeom>
              <a:avLst/>
              <a:gdLst/>
              <a:ahLst/>
              <a:cxnLst/>
              <a:rect l="l" t="t" r="r" b="b"/>
              <a:pathLst>
                <a:path w="358" h="596" extrusionOk="0">
                  <a:moveTo>
                    <a:pt x="191" y="0"/>
                  </a:moveTo>
                  <a:cubicBezTo>
                    <a:pt x="95" y="0"/>
                    <a:pt x="0" y="72"/>
                    <a:pt x="0" y="167"/>
                  </a:cubicBezTo>
                  <a:lnTo>
                    <a:pt x="0" y="405"/>
                  </a:lnTo>
                  <a:cubicBezTo>
                    <a:pt x="0" y="500"/>
                    <a:pt x="95" y="595"/>
                    <a:pt x="191" y="595"/>
                  </a:cubicBezTo>
                  <a:cubicBezTo>
                    <a:pt x="286" y="595"/>
                    <a:pt x="357" y="500"/>
                    <a:pt x="357" y="405"/>
                  </a:cubicBezTo>
                  <a:lnTo>
                    <a:pt x="357" y="167"/>
                  </a:lnTo>
                  <a:cubicBezTo>
                    <a:pt x="357" y="48"/>
                    <a:pt x="286"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06"/>
            <p:cNvSpPr/>
            <p:nvPr/>
          </p:nvSpPr>
          <p:spPr>
            <a:xfrm>
              <a:off x="4537993" y="2691897"/>
              <a:ext cx="10674" cy="17800"/>
            </a:xfrm>
            <a:custGeom>
              <a:avLst/>
              <a:gdLst/>
              <a:ahLst/>
              <a:cxnLst/>
              <a:rect l="l" t="t" r="r" b="b"/>
              <a:pathLst>
                <a:path w="358" h="597" extrusionOk="0">
                  <a:moveTo>
                    <a:pt x="191" y="1"/>
                  </a:moveTo>
                  <a:cubicBezTo>
                    <a:pt x="95" y="1"/>
                    <a:pt x="0" y="72"/>
                    <a:pt x="0" y="167"/>
                  </a:cubicBezTo>
                  <a:lnTo>
                    <a:pt x="0" y="406"/>
                  </a:lnTo>
                  <a:cubicBezTo>
                    <a:pt x="0" y="501"/>
                    <a:pt x="95" y="596"/>
                    <a:pt x="191" y="596"/>
                  </a:cubicBezTo>
                  <a:cubicBezTo>
                    <a:pt x="286" y="596"/>
                    <a:pt x="357" y="501"/>
                    <a:pt x="357" y="406"/>
                  </a:cubicBezTo>
                  <a:lnTo>
                    <a:pt x="357" y="167"/>
                  </a:lnTo>
                  <a:cubicBezTo>
                    <a:pt x="357" y="96"/>
                    <a:pt x="286"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06"/>
            <p:cNvSpPr/>
            <p:nvPr/>
          </p:nvSpPr>
          <p:spPr>
            <a:xfrm>
              <a:off x="4537993" y="2719596"/>
              <a:ext cx="10674" cy="17770"/>
            </a:xfrm>
            <a:custGeom>
              <a:avLst/>
              <a:gdLst/>
              <a:ahLst/>
              <a:cxnLst/>
              <a:rect l="l" t="t" r="r" b="b"/>
              <a:pathLst>
                <a:path w="358" h="596" extrusionOk="0">
                  <a:moveTo>
                    <a:pt x="191" y="1"/>
                  </a:moveTo>
                  <a:cubicBezTo>
                    <a:pt x="95" y="1"/>
                    <a:pt x="0" y="72"/>
                    <a:pt x="0" y="167"/>
                  </a:cubicBezTo>
                  <a:lnTo>
                    <a:pt x="0" y="405"/>
                  </a:lnTo>
                  <a:cubicBezTo>
                    <a:pt x="0" y="501"/>
                    <a:pt x="95" y="596"/>
                    <a:pt x="191" y="596"/>
                  </a:cubicBezTo>
                  <a:cubicBezTo>
                    <a:pt x="286" y="596"/>
                    <a:pt x="357" y="501"/>
                    <a:pt x="357" y="405"/>
                  </a:cubicBezTo>
                  <a:lnTo>
                    <a:pt x="357" y="167"/>
                  </a:lnTo>
                  <a:cubicBezTo>
                    <a:pt x="357" y="72"/>
                    <a:pt x="286"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06"/>
            <p:cNvSpPr/>
            <p:nvPr/>
          </p:nvSpPr>
          <p:spPr>
            <a:xfrm>
              <a:off x="4537993" y="2664199"/>
              <a:ext cx="10674" cy="17800"/>
            </a:xfrm>
            <a:custGeom>
              <a:avLst/>
              <a:gdLst/>
              <a:ahLst/>
              <a:cxnLst/>
              <a:rect l="l" t="t" r="r" b="b"/>
              <a:pathLst>
                <a:path w="358" h="597" extrusionOk="0">
                  <a:moveTo>
                    <a:pt x="191" y="1"/>
                  </a:moveTo>
                  <a:cubicBezTo>
                    <a:pt x="95" y="1"/>
                    <a:pt x="0" y="96"/>
                    <a:pt x="0" y="192"/>
                  </a:cubicBezTo>
                  <a:lnTo>
                    <a:pt x="0" y="430"/>
                  </a:lnTo>
                  <a:cubicBezTo>
                    <a:pt x="0" y="501"/>
                    <a:pt x="95" y="596"/>
                    <a:pt x="191" y="596"/>
                  </a:cubicBezTo>
                  <a:cubicBezTo>
                    <a:pt x="286" y="596"/>
                    <a:pt x="357" y="501"/>
                    <a:pt x="357" y="430"/>
                  </a:cubicBezTo>
                  <a:lnTo>
                    <a:pt x="357" y="192"/>
                  </a:lnTo>
                  <a:cubicBezTo>
                    <a:pt x="357" y="96"/>
                    <a:pt x="286"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06"/>
            <p:cNvSpPr/>
            <p:nvPr/>
          </p:nvSpPr>
          <p:spPr>
            <a:xfrm>
              <a:off x="4477617" y="2678421"/>
              <a:ext cx="10674" cy="17770"/>
            </a:xfrm>
            <a:custGeom>
              <a:avLst/>
              <a:gdLst/>
              <a:ahLst/>
              <a:cxnLst/>
              <a:rect l="l" t="t" r="r" b="b"/>
              <a:pathLst>
                <a:path w="358" h="596" extrusionOk="0">
                  <a:moveTo>
                    <a:pt x="191" y="0"/>
                  </a:moveTo>
                  <a:cubicBezTo>
                    <a:pt x="96" y="0"/>
                    <a:pt x="1" y="96"/>
                    <a:pt x="1" y="191"/>
                  </a:cubicBezTo>
                  <a:lnTo>
                    <a:pt x="1" y="429"/>
                  </a:lnTo>
                  <a:cubicBezTo>
                    <a:pt x="1" y="500"/>
                    <a:pt x="96" y="596"/>
                    <a:pt x="191" y="596"/>
                  </a:cubicBezTo>
                  <a:cubicBezTo>
                    <a:pt x="287" y="596"/>
                    <a:pt x="358" y="500"/>
                    <a:pt x="358" y="429"/>
                  </a:cubicBezTo>
                  <a:lnTo>
                    <a:pt x="358" y="191"/>
                  </a:lnTo>
                  <a:cubicBezTo>
                    <a:pt x="334" y="72"/>
                    <a:pt x="287"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06"/>
            <p:cNvSpPr/>
            <p:nvPr/>
          </p:nvSpPr>
          <p:spPr>
            <a:xfrm>
              <a:off x="4477617" y="2622309"/>
              <a:ext cx="10674" cy="17800"/>
            </a:xfrm>
            <a:custGeom>
              <a:avLst/>
              <a:gdLst/>
              <a:ahLst/>
              <a:cxnLst/>
              <a:rect l="l" t="t" r="r" b="b"/>
              <a:pathLst>
                <a:path w="358" h="597" extrusionOk="0">
                  <a:moveTo>
                    <a:pt x="191" y="1"/>
                  </a:moveTo>
                  <a:cubicBezTo>
                    <a:pt x="96" y="1"/>
                    <a:pt x="1" y="96"/>
                    <a:pt x="1" y="191"/>
                  </a:cubicBezTo>
                  <a:lnTo>
                    <a:pt x="1" y="430"/>
                  </a:lnTo>
                  <a:cubicBezTo>
                    <a:pt x="1" y="525"/>
                    <a:pt x="96" y="596"/>
                    <a:pt x="191" y="596"/>
                  </a:cubicBezTo>
                  <a:cubicBezTo>
                    <a:pt x="287" y="596"/>
                    <a:pt x="358" y="525"/>
                    <a:pt x="358" y="430"/>
                  </a:cubicBezTo>
                  <a:lnTo>
                    <a:pt x="358" y="191"/>
                  </a:lnTo>
                  <a:cubicBezTo>
                    <a:pt x="334" y="96"/>
                    <a:pt x="287"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06"/>
            <p:cNvSpPr/>
            <p:nvPr/>
          </p:nvSpPr>
          <p:spPr>
            <a:xfrm>
              <a:off x="4477617" y="2650722"/>
              <a:ext cx="10674" cy="17770"/>
            </a:xfrm>
            <a:custGeom>
              <a:avLst/>
              <a:gdLst/>
              <a:ahLst/>
              <a:cxnLst/>
              <a:rect l="l" t="t" r="r" b="b"/>
              <a:pathLst>
                <a:path w="358" h="596" extrusionOk="0">
                  <a:moveTo>
                    <a:pt x="191" y="1"/>
                  </a:moveTo>
                  <a:cubicBezTo>
                    <a:pt x="96" y="1"/>
                    <a:pt x="1" y="96"/>
                    <a:pt x="1" y="191"/>
                  </a:cubicBezTo>
                  <a:lnTo>
                    <a:pt x="1" y="429"/>
                  </a:lnTo>
                  <a:cubicBezTo>
                    <a:pt x="1" y="524"/>
                    <a:pt x="96" y="596"/>
                    <a:pt x="191" y="596"/>
                  </a:cubicBezTo>
                  <a:cubicBezTo>
                    <a:pt x="287" y="596"/>
                    <a:pt x="358" y="524"/>
                    <a:pt x="358" y="429"/>
                  </a:cubicBezTo>
                  <a:lnTo>
                    <a:pt x="358" y="191"/>
                  </a:lnTo>
                  <a:cubicBezTo>
                    <a:pt x="334" y="72"/>
                    <a:pt x="287"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06"/>
            <p:cNvSpPr/>
            <p:nvPr/>
          </p:nvSpPr>
          <p:spPr>
            <a:xfrm>
              <a:off x="4477617" y="2706120"/>
              <a:ext cx="10674" cy="17770"/>
            </a:xfrm>
            <a:custGeom>
              <a:avLst/>
              <a:gdLst/>
              <a:ahLst/>
              <a:cxnLst/>
              <a:rect l="l" t="t" r="r" b="b"/>
              <a:pathLst>
                <a:path w="358" h="596" extrusionOk="0">
                  <a:moveTo>
                    <a:pt x="191" y="0"/>
                  </a:moveTo>
                  <a:cubicBezTo>
                    <a:pt x="96" y="0"/>
                    <a:pt x="1" y="95"/>
                    <a:pt x="1" y="167"/>
                  </a:cubicBezTo>
                  <a:lnTo>
                    <a:pt x="1" y="405"/>
                  </a:lnTo>
                  <a:cubicBezTo>
                    <a:pt x="1" y="500"/>
                    <a:pt x="96" y="595"/>
                    <a:pt x="191" y="595"/>
                  </a:cubicBezTo>
                  <a:cubicBezTo>
                    <a:pt x="287" y="595"/>
                    <a:pt x="358" y="500"/>
                    <a:pt x="358" y="405"/>
                  </a:cubicBezTo>
                  <a:lnTo>
                    <a:pt x="358" y="167"/>
                  </a:lnTo>
                  <a:cubicBezTo>
                    <a:pt x="334" y="95"/>
                    <a:pt x="287" y="0"/>
                    <a:pt x="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06"/>
            <p:cNvSpPr/>
            <p:nvPr/>
          </p:nvSpPr>
          <p:spPr>
            <a:xfrm>
              <a:off x="4476902" y="2733788"/>
              <a:ext cx="10704" cy="17800"/>
            </a:xfrm>
            <a:custGeom>
              <a:avLst/>
              <a:gdLst/>
              <a:ahLst/>
              <a:cxnLst/>
              <a:rect l="l" t="t" r="r" b="b"/>
              <a:pathLst>
                <a:path w="359" h="597" extrusionOk="0">
                  <a:moveTo>
                    <a:pt x="191" y="1"/>
                  </a:moveTo>
                  <a:cubicBezTo>
                    <a:pt x="96" y="1"/>
                    <a:pt x="1" y="72"/>
                    <a:pt x="1" y="168"/>
                  </a:cubicBezTo>
                  <a:lnTo>
                    <a:pt x="1" y="406"/>
                  </a:lnTo>
                  <a:cubicBezTo>
                    <a:pt x="1" y="501"/>
                    <a:pt x="96" y="596"/>
                    <a:pt x="191" y="596"/>
                  </a:cubicBezTo>
                  <a:cubicBezTo>
                    <a:pt x="263" y="596"/>
                    <a:pt x="358" y="501"/>
                    <a:pt x="358" y="406"/>
                  </a:cubicBezTo>
                  <a:lnTo>
                    <a:pt x="358" y="168"/>
                  </a:lnTo>
                  <a:cubicBezTo>
                    <a:pt x="358" y="72"/>
                    <a:pt x="263"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06"/>
            <p:cNvSpPr/>
            <p:nvPr/>
          </p:nvSpPr>
          <p:spPr>
            <a:xfrm>
              <a:off x="4526604" y="2515093"/>
              <a:ext cx="17800" cy="10704"/>
            </a:xfrm>
            <a:custGeom>
              <a:avLst/>
              <a:gdLst/>
              <a:ahLst/>
              <a:cxnLst/>
              <a:rect l="l" t="t" r="r" b="b"/>
              <a:pathLst>
                <a:path w="597" h="359" extrusionOk="0">
                  <a:moveTo>
                    <a:pt x="191" y="1"/>
                  </a:moveTo>
                  <a:cubicBezTo>
                    <a:pt x="96" y="1"/>
                    <a:pt x="1" y="72"/>
                    <a:pt x="1" y="144"/>
                  </a:cubicBezTo>
                  <a:cubicBezTo>
                    <a:pt x="1" y="263"/>
                    <a:pt x="72" y="358"/>
                    <a:pt x="191" y="358"/>
                  </a:cubicBezTo>
                  <a:lnTo>
                    <a:pt x="430" y="358"/>
                  </a:lnTo>
                  <a:cubicBezTo>
                    <a:pt x="501" y="358"/>
                    <a:pt x="596" y="311"/>
                    <a:pt x="596" y="215"/>
                  </a:cubicBezTo>
                  <a:cubicBezTo>
                    <a:pt x="596" y="96"/>
                    <a:pt x="525" y="1"/>
                    <a:pt x="4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06"/>
            <p:cNvSpPr/>
            <p:nvPr/>
          </p:nvSpPr>
          <p:spPr>
            <a:xfrm>
              <a:off x="4582001" y="2515093"/>
              <a:ext cx="17770" cy="10704"/>
            </a:xfrm>
            <a:custGeom>
              <a:avLst/>
              <a:gdLst/>
              <a:ahLst/>
              <a:cxnLst/>
              <a:rect l="l" t="t" r="r" b="b"/>
              <a:pathLst>
                <a:path w="596" h="359" extrusionOk="0">
                  <a:moveTo>
                    <a:pt x="167" y="1"/>
                  </a:moveTo>
                  <a:cubicBezTo>
                    <a:pt x="72" y="1"/>
                    <a:pt x="1" y="72"/>
                    <a:pt x="1" y="144"/>
                  </a:cubicBezTo>
                  <a:cubicBezTo>
                    <a:pt x="1" y="263"/>
                    <a:pt x="72" y="358"/>
                    <a:pt x="167" y="358"/>
                  </a:cubicBezTo>
                  <a:lnTo>
                    <a:pt x="405" y="358"/>
                  </a:lnTo>
                  <a:cubicBezTo>
                    <a:pt x="501" y="358"/>
                    <a:pt x="596" y="311"/>
                    <a:pt x="596" y="215"/>
                  </a:cubicBezTo>
                  <a:cubicBezTo>
                    <a:pt x="596" y="96"/>
                    <a:pt x="524" y="1"/>
                    <a:pt x="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06"/>
            <p:cNvSpPr/>
            <p:nvPr/>
          </p:nvSpPr>
          <p:spPr>
            <a:xfrm>
              <a:off x="4415840" y="2515093"/>
              <a:ext cx="17800" cy="10704"/>
            </a:xfrm>
            <a:custGeom>
              <a:avLst/>
              <a:gdLst/>
              <a:ahLst/>
              <a:cxnLst/>
              <a:rect l="l" t="t" r="r" b="b"/>
              <a:pathLst>
                <a:path w="597" h="359" extrusionOk="0">
                  <a:moveTo>
                    <a:pt x="168" y="1"/>
                  </a:moveTo>
                  <a:cubicBezTo>
                    <a:pt x="96" y="1"/>
                    <a:pt x="25" y="72"/>
                    <a:pt x="1" y="144"/>
                  </a:cubicBezTo>
                  <a:cubicBezTo>
                    <a:pt x="1" y="239"/>
                    <a:pt x="96" y="358"/>
                    <a:pt x="168"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06"/>
            <p:cNvSpPr/>
            <p:nvPr/>
          </p:nvSpPr>
          <p:spPr>
            <a:xfrm>
              <a:off x="4554302" y="2515093"/>
              <a:ext cx="17800" cy="10704"/>
            </a:xfrm>
            <a:custGeom>
              <a:avLst/>
              <a:gdLst/>
              <a:ahLst/>
              <a:cxnLst/>
              <a:rect l="l" t="t" r="r" b="b"/>
              <a:pathLst>
                <a:path w="597" h="359" extrusionOk="0">
                  <a:moveTo>
                    <a:pt x="167" y="1"/>
                  </a:moveTo>
                  <a:cubicBezTo>
                    <a:pt x="96" y="1"/>
                    <a:pt x="25" y="72"/>
                    <a:pt x="1" y="144"/>
                  </a:cubicBezTo>
                  <a:cubicBezTo>
                    <a:pt x="1" y="239"/>
                    <a:pt x="48" y="358"/>
                    <a:pt x="167" y="358"/>
                  </a:cubicBezTo>
                  <a:lnTo>
                    <a:pt x="406" y="358"/>
                  </a:lnTo>
                  <a:cubicBezTo>
                    <a:pt x="501" y="358"/>
                    <a:pt x="596" y="311"/>
                    <a:pt x="596" y="215"/>
                  </a:cubicBezTo>
                  <a:cubicBezTo>
                    <a:pt x="596" y="96"/>
                    <a:pt x="525" y="1"/>
                    <a:pt x="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06"/>
            <p:cNvSpPr/>
            <p:nvPr/>
          </p:nvSpPr>
          <p:spPr>
            <a:xfrm>
              <a:off x="4443538" y="2515093"/>
              <a:ext cx="18485" cy="10704"/>
            </a:xfrm>
            <a:custGeom>
              <a:avLst/>
              <a:gdLst/>
              <a:ahLst/>
              <a:cxnLst/>
              <a:rect l="l" t="t" r="r" b="b"/>
              <a:pathLst>
                <a:path w="620" h="359" extrusionOk="0">
                  <a:moveTo>
                    <a:pt x="191" y="1"/>
                  </a:moveTo>
                  <a:cubicBezTo>
                    <a:pt x="120" y="1"/>
                    <a:pt x="24" y="72"/>
                    <a:pt x="24" y="144"/>
                  </a:cubicBezTo>
                  <a:cubicBezTo>
                    <a:pt x="1" y="263"/>
                    <a:pt x="72" y="358"/>
                    <a:pt x="191" y="358"/>
                  </a:cubicBezTo>
                  <a:lnTo>
                    <a:pt x="429" y="358"/>
                  </a:lnTo>
                  <a:cubicBezTo>
                    <a:pt x="525" y="358"/>
                    <a:pt x="620" y="311"/>
                    <a:pt x="620" y="215"/>
                  </a:cubicBezTo>
                  <a:cubicBezTo>
                    <a:pt x="620" y="96"/>
                    <a:pt x="548"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06"/>
            <p:cNvSpPr/>
            <p:nvPr/>
          </p:nvSpPr>
          <p:spPr>
            <a:xfrm>
              <a:off x="4498220" y="2515093"/>
              <a:ext cx="18485" cy="10704"/>
            </a:xfrm>
            <a:custGeom>
              <a:avLst/>
              <a:gdLst/>
              <a:ahLst/>
              <a:cxnLst/>
              <a:rect l="l" t="t" r="r" b="b"/>
              <a:pathLst>
                <a:path w="620" h="359" extrusionOk="0">
                  <a:moveTo>
                    <a:pt x="215" y="1"/>
                  </a:moveTo>
                  <a:cubicBezTo>
                    <a:pt x="119" y="1"/>
                    <a:pt x="72" y="72"/>
                    <a:pt x="24" y="144"/>
                  </a:cubicBezTo>
                  <a:cubicBezTo>
                    <a:pt x="0"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06"/>
            <p:cNvSpPr/>
            <p:nvPr/>
          </p:nvSpPr>
          <p:spPr>
            <a:xfrm>
              <a:off x="4470521" y="2515093"/>
              <a:ext cx="18485" cy="10704"/>
            </a:xfrm>
            <a:custGeom>
              <a:avLst/>
              <a:gdLst/>
              <a:ahLst/>
              <a:cxnLst/>
              <a:rect l="l" t="t" r="r" b="b"/>
              <a:pathLst>
                <a:path w="620" h="359" extrusionOk="0">
                  <a:moveTo>
                    <a:pt x="215" y="1"/>
                  </a:moveTo>
                  <a:cubicBezTo>
                    <a:pt x="120" y="1"/>
                    <a:pt x="72" y="72"/>
                    <a:pt x="48" y="144"/>
                  </a:cubicBezTo>
                  <a:cubicBezTo>
                    <a:pt x="1" y="239"/>
                    <a:pt x="96" y="358"/>
                    <a:pt x="215" y="358"/>
                  </a:cubicBezTo>
                  <a:lnTo>
                    <a:pt x="453" y="358"/>
                  </a:lnTo>
                  <a:cubicBezTo>
                    <a:pt x="548" y="358"/>
                    <a:pt x="620" y="311"/>
                    <a:pt x="620" y="215"/>
                  </a:cubicBezTo>
                  <a:cubicBezTo>
                    <a:pt x="620" y="96"/>
                    <a:pt x="572" y="1"/>
                    <a:pt x="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06"/>
            <p:cNvSpPr/>
            <p:nvPr/>
          </p:nvSpPr>
          <p:spPr>
            <a:xfrm>
              <a:off x="4650159" y="2500900"/>
              <a:ext cx="39087" cy="39087"/>
            </a:xfrm>
            <a:custGeom>
              <a:avLst/>
              <a:gdLst/>
              <a:ahLst/>
              <a:cxnLst/>
              <a:rect l="l" t="t" r="r" b="b"/>
              <a:pathLst>
                <a:path w="1311" h="1311" extrusionOk="0">
                  <a:moveTo>
                    <a:pt x="644" y="358"/>
                  </a:moveTo>
                  <a:cubicBezTo>
                    <a:pt x="834" y="358"/>
                    <a:pt x="953" y="477"/>
                    <a:pt x="953" y="667"/>
                  </a:cubicBezTo>
                  <a:cubicBezTo>
                    <a:pt x="953" y="810"/>
                    <a:pt x="834" y="953"/>
                    <a:pt x="644" y="953"/>
                  </a:cubicBezTo>
                  <a:cubicBezTo>
                    <a:pt x="477" y="953"/>
                    <a:pt x="358" y="834"/>
                    <a:pt x="358" y="667"/>
                  </a:cubicBezTo>
                  <a:cubicBezTo>
                    <a:pt x="358" y="501"/>
                    <a:pt x="477" y="358"/>
                    <a:pt x="644" y="358"/>
                  </a:cubicBezTo>
                  <a:close/>
                  <a:moveTo>
                    <a:pt x="644" y="1"/>
                  </a:moveTo>
                  <a:cubicBezTo>
                    <a:pt x="286" y="1"/>
                    <a:pt x="1" y="310"/>
                    <a:pt x="1" y="667"/>
                  </a:cubicBezTo>
                  <a:cubicBezTo>
                    <a:pt x="1" y="1025"/>
                    <a:pt x="286" y="1310"/>
                    <a:pt x="644" y="1310"/>
                  </a:cubicBezTo>
                  <a:cubicBezTo>
                    <a:pt x="1001" y="1310"/>
                    <a:pt x="1310" y="1025"/>
                    <a:pt x="1310" y="667"/>
                  </a:cubicBezTo>
                  <a:cubicBezTo>
                    <a:pt x="1310" y="310"/>
                    <a:pt x="1001" y="1"/>
                    <a:pt x="6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06"/>
            <p:cNvSpPr/>
            <p:nvPr/>
          </p:nvSpPr>
          <p:spPr>
            <a:xfrm>
              <a:off x="4416555" y="2478181"/>
              <a:ext cx="294691" cy="247137"/>
            </a:xfrm>
            <a:custGeom>
              <a:avLst/>
              <a:gdLst/>
              <a:ahLst/>
              <a:cxnLst/>
              <a:rect l="l" t="t" r="r" b="b"/>
              <a:pathLst>
                <a:path w="9884" h="8289" extrusionOk="0">
                  <a:moveTo>
                    <a:pt x="5788" y="2382"/>
                  </a:moveTo>
                  <a:cubicBezTo>
                    <a:pt x="5931" y="2382"/>
                    <a:pt x="6073" y="2501"/>
                    <a:pt x="6073" y="2668"/>
                  </a:cubicBezTo>
                  <a:cubicBezTo>
                    <a:pt x="6073" y="2858"/>
                    <a:pt x="5954" y="2977"/>
                    <a:pt x="5788" y="2977"/>
                  </a:cubicBezTo>
                  <a:cubicBezTo>
                    <a:pt x="5597" y="2977"/>
                    <a:pt x="5478" y="2858"/>
                    <a:pt x="5478" y="2668"/>
                  </a:cubicBezTo>
                  <a:cubicBezTo>
                    <a:pt x="5478" y="2501"/>
                    <a:pt x="5621" y="2382"/>
                    <a:pt x="5788" y="2382"/>
                  </a:cubicBezTo>
                  <a:close/>
                  <a:moveTo>
                    <a:pt x="2215" y="3620"/>
                  </a:moveTo>
                  <a:cubicBezTo>
                    <a:pt x="2358" y="3620"/>
                    <a:pt x="2501" y="3739"/>
                    <a:pt x="2501" y="3930"/>
                  </a:cubicBezTo>
                  <a:cubicBezTo>
                    <a:pt x="2501" y="4073"/>
                    <a:pt x="2382" y="4216"/>
                    <a:pt x="2215" y="4216"/>
                  </a:cubicBezTo>
                  <a:cubicBezTo>
                    <a:pt x="2049" y="4216"/>
                    <a:pt x="1906" y="4097"/>
                    <a:pt x="1906" y="3930"/>
                  </a:cubicBezTo>
                  <a:cubicBezTo>
                    <a:pt x="1906" y="3739"/>
                    <a:pt x="2025" y="3620"/>
                    <a:pt x="2215" y="3620"/>
                  </a:cubicBezTo>
                  <a:close/>
                  <a:moveTo>
                    <a:pt x="4264" y="4883"/>
                  </a:moveTo>
                  <a:cubicBezTo>
                    <a:pt x="4406" y="4883"/>
                    <a:pt x="4549" y="5002"/>
                    <a:pt x="4549" y="5168"/>
                  </a:cubicBezTo>
                  <a:cubicBezTo>
                    <a:pt x="4549" y="5311"/>
                    <a:pt x="4430" y="5478"/>
                    <a:pt x="4264" y="5478"/>
                  </a:cubicBezTo>
                  <a:cubicBezTo>
                    <a:pt x="4121" y="5478"/>
                    <a:pt x="3954" y="5359"/>
                    <a:pt x="3954" y="5168"/>
                  </a:cubicBezTo>
                  <a:cubicBezTo>
                    <a:pt x="3954" y="5002"/>
                    <a:pt x="4073" y="4883"/>
                    <a:pt x="4264" y="4883"/>
                  </a:cubicBezTo>
                  <a:close/>
                  <a:moveTo>
                    <a:pt x="620" y="7383"/>
                  </a:moveTo>
                  <a:cubicBezTo>
                    <a:pt x="787" y="7383"/>
                    <a:pt x="929" y="7502"/>
                    <a:pt x="929" y="7669"/>
                  </a:cubicBezTo>
                  <a:cubicBezTo>
                    <a:pt x="929" y="7812"/>
                    <a:pt x="810" y="7978"/>
                    <a:pt x="620" y="7978"/>
                  </a:cubicBezTo>
                  <a:cubicBezTo>
                    <a:pt x="453" y="7978"/>
                    <a:pt x="334" y="7859"/>
                    <a:pt x="334" y="7669"/>
                  </a:cubicBezTo>
                  <a:cubicBezTo>
                    <a:pt x="334" y="7502"/>
                    <a:pt x="477" y="7383"/>
                    <a:pt x="620" y="7383"/>
                  </a:cubicBezTo>
                  <a:close/>
                  <a:moveTo>
                    <a:pt x="8574" y="1"/>
                  </a:moveTo>
                  <a:cubicBezTo>
                    <a:pt x="7860" y="1"/>
                    <a:pt x="7264" y="596"/>
                    <a:pt x="7264" y="1310"/>
                  </a:cubicBezTo>
                  <a:cubicBezTo>
                    <a:pt x="7264" y="1453"/>
                    <a:pt x="7288" y="1572"/>
                    <a:pt x="7336" y="1691"/>
                  </a:cubicBezTo>
                  <a:lnTo>
                    <a:pt x="6383" y="2144"/>
                  </a:lnTo>
                  <a:cubicBezTo>
                    <a:pt x="6264" y="1977"/>
                    <a:pt x="6073" y="1906"/>
                    <a:pt x="5907" y="1906"/>
                  </a:cubicBezTo>
                  <a:cubicBezTo>
                    <a:pt x="5550" y="1906"/>
                    <a:pt x="5240" y="2192"/>
                    <a:pt x="5240" y="2549"/>
                  </a:cubicBezTo>
                  <a:cubicBezTo>
                    <a:pt x="5240" y="2739"/>
                    <a:pt x="5311" y="2882"/>
                    <a:pt x="5430" y="3001"/>
                  </a:cubicBezTo>
                  <a:lnTo>
                    <a:pt x="4525" y="4454"/>
                  </a:lnTo>
                  <a:cubicBezTo>
                    <a:pt x="4478" y="4430"/>
                    <a:pt x="4406" y="4430"/>
                    <a:pt x="4359" y="4430"/>
                  </a:cubicBezTo>
                  <a:cubicBezTo>
                    <a:pt x="4168" y="4430"/>
                    <a:pt x="4002" y="4525"/>
                    <a:pt x="3882" y="4644"/>
                  </a:cubicBezTo>
                  <a:lnTo>
                    <a:pt x="2882" y="4049"/>
                  </a:lnTo>
                  <a:cubicBezTo>
                    <a:pt x="2930" y="3978"/>
                    <a:pt x="2930" y="3882"/>
                    <a:pt x="2930" y="3835"/>
                  </a:cubicBezTo>
                  <a:cubicBezTo>
                    <a:pt x="2930" y="3478"/>
                    <a:pt x="2620" y="3168"/>
                    <a:pt x="2263" y="3168"/>
                  </a:cubicBezTo>
                  <a:cubicBezTo>
                    <a:pt x="1906" y="3168"/>
                    <a:pt x="1620" y="3478"/>
                    <a:pt x="1620" y="3835"/>
                  </a:cubicBezTo>
                  <a:cubicBezTo>
                    <a:pt x="1620" y="3978"/>
                    <a:pt x="1668" y="4121"/>
                    <a:pt x="1763" y="4240"/>
                  </a:cubicBezTo>
                  <a:lnTo>
                    <a:pt x="739" y="6954"/>
                  </a:lnTo>
                  <a:lnTo>
                    <a:pt x="691" y="6954"/>
                  </a:lnTo>
                  <a:cubicBezTo>
                    <a:pt x="334" y="6954"/>
                    <a:pt x="25" y="7264"/>
                    <a:pt x="25" y="7621"/>
                  </a:cubicBezTo>
                  <a:cubicBezTo>
                    <a:pt x="1" y="8026"/>
                    <a:pt x="263" y="8288"/>
                    <a:pt x="620" y="8288"/>
                  </a:cubicBezTo>
                  <a:cubicBezTo>
                    <a:pt x="977" y="8288"/>
                    <a:pt x="1287" y="8002"/>
                    <a:pt x="1287" y="7645"/>
                  </a:cubicBezTo>
                  <a:cubicBezTo>
                    <a:pt x="1287" y="7431"/>
                    <a:pt x="1191" y="7264"/>
                    <a:pt x="1025" y="7145"/>
                  </a:cubicBezTo>
                  <a:lnTo>
                    <a:pt x="2001" y="4478"/>
                  </a:lnTo>
                  <a:cubicBezTo>
                    <a:pt x="2049" y="4525"/>
                    <a:pt x="2120" y="4525"/>
                    <a:pt x="2168" y="4525"/>
                  </a:cubicBezTo>
                  <a:cubicBezTo>
                    <a:pt x="2335" y="4525"/>
                    <a:pt x="2477" y="4454"/>
                    <a:pt x="2573" y="4359"/>
                  </a:cubicBezTo>
                  <a:lnTo>
                    <a:pt x="3597" y="5002"/>
                  </a:lnTo>
                  <a:lnTo>
                    <a:pt x="3597" y="5121"/>
                  </a:lnTo>
                  <a:cubicBezTo>
                    <a:pt x="3597" y="5478"/>
                    <a:pt x="3906" y="5764"/>
                    <a:pt x="4264" y="5764"/>
                  </a:cubicBezTo>
                  <a:cubicBezTo>
                    <a:pt x="4621" y="5764"/>
                    <a:pt x="4907" y="5478"/>
                    <a:pt x="4907" y="5121"/>
                  </a:cubicBezTo>
                  <a:cubicBezTo>
                    <a:pt x="4907" y="4930"/>
                    <a:pt x="4859" y="4787"/>
                    <a:pt x="4740" y="4668"/>
                  </a:cubicBezTo>
                  <a:lnTo>
                    <a:pt x="5621" y="3216"/>
                  </a:lnTo>
                  <a:cubicBezTo>
                    <a:pt x="5692" y="3239"/>
                    <a:pt x="5740" y="3239"/>
                    <a:pt x="5811" y="3239"/>
                  </a:cubicBezTo>
                  <a:cubicBezTo>
                    <a:pt x="6169" y="3239"/>
                    <a:pt x="6454" y="2930"/>
                    <a:pt x="6454" y="2573"/>
                  </a:cubicBezTo>
                  <a:lnTo>
                    <a:pt x="6454" y="2501"/>
                  </a:lnTo>
                  <a:lnTo>
                    <a:pt x="7407" y="2049"/>
                  </a:lnTo>
                  <a:cubicBezTo>
                    <a:pt x="7645" y="2406"/>
                    <a:pt x="8074" y="2644"/>
                    <a:pt x="8526" y="2644"/>
                  </a:cubicBezTo>
                  <a:cubicBezTo>
                    <a:pt x="8788" y="2644"/>
                    <a:pt x="9026" y="2549"/>
                    <a:pt x="9265" y="2406"/>
                  </a:cubicBezTo>
                  <a:cubicBezTo>
                    <a:pt x="9360" y="2334"/>
                    <a:pt x="9360" y="2263"/>
                    <a:pt x="9312" y="2168"/>
                  </a:cubicBezTo>
                  <a:cubicBezTo>
                    <a:pt x="9280" y="2104"/>
                    <a:pt x="9228" y="2083"/>
                    <a:pt x="9168" y="2083"/>
                  </a:cubicBezTo>
                  <a:cubicBezTo>
                    <a:pt x="9138" y="2083"/>
                    <a:pt x="9106" y="2088"/>
                    <a:pt x="9074" y="2096"/>
                  </a:cubicBezTo>
                  <a:cubicBezTo>
                    <a:pt x="8931" y="2215"/>
                    <a:pt x="8717" y="2287"/>
                    <a:pt x="8550" y="2287"/>
                  </a:cubicBezTo>
                  <a:cubicBezTo>
                    <a:pt x="8002" y="2287"/>
                    <a:pt x="7574" y="1834"/>
                    <a:pt x="7574" y="1310"/>
                  </a:cubicBezTo>
                  <a:cubicBezTo>
                    <a:pt x="7574" y="763"/>
                    <a:pt x="8002" y="310"/>
                    <a:pt x="8550" y="310"/>
                  </a:cubicBezTo>
                  <a:cubicBezTo>
                    <a:pt x="9074" y="310"/>
                    <a:pt x="9527" y="763"/>
                    <a:pt x="9527" y="1310"/>
                  </a:cubicBezTo>
                  <a:cubicBezTo>
                    <a:pt x="9527" y="1382"/>
                    <a:pt x="9527" y="1477"/>
                    <a:pt x="9503" y="1572"/>
                  </a:cubicBezTo>
                  <a:cubicBezTo>
                    <a:pt x="9479" y="1668"/>
                    <a:pt x="9527" y="1739"/>
                    <a:pt x="9622" y="1787"/>
                  </a:cubicBezTo>
                  <a:cubicBezTo>
                    <a:pt x="9635" y="1790"/>
                    <a:pt x="9647" y="1791"/>
                    <a:pt x="9659" y="1791"/>
                  </a:cubicBezTo>
                  <a:cubicBezTo>
                    <a:pt x="9736" y="1791"/>
                    <a:pt x="9795" y="1730"/>
                    <a:pt x="9836" y="1668"/>
                  </a:cubicBezTo>
                  <a:cubicBezTo>
                    <a:pt x="9860" y="1549"/>
                    <a:pt x="9884" y="1429"/>
                    <a:pt x="9884" y="1310"/>
                  </a:cubicBezTo>
                  <a:cubicBezTo>
                    <a:pt x="9884" y="596"/>
                    <a:pt x="9288" y="1"/>
                    <a:pt x="85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06"/>
            <p:cNvSpPr/>
            <p:nvPr/>
          </p:nvSpPr>
          <p:spPr>
            <a:xfrm>
              <a:off x="4664351" y="2625886"/>
              <a:ext cx="10704" cy="17770"/>
            </a:xfrm>
            <a:custGeom>
              <a:avLst/>
              <a:gdLst/>
              <a:ahLst/>
              <a:cxnLst/>
              <a:rect l="l" t="t" r="r" b="b"/>
              <a:pathLst>
                <a:path w="359" h="596" extrusionOk="0">
                  <a:moveTo>
                    <a:pt x="168" y="0"/>
                  </a:moveTo>
                  <a:cubicBezTo>
                    <a:pt x="96" y="0"/>
                    <a:pt x="1" y="95"/>
                    <a:pt x="1" y="191"/>
                  </a:cubicBezTo>
                  <a:lnTo>
                    <a:pt x="1" y="429"/>
                  </a:lnTo>
                  <a:cubicBezTo>
                    <a:pt x="1" y="500"/>
                    <a:pt x="96" y="595"/>
                    <a:pt x="168" y="595"/>
                  </a:cubicBezTo>
                  <a:cubicBezTo>
                    <a:pt x="263" y="595"/>
                    <a:pt x="358" y="524"/>
                    <a:pt x="358" y="429"/>
                  </a:cubicBezTo>
                  <a:lnTo>
                    <a:pt x="358" y="191"/>
                  </a:lnTo>
                  <a:cubicBezTo>
                    <a:pt x="358" y="95"/>
                    <a:pt x="263" y="0"/>
                    <a:pt x="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06"/>
            <p:cNvSpPr/>
            <p:nvPr/>
          </p:nvSpPr>
          <p:spPr>
            <a:xfrm>
              <a:off x="4664351" y="2571205"/>
              <a:ext cx="10704" cy="17770"/>
            </a:xfrm>
            <a:custGeom>
              <a:avLst/>
              <a:gdLst/>
              <a:ahLst/>
              <a:cxnLst/>
              <a:rect l="l" t="t" r="r" b="b"/>
              <a:pathLst>
                <a:path w="359" h="596" extrusionOk="0">
                  <a:moveTo>
                    <a:pt x="168" y="0"/>
                  </a:moveTo>
                  <a:cubicBezTo>
                    <a:pt x="96" y="0"/>
                    <a:pt x="1" y="96"/>
                    <a:pt x="1" y="167"/>
                  </a:cubicBezTo>
                  <a:lnTo>
                    <a:pt x="1" y="405"/>
                  </a:lnTo>
                  <a:cubicBezTo>
                    <a:pt x="1" y="500"/>
                    <a:pt x="96" y="596"/>
                    <a:pt x="168" y="596"/>
                  </a:cubicBezTo>
                  <a:cubicBezTo>
                    <a:pt x="263" y="596"/>
                    <a:pt x="358" y="500"/>
                    <a:pt x="358" y="405"/>
                  </a:cubicBezTo>
                  <a:lnTo>
                    <a:pt x="358" y="167"/>
                  </a:lnTo>
                  <a:cubicBezTo>
                    <a:pt x="358" y="96"/>
                    <a:pt x="263" y="0"/>
                    <a:pt x="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06"/>
            <p:cNvSpPr/>
            <p:nvPr/>
          </p:nvSpPr>
          <p:spPr>
            <a:xfrm>
              <a:off x="4664351" y="2654271"/>
              <a:ext cx="10704" cy="17770"/>
            </a:xfrm>
            <a:custGeom>
              <a:avLst/>
              <a:gdLst/>
              <a:ahLst/>
              <a:cxnLst/>
              <a:rect l="l" t="t" r="r" b="b"/>
              <a:pathLst>
                <a:path w="359" h="596" extrusionOk="0">
                  <a:moveTo>
                    <a:pt x="168" y="1"/>
                  </a:moveTo>
                  <a:cubicBezTo>
                    <a:pt x="96" y="1"/>
                    <a:pt x="1" y="96"/>
                    <a:pt x="1" y="191"/>
                  </a:cubicBezTo>
                  <a:lnTo>
                    <a:pt x="1" y="429"/>
                  </a:lnTo>
                  <a:cubicBezTo>
                    <a:pt x="1" y="525"/>
                    <a:pt x="96" y="596"/>
                    <a:pt x="168" y="596"/>
                  </a:cubicBezTo>
                  <a:cubicBezTo>
                    <a:pt x="263" y="596"/>
                    <a:pt x="358" y="525"/>
                    <a:pt x="358" y="429"/>
                  </a:cubicBezTo>
                  <a:lnTo>
                    <a:pt x="358" y="191"/>
                  </a:lnTo>
                  <a:cubicBezTo>
                    <a:pt x="358" y="72"/>
                    <a:pt x="263" y="1"/>
                    <a:pt x="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06"/>
            <p:cNvSpPr/>
            <p:nvPr/>
          </p:nvSpPr>
          <p:spPr>
            <a:xfrm>
              <a:off x="4664351" y="2598904"/>
              <a:ext cx="10704" cy="17770"/>
            </a:xfrm>
            <a:custGeom>
              <a:avLst/>
              <a:gdLst/>
              <a:ahLst/>
              <a:cxnLst/>
              <a:rect l="l" t="t" r="r" b="b"/>
              <a:pathLst>
                <a:path w="359" h="596" extrusionOk="0">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72"/>
                    <a:pt x="263" y="0"/>
                    <a:pt x="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06"/>
            <p:cNvSpPr/>
            <p:nvPr/>
          </p:nvSpPr>
          <p:spPr>
            <a:xfrm>
              <a:off x="4664351" y="2709667"/>
              <a:ext cx="10704" cy="17770"/>
            </a:xfrm>
            <a:custGeom>
              <a:avLst/>
              <a:gdLst/>
              <a:ahLst/>
              <a:cxnLst/>
              <a:rect l="l" t="t" r="r" b="b"/>
              <a:pathLst>
                <a:path w="359" h="596" extrusionOk="0">
                  <a:moveTo>
                    <a:pt x="168" y="0"/>
                  </a:moveTo>
                  <a:cubicBezTo>
                    <a:pt x="96" y="0"/>
                    <a:pt x="1" y="72"/>
                    <a:pt x="1" y="167"/>
                  </a:cubicBezTo>
                  <a:lnTo>
                    <a:pt x="1" y="405"/>
                  </a:lnTo>
                  <a:cubicBezTo>
                    <a:pt x="1" y="500"/>
                    <a:pt x="96" y="595"/>
                    <a:pt x="168" y="595"/>
                  </a:cubicBezTo>
                  <a:cubicBezTo>
                    <a:pt x="263" y="595"/>
                    <a:pt x="358" y="500"/>
                    <a:pt x="358" y="405"/>
                  </a:cubicBezTo>
                  <a:lnTo>
                    <a:pt x="358" y="167"/>
                  </a:lnTo>
                  <a:cubicBezTo>
                    <a:pt x="358" y="48"/>
                    <a:pt x="263" y="0"/>
                    <a:pt x="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06"/>
            <p:cNvSpPr/>
            <p:nvPr/>
          </p:nvSpPr>
          <p:spPr>
            <a:xfrm>
              <a:off x="4664351" y="2737336"/>
              <a:ext cx="10704" cy="17800"/>
            </a:xfrm>
            <a:custGeom>
              <a:avLst/>
              <a:gdLst/>
              <a:ahLst/>
              <a:cxnLst/>
              <a:rect l="l" t="t" r="r" b="b"/>
              <a:pathLst>
                <a:path w="359" h="597" extrusionOk="0">
                  <a:moveTo>
                    <a:pt x="168" y="1"/>
                  </a:moveTo>
                  <a:cubicBezTo>
                    <a:pt x="96" y="1"/>
                    <a:pt x="1" y="72"/>
                    <a:pt x="1" y="168"/>
                  </a:cubicBezTo>
                  <a:lnTo>
                    <a:pt x="1" y="406"/>
                  </a:lnTo>
                  <a:cubicBezTo>
                    <a:pt x="1" y="501"/>
                    <a:pt x="96" y="596"/>
                    <a:pt x="168" y="596"/>
                  </a:cubicBezTo>
                  <a:cubicBezTo>
                    <a:pt x="263" y="596"/>
                    <a:pt x="358" y="501"/>
                    <a:pt x="358" y="406"/>
                  </a:cubicBezTo>
                  <a:lnTo>
                    <a:pt x="358" y="168"/>
                  </a:lnTo>
                  <a:cubicBezTo>
                    <a:pt x="358" y="72"/>
                    <a:pt x="263" y="1"/>
                    <a:pt x="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06"/>
            <p:cNvSpPr/>
            <p:nvPr/>
          </p:nvSpPr>
          <p:spPr>
            <a:xfrm>
              <a:off x="4664351" y="2681969"/>
              <a:ext cx="10704" cy="17770"/>
            </a:xfrm>
            <a:custGeom>
              <a:avLst/>
              <a:gdLst/>
              <a:ahLst/>
              <a:cxnLst/>
              <a:rect l="l" t="t" r="r" b="b"/>
              <a:pathLst>
                <a:path w="359" h="596" extrusionOk="0">
                  <a:moveTo>
                    <a:pt x="168" y="0"/>
                  </a:moveTo>
                  <a:cubicBezTo>
                    <a:pt x="96" y="0"/>
                    <a:pt x="1" y="96"/>
                    <a:pt x="1" y="191"/>
                  </a:cubicBezTo>
                  <a:lnTo>
                    <a:pt x="1" y="429"/>
                  </a:lnTo>
                  <a:cubicBezTo>
                    <a:pt x="1" y="500"/>
                    <a:pt x="96" y="596"/>
                    <a:pt x="168" y="596"/>
                  </a:cubicBezTo>
                  <a:cubicBezTo>
                    <a:pt x="263" y="596"/>
                    <a:pt x="358" y="500"/>
                    <a:pt x="358" y="429"/>
                  </a:cubicBezTo>
                  <a:lnTo>
                    <a:pt x="358" y="191"/>
                  </a:lnTo>
                  <a:cubicBezTo>
                    <a:pt x="358" y="72"/>
                    <a:pt x="263" y="0"/>
                    <a:pt x="1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06"/>
            <p:cNvSpPr/>
            <p:nvPr/>
          </p:nvSpPr>
          <p:spPr>
            <a:xfrm>
              <a:off x="4365452" y="2449797"/>
              <a:ext cx="353606" cy="352890"/>
            </a:xfrm>
            <a:custGeom>
              <a:avLst/>
              <a:gdLst/>
              <a:ahLst/>
              <a:cxnLst/>
              <a:rect l="l" t="t" r="r" b="b"/>
              <a:pathLst>
                <a:path w="11860" h="11836" extrusionOk="0">
                  <a:moveTo>
                    <a:pt x="905" y="0"/>
                  </a:moveTo>
                  <a:cubicBezTo>
                    <a:pt x="786" y="0"/>
                    <a:pt x="715" y="48"/>
                    <a:pt x="715" y="167"/>
                  </a:cubicBezTo>
                  <a:lnTo>
                    <a:pt x="715" y="976"/>
                  </a:lnTo>
                  <a:lnTo>
                    <a:pt x="500" y="976"/>
                  </a:lnTo>
                  <a:cubicBezTo>
                    <a:pt x="405" y="976"/>
                    <a:pt x="310" y="1024"/>
                    <a:pt x="310" y="1119"/>
                  </a:cubicBezTo>
                  <a:cubicBezTo>
                    <a:pt x="310" y="1238"/>
                    <a:pt x="381" y="1334"/>
                    <a:pt x="500" y="1334"/>
                  </a:cubicBezTo>
                  <a:lnTo>
                    <a:pt x="715" y="1334"/>
                  </a:lnTo>
                  <a:lnTo>
                    <a:pt x="715" y="2215"/>
                  </a:lnTo>
                  <a:lnTo>
                    <a:pt x="500" y="2215"/>
                  </a:lnTo>
                  <a:cubicBezTo>
                    <a:pt x="405" y="2215"/>
                    <a:pt x="310" y="2286"/>
                    <a:pt x="310" y="2381"/>
                  </a:cubicBezTo>
                  <a:cubicBezTo>
                    <a:pt x="310" y="2501"/>
                    <a:pt x="381" y="2572"/>
                    <a:pt x="500" y="2572"/>
                  </a:cubicBezTo>
                  <a:lnTo>
                    <a:pt x="715" y="2572"/>
                  </a:lnTo>
                  <a:lnTo>
                    <a:pt x="715" y="3477"/>
                  </a:lnTo>
                  <a:lnTo>
                    <a:pt x="500" y="3477"/>
                  </a:lnTo>
                  <a:cubicBezTo>
                    <a:pt x="405" y="3477"/>
                    <a:pt x="310" y="3525"/>
                    <a:pt x="310" y="3620"/>
                  </a:cubicBezTo>
                  <a:cubicBezTo>
                    <a:pt x="310" y="3739"/>
                    <a:pt x="381" y="3834"/>
                    <a:pt x="500" y="3834"/>
                  </a:cubicBezTo>
                  <a:lnTo>
                    <a:pt x="715" y="3834"/>
                  </a:lnTo>
                  <a:lnTo>
                    <a:pt x="715" y="4715"/>
                  </a:lnTo>
                  <a:lnTo>
                    <a:pt x="500" y="4715"/>
                  </a:lnTo>
                  <a:cubicBezTo>
                    <a:pt x="405" y="4715"/>
                    <a:pt x="310" y="4787"/>
                    <a:pt x="310" y="4882"/>
                  </a:cubicBezTo>
                  <a:cubicBezTo>
                    <a:pt x="310" y="5001"/>
                    <a:pt x="381" y="5073"/>
                    <a:pt x="500" y="5073"/>
                  </a:cubicBezTo>
                  <a:lnTo>
                    <a:pt x="715" y="5073"/>
                  </a:lnTo>
                  <a:lnTo>
                    <a:pt x="715" y="5977"/>
                  </a:lnTo>
                  <a:lnTo>
                    <a:pt x="500" y="5977"/>
                  </a:lnTo>
                  <a:cubicBezTo>
                    <a:pt x="405" y="5977"/>
                    <a:pt x="310" y="6025"/>
                    <a:pt x="310" y="6120"/>
                  </a:cubicBezTo>
                  <a:cubicBezTo>
                    <a:pt x="310" y="6239"/>
                    <a:pt x="381" y="6335"/>
                    <a:pt x="500" y="6335"/>
                  </a:cubicBezTo>
                  <a:lnTo>
                    <a:pt x="715" y="6335"/>
                  </a:lnTo>
                  <a:lnTo>
                    <a:pt x="715" y="7216"/>
                  </a:lnTo>
                  <a:lnTo>
                    <a:pt x="500" y="7216"/>
                  </a:lnTo>
                  <a:cubicBezTo>
                    <a:pt x="405" y="7216"/>
                    <a:pt x="310" y="7287"/>
                    <a:pt x="310" y="7383"/>
                  </a:cubicBezTo>
                  <a:cubicBezTo>
                    <a:pt x="310" y="7502"/>
                    <a:pt x="381" y="7573"/>
                    <a:pt x="500" y="7573"/>
                  </a:cubicBezTo>
                  <a:lnTo>
                    <a:pt x="715" y="7573"/>
                  </a:lnTo>
                  <a:lnTo>
                    <a:pt x="715" y="8478"/>
                  </a:lnTo>
                  <a:lnTo>
                    <a:pt x="500" y="8478"/>
                  </a:lnTo>
                  <a:cubicBezTo>
                    <a:pt x="405" y="8478"/>
                    <a:pt x="310" y="8526"/>
                    <a:pt x="310" y="8621"/>
                  </a:cubicBezTo>
                  <a:cubicBezTo>
                    <a:pt x="310" y="8740"/>
                    <a:pt x="381" y="8835"/>
                    <a:pt x="500" y="8835"/>
                  </a:cubicBezTo>
                  <a:lnTo>
                    <a:pt x="715" y="8835"/>
                  </a:lnTo>
                  <a:lnTo>
                    <a:pt x="715" y="9716"/>
                  </a:lnTo>
                  <a:lnTo>
                    <a:pt x="524" y="9716"/>
                  </a:lnTo>
                  <a:cubicBezTo>
                    <a:pt x="429" y="9716"/>
                    <a:pt x="357" y="9788"/>
                    <a:pt x="357" y="9883"/>
                  </a:cubicBezTo>
                  <a:cubicBezTo>
                    <a:pt x="357" y="9954"/>
                    <a:pt x="405" y="10050"/>
                    <a:pt x="500" y="10050"/>
                  </a:cubicBezTo>
                  <a:lnTo>
                    <a:pt x="715" y="10050"/>
                  </a:lnTo>
                  <a:lnTo>
                    <a:pt x="715" y="10669"/>
                  </a:lnTo>
                  <a:lnTo>
                    <a:pt x="286" y="10669"/>
                  </a:lnTo>
                  <a:cubicBezTo>
                    <a:pt x="143" y="10669"/>
                    <a:pt x="0" y="10788"/>
                    <a:pt x="0" y="10978"/>
                  </a:cubicBezTo>
                  <a:lnTo>
                    <a:pt x="0" y="11550"/>
                  </a:lnTo>
                  <a:cubicBezTo>
                    <a:pt x="0" y="11693"/>
                    <a:pt x="119" y="11836"/>
                    <a:pt x="286" y="11836"/>
                  </a:cubicBezTo>
                  <a:lnTo>
                    <a:pt x="11574" y="11836"/>
                  </a:lnTo>
                  <a:cubicBezTo>
                    <a:pt x="11717" y="11836"/>
                    <a:pt x="11860" y="11717"/>
                    <a:pt x="11860" y="11550"/>
                  </a:cubicBezTo>
                  <a:lnTo>
                    <a:pt x="11860" y="10978"/>
                  </a:lnTo>
                  <a:cubicBezTo>
                    <a:pt x="11836" y="10788"/>
                    <a:pt x="11717" y="10645"/>
                    <a:pt x="11574" y="10645"/>
                  </a:cubicBezTo>
                  <a:lnTo>
                    <a:pt x="10383" y="10645"/>
                  </a:lnTo>
                  <a:cubicBezTo>
                    <a:pt x="10359" y="10574"/>
                    <a:pt x="10288" y="10526"/>
                    <a:pt x="10240" y="10526"/>
                  </a:cubicBezTo>
                  <a:cubicBezTo>
                    <a:pt x="10169" y="10526"/>
                    <a:pt x="10074" y="10597"/>
                    <a:pt x="10074" y="10645"/>
                  </a:cubicBezTo>
                  <a:lnTo>
                    <a:pt x="7740" y="10645"/>
                  </a:lnTo>
                  <a:lnTo>
                    <a:pt x="7740" y="10407"/>
                  </a:lnTo>
                  <a:cubicBezTo>
                    <a:pt x="7740" y="10312"/>
                    <a:pt x="7645" y="10240"/>
                    <a:pt x="7549" y="10240"/>
                  </a:cubicBezTo>
                  <a:cubicBezTo>
                    <a:pt x="7454" y="10240"/>
                    <a:pt x="7383" y="10312"/>
                    <a:pt x="7383" y="10407"/>
                  </a:cubicBezTo>
                  <a:lnTo>
                    <a:pt x="7383" y="10645"/>
                  </a:lnTo>
                  <a:lnTo>
                    <a:pt x="5430" y="10645"/>
                  </a:lnTo>
                  <a:cubicBezTo>
                    <a:pt x="5358" y="10645"/>
                    <a:pt x="5263" y="10717"/>
                    <a:pt x="5263" y="10788"/>
                  </a:cubicBezTo>
                  <a:cubicBezTo>
                    <a:pt x="5263" y="10907"/>
                    <a:pt x="5311" y="11002"/>
                    <a:pt x="5430" y="11002"/>
                  </a:cubicBezTo>
                  <a:lnTo>
                    <a:pt x="11550" y="11002"/>
                  </a:lnTo>
                  <a:lnTo>
                    <a:pt x="11550" y="11479"/>
                  </a:lnTo>
                  <a:lnTo>
                    <a:pt x="381" y="11479"/>
                  </a:lnTo>
                  <a:lnTo>
                    <a:pt x="381" y="11002"/>
                  </a:lnTo>
                  <a:lnTo>
                    <a:pt x="4596" y="11002"/>
                  </a:lnTo>
                  <a:cubicBezTo>
                    <a:pt x="4692" y="11002"/>
                    <a:pt x="4787" y="10955"/>
                    <a:pt x="4787" y="10859"/>
                  </a:cubicBezTo>
                  <a:cubicBezTo>
                    <a:pt x="4787" y="10740"/>
                    <a:pt x="4715" y="10645"/>
                    <a:pt x="4596" y="10645"/>
                  </a:cubicBezTo>
                  <a:lnTo>
                    <a:pt x="4120" y="10645"/>
                  </a:lnTo>
                  <a:lnTo>
                    <a:pt x="4120" y="10621"/>
                  </a:lnTo>
                  <a:cubicBezTo>
                    <a:pt x="4120" y="10526"/>
                    <a:pt x="4049" y="10431"/>
                    <a:pt x="3953" y="10431"/>
                  </a:cubicBezTo>
                  <a:cubicBezTo>
                    <a:pt x="3858" y="10431"/>
                    <a:pt x="3763" y="10526"/>
                    <a:pt x="3763" y="10621"/>
                  </a:cubicBezTo>
                  <a:lnTo>
                    <a:pt x="3763" y="10669"/>
                  </a:lnTo>
                  <a:lnTo>
                    <a:pt x="2548" y="10669"/>
                  </a:lnTo>
                  <a:lnTo>
                    <a:pt x="2548" y="10645"/>
                  </a:lnTo>
                  <a:cubicBezTo>
                    <a:pt x="2548" y="10550"/>
                    <a:pt x="2501" y="10478"/>
                    <a:pt x="2405" y="10478"/>
                  </a:cubicBezTo>
                  <a:cubicBezTo>
                    <a:pt x="2286" y="10478"/>
                    <a:pt x="2191" y="10526"/>
                    <a:pt x="2191" y="10645"/>
                  </a:cubicBezTo>
                  <a:lnTo>
                    <a:pt x="2191" y="10669"/>
                  </a:lnTo>
                  <a:lnTo>
                    <a:pt x="1072" y="10669"/>
                  </a:lnTo>
                  <a:lnTo>
                    <a:pt x="1072" y="167"/>
                  </a:lnTo>
                  <a:cubicBezTo>
                    <a:pt x="1072" y="72"/>
                    <a:pt x="1000" y="0"/>
                    <a:pt x="9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4" name="Google Shape;11764;p106"/>
          <p:cNvGrpSpPr/>
          <p:nvPr/>
        </p:nvGrpSpPr>
        <p:grpSpPr>
          <a:xfrm>
            <a:off x="3253136" y="2447591"/>
            <a:ext cx="358588" cy="354381"/>
            <a:chOff x="3672223" y="2447591"/>
            <a:chExt cx="358588" cy="354381"/>
          </a:xfrm>
        </p:grpSpPr>
        <p:sp>
          <p:nvSpPr>
            <p:cNvPr id="11765" name="Google Shape;11765;p106"/>
            <p:cNvSpPr/>
            <p:nvPr/>
          </p:nvSpPr>
          <p:spPr>
            <a:xfrm>
              <a:off x="3886655" y="2453345"/>
              <a:ext cx="134913" cy="134227"/>
            </a:xfrm>
            <a:custGeom>
              <a:avLst/>
              <a:gdLst/>
              <a:ahLst/>
              <a:cxnLst/>
              <a:rect l="l" t="t" r="r" b="b"/>
              <a:pathLst>
                <a:path w="4525" h="4502" extrusionOk="0">
                  <a:moveTo>
                    <a:pt x="2263" y="0"/>
                  </a:moveTo>
                  <a:cubicBezTo>
                    <a:pt x="1024" y="0"/>
                    <a:pt x="0" y="1000"/>
                    <a:pt x="0" y="2262"/>
                  </a:cubicBezTo>
                  <a:cubicBezTo>
                    <a:pt x="0" y="3501"/>
                    <a:pt x="1024" y="4501"/>
                    <a:pt x="2263" y="4501"/>
                  </a:cubicBezTo>
                  <a:cubicBezTo>
                    <a:pt x="3525" y="4501"/>
                    <a:pt x="4525" y="3501"/>
                    <a:pt x="4525" y="2262"/>
                  </a:cubicBezTo>
                  <a:cubicBezTo>
                    <a:pt x="4525" y="1000"/>
                    <a:pt x="3525" y="0"/>
                    <a:pt x="2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06"/>
            <p:cNvSpPr/>
            <p:nvPr/>
          </p:nvSpPr>
          <p:spPr>
            <a:xfrm>
              <a:off x="3909375" y="2462558"/>
              <a:ext cx="121436" cy="125342"/>
            </a:xfrm>
            <a:custGeom>
              <a:avLst/>
              <a:gdLst/>
              <a:ahLst/>
              <a:cxnLst/>
              <a:rect l="l" t="t" r="r" b="b"/>
              <a:pathLst>
                <a:path w="4073" h="4204" extrusionOk="0">
                  <a:moveTo>
                    <a:pt x="2620" y="1"/>
                  </a:moveTo>
                  <a:lnTo>
                    <a:pt x="2620" y="1"/>
                  </a:lnTo>
                  <a:cubicBezTo>
                    <a:pt x="3382" y="715"/>
                    <a:pt x="3596" y="1882"/>
                    <a:pt x="3049" y="2811"/>
                  </a:cubicBezTo>
                  <a:cubicBezTo>
                    <a:pt x="2631" y="3533"/>
                    <a:pt x="1878" y="3942"/>
                    <a:pt x="1104" y="3942"/>
                  </a:cubicBezTo>
                  <a:cubicBezTo>
                    <a:pt x="729" y="3942"/>
                    <a:pt x="350" y="3846"/>
                    <a:pt x="0" y="3644"/>
                  </a:cubicBezTo>
                  <a:lnTo>
                    <a:pt x="0" y="3644"/>
                  </a:lnTo>
                  <a:cubicBezTo>
                    <a:pt x="119" y="3716"/>
                    <a:pt x="238" y="3811"/>
                    <a:pt x="381" y="3906"/>
                  </a:cubicBezTo>
                  <a:cubicBezTo>
                    <a:pt x="731" y="4108"/>
                    <a:pt x="1110" y="4204"/>
                    <a:pt x="1486" y="4204"/>
                  </a:cubicBezTo>
                  <a:cubicBezTo>
                    <a:pt x="2262" y="4204"/>
                    <a:pt x="3020" y="3795"/>
                    <a:pt x="3453" y="3073"/>
                  </a:cubicBezTo>
                  <a:cubicBezTo>
                    <a:pt x="4073" y="2001"/>
                    <a:pt x="3715" y="644"/>
                    <a:pt x="262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06"/>
            <p:cNvSpPr/>
            <p:nvPr/>
          </p:nvSpPr>
          <p:spPr>
            <a:xfrm>
              <a:off x="3678604" y="2453345"/>
              <a:ext cx="134943" cy="134227"/>
            </a:xfrm>
            <a:custGeom>
              <a:avLst/>
              <a:gdLst/>
              <a:ahLst/>
              <a:cxnLst/>
              <a:rect l="l" t="t" r="r" b="b"/>
              <a:pathLst>
                <a:path w="4526" h="4502" extrusionOk="0">
                  <a:moveTo>
                    <a:pt x="2263" y="0"/>
                  </a:moveTo>
                  <a:cubicBezTo>
                    <a:pt x="1001" y="0"/>
                    <a:pt x="1" y="1000"/>
                    <a:pt x="1" y="2262"/>
                  </a:cubicBezTo>
                  <a:cubicBezTo>
                    <a:pt x="1" y="3501"/>
                    <a:pt x="1001" y="4501"/>
                    <a:pt x="2263" y="4501"/>
                  </a:cubicBezTo>
                  <a:cubicBezTo>
                    <a:pt x="3501" y="4501"/>
                    <a:pt x="4525" y="3501"/>
                    <a:pt x="4525" y="2262"/>
                  </a:cubicBezTo>
                  <a:cubicBezTo>
                    <a:pt x="4525" y="1000"/>
                    <a:pt x="3501" y="0"/>
                    <a:pt x="2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06"/>
            <p:cNvSpPr/>
            <p:nvPr/>
          </p:nvSpPr>
          <p:spPr>
            <a:xfrm>
              <a:off x="3701323" y="2462558"/>
              <a:ext cx="121436" cy="125342"/>
            </a:xfrm>
            <a:custGeom>
              <a:avLst/>
              <a:gdLst/>
              <a:ahLst/>
              <a:cxnLst/>
              <a:rect l="l" t="t" r="r" b="b"/>
              <a:pathLst>
                <a:path w="4073" h="4204" extrusionOk="0">
                  <a:moveTo>
                    <a:pt x="2620" y="1"/>
                  </a:moveTo>
                  <a:lnTo>
                    <a:pt x="2620" y="1"/>
                  </a:lnTo>
                  <a:cubicBezTo>
                    <a:pt x="3406" y="715"/>
                    <a:pt x="3597" y="1882"/>
                    <a:pt x="3073" y="2811"/>
                  </a:cubicBezTo>
                  <a:cubicBezTo>
                    <a:pt x="2655" y="3533"/>
                    <a:pt x="1892" y="3942"/>
                    <a:pt x="1110" y="3942"/>
                  </a:cubicBezTo>
                  <a:cubicBezTo>
                    <a:pt x="732" y="3942"/>
                    <a:pt x="350" y="3846"/>
                    <a:pt x="1" y="3644"/>
                  </a:cubicBezTo>
                  <a:lnTo>
                    <a:pt x="1" y="3644"/>
                  </a:lnTo>
                  <a:cubicBezTo>
                    <a:pt x="120" y="3716"/>
                    <a:pt x="239" y="3811"/>
                    <a:pt x="382" y="3906"/>
                  </a:cubicBezTo>
                  <a:cubicBezTo>
                    <a:pt x="731" y="4108"/>
                    <a:pt x="1113" y="4204"/>
                    <a:pt x="1491" y="4204"/>
                  </a:cubicBezTo>
                  <a:cubicBezTo>
                    <a:pt x="2273" y="4204"/>
                    <a:pt x="3036" y="3795"/>
                    <a:pt x="3454" y="3073"/>
                  </a:cubicBezTo>
                  <a:cubicBezTo>
                    <a:pt x="4073" y="2001"/>
                    <a:pt x="3692" y="644"/>
                    <a:pt x="26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06"/>
            <p:cNvSpPr/>
            <p:nvPr/>
          </p:nvSpPr>
          <p:spPr>
            <a:xfrm>
              <a:off x="3886655" y="2662082"/>
              <a:ext cx="134913" cy="134943"/>
            </a:xfrm>
            <a:custGeom>
              <a:avLst/>
              <a:gdLst/>
              <a:ahLst/>
              <a:cxnLst/>
              <a:rect l="l" t="t" r="r" b="b"/>
              <a:pathLst>
                <a:path w="4525" h="4526" extrusionOk="0">
                  <a:moveTo>
                    <a:pt x="2263" y="1"/>
                  </a:moveTo>
                  <a:cubicBezTo>
                    <a:pt x="1024" y="1"/>
                    <a:pt x="0" y="1025"/>
                    <a:pt x="0" y="2263"/>
                  </a:cubicBezTo>
                  <a:cubicBezTo>
                    <a:pt x="0" y="3525"/>
                    <a:pt x="1024" y="4525"/>
                    <a:pt x="2263" y="4525"/>
                  </a:cubicBezTo>
                  <a:cubicBezTo>
                    <a:pt x="3525" y="4525"/>
                    <a:pt x="4525" y="3525"/>
                    <a:pt x="4525" y="2263"/>
                  </a:cubicBezTo>
                  <a:cubicBezTo>
                    <a:pt x="4525" y="1025"/>
                    <a:pt x="3525" y="1"/>
                    <a:pt x="2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06"/>
            <p:cNvSpPr/>
            <p:nvPr/>
          </p:nvSpPr>
          <p:spPr>
            <a:xfrm>
              <a:off x="3909375" y="2672011"/>
              <a:ext cx="121436" cy="125342"/>
            </a:xfrm>
            <a:custGeom>
              <a:avLst/>
              <a:gdLst/>
              <a:ahLst/>
              <a:cxnLst/>
              <a:rect l="l" t="t" r="r" b="b"/>
              <a:pathLst>
                <a:path w="4073" h="4204" extrusionOk="0">
                  <a:moveTo>
                    <a:pt x="2620" y="1"/>
                  </a:moveTo>
                  <a:lnTo>
                    <a:pt x="2620" y="1"/>
                  </a:lnTo>
                  <a:cubicBezTo>
                    <a:pt x="3382" y="715"/>
                    <a:pt x="3596" y="1882"/>
                    <a:pt x="3049" y="2811"/>
                  </a:cubicBezTo>
                  <a:cubicBezTo>
                    <a:pt x="2631" y="3533"/>
                    <a:pt x="1878" y="3942"/>
                    <a:pt x="1104" y="3942"/>
                  </a:cubicBezTo>
                  <a:cubicBezTo>
                    <a:pt x="729" y="3942"/>
                    <a:pt x="350" y="3846"/>
                    <a:pt x="0" y="3645"/>
                  </a:cubicBezTo>
                  <a:lnTo>
                    <a:pt x="0" y="3645"/>
                  </a:lnTo>
                  <a:cubicBezTo>
                    <a:pt x="119" y="3716"/>
                    <a:pt x="238" y="3811"/>
                    <a:pt x="381" y="3907"/>
                  </a:cubicBezTo>
                  <a:cubicBezTo>
                    <a:pt x="731" y="4108"/>
                    <a:pt x="1110" y="4204"/>
                    <a:pt x="1486" y="4204"/>
                  </a:cubicBezTo>
                  <a:cubicBezTo>
                    <a:pt x="2262" y="4204"/>
                    <a:pt x="3020" y="3795"/>
                    <a:pt x="3453" y="3073"/>
                  </a:cubicBezTo>
                  <a:cubicBezTo>
                    <a:pt x="4073" y="2001"/>
                    <a:pt x="3715" y="596"/>
                    <a:pt x="26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06"/>
            <p:cNvSpPr/>
            <p:nvPr/>
          </p:nvSpPr>
          <p:spPr>
            <a:xfrm>
              <a:off x="3678604" y="2662082"/>
              <a:ext cx="134943" cy="134943"/>
            </a:xfrm>
            <a:custGeom>
              <a:avLst/>
              <a:gdLst/>
              <a:ahLst/>
              <a:cxnLst/>
              <a:rect l="l" t="t" r="r" b="b"/>
              <a:pathLst>
                <a:path w="4526" h="4526" extrusionOk="0">
                  <a:moveTo>
                    <a:pt x="2263" y="1"/>
                  </a:moveTo>
                  <a:cubicBezTo>
                    <a:pt x="1001" y="1"/>
                    <a:pt x="1" y="1025"/>
                    <a:pt x="1" y="2263"/>
                  </a:cubicBezTo>
                  <a:cubicBezTo>
                    <a:pt x="1" y="3525"/>
                    <a:pt x="1001" y="4525"/>
                    <a:pt x="2263" y="4525"/>
                  </a:cubicBezTo>
                  <a:cubicBezTo>
                    <a:pt x="3501" y="4525"/>
                    <a:pt x="4525" y="3525"/>
                    <a:pt x="4525" y="2263"/>
                  </a:cubicBezTo>
                  <a:cubicBezTo>
                    <a:pt x="4525" y="1025"/>
                    <a:pt x="3501" y="1"/>
                    <a:pt x="2263"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06"/>
            <p:cNvSpPr/>
            <p:nvPr/>
          </p:nvSpPr>
          <p:spPr>
            <a:xfrm>
              <a:off x="3701323" y="2672011"/>
              <a:ext cx="120751" cy="125342"/>
            </a:xfrm>
            <a:custGeom>
              <a:avLst/>
              <a:gdLst/>
              <a:ahLst/>
              <a:cxnLst/>
              <a:rect l="l" t="t" r="r" b="b"/>
              <a:pathLst>
                <a:path w="4050" h="4204" extrusionOk="0">
                  <a:moveTo>
                    <a:pt x="2620" y="1"/>
                  </a:moveTo>
                  <a:lnTo>
                    <a:pt x="2620" y="1"/>
                  </a:lnTo>
                  <a:cubicBezTo>
                    <a:pt x="3406" y="715"/>
                    <a:pt x="3597" y="1882"/>
                    <a:pt x="3073" y="2811"/>
                  </a:cubicBezTo>
                  <a:cubicBezTo>
                    <a:pt x="2655" y="3533"/>
                    <a:pt x="1892" y="3942"/>
                    <a:pt x="1110" y="3942"/>
                  </a:cubicBezTo>
                  <a:cubicBezTo>
                    <a:pt x="732" y="3942"/>
                    <a:pt x="350" y="3846"/>
                    <a:pt x="1" y="3645"/>
                  </a:cubicBezTo>
                  <a:lnTo>
                    <a:pt x="1" y="3645"/>
                  </a:lnTo>
                  <a:cubicBezTo>
                    <a:pt x="120" y="3716"/>
                    <a:pt x="239" y="3811"/>
                    <a:pt x="382" y="3907"/>
                  </a:cubicBezTo>
                  <a:cubicBezTo>
                    <a:pt x="731" y="4108"/>
                    <a:pt x="1113" y="4204"/>
                    <a:pt x="1491" y="4204"/>
                  </a:cubicBezTo>
                  <a:cubicBezTo>
                    <a:pt x="2273" y="4204"/>
                    <a:pt x="3036" y="3795"/>
                    <a:pt x="3454" y="3073"/>
                  </a:cubicBezTo>
                  <a:cubicBezTo>
                    <a:pt x="4049" y="2001"/>
                    <a:pt x="3692" y="596"/>
                    <a:pt x="2620"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06"/>
            <p:cNvSpPr/>
            <p:nvPr/>
          </p:nvSpPr>
          <p:spPr>
            <a:xfrm>
              <a:off x="3741097" y="2517955"/>
              <a:ext cx="216576" cy="216576"/>
            </a:xfrm>
            <a:custGeom>
              <a:avLst/>
              <a:gdLst/>
              <a:ahLst/>
              <a:cxnLst/>
              <a:rect l="l" t="t" r="r" b="b"/>
              <a:pathLst>
                <a:path w="7264" h="7264" extrusionOk="0">
                  <a:moveTo>
                    <a:pt x="3644" y="0"/>
                  </a:moveTo>
                  <a:cubicBezTo>
                    <a:pt x="1644" y="0"/>
                    <a:pt x="0" y="1620"/>
                    <a:pt x="0" y="3620"/>
                  </a:cubicBezTo>
                  <a:cubicBezTo>
                    <a:pt x="0" y="5620"/>
                    <a:pt x="1644" y="7264"/>
                    <a:pt x="3644" y="7264"/>
                  </a:cubicBezTo>
                  <a:cubicBezTo>
                    <a:pt x="5644" y="7264"/>
                    <a:pt x="7264" y="5620"/>
                    <a:pt x="7264" y="3620"/>
                  </a:cubicBezTo>
                  <a:cubicBezTo>
                    <a:pt x="7264" y="1620"/>
                    <a:pt x="5644" y="0"/>
                    <a:pt x="36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06"/>
            <p:cNvSpPr/>
            <p:nvPr/>
          </p:nvSpPr>
          <p:spPr>
            <a:xfrm>
              <a:off x="3802874" y="2522218"/>
              <a:ext cx="154799" cy="212313"/>
            </a:xfrm>
            <a:custGeom>
              <a:avLst/>
              <a:gdLst/>
              <a:ahLst/>
              <a:cxnLst/>
              <a:rect l="l" t="t" r="r" b="b"/>
              <a:pathLst>
                <a:path w="5192" h="7121" extrusionOk="0">
                  <a:moveTo>
                    <a:pt x="2644" y="0"/>
                  </a:moveTo>
                  <a:lnTo>
                    <a:pt x="2644" y="0"/>
                  </a:lnTo>
                  <a:cubicBezTo>
                    <a:pt x="3858" y="595"/>
                    <a:pt x="4692" y="1858"/>
                    <a:pt x="4692" y="3287"/>
                  </a:cubicBezTo>
                  <a:cubicBezTo>
                    <a:pt x="4692" y="5263"/>
                    <a:pt x="3048" y="6906"/>
                    <a:pt x="1072" y="6906"/>
                  </a:cubicBezTo>
                  <a:cubicBezTo>
                    <a:pt x="667" y="6906"/>
                    <a:pt x="310" y="6859"/>
                    <a:pt x="0" y="6763"/>
                  </a:cubicBezTo>
                  <a:lnTo>
                    <a:pt x="0" y="6763"/>
                  </a:lnTo>
                  <a:cubicBezTo>
                    <a:pt x="476" y="7002"/>
                    <a:pt x="1000" y="7121"/>
                    <a:pt x="1572" y="7121"/>
                  </a:cubicBezTo>
                  <a:cubicBezTo>
                    <a:pt x="3572" y="7121"/>
                    <a:pt x="5192" y="5477"/>
                    <a:pt x="5192" y="3477"/>
                  </a:cubicBezTo>
                  <a:cubicBezTo>
                    <a:pt x="5192" y="1858"/>
                    <a:pt x="4120" y="453"/>
                    <a:pt x="2644"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06"/>
            <p:cNvSpPr/>
            <p:nvPr/>
          </p:nvSpPr>
          <p:spPr>
            <a:xfrm>
              <a:off x="3672223" y="2447591"/>
              <a:ext cx="357154" cy="354381"/>
            </a:xfrm>
            <a:custGeom>
              <a:avLst/>
              <a:gdLst/>
              <a:ahLst/>
              <a:cxnLst/>
              <a:rect l="l" t="t" r="r" b="b"/>
              <a:pathLst>
                <a:path w="11979" h="11886" extrusionOk="0">
                  <a:moveTo>
                    <a:pt x="9455" y="384"/>
                  </a:moveTo>
                  <a:cubicBezTo>
                    <a:pt x="9645" y="384"/>
                    <a:pt x="9812" y="431"/>
                    <a:pt x="10002" y="455"/>
                  </a:cubicBezTo>
                  <a:cubicBezTo>
                    <a:pt x="10526" y="598"/>
                    <a:pt x="10979" y="931"/>
                    <a:pt x="11241" y="1431"/>
                  </a:cubicBezTo>
                  <a:cubicBezTo>
                    <a:pt x="11527" y="1908"/>
                    <a:pt x="11598" y="2479"/>
                    <a:pt x="11455" y="3003"/>
                  </a:cubicBezTo>
                  <a:cubicBezTo>
                    <a:pt x="11312" y="3551"/>
                    <a:pt x="10979" y="4003"/>
                    <a:pt x="10479" y="4265"/>
                  </a:cubicBezTo>
                  <a:cubicBezTo>
                    <a:pt x="10145" y="4432"/>
                    <a:pt x="9812" y="4527"/>
                    <a:pt x="9455" y="4527"/>
                  </a:cubicBezTo>
                  <a:cubicBezTo>
                    <a:pt x="9074" y="3575"/>
                    <a:pt x="8312" y="2837"/>
                    <a:pt x="7359" y="2455"/>
                  </a:cubicBezTo>
                  <a:lnTo>
                    <a:pt x="7430" y="1908"/>
                  </a:lnTo>
                  <a:cubicBezTo>
                    <a:pt x="7597" y="1384"/>
                    <a:pt x="7907" y="931"/>
                    <a:pt x="8431" y="669"/>
                  </a:cubicBezTo>
                  <a:cubicBezTo>
                    <a:pt x="8740" y="479"/>
                    <a:pt x="9097" y="384"/>
                    <a:pt x="9455" y="384"/>
                  </a:cubicBezTo>
                  <a:close/>
                  <a:moveTo>
                    <a:pt x="2429" y="7385"/>
                  </a:moveTo>
                  <a:cubicBezTo>
                    <a:pt x="2834" y="8338"/>
                    <a:pt x="3596" y="9124"/>
                    <a:pt x="4549" y="9505"/>
                  </a:cubicBezTo>
                  <a:cubicBezTo>
                    <a:pt x="4525" y="10624"/>
                    <a:pt x="3596" y="11553"/>
                    <a:pt x="2477" y="11553"/>
                  </a:cubicBezTo>
                  <a:cubicBezTo>
                    <a:pt x="1334" y="11553"/>
                    <a:pt x="381" y="10624"/>
                    <a:pt x="381" y="9481"/>
                  </a:cubicBezTo>
                  <a:cubicBezTo>
                    <a:pt x="381" y="8338"/>
                    <a:pt x="1310" y="7409"/>
                    <a:pt x="2429" y="7385"/>
                  </a:cubicBezTo>
                  <a:close/>
                  <a:moveTo>
                    <a:pt x="5954" y="2527"/>
                  </a:moveTo>
                  <a:cubicBezTo>
                    <a:pt x="7859" y="2527"/>
                    <a:pt x="9407" y="4075"/>
                    <a:pt x="9407" y="5980"/>
                  </a:cubicBezTo>
                  <a:cubicBezTo>
                    <a:pt x="9407" y="6933"/>
                    <a:pt x="8978" y="7885"/>
                    <a:pt x="8264" y="8504"/>
                  </a:cubicBezTo>
                  <a:cubicBezTo>
                    <a:pt x="8216" y="8576"/>
                    <a:pt x="8192" y="8695"/>
                    <a:pt x="8264" y="8742"/>
                  </a:cubicBezTo>
                  <a:cubicBezTo>
                    <a:pt x="8302" y="8781"/>
                    <a:pt x="8354" y="8805"/>
                    <a:pt x="8401" y="8805"/>
                  </a:cubicBezTo>
                  <a:cubicBezTo>
                    <a:pt x="8442" y="8805"/>
                    <a:pt x="8480" y="8787"/>
                    <a:pt x="8502" y="8742"/>
                  </a:cubicBezTo>
                  <a:cubicBezTo>
                    <a:pt x="8931" y="8361"/>
                    <a:pt x="9264" y="7885"/>
                    <a:pt x="9455" y="7385"/>
                  </a:cubicBezTo>
                  <a:cubicBezTo>
                    <a:pt x="9812" y="7385"/>
                    <a:pt x="10145" y="7480"/>
                    <a:pt x="10479" y="7647"/>
                  </a:cubicBezTo>
                  <a:cubicBezTo>
                    <a:pt x="10955" y="7909"/>
                    <a:pt x="11312" y="8361"/>
                    <a:pt x="11455" y="8909"/>
                  </a:cubicBezTo>
                  <a:cubicBezTo>
                    <a:pt x="11598" y="9481"/>
                    <a:pt x="11527" y="10028"/>
                    <a:pt x="11241" y="10505"/>
                  </a:cubicBezTo>
                  <a:cubicBezTo>
                    <a:pt x="10979" y="10981"/>
                    <a:pt x="10526" y="11338"/>
                    <a:pt x="10002" y="11505"/>
                  </a:cubicBezTo>
                  <a:cubicBezTo>
                    <a:pt x="9830" y="11550"/>
                    <a:pt x="9657" y="11571"/>
                    <a:pt x="9487" y="11571"/>
                  </a:cubicBezTo>
                  <a:cubicBezTo>
                    <a:pt x="9117" y="11571"/>
                    <a:pt x="8757" y="11470"/>
                    <a:pt x="8431" y="11291"/>
                  </a:cubicBezTo>
                  <a:cubicBezTo>
                    <a:pt x="7954" y="11029"/>
                    <a:pt x="7597" y="10576"/>
                    <a:pt x="7430" y="10028"/>
                  </a:cubicBezTo>
                  <a:cubicBezTo>
                    <a:pt x="7383" y="9862"/>
                    <a:pt x="7383" y="9695"/>
                    <a:pt x="7383" y="9528"/>
                  </a:cubicBezTo>
                  <a:cubicBezTo>
                    <a:pt x="7549" y="9457"/>
                    <a:pt x="7716" y="9385"/>
                    <a:pt x="7859" y="9290"/>
                  </a:cubicBezTo>
                  <a:cubicBezTo>
                    <a:pt x="7931" y="9219"/>
                    <a:pt x="7978" y="9147"/>
                    <a:pt x="7907" y="9052"/>
                  </a:cubicBezTo>
                  <a:cubicBezTo>
                    <a:pt x="7875" y="8989"/>
                    <a:pt x="7822" y="8957"/>
                    <a:pt x="7762" y="8957"/>
                  </a:cubicBezTo>
                  <a:cubicBezTo>
                    <a:pt x="7732" y="8957"/>
                    <a:pt x="7700" y="8965"/>
                    <a:pt x="7669" y="8981"/>
                  </a:cubicBezTo>
                  <a:cubicBezTo>
                    <a:pt x="7168" y="9290"/>
                    <a:pt x="6573" y="9433"/>
                    <a:pt x="5954" y="9433"/>
                  </a:cubicBezTo>
                  <a:cubicBezTo>
                    <a:pt x="4049" y="9433"/>
                    <a:pt x="2501" y="7885"/>
                    <a:pt x="2501" y="5980"/>
                  </a:cubicBezTo>
                  <a:cubicBezTo>
                    <a:pt x="2501" y="4075"/>
                    <a:pt x="4049" y="2527"/>
                    <a:pt x="5954" y="2527"/>
                  </a:cubicBezTo>
                  <a:close/>
                  <a:moveTo>
                    <a:pt x="9473" y="1"/>
                  </a:moveTo>
                  <a:cubicBezTo>
                    <a:pt x="9056" y="1"/>
                    <a:pt x="8639" y="117"/>
                    <a:pt x="8264" y="336"/>
                  </a:cubicBezTo>
                  <a:cubicBezTo>
                    <a:pt x="7692" y="646"/>
                    <a:pt x="7311" y="1170"/>
                    <a:pt x="7145" y="1789"/>
                  </a:cubicBezTo>
                  <a:cubicBezTo>
                    <a:pt x="7121" y="1955"/>
                    <a:pt x="7073" y="2122"/>
                    <a:pt x="7049" y="2289"/>
                  </a:cubicBezTo>
                  <a:cubicBezTo>
                    <a:pt x="6716" y="2217"/>
                    <a:pt x="6359" y="2146"/>
                    <a:pt x="5978" y="2146"/>
                  </a:cubicBezTo>
                  <a:cubicBezTo>
                    <a:pt x="5621" y="2146"/>
                    <a:pt x="5239" y="2217"/>
                    <a:pt x="4906" y="2289"/>
                  </a:cubicBezTo>
                  <a:cubicBezTo>
                    <a:pt x="4906" y="2027"/>
                    <a:pt x="4858" y="1789"/>
                    <a:pt x="4763" y="1551"/>
                  </a:cubicBezTo>
                  <a:cubicBezTo>
                    <a:pt x="4745" y="1478"/>
                    <a:pt x="4671" y="1447"/>
                    <a:pt x="4595" y="1447"/>
                  </a:cubicBezTo>
                  <a:cubicBezTo>
                    <a:pt x="4571" y="1447"/>
                    <a:pt x="4548" y="1450"/>
                    <a:pt x="4525" y="1455"/>
                  </a:cubicBezTo>
                  <a:cubicBezTo>
                    <a:pt x="4430" y="1503"/>
                    <a:pt x="4406" y="1622"/>
                    <a:pt x="4430" y="1693"/>
                  </a:cubicBezTo>
                  <a:cubicBezTo>
                    <a:pt x="4525" y="1932"/>
                    <a:pt x="4573" y="2217"/>
                    <a:pt x="4573" y="2432"/>
                  </a:cubicBezTo>
                  <a:cubicBezTo>
                    <a:pt x="3620" y="2837"/>
                    <a:pt x="2858" y="3575"/>
                    <a:pt x="2477" y="4527"/>
                  </a:cubicBezTo>
                  <a:cubicBezTo>
                    <a:pt x="2286" y="4527"/>
                    <a:pt x="2144" y="4504"/>
                    <a:pt x="1953" y="4456"/>
                  </a:cubicBezTo>
                  <a:cubicBezTo>
                    <a:pt x="1429" y="4313"/>
                    <a:pt x="977" y="3980"/>
                    <a:pt x="715" y="3480"/>
                  </a:cubicBezTo>
                  <a:cubicBezTo>
                    <a:pt x="453" y="3003"/>
                    <a:pt x="358" y="2432"/>
                    <a:pt x="500" y="1908"/>
                  </a:cubicBezTo>
                  <a:cubicBezTo>
                    <a:pt x="643" y="1384"/>
                    <a:pt x="977" y="931"/>
                    <a:pt x="1477" y="646"/>
                  </a:cubicBezTo>
                  <a:cubicBezTo>
                    <a:pt x="1792" y="465"/>
                    <a:pt x="2148" y="377"/>
                    <a:pt x="2504" y="377"/>
                  </a:cubicBezTo>
                  <a:cubicBezTo>
                    <a:pt x="3089" y="377"/>
                    <a:pt x="3673" y="615"/>
                    <a:pt x="4073" y="1074"/>
                  </a:cubicBezTo>
                  <a:cubicBezTo>
                    <a:pt x="4114" y="1102"/>
                    <a:pt x="4171" y="1129"/>
                    <a:pt x="4221" y="1129"/>
                  </a:cubicBezTo>
                  <a:cubicBezTo>
                    <a:pt x="4258" y="1129"/>
                    <a:pt x="4291" y="1115"/>
                    <a:pt x="4311" y="1074"/>
                  </a:cubicBezTo>
                  <a:cubicBezTo>
                    <a:pt x="4382" y="1003"/>
                    <a:pt x="4406" y="884"/>
                    <a:pt x="4311" y="836"/>
                  </a:cubicBezTo>
                  <a:cubicBezTo>
                    <a:pt x="3954" y="431"/>
                    <a:pt x="3453" y="146"/>
                    <a:pt x="2906" y="50"/>
                  </a:cubicBezTo>
                  <a:cubicBezTo>
                    <a:pt x="2779" y="34"/>
                    <a:pt x="2650" y="25"/>
                    <a:pt x="2522" y="25"/>
                  </a:cubicBezTo>
                  <a:cubicBezTo>
                    <a:pt x="2098" y="25"/>
                    <a:pt x="1676" y="122"/>
                    <a:pt x="1310" y="360"/>
                  </a:cubicBezTo>
                  <a:cubicBezTo>
                    <a:pt x="739" y="693"/>
                    <a:pt x="358" y="1193"/>
                    <a:pt x="167" y="1813"/>
                  </a:cubicBezTo>
                  <a:cubicBezTo>
                    <a:pt x="0" y="2432"/>
                    <a:pt x="96" y="3098"/>
                    <a:pt x="405" y="3670"/>
                  </a:cubicBezTo>
                  <a:cubicBezTo>
                    <a:pt x="739" y="4218"/>
                    <a:pt x="1239" y="4623"/>
                    <a:pt x="1882" y="4789"/>
                  </a:cubicBezTo>
                  <a:cubicBezTo>
                    <a:pt x="2025" y="4813"/>
                    <a:pt x="2191" y="4861"/>
                    <a:pt x="2358" y="4885"/>
                  </a:cubicBezTo>
                  <a:cubicBezTo>
                    <a:pt x="2215" y="5242"/>
                    <a:pt x="2191" y="5599"/>
                    <a:pt x="2191" y="5980"/>
                  </a:cubicBezTo>
                  <a:cubicBezTo>
                    <a:pt x="2191" y="6361"/>
                    <a:pt x="2263" y="6718"/>
                    <a:pt x="2358" y="7052"/>
                  </a:cubicBezTo>
                  <a:cubicBezTo>
                    <a:pt x="1096" y="7147"/>
                    <a:pt x="96" y="8195"/>
                    <a:pt x="96" y="9457"/>
                  </a:cubicBezTo>
                  <a:cubicBezTo>
                    <a:pt x="96" y="10814"/>
                    <a:pt x="1191" y="11886"/>
                    <a:pt x="2501" y="11886"/>
                  </a:cubicBezTo>
                  <a:cubicBezTo>
                    <a:pt x="3763" y="11886"/>
                    <a:pt x="4858" y="10862"/>
                    <a:pt x="4906" y="9624"/>
                  </a:cubicBezTo>
                  <a:cubicBezTo>
                    <a:pt x="5239" y="9695"/>
                    <a:pt x="5597" y="9767"/>
                    <a:pt x="5978" y="9767"/>
                  </a:cubicBezTo>
                  <a:cubicBezTo>
                    <a:pt x="6335" y="9767"/>
                    <a:pt x="6692" y="9695"/>
                    <a:pt x="7049" y="9624"/>
                  </a:cubicBezTo>
                  <a:cubicBezTo>
                    <a:pt x="7049" y="9767"/>
                    <a:pt x="7073" y="9957"/>
                    <a:pt x="7145" y="10100"/>
                  </a:cubicBezTo>
                  <a:cubicBezTo>
                    <a:pt x="7311" y="10719"/>
                    <a:pt x="7692" y="11243"/>
                    <a:pt x="8264" y="11553"/>
                  </a:cubicBezTo>
                  <a:cubicBezTo>
                    <a:pt x="8645" y="11767"/>
                    <a:pt x="9050" y="11886"/>
                    <a:pt x="9478" y="11886"/>
                  </a:cubicBezTo>
                  <a:cubicBezTo>
                    <a:pt x="9693" y="11886"/>
                    <a:pt x="9907" y="11838"/>
                    <a:pt x="10121" y="11791"/>
                  </a:cubicBezTo>
                  <a:cubicBezTo>
                    <a:pt x="10741" y="11624"/>
                    <a:pt x="11265" y="11219"/>
                    <a:pt x="11574" y="10671"/>
                  </a:cubicBezTo>
                  <a:cubicBezTo>
                    <a:pt x="11908" y="10100"/>
                    <a:pt x="11979" y="9433"/>
                    <a:pt x="11812" y="8814"/>
                  </a:cubicBezTo>
                  <a:cubicBezTo>
                    <a:pt x="11622" y="8195"/>
                    <a:pt x="11217" y="7695"/>
                    <a:pt x="10645" y="7361"/>
                  </a:cubicBezTo>
                  <a:cubicBezTo>
                    <a:pt x="10336" y="7171"/>
                    <a:pt x="9979" y="7052"/>
                    <a:pt x="9621" y="7028"/>
                  </a:cubicBezTo>
                  <a:cubicBezTo>
                    <a:pt x="9693" y="6671"/>
                    <a:pt x="9764" y="6313"/>
                    <a:pt x="9764" y="5956"/>
                  </a:cubicBezTo>
                  <a:cubicBezTo>
                    <a:pt x="9764" y="5575"/>
                    <a:pt x="9693" y="5218"/>
                    <a:pt x="9621" y="4861"/>
                  </a:cubicBezTo>
                  <a:cubicBezTo>
                    <a:pt x="9979" y="4813"/>
                    <a:pt x="10360" y="4742"/>
                    <a:pt x="10693" y="4527"/>
                  </a:cubicBezTo>
                  <a:cubicBezTo>
                    <a:pt x="11241" y="4194"/>
                    <a:pt x="11646" y="3694"/>
                    <a:pt x="11812" y="3075"/>
                  </a:cubicBezTo>
                  <a:cubicBezTo>
                    <a:pt x="11979" y="2432"/>
                    <a:pt x="11908" y="1789"/>
                    <a:pt x="11574" y="1217"/>
                  </a:cubicBezTo>
                  <a:cubicBezTo>
                    <a:pt x="11241" y="646"/>
                    <a:pt x="10741" y="265"/>
                    <a:pt x="10121" y="98"/>
                  </a:cubicBezTo>
                  <a:cubicBezTo>
                    <a:pt x="9909" y="33"/>
                    <a:pt x="9691" y="1"/>
                    <a:pt x="94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06"/>
            <p:cNvSpPr/>
            <p:nvPr/>
          </p:nvSpPr>
          <p:spPr>
            <a:xfrm>
              <a:off x="3920019" y="2504448"/>
              <a:ext cx="68902" cy="10674"/>
            </a:xfrm>
            <a:custGeom>
              <a:avLst/>
              <a:gdLst/>
              <a:ahLst/>
              <a:cxnLst/>
              <a:rect l="l" t="t" r="r" b="b"/>
              <a:pathLst>
                <a:path w="2311" h="358" extrusionOk="0">
                  <a:moveTo>
                    <a:pt x="191" y="1"/>
                  </a:moveTo>
                  <a:cubicBezTo>
                    <a:pt x="120" y="1"/>
                    <a:pt x="48" y="72"/>
                    <a:pt x="24" y="144"/>
                  </a:cubicBezTo>
                  <a:cubicBezTo>
                    <a:pt x="1" y="263"/>
                    <a:pt x="72" y="358"/>
                    <a:pt x="191" y="358"/>
                  </a:cubicBezTo>
                  <a:lnTo>
                    <a:pt x="2096" y="358"/>
                  </a:lnTo>
                  <a:cubicBezTo>
                    <a:pt x="2215" y="358"/>
                    <a:pt x="2311" y="263"/>
                    <a:pt x="2287" y="144"/>
                  </a:cubicBezTo>
                  <a:cubicBezTo>
                    <a:pt x="2263" y="72"/>
                    <a:pt x="2168" y="1"/>
                    <a:pt x="20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06"/>
            <p:cNvSpPr/>
            <p:nvPr/>
          </p:nvSpPr>
          <p:spPr>
            <a:xfrm>
              <a:off x="3941307" y="2526482"/>
              <a:ext cx="46899" cy="10674"/>
            </a:xfrm>
            <a:custGeom>
              <a:avLst/>
              <a:gdLst/>
              <a:ahLst/>
              <a:cxnLst/>
              <a:rect l="l" t="t" r="r" b="b"/>
              <a:pathLst>
                <a:path w="1573" h="358" extrusionOk="0">
                  <a:moveTo>
                    <a:pt x="192" y="0"/>
                  </a:moveTo>
                  <a:cubicBezTo>
                    <a:pt x="120" y="0"/>
                    <a:pt x="49" y="71"/>
                    <a:pt x="25" y="167"/>
                  </a:cubicBezTo>
                  <a:cubicBezTo>
                    <a:pt x="1" y="286"/>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06"/>
            <p:cNvSpPr/>
            <p:nvPr/>
          </p:nvSpPr>
          <p:spPr>
            <a:xfrm>
              <a:off x="3711282" y="2735219"/>
              <a:ext cx="68902" cy="10674"/>
            </a:xfrm>
            <a:custGeom>
              <a:avLst/>
              <a:gdLst/>
              <a:ahLst/>
              <a:cxnLst/>
              <a:rect l="l" t="t" r="r" b="b"/>
              <a:pathLst>
                <a:path w="2311" h="358" extrusionOk="0">
                  <a:moveTo>
                    <a:pt x="214" y="0"/>
                  </a:moveTo>
                  <a:cubicBezTo>
                    <a:pt x="72" y="0"/>
                    <a:pt x="0" y="96"/>
                    <a:pt x="24" y="215"/>
                  </a:cubicBezTo>
                  <a:cubicBezTo>
                    <a:pt x="48" y="310"/>
                    <a:pt x="143" y="358"/>
                    <a:pt x="238" y="358"/>
                  </a:cubicBezTo>
                  <a:lnTo>
                    <a:pt x="2120" y="358"/>
                  </a:lnTo>
                  <a:cubicBezTo>
                    <a:pt x="2191" y="358"/>
                    <a:pt x="2262" y="310"/>
                    <a:pt x="2286" y="215"/>
                  </a:cubicBezTo>
                  <a:cubicBezTo>
                    <a:pt x="2310" y="96"/>
                    <a:pt x="2239" y="0"/>
                    <a:pt x="21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06"/>
            <p:cNvSpPr/>
            <p:nvPr/>
          </p:nvSpPr>
          <p:spPr>
            <a:xfrm>
              <a:off x="3711967" y="2713931"/>
              <a:ext cx="46183" cy="10674"/>
            </a:xfrm>
            <a:custGeom>
              <a:avLst/>
              <a:gdLst/>
              <a:ahLst/>
              <a:cxnLst/>
              <a:rect l="l" t="t" r="r" b="b"/>
              <a:pathLst>
                <a:path w="1549" h="358" extrusionOk="0">
                  <a:moveTo>
                    <a:pt x="191" y="0"/>
                  </a:moveTo>
                  <a:cubicBezTo>
                    <a:pt x="96" y="0"/>
                    <a:pt x="25" y="71"/>
                    <a:pt x="1" y="143"/>
                  </a:cubicBezTo>
                  <a:cubicBezTo>
                    <a:pt x="1" y="238"/>
                    <a:pt x="96" y="357"/>
                    <a:pt x="191" y="357"/>
                  </a:cubicBezTo>
                  <a:lnTo>
                    <a:pt x="1335" y="357"/>
                  </a:lnTo>
                  <a:cubicBezTo>
                    <a:pt x="1430" y="357"/>
                    <a:pt x="1501" y="310"/>
                    <a:pt x="1525" y="214"/>
                  </a:cubicBezTo>
                  <a:cubicBezTo>
                    <a:pt x="1549" y="95"/>
                    <a:pt x="1454" y="0"/>
                    <a:pt x="13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06"/>
            <p:cNvSpPr/>
            <p:nvPr/>
          </p:nvSpPr>
          <p:spPr>
            <a:xfrm>
              <a:off x="3920019" y="2735219"/>
              <a:ext cx="68187" cy="10674"/>
            </a:xfrm>
            <a:custGeom>
              <a:avLst/>
              <a:gdLst/>
              <a:ahLst/>
              <a:cxnLst/>
              <a:rect l="l" t="t" r="r" b="b"/>
              <a:pathLst>
                <a:path w="2287" h="358" extrusionOk="0">
                  <a:moveTo>
                    <a:pt x="191" y="0"/>
                  </a:moveTo>
                  <a:cubicBezTo>
                    <a:pt x="120" y="0"/>
                    <a:pt x="48" y="72"/>
                    <a:pt x="24" y="143"/>
                  </a:cubicBezTo>
                  <a:cubicBezTo>
                    <a:pt x="1" y="262"/>
                    <a:pt x="72" y="358"/>
                    <a:pt x="191" y="358"/>
                  </a:cubicBezTo>
                  <a:lnTo>
                    <a:pt x="2072" y="358"/>
                  </a:lnTo>
                  <a:cubicBezTo>
                    <a:pt x="2168" y="358"/>
                    <a:pt x="2215" y="310"/>
                    <a:pt x="2263" y="215"/>
                  </a:cubicBezTo>
                  <a:cubicBezTo>
                    <a:pt x="2287" y="96"/>
                    <a:pt x="2191" y="0"/>
                    <a:pt x="2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06"/>
            <p:cNvSpPr/>
            <p:nvPr/>
          </p:nvSpPr>
          <p:spPr>
            <a:xfrm>
              <a:off x="3941307" y="2713931"/>
              <a:ext cx="46899" cy="10674"/>
            </a:xfrm>
            <a:custGeom>
              <a:avLst/>
              <a:gdLst/>
              <a:ahLst/>
              <a:cxnLst/>
              <a:rect l="l" t="t" r="r" b="b"/>
              <a:pathLst>
                <a:path w="1573" h="358" extrusionOk="0">
                  <a:moveTo>
                    <a:pt x="192" y="0"/>
                  </a:moveTo>
                  <a:cubicBezTo>
                    <a:pt x="120" y="0"/>
                    <a:pt x="49" y="71"/>
                    <a:pt x="25" y="143"/>
                  </a:cubicBezTo>
                  <a:cubicBezTo>
                    <a:pt x="1" y="262"/>
                    <a:pt x="72" y="357"/>
                    <a:pt x="192" y="357"/>
                  </a:cubicBezTo>
                  <a:lnTo>
                    <a:pt x="1358" y="357"/>
                  </a:lnTo>
                  <a:cubicBezTo>
                    <a:pt x="1454" y="357"/>
                    <a:pt x="1501" y="310"/>
                    <a:pt x="1549" y="214"/>
                  </a:cubicBezTo>
                  <a:cubicBezTo>
                    <a:pt x="1573" y="95"/>
                    <a:pt x="1477" y="0"/>
                    <a:pt x="13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06"/>
            <p:cNvSpPr/>
            <p:nvPr/>
          </p:nvSpPr>
          <p:spPr>
            <a:xfrm>
              <a:off x="3796464" y="2593924"/>
              <a:ext cx="107245" cy="10674"/>
            </a:xfrm>
            <a:custGeom>
              <a:avLst/>
              <a:gdLst/>
              <a:ahLst/>
              <a:cxnLst/>
              <a:rect l="l" t="t" r="r" b="b"/>
              <a:pathLst>
                <a:path w="3597" h="358" extrusionOk="0">
                  <a:moveTo>
                    <a:pt x="215" y="0"/>
                  </a:moveTo>
                  <a:cubicBezTo>
                    <a:pt x="120" y="0"/>
                    <a:pt x="48" y="72"/>
                    <a:pt x="25" y="167"/>
                  </a:cubicBezTo>
                  <a:cubicBezTo>
                    <a:pt x="1" y="286"/>
                    <a:pt x="96" y="358"/>
                    <a:pt x="215" y="358"/>
                  </a:cubicBezTo>
                  <a:lnTo>
                    <a:pt x="3430" y="358"/>
                  </a:lnTo>
                  <a:cubicBezTo>
                    <a:pt x="3502" y="358"/>
                    <a:pt x="3573" y="310"/>
                    <a:pt x="3597" y="215"/>
                  </a:cubicBezTo>
                  <a:cubicBezTo>
                    <a:pt x="3597" y="96"/>
                    <a:pt x="3502" y="0"/>
                    <a:pt x="3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06"/>
            <p:cNvSpPr/>
            <p:nvPr/>
          </p:nvSpPr>
          <p:spPr>
            <a:xfrm>
              <a:off x="3796464" y="2620907"/>
              <a:ext cx="107245" cy="10674"/>
            </a:xfrm>
            <a:custGeom>
              <a:avLst/>
              <a:gdLst/>
              <a:ahLst/>
              <a:cxnLst/>
              <a:rect l="l" t="t" r="r" b="b"/>
              <a:pathLst>
                <a:path w="3597" h="358" extrusionOk="0">
                  <a:moveTo>
                    <a:pt x="215" y="0"/>
                  </a:moveTo>
                  <a:cubicBezTo>
                    <a:pt x="120" y="0"/>
                    <a:pt x="48" y="48"/>
                    <a:pt x="25" y="143"/>
                  </a:cubicBezTo>
                  <a:cubicBezTo>
                    <a:pt x="1" y="262"/>
                    <a:pt x="96" y="358"/>
                    <a:pt x="215" y="358"/>
                  </a:cubicBezTo>
                  <a:lnTo>
                    <a:pt x="3430" y="358"/>
                  </a:lnTo>
                  <a:cubicBezTo>
                    <a:pt x="3502" y="358"/>
                    <a:pt x="3573" y="286"/>
                    <a:pt x="3597" y="215"/>
                  </a:cubicBezTo>
                  <a:cubicBezTo>
                    <a:pt x="3597" y="96"/>
                    <a:pt x="3502" y="0"/>
                    <a:pt x="3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06"/>
            <p:cNvSpPr/>
            <p:nvPr/>
          </p:nvSpPr>
          <p:spPr>
            <a:xfrm>
              <a:off x="3820614" y="2647175"/>
              <a:ext cx="58974" cy="10674"/>
            </a:xfrm>
            <a:custGeom>
              <a:avLst/>
              <a:gdLst/>
              <a:ahLst/>
              <a:cxnLst/>
              <a:rect l="l" t="t" r="r" b="b"/>
              <a:pathLst>
                <a:path w="1978" h="358" extrusionOk="0">
                  <a:moveTo>
                    <a:pt x="191" y="0"/>
                  </a:moveTo>
                  <a:cubicBezTo>
                    <a:pt x="120" y="0"/>
                    <a:pt x="48" y="72"/>
                    <a:pt x="24" y="167"/>
                  </a:cubicBezTo>
                  <a:cubicBezTo>
                    <a:pt x="1" y="286"/>
                    <a:pt x="72" y="358"/>
                    <a:pt x="191" y="358"/>
                  </a:cubicBezTo>
                  <a:lnTo>
                    <a:pt x="1810" y="358"/>
                  </a:lnTo>
                  <a:cubicBezTo>
                    <a:pt x="1906" y="358"/>
                    <a:pt x="1953" y="310"/>
                    <a:pt x="1977" y="215"/>
                  </a:cubicBezTo>
                  <a:cubicBezTo>
                    <a:pt x="1977" y="120"/>
                    <a:pt x="1906" y="0"/>
                    <a:pt x="18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06"/>
            <p:cNvSpPr/>
            <p:nvPr/>
          </p:nvSpPr>
          <p:spPr>
            <a:xfrm>
              <a:off x="3711967" y="2504448"/>
              <a:ext cx="69618" cy="10674"/>
            </a:xfrm>
            <a:custGeom>
              <a:avLst/>
              <a:gdLst/>
              <a:ahLst/>
              <a:cxnLst/>
              <a:rect l="l" t="t" r="r" b="b"/>
              <a:pathLst>
                <a:path w="2335" h="358" extrusionOk="0">
                  <a:moveTo>
                    <a:pt x="215" y="1"/>
                  </a:moveTo>
                  <a:cubicBezTo>
                    <a:pt x="120" y="1"/>
                    <a:pt x="72" y="72"/>
                    <a:pt x="25" y="144"/>
                  </a:cubicBezTo>
                  <a:cubicBezTo>
                    <a:pt x="1" y="263"/>
                    <a:pt x="96" y="358"/>
                    <a:pt x="215" y="358"/>
                  </a:cubicBezTo>
                  <a:lnTo>
                    <a:pt x="2120" y="358"/>
                  </a:lnTo>
                  <a:cubicBezTo>
                    <a:pt x="2239" y="358"/>
                    <a:pt x="2335" y="263"/>
                    <a:pt x="2287" y="144"/>
                  </a:cubicBezTo>
                  <a:cubicBezTo>
                    <a:pt x="2239" y="72"/>
                    <a:pt x="2168" y="1"/>
                    <a:pt x="2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06"/>
            <p:cNvSpPr/>
            <p:nvPr/>
          </p:nvSpPr>
          <p:spPr>
            <a:xfrm>
              <a:off x="3711282" y="2526482"/>
              <a:ext cx="46869" cy="10674"/>
            </a:xfrm>
            <a:custGeom>
              <a:avLst/>
              <a:gdLst/>
              <a:ahLst/>
              <a:cxnLst/>
              <a:rect l="l" t="t" r="r" b="b"/>
              <a:pathLst>
                <a:path w="1572" h="358" extrusionOk="0">
                  <a:moveTo>
                    <a:pt x="214" y="0"/>
                  </a:moveTo>
                  <a:cubicBezTo>
                    <a:pt x="72" y="0"/>
                    <a:pt x="0" y="95"/>
                    <a:pt x="24" y="214"/>
                  </a:cubicBezTo>
                  <a:cubicBezTo>
                    <a:pt x="48" y="310"/>
                    <a:pt x="119" y="357"/>
                    <a:pt x="214" y="357"/>
                  </a:cubicBezTo>
                  <a:lnTo>
                    <a:pt x="1358" y="357"/>
                  </a:lnTo>
                  <a:cubicBezTo>
                    <a:pt x="1453" y="357"/>
                    <a:pt x="1524" y="310"/>
                    <a:pt x="1548" y="214"/>
                  </a:cubicBezTo>
                  <a:cubicBezTo>
                    <a:pt x="1572" y="95"/>
                    <a:pt x="1477" y="0"/>
                    <a:pt x="13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106"/>
          <p:cNvGrpSpPr/>
          <p:nvPr/>
        </p:nvGrpSpPr>
        <p:grpSpPr>
          <a:xfrm>
            <a:off x="2550464" y="2448276"/>
            <a:ext cx="352205" cy="352923"/>
            <a:chOff x="3045752" y="2448276"/>
            <a:chExt cx="352205" cy="352923"/>
          </a:xfrm>
        </p:grpSpPr>
        <p:sp>
          <p:nvSpPr>
            <p:cNvPr id="11788" name="Google Shape;11788;p106"/>
            <p:cNvSpPr/>
            <p:nvPr/>
          </p:nvSpPr>
          <p:spPr>
            <a:xfrm>
              <a:off x="3112478" y="2711069"/>
              <a:ext cx="279068" cy="74597"/>
            </a:xfrm>
            <a:custGeom>
              <a:avLst/>
              <a:gdLst/>
              <a:ahLst/>
              <a:cxnLst/>
              <a:rect l="l" t="t" r="r" b="b"/>
              <a:pathLst>
                <a:path w="9360" h="2502" extrusionOk="0">
                  <a:moveTo>
                    <a:pt x="1" y="1"/>
                  </a:moveTo>
                  <a:lnTo>
                    <a:pt x="1" y="1263"/>
                  </a:lnTo>
                  <a:lnTo>
                    <a:pt x="1" y="2501"/>
                  </a:lnTo>
                  <a:lnTo>
                    <a:pt x="7978" y="2501"/>
                  </a:lnTo>
                  <a:cubicBezTo>
                    <a:pt x="8336" y="2501"/>
                    <a:pt x="8693" y="2358"/>
                    <a:pt x="8931" y="2096"/>
                  </a:cubicBezTo>
                  <a:cubicBezTo>
                    <a:pt x="9336" y="1644"/>
                    <a:pt x="9360" y="1001"/>
                    <a:pt x="9050" y="525"/>
                  </a:cubicBezTo>
                  <a:cubicBezTo>
                    <a:pt x="8764" y="191"/>
                    <a:pt x="8383" y="1"/>
                    <a:pt x="797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06"/>
            <p:cNvSpPr/>
            <p:nvPr/>
          </p:nvSpPr>
          <p:spPr>
            <a:xfrm>
              <a:off x="3112478" y="2588229"/>
              <a:ext cx="279068" cy="74597"/>
            </a:xfrm>
            <a:custGeom>
              <a:avLst/>
              <a:gdLst/>
              <a:ahLst/>
              <a:cxnLst/>
              <a:rect l="l" t="t" r="r" b="b"/>
              <a:pathLst>
                <a:path w="9360" h="2502" extrusionOk="0">
                  <a:moveTo>
                    <a:pt x="1" y="1"/>
                  </a:moveTo>
                  <a:lnTo>
                    <a:pt x="1" y="1239"/>
                  </a:lnTo>
                  <a:lnTo>
                    <a:pt x="1" y="2501"/>
                  </a:lnTo>
                  <a:lnTo>
                    <a:pt x="7978" y="2501"/>
                  </a:lnTo>
                  <a:cubicBezTo>
                    <a:pt x="8360" y="2501"/>
                    <a:pt x="8717" y="2335"/>
                    <a:pt x="8955" y="2049"/>
                  </a:cubicBezTo>
                  <a:cubicBezTo>
                    <a:pt x="9360" y="1573"/>
                    <a:pt x="9360" y="882"/>
                    <a:pt x="8955" y="406"/>
                  </a:cubicBezTo>
                  <a:cubicBezTo>
                    <a:pt x="8693" y="144"/>
                    <a:pt x="8336" y="1"/>
                    <a:pt x="7978"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06"/>
            <p:cNvSpPr/>
            <p:nvPr/>
          </p:nvSpPr>
          <p:spPr>
            <a:xfrm>
              <a:off x="3112478" y="2464705"/>
              <a:ext cx="279068" cy="74567"/>
            </a:xfrm>
            <a:custGeom>
              <a:avLst/>
              <a:gdLst/>
              <a:ahLst/>
              <a:cxnLst/>
              <a:rect l="l" t="t" r="r" b="b"/>
              <a:pathLst>
                <a:path w="9360" h="2501" extrusionOk="0">
                  <a:moveTo>
                    <a:pt x="1" y="0"/>
                  </a:moveTo>
                  <a:lnTo>
                    <a:pt x="1" y="1239"/>
                  </a:lnTo>
                  <a:lnTo>
                    <a:pt x="1" y="2501"/>
                  </a:lnTo>
                  <a:lnTo>
                    <a:pt x="7978" y="2501"/>
                  </a:lnTo>
                  <a:cubicBezTo>
                    <a:pt x="8360" y="2501"/>
                    <a:pt x="8717" y="2358"/>
                    <a:pt x="8955" y="2048"/>
                  </a:cubicBezTo>
                  <a:cubicBezTo>
                    <a:pt x="9360" y="1572"/>
                    <a:pt x="9360" y="881"/>
                    <a:pt x="8955" y="405"/>
                  </a:cubicBezTo>
                  <a:cubicBezTo>
                    <a:pt x="8693" y="143"/>
                    <a:pt x="8336" y="0"/>
                    <a:pt x="7978"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06"/>
            <p:cNvSpPr/>
            <p:nvPr/>
          </p:nvSpPr>
          <p:spPr>
            <a:xfrm>
              <a:off x="3334722" y="2711069"/>
              <a:ext cx="53279" cy="74597"/>
            </a:xfrm>
            <a:custGeom>
              <a:avLst/>
              <a:gdLst/>
              <a:ahLst/>
              <a:cxnLst/>
              <a:rect l="l" t="t" r="r" b="b"/>
              <a:pathLst>
                <a:path w="1787" h="2502" extrusionOk="0">
                  <a:moveTo>
                    <a:pt x="1" y="1"/>
                  </a:moveTo>
                  <a:cubicBezTo>
                    <a:pt x="215" y="1"/>
                    <a:pt x="429" y="72"/>
                    <a:pt x="596" y="167"/>
                  </a:cubicBezTo>
                  <a:cubicBezTo>
                    <a:pt x="786" y="239"/>
                    <a:pt x="929" y="358"/>
                    <a:pt x="1048" y="548"/>
                  </a:cubicBezTo>
                  <a:cubicBezTo>
                    <a:pt x="1191" y="763"/>
                    <a:pt x="1287" y="1025"/>
                    <a:pt x="1287" y="1263"/>
                  </a:cubicBezTo>
                  <a:cubicBezTo>
                    <a:pt x="1287" y="1501"/>
                    <a:pt x="1191" y="1763"/>
                    <a:pt x="1048" y="1977"/>
                  </a:cubicBezTo>
                  <a:cubicBezTo>
                    <a:pt x="810" y="2311"/>
                    <a:pt x="429" y="2501"/>
                    <a:pt x="1" y="2501"/>
                  </a:cubicBezTo>
                  <a:lnTo>
                    <a:pt x="524" y="2501"/>
                  </a:lnTo>
                  <a:cubicBezTo>
                    <a:pt x="929" y="2501"/>
                    <a:pt x="1310" y="2311"/>
                    <a:pt x="1549" y="1977"/>
                  </a:cubicBezTo>
                  <a:cubicBezTo>
                    <a:pt x="1715" y="1763"/>
                    <a:pt x="1787" y="1525"/>
                    <a:pt x="1787" y="1263"/>
                  </a:cubicBezTo>
                  <a:cubicBezTo>
                    <a:pt x="1787" y="1025"/>
                    <a:pt x="1739" y="763"/>
                    <a:pt x="1549" y="548"/>
                  </a:cubicBezTo>
                  <a:cubicBezTo>
                    <a:pt x="1429" y="406"/>
                    <a:pt x="1287" y="239"/>
                    <a:pt x="1120" y="167"/>
                  </a:cubicBezTo>
                  <a:cubicBezTo>
                    <a:pt x="929" y="72"/>
                    <a:pt x="715" y="1"/>
                    <a:pt x="524"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06"/>
            <p:cNvSpPr/>
            <p:nvPr/>
          </p:nvSpPr>
          <p:spPr>
            <a:xfrm>
              <a:off x="3334722" y="2588945"/>
              <a:ext cx="53279" cy="74597"/>
            </a:xfrm>
            <a:custGeom>
              <a:avLst/>
              <a:gdLst/>
              <a:ahLst/>
              <a:cxnLst/>
              <a:rect l="l" t="t" r="r" b="b"/>
              <a:pathLst>
                <a:path w="1787" h="2502" extrusionOk="0">
                  <a:moveTo>
                    <a:pt x="1" y="1"/>
                  </a:moveTo>
                  <a:cubicBezTo>
                    <a:pt x="215" y="1"/>
                    <a:pt x="429" y="48"/>
                    <a:pt x="596" y="144"/>
                  </a:cubicBezTo>
                  <a:cubicBezTo>
                    <a:pt x="786" y="239"/>
                    <a:pt x="929" y="358"/>
                    <a:pt x="1048" y="525"/>
                  </a:cubicBezTo>
                  <a:cubicBezTo>
                    <a:pt x="1191" y="739"/>
                    <a:pt x="1287" y="1001"/>
                    <a:pt x="1287" y="1239"/>
                  </a:cubicBezTo>
                  <a:cubicBezTo>
                    <a:pt x="1287" y="1477"/>
                    <a:pt x="1191" y="1739"/>
                    <a:pt x="1048" y="1953"/>
                  </a:cubicBezTo>
                  <a:cubicBezTo>
                    <a:pt x="810" y="2287"/>
                    <a:pt x="429" y="2501"/>
                    <a:pt x="1" y="2501"/>
                  </a:cubicBezTo>
                  <a:lnTo>
                    <a:pt x="524" y="2501"/>
                  </a:lnTo>
                  <a:cubicBezTo>
                    <a:pt x="929" y="2501"/>
                    <a:pt x="1310" y="2287"/>
                    <a:pt x="1549" y="1953"/>
                  </a:cubicBezTo>
                  <a:cubicBezTo>
                    <a:pt x="1715" y="1763"/>
                    <a:pt x="1787" y="1525"/>
                    <a:pt x="1787" y="1239"/>
                  </a:cubicBezTo>
                  <a:cubicBezTo>
                    <a:pt x="1787" y="977"/>
                    <a:pt x="1739" y="715"/>
                    <a:pt x="1549" y="525"/>
                  </a:cubicBezTo>
                  <a:cubicBezTo>
                    <a:pt x="1429" y="382"/>
                    <a:pt x="1287" y="239"/>
                    <a:pt x="1120" y="144"/>
                  </a:cubicBezTo>
                  <a:cubicBezTo>
                    <a:pt x="929" y="48"/>
                    <a:pt x="715" y="1"/>
                    <a:pt x="5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06"/>
            <p:cNvSpPr/>
            <p:nvPr/>
          </p:nvSpPr>
          <p:spPr>
            <a:xfrm>
              <a:off x="3334722" y="2464705"/>
              <a:ext cx="53279" cy="74567"/>
            </a:xfrm>
            <a:custGeom>
              <a:avLst/>
              <a:gdLst/>
              <a:ahLst/>
              <a:cxnLst/>
              <a:rect l="l" t="t" r="r" b="b"/>
              <a:pathLst>
                <a:path w="1787" h="2501" extrusionOk="0">
                  <a:moveTo>
                    <a:pt x="1" y="0"/>
                  </a:moveTo>
                  <a:cubicBezTo>
                    <a:pt x="215" y="0"/>
                    <a:pt x="429" y="48"/>
                    <a:pt x="596" y="143"/>
                  </a:cubicBezTo>
                  <a:cubicBezTo>
                    <a:pt x="786" y="238"/>
                    <a:pt x="929" y="357"/>
                    <a:pt x="1048" y="524"/>
                  </a:cubicBezTo>
                  <a:cubicBezTo>
                    <a:pt x="1191" y="738"/>
                    <a:pt x="1287" y="1000"/>
                    <a:pt x="1287" y="1239"/>
                  </a:cubicBezTo>
                  <a:cubicBezTo>
                    <a:pt x="1287" y="1477"/>
                    <a:pt x="1191" y="1739"/>
                    <a:pt x="1048" y="1953"/>
                  </a:cubicBezTo>
                  <a:cubicBezTo>
                    <a:pt x="810" y="2286"/>
                    <a:pt x="429" y="2501"/>
                    <a:pt x="1" y="2501"/>
                  </a:cubicBezTo>
                  <a:lnTo>
                    <a:pt x="524" y="2501"/>
                  </a:lnTo>
                  <a:cubicBezTo>
                    <a:pt x="929" y="2501"/>
                    <a:pt x="1310" y="2286"/>
                    <a:pt x="1549" y="1953"/>
                  </a:cubicBezTo>
                  <a:cubicBezTo>
                    <a:pt x="1715" y="1762"/>
                    <a:pt x="1787" y="1524"/>
                    <a:pt x="1787" y="1239"/>
                  </a:cubicBezTo>
                  <a:cubicBezTo>
                    <a:pt x="1787" y="1000"/>
                    <a:pt x="1739" y="738"/>
                    <a:pt x="1549" y="524"/>
                  </a:cubicBezTo>
                  <a:cubicBezTo>
                    <a:pt x="1429" y="381"/>
                    <a:pt x="1287" y="238"/>
                    <a:pt x="1120" y="143"/>
                  </a:cubicBezTo>
                  <a:cubicBezTo>
                    <a:pt x="929" y="48"/>
                    <a:pt x="715" y="0"/>
                    <a:pt x="524"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06"/>
            <p:cNvSpPr/>
            <p:nvPr/>
          </p:nvSpPr>
          <p:spPr>
            <a:xfrm>
              <a:off x="3052847" y="2453345"/>
              <a:ext cx="97286" cy="97286"/>
            </a:xfrm>
            <a:custGeom>
              <a:avLst/>
              <a:gdLst/>
              <a:ahLst/>
              <a:cxnLst/>
              <a:rect l="l" t="t" r="r" b="b"/>
              <a:pathLst>
                <a:path w="3263" h="3263" extrusionOk="0">
                  <a:moveTo>
                    <a:pt x="1643" y="0"/>
                  </a:moveTo>
                  <a:cubicBezTo>
                    <a:pt x="738" y="0"/>
                    <a:pt x="0" y="715"/>
                    <a:pt x="0" y="1620"/>
                  </a:cubicBezTo>
                  <a:cubicBezTo>
                    <a:pt x="0" y="2524"/>
                    <a:pt x="738" y="3263"/>
                    <a:pt x="1643" y="3263"/>
                  </a:cubicBezTo>
                  <a:cubicBezTo>
                    <a:pt x="2525" y="3263"/>
                    <a:pt x="3263" y="2524"/>
                    <a:pt x="3263" y="1620"/>
                  </a:cubicBezTo>
                  <a:cubicBezTo>
                    <a:pt x="3263" y="715"/>
                    <a:pt x="2525" y="0"/>
                    <a:pt x="1643" y="0"/>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06"/>
            <p:cNvSpPr/>
            <p:nvPr/>
          </p:nvSpPr>
          <p:spPr>
            <a:xfrm>
              <a:off x="3074851" y="2454746"/>
              <a:ext cx="74567" cy="95885"/>
            </a:xfrm>
            <a:custGeom>
              <a:avLst/>
              <a:gdLst/>
              <a:ahLst/>
              <a:cxnLst/>
              <a:rect l="l" t="t" r="r" b="b"/>
              <a:pathLst>
                <a:path w="2501" h="3216" extrusionOk="0">
                  <a:moveTo>
                    <a:pt x="1334" y="1"/>
                  </a:moveTo>
                  <a:lnTo>
                    <a:pt x="1334" y="1"/>
                  </a:lnTo>
                  <a:cubicBezTo>
                    <a:pt x="1787" y="310"/>
                    <a:pt x="2096" y="810"/>
                    <a:pt x="2096" y="1382"/>
                  </a:cubicBezTo>
                  <a:cubicBezTo>
                    <a:pt x="2096" y="2287"/>
                    <a:pt x="1334" y="3001"/>
                    <a:pt x="453" y="3001"/>
                  </a:cubicBezTo>
                  <a:cubicBezTo>
                    <a:pt x="310" y="3001"/>
                    <a:pt x="143" y="2978"/>
                    <a:pt x="0" y="2954"/>
                  </a:cubicBezTo>
                  <a:lnTo>
                    <a:pt x="0" y="2954"/>
                  </a:lnTo>
                  <a:cubicBezTo>
                    <a:pt x="239" y="3120"/>
                    <a:pt x="548" y="3216"/>
                    <a:pt x="858" y="3216"/>
                  </a:cubicBezTo>
                  <a:cubicBezTo>
                    <a:pt x="1787" y="3216"/>
                    <a:pt x="2501" y="2477"/>
                    <a:pt x="2501" y="1573"/>
                  </a:cubicBezTo>
                  <a:cubicBezTo>
                    <a:pt x="2501" y="834"/>
                    <a:pt x="2001" y="215"/>
                    <a:pt x="1334" y="1"/>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06"/>
            <p:cNvSpPr/>
            <p:nvPr/>
          </p:nvSpPr>
          <p:spPr>
            <a:xfrm>
              <a:off x="3052847" y="2576184"/>
              <a:ext cx="97286" cy="98002"/>
            </a:xfrm>
            <a:custGeom>
              <a:avLst/>
              <a:gdLst/>
              <a:ahLst/>
              <a:cxnLst/>
              <a:rect l="l" t="t" r="r" b="b"/>
              <a:pathLst>
                <a:path w="3263" h="3287" extrusionOk="0">
                  <a:moveTo>
                    <a:pt x="1643" y="0"/>
                  </a:moveTo>
                  <a:cubicBezTo>
                    <a:pt x="738" y="0"/>
                    <a:pt x="0" y="738"/>
                    <a:pt x="0" y="1643"/>
                  </a:cubicBezTo>
                  <a:cubicBezTo>
                    <a:pt x="0" y="2548"/>
                    <a:pt x="738" y="3286"/>
                    <a:pt x="1643" y="3286"/>
                  </a:cubicBezTo>
                  <a:cubicBezTo>
                    <a:pt x="2525" y="3286"/>
                    <a:pt x="3263" y="2548"/>
                    <a:pt x="3263" y="1643"/>
                  </a:cubicBezTo>
                  <a:cubicBezTo>
                    <a:pt x="3263" y="738"/>
                    <a:pt x="2525" y="0"/>
                    <a:pt x="1643" y="0"/>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06"/>
            <p:cNvSpPr/>
            <p:nvPr/>
          </p:nvSpPr>
          <p:spPr>
            <a:xfrm>
              <a:off x="3074851" y="2578301"/>
              <a:ext cx="74567" cy="95885"/>
            </a:xfrm>
            <a:custGeom>
              <a:avLst/>
              <a:gdLst/>
              <a:ahLst/>
              <a:cxnLst/>
              <a:rect l="l" t="t" r="r" b="b"/>
              <a:pathLst>
                <a:path w="2501" h="3216" extrusionOk="0">
                  <a:moveTo>
                    <a:pt x="1334" y="0"/>
                  </a:moveTo>
                  <a:lnTo>
                    <a:pt x="1334" y="0"/>
                  </a:lnTo>
                  <a:cubicBezTo>
                    <a:pt x="1787" y="286"/>
                    <a:pt x="2096" y="810"/>
                    <a:pt x="2096" y="1358"/>
                  </a:cubicBezTo>
                  <a:cubicBezTo>
                    <a:pt x="2096" y="2287"/>
                    <a:pt x="1334" y="3001"/>
                    <a:pt x="453" y="3001"/>
                  </a:cubicBezTo>
                  <a:cubicBezTo>
                    <a:pt x="310" y="3001"/>
                    <a:pt x="143" y="2977"/>
                    <a:pt x="0" y="2953"/>
                  </a:cubicBezTo>
                  <a:lnTo>
                    <a:pt x="0" y="2953"/>
                  </a:lnTo>
                  <a:cubicBezTo>
                    <a:pt x="239" y="3120"/>
                    <a:pt x="548" y="3215"/>
                    <a:pt x="858" y="3215"/>
                  </a:cubicBezTo>
                  <a:cubicBezTo>
                    <a:pt x="1787" y="3215"/>
                    <a:pt x="2501" y="2477"/>
                    <a:pt x="2501" y="1572"/>
                  </a:cubicBezTo>
                  <a:cubicBezTo>
                    <a:pt x="2501" y="834"/>
                    <a:pt x="2001" y="215"/>
                    <a:pt x="1334" y="0"/>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06"/>
            <p:cNvSpPr/>
            <p:nvPr/>
          </p:nvSpPr>
          <p:spPr>
            <a:xfrm>
              <a:off x="3052847" y="2699709"/>
              <a:ext cx="97286" cy="98032"/>
            </a:xfrm>
            <a:custGeom>
              <a:avLst/>
              <a:gdLst/>
              <a:ahLst/>
              <a:cxnLst/>
              <a:rect l="l" t="t" r="r" b="b"/>
              <a:pathLst>
                <a:path w="3263" h="3288" extrusionOk="0">
                  <a:moveTo>
                    <a:pt x="1643" y="1"/>
                  </a:moveTo>
                  <a:cubicBezTo>
                    <a:pt x="738" y="1"/>
                    <a:pt x="0" y="739"/>
                    <a:pt x="0" y="1644"/>
                  </a:cubicBezTo>
                  <a:cubicBezTo>
                    <a:pt x="0" y="2549"/>
                    <a:pt x="738" y="3287"/>
                    <a:pt x="1643" y="3287"/>
                  </a:cubicBezTo>
                  <a:cubicBezTo>
                    <a:pt x="2525" y="3287"/>
                    <a:pt x="3263" y="2549"/>
                    <a:pt x="3263" y="1644"/>
                  </a:cubicBezTo>
                  <a:cubicBezTo>
                    <a:pt x="3263" y="739"/>
                    <a:pt x="2525" y="1"/>
                    <a:pt x="1643"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06"/>
            <p:cNvSpPr/>
            <p:nvPr/>
          </p:nvSpPr>
          <p:spPr>
            <a:xfrm>
              <a:off x="3074851" y="2701856"/>
              <a:ext cx="74567" cy="95885"/>
            </a:xfrm>
            <a:custGeom>
              <a:avLst/>
              <a:gdLst/>
              <a:ahLst/>
              <a:cxnLst/>
              <a:rect l="l" t="t" r="r" b="b"/>
              <a:pathLst>
                <a:path w="2501" h="3216" extrusionOk="0">
                  <a:moveTo>
                    <a:pt x="1334" y="0"/>
                  </a:moveTo>
                  <a:lnTo>
                    <a:pt x="1334" y="0"/>
                  </a:lnTo>
                  <a:cubicBezTo>
                    <a:pt x="1787" y="286"/>
                    <a:pt x="2096" y="786"/>
                    <a:pt x="2096" y="1358"/>
                  </a:cubicBezTo>
                  <a:cubicBezTo>
                    <a:pt x="2096" y="2286"/>
                    <a:pt x="1334" y="3001"/>
                    <a:pt x="453" y="3001"/>
                  </a:cubicBezTo>
                  <a:cubicBezTo>
                    <a:pt x="310" y="3001"/>
                    <a:pt x="143" y="2977"/>
                    <a:pt x="0" y="2929"/>
                  </a:cubicBezTo>
                  <a:lnTo>
                    <a:pt x="0" y="2929"/>
                  </a:lnTo>
                  <a:cubicBezTo>
                    <a:pt x="239" y="3120"/>
                    <a:pt x="548" y="3215"/>
                    <a:pt x="858" y="3215"/>
                  </a:cubicBezTo>
                  <a:cubicBezTo>
                    <a:pt x="1787" y="3215"/>
                    <a:pt x="2501" y="2453"/>
                    <a:pt x="2501" y="1572"/>
                  </a:cubicBezTo>
                  <a:cubicBezTo>
                    <a:pt x="2501" y="834"/>
                    <a:pt x="2001" y="191"/>
                    <a:pt x="1334" y="0"/>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06"/>
            <p:cNvSpPr/>
            <p:nvPr/>
          </p:nvSpPr>
          <p:spPr>
            <a:xfrm>
              <a:off x="3184900" y="2485993"/>
              <a:ext cx="167590" cy="10674"/>
            </a:xfrm>
            <a:custGeom>
              <a:avLst/>
              <a:gdLst/>
              <a:ahLst/>
              <a:cxnLst/>
              <a:rect l="l" t="t" r="r" b="b"/>
              <a:pathLst>
                <a:path w="5621" h="358" extrusionOk="0">
                  <a:moveTo>
                    <a:pt x="191" y="1"/>
                  </a:moveTo>
                  <a:cubicBezTo>
                    <a:pt x="96" y="1"/>
                    <a:pt x="1" y="48"/>
                    <a:pt x="1" y="143"/>
                  </a:cubicBezTo>
                  <a:cubicBezTo>
                    <a:pt x="1" y="263"/>
                    <a:pt x="96" y="358"/>
                    <a:pt x="191" y="358"/>
                  </a:cubicBezTo>
                  <a:lnTo>
                    <a:pt x="5454" y="358"/>
                  </a:lnTo>
                  <a:cubicBezTo>
                    <a:pt x="5549" y="358"/>
                    <a:pt x="5621" y="286"/>
                    <a:pt x="5621" y="215"/>
                  </a:cubicBezTo>
                  <a:cubicBezTo>
                    <a:pt x="5621" y="96"/>
                    <a:pt x="5573" y="1"/>
                    <a:pt x="54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06"/>
            <p:cNvSpPr/>
            <p:nvPr/>
          </p:nvSpPr>
          <p:spPr>
            <a:xfrm>
              <a:off x="3184900" y="2507996"/>
              <a:ext cx="167590" cy="10704"/>
            </a:xfrm>
            <a:custGeom>
              <a:avLst/>
              <a:gdLst/>
              <a:ahLst/>
              <a:cxnLst/>
              <a:rect l="l" t="t" r="r" b="b"/>
              <a:pathLst>
                <a:path w="5621" h="359" extrusionOk="0">
                  <a:moveTo>
                    <a:pt x="191" y="1"/>
                  </a:moveTo>
                  <a:cubicBezTo>
                    <a:pt x="96" y="1"/>
                    <a:pt x="1" y="72"/>
                    <a:pt x="1" y="144"/>
                  </a:cubicBezTo>
                  <a:cubicBezTo>
                    <a:pt x="1" y="239"/>
                    <a:pt x="96" y="358"/>
                    <a:pt x="191" y="358"/>
                  </a:cubicBezTo>
                  <a:lnTo>
                    <a:pt x="5454" y="358"/>
                  </a:lnTo>
                  <a:cubicBezTo>
                    <a:pt x="5549" y="358"/>
                    <a:pt x="5621" y="287"/>
                    <a:pt x="5621" y="215"/>
                  </a:cubicBezTo>
                  <a:cubicBezTo>
                    <a:pt x="5621" y="96"/>
                    <a:pt x="5573" y="1"/>
                    <a:pt x="54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06"/>
            <p:cNvSpPr/>
            <p:nvPr/>
          </p:nvSpPr>
          <p:spPr>
            <a:xfrm>
              <a:off x="3045752" y="2448276"/>
              <a:ext cx="351489" cy="108050"/>
            </a:xfrm>
            <a:custGeom>
              <a:avLst/>
              <a:gdLst/>
              <a:ahLst/>
              <a:cxnLst/>
              <a:rect l="l" t="t" r="r" b="b"/>
              <a:pathLst>
                <a:path w="11789" h="3624" extrusionOk="0">
                  <a:moveTo>
                    <a:pt x="1881" y="361"/>
                  </a:moveTo>
                  <a:cubicBezTo>
                    <a:pt x="2667" y="361"/>
                    <a:pt x="3334" y="1027"/>
                    <a:pt x="3334" y="1837"/>
                  </a:cubicBezTo>
                  <a:cubicBezTo>
                    <a:pt x="3334" y="2623"/>
                    <a:pt x="2667" y="3290"/>
                    <a:pt x="1881" y="3290"/>
                  </a:cubicBezTo>
                  <a:cubicBezTo>
                    <a:pt x="1072" y="3290"/>
                    <a:pt x="405" y="2623"/>
                    <a:pt x="405" y="1837"/>
                  </a:cubicBezTo>
                  <a:cubicBezTo>
                    <a:pt x="405" y="1027"/>
                    <a:pt x="1072" y="361"/>
                    <a:pt x="1881" y="361"/>
                  </a:cubicBezTo>
                  <a:close/>
                  <a:moveTo>
                    <a:pt x="1884" y="1"/>
                  </a:moveTo>
                  <a:cubicBezTo>
                    <a:pt x="1851" y="1"/>
                    <a:pt x="1819" y="2"/>
                    <a:pt x="1786" y="3"/>
                  </a:cubicBezTo>
                  <a:cubicBezTo>
                    <a:pt x="857" y="27"/>
                    <a:pt x="119" y="789"/>
                    <a:pt x="48" y="1694"/>
                  </a:cubicBezTo>
                  <a:cubicBezTo>
                    <a:pt x="0" y="2742"/>
                    <a:pt x="834" y="3623"/>
                    <a:pt x="1834" y="3623"/>
                  </a:cubicBezTo>
                  <a:cubicBezTo>
                    <a:pt x="2262" y="3623"/>
                    <a:pt x="2620" y="3457"/>
                    <a:pt x="2905" y="3266"/>
                  </a:cubicBezTo>
                  <a:lnTo>
                    <a:pt x="8240" y="3266"/>
                  </a:lnTo>
                  <a:cubicBezTo>
                    <a:pt x="8335" y="3266"/>
                    <a:pt x="8430" y="3195"/>
                    <a:pt x="8430" y="3099"/>
                  </a:cubicBezTo>
                  <a:cubicBezTo>
                    <a:pt x="8430" y="2980"/>
                    <a:pt x="8359" y="2885"/>
                    <a:pt x="8240" y="2885"/>
                  </a:cubicBezTo>
                  <a:lnTo>
                    <a:pt x="3263" y="2885"/>
                  </a:lnTo>
                  <a:cubicBezTo>
                    <a:pt x="3501" y="2599"/>
                    <a:pt x="3620" y="2218"/>
                    <a:pt x="3620" y="1790"/>
                  </a:cubicBezTo>
                  <a:cubicBezTo>
                    <a:pt x="3620" y="1385"/>
                    <a:pt x="3477" y="1027"/>
                    <a:pt x="3263" y="694"/>
                  </a:cubicBezTo>
                  <a:lnTo>
                    <a:pt x="10216" y="694"/>
                  </a:lnTo>
                  <a:cubicBezTo>
                    <a:pt x="10574" y="694"/>
                    <a:pt x="10883" y="861"/>
                    <a:pt x="11098" y="1170"/>
                  </a:cubicBezTo>
                  <a:cubicBezTo>
                    <a:pt x="11360" y="1551"/>
                    <a:pt x="11360" y="2028"/>
                    <a:pt x="11098" y="2409"/>
                  </a:cubicBezTo>
                  <a:cubicBezTo>
                    <a:pt x="10883" y="2718"/>
                    <a:pt x="10574" y="2885"/>
                    <a:pt x="10216" y="2885"/>
                  </a:cubicBezTo>
                  <a:lnTo>
                    <a:pt x="9073" y="2885"/>
                  </a:lnTo>
                  <a:cubicBezTo>
                    <a:pt x="8978" y="2885"/>
                    <a:pt x="8907" y="2956"/>
                    <a:pt x="8907" y="3052"/>
                  </a:cubicBezTo>
                  <a:cubicBezTo>
                    <a:pt x="8907" y="3171"/>
                    <a:pt x="8954" y="3266"/>
                    <a:pt x="9073" y="3266"/>
                  </a:cubicBezTo>
                  <a:lnTo>
                    <a:pt x="10240" y="3266"/>
                  </a:lnTo>
                  <a:cubicBezTo>
                    <a:pt x="10717" y="3266"/>
                    <a:pt x="11121" y="3028"/>
                    <a:pt x="11431" y="2623"/>
                  </a:cubicBezTo>
                  <a:cubicBezTo>
                    <a:pt x="11788" y="2123"/>
                    <a:pt x="11788" y="1480"/>
                    <a:pt x="11431" y="1004"/>
                  </a:cubicBezTo>
                  <a:cubicBezTo>
                    <a:pt x="11169" y="599"/>
                    <a:pt x="10717" y="361"/>
                    <a:pt x="10240" y="361"/>
                  </a:cubicBezTo>
                  <a:lnTo>
                    <a:pt x="2953" y="361"/>
                  </a:lnTo>
                  <a:cubicBezTo>
                    <a:pt x="2644" y="140"/>
                    <a:pt x="2294" y="1"/>
                    <a:pt x="18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06"/>
            <p:cNvSpPr/>
            <p:nvPr/>
          </p:nvSpPr>
          <p:spPr>
            <a:xfrm>
              <a:off x="3079115" y="2475349"/>
              <a:ext cx="42635" cy="50626"/>
            </a:xfrm>
            <a:custGeom>
              <a:avLst/>
              <a:gdLst/>
              <a:ahLst/>
              <a:cxnLst/>
              <a:rect l="l" t="t" r="r" b="b"/>
              <a:pathLst>
                <a:path w="1430" h="1698" extrusionOk="0">
                  <a:moveTo>
                    <a:pt x="762" y="596"/>
                  </a:moveTo>
                  <a:lnTo>
                    <a:pt x="905" y="1001"/>
                  </a:lnTo>
                  <a:lnTo>
                    <a:pt x="572" y="1001"/>
                  </a:lnTo>
                  <a:lnTo>
                    <a:pt x="762" y="596"/>
                  </a:lnTo>
                  <a:close/>
                  <a:moveTo>
                    <a:pt x="715" y="0"/>
                  </a:moveTo>
                  <a:cubicBezTo>
                    <a:pt x="643" y="0"/>
                    <a:pt x="572" y="48"/>
                    <a:pt x="548" y="119"/>
                  </a:cubicBezTo>
                  <a:lnTo>
                    <a:pt x="48" y="1453"/>
                  </a:lnTo>
                  <a:cubicBezTo>
                    <a:pt x="0" y="1548"/>
                    <a:pt x="48" y="1667"/>
                    <a:pt x="119" y="1691"/>
                  </a:cubicBezTo>
                  <a:lnTo>
                    <a:pt x="191" y="1691"/>
                  </a:lnTo>
                  <a:cubicBezTo>
                    <a:pt x="238" y="1691"/>
                    <a:pt x="334" y="1667"/>
                    <a:pt x="334" y="1572"/>
                  </a:cubicBezTo>
                  <a:lnTo>
                    <a:pt x="429" y="1358"/>
                  </a:lnTo>
                  <a:lnTo>
                    <a:pt x="1001" y="1358"/>
                  </a:lnTo>
                  <a:lnTo>
                    <a:pt x="1072" y="1572"/>
                  </a:lnTo>
                  <a:cubicBezTo>
                    <a:pt x="1111" y="1651"/>
                    <a:pt x="1167" y="1697"/>
                    <a:pt x="1239" y="1697"/>
                  </a:cubicBezTo>
                  <a:cubicBezTo>
                    <a:pt x="1254" y="1697"/>
                    <a:pt x="1270" y="1695"/>
                    <a:pt x="1286" y="1691"/>
                  </a:cubicBezTo>
                  <a:cubicBezTo>
                    <a:pt x="1382" y="1667"/>
                    <a:pt x="1429" y="1572"/>
                    <a:pt x="1405" y="1453"/>
                  </a:cubicBezTo>
                  <a:lnTo>
                    <a:pt x="905" y="119"/>
                  </a:lnTo>
                  <a:cubicBezTo>
                    <a:pt x="881" y="24"/>
                    <a:pt x="78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06"/>
            <p:cNvSpPr/>
            <p:nvPr/>
          </p:nvSpPr>
          <p:spPr>
            <a:xfrm>
              <a:off x="3185615" y="2608116"/>
              <a:ext cx="168306" cy="10674"/>
            </a:xfrm>
            <a:custGeom>
              <a:avLst/>
              <a:gdLst/>
              <a:ahLst/>
              <a:cxnLst/>
              <a:rect l="l" t="t" r="r" b="b"/>
              <a:pathLst>
                <a:path w="5645" h="358" extrusionOk="0">
                  <a:moveTo>
                    <a:pt x="191" y="1"/>
                  </a:moveTo>
                  <a:cubicBezTo>
                    <a:pt x="96" y="1"/>
                    <a:pt x="1" y="72"/>
                    <a:pt x="1" y="167"/>
                  </a:cubicBezTo>
                  <a:cubicBezTo>
                    <a:pt x="1" y="286"/>
                    <a:pt x="72" y="358"/>
                    <a:pt x="191" y="358"/>
                  </a:cubicBezTo>
                  <a:lnTo>
                    <a:pt x="5454" y="358"/>
                  </a:lnTo>
                  <a:cubicBezTo>
                    <a:pt x="5549" y="358"/>
                    <a:pt x="5621" y="310"/>
                    <a:pt x="5621" y="215"/>
                  </a:cubicBezTo>
                  <a:cubicBezTo>
                    <a:pt x="5645" y="96"/>
                    <a:pt x="5549" y="1"/>
                    <a:pt x="54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06"/>
            <p:cNvSpPr/>
            <p:nvPr/>
          </p:nvSpPr>
          <p:spPr>
            <a:xfrm>
              <a:off x="3185615" y="2631551"/>
              <a:ext cx="168306" cy="10674"/>
            </a:xfrm>
            <a:custGeom>
              <a:avLst/>
              <a:gdLst/>
              <a:ahLst/>
              <a:cxnLst/>
              <a:rect l="l" t="t" r="r" b="b"/>
              <a:pathLst>
                <a:path w="5645" h="358" extrusionOk="0">
                  <a:moveTo>
                    <a:pt x="191" y="1"/>
                  </a:moveTo>
                  <a:cubicBezTo>
                    <a:pt x="96" y="1"/>
                    <a:pt x="1" y="48"/>
                    <a:pt x="1" y="143"/>
                  </a:cubicBezTo>
                  <a:cubicBezTo>
                    <a:pt x="1" y="262"/>
                    <a:pt x="72" y="358"/>
                    <a:pt x="191" y="358"/>
                  </a:cubicBezTo>
                  <a:lnTo>
                    <a:pt x="5454" y="358"/>
                  </a:lnTo>
                  <a:cubicBezTo>
                    <a:pt x="5549" y="358"/>
                    <a:pt x="5621" y="286"/>
                    <a:pt x="5621" y="215"/>
                  </a:cubicBezTo>
                  <a:cubicBezTo>
                    <a:pt x="5645" y="96"/>
                    <a:pt x="5549" y="1"/>
                    <a:pt x="54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06"/>
            <p:cNvSpPr/>
            <p:nvPr/>
          </p:nvSpPr>
          <p:spPr>
            <a:xfrm>
              <a:off x="3045752" y="2571831"/>
              <a:ext cx="350773" cy="107334"/>
            </a:xfrm>
            <a:custGeom>
              <a:avLst/>
              <a:gdLst/>
              <a:ahLst/>
              <a:cxnLst/>
              <a:rect l="l" t="t" r="r" b="b"/>
              <a:pathLst>
                <a:path w="11765" h="3600" extrusionOk="0">
                  <a:moveTo>
                    <a:pt x="10240" y="694"/>
                  </a:moveTo>
                  <a:cubicBezTo>
                    <a:pt x="10598" y="694"/>
                    <a:pt x="10931" y="860"/>
                    <a:pt x="11121" y="1170"/>
                  </a:cubicBezTo>
                  <a:cubicBezTo>
                    <a:pt x="11360" y="1551"/>
                    <a:pt x="11360" y="2051"/>
                    <a:pt x="11121" y="2408"/>
                  </a:cubicBezTo>
                  <a:cubicBezTo>
                    <a:pt x="10931" y="2718"/>
                    <a:pt x="10598" y="2885"/>
                    <a:pt x="10240" y="2885"/>
                  </a:cubicBezTo>
                  <a:lnTo>
                    <a:pt x="3310" y="2885"/>
                  </a:lnTo>
                  <a:cubicBezTo>
                    <a:pt x="3548" y="2599"/>
                    <a:pt x="3668" y="2218"/>
                    <a:pt x="3668" y="1789"/>
                  </a:cubicBezTo>
                  <a:cubicBezTo>
                    <a:pt x="3668" y="1384"/>
                    <a:pt x="3501" y="1027"/>
                    <a:pt x="3310" y="694"/>
                  </a:cubicBezTo>
                  <a:close/>
                  <a:moveTo>
                    <a:pt x="1881" y="337"/>
                  </a:moveTo>
                  <a:cubicBezTo>
                    <a:pt x="2667" y="337"/>
                    <a:pt x="3334" y="980"/>
                    <a:pt x="3334" y="1789"/>
                  </a:cubicBezTo>
                  <a:cubicBezTo>
                    <a:pt x="3286" y="2599"/>
                    <a:pt x="2643" y="3242"/>
                    <a:pt x="1881" y="3242"/>
                  </a:cubicBezTo>
                  <a:cubicBezTo>
                    <a:pt x="1072" y="3242"/>
                    <a:pt x="405" y="2599"/>
                    <a:pt x="405" y="1789"/>
                  </a:cubicBezTo>
                  <a:cubicBezTo>
                    <a:pt x="405" y="980"/>
                    <a:pt x="1072" y="337"/>
                    <a:pt x="1881" y="337"/>
                  </a:cubicBezTo>
                  <a:close/>
                  <a:moveTo>
                    <a:pt x="1884" y="1"/>
                  </a:moveTo>
                  <a:cubicBezTo>
                    <a:pt x="1851" y="1"/>
                    <a:pt x="1819" y="1"/>
                    <a:pt x="1786" y="3"/>
                  </a:cubicBezTo>
                  <a:cubicBezTo>
                    <a:pt x="857" y="27"/>
                    <a:pt x="119" y="789"/>
                    <a:pt x="48" y="1694"/>
                  </a:cubicBezTo>
                  <a:cubicBezTo>
                    <a:pt x="0" y="2742"/>
                    <a:pt x="834" y="3599"/>
                    <a:pt x="1834" y="3599"/>
                  </a:cubicBezTo>
                  <a:cubicBezTo>
                    <a:pt x="2262" y="3599"/>
                    <a:pt x="2620" y="3456"/>
                    <a:pt x="2905" y="3242"/>
                  </a:cubicBezTo>
                  <a:lnTo>
                    <a:pt x="10216" y="3242"/>
                  </a:lnTo>
                  <a:cubicBezTo>
                    <a:pt x="10669" y="3242"/>
                    <a:pt x="11098" y="3004"/>
                    <a:pt x="11407" y="2623"/>
                  </a:cubicBezTo>
                  <a:cubicBezTo>
                    <a:pt x="11764" y="2123"/>
                    <a:pt x="11764" y="1456"/>
                    <a:pt x="11407" y="980"/>
                  </a:cubicBezTo>
                  <a:cubicBezTo>
                    <a:pt x="11121" y="598"/>
                    <a:pt x="10693" y="360"/>
                    <a:pt x="10240" y="360"/>
                  </a:cubicBezTo>
                  <a:lnTo>
                    <a:pt x="2953" y="360"/>
                  </a:lnTo>
                  <a:cubicBezTo>
                    <a:pt x="2644" y="139"/>
                    <a:pt x="2294" y="1"/>
                    <a:pt x="18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06"/>
            <p:cNvSpPr/>
            <p:nvPr/>
          </p:nvSpPr>
          <p:spPr>
            <a:xfrm>
              <a:off x="3084094" y="2600305"/>
              <a:ext cx="35510" cy="51878"/>
            </a:xfrm>
            <a:custGeom>
              <a:avLst/>
              <a:gdLst/>
              <a:ahLst/>
              <a:cxnLst/>
              <a:rect l="l" t="t" r="r" b="b"/>
              <a:pathLst>
                <a:path w="1191" h="1740" extrusionOk="0">
                  <a:moveTo>
                    <a:pt x="524" y="334"/>
                  </a:moveTo>
                  <a:cubicBezTo>
                    <a:pt x="595" y="334"/>
                    <a:pt x="643" y="358"/>
                    <a:pt x="667" y="453"/>
                  </a:cubicBezTo>
                  <a:cubicBezTo>
                    <a:pt x="714" y="548"/>
                    <a:pt x="619" y="620"/>
                    <a:pt x="524" y="620"/>
                  </a:cubicBezTo>
                  <a:lnTo>
                    <a:pt x="286" y="620"/>
                  </a:lnTo>
                  <a:lnTo>
                    <a:pt x="286" y="334"/>
                  </a:lnTo>
                  <a:close/>
                  <a:moveTo>
                    <a:pt x="619" y="953"/>
                  </a:moveTo>
                  <a:cubicBezTo>
                    <a:pt x="714" y="953"/>
                    <a:pt x="786" y="1025"/>
                    <a:pt x="834" y="1096"/>
                  </a:cubicBezTo>
                  <a:cubicBezTo>
                    <a:pt x="810" y="1263"/>
                    <a:pt x="738" y="1334"/>
                    <a:pt x="619" y="1334"/>
                  </a:cubicBezTo>
                  <a:lnTo>
                    <a:pt x="310" y="1334"/>
                  </a:lnTo>
                  <a:lnTo>
                    <a:pt x="310" y="953"/>
                  </a:lnTo>
                  <a:close/>
                  <a:moveTo>
                    <a:pt x="167" y="1"/>
                  </a:moveTo>
                  <a:cubicBezTo>
                    <a:pt x="71" y="1"/>
                    <a:pt x="0" y="96"/>
                    <a:pt x="0" y="191"/>
                  </a:cubicBezTo>
                  <a:lnTo>
                    <a:pt x="0" y="1549"/>
                  </a:lnTo>
                  <a:lnTo>
                    <a:pt x="0" y="1620"/>
                  </a:lnTo>
                  <a:cubicBezTo>
                    <a:pt x="24" y="1692"/>
                    <a:pt x="71" y="1739"/>
                    <a:pt x="167" y="1739"/>
                  </a:cubicBezTo>
                  <a:lnTo>
                    <a:pt x="643" y="1739"/>
                  </a:lnTo>
                  <a:cubicBezTo>
                    <a:pt x="953" y="1739"/>
                    <a:pt x="1191" y="1501"/>
                    <a:pt x="1191" y="1191"/>
                  </a:cubicBezTo>
                  <a:cubicBezTo>
                    <a:pt x="1143" y="977"/>
                    <a:pt x="1096" y="834"/>
                    <a:pt x="976" y="739"/>
                  </a:cubicBezTo>
                  <a:cubicBezTo>
                    <a:pt x="1024" y="668"/>
                    <a:pt x="1048" y="548"/>
                    <a:pt x="1024" y="382"/>
                  </a:cubicBezTo>
                  <a:cubicBezTo>
                    <a:pt x="1000" y="144"/>
                    <a:pt x="786" y="1"/>
                    <a:pt x="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06"/>
            <p:cNvSpPr/>
            <p:nvPr/>
          </p:nvSpPr>
          <p:spPr>
            <a:xfrm>
              <a:off x="3185615" y="2732387"/>
              <a:ext cx="168306" cy="10674"/>
            </a:xfrm>
            <a:custGeom>
              <a:avLst/>
              <a:gdLst/>
              <a:ahLst/>
              <a:cxnLst/>
              <a:rect l="l" t="t" r="r" b="b"/>
              <a:pathLst>
                <a:path w="5645" h="358" extrusionOk="0">
                  <a:moveTo>
                    <a:pt x="191" y="0"/>
                  </a:moveTo>
                  <a:cubicBezTo>
                    <a:pt x="96" y="0"/>
                    <a:pt x="1" y="72"/>
                    <a:pt x="1" y="167"/>
                  </a:cubicBezTo>
                  <a:cubicBezTo>
                    <a:pt x="1" y="286"/>
                    <a:pt x="72" y="357"/>
                    <a:pt x="191" y="357"/>
                  </a:cubicBezTo>
                  <a:lnTo>
                    <a:pt x="5454" y="357"/>
                  </a:lnTo>
                  <a:cubicBezTo>
                    <a:pt x="5549" y="357"/>
                    <a:pt x="5621" y="310"/>
                    <a:pt x="5621" y="215"/>
                  </a:cubicBezTo>
                  <a:cubicBezTo>
                    <a:pt x="5645" y="95"/>
                    <a:pt x="5549" y="0"/>
                    <a:pt x="5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06"/>
            <p:cNvSpPr/>
            <p:nvPr/>
          </p:nvSpPr>
          <p:spPr>
            <a:xfrm>
              <a:off x="3185615" y="2755106"/>
              <a:ext cx="168306" cy="10674"/>
            </a:xfrm>
            <a:custGeom>
              <a:avLst/>
              <a:gdLst/>
              <a:ahLst/>
              <a:cxnLst/>
              <a:rect l="l" t="t" r="r" b="b"/>
              <a:pathLst>
                <a:path w="5645" h="358" extrusionOk="0">
                  <a:moveTo>
                    <a:pt x="191" y="0"/>
                  </a:moveTo>
                  <a:cubicBezTo>
                    <a:pt x="96" y="0"/>
                    <a:pt x="1" y="48"/>
                    <a:pt x="1" y="143"/>
                  </a:cubicBezTo>
                  <a:cubicBezTo>
                    <a:pt x="1" y="262"/>
                    <a:pt x="72" y="357"/>
                    <a:pt x="191" y="357"/>
                  </a:cubicBezTo>
                  <a:lnTo>
                    <a:pt x="5454" y="357"/>
                  </a:lnTo>
                  <a:cubicBezTo>
                    <a:pt x="5549" y="357"/>
                    <a:pt x="5621" y="286"/>
                    <a:pt x="5621" y="191"/>
                  </a:cubicBezTo>
                  <a:cubicBezTo>
                    <a:pt x="5645" y="72"/>
                    <a:pt x="5549" y="0"/>
                    <a:pt x="5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06"/>
            <p:cNvSpPr/>
            <p:nvPr/>
          </p:nvSpPr>
          <p:spPr>
            <a:xfrm>
              <a:off x="3046437" y="2694044"/>
              <a:ext cx="351519" cy="107155"/>
            </a:xfrm>
            <a:custGeom>
              <a:avLst/>
              <a:gdLst/>
              <a:ahLst/>
              <a:cxnLst/>
              <a:rect l="l" t="t" r="r" b="b"/>
              <a:pathLst>
                <a:path w="11790" h="3594" extrusionOk="0">
                  <a:moveTo>
                    <a:pt x="10217" y="715"/>
                  </a:moveTo>
                  <a:cubicBezTo>
                    <a:pt x="10575" y="715"/>
                    <a:pt x="10908" y="905"/>
                    <a:pt x="11098" y="1191"/>
                  </a:cubicBezTo>
                  <a:cubicBezTo>
                    <a:pt x="11337" y="1572"/>
                    <a:pt x="11337" y="2072"/>
                    <a:pt x="11098" y="2453"/>
                  </a:cubicBezTo>
                  <a:cubicBezTo>
                    <a:pt x="10908" y="2763"/>
                    <a:pt x="10575" y="2929"/>
                    <a:pt x="10217" y="2929"/>
                  </a:cubicBezTo>
                  <a:lnTo>
                    <a:pt x="3287" y="2929"/>
                  </a:lnTo>
                  <a:cubicBezTo>
                    <a:pt x="3525" y="2644"/>
                    <a:pt x="3645" y="2239"/>
                    <a:pt x="3645" y="1834"/>
                  </a:cubicBezTo>
                  <a:cubicBezTo>
                    <a:pt x="3645" y="1405"/>
                    <a:pt x="3478" y="1048"/>
                    <a:pt x="3287" y="715"/>
                  </a:cubicBezTo>
                  <a:close/>
                  <a:moveTo>
                    <a:pt x="1858" y="0"/>
                  </a:moveTo>
                  <a:cubicBezTo>
                    <a:pt x="1573" y="0"/>
                    <a:pt x="1334" y="72"/>
                    <a:pt x="1096" y="191"/>
                  </a:cubicBezTo>
                  <a:cubicBezTo>
                    <a:pt x="1025" y="215"/>
                    <a:pt x="977" y="310"/>
                    <a:pt x="1025" y="405"/>
                  </a:cubicBezTo>
                  <a:cubicBezTo>
                    <a:pt x="1043" y="493"/>
                    <a:pt x="1113" y="542"/>
                    <a:pt x="1187" y="542"/>
                  </a:cubicBezTo>
                  <a:cubicBezTo>
                    <a:pt x="1212" y="542"/>
                    <a:pt x="1238" y="536"/>
                    <a:pt x="1263" y="524"/>
                  </a:cubicBezTo>
                  <a:cubicBezTo>
                    <a:pt x="1430" y="429"/>
                    <a:pt x="1644" y="381"/>
                    <a:pt x="1882" y="381"/>
                  </a:cubicBezTo>
                  <a:cubicBezTo>
                    <a:pt x="2716" y="381"/>
                    <a:pt x="3359" y="1048"/>
                    <a:pt x="3335" y="1882"/>
                  </a:cubicBezTo>
                  <a:cubicBezTo>
                    <a:pt x="3311" y="2644"/>
                    <a:pt x="2716" y="3239"/>
                    <a:pt x="1977" y="3263"/>
                  </a:cubicBezTo>
                  <a:cubicBezTo>
                    <a:pt x="1963" y="3263"/>
                    <a:pt x="1948" y="3263"/>
                    <a:pt x="1933" y="3263"/>
                  </a:cubicBezTo>
                  <a:cubicBezTo>
                    <a:pt x="1119" y="3263"/>
                    <a:pt x="453" y="2629"/>
                    <a:pt x="453" y="1810"/>
                  </a:cubicBezTo>
                  <a:cubicBezTo>
                    <a:pt x="453" y="1501"/>
                    <a:pt x="549" y="1215"/>
                    <a:pt x="715" y="977"/>
                  </a:cubicBezTo>
                  <a:cubicBezTo>
                    <a:pt x="787" y="905"/>
                    <a:pt x="787" y="786"/>
                    <a:pt x="692" y="738"/>
                  </a:cubicBezTo>
                  <a:cubicBezTo>
                    <a:pt x="647" y="705"/>
                    <a:pt x="598" y="688"/>
                    <a:pt x="553" y="688"/>
                  </a:cubicBezTo>
                  <a:cubicBezTo>
                    <a:pt x="501" y="688"/>
                    <a:pt x="455" y="711"/>
                    <a:pt x="430" y="762"/>
                  </a:cubicBezTo>
                  <a:cubicBezTo>
                    <a:pt x="120" y="1167"/>
                    <a:pt x="1" y="1691"/>
                    <a:pt x="120" y="2191"/>
                  </a:cubicBezTo>
                  <a:cubicBezTo>
                    <a:pt x="263" y="2882"/>
                    <a:pt x="811" y="3406"/>
                    <a:pt x="1454" y="3549"/>
                  </a:cubicBezTo>
                  <a:cubicBezTo>
                    <a:pt x="1600" y="3579"/>
                    <a:pt x="1745" y="3594"/>
                    <a:pt x="1886" y="3594"/>
                  </a:cubicBezTo>
                  <a:cubicBezTo>
                    <a:pt x="2295" y="3594"/>
                    <a:pt x="2671" y="3469"/>
                    <a:pt x="2954" y="3239"/>
                  </a:cubicBezTo>
                  <a:lnTo>
                    <a:pt x="10241" y="3239"/>
                  </a:lnTo>
                  <a:cubicBezTo>
                    <a:pt x="10717" y="3239"/>
                    <a:pt x="11146" y="3001"/>
                    <a:pt x="11432" y="2596"/>
                  </a:cubicBezTo>
                  <a:cubicBezTo>
                    <a:pt x="11789" y="2096"/>
                    <a:pt x="11789" y="1453"/>
                    <a:pt x="11432" y="977"/>
                  </a:cubicBezTo>
                  <a:cubicBezTo>
                    <a:pt x="11098" y="619"/>
                    <a:pt x="10670" y="381"/>
                    <a:pt x="10217" y="381"/>
                  </a:cubicBezTo>
                  <a:lnTo>
                    <a:pt x="2930" y="381"/>
                  </a:lnTo>
                  <a:cubicBezTo>
                    <a:pt x="2620" y="143"/>
                    <a:pt x="2239" y="0"/>
                    <a:pt x="18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06"/>
            <p:cNvSpPr/>
            <p:nvPr/>
          </p:nvSpPr>
          <p:spPr>
            <a:xfrm>
              <a:off x="3078399" y="2723144"/>
              <a:ext cx="43351" cy="51163"/>
            </a:xfrm>
            <a:custGeom>
              <a:avLst/>
              <a:gdLst/>
              <a:ahLst/>
              <a:cxnLst/>
              <a:rect l="l" t="t" r="r" b="b"/>
              <a:pathLst>
                <a:path w="1454" h="1716" extrusionOk="0">
                  <a:moveTo>
                    <a:pt x="858" y="1"/>
                  </a:moveTo>
                  <a:cubicBezTo>
                    <a:pt x="382" y="1"/>
                    <a:pt x="1" y="382"/>
                    <a:pt x="1" y="858"/>
                  </a:cubicBezTo>
                  <a:cubicBezTo>
                    <a:pt x="1" y="1334"/>
                    <a:pt x="382" y="1715"/>
                    <a:pt x="858" y="1715"/>
                  </a:cubicBezTo>
                  <a:cubicBezTo>
                    <a:pt x="1048" y="1715"/>
                    <a:pt x="1215" y="1644"/>
                    <a:pt x="1334" y="1525"/>
                  </a:cubicBezTo>
                  <a:cubicBezTo>
                    <a:pt x="1382" y="1501"/>
                    <a:pt x="1406" y="1477"/>
                    <a:pt x="1406" y="1453"/>
                  </a:cubicBezTo>
                  <a:cubicBezTo>
                    <a:pt x="1453" y="1382"/>
                    <a:pt x="1453" y="1263"/>
                    <a:pt x="1382" y="1215"/>
                  </a:cubicBezTo>
                  <a:cubicBezTo>
                    <a:pt x="1349" y="1182"/>
                    <a:pt x="1305" y="1164"/>
                    <a:pt x="1263" y="1164"/>
                  </a:cubicBezTo>
                  <a:cubicBezTo>
                    <a:pt x="1215" y="1164"/>
                    <a:pt x="1169" y="1188"/>
                    <a:pt x="1144" y="1239"/>
                  </a:cubicBezTo>
                  <a:lnTo>
                    <a:pt x="1096" y="1263"/>
                  </a:lnTo>
                  <a:cubicBezTo>
                    <a:pt x="1048" y="1334"/>
                    <a:pt x="953" y="1358"/>
                    <a:pt x="834" y="1358"/>
                  </a:cubicBezTo>
                  <a:cubicBezTo>
                    <a:pt x="572" y="1358"/>
                    <a:pt x="334" y="1120"/>
                    <a:pt x="334" y="858"/>
                  </a:cubicBezTo>
                  <a:cubicBezTo>
                    <a:pt x="334" y="572"/>
                    <a:pt x="596" y="358"/>
                    <a:pt x="905" y="358"/>
                  </a:cubicBezTo>
                  <a:cubicBezTo>
                    <a:pt x="977" y="358"/>
                    <a:pt x="1096" y="382"/>
                    <a:pt x="1167" y="429"/>
                  </a:cubicBezTo>
                  <a:cubicBezTo>
                    <a:pt x="1205" y="457"/>
                    <a:pt x="1239" y="471"/>
                    <a:pt x="1271" y="471"/>
                  </a:cubicBezTo>
                  <a:cubicBezTo>
                    <a:pt x="1319" y="471"/>
                    <a:pt x="1362" y="439"/>
                    <a:pt x="1406" y="382"/>
                  </a:cubicBezTo>
                  <a:cubicBezTo>
                    <a:pt x="1453" y="286"/>
                    <a:pt x="1429" y="191"/>
                    <a:pt x="1334" y="143"/>
                  </a:cubicBezTo>
                  <a:cubicBezTo>
                    <a:pt x="1191" y="48"/>
                    <a:pt x="1048" y="1"/>
                    <a:pt x="8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2" name="Google Shape;11812;p106"/>
          <p:cNvGrpSpPr/>
          <p:nvPr/>
        </p:nvGrpSpPr>
        <p:grpSpPr>
          <a:xfrm>
            <a:off x="1788131" y="2447650"/>
            <a:ext cx="365681" cy="352920"/>
            <a:chOff x="2359619" y="2447650"/>
            <a:chExt cx="365681" cy="352920"/>
          </a:xfrm>
        </p:grpSpPr>
        <p:sp>
          <p:nvSpPr>
            <p:cNvPr id="11813" name="Google Shape;11813;p106"/>
            <p:cNvSpPr/>
            <p:nvPr/>
          </p:nvSpPr>
          <p:spPr>
            <a:xfrm>
              <a:off x="2431325" y="2521503"/>
              <a:ext cx="230798" cy="230768"/>
            </a:xfrm>
            <a:custGeom>
              <a:avLst/>
              <a:gdLst/>
              <a:ahLst/>
              <a:cxnLst/>
              <a:rect l="l" t="t" r="r" b="b"/>
              <a:pathLst>
                <a:path w="7741" h="7740" extrusionOk="0">
                  <a:moveTo>
                    <a:pt x="3882" y="0"/>
                  </a:moveTo>
                  <a:cubicBezTo>
                    <a:pt x="1739" y="0"/>
                    <a:pt x="1" y="1739"/>
                    <a:pt x="1" y="3858"/>
                  </a:cubicBezTo>
                  <a:cubicBezTo>
                    <a:pt x="1" y="6002"/>
                    <a:pt x="1739" y="7740"/>
                    <a:pt x="3882" y="7740"/>
                  </a:cubicBezTo>
                  <a:cubicBezTo>
                    <a:pt x="6002" y="7740"/>
                    <a:pt x="7740" y="6002"/>
                    <a:pt x="7740" y="3858"/>
                  </a:cubicBezTo>
                  <a:cubicBezTo>
                    <a:pt x="7740" y="1739"/>
                    <a:pt x="6002" y="0"/>
                    <a:pt x="3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06"/>
            <p:cNvSpPr/>
            <p:nvPr/>
          </p:nvSpPr>
          <p:spPr>
            <a:xfrm>
              <a:off x="2470383" y="2542075"/>
              <a:ext cx="203815" cy="210345"/>
            </a:xfrm>
            <a:custGeom>
              <a:avLst/>
              <a:gdLst/>
              <a:ahLst/>
              <a:cxnLst/>
              <a:rect l="l" t="t" r="r" b="b"/>
              <a:pathLst>
                <a:path w="6836" h="7055" extrusionOk="0">
                  <a:moveTo>
                    <a:pt x="4763" y="1"/>
                  </a:moveTo>
                  <a:lnTo>
                    <a:pt x="4763" y="1"/>
                  </a:lnTo>
                  <a:cubicBezTo>
                    <a:pt x="4813" y="32"/>
                    <a:pt x="4861" y="65"/>
                    <a:pt x="4909" y="99"/>
                  </a:cubicBezTo>
                  <a:lnTo>
                    <a:pt x="4909" y="99"/>
                  </a:lnTo>
                  <a:cubicBezTo>
                    <a:pt x="4860" y="52"/>
                    <a:pt x="4819" y="19"/>
                    <a:pt x="4763" y="1"/>
                  </a:cubicBezTo>
                  <a:close/>
                  <a:moveTo>
                    <a:pt x="4909" y="99"/>
                  </a:moveTo>
                  <a:cubicBezTo>
                    <a:pt x="4923" y="113"/>
                    <a:pt x="4938" y="128"/>
                    <a:pt x="4954" y="144"/>
                  </a:cubicBezTo>
                  <a:cubicBezTo>
                    <a:pt x="6454" y="1668"/>
                    <a:pt x="6454" y="4097"/>
                    <a:pt x="4954" y="5621"/>
                  </a:cubicBezTo>
                  <a:cubicBezTo>
                    <a:pt x="4176" y="6372"/>
                    <a:pt x="3187" y="6746"/>
                    <a:pt x="2199" y="6746"/>
                  </a:cubicBezTo>
                  <a:cubicBezTo>
                    <a:pt x="1432" y="6746"/>
                    <a:pt x="666" y="6521"/>
                    <a:pt x="0" y="6074"/>
                  </a:cubicBezTo>
                  <a:lnTo>
                    <a:pt x="0" y="6074"/>
                  </a:lnTo>
                  <a:cubicBezTo>
                    <a:pt x="734" y="6727"/>
                    <a:pt x="1649" y="7054"/>
                    <a:pt x="2566" y="7054"/>
                  </a:cubicBezTo>
                  <a:cubicBezTo>
                    <a:pt x="3554" y="7054"/>
                    <a:pt x="4545" y="6673"/>
                    <a:pt x="5311" y="5907"/>
                  </a:cubicBezTo>
                  <a:cubicBezTo>
                    <a:pt x="6835" y="4407"/>
                    <a:pt x="6835" y="1954"/>
                    <a:pt x="5311" y="430"/>
                  </a:cubicBezTo>
                  <a:cubicBezTo>
                    <a:pt x="5170" y="306"/>
                    <a:pt x="5043" y="196"/>
                    <a:pt x="4909" y="99"/>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06"/>
            <p:cNvSpPr/>
            <p:nvPr/>
          </p:nvSpPr>
          <p:spPr>
            <a:xfrm>
              <a:off x="2370263" y="2476064"/>
              <a:ext cx="353636" cy="321495"/>
            </a:xfrm>
            <a:custGeom>
              <a:avLst/>
              <a:gdLst/>
              <a:ahLst/>
              <a:cxnLst/>
              <a:rect l="l" t="t" r="r" b="b"/>
              <a:pathLst>
                <a:path w="11861" h="10783" extrusionOk="0">
                  <a:moveTo>
                    <a:pt x="5922" y="1518"/>
                  </a:moveTo>
                  <a:cubicBezTo>
                    <a:pt x="6913" y="1518"/>
                    <a:pt x="7907" y="1893"/>
                    <a:pt x="8669" y="2644"/>
                  </a:cubicBezTo>
                  <a:cubicBezTo>
                    <a:pt x="10193" y="4168"/>
                    <a:pt x="10193" y="6621"/>
                    <a:pt x="8669" y="8121"/>
                  </a:cubicBezTo>
                  <a:cubicBezTo>
                    <a:pt x="7907" y="8883"/>
                    <a:pt x="6919" y="9264"/>
                    <a:pt x="5930" y="9264"/>
                  </a:cubicBezTo>
                  <a:cubicBezTo>
                    <a:pt x="4942" y="9264"/>
                    <a:pt x="3954" y="8883"/>
                    <a:pt x="3192" y="8121"/>
                  </a:cubicBezTo>
                  <a:cubicBezTo>
                    <a:pt x="1668" y="6621"/>
                    <a:pt x="1668" y="4168"/>
                    <a:pt x="3192" y="2644"/>
                  </a:cubicBezTo>
                  <a:cubicBezTo>
                    <a:pt x="3942" y="1893"/>
                    <a:pt x="4930" y="1518"/>
                    <a:pt x="5922" y="1518"/>
                  </a:cubicBezTo>
                  <a:close/>
                  <a:moveTo>
                    <a:pt x="5930" y="0"/>
                  </a:moveTo>
                  <a:cubicBezTo>
                    <a:pt x="4555" y="0"/>
                    <a:pt x="3180" y="524"/>
                    <a:pt x="2120" y="1572"/>
                  </a:cubicBezTo>
                  <a:cubicBezTo>
                    <a:pt x="1" y="3691"/>
                    <a:pt x="1" y="7097"/>
                    <a:pt x="2120" y="9193"/>
                  </a:cubicBezTo>
                  <a:cubicBezTo>
                    <a:pt x="3180" y="10252"/>
                    <a:pt x="4555" y="10782"/>
                    <a:pt x="5930" y="10782"/>
                  </a:cubicBezTo>
                  <a:cubicBezTo>
                    <a:pt x="7306" y="10782"/>
                    <a:pt x="8681" y="10252"/>
                    <a:pt x="9741" y="9193"/>
                  </a:cubicBezTo>
                  <a:cubicBezTo>
                    <a:pt x="11860" y="7097"/>
                    <a:pt x="11860" y="3691"/>
                    <a:pt x="9741" y="1572"/>
                  </a:cubicBezTo>
                  <a:cubicBezTo>
                    <a:pt x="8681" y="524"/>
                    <a:pt x="7306" y="0"/>
                    <a:pt x="593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106"/>
            <p:cNvSpPr/>
            <p:nvPr/>
          </p:nvSpPr>
          <p:spPr>
            <a:xfrm>
              <a:off x="2509441" y="2478181"/>
              <a:ext cx="214459" cy="319110"/>
            </a:xfrm>
            <a:custGeom>
              <a:avLst/>
              <a:gdLst/>
              <a:ahLst/>
              <a:cxnLst/>
              <a:rect l="l" t="t" r="r" b="b"/>
              <a:pathLst>
                <a:path w="7193" h="10703" extrusionOk="0">
                  <a:moveTo>
                    <a:pt x="2001" y="1"/>
                  </a:moveTo>
                  <a:cubicBezTo>
                    <a:pt x="2953" y="191"/>
                    <a:pt x="3811" y="667"/>
                    <a:pt x="4573" y="1406"/>
                  </a:cubicBezTo>
                  <a:cubicBezTo>
                    <a:pt x="6668" y="3525"/>
                    <a:pt x="6668" y="6931"/>
                    <a:pt x="4573" y="9026"/>
                  </a:cubicBezTo>
                  <a:cubicBezTo>
                    <a:pt x="3514" y="10085"/>
                    <a:pt x="2153" y="10608"/>
                    <a:pt x="785" y="10608"/>
                  </a:cubicBezTo>
                  <a:cubicBezTo>
                    <a:pt x="523" y="10608"/>
                    <a:pt x="261" y="10589"/>
                    <a:pt x="0" y="10550"/>
                  </a:cubicBezTo>
                  <a:lnTo>
                    <a:pt x="0" y="10550"/>
                  </a:lnTo>
                  <a:cubicBezTo>
                    <a:pt x="418" y="10652"/>
                    <a:pt x="844" y="10703"/>
                    <a:pt x="1271" y="10703"/>
                  </a:cubicBezTo>
                  <a:cubicBezTo>
                    <a:pt x="2646" y="10703"/>
                    <a:pt x="4019" y="10176"/>
                    <a:pt x="5073" y="9122"/>
                  </a:cubicBezTo>
                  <a:cubicBezTo>
                    <a:pt x="7192" y="7026"/>
                    <a:pt x="7192" y="3620"/>
                    <a:pt x="5073" y="1501"/>
                  </a:cubicBezTo>
                  <a:cubicBezTo>
                    <a:pt x="4215" y="644"/>
                    <a:pt x="3144" y="144"/>
                    <a:pt x="2001"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06"/>
            <p:cNvSpPr/>
            <p:nvPr/>
          </p:nvSpPr>
          <p:spPr>
            <a:xfrm>
              <a:off x="2433472" y="2522904"/>
              <a:ext cx="290428" cy="274656"/>
            </a:xfrm>
            <a:custGeom>
              <a:avLst/>
              <a:gdLst/>
              <a:ahLst/>
              <a:cxnLst/>
              <a:rect l="l" t="t" r="r" b="b"/>
              <a:pathLst>
                <a:path w="9741" h="9212" extrusionOk="0">
                  <a:moveTo>
                    <a:pt x="7621" y="1"/>
                  </a:moveTo>
                  <a:lnTo>
                    <a:pt x="6549" y="1073"/>
                  </a:lnTo>
                  <a:cubicBezTo>
                    <a:pt x="8073" y="2597"/>
                    <a:pt x="8073" y="5050"/>
                    <a:pt x="6549" y="6550"/>
                  </a:cubicBezTo>
                  <a:cubicBezTo>
                    <a:pt x="5787" y="7312"/>
                    <a:pt x="4799" y="7693"/>
                    <a:pt x="3810" y="7693"/>
                  </a:cubicBezTo>
                  <a:cubicBezTo>
                    <a:pt x="2822" y="7693"/>
                    <a:pt x="1834" y="7312"/>
                    <a:pt x="1072" y="6550"/>
                  </a:cubicBezTo>
                  <a:lnTo>
                    <a:pt x="0" y="7622"/>
                  </a:lnTo>
                  <a:cubicBezTo>
                    <a:pt x="1060" y="8681"/>
                    <a:pt x="2435" y="9211"/>
                    <a:pt x="3810" y="9211"/>
                  </a:cubicBezTo>
                  <a:cubicBezTo>
                    <a:pt x="5186" y="9211"/>
                    <a:pt x="6561" y="8681"/>
                    <a:pt x="7621" y="7622"/>
                  </a:cubicBezTo>
                  <a:cubicBezTo>
                    <a:pt x="9740" y="5526"/>
                    <a:pt x="9740" y="2120"/>
                    <a:pt x="7621"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06"/>
            <p:cNvSpPr/>
            <p:nvPr/>
          </p:nvSpPr>
          <p:spPr>
            <a:xfrm>
              <a:off x="2510842" y="2522904"/>
              <a:ext cx="213058" cy="274835"/>
            </a:xfrm>
            <a:custGeom>
              <a:avLst/>
              <a:gdLst/>
              <a:ahLst/>
              <a:cxnLst/>
              <a:rect l="l" t="t" r="r" b="b"/>
              <a:pathLst>
                <a:path w="7146" h="9218" extrusionOk="0">
                  <a:moveTo>
                    <a:pt x="1" y="9050"/>
                  </a:moveTo>
                  <a:cubicBezTo>
                    <a:pt x="8" y="9051"/>
                    <a:pt x="14" y="9052"/>
                    <a:pt x="21" y="9053"/>
                  </a:cubicBezTo>
                  <a:lnTo>
                    <a:pt x="21" y="9053"/>
                  </a:lnTo>
                  <a:cubicBezTo>
                    <a:pt x="16" y="9050"/>
                    <a:pt x="10" y="9050"/>
                    <a:pt x="1" y="9050"/>
                  </a:cubicBezTo>
                  <a:close/>
                  <a:moveTo>
                    <a:pt x="5026" y="1"/>
                  </a:moveTo>
                  <a:lnTo>
                    <a:pt x="4811" y="215"/>
                  </a:lnTo>
                  <a:cubicBezTo>
                    <a:pt x="6621" y="2335"/>
                    <a:pt x="6550" y="5526"/>
                    <a:pt x="4549" y="7550"/>
                  </a:cubicBezTo>
                  <a:cubicBezTo>
                    <a:pt x="3491" y="8589"/>
                    <a:pt x="2131" y="9108"/>
                    <a:pt x="778" y="9108"/>
                  </a:cubicBezTo>
                  <a:cubicBezTo>
                    <a:pt x="525" y="9108"/>
                    <a:pt x="272" y="9090"/>
                    <a:pt x="21" y="9053"/>
                  </a:cubicBezTo>
                  <a:lnTo>
                    <a:pt x="21" y="9053"/>
                  </a:lnTo>
                  <a:cubicBezTo>
                    <a:pt x="28" y="9058"/>
                    <a:pt x="34" y="9069"/>
                    <a:pt x="49" y="9098"/>
                  </a:cubicBezTo>
                  <a:lnTo>
                    <a:pt x="72" y="9098"/>
                  </a:lnTo>
                  <a:cubicBezTo>
                    <a:pt x="96" y="9098"/>
                    <a:pt x="144" y="9122"/>
                    <a:pt x="191" y="9122"/>
                  </a:cubicBezTo>
                  <a:lnTo>
                    <a:pt x="263" y="9122"/>
                  </a:lnTo>
                  <a:cubicBezTo>
                    <a:pt x="358" y="9146"/>
                    <a:pt x="430" y="9146"/>
                    <a:pt x="525" y="9146"/>
                  </a:cubicBezTo>
                  <a:cubicBezTo>
                    <a:pt x="596" y="9146"/>
                    <a:pt x="644" y="9146"/>
                    <a:pt x="715" y="9169"/>
                  </a:cubicBezTo>
                  <a:cubicBezTo>
                    <a:pt x="787" y="9169"/>
                    <a:pt x="906" y="9217"/>
                    <a:pt x="1025" y="9217"/>
                  </a:cubicBezTo>
                  <a:lnTo>
                    <a:pt x="1192" y="9217"/>
                  </a:lnTo>
                  <a:cubicBezTo>
                    <a:pt x="1220" y="9218"/>
                    <a:pt x="1249" y="9218"/>
                    <a:pt x="1278" y="9218"/>
                  </a:cubicBezTo>
                  <a:cubicBezTo>
                    <a:pt x="2631" y="9218"/>
                    <a:pt x="4000" y="8671"/>
                    <a:pt x="5050" y="7622"/>
                  </a:cubicBezTo>
                  <a:cubicBezTo>
                    <a:pt x="7145" y="5526"/>
                    <a:pt x="7145" y="2120"/>
                    <a:pt x="5026"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06"/>
            <p:cNvSpPr/>
            <p:nvPr/>
          </p:nvSpPr>
          <p:spPr>
            <a:xfrm>
              <a:off x="2363883" y="2454746"/>
              <a:ext cx="170423" cy="170452"/>
            </a:xfrm>
            <a:custGeom>
              <a:avLst/>
              <a:gdLst/>
              <a:ahLst/>
              <a:cxnLst/>
              <a:rect l="l" t="t" r="r" b="b"/>
              <a:pathLst>
                <a:path w="5716" h="5717" extrusionOk="0">
                  <a:moveTo>
                    <a:pt x="5668" y="1"/>
                  </a:moveTo>
                  <a:cubicBezTo>
                    <a:pt x="2572" y="1"/>
                    <a:pt x="48" y="2525"/>
                    <a:pt x="0" y="5669"/>
                  </a:cubicBezTo>
                  <a:cubicBezTo>
                    <a:pt x="0" y="5692"/>
                    <a:pt x="24" y="5716"/>
                    <a:pt x="72" y="5716"/>
                  </a:cubicBezTo>
                  <a:lnTo>
                    <a:pt x="2596" y="5716"/>
                  </a:lnTo>
                  <a:cubicBezTo>
                    <a:pt x="2620" y="5716"/>
                    <a:pt x="2668" y="5692"/>
                    <a:pt x="2668" y="5669"/>
                  </a:cubicBezTo>
                  <a:cubicBezTo>
                    <a:pt x="2691" y="4025"/>
                    <a:pt x="4025" y="2692"/>
                    <a:pt x="5668" y="2644"/>
                  </a:cubicBezTo>
                  <a:cubicBezTo>
                    <a:pt x="5692" y="2644"/>
                    <a:pt x="5716" y="2620"/>
                    <a:pt x="5716" y="2597"/>
                  </a:cubicBezTo>
                  <a:lnTo>
                    <a:pt x="5716" y="72"/>
                  </a:lnTo>
                  <a:cubicBezTo>
                    <a:pt x="5716" y="25"/>
                    <a:pt x="5692" y="1"/>
                    <a:pt x="5668"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06"/>
            <p:cNvSpPr/>
            <p:nvPr/>
          </p:nvSpPr>
          <p:spPr>
            <a:xfrm>
              <a:off x="2427777" y="2517955"/>
              <a:ext cx="108676" cy="107245"/>
            </a:xfrm>
            <a:custGeom>
              <a:avLst/>
              <a:gdLst/>
              <a:ahLst/>
              <a:cxnLst/>
              <a:rect l="l" t="t" r="r" b="b"/>
              <a:pathLst>
                <a:path w="3645" h="3597" extrusionOk="0">
                  <a:moveTo>
                    <a:pt x="3644" y="0"/>
                  </a:moveTo>
                  <a:cubicBezTo>
                    <a:pt x="3597" y="24"/>
                    <a:pt x="3573" y="24"/>
                    <a:pt x="3597" y="24"/>
                  </a:cubicBezTo>
                  <a:cubicBezTo>
                    <a:pt x="1668" y="48"/>
                    <a:pt x="167" y="1596"/>
                    <a:pt x="96" y="3501"/>
                  </a:cubicBezTo>
                  <a:cubicBezTo>
                    <a:pt x="96" y="3572"/>
                    <a:pt x="24" y="3596"/>
                    <a:pt x="1" y="3596"/>
                  </a:cubicBezTo>
                  <a:lnTo>
                    <a:pt x="525" y="3596"/>
                  </a:lnTo>
                  <a:cubicBezTo>
                    <a:pt x="548" y="3596"/>
                    <a:pt x="572" y="3572"/>
                    <a:pt x="572" y="3549"/>
                  </a:cubicBezTo>
                  <a:cubicBezTo>
                    <a:pt x="596" y="1905"/>
                    <a:pt x="1953" y="572"/>
                    <a:pt x="3573" y="524"/>
                  </a:cubicBezTo>
                  <a:cubicBezTo>
                    <a:pt x="3620" y="524"/>
                    <a:pt x="3644" y="500"/>
                    <a:pt x="3644" y="477"/>
                  </a:cubicBezTo>
                  <a:lnTo>
                    <a:pt x="3644"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06"/>
            <p:cNvSpPr/>
            <p:nvPr/>
          </p:nvSpPr>
          <p:spPr>
            <a:xfrm>
              <a:off x="2487437" y="2611664"/>
              <a:ext cx="106529" cy="10674"/>
            </a:xfrm>
            <a:custGeom>
              <a:avLst/>
              <a:gdLst/>
              <a:ahLst/>
              <a:cxnLst/>
              <a:rect l="l" t="t" r="r" b="b"/>
              <a:pathLst>
                <a:path w="3573" h="358" extrusionOk="0">
                  <a:moveTo>
                    <a:pt x="214" y="1"/>
                  </a:moveTo>
                  <a:cubicBezTo>
                    <a:pt x="119" y="1"/>
                    <a:pt x="71" y="72"/>
                    <a:pt x="24" y="167"/>
                  </a:cubicBezTo>
                  <a:cubicBezTo>
                    <a:pt x="0" y="239"/>
                    <a:pt x="95" y="358"/>
                    <a:pt x="214" y="358"/>
                  </a:cubicBezTo>
                  <a:lnTo>
                    <a:pt x="3358" y="358"/>
                  </a:lnTo>
                  <a:cubicBezTo>
                    <a:pt x="3453" y="358"/>
                    <a:pt x="3525" y="310"/>
                    <a:pt x="3548" y="215"/>
                  </a:cubicBezTo>
                  <a:cubicBezTo>
                    <a:pt x="3572" y="96"/>
                    <a:pt x="3477" y="1"/>
                    <a:pt x="33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06"/>
            <p:cNvSpPr/>
            <p:nvPr/>
          </p:nvSpPr>
          <p:spPr>
            <a:xfrm>
              <a:off x="2487437" y="2637932"/>
              <a:ext cx="106529" cy="10704"/>
            </a:xfrm>
            <a:custGeom>
              <a:avLst/>
              <a:gdLst/>
              <a:ahLst/>
              <a:cxnLst/>
              <a:rect l="l" t="t" r="r" b="b"/>
              <a:pathLst>
                <a:path w="3573" h="359" extrusionOk="0">
                  <a:moveTo>
                    <a:pt x="214" y="1"/>
                  </a:moveTo>
                  <a:cubicBezTo>
                    <a:pt x="119" y="1"/>
                    <a:pt x="71" y="48"/>
                    <a:pt x="24" y="144"/>
                  </a:cubicBezTo>
                  <a:cubicBezTo>
                    <a:pt x="0" y="263"/>
                    <a:pt x="95" y="358"/>
                    <a:pt x="214" y="358"/>
                  </a:cubicBezTo>
                  <a:lnTo>
                    <a:pt x="3358" y="358"/>
                  </a:lnTo>
                  <a:cubicBezTo>
                    <a:pt x="3453" y="358"/>
                    <a:pt x="3525" y="287"/>
                    <a:pt x="3548" y="191"/>
                  </a:cubicBezTo>
                  <a:cubicBezTo>
                    <a:pt x="3572" y="72"/>
                    <a:pt x="3477" y="1"/>
                    <a:pt x="33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06"/>
            <p:cNvSpPr/>
            <p:nvPr/>
          </p:nvSpPr>
          <p:spPr>
            <a:xfrm>
              <a:off x="2510842" y="2664199"/>
              <a:ext cx="58974" cy="10704"/>
            </a:xfrm>
            <a:custGeom>
              <a:avLst/>
              <a:gdLst/>
              <a:ahLst/>
              <a:cxnLst/>
              <a:rect l="l" t="t" r="r" b="b"/>
              <a:pathLst>
                <a:path w="1978" h="359" extrusionOk="0">
                  <a:moveTo>
                    <a:pt x="191" y="1"/>
                  </a:moveTo>
                  <a:cubicBezTo>
                    <a:pt x="120" y="1"/>
                    <a:pt x="49" y="72"/>
                    <a:pt x="25" y="144"/>
                  </a:cubicBezTo>
                  <a:cubicBezTo>
                    <a:pt x="1" y="263"/>
                    <a:pt x="72" y="358"/>
                    <a:pt x="191" y="358"/>
                  </a:cubicBezTo>
                  <a:lnTo>
                    <a:pt x="1787" y="358"/>
                  </a:lnTo>
                  <a:cubicBezTo>
                    <a:pt x="1858" y="358"/>
                    <a:pt x="1930" y="311"/>
                    <a:pt x="1954" y="215"/>
                  </a:cubicBezTo>
                  <a:cubicBezTo>
                    <a:pt x="1978" y="96"/>
                    <a:pt x="1906" y="1"/>
                    <a:pt x="1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06"/>
            <p:cNvSpPr/>
            <p:nvPr/>
          </p:nvSpPr>
          <p:spPr>
            <a:xfrm>
              <a:off x="2359619" y="2447650"/>
              <a:ext cx="365681" cy="352920"/>
            </a:xfrm>
            <a:custGeom>
              <a:avLst/>
              <a:gdLst/>
              <a:ahLst/>
              <a:cxnLst/>
              <a:rect l="l" t="t" r="r" b="b"/>
              <a:pathLst>
                <a:path w="12265" h="11837" extrusionOk="0">
                  <a:moveTo>
                    <a:pt x="6311" y="1144"/>
                  </a:moveTo>
                  <a:cubicBezTo>
                    <a:pt x="7645" y="1144"/>
                    <a:pt x="8907" y="1644"/>
                    <a:pt x="9883" y="2525"/>
                  </a:cubicBezTo>
                  <a:lnTo>
                    <a:pt x="9050" y="3358"/>
                  </a:lnTo>
                  <a:cubicBezTo>
                    <a:pt x="8286" y="2682"/>
                    <a:pt x="7343" y="2325"/>
                    <a:pt x="6402" y="2325"/>
                  </a:cubicBezTo>
                  <a:cubicBezTo>
                    <a:pt x="6316" y="2325"/>
                    <a:pt x="6230" y="2328"/>
                    <a:pt x="6145" y="2334"/>
                  </a:cubicBezTo>
                  <a:lnTo>
                    <a:pt x="6145" y="1144"/>
                  </a:lnTo>
                  <a:close/>
                  <a:moveTo>
                    <a:pt x="5740" y="358"/>
                  </a:moveTo>
                  <a:lnTo>
                    <a:pt x="5740" y="2715"/>
                  </a:lnTo>
                  <a:cubicBezTo>
                    <a:pt x="4954" y="2739"/>
                    <a:pt x="4192" y="3096"/>
                    <a:pt x="3644" y="3668"/>
                  </a:cubicBezTo>
                  <a:cubicBezTo>
                    <a:pt x="3072" y="4240"/>
                    <a:pt x="2739" y="4978"/>
                    <a:pt x="2691" y="5788"/>
                  </a:cubicBezTo>
                  <a:lnTo>
                    <a:pt x="334" y="5788"/>
                  </a:lnTo>
                  <a:cubicBezTo>
                    <a:pt x="381" y="4359"/>
                    <a:pt x="953" y="3001"/>
                    <a:pt x="1977" y="2001"/>
                  </a:cubicBezTo>
                  <a:cubicBezTo>
                    <a:pt x="2977" y="977"/>
                    <a:pt x="4311" y="429"/>
                    <a:pt x="5740" y="358"/>
                  </a:cubicBezTo>
                  <a:close/>
                  <a:moveTo>
                    <a:pt x="6311" y="2644"/>
                  </a:moveTo>
                  <a:cubicBezTo>
                    <a:pt x="7264" y="2644"/>
                    <a:pt x="8216" y="3001"/>
                    <a:pt x="8931" y="3716"/>
                  </a:cubicBezTo>
                  <a:cubicBezTo>
                    <a:pt x="10360" y="5145"/>
                    <a:pt x="10360" y="7502"/>
                    <a:pt x="8931" y="8931"/>
                  </a:cubicBezTo>
                  <a:cubicBezTo>
                    <a:pt x="8216" y="9645"/>
                    <a:pt x="7270" y="10003"/>
                    <a:pt x="6323" y="10003"/>
                  </a:cubicBezTo>
                  <a:cubicBezTo>
                    <a:pt x="5377" y="10003"/>
                    <a:pt x="4430" y="9645"/>
                    <a:pt x="3715" y="8931"/>
                  </a:cubicBezTo>
                  <a:cubicBezTo>
                    <a:pt x="2906" y="8193"/>
                    <a:pt x="2572" y="7145"/>
                    <a:pt x="2620" y="6145"/>
                  </a:cubicBezTo>
                  <a:lnTo>
                    <a:pt x="2787" y="6145"/>
                  </a:lnTo>
                  <a:cubicBezTo>
                    <a:pt x="2906" y="6145"/>
                    <a:pt x="3025" y="6026"/>
                    <a:pt x="3025" y="5907"/>
                  </a:cubicBezTo>
                  <a:cubicBezTo>
                    <a:pt x="3072" y="4359"/>
                    <a:pt x="4311" y="3096"/>
                    <a:pt x="5859" y="3073"/>
                  </a:cubicBezTo>
                  <a:cubicBezTo>
                    <a:pt x="5978" y="3073"/>
                    <a:pt x="6097" y="2954"/>
                    <a:pt x="6097" y="2835"/>
                  </a:cubicBezTo>
                  <a:lnTo>
                    <a:pt x="6097" y="2644"/>
                  </a:lnTo>
                  <a:close/>
                  <a:moveTo>
                    <a:pt x="5859" y="1"/>
                  </a:moveTo>
                  <a:cubicBezTo>
                    <a:pt x="4311" y="24"/>
                    <a:pt x="2858" y="620"/>
                    <a:pt x="1763" y="1739"/>
                  </a:cubicBezTo>
                  <a:cubicBezTo>
                    <a:pt x="643" y="2835"/>
                    <a:pt x="24" y="4287"/>
                    <a:pt x="0" y="5835"/>
                  </a:cubicBezTo>
                  <a:cubicBezTo>
                    <a:pt x="0" y="5930"/>
                    <a:pt x="48" y="6026"/>
                    <a:pt x="143" y="6073"/>
                  </a:cubicBezTo>
                  <a:lnTo>
                    <a:pt x="739" y="6073"/>
                  </a:lnTo>
                  <a:cubicBezTo>
                    <a:pt x="715" y="6907"/>
                    <a:pt x="858" y="7716"/>
                    <a:pt x="1191" y="8479"/>
                  </a:cubicBezTo>
                  <a:cubicBezTo>
                    <a:pt x="1215" y="8550"/>
                    <a:pt x="1286" y="8598"/>
                    <a:pt x="1334" y="8598"/>
                  </a:cubicBezTo>
                  <a:lnTo>
                    <a:pt x="1405" y="8598"/>
                  </a:lnTo>
                  <a:cubicBezTo>
                    <a:pt x="1477" y="8574"/>
                    <a:pt x="1525" y="8455"/>
                    <a:pt x="1477" y="8359"/>
                  </a:cubicBezTo>
                  <a:cubicBezTo>
                    <a:pt x="1167" y="7645"/>
                    <a:pt x="1048" y="6883"/>
                    <a:pt x="1072" y="6097"/>
                  </a:cubicBezTo>
                  <a:lnTo>
                    <a:pt x="2239" y="6097"/>
                  </a:lnTo>
                  <a:cubicBezTo>
                    <a:pt x="2168" y="7145"/>
                    <a:pt x="2525" y="8217"/>
                    <a:pt x="3263" y="9026"/>
                  </a:cubicBezTo>
                  <a:lnTo>
                    <a:pt x="2430" y="9860"/>
                  </a:lnTo>
                  <a:cubicBezTo>
                    <a:pt x="2191" y="9622"/>
                    <a:pt x="2001" y="9360"/>
                    <a:pt x="1834" y="9074"/>
                  </a:cubicBezTo>
                  <a:cubicBezTo>
                    <a:pt x="1812" y="9019"/>
                    <a:pt x="1761" y="8990"/>
                    <a:pt x="1704" y="8990"/>
                  </a:cubicBezTo>
                  <a:cubicBezTo>
                    <a:pt x="1637" y="8990"/>
                    <a:pt x="1563" y="9031"/>
                    <a:pt x="1525" y="9122"/>
                  </a:cubicBezTo>
                  <a:cubicBezTo>
                    <a:pt x="1477" y="9145"/>
                    <a:pt x="1525" y="9193"/>
                    <a:pt x="1525" y="9241"/>
                  </a:cubicBezTo>
                  <a:cubicBezTo>
                    <a:pt x="1763" y="9598"/>
                    <a:pt x="2001" y="9907"/>
                    <a:pt x="2310" y="10217"/>
                  </a:cubicBezTo>
                  <a:cubicBezTo>
                    <a:pt x="3358" y="11241"/>
                    <a:pt x="4763" y="11836"/>
                    <a:pt x="6240" y="11836"/>
                  </a:cubicBezTo>
                  <a:cubicBezTo>
                    <a:pt x="7740" y="11836"/>
                    <a:pt x="9145" y="11289"/>
                    <a:pt x="10169" y="10217"/>
                  </a:cubicBezTo>
                  <a:cubicBezTo>
                    <a:pt x="11789" y="8693"/>
                    <a:pt x="12265" y="6335"/>
                    <a:pt x="11455" y="4263"/>
                  </a:cubicBezTo>
                  <a:cubicBezTo>
                    <a:pt x="11437" y="4191"/>
                    <a:pt x="11363" y="4160"/>
                    <a:pt x="11287" y="4160"/>
                  </a:cubicBezTo>
                  <a:cubicBezTo>
                    <a:pt x="11263" y="4160"/>
                    <a:pt x="11240" y="4163"/>
                    <a:pt x="11217" y="4168"/>
                  </a:cubicBezTo>
                  <a:cubicBezTo>
                    <a:pt x="11146" y="4192"/>
                    <a:pt x="11098" y="4311"/>
                    <a:pt x="11146" y="4406"/>
                  </a:cubicBezTo>
                  <a:cubicBezTo>
                    <a:pt x="11908" y="6335"/>
                    <a:pt x="11455" y="8550"/>
                    <a:pt x="9979" y="10026"/>
                  </a:cubicBezTo>
                  <a:cubicBezTo>
                    <a:pt x="9002" y="11027"/>
                    <a:pt x="7669" y="11551"/>
                    <a:pt x="6287" y="11551"/>
                  </a:cubicBezTo>
                  <a:cubicBezTo>
                    <a:pt x="4930" y="11551"/>
                    <a:pt x="3692" y="11050"/>
                    <a:pt x="2715" y="10146"/>
                  </a:cubicBezTo>
                  <a:lnTo>
                    <a:pt x="3549" y="9312"/>
                  </a:lnTo>
                  <a:cubicBezTo>
                    <a:pt x="4311" y="10026"/>
                    <a:pt x="5287" y="10384"/>
                    <a:pt x="6287" y="10384"/>
                  </a:cubicBezTo>
                  <a:cubicBezTo>
                    <a:pt x="7311" y="10384"/>
                    <a:pt x="8335" y="10003"/>
                    <a:pt x="9145" y="9193"/>
                  </a:cubicBezTo>
                  <a:cubicBezTo>
                    <a:pt x="10693" y="7645"/>
                    <a:pt x="10717" y="5216"/>
                    <a:pt x="9264" y="3597"/>
                  </a:cubicBezTo>
                  <a:lnTo>
                    <a:pt x="10098" y="2763"/>
                  </a:lnTo>
                  <a:cubicBezTo>
                    <a:pt x="10360" y="3049"/>
                    <a:pt x="10598" y="3358"/>
                    <a:pt x="10765" y="3692"/>
                  </a:cubicBezTo>
                  <a:cubicBezTo>
                    <a:pt x="10799" y="3749"/>
                    <a:pt x="10854" y="3778"/>
                    <a:pt x="10914" y="3778"/>
                  </a:cubicBezTo>
                  <a:cubicBezTo>
                    <a:pt x="10979" y="3778"/>
                    <a:pt x="11048" y="3743"/>
                    <a:pt x="11098" y="3668"/>
                  </a:cubicBezTo>
                  <a:cubicBezTo>
                    <a:pt x="11122" y="3644"/>
                    <a:pt x="11098" y="3573"/>
                    <a:pt x="11098" y="3549"/>
                  </a:cubicBezTo>
                  <a:cubicBezTo>
                    <a:pt x="10860" y="3120"/>
                    <a:pt x="10574" y="2739"/>
                    <a:pt x="10241" y="2406"/>
                  </a:cubicBezTo>
                  <a:cubicBezTo>
                    <a:pt x="9193" y="1382"/>
                    <a:pt x="7788" y="786"/>
                    <a:pt x="6311" y="786"/>
                  </a:cubicBezTo>
                  <a:lnTo>
                    <a:pt x="6097" y="786"/>
                  </a:lnTo>
                  <a:lnTo>
                    <a:pt x="6097" y="239"/>
                  </a:lnTo>
                  <a:lnTo>
                    <a:pt x="6097" y="191"/>
                  </a:lnTo>
                  <a:cubicBezTo>
                    <a:pt x="6073" y="72"/>
                    <a:pt x="5978" y="1"/>
                    <a:pt x="58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5" name="Google Shape;11825;p106"/>
          <p:cNvGrpSpPr/>
          <p:nvPr/>
        </p:nvGrpSpPr>
        <p:grpSpPr>
          <a:xfrm>
            <a:off x="1049234" y="2448366"/>
            <a:ext cx="354351" cy="354321"/>
            <a:chOff x="1696921" y="2448366"/>
            <a:chExt cx="354351" cy="354321"/>
          </a:xfrm>
        </p:grpSpPr>
        <p:sp>
          <p:nvSpPr>
            <p:cNvPr id="11826" name="Google Shape;11826;p106"/>
            <p:cNvSpPr/>
            <p:nvPr/>
          </p:nvSpPr>
          <p:spPr>
            <a:xfrm>
              <a:off x="1794209" y="2483160"/>
              <a:ext cx="25581" cy="289712"/>
            </a:xfrm>
            <a:custGeom>
              <a:avLst/>
              <a:gdLst/>
              <a:ahLst/>
              <a:cxnLst/>
              <a:rect l="l" t="t" r="r" b="b"/>
              <a:pathLst>
                <a:path w="858" h="9717" extrusionOk="0">
                  <a:moveTo>
                    <a:pt x="72" y="0"/>
                  </a:moveTo>
                  <a:cubicBezTo>
                    <a:pt x="24" y="0"/>
                    <a:pt x="0" y="24"/>
                    <a:pt x="0" y="72"/>
                  </a:cubicBezTo>
                  <a:lnTo>
                    <a:pt x="0" y="9717"/>
                  </a:lnTo>
                  <a:lnTo>
                    <a:pt x="858" y="9717"/>
                  </a:lnTo>
                  <a:lnTo>
                    <a:pt x="834" y="72"/>
                  </a:lnTo>
                  <a:cubicBezTo>
                    <a:pt x="834" y="24"/>
                    <a:pt x="810" y="0"/>
                    <a:pt x="78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06"/>
            <p:cNvSpPr/>
            <p:nvPr/>
          </p:nvSpPr>
          <p:spPr>
            <a:xfrm>
              <a:off x="1896446" y="2628003"/>
              <a:ext cx="24896" cy="144871"/>
            </a:xfrm>
            <a:custGeom>
              <a:avLst/>
              <a:gdLst/>
              <a:ahLst/>
              <a:cxnLst/>
              <a:rect l="l" t="t" r="r" b="b"/>
              <a:pathLst>
                <a:path w="835" h="4859" extrusionOk="0">
                  <a:moveTo>
                    <a:pt x="48" y="0"/>
                  </a:moveTo>
                  <a:cubicBezTo>
                    <a:pt x="24" y="0"/>
                    <a:pt x="1" y="24"/>
                    <a:pt x="1" y="48"/>
                  </a:cubicBezTo>
                  <a:lnTo>
                    <a:pt x="1" y="4859"/>
                  </a:lnTo>
                  <a:lnTo>
                    <a:pt x="834" y="4859"/>
                  </a:lnTo>
                  <a:lnTo>
                    <a:pt x="834" y="48"/>
                  </a:lnTo>
                  <a:cubicBezTo>
                    <a:pt x="834" y="24"/>
                    <a:pt x="810" y="0"/>
                    <a:pt x="78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06"/>
            <p:cNvSpPr/>
            <p:nvPr/>
          </p:nvSpPr>
          <p:spPr>
            <a:xfrm>
              <a:off x="1996566" y="2593924"/>
              <a:ext cx="24866" cy="178950"/>
            </a:xfrm>
            <a:custGeom>
              <a:avLst/>
              <a:gdLst/>
              <a:ahLst/>
              <a:cxnLst/>
              <a:rect l="l" t="t" r="r" b="b"/>
              <a:pathLst>
                <a:path w="834" h="6002" extrusionOk="0">
                  <a:moveTo>
                    <a:pt x="0" y="0"/>
                  </a:moveTo>
                  <a:lnTo>
                    <a:pt x="0" y="6002"/>
                  </a:lnTo>
                  <a:lnTo>
                    <a:pt x="834" y="6002"/>
                  </a:lnTo>
                  <a:lnTo>
                    <a:pt x="834" y="72"/>
                  </a:lnTo>
                  <a:cubicBezTo>
                    <a:pt x="834" y="48"/>
                    <a:pt x="810" y="0"/>
                    <a:pt x="78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06"/>
            <p:cNvSpPr/>
            <p:nvPr/>
          </p:nvSpPr>
          <p:spPr>
            <a:xfrm>
              <a:off x="1769343" y="2593924"/>
              <a:ext cx="24896" cy="178950"/>
            </a:xfrm>
            <a:custGeom>
              <a:avLst/>
              <a:gdLst/>
              <a:ahLst/>
              <a:cxnLst/>
              <a:rect l="l" t="t" r="r" b="b"/>
              <a:pathLst>
                <a:path w="835" h="6002" extrusionOk="0">
                  <a:moveTo>
                    <a:pt x="72" y="0"/>
                  </a:moveTo>
                  <a:cubicBezTo>
                    <a:pt x="25" y="0"/>
                    <a:pt x="1" y="48"/>
                    <a:pt x="1" y="72"/>
                  </a:cubicBezTo>
                  <a:lnTo>
                    <a:pt x="1" y="6002"/>
                  </a:lnTo>
                  <a:lnTo>
                    <a:pt x="834" y="6002"/>
                  </a:lnTo>
                  <a:lnTo>
                    <a:pt x="834" y="0"/>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06"/>
            <p:cNvSpPr/>
            <p:nvPr/>
          </p:nvSpPr>
          <p:spPr>
            <a:xfrm>
              <a:off x="1870178" y="2669894"/>
              <a:ext cx="25581" cy="103697"/>
            </a:xfrm>
            <a:custGeom>
              <a:avLst/>
              <a:gdLst/>
              <a:ahLst/>
              <a:cxnLst/>
              <a:rect l="l" t="t" r="r" b="b"/>
              <a:pathLst>
                <a:path w="858" h="3478" extrusionOk="0">
                  <a:moveTo>
                    <a:pt x="0" y="1"/>
                  </a:moveTo>
                  <a:lnTo>
                    <a:pt x="0" y="3477"/>
                  </a:lnTo>
                  <a:lnTo>
                    <a:pt x="858" y="3477"/>
                  </a:lnTo>
                  <a:lnTo>
                    <a:pt x="858" y="1"/>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06"/>
            <p:cNvSpPr/>
            <p:nvPr/>
          </p:nvSpPr>
          <p:spPr>
            <a:xfrm>
              <a:off x="1971700" y="2519356"/>
              <a:ext cx="24896" cy="253517"/>
            </a:xfrm>
            <a:custGeom>
              <a:avLst/>
              <a:gdLst/>
              <a:ahLst/>
              <a:cxnLst/>
              <a:rect l="l" t="t" r="r" b="b"/>
              <a:pathLst>
                <a:path w="835" h="8503" extrusionOk="0">
                  <a:moveTo>
                    <a:pt x="72" y="1"/>
                  </a:moveTo>
                  <a:cubicBezTo>
                    <a:pt x="25" y="1"/>
                    <a:pt x="1" y="48"/>
                    <a:pt x="1" y="72"/>
                  </a:cubicBezTo>
                  <a:lnTo>
                    <a:pt x="1" y="8503"/>
                  </a:lnTo>
                  <a:lnTo>
                    <a:pt x="834" y="8503"/>
                  </a:lnTo>
                  <a:lnTo>
                    <a:pt x="834" y="72"/>
                  </a:lnTo>
                  <a:cubicBezTo>
                    <a:pt x="834" y="48"/>
                    <a:pt x="811" y="1"/>
                    <a:pt x="787"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06"/>
            <p:cNvSpPr/>
            <p:nvPr/>
          </p:nvSpPr>
          <p:spPr>
            <a:xfrm>
              <a:off x="1743791" y="2632267"/>
              <a:ext cx="24866" cy="140608"/>
            </a:xfrm>
            <a:custGeom>
              <a:avLst/>
              <a:gdLst/>
              <a:ahLst/>
              <a:cxnLst/>
              <a:rect l="l" t="t" r="r" b="b"/>
              <a:pathLst>
                <a:path w="834" h="4716" extrusionOk="0">
                  <a:moveTo>
                    <a:pt x="72" y="0"/>
                  </a:moveTo>
                  <a:cubicBezTo>
                    <a:pt x="24" y="0"/>
                    <a:pt x="0" y="24"/>
                    <a:pt x="0" y="72"/>
                  </a:cubicBezTo>
                  <a:lnTo>
                    <a:pt x="0" y="4716"/>
                  </a:lnTo>
                  <a:lnTo>
                    <a:pt x="834" y="4716"/>
                  </a:lnTo>
                  <a:lnTo>
                    <a:pt x="834" y="0"/>
                  </a:ln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06"/>
            <p:cNvSpPr/>
            <p:nvPr/>
          </p:nvSpPr>
          <p:spPr>
            <a:xfrm>
              <a:off x="1806284" y="2482892"/>
              <a:ext cx="14937" cy="290696"/>
            </a:xfrm>
            <a:custGeom>
              <a:avLst/>
              <a:gdLst/>
              <a:ahLst/>
              <a:cxnLst/>
              <a:rect l="l" t="t" r="r" b="b"/>
              <a:pathLst>
                <a:path w="501" h="9750" extrusionOk="0">
                  <a:moveTo>
                    <a:pt x="450" y="0"/>
                  </a:moveTo>
                  <a:cubicBezTo>
                    <a:pt x="442" y="0"/>
                    <a:pt x="435" y="3"/>
                    <a:pt x="429" y="9"/>
                  </a:cubicBezTo>
                  <a:lnTo>
                    <a:pt x="0" y="9"/>
                  </a:lnTo>
                  <a:cubicBezTo>
                    <a:pt x="24" y="9"/>
                    <a:pt x="48" y="33"/>
                    <a:pt x="48" y="81"/>
                  </a:cubicBezTo>
                  <a:lnTo>
                    <a:pt x="48" y="9749"/>
                  </a:lnTo>
                  <a:lnTo>
                    <a:pt x="500" y="9749"/>
                  </a:lnTo>
                  <a:lnTo>
                    <a:pt x="500" y="81"/>
                  </a:lnTo>
                  <a:cubicBezTo>
                    <a:pt x="500" y="27"/>
                    <a:pt x="473" y="0"/>
                    <a:pt x="450"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06"/>
            <p:cNvSpPr/>
            <p:nvPr/>
          </p:nvSpPr>
          <p:spPr>
            <a:xfrm>
              <a:off x="1782134" y="2595355"/>
              <a:ext cx="13506" cy="178234"/>
            </a:xfrm>
            <a:custGeom>
              <a:avLst/>
              <a:gdLst/>
              <a:ahLst/>
              <a:cxnLst/>
              <a:rect l="l" t="t" r="r" b="b"/>
              <a:pathLst>
                <a:path w="453" h="5978" extrusionOk="0">
                  <a:moveTo>
                    <a:pt x="0" y="0"/>
                  </a:moveTo>
                  <a:lnTo>
                    <a:pt x="0" y="5977"/>
                  </a:lnTo>
                  <a:lnTo>
                    <a:pt x="453" y="5977"/>
                  </a:lnTo>
                  <a:lnTo>
                    <a:pt x="453"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06"/>
            <p:cNvSpPr/>
            <p:nvPr/>
          </p:nvSpPr>
          <p:spPr>
            <a:xfrm>
              <a:off x="1756582" y="2632267"/>
              <a:ext cx="12791" cy="141323"/>
            </a:xfrm>
            <a:custGeom>
              <a:avLst/>
              <a:gdLst/>
              <a:ahLst/>
              <a:cxnLst/>
              <a:rect l="l" t="t" r="r" b="b"/>
              <a:pathLst>
                <a:path w="429" h="4740" extrusionOk="0">
                  <a:moveTo>
                    <a:pt x="0" y="0"/>
                  </a:moveTo>
                  <a:lnTo>
                    <a:pt x="0" y="4739"/>
                  </a:lnTo>
                  <a:lnTo>
                    <a:pt x="429" y="4739"/>
                  </a:lnTo>
                  <a:lnTo>
                    <a:pt x="429"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06"/>
            <p:cNvSpPr/>
            <p:nvPr/>
          </p:nvSpPr>
          <p:spPr>
            <a:xfrm>
              <a:off x="1843911" y="2557013"/>
              <a:ext cx="24866" cy="215861"/>
            </a:xfrm>
            <a:custGeom>
              <a:avLst/>
              <a:gdLst/>
              <a:ahLst/>
              <a:cxnLst/>
              <a:rect l="l" t="t" r="r" b="b"/>
              <a:pathLst>
                <a:path w="834" h="7240" extrusionOk="0">
                  <a:moveTo>
                    <a:pt x="72" y="0"/>
                  </a:moveTo>
                  <a:cubicBezTo>
                    <a:pt x="24" y="0"/>
                    <a:pt x="0" y="24"/>
                    <a:pt x="0" y="48"/>
                  </a:cubicBezTo>
                  <a:lnTo>
                    <a:pt x="0" y="7240"/>
                  </a:lnTo>
                  <a:lnTo>
                    <a:pt x="834" y="7240"/>
                  </a:lnTo>
                  <a:lnTo>
                    <a:pt x="834" y="48"/>
                  </a:lnTo>
                  <a:cubicBezTo>
                    <a:pt x="834" y="24"/>
                    <a:pt x="810" y="0"/>
                    <a:pt x="786"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06"/>
            <p:cNvSpPr/>
            <p:nvPr/>
          </p:nvSpPr>
          <p:spPr>
            <a:xfrm>
              <a:off x="1907090" y="2628003"/>
              <a:ext cx="14937" cy="144871"/>
            </a:xfrm>
            <a:custGeom>
              <a:avLst/>
              <a:gdLst/>
              <a:ahLst/>
              <a:cxnLst/>
              <a:rect l="l" t="t" r="r" b="b"/>
              <a:pathLst>
                <a:path w="501" h="4859" extrusionOk="0">
                  <a:moveTo>
                    <a:pt x="1" y="0"/>
                  </a:moveTo>
                  <a:cubicBezTo>
                    <a:pt x="25" y="0"/>
                    <a:pt x="48" y="24"/>
                    <a:pt x="48" y="48"/>
                  </a:cubicBezTo>
                  <a:lnTo>
                    <a:pt x="48" y="4859"/>
                  </a:lnTo>
                  <a:lnTo>
                    <a:pt x="501" y="4859"/>
                  </a:lnTo>
                  <a:lnTo>
                    <a:pt x="501" y="48"/>
                  </a:lnTo>
                  <a:cubicBezTo>
                    <a:pt x="501" y="24"/>
                    <a:pt x="477" y="0"/>
                    <a:pt x="45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06"/>
            <p:cNvSpPr/>
            <p:nvPr/>
          </p:nvSpPr>
          <p:spPr>
            <a:xfrm>
              <a:off x="1882969" y="2669894"/>
              <a:ext cx="13506" cy="103697"/>
            </a:xfrm>
            <a:custGeom>
              <a:avLst/>
              <a:gdLst/>
              <a:ahLst/>
              <a:cxnLst/>
              <a:rect l="l" t="t" r="r" b="b"/>
              <a:pathLst>
                <a:path w="453" h="3478" extrusionOk="0">
                  <a:moveTo>
                    <a:pt x="0" y="1"/>
                  </a:moveTo>
                  <a:lnTo>
                    <a:pt x="0" y="3477"/>
                  </a:lnTo>
                  <a:lnTo>
                    <a:pt x="453" y="3477"/>
                  </a:lnTo>
                  <a:lnTo>
                    <a:pt x="453" y="1"/>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06"/>
            <p:cNvSpPr/>
            <p:nvPr/>
          </p:nvSpPr>
          <p:spPr>
            <a:xfrm>
              <a:off x="1855271" y="2557699"/>
              <a:ext cx="15653" cy="215890"/>
            </a:xfrm>
            <a:custGeom>
              <a:avLst/>
              <a:gdLst/>
              <a:ahLst/>
              <a:cxnLst/>
              <a:rect l="l" t="t" r="r" b="b"/>
              <a:pathLst>
                <a:path w="525" h="7241" extrusionOk="0">
                  <a:moveTo>
                    <a:pt x="0" y="1"/>
                  </a:moveTo>
                  <a:cubicBezTo>
                    <a:pt x="48" y="1"/>
                    <a:pt x="72" y="25"/>
                    <a:pt x="72" y="72"/>
                  </a:cubicBezTo>
                  <a:lnTo>
                    <a:pt x="72" y="7240"/>
                  </a:lnTo>
                  <a:lnTo>
                    <a:pt x="524" y="7240"/>
                  </a:lnTo>
                  <a:lnTo>
                    <a:pt x="524" y="72"/>
                  </a:lnTo>
                  <a:cubicBezTo>
                    <a:pt x="524" y="25"/>
                    <a:pt x="500" y="1"/>
                    <a:pt x="45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06"/>
            <p:cNvSpPr/>
            <p:nvPr/>
          </p:nvSpPr>
          <p:spPr>
            <a:xfrm>
              <a:off x="1946148" y="2706805"/>
              <a:ext cx="24896" cy="66070"/>
            </a:xfrm>
            <a:custGeom>
              <a:avLst/>
              <a:gdLst/>
              <a:ahLst/>
              <a:cxnLst/>
              <a:rect l="l" t="t" r="r" b="b"/>
              <a:pathLst>
                <a:path w="835" h="2216" extrusionOk="0">
                  <a:moveTo>
                    <a:pt x="72" y="1"/>
                  </a:moveTo>
                  <a:cubicBezTo>
                    <a:pt x="24" y="1"/>
                    <a:pt x="1" y="25"/>
                    <a:pt x="1" y="72"/>
                  </a:cubicBezTo>
                  <a:lnTo>
                    <a:pt x="1" y="2216"/>
                  </a:lnTo>
                  <a:lnTo>
                    <a:pt x="834" y="2216"/>
                  </a:lnTo>
                  <a:lnTo>
                    <a:pt x="834" y="1"/>
                  </a:ln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06"/>
            <p:cNvSpPr/>
            <p:nvPr/>
          </p:nvSpPr>
          <p:spPr>
            <a:xfrm>
              <a:off x="2007210" y="2595355"/>
              <a:ext cx="15653" cy="178234"/>
            </a:xfrm>
            <a:custGeom>
              <a:avLst/>
              <a:gdLst/>
              <a:ahLst/>
              <a:cxnLst/>
              <a:rect l="l" t="t" r="r" b="b"/>
              <a:pathLst>
                <a:path w="525" h="5978" extrusionOk="0">
                  <a:moveTo>
                    <a:pt x="1" y="0"/>
                  </a:moveTo>
                  <a:cubicBezTo>
                    <a:pt x="48" y="0"/>
                    <a:pt x="72" y="24"/>
                    <a:pt x="72" y="48"/>
                  </a:cubicBezTo>
                  <a:lnTo>
                    <a:pt x="72" y="5977"/>
                  </a:lnTo>
                  <a:lnTo>
                    <a:pt x="525" y="5977"/>
                  </a:lnTo>
                  <a:lnTo>
                    <a:pt x="525" y="48"/>
                  </a:lnTo>
                  <a:cubicBezTo>
                    <a:pt x="525" y="24"/>
                    <a:pt x="477" y="0"/>
                    <a:pt x="45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06"/>
            <p:cNvSpPr/>
            <p:nvPr/>
          </p:nvSpPr>
          <p:spPr>
            <a:xfrm>
              <a:off x="1982373" y="2520310"/>
              <a:ext cx="14937" cy="253278"/>
            </a:xfrm>
            <a:custGeom>
              <a:avLst/>
              <a:gdLst/>
              <a:ahLst/>
              <a:cxnLst/>
              <a:rect l="l" t="t" r="r" b="b"/>
              <a:pathLst>
                <a:path w="501" h="8495" extrusionOk="0">
                  <a:moveTo>
                    <a:pt x="469" y="0"/>
                  </a:moveTo>
                  <a:cubicBezTo>
                    <a:pt x="464" y="0"/>
                    <a:pt x="458" y="5"/>
                    <a:pt x="453" y="16"/>
                  </a:cubicBezTo>
                  <a:lnTo>
                    <a:pt x="0" y="16"/>
                  </a:lnTo>
                  <a:cubicBezTo>
                    <a:pt x="48" y="16"/>
                    <a:pt x="72" y="40"/>
                    <a:pt x="72" y="64"/>
                  </a:cubicBezTo>
                  <a:lnTo>
                    <a:pt x="72" y="8494"/>
                  </a:lnTo>
                  <a:lnTo>
                    <a:pt x="500" y="8494"/>
                  </a:lnTo>
                  <a:lnTo>
                    <a:pt x="500" y="64"/>
                  </a:lnTo>
                  <a:cubicBezTo>
                    <a:pt x="500" y="46"/>
                    <a:pt x="486" y="0"/>
                    <a:pt x="469"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06"/>
            <p:cNvSpPr/>
            <p:nvPr/>
          </p:nvSpPr>
          <p:spPr>
            <a:xfrm>
              <a:off x="1958939" y="2706805"/>
              <a:ext cx="12791" cy="66786"/>
            </a:xfrm>
            <a:custGeom>
              <a:avLst/>
              <a:gdLst/>
              <a:ahLst/>
              <a:cxnLst/>
              <a:rect l="l" t="t" r="r" b="b"/>
              <a:pathLst>
                <a:path w="429" h="2240" extrusionOk="0">
                  <a:moveTo>
                    <a:pt x="0" y="1"/>
                  </a:moveTo>
                  <a:lnTo>
                    <a:pt x="0" y="2239"/>
                  </a:lnTo>
                  <a:lnTo>
                    <a:pt x="429" y="2239"/>
                  </a:lnTo>
                  <a:lnTo>
                    <a:pt x="429"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06"/>
            <p:cNvSpPr/>
            <p:nvPr/>
          </p:nvSpPr>
          <p:spPr>
            <a:xfrm>
              <a:off x="1701185" y="2773562"/>
              <a:ext cx="343678" cy="24180"/>
            </a:xfrm>
            <a:custGeom>
              <a:avLst/>
              <a:gdLst/>
              <a:ahLst/>
              <a:cxnLst/>
              <a:rect l="l" t="t" r="r" b="b"/>
              <a:pathLst>
                <a:path w="11527" h="811" extrusionOk="0">
                  <a:moveTo>
                    <a:pt x="120" y="0"/>
                  </a:moveTo>
                  <a:cubicBezTo>
                    <a:pt x="48" y="0"/>
                    <a:pt x="1" y="48"/>
                    <a:pt x="1" y="119"/>
                  </a:cubicBezTo>
                  <a:lnTo>
                    <a:pt x="1" y="691"/>
                  </a:lnTo>
                  <a:cubicBezTo>
                    <a:pt x="1" y="739"/>
                    <a:pt x="48" y="810"/>
                    <a:pt x="120" y="810"/>
                  </a:cubicBezTo>
                  <a:lnTo>
                    <a:pt x="11408" y="810"/>
                  </a:lnTo>
                  <a:cubicBezTo>
                    <a:pt x="11455" y="810"/>
                    <a:pt x="11527" y="739"/>
                    <a:pt x="11527" y="691"/>
                  </a:cubicBezTo>
                  <a:lnTo>
                    <a:pt x="11527" y="119"/>
                  </a:lnTo>
                  <a:cubicBezTo>
                    <a:pt x="11527" y="48"/>
                    <a:pt x="11455" y="0"/>
                    <a:pt x="11408" y="0"/>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06"/>
            <p:cNvSpPr/>
            <p:nvPr/>
          </p:nvSpPr>
          <p:spPr>
            <a:xfrm>
              <a:off x="2027096" y="2772846"/>
              <a:ext cx="17770" cy="23464"/>
            </a:xfrm>
            <a:custGeom>
              <a:avLst/>
              <a:gdLst/>
              <a:ahLst/>
              <a:cxnLst/>
              <a:rect l="l" t="t" r="r" b="b"/>
              <a:pathLst>
                <a:path w="596" h="787" extrusionOk="0">
                  <a:moveTo>
                    <a:pt x="0" y="1"/>
                  </a:moveTo>
                  <a:cubicBezTo>
                    <a:pt x="48" y="1"/>
                    <a:pt x="119" y="48"/>
                    <a:pt x="119" y="120"/>
                  </a:cubicBezTo>
                  <a:lnTo>
                    <a:pt x="119" y="667"/>
                  </a:lnTo>
                  <a:cubicBezTo>
                    <a:pt x="119" y="739"/>
                    <a:pt x="48" y="786"/>
                    <a:pt x="0" y="786"/>
                  </a:cubicBezTo>
                  <a:lnTo>
                    <a:pt x="477" y="786"/>
                  </a:lnTo>
                  <a:cubicBezTo>
                    <a:pt x="524" y="786"/>
                    <a:pt x="596" y="739"/>
                    <a:pt x="596" y="667"/>
                  </a:cubicBezTo>
                  <a:lnTo>
                    <a:pt x="596" y="120"/>
                  </a:lnTo>
                  <a:cubicBezTo>
                    <a:pt x="596" y="48"/>
                    <a:pt x="524"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06"/>
            <p:cNvSpPr/>
            <p:nvPr/>
          </p:nvSpPr>
          <p:spPr>
            <a:xfrm>
              <a:off x="1696921" y="2448366"/>
              <a:ext cx="354351" cy="354321"/>
            </a:xfrm>
            <a:custGeom>
              <a:avLst/>
              <a:gdLst/>
              <a:ahLst/>
              <a:cxnLst/>
              <a:rect l="l" t="t" r="r" b="b"/>
              <a:pathLst>
                <a:path w="11885" h="11884" extrusionOk="0">
                  <a:moveTo>
                    <a:pt x="2263" y="6359"/>
                  </a:moveTo>
                  <a:lnTo>
                    <a:pt x="2263" y="10717"/>
                  </a:lnTo>
                  <a:lnTo>
                    <a:pt x="1739" y="10717"/>
                  </a:lnTo>
                  <a:lnTo>
                    <a:pt x="1739" y="6359"/>
                  </a:lnTo>
                  <a:close/>
                  <a:moveTo>
                    <a:pt x="3120" y="5097"/>
                  </a:moveTo>
                  <a:lnTo>
                    <a:pt x="3120" y="10717"/>
                  </a:lnTo>
                  <a:lnTo>
                    <a:pt x="2620" y="10717"/>
                  </a:lnTo>
                  <a:lnTo>
                    <a:pt x="2620" y="5097"/>
                  </a:lnTo>
                  <a:close/>
                  <a:moveTo>
                    <a:pt x="5645" y="3858"/>
                  </a:moveTo>
                  <a:lnTo>
                    <a:pt x="5645" y="10717"/>
                  </a:lnTo>
                  <a:lnTo>
                    <a:pt x="5145" y="10717"/>
                  </a:lnTo>
                  <a:lnTo>
                    <a:pt x="5145" y="3858"/>
                  </a:lnTo>
                  <a:close/>
                  <a:moveTo>
                    <a:pt x="6526" y="7597"/>
                  </a:moveTo>
                  <a:lnTo>
                    <a:pt x="6526" y="10717"/>
                  </a:lnTo>
                  <a:lnTo>
                    <a:pt x="6002" y="10717"/>
                  </a:lnTo>
                  <a:lnTo>
                    <a:pt x="6002" y="7597"/>
                  </a:lnTo>
                  <a:close/>
                  <a:moveTo>
                    <a:pt x="7359" y="6192"/>
                  </a:moveTo>
                  <a:lnTo>
                    <a:pt x="7359" y="10717"/>
                  </a:lnTo>
                  <a:lnTo>
                    <a:pt x="6835" y="10717"/>
                  </a:lnTo>
                  <a:lnTo>
                    <a:pt x="6835" y="6192"/>
                  </a:lnTo>
                  <a:close/>
                  <a:moveTo>
                    <a:pt x="9026" y="8859"/>
                  </a:moveTo>
                  <a:lnTo>
                    <a:pt x="9026" y="10717"/>
                  </a:lnTo>
                  <a:lnTo>
                    <a:pt x="8502" y="10717"/>
                  </a:lnTo>
                  <a:lnTo>
                    <a:pt x="8502" y="8859"/>
                  </a:lnTo>
                  <a:close/>
                  <a:moveTo>
                    <a:pt x="9884" y="2596"/>
                  </a:moveTo>
                  <a:lnTo>
                    <a:pt x="9884" y="10717"/>
                  </a:lnTo>
                  <a:lnTo>
                    <a:pt x="9384" y="10717"/>
                  </a:lnTo>
                  <a:lnTo>
                    <a:pt x="9384" y="2596"/>
                  </a:lnTo>
                  <a:close/>
                  <a:moveTo>
                    <a:pt x="11479" y="11050"/>
                  </a:moveTo>
                  <a:lnTo>
                    <a:pt x="11479" y="11503"/>
                  </a:lnTo>
                  <a:lnTo>
                    <a:pt x="334" y="11503"/>
                  </a:lnTo>
                  <a:lnTo>
                    <a:pt x="334" y="11050"/>
                  </a:lnTo>
                  <a:close/>
                  <a:moveTo>
                    <a:pt x="929" y="0"/>
                  </a:moveTo>
                  <a:cubicBezTo>
                    <a:pt x="810" y="0"/>
                    <a:pt x="715" y="72"/>
                    <a:pt x="715" y="191"/>
                  </a:cubicBezTo>
                  <a:lnTo>
                    <a:pt x="715" y="1001"/>
                  </a:lnTo>
                  <a:lnTo>
                    <a:pt x="501" y="1001"/>
                  </a:lnTo>
                  <a:cubicBezTo>
                    <a:pt x="406" y="1001"/>
                    <a:pt x="334" y="1048"/>
                    <a:pt x="334" y="1144"/>
                  </a:cubicBezTo>
                  <a:cubicBezTo>
                    <a:pt x="334" y="1263"/>
                    <a:pt x="382" y="1358"/>
                    <a:pt x="501" y="1358"/>
                  </a:cubicBezTo>
                  <a:lnTo>
                    <a:pt x="715" y="1358"/>
                  </a:lnTo>
                  <a:lnTo>
                    <a:pt x="715" y="2239"/>
                  </a:lnTo>
                  <a:lnTo>
                    <a:pt x="501" y="2239"/>
                  </a:lnTo>
                  <a:cubicBezTo>
                    <a:pt x="406" y="2239"/>
                    <a:pt x="334" y="2310"/>
                    <a:pt x="334" y="2382"/>
                  </a:cubicBezTo>
                  <a:cubicBezTo>
                    <a:pt x="334" y="2501"/>
                    <a:pt x="382" y="2596"/>
                    <a:pt x="501" y="2596"/>
                  </a:cubicBezTo>
                  <a:lnTo>
                    <a:pt x="715" y="2596"/>
                  </a:lnTo>
                  <a:lnTo>
                    <a:pt x="715" y="3501"/>
                  </a:lnTo>
                  <a:lnTo>
                    <a:pt x="501" y="3501"/>
                  </a:lnTo>
                  <a:cubicBezTo>
                    <a:pt x="406" y="3501"/>
                    <a:pt x="334" y="3549"/>
                    <a:pt x="334" y="3644"/>
                  </a:cubicBezTo>
                  <a:cubicBezTo>
                    <a:pt x="334" y="3763"/>
                    <a:pt x="382" y="3858"/>
                    <a:pt x="501" y="3858"/>
                  </a:cubicBezTo>
                  <a:lnTo>
                    <a:pt x="715" y="3858"/>
                  </a:lnTo>
                  <a:lnTo>
                    <a:pt x="715" y="4739"/>
                  </a:lnTo>
                  <a:lnTo>
                    <a:pt x="501" y="4739"/>
                  </a:lnTo>
                  <a:cubicBezTo>
                    <a:pt x="406" y="4739"/>
                    <a:pt x="334" y="4811"/>
                    <a:pt x="334" y="4882"/>
                  </a:cubicBezTo>
                  <a:cubicBezTo>
                    <a:pt x="334" y="5001"/>
                    <a:pt x="382" y="5097"/>
                    <a:pt x="501" y="5097"/>
                  </a:cubicBezTo>
                  <a:lnTo>
                    <a:pt x="715" y="5097"/>
                  </a:lnTo>
                  <a:lnTo>
                    <a:pt x="715" y="6002"/>
                  </a:lnTo>
                  <a:lnTo>
                    <a:pt x="501" y="6002"/>
                  </a:lnTo>
                  <a:cubicBezTo>
                    <a:pt x="406" y="6002"/>
                    <a:pt x="334" y="6049"/>
                    <a:pt x="334" y="6145"/>
                  </a:cubicBezTo>
                  <a:cubicBezTo>
                    <a:pt x="334" y="6264"/>
                    <a:pt x="382" y="6359"/>
                    <a:pt x="501" y="6359"/>
                  </a:cubicBezTo>
                  <a:lnTo>
                    <a:pt x="715" y="6359"/>
                  </a:lnTo>
                  <a:lnTo>
                    <a:pt x="715" y="7240"/>
                  </a:lnTo>
                  <a:lnTo>
                    <a:pt x="501" y="7240"/>
                  </a:lnTo>
                  <a:cubicBezTo>
                    <a:pt x="406" y="7240"/>
                    <a:pt x="334" y="7311"/>
                    <a:pt x="334" y="7383"/>
                  </a:cubicBezTo>
                  <a:cubicBezTo>
                    <a:pt x="334" y="7502"/>
                    <a:pt x="382" y="7597"/>
                    <a:pt x="501" y="7597"/>
                  </a:cubicBezTo>
                  <a:lnTo>
                    <a:pt x="715" y="7597"/>
                  </a:lnTo>
                  <a:lnTo>
                    <a:pt x="715" y="8502"/>
                  </a:lnTo>
                  <a:lnTo>
                    <a:pt x="501" y="8502"/>
                  </a:lnTo>
                  <a:cubicBezTo>
                    <a:pt x="406" y="8502"/>
                    <a:pt x="334" y="8550"/>
                    <a:pt x="334" y="8645"/>
                  </a:cubicBezTo>
                  <a:cubicBezTo>
                    <a:pt x="334" y="8764"/>
                    <a:pt x="382" y="8859"/>
                    <a:pt x="501" y="8859"/>
                  </a:cubicBezTo>
                  <a:lnTo>
                    <a:pt x="715" y="8859"/>
                  </a:lnTo>
                  <a:lnTo>
                    <a:pt x="715" y="9741"/>
                  </a:lnTo>
                  <a:lnTo>
                    <a:pt x="501" y="9741"/>
                  </a:lnTo>
                  <a:cubicBezTo>
                    <a:pt x="406" y="9741"/>
                    <a:pt x="334" y="9812"/>
                    <a:pt x="334" y="9883"/>
                  </a:cubicBezTo>
                  <a:cubicBezTo>
                    <a:pt x="334" y="10002"/>
                    <a:pt x="382" y="10098"/>
                    <a:pt x="501" y="10098"/>
                  </a:cubicBezTo>
                  <a:lnTo>
                    <a:pt x="715" y="10098"/>
                  </a:lnTo>
                  <a:lnTo>
                    <a:pt x="715" y="10717"/>
                  </a:lnTo>
                  <a:lnTo>
                    <a:pt x="286" y="10717"/>
                  </a:lnTo>
                  <a:cubicBezTo>
                    <a:pt x="144" y="10717"/>
                    <a:pt x="1" y="10836"/>
                    <a:pt x="1" y="11026"/>
                  </a:cubicBezTo>
                  <a:lnTo>
                    <a:pt x="1" y="11598"/>
                  </a:lnTo>
                  <a:cubicBezTo>
                    <a:pt x="1" y="11741"/>
                    <a:pt x="120" y="11884"/>
                    <a:pt x="286" y="11884"/>
                  </a:cubicBezTo>
                  <a:lnTo>
                    <a:pt x="11575" y="11884"/>
                  </a:lnTo>
                  <a:cubicBezTo>
                    <a:pt x="11717" y="11884"/>
                    <a:pt x="11884" y="11765"/>
                    <a:pt x="11884" y="11598"/>
                  </a:cubicBezTo>
                  <a:lnTo>
                    <a:pt x="11884" y="11026"/>
                  </a:lnTo>
                  <a:cubicBezTo>
                    <a:pt x="11836" y="10836"/>
                    <a:pt x="11694" y="10693"/>
                    <a:pt x="11551" y="10693"/>
                  </a:cubicBezTo>
                  <a:lnTo>
                    <a:pt x="11098" y="10693"/>
                  </a:lnTo>
                  <a:lnTo>
                    <a:pt x="11098" y="9883"/>
                  </a:lnTo>
                  <a:cubicBezTo>
                    <a:pt x="11098" y="9812"/>
                    <a:pt x="11051" y="9717"/>
                    <a:pt x="10955" y="9717"/>
                  </a:cubicBezTo>
                  <a:cubicBezTo>
                    <a:pt x="10836" y="9717"/>
                    <a:pt x="10741" y="9764"/>
                    <a:pt x="10741" y="9883"/>
                  </a:cubicBezTo>
                  <a:lnTo>
                    <a:pt x="10741" y="10717"/>
                  </a:lnTo>
                  <a:lnTo>
                    <a:pt x="10241" y="10717"/>
                  </a:lnTo>
                  <a:lnTo>
                    <a:pt x="10241" y="5097"/>
                  </a:lnTo>
                  <a:lnTo>
                    <a:pt x="10741" y="5097"/>
                  </a:lnTo>
                  <a:lnTo>
                    <a:pt x="10741" y="9098"/>
                  </a:lnTo>
                  <a:cubicBezTo>
                    <a:pt x="10741" y="9169"/>
                    <a:pt x="10812" y="9264"/>
                    <a:pt x="10884" y="9264"/>
                  </a:cubicBezTo>
                  <a:cubicBezTo>
                    <a:pt x="11003" y="9264"/>
                    <a:pt x="11098" y="9217"/>
                    <a:pt x="11098" y="9098"/>
                  </a:cubicBezTo>
                  <a:lnTo>
                    <a:pt x="11098" y="4978"/>
                  </a:lnTo>
                  <a:cubicBezTo>
                    <a:pt x="11098" y="4835"/>
                    <a:pt x="10979" y="4739"/>
                    <a:pt x="10860" y="4739"/>
                  </a:cubicBezTo>
                  <a:lnTo>
                    <a:pt x="10241" y="4739"/>
                  </a:lnTo>
                  <a:lnTo>
                    <a:pt x="10241" y="2477"/>
                  </a:lnTo>
                  <a:cubicBezTo>
                    <a:pt x="10241" y="2334"/>
                    <a:pt x="10122" y="2239"/>
                    <a:pt x="10003" y="2239"/>
                  </a:cubicBezTo>
                  <a:lnTo>
                    <a:pt x="9288" y="2239"/>
                  </a:lnTo>
                  <a:cubicBezTo>
                    <a:pt x="9145" y="2239"/>
                    <a:pt x="9050" y="2358"/>
                    <a:pt x="9050" y="2477"/>
                  </a:cubicBezTo>
                  <a:lnTo>
                    <a:pt x="9050" y="8502"/>
                  </a:lnTo>
                  <a:lnTo>
                    <a:pt x="8431" y="8502"/>
                  </a:lnTo>
                  <a:cubicBezTo>
                    <a:pt x="8264" y="8502"/>
                    <a:pt x="8193" y="8621"/>
                    <a:pt x="8193" y="8740"/>
                  </a:cubicBezTo>
                  <a:lnTo>
                    <a:pt x="8193" y="10717"/>
                  </a:lnTo>
                  <a:lnTo>
                    <a:pt x="7717" y="10717"/>
                  </a:lnTo>
                  <a:lnTo>
                    <a:pt x="7717" y="6121"/>
                  </a:lnTo>
                  <a:cubicBezTo>
                    <a:pt x="7717" y="5954"/>
                    <a:pt x="7597" y="5883"/>
                    <a:pt x="7478" y="5883"/>
                  </a:cubicBezTo>
                  <a:lnTo>
                    <a:pt x="6764" y="5883"/>
                  </a:lnTo>
                  <a:cubicBezTo>
                    <a:pt x="6597" y="5883"/>
                    <a:pt x="6526" y="6002"/>
                    <a:pt x="6526" y="6121"/>
                  </a:cubicBezTo>
                  <a:lnTo>
                    <a:pt x="6526" y="7264"/>
                  </a:lnTo>
                  <a:lnTo>
                    <a:pt x="6002" y="7264"/>
                  </a:lnTo>
                  <a:lnTo>
                    <a:pt x="6002" y="3763"/>
                  </a:lnTo>
                  <a:cubicBezTo>
                    <a:pt x="6002" y="3620"/>
                    <a:pt x="5883" y="3525"/>
                    <a:pt x="5764" y="3525"/>
                  </a:cubicBezTo>
                  <a:lnTo>
                    <a:pt x="5049" y="3525"/>
                  </a:lnTo>
                  <a:cubicBezTo>
                    <a:pt x="4906" y="3525"/>
                    <a:pt x="4811" y="3644"/>
                    <a:pt x="4811" y="3763"/>
                  </a:cubicBezTo>
                  <a:lnTo>
                    <a:pt x="4811" y="10765"/>
                  </a:lnTo>
                  <a:lnTo>
                    <a:pt x="4335" y="10765"/>
                  </a:lnTo>
                  <a:lnTo>
                    <a:pt x="4335" y="1239"/>
                  </a:lnTo>
                  <a:cubicBezTo>
                    <a:pt x="4335" y="1072"/>
                    <a:pt x="4216" y="1001"/>
                    <a:pt x="4097" y="1001"/>
                  </a:cubicBezTo>
                  <a:lnTo>
                    <a:pt x="3382" y="1001"/>
                  </a:lnTo>
                  <a:cubicBezTo>
                    <a:pt x="3263" y="1001"/>
                    <a:pt x="3144" y="1072"/>
                    <a:pt x="3144" y="1286"/>
                  </a:cubicBezTo>
                  <a:lnTo>
                    <a:pt x="3144" y="2501"/>
                  </a:lnTo>
                  <a:cubicBezTo>
                    <a:pt x="3144" y="2596"/>
                    <a:pt x="3216" y="2691"/>
                    <a:pt x="3311" y="2691"/>
                  </a:cubicBezTo>
                  <a:cubicBezTo>
                    <a:pt x="3430" y="2691"/>
                    <a:pt x="3501" y="2620"/>
                    <a:pt x="3501" y="2501"/>
                  </a:cubicBezTo>
                  <a:lnTo>
                    <a:pt x="3501" y="1310"/>
                  </a:lnTo>
                  <a:lnTo>
                    <a:pt x="4025" y="1310"/>
                  </a:lnTo>
                  <a:lnTo>
                    <a:pt x="4025" y="10693"/>
                  </a:lnTo>
                  <a:lnTo>
                    <a:pt x="3501" y="10693"/>
                  </a:lnTo>
                  <a:lnTo>
                    <a:pt x="3501" y="3311"/>
                  </a:lnTo>
                  <a:cubicBezTo>
                    <a:pt x="3501" y="3215"/>
                    <a:pt x="3454" y="3144"/>
                    <a:pt x="3359" y="3144"/>
                  </a:cubicBezTo>
                  <a:cubicBezTo>
                    <a:pt x="3239" y="3144"/>
                    <a:pt x="3144" y="3192"/>
                    <a:pt x="3144" y="3311"/>
                  </a:cubicBezTo>
                  <a:lnTo>
                    <a:pt x="3144" y="4739"/>
                  </a:lnTo>
                  <a:lnTo>
                    <a:pt x="2525" y="4739"/>
                  </a:lnTo>
                  <a:cubicBezTo>
                    <a:pt x="2382" y="4739"/>
                    <a:pt x="2287" y="4859"/>
                    <a:pt x="2287" y="4978"/>
                  </a:cubicBezTo>
                  <a:lnTo>
                    <a:pt x="2287" y="6002"/>
                  </a:lnTo>
                  <a:lnTo>
                    <a:pt x="1668" y="6002"/>
                  </a:lnTo>
                  <a:cubicBezTo>
                    <a:pt x="1525" y="6002"/>
                    <a:pt x="1430" y="6121"/>
                    <a:pt x="1430" y="6240"/>
                  </a:cubicBezTo>
                  <a:lnTo>
                    <a:pt x="1430" y="10717"/>
                  </a:lnTo>
                  <a:lnTo>
                    <a:pt x="1072" y="10717"/>
                  </a:lnTo>
                  <a:lnTo>
                    <a:pt x="1072" y="191"/>
                  </a:lnTo>
                  <a:cubicBezTo>
                    <a:pt x="1072" y="96"/>
                    <a:pt x="1001"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106"/>
          <p:cNvGrpSpPr/>
          <p:nvPr/>
        </p:nvGrpSpPr>
        <p:grpSpPr>
          <a:xfrm>
            <a:off x="1047117" y="2994374"/>
            <a:ext cx="355756" cy="355039"/>
            <a:chOff x="1694804" y="2994374"/>
            <a:chExt cx="355756" cy="355039"/>
          </a:xfrm>
        </p:grpSpPr>
        <p:sp>
          <p:nvSpPr>
            <p:cNvPr id="11848" name="Google Shape;11848;p106"/>
            <p:cNvSpPr/>
            <p:nvPr/>
          </p:nvSpPr>
          <p:spPr>
            <a:xfrm>
              <a:off x="1800589" y="2999890"/>
              <a:ext cx="145587" cy="158169"/>
            </a:xfrm>
            <a:custGeom>
              <a:avLst/>
              <a:gdLst/>
              <a:ahLst/>
              <a:cxnLst/>
              <a:rect l="l" t="t" r="r" b="b"/>
              <a:pathLst>
                <a:path w="4883" h="5305" extrusionOk="0">
                  <a:moveTo>
                    <a:pt x="2442" y="0"/>
                  </a:moveTo>
                  <a:cubicBezTo>
                    <a:pt x="1882" y="0"/>
                    <a:pt x="1322" y="209"/>
                    <a:pt x="882" y="625"/>
                  </a:cubicBezTo>
                  <a:cubicBezTo>
                    <a:pt x="1" y="1483"/>
                    <a:pt x="1" y="2912"/>
                    <a:pt x="858" y="3769"/>
                  </a:cubicBezTo>
                  <a:lnTo>
                    <a:pt x="2382" y="5269"/>
                  </a:lnTo>
                  <a:cubicBezTo>
                    <a:pt x="2394" y="5293"/>
                    <a:pt x="2418" y="5305"/>
                    <a:pt x="2445" y="5305"/>
                  </a:cubicBezTo>
                  <a:cubicBezTo>
                    <a:pt x="2471" y="5305"/>
                    <a:pt x="2501" y="5293"/>
                    <a:pt x="2525" y="5269"/>
                  </a:cubicBezTo>
                  <a:lnTo>
                    <a:pt x="4025" y="3769"/>
                  </a:lnTo>
                  <a:cubicBezTo>
                    <a:pt x="4883" y="2912"/>
                    <a:pt x="4883" y="1483"/>
                    <a:pt x="4001" y="625"/>
                  </a:cubicBezTo>
                  <a:cubicBezTo>
                    <a:pt x="3561" y="209"/>
                    <a:pt x="3001" y="0"/>
                    <a:pt x="244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06"/>
            <p:cNvSpPr/>
            <p:nvPr/>
          </p:nvSpPr>
          <p:spPr>
            <a:xfrm>
              <a:off x="1800589" y="3185013"/>
              <a:ext cx="145587" cy="158198"/>
            </a:xfrm>
            <a:custGeom>
              <a:avLst/>
              <a:gdLst/>
              <a:ahLst/>
              <a:cxnLst/>
              <a:rect l="l" t="t" r="r" b="b"/>
              <a:pathLst>
                <a:path w="4883" h="5306" extrusionOk="0">
                  <a:moveTo>
                    <a:pt x="2445" y="1"/>
                  </a:moveTo>
                  <a:cubicBezTo>
                    <a:pt x="2418" y="1"/>
                    <a:pt x="2394" y="13"/>
                    <a:pt x="2382" y="37"/>
                  </a:cubicBezTo>
                  <a:lnTo>
                    <a:pt x="858" y="1537"/>
                  </a:lnTo>
                  <a:cubicBezTo>
                    <a:pt x="1" y="2394"/>
                    <a:pt x="1" y="3823"/>
                    <a:pt x="882" y="4680"/>
                  </a:cubicBezTo>
                  <a:cubicBezTo>
                    <a:pt x="1322" y="5097"/>
                    <a:pt x="1882" y="5305"/>
                    <a:pt x="2442" y="5305"/>
                  </a:cubicBezTo>
                  <a:cubicBezTo>
                    <a:pt x="3001" y="5305"/>
                    <a:pt x="3561" y="5097"/>
                    <a:pt x="4001" y="4680"/>
                  </a:cubicBezTo>
                  <a:cubicBezTo>
                    <a:pt x="4883" y="3823"/>
                    <a:pt x="4883" y="2394"/>
                    <a:pt x="4025" y="1537"/>
                  </a:cubicBezTo>
                  <a:lnTo>
                    <a:pt x="2525" y="37"/>
                  </a:lnTo>
                  <a:cubicBezTo>
                    <a:pt x="2501" y="13"/>
                    <a:pt x="2471" y="1"/>
                    <a:pt x="24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06"/>
            <p:cNvSpPr/>
            <p:nvPr/>
          </p:nvSpPr>
          <p:spPr>
            <a:xfrm>
              <a:off x="1864484" y="3000337"/>
              <a:ext cx="80978" cy="157721"/>
            </a:xfrm>
            <a:custGeom>
              <a:avLst/>
              <a:gdLst/>
              <a:ahLst/>
              <a:cxnLst/>
              <a:rect l="l" t="t" r="r" b="b"/>
              <a:pathLst>
                <a:path w="2716" h="5290" extrusionOk="0">
                  <a:moveTo>
                    <a:pt x="256" y="0"/>
                  </a:moveTo>
                  <a:cubicBezTo>
                    <a:pt x="170" y="0"/>
                    <a:pt x="85" y="5"/>
                    <a:pt x="1" y="15"/>
                  </a:cubicBezTo>
                  <a:cubicBezTo>
                    <a:pt x="477" y="39"/>
                    <a:pt x="953" y="253"/>
                    <a:pt x="1311" y="610"/>
                  </a:cubicBezTo>
                  <a:cubicBezTo>
                    <a:pt x="2216" y="1468"/>
                    <a:pt x="2216" y="2897"/>
                    <a:pt x="1334" y="3754"/>
                  </a:cubicBezTo>
                  <a:lnTo>
                    <a:pt x="25" y="5064"/>
                  </a:lnTo>
                  <a:lnTo>
                    <a:pt x="215" y="5254"/>
                  </a:lnTo>
                  <a:cubicBezTo>
                    <a:pt x="227" y="5278"/>
                    <a:pt x="245" y="5290"/>
                    <a:pt x="269" y="5290"/>
                  </a:cubicBezTo>
                  <a:cubicBezTo>
                    <a:pt x="293" y="5290"/>
                    <a:pt x="322" y="5278"/>
                    <a:pt x="358" y="5254"/>
                  </a:cubicBezTo>
                  <a:lnTo>
                    <a:pt x="1858" y="3754"/>
                  </a:lnTo>
                  <a:cubicBezTo>
                    <a:pt x="2716" y="2897"/>
                    <a:pt x="2716" y="1468"/>
                    <a:pt x="1787" y="610"/>
                  </a:cubicBezTo>
                  <a:cubicBezTo>
                    <a:pt x="1375" y="199"/>
                    <a:pt x="803" y="0"/>
                    <a:pt x="256"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06"/>
            <p:cNvSpPr/>
            <p:nvPr/>
          </p:nvSpPr>
          <p:spPr>
            <a:xfrm>
              <a:off x="1865199" y="3185013"/>
              <a:ext cx="80262" cy="157960"/>
            </a:xfrm>
            <a:custGeom>
              <a:avLst/>
              <a:gdLst/>
              <a:ahLst/>
              <a:cxnLst/>
              <a:rect l="l" t="t" r="r" b="b"/>
              <a:pathLst>
                <a:path w="2692" h="5298" extrusionOk="0">
                  <a:moveTo>
                    <a:pt x="295" y="1"/>
                  </a:moveTo>
                  <a:cubicBezTo>
                    <a:pt x="269" y="1"/>
                    <a:pt x="239" y="13"/>
                    <a:pt x="215" y="37"/>
                  </a:cubicBezTo>
                  <a:lnTo>
                    <a:pt x="48" y="227"/>
                  </a:lnTo>
                  <a:lnTo>
                    <a:pt x="1358" y="1537"/>
                  </a:lnTo>
                  <a:cubicBezTo>
                    <a:pt x="2215" y="2394"/>
                    <a:pt x="2215" y="3823"/>
                    <a:pt x="1310" y="4680"/>
                  </a:cubicBezTo>
                  <a:cubicBezTo>
                    <a:pt x="929" y="5014"/>
                    <a:pt x="477" y="5228"/>
                    <a:pt x="1" y="5276"/>
                  </a:cubicBezTo>
                  <a:cubicBezTo>
                    <a:pt x="101" y="5291"/>
                    <a:pt x="202" y="5298"/>
                    <a:pt x="302" y="5298"/>
                  </a:cubicBezTo>
                  <a:cubicBezTo>
                    <a:pt x="847" y="5298"/>
                    <a:pt x="1385" y="5082"/>
                    <a:pt x="1787" y="4680"/>
                  </a:cubicBezTo>
                  <a:cubicBezTo>
                    <a:pt x="2692" y="3823"/>
                    <a:pt x="2692" y="2394"/>
                    <a:pt x="1858" y="1537"/>
                  </a:cubicBezTo>
                  <a:lnTo>
                    <a:pt x="358" y="37"/>
                  </a:lnTo>
                  <a:cubicBezTo>
                    <a:pt x="346" y="13"/>
                    <a:pt x="322" y="1"/>
                    <a:pt x="29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06"/>
            <p:cNvSpPr/>
            <p:nvPr/>
          </p:nvSpPr>
          <p:spPr>
            <a:xfrm>
              <a:off x="1885802" y="3105943"/>
              <a:ext cx="164758" cy="132438"/>
            </a:xfrm>
            <a:custGeom>
              <a:avLst/>
              <a:gdLst/>
              <a:ahLst/>
              <a:cxnLst/>
              <a:rect l="l" t="t" r="r" b="b"/>
              <a:pathLst>
                <a:path w="5526" h="4442" extrusionOk="0">
                  <a:moveTo>
                    <a:pt x="3111" y="0"/>
                  </a:moveTo>
                  <a:cubicBezTo>
                    <a:pt x="2541" y="0"/>
                    <a:pt x="1974" y="215"/>
                    <a:pt x="1548" y="641"/>
                  </a:cubicBezTo>
                  <a:lnTo>
                    <a:pt x="72" y="2165"/>
                  </a:lnTo>
                  <a:cubicBezTo>
                    <a:pt x="0" y="2188"/>
                    <a:pt x="0" y="2236"/>
                    <a:pt x="72" y="2308"/>
                  </a:cubicBezTo>
                  <a:lnTo>
                    <a:pt x="1548" y="3784"/>
                  </a:lnTo>
                  <a:cubicBezTo>
                    <a:pt x="1974" y="4222"/>
                    <a:pt x="2541" y="4442"/>
                    <a:pt x="3112" y="4442"/>
                  </a:cubicBezTo>
                  <a:cubicBezTo>
                    <a:pt x="3690" y="4442"/>
                    <a:pt x="4272" y="4216"/>
                    <a:pt x="4716" y="3760"/>
                  </a:cubicBezTo>
                  <a:cubicBezTo>
                    <a:pt x="5525" y="2903"/>
                    <a:pt x="5525" y="1522"/>
                    <a:pt x="4716" y="664"/>
                  </a:cubicBezTo>
                  <a:cubicBezTo>
                    <a:pt x="4272" y="221"/>
                    <a:pt x="3690" y="0"/>
                    <a:pt x="311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06"/>
            <p:cNvSpPr/>
            <p:nvPr/>
          </p:nvSpPr>
          <p:spPr>
            <a:xfrm>
              <a:off x="1971014" y="3104959"/>
              <a:ext cx="79546" cy="132170"/>
            </a:xfrm>
            <a:custGeom>
              <a:avLst/>
              <a:gdLst/>
              <a:ahLst/>
              <a:cxnLst/>
              <a:rect l="l" t="t" r="r" b="b"/>
              <a:pathLst>
                <a:path w="2668" h="4433" extrusionOk="0">
                  <a:moveTo>
                    <a:pt x="181" y="0"/>
                  </a:moveTo>
                  <a:cubicBezTo>
                    <a:pt x="121" y="0"/>
                    <a:pt x="60" y="2"/>
                    <a:pt x="0" y="7"/>
                  </a:cubicBezTo>
                  <a:cubicBezTo>
                    <a:pt x="476" y="78"/>
                    <a:pt x="953" y="292"/>
                    <a:pt x="1334" y="674"/>
                  </a:cubicBezTo>
                  <a:cubicBezTo>
                    <a:pt x="2167" y="1531"/>
                    <a:pt x="2167" y="2912"/>
                    <a:pt x="1334" y="3769"/>
                  </a:cubicBezTo>
                  <a:cubicBezTo>
                    <a:pt x="953" y="4150"/>
                    <a:pt x="476" y="4365"/>
                    <a:pt x="0" y="4412"/>
                  </a:cubicBezTo>
                  <a:cubicBezTo>
                    <a:pt x="97" y="4426"/>
                    <a:pt x="194" y="4433"/>
                    <a:pt x="290" y="4433"/>
                  </a:cubicBezTo>
                  <a:cubicBezTo>
                    <a:pt x="857" y="4433"/>
                    <a:pt x="1410" y="4197"/>
                    <a:pt x="1858" y="3769"/>
                  </a:cubicBezTo>
                  <a:cubicBezTo>
                    <a:pt x="2667" y="2936"/>
                    <a:pt x="2667" y="1531"/>
                    <a:pt x="1858" y="674"/>
                  </a:cubicBezTo>
                  <a:cubicBezTo>
                    <a:pt x="1381" y="219"/>
                    <a:pt x="786" y="0"/>
                    <a:pt x="18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06"/>
            <p:cNvSpPr/>
            <p:nvPr/>
          </p:nvSpPr>
          <p:spPr>
            <a:xfrm>
              <a:off x="1694804" y="3105943"/>
              <a:ext cx="165443" cy="132438"/>
            </a:xfrm>
            <a:custGeom>
              <a:avLst/>
              <a:gdLst/>
              <a:ahLst/>
              <a:cxnLst/>
              <a:rect l="l" t="t" r="r" b="b"/>
              <a:pathLst>
                <a:path w="5549" h="4442" extrusionOk="0">
                  <a:moveTo>
                    <a:pt x="2438" y="0"/>
                  </a:moveTo>
                  <a:cubicBezTo>
                    <a:pt x="1860" y="0"/>
                    <a:pt x="1277" y="221"/>
                    <a:pt x="834" y="664"/>
                  </a:cubicBezTo>
                  <a:cubicBezTo>
                    <a:pt x="0" y="1522"/>
                    <a:pt x="0" y="2903"/>
                    <a:pt x="834" y="3760"/>
                  </a:cubicBezTo>
                  <a:cubicBezTo>
                    <a:pt x="1277" y="4216"/>
                    <a:pt x="1860" y="4442"/>
                    <a:pt x="2438" y="4442"/>
                  </a:cubicBezTo>
                  <a:cubicBezTo>
                    <a:pt x="3008" y="4442"/>
                    <a:pt x="3575" y="4222"/>
                    <a:pt x="4001" y="3784"/>
                  </a:cubicBezTo>
                  <a:lnTo>
                    <a:pt x="5478" y="2308"/>
                  </a:lnTo>
                  <a:cubicBezTo>
                    <a:pt x="5549" y="2236"/>
                    <a:pt x="5549" y="2188"/>
                    <a:pt x="5478" y="2165"/>
                  </a:cubicBezTo>
                  <a:lnTo>
                    <a:pt x="4001" y="641"/>
                  </a:lnTo>
                  <a:cubicBezTo>
                    <a:pt x="3575" y="215"/>
                    <a:pt x="3009" y="0"/>
                    <a:pt x="2438"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06"/>
            <p:cNvSpPr/>
            <p:nvPr/>
          </p:nvSpPr>
          <p:spPr>
            <a:xfrm>
              <a:off x="1829003" y="3022788"/>
              <a:ext cx="87358" cy="87358"/>
            </a:xfrm>
            <a:custGeom>
              <a:avLst/>
              <a:gdLst/>
              <a:ahLst/>
              <a:cxnLst/>
              <a:rect l="l" t="t" r="r" b="b"/>
              <a:pathLst>
                <a:path w="2930" h="2930" extrusionOk="0">
                  <a:moveTo>
                    <a:pt x="1453" y="0"/>
                  </a:moveTo>
                  <a:cubicBezTo>
                    <a:pt x="643" y="0"/>
                    <a:pt x="0" y="643"/>
                    <a:pt x="0" y="1453"/>
                  </a:cubicBezTo>
                  <a:cubicBezTo>
                    <a:pt x="0" y="2263"/>
                    <a:pt x="643" y="2929"/>
                    <a:pt x="1453" y="2929"/>
                  </a:cubicBezTo>
                  <a:cubicBezTo>
                    <a:pt x="2263" y="2929"/>
                    <a:pt x="2929" y="2263"/>
                    <a:pt x="2929" y="1453"/>
                  </a:cubicBezTo>
                  <a:cubicBezTo>
                    <a:pt x="2929" y="643"/>
                    <a:pt x="2263" y="0"/>
                    <a:pt x="1453" y="0"/>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06"/>
            <p:cNvSpPr/>
            <p:nvPr/>
          </p:nvSpPr>
          <p:spPr>
            <a:xfrm>
              <a:off x="1829003" y="3232957"/>
              <a:ext cx="87358" cy="87358"/>
            </a:xfrm>
            <a:custGeom>
              <a:avLst/>
              <a:gdLst/>
              <a:ahLst/>
              <a:cxnLst/>
              <a:rect l="l" t="t" r="r" b="b"/>
              <a:pathLst>
                <a:path w="2930" h="2930" extrusionOk="0">
                  <a:moveTo>
                    <a:pt x="1453" y="0"/>
                  </a:moveTo>
                  <a:cubicBezTo>
                    <a:pt x="643" y="0"/>
                    <a:pt x="0" y="667"/>
                    <a:pt x="0" y="1477"/>
                  </a:cubicBezTo>
                  <a:cubicBezTo>
                    <a:pt x="0" y="2263"/>
                    <a:pt x="643" y="2929"/>
                    <a:pt x="1453" y="2929"/>
                  </a:cubicBezTo>
                  <a:cubicBezTo>
                    <a:pt x="2263" y="2929"/>
                    <a:pt x="2929" y="2263"/>
                    <a:pt x="2929" y="1477"/>
                  </a:cubicBezTo>
                  <a:cubicBezTo>
                    <a:pt x="2929" y="667"/>
                    <a:pt x="2263" y="0"/>
                    <a:pt x="1453" y="0"/>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06"/>
            <p:cNvSpPr/>
            <p:nvPr/>
          </p:nvSpPr>
          <p:spPr>
            <a:xfrm>
              <a:off x="1934788" y="3128573"/>
              <a:ext cx="86642" cy="86642"/>
            </a:xfrm>
            <a:custGeom>
              <a:avLst/>
              <a:gdLst/>
              <a:ahLst/>
              <a:cxnLst/>
              <a:rect l="l" t="t" r="r" b="b"/>
              <a:pathLst>
                <a:path w="2906" h="2906" extrusionOk="0">
                  <a:moveTo>
                    <a:pt x="1453" y="1"/>
                  </a:moveTo>
                  <a:cubicBezTo>
                    <a:pt x="644" y="1"/>
                    <a:pt x="1" y="644"/>
                    <a:pt x="1" y="1453"/>
                  </a:cubicBezTo>
                  <a:cubicBezTo>
                    <a:pt x="1" y="2263"/>
                    <a:pt x="644" y="2906"/>
                    <a:pt x="1453" y="2906"/>
                  </a:cubicBezTo>
                  <a:cubicBezTo>
                    <a:pt x="2263" y="2906"/>
                    <a:pt x="2906" y="2263"/>
                    <a:pt x="2906" y="1453"/>
                  </a:cubicBezTo>
                  <a:cubicBezTo>
                    <a:pt x="2906" y="644"/>
                    <a:pt x="2263" y="1"/>
                    <a:pt x="1453"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06"/>
            <p:cNvSpPr/>
            <p:nvPr/>
          </p:nvSpPr>
          <p:spPr>
            <a:xfrm>
              <a:off x="1723904" y="3128573"/>
              <a:ext cx="87358" cy="86642"/>
            </a:xfrm>
            <a:custGeom>
              <a:avLst/>
              <a:gdLst/>
              <a:ahLst/>
              <a:cxnLst/>
              <a:rect l="l" t="t" r="r" b="b"/>
              <a:pathLst>
                <a:path w="2930" h="2906" extrusionOk="0">
                  <a:moveTo>
                    <a:pt x="1477" y="1"/>
                  </a:moveTo>
                  <a:cubicBezTo>
                    <a:pt x="667" y="1"/>
                    <a:pt x="1" y="644"/>
                    <a:pt x="1" y="1453"/>
                  </a:cubicBezTo>
                  <a:cubicBezTo>
                    <a:pt x="1" y="2263"/>
                    <a:pt x="667" y="2906"/>
                    <a:pt x="1477" y="2906"/>
                  </a:cubicBezTo>
                  <a:cubicBezTo>
                    <a:pt x="2287" y="2906"/>
                    <a:pt x="2930" y="2263"/>
                    <a:pt x="2930" y="1453"/>
                  </a:cubicBezTo>
                  <a:cubicBezTo>
                    <a:pt x="2930" y="644"/>
                    <a:pt x="2287" y="1"/>
                    <a:pt x="14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06"/>
            <p:cNvSpPr/>
            <p:nvPr/>
          </p:nvSpPr>
          <p:spPr>
            <a:xfrm>
              <a:off x="1843911" y="3026336"/>
              <a:ext cx="73166" cy="83810"/>
            </a:xfrm>
            <a:custGeom>
              <a:avLst/>
              <a:gdLst/>
              <a:ahLst/>
              <a:cxnLst/>
              <a:rect l="l" t="t" r="r" b="b"/>
              <a:pathLst>
                <a:path w="2454" h="2811" extrusionOk="0">
                  <a:moveTo>
                    <a:pt x="1596" y="0"/>
                  </a:moveTo>
                  <a:cubicBezTo>
                    <a:pt x="1882" y="262"/>
                    <a:pt x="2072" y="667"/>
                    <a:pt x="2072" y="1072"/>
                  </a:cubicBezTo>
                  <a:cubicBezTo>
                    <a:pt x="2072" y="1882"/>
                    <a:pt x="1405" y="2525"/>
                    <a:pt x="596" y="2525"/>
                  </a:cubicBezTo>
                  <a:cubicBezTo>
                    <a:pt x="381" y="2525"/>
                    <a:pt x="191" y="2501"/>
                    <a:pt x="0" y="2406"/>
                  </a:cubicBezTo>
                  <a:lnTo>
                    <a:pt x="0" y="2406"/>
                  </a:lnTo>
                  <a:cubicBezTo>
                    <a:pt x="238" y="2644"/>
                    <a:pt x="596" y="2810"/>
                    <a:pt x="977" y="2810"/>
                  </a:cubicBezTo>
                  <a:cubicBezTo>
                    <a:pt x="1786" y="2810"/>
                    <a:pt x="2453" y="2144"/>
                    <a:pt x="2453" y="1334"/>
                  </a:cubicBezTo>
                  <a:cubicBezTo>
                    <a:pt x="2453" y="739"/>
                    <a:pt x="2096" y="238"/>
                    <a:pt x="15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06"/>
            <p:cNvSpPr/>
            <p:nvPr/>
          </p:nvSpPr>
          <p:spPr>
            <a:xfrm>
              <a:off x="1843911" y="3236504"/>
              <a:ext cx="73166" cy="83810"/>
            </a:xfrm>
            <a:custGeom>
              <a:avLst/>
              <a:gdLst/>
              <a:ahLst/>
              <a:cxnLst/>
              <a:rect l="l" t="t" r="r" b="b"/>
              <a:pathLst>
                <a:path w="2454" h="2811" extrusionOk="0">
                  <a:moveTo>
                    <a:pt x="1596" y="0"/>
                  </a:moveTo>
                  <a:cubicBezTo>
                    <a:pt x="1882" y="286"/>
                    <a:pt x="2072" y="667"/>
                    <a:pt x="2072" y="1072"/>
                  </a:cubicBezTo>
                  <a:cubicBezTo>
                    <a:pt x="2072" y="1882"/>
                    <a:pt x="1405" y="2549"/>
                    <a:pt x="596" y="2549"/>
                  </a:cubicBezTo>
                  <a:cubicBezTo>
                    <a:pt x="381" y="2549"/>
                    <a:pt x="191" y="2501"/>
                    <a:pt x="0" y="2429"/>
                  </a:cubicBezTo>
                  <a:lnTo>
                    <a:pt x="0" y="2429"/>
                  </a:lnTo>
                  <a:cubicBezTo>
                    <a:pt x="238" y="2668"/>
                    <a:pt x="596" y="2810"/>
                    <a:pt x="977" y="2810"/>
                  </a:cubicBezTo>
                  <a:cubicBezTo>
                    <a:pt x="1786" y="2810"/>
                    <a:pt x="2453" y="2144"/>
                    <a:pt x="2453" y="1358"/>
                  </a:cubicBezTo>
                  <a:cubicBezTo>
                    <a:pt x="2453" y="762"/>
                    <a:pt x="2096" y="239"/>
                    <a:pt x="15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06"/>
            <p:cNvSpPr/>
            <p:nvPr/>
          </p:nvSpPr>
          <p:spPr>
            <a:xfrm>
              <a:off x="1948980" y="3132121"/>
              <a:ext cx="72450" cy="83094"/>
            </a:xfrm>
            <a:custGeom>
              <a:avLst/>
              <a:gdLst/>
              <a:ahLst/>
              <a:cxnLst/>
              <a:rect l="l" t="t" r="r" b="b"/>
              <a:pathLst>
                <a:path w="2430" h="2787" extrusionOk="0">
                  <a:moveTo>
                    <a:pt x="1573" y="1"/>
                  </a:moveTo>
                  <a:lnTo>
                    <a:pt x="1573" y="1"/>
                  </a:lnTo>
                  <a:cubicBezTo>
                    <a:pt x="1882" y="263"/>
                    <a:pt x="2049" y="644"/>
                    <a:pt x="2049" y="1072"/>
                  </a:cubicBezTo>
                  <a:cubicBezTo>
                    <a:pt x="2049" y="1882"/>
                    <a:pt x="1406" y="2525"/>
                    <a:pt x="596" y="2525"/>
                  </a:cubicBezTo>
                  <a:cubicBezTo>
                    <a:pt x="382" y="2525"/>
                    <a:pt x="168" y="2501"/>
                    <a:pt x="1" y="2406"/>
                  </a:cubicBezTo>
                  <a:lnTo>
                    <a:pt x="1" y="2406"/>
                  </a:lnTo>
                  <a:cubicBezTo>
                    <a:pt x="239" y="2644"/>
                    <a:pt x="596" y="2787"/>
                    <a:pt x="977" y="2787"/>
                  </a:cubicBezTo>
                  <a:cubicBezTo>
                    <a:pt x="1787" y="2787"/>
                    <a:pt x="2430" y="2144"/>
                    <a:pt x="2430" y="1334"/>
                  </a:cubicBezTo>
                  <a:cubicBezTo>
                    <a:pt x="2430" y="739"/>
                    <a:pt x="2073" y="215"/>
                    <a:pt x="1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06"/>
            <p:cNvSpPr/>
            <p:nvPr/>
          </p:nvSpPr>
          <p:spPr>
            <a:xfrm>
              <a:off x="1738096" y="3132121"/>
              <a:ext cx="73166" cy="83094"/>
            </a:xfrm>
            <a:custGeom>
              <a:avLst/>
              <a:gdLst/>
              <a:ahLst/>
              <a:cxnLst/>
              <a:rect l="l" t="t" r="r" b="b"/>
              <a:pathLst>
                <a:path w="2454" h="2787" extrusionOk="0">
                  <a:moveTo>
                    <a:pt x="1596" y="1"/>
                  </a:moveTo>
                  <a:cubicBezTo>
                    <a:pt x="1882" y="263"/>
                    <a:pt x="2073" y="644"/>
                    <a:pt x="2073" y="1072"/>
                  </a:cubicBezTo>
                  <a:cubicBezTo>
                    <a:pt x="2073" y="1882"/>
                    <a:pt x="1406" y="2525"/>
                    <a:pt x="596" y="2525"/>
                  </a:cubicBezTo>
                  <a:cubicBezTo>
                    <a:pt x="406" y="2525"/>
                    <a:pt x="191" y="2501"/>
                    <a:pt x="1" y="2406"/>
                  </a:cubicBezTo>
                  <a:lnTo>
                    <a:pt x="1" y="2406"/>
                  </a:lnTo>
                  <a:cubicBezTo>
                    <a:pt x="239" y="2644"/>
                    <a:pt x="596" y="2787"/>
                    <a:pt x="1001" y="2787"/>
                  </a:cubicBezTo>
                  <a:cubicBezTo>
                    <a:pt x="1787" y="2787"/>
                    <a:pt x="2454" y="2144"/>
                    <a:pt x="2454" y="1334"/>
                  </a:cubicBezTo>
                  <a:cubicBezTo>
                    <a:pt x="2454" y="739"/>
                    <a:pt x="2097" y="215"/>
                    <a:pt x="1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06"/>
            <p:cNvSpPr/>
            <p:nvPr/>
          </p:nvSpPr>
          <p:spPr>
            <a:xfrm>
              <a:off x="1694804" y="3101590"/>
              <a:ext cx="169707" cy="142039"/>
            </a:xfrm>
            <a:custGeom>
              <a:avLst/>
              <a:gdLst/>
              <a:ahLst/>
              <a:cxnLst/>
              <a:rect l="l" t="t" r="r" b="b"/>
              <a:pathLst>
                <a:path w="5692" h="4764" extrusionOk="0">
                  <a:moveTo>
                    <a:pt x="2405" y="286"/>
                  </a:moveTo>
                  <a:cubicBezTo>
                    <a:pt x="2953" y="286"/>
                    <a:pt x="3453" y="477"/>
                    <a:pt x="3834" y="882"/>
                  </a:cubicBezTo>
                  <a:lnTo>
                    <a:pt x="5263" y="2311"/>
                  </a:lnTo>
                  <a:lnTo>
                    <a:pt x="3834" y="3739"/>
                  </a:lnTo>
                  <a:cubicBezTo>
                    <a:pt x="3501" y="4168"/>
                    <a:pt x="2953" y="4382"/>
                    <a:pt x="2405" y="4382"/>
                  </a:cubicBezTo>
                  <a:cubicBezTo>
                    <a:pt x="1882" y="4382"/>
                    <a:pt x="1358" y="4144"/>
                    <a:pt x="953" y="3763"/>
                  </a:cubicBezTo>
                  <a:cubicBezTo>
                    <a:pt x="596" y="3382"/>
                    <a:pt x="381" y="2858"/>
                    <a:pt x="381" y="2334"/>
                  </a:cubicBezTo>
                  <a:cubicBezTo>
                    <a:pt x="381" y="1787"/>
                    <a:pt x="596" y="1287"/>
                    <a:pt x="953" y="906"/>
                  </a:cubicBezTo>
                  <a:cubicBezTo>
                    <a:pt x="1334" y="525"/>
                    <a:pt x="1858" y="286"/>
                    <a:pt x="2405" y="286"/>
                  </a:cubicBezTo>
                  <a:close/>
                  <a:moveTo>
                    <a:pt x="2382" y="1"/>
                  </a:moveTo>
                  <a:cubicBezTo>
                    <a:pt x="1739" y="1"/>
                    <a:pt x="1143" y="286"/>
                    <a:pt x="691" y="715"/>
                  </a:cubicBezTo>
                  <a:cubicBezTo>
                    <a:pt x="238" y="1168"/>
                    <a:pt x="0" y="1763"/>
                    <a:pt x="0" y="2382"/>
                  </a:cubicBezTo>
                  <a:cubicBezTo>
                    <a:pt x="0" y="3025"/>
                    <a:pt x="238" y="3620"/>
                    <a:pt x="691" y="4049"/>
                  </a:cubicBezTo>
                  <a:cubicBezTo>
                    <a:pt x="1143" y="4525"/>
                    <a:pt x="1739" y="4764"/>
                    <a:pt x="2382" y="4764"/>
                  </a:cubicBezTo>
                  <a:lnTo>
                    <a:pt x="2405" y="4764"/>
                  </a:lnTo>
                  <a:cubicBezTo>
                    <a:pt x="3048" y="4764"/>
                    <a:pt x="3668" y="4525"/>
                    <a:pt x="4120" y="4097"/>
                  </a:cubicBezTo>
                  <a:lnTo>
                    <a:pt x="5597" y="2573"/>
                  </a:lnTo>
                  <a:cubicBezTo>
                    <a:pt x="5668" y="2501"/>
                    <a:pt x="5692" y="2430"/>
                    <a:pt x="5692" y="2334"/>
                  </a:cubicBezTo>
                  <a:cubicBezTo>
                    <a:pt x="5692" y="2263"/>
                    <a:pt x="5668" y="2215"/>
                    <a:pt x="5597" y="2192"/>
                  </a:cubicBezTo>
                  <a:lnTo>
                    <a:pt x="4120" y="691"/>
                  </a:lnTo>
                  <a:cubicBezTo>
                    <a:pt x="3668" y="239"/>
                    <a:pt x="3072" y="1"/>
                    <a:pt x="2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06"/>
            <p:cNvSpPr/>
            <p:nvPr/>
          </p:nvSpPr>
          <p:spPr>
            <a:xfrm>
              <a:off x="1718925" y="3122908"/>
              <a:ext cx="98032" cy="98002"/>
            </a:xfrm>
            <a:custGeom>
              <a:avLst/>
              <a:gdLst/>
              <a:ahLst/>
              <a:cxnLst/>
              <a:rect l="l" t="t" r="r" b="b"/>
              <a:pathLst>
                <a:path w="3288" h="3287" extrusionOk="0">
                  <a:moveTo>
                    <a:pt x="1644" y="357"/>
                  </a:moveTo>
                  <a:cubicBezTo>
                    <a:pt x="2359" y="357"/>
                    <a:pt x="2930" y="929"/>
                    <a:pt x="2930" y="1643"/>
                  </a:cubicBezTo>
                  <a:cubicBezTo>
                    <a:pt x="2930" y="2358"/>
                    <a:pt x="2359" y="2929"/>
                    <a:pt x="1644" y="2929"/>
                  </a:cubicBezTo>
                  <a:cubicBezTo>
                    <a:pt x="930" y="2929"/>
                    <a:pt x="358" y="2358"/>
                    <a:pt x="358" y="1643"/>
                  </a:cubicBezTo>
                  <a:cubicBezTo>
                    <a:pt x="358" y="929"/>
                    <a:pt x="930" y="357"/>
                    <a:pt x="1644" y="357"/>
                  </a:cubicBezTo>
                  <a:close/>
                  <a:moveTo>
                    <a:pt x="1644" y="0"/>
                  </a:moveTo>
                  <a:cubicBezTo>
                    <a:pt x="739" y="0"/>
                    <a:pt x="1" y="762"/>
                    <a:pt x="1" y="1643"/>
                  </a:cubicBezTo>
                  <a:cubicBezTo>
                    <a:pt x="1" y="2548"/>
                    <a:pt x="739" y="3286"/>
                    <a:pt x="1644" y="3286"/>
                  </a:cubicBezTo>
                  <a:cubicBezTo>
                    <a:pt x="2525" y="3286"/>
                    <a:pt x="3287" y="2548"/>
                    <a:pt x="3287" y="1643"/>
                  </a:cubicBezTo>
                  <a:cubicBezTo>
                    <a:pt x="3287" y="715"/>
                    <a:pt x="2525" y="0"/>
                    <a:pt x="1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06"/>
            <p:cNvSpPr/>
            <p:nvPr/>
          </p:nvSpPr>
          <p:spPr>
            <a:xfrm>
              <a:off x="1797757" y="3179706"/>
              <a:ext cx="144871" cy="169707"/>
            </a:xfrm>
            <a:custGeom>
              <a:avLst/>
              <a:gdLst/>
              <a:ahLst/>
              <a:cxnLst/>
              <a:rect l="l" t="t" r="r" b="b"/>
              <a:pathLst>
                <a:path w="4859" h="5692" extrusionOk="0">
                  <a:moveTo>
                    <a:pt x="2501" y="0"/>
                  </a:moveTo>
                  <a:cubicBezTo>
                    <a:pt x="2429" y="0"/>
                    <a:pt x="2358" y="48"/>
                    <a:pt x="2310" y="95"/>
                  </a:cubicBezTo>
                  <a:lnTo>
                    <a:pt x="810" y="1596"/>
                  </a:lnTo>
                  <a:cubicBezTo>
                    <a:pt x="238" y="2144"/>
                    <a:pt x="0" y="2953"/>
                    <a:pt x="143" y="3763"/>
                  </a:cubicBezTo>
                  <a:cubicBezTo>
                    <a:pt x="191" y="3858"/>
                    <a:pt x="286" y="3906"/>
                    <a:pt x="358" y="3906"/>
                  </a:cubicBezTo>
                  <a:cubicBezTo>
                    <a:pt x="453" y="3882"/>
                    <a:pt x="524" y="3787"/>
                    <a:pt x="524" y="3691"/>
                  </a:cubicBezTo>
                  <a:cubicBezTo>
                    <a:pt x="358" y="3025"/>
                    <a:pt x="572" y="2334"/>
                    <a:pt x="1072" y="1858"/>
                  </a:cubicBezTo>
                  <a:lnTo>
                    <a:pt x="2501" y="429"/>
                  </a:lnTo>
                  <a:lnTo>
                    <a:pt x="3930" y="1858"/>
                  </a:lnTo>
                  <a:cubicBezTo>
                    <a:pt x="4311" y="2239"/>
                    <a:pt x="4525" y="2739"/>
                    <a:pt x="4525" y="3310"/>
                  </a:cubicBezTo>
                  <a:cubicBezTo>
                    <a:pt x="4525" y="3834"/>
                    <a:pt x="4287" y="4382"/>
                    <a:pt x="3906" y="4763"/>
                  </a:cubicBezTo>
                  <a:cubicBezTo>
                    <a:pt x="3525" y="5120"/>
                    <a:pt x="3025" y="5335"/>
                    <a:pt x="2477" y="5335"/>
                  </a:cubicBezTo>
                  <a:cubicBezTo>
                    <a:pt x="1953" y="5335"/>
                    <a:pt x="1429" y="5120"/>
                    <a:pt x="1048" y="4763"/>
                  </a:cubicBezTo>
                  <a:cubicBezTo>
                    <a:pt x="929" y="4644"/>
                    <a:pt x="834" y="4525"/>
                    <a:pt x="762" y="4406"/>
                  </a:cubicBezTo>
                  <a:cubicBezTo>
                    <a:pt x="719" y="4348"/>
                    <a:pt x="667" y="4317"/>
                    <a:pt x="617" y="4317"/>
                  </a:cubicBezTo>
                  <a:cubicBezTo>
                    <a:pt x="584" y="4317"/>
                    <a:pt x="552" y="4330"/>
                    <a:pt x="524" y="4358"/>
                  </a:cubicBezTo>
                  <a:cubicBezTo>
                    <a:pt x="429" y="4406"/>
                    <a:pt x="405" y="4501"/>
                    <a:pt x="453" y="4596"/>
                  </a:cubicBezTo>
                  <a:cubicBezTo>
                    <a:pt x="548" y="4739"/>
                    <a:pt x="667" y="4882"/>
                    <a:pt x="810" y="5001"/>
                  </a:cubicBezTo>
                  <a:cubicBezTo>
                    <a:pt x="1262" y="5454"/>
                    <a:pt x="1858" y="5692"/>
                    <a:pt x="2477" y="5692"/>
                  </a:cubicBezTo>
                  <a:cubicBezTo>
                    <a:pt x="3096" y="5692"/>
                    <a:pt x="3692" y="5454"/>
                    <a:pt x="4144" y="5001"/>
                  </a:cubicBezTo>
                  <a:cubicBezTo>
                    <a:pt x="4620" y="4549"/>
                    <a:pt x="4858" y="3953"/>
                    <a:pt x="4858" y="3310"/>
                  </a:cubicBezTo>
                  <a:cubicBezTo>
                    <a:pt x="4858" y="2644"/>
                    <a:pt x="4620" y="2048"/>
                    <a:pt x="4168" y="1620"/>
                  </a:cubicBezTo>
                  <a:lnTo>
                    <a:pt x="2715" y="95"/>
                  </a:lnTo>
                  <a:cubicBezTo>
                    <a:pt x="2668" y="48"/>
                    <a:pt x="2596" y="0"/>
                    <a:pt x="2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06"/>
            <p:cNvSpPr/>
            <p:nvPr/>
          </p:nvSpPr>
          <p:spPr>
            <a:xfrm>
              <a:off x="1824024" y="3227977"/>
              <a:ext cx="97316" cy="97316"/>
            </a:xfrm>
            <a:custGeom>
              <a:avLst/>
              <a:gdLst/>
              <a:ahLst/>
              <a:cxnLst/>
              <a:rect l="l" t="t" r="r" b="b"/>
              <a:pathLst>
                <a:path w="3264" h="3264" extrusionOk="0">
                  <a:moveTo>
                    <a:pt x="1620" y="358"/>
                  </a:moveTo>
                  <a:cubicBezTo>
                    <a:pt x="2334" y="358"/>
                    <a:pt x="2906" y="929"/>
                    <a:pt x="2906" y="1644"/>
                  </a:cubicBezTo>
                  <a:cubicBezTo>
                    <a:pt x="2906" y="2334"/>
                    <a:pt x="2334" y="2906"/>
                    <a:pt x="1620" y="2906"/>
                  </a:cubicBezTo>
                  <a:cubicBezTo>
                    <a:pt x="905" y="2906"/>
                    <a:pt x="358" y="2334"/>
                    <a:pt x="358" y="1644"/>
                  </a:cubicBezTo>
                  <a:cubicBezTo>
                    <a:pt x="358" y="929"/>
                    <a:pt x="953" y="358"/>
                    <a:pt x="1620" y="358"/>
                  </a:cubicBezTo>
                  <a:close/>
                  <a:moveTo>
                    <a:pt x="1620" y="1"/>
                  </a:moveTo>
                  <a:cubicBezTo>
                    <a:pt x="739" y="1"/>
                    <a:pt x="0" y="739"/>
                    <a:pt x="0" y="1644"/>
                  </a:cubicBezTo>
                  <a:cubicBezTo>
                    <a:pt x="0" y="2525"/>
                    <a:pt x="739" y="3263"/>
                    <a:pt x="1620" y="3263"/>
                  </a:cubicBezTo>
                  <a:cubicBezTo>
                    <a:pt x="2525" y="3263"/>
                    <a:pt x="3263" y="2525"/>
                    <a:pt x="3263" y="1644"/>
                  </a:cubicBezTo>
                  <a:cubicBezTo>
                    <a:pt x="3263" y="739"/>
                    <a:pt x="2525" y="1"/>
                    <a:pt x="1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06"/>
            <p:cNvSpPr/>
            <p:nvPr/>
          </p:nvSpPr>
          <p:spPr>
            <a:xfrm>
              <a:off x="1881538" y="3100875"/>
              <a:ext cx="169021" cy="142039"/>
            </a:xfrm>
            <a:custGeom>
              <a:avLst/>
              <a:gdLst/>
              <a:ahLst/>
              <a:cxnLst/>
              <a:rect l="l" t="t" r="r" b="b"/>
              <a:pathLst>
                <a:path w="5669" h="4764" extrusionOk="0">
                  <a:moveTo>
                    <a:pt x="3263" y="358"/>
                  </a:moveTo>
                  <a:cubicBezTo>
                    <a:pt x="3811" y="358"/>
                    <a:pt x="4335" y="572"/>
                    <a:pt x="4740" y="977"/>
                  </a:cubicBezTo>
                  <a:cubicBezTo>
                    <a:pt x="5097" y="1382"/>
                    <a:pt x="5287" y="1882"/>
                    <a:pt x="5287" y="2406"/>
                  </a:cubicBezTo>
                  <a:cubicBezTo>
                    <a:pt x="5287" y="2930"/>
                    <a:pt x="5073" y="3406"/>
                    <a:pt x="4740" y="3787"/>
                  </a:cubicBezTo>
                  <a:cubicBezTo>
                    <a:pt x="4335" y="4168"/>
                    <a:pt x="3835" y="4406"/>
                    <a:pt x="3263" y="4406"/>
                  </a:cubicBezTo>
                  <a:cubicBezTo>
                    <a:pt x="2739" y="4406"/>
                    <a:pt x="2191" y="4192"/>
                    <a:pt x="1810" y="3811"/>
                  </a:cubicBezTo>
                  <a:lnTo>
                    <a:pt x="381" y="2382"/>
                  </a:lnTo>
                  <a:lnTo>
                    <a:pt x="1810" y="953"/>
                  </a:lnTo>
                  <a:cubicBezTo>
                    <a:pt x="2191" y="572"/>
                    <a:pt x="2691" y="358"/>
                    <a:pt x="3263" y="358"/>
                  </a:cubicBezTo>
                  <a:close/>
                  <a:moveTo>
                    <a:pt x="3263" y="1"/>
                  </a:moveTo>
                  <a:cubicBezTo>
                    <a:pt x="2620" y="1"/>
                    <a:pt x="2025" y="239"/>
                    <a:pt x="1572" y="691"/>
                  </a:cubicBezTo>
                  <a:lnTo>
                    <a:pt x="96" y="2168"/>
                  </a:lnTo>
                  <a:cubicBezTo>
                    <a:pt x="24" y="2239"/>
                    <a:pt x="0" y="2287"/>
                    <a:pt x="0" y="2382"/>
                  </a:cubicBezTo>
                  <a:cubicBezTo>
                    <a:pt x="0" y="2478"/>
                    <a:pt x="24" y="2525"/>
                    <a:pt x="96" y="2597"/>
                  </a:cubicBezTo>
                  <a:lnTo>
                    <a:pt x="1572" y="4073"/>
                  </a:lnTo>
                  <a:cubicBezTo>
                    <a:pt x="2025" y="4526"/>
                    <a:pt x="2620" y="4764"/>
                    <a:pt x="3263" y="4764"/>
                  </a:cubicBezTo>
                  <a:lnTo>
                    <a:pt x="3287" y="4764"/>
                  </a:lnTo>
                  <a:cubicBezTo>
                    <a:pt x="3954" y="4764"/>
                    <a:pt x="4549" y="4502"/>
                    <a:pt x="5001" y="4049"/>
                  </a:cubicBezTo>
                  <a:cubicBezTo>
                    <a:pt x="5454" y="3597"/>
                    <a:pt x="5668" y="3001"/>
                    <a:pt x="5668" y="2382"/>
                  </a:cubicBezTo>
                  <a:cubicBezTo>
                    <a:pt x="5668" y="1763"/>
                    <a:pt x="5406" y="1168"/>
                    <a:pt x="4978" y="715"/>
                  </a:cubicBezTo>
                  <a:cubicBezTo>
                    <a:pt x="4525" y="239"/>
                    <a:pt x="3930" y="1"/>
                    <a:pt x="3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06"/>
            <p:cNvSpPr/>
            <p:nvPr/>
          </p:nvSpPr>
          <p:spPr>
            <a:xfrm>
              <a:off x="1931240" y="3122908"/>
              <a:ext cx="97286" cy="97286"/>
            </a:xfrm>
            <a:custGeom>
              <a:avLst/>
              <a:gdLst/>
              <a:ahLst/>
              <a:cxnLst/>
              <a:rect l="l" t="t" r="r" b="b"/>
              <a:pathLst>
                <a:path w="3263" h="3263" extrusionOk="0">
                  <a:moveTo>
                    <a:pt x="1572" y="0"/>
                  </a:moveTo>
                  <a:cubicBezTo>
                    <a:pt x="1334" y="0"/>
                    <a:pt x="1120" y="72"/>
                    <a:pt x="929" y="167"/>
                  </a:cubicBezTo>
                  <a:cubicBezTo>
                    <a:pt x="834" y="191"/>
                    <a:pt x="810" y="310"/>
                    <a:pt x="834" y="405"/>
                  </a:cubicBezTo>
                  <a:cubicBezTo>
                    <a:pt x="852" y="459"/>
                    <a:pt x="923" y="485"/>
                    <a:pt x="998" y="485"/>
                  </a:cubicBezTo>
                  <a:cubicBezTo>
                    <a:pt x="1023" y="485"/>
                    <a:pt x="1048" y="482"/>
                    <a:pt x="1072" y="476"/>
                  </a:cubicBezTo>
                  <a:cubicBezTo>
                    <a:pt x="1239" y="405"/>
                    <a:pt x="1429" y="357"/>
                    <a:pt x="1596" y="357"/>
                  </a:cubicBezTo>
                  <a:cubicBezTo>
                    <a:pt x="2310" y="357"/>
                    <a:pt x="2882" y="929"/>
                    <a:pt x="2882" y="1643"/>
                  </a:cubicBezTo>
                  <a:cubicBezTo>
                    <a:pt x="2882" y="2358"/>
                    <a:pt x="2310" y="2929"/>
                    <a:pt x="1596" y="2929"/>
                  </a:cubicBezTo>
                  <a:cubicBezTo>
                    <a:pt x="882" y="2929"/>
                    <a:pt x="334" y="2358"/>
                    <a:pt x="334" y="1643"/>
                  </a:cubicBezTo>
                  <a:cubicBezTo>
                    <a:pt x="334" y="1381"/>
                    <a:pt x="405" y="1143"/>
                    <a:pt x="572" y="905"/>
                  </a:cubicBezTo>
                  <a:cubicBezTo>
                    <a:pt x="620" y="810"/>
                    <a:pt x="596" y="715"/>
                    <a:pt x="524" y="667"/>
                  </a:cubicBezTo>
                  <a:cubicBezTo>
                    <a:pt x="494" y="637"/>
                    <a:pt x="460" y="624"/>
                    <a:pt x="426" y="624"/>
                  </a:cubicBezTo>
                  <a:cubicBezTo>
                    <a:pt x="377" y="624"/>
                    <a:pt x="328" y="649"/>
                    <a:pt x="286" y="691"/>
                  </a:cubicBezTo>
                  <a:cubicBezTo>
                    <a:pt x="120" y="953"/>
                    <a:pt x="0" y="1286"/>
                    <a:pt x="0" y="1619"/>
                  </a:cubicBezTo>
                  <a:cubicBezTo>
                    <a:pt x="0" y="2501"/>
                    <a:pt x="739" y="3263"/>
                    <a:pt x="1644" y="3263"/>
                  </a:cubicBezTo>
                  <a:cubicBezTo>
                    <a:pt x="2525" y="3263"/>
                    <a:pt x="3263" y="2501"/>
                    <a:pt x="3263" y="1619"/>
                  </a:cubicBezTo>
                  <a:cubicBezTo>
                    <a:pt x="3215" y="715"/>
                    <a:pt x="2477" y="0"/>
                    <a:pt x="1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06"/>
            <p:cNvSpPr/>
            <p:nvPr/>
          </p:nvSpPr>
          <p:spPr>
            <a:xfrm>
              <a:off x="1802736" y="2994374"/>
              <a:ext cx="142724" cy="169021"/>
            </a:xfrm>
            <a:custGeom>
              <a:avLst/>
              <a:gdLst/>
              <a:ahLst/>
              <a:cxnLst/>
              <a:rect l="l" t="t" r="r" b="b"/>
              <a:pathLst>
                <a:path w="4787" h="5669" extrusionOk="0">
                  <a:moveTo>
                    <a:pt x="2358" y="358"/>
                  </a:moveTo>
                  <a:cubicBezTo>
                    <a:pt x="2905" y="358"/>
                    <a:pt x="3405" y="572"/>
                    <a:pt x="3787" y="929"/>
                  </a:cubicBezTo>
                  <a:cubicBezTo>
                    <a:pt x="4191" y="1310"/>
                    <a:pt x="4430" y="1811"/>
                    <a:pt x="4430" y="2382"/>
                  </a:cubicBezTo>
                  <a:cubicBezTo>
                    <a:pt x="4430" y="2930"/>
                    <a:pt x="4215" y="3454"/>
                    <a:pt x="3834" y="3835"/>
                  </a:cubicBezTo>
                  <a:lnTo>
                    <a:pt x="2405" y="5264"/>
                  </a:lnTo>
                  <a:lnTo>
                    <a:pt x="976" y="3835"/>
                  </a:lnTo>
                  <a:cubicBezTo>
                    <a:pt x="572" y="3454"/>
                    <a:pt x="381" y="2954"/>
                    <a:pt x="381" y="2382"/>
                  </a:cubicBezTo>
                  <a:cubicBezTo>
                    <a:pt x="310" y="1811"/>
                    <a:pt x="548" y="1310"/>
                    <a:pt x="953" y="929"/>
                  </a:cubicBezTo>
                  <a:cubicBezTo>
                    <a:pt x="1334" y="572"/>
                    <a:pt x="1834" y="358"/>
                    <a:pt x="2358" y="358"/>
                  </a:cubicBezTo>
                  <a:close/>
                  <a:moveTo>
                    <a:pt x="2381" y="1"/>
                  </a:moveTo>
                  <a:cubicBezTo>
                    <a:pt x="1738" y="1"/>
                    <a:pt x="1143" y="239"/>
                    <a:pt x="714" y="691"/>
                  </a:cubicBezTo>
                  <a:cubicBezTo>
                    <a:pt x="238" y="1144"/>
                    <a:pt x="0" y="1739"/>
                    <a:pt x="0" y="2382"/>
                  </a:cubicBezTo>
                  <a:cubicBezTo>
                    <a:pt x="0" y="3049"/>
                    <a:pt x="238" y="3644"/>
                    <a:pt x="667" y="4073"/>
                  </a:cubicBezTo>
                  <a:lnTo>
                    <a:pt x="2167" y="5573"/>
                  </a:lnTo>
                  <a:cubicBezTo>
                    <a:pt x="2215" y="5621"/>
                    <a:pt x="2286" y="5668"/>
                    <a:pt x="2381" y="5668"/>
                  </a:cubicBezTo>
                  <a:cubicBezTo>
                    <a:pt x="2453" y="5668"/>
                    <a:pt x="2524" y="5621"/>
                    <a:pt x="2572" y="5573"/>
                  </a:cubicBezTo>
                  <a:lnTo>
                    <a:pt x="4072" y="4073"/>
                  </a:lnTo>
                  <a:cubicBezTo>
                    <a:pt x="4525" y="3644"/>
                    <a:pt x="4787" y="3001"/>
                    <a:pt x="4763" y="2382"/>
                  </a:cubicBezTo>
                  <a:cubicBezTo>
                    <a:pt x="4763" y="1739"/>
                    <a:pt x="4477" y="1144"/>
                    <a:pt x="4048" y="691"/>
                  </a:cubicBezTo>
                  <a:cubicBezTo>
                    <a:pt x="3596" y="239"/>
                    <a:pt x="3001" y="1"/>
                    <a:pt x="23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06"/>
            <p:cNvSpPr/>
            <p:nvPr/>
          </p:nvSpPr>
          <p:spPr>
            <a:xfrm>
              <a:off x="1824024" y="3017809"/>
              <a:ext cx="97316" cy="97316"/>
            </a:xfrm>
            <a:custGeom>
              <a:avLst/>
              <a:gdLst/>
              <a:ahLst/>
              <a:cxnLst/>
              <a:rect l="l" t="t" r="r" b="b"/>
              <a:pathLst>
                <a:path w="3264" h="3264" extrusionOk="0">
                  <a:moveTo>
                    <a:pt x="1620" y="358"/>
                  </a:moveTo>
                  <a:cubicBezTo>
                    <a:pt x="2334" y="358"/>
                    <a:pt x="2906" y="905"/>
                    <a:pt x="2906" y="1620"/>
                  </a:cubicBezTo>
                  <a:cubicBezTo>
                    <a:pt x="2906" y="2334"/>
                    <a:pt x="2334" y="2906"/>
                    <a:pt x="1620" y="2906"/>
                  </a:cubicBezTo>
                  <a:cubicBezTo>
                    <a:pt x="905" y="2906"/>
                    <a:pt x="358" y="2334"/>
                    <a:pt x="358" y="1620"/>
                  </a:cubicBezTo>
                  <a:cubicBezTo>
                    <a:pt x="358" y="905"/>
                    <a:pt x="953" y="358"/>
                    <a:pt x="1620" y="358"/>
                  </a:cubicBezTo>
                  <a:close/>
                  <a:moveTo>
                    <a:pt x="1620" y="1"/>
                  </a:moveTo>
                  <a:cubicBezTo>
                    <a:pt x="739" y="1"/>
                    <a:pt x="0" y="739"/>
                    <a:pt x="0" y="1620"/>
                  </a:cubicBezTo>
                  <a:cubicBezTo>
                    <a:pt x="24" y="2525"/>
                    <a:pt x="739" y="3263"/>
                    <a:pt x="1620" y="3263"/>
                  </a:cubicBezTo>
                  <a:cubicBezTo>
                    <a:pt x="2525" y="3263"/>
                    <a:pt x="3263" y="2525"/>
                    <a:pt x="3263" y="1620"/>
                  </a:cubicBezTo>
                  <a:cubicBezTo>
                    <a:pt x="3263" y="739"/>
                    <a:pt x="2525" y="1"/>
                    <a:pt x="1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06"/>
            <p:cNvSpPr/>
            <p:nvPr/>
          </p:nvSpPr>
          <p:spPr>
            <a:xfrm>
              <a:off x="1847459" y="3051888"/>
              <a:ext cx="50447" cy="10674"/>
            </a:xfrm>
            <a:custGeom>
              <a:avLst/>
              <a:gdLst/>
              <a:ahLst/>
              <a:cxnLst/>
              <a:rect l="l" t="t" r="r" b="b"/>
              <a:pathLst>
                <a:path w="1692" h="358" extrusionOk="0">
                  <a:moveTo>
                    <a:pt x="191" y="1"/>
                  </a:moveTo>
                  <a:cubicBezTo>
                    <a:pt x="96" y="1"/>
                    <a:pt x="48" y="72"/>
                    <a:pt x="0" y="167"/>
                  </a:cubicBezTo>
                  <a:cubicBezTo>
                    <a:pt x="0" y="239"/>
                    <a:pt x="96" y="358"/>
                    <a:pt x="191" y="358"/>
                  </a:cubicBezTo>
                  <a:lnTo>
                    <a:pt x="1501" y="358"/>
                  </a:lnTo>
                  <a:cubicBezTo>
                    <a:pt x="1596" y="358"/>
                    <a:pt x="1644" y="310"/>
                    <a:pt x="1667" y="215"/>
                  </a:cubicBezTo>
                  <a:cubicBezTo>
                    <a:pt x="1691" y="96"/>
                    <a:pt x="1620" y="1"/>
                    <a:pt x="15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06"/>
            <p:cNvSpPr/>
            <p:nvPr/>
          </p:nvSpPr>
          <p:spPr>
            <a:xfrm>
              <a:off x="1857388" y="3069628"/>
              <a:ext cx="31276" cy="10704"/>
            </a:xfrm>
            <a:custGeom>
              <a:avLst/>
              <a:gdLst/>
              <a:ahLst/>
              <a:cxnLst/>
              <a:rect l="l" t="t" r="r" b="b"/>
              <a:pathLst>
                <a:path w="1049" h="359" extrusionOk="0">
                  <a:moveTo>
                    <a:pt x="215" y="1"/>
                  </a:moveTo>
                  <a:cubicBezTo>
                    <a:pt x="120" y="1"/>
                    <a:pt x="72" y="72"/>
                    <a:pt x="25" y="168"/>
                  </a:cubicBezTo>
                  <a:cubicBezTo>
                    <a:pt x="1" y="287"/>
                    <a:pt x="96" y="358"/>
                    <a:pt x="215" y="358"/>
                  </a:cubicBezTo>
                  <a:lnTo>
                    <a:pt x="858" y="358"/>
                  </a:lnTo>
                  <a:cubicBezTo>
                    <a:pt x="953" y="358"/>
                    <a:pt x="1025" y="311"/>
                    <a:pt x="1049" y="215"/>
                  </a:cubicBezTo>
                  <a:cubicBezTo>
                    <a:pt x="1049" y="120"/>
                    <a:pt x="953" y="1"/>
                    <a:pt x="8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06"/>
            <p:cNvSpPr/>
            <p:nvPr/>
          </p:nvSpPr>
          <p:spPr>
            <a:xfrm>
              <a:off x="1952528" y="3156987"/>
              <a:ext cx="51163" cy="10674"/>
            </a:xfrm>
            <a:custGeom>
              <a:avLst/>
              <a:gdLst/>
              <a:ahLst/>
              <a:cxnLst/>
              <a:rect l="l" t="t" r="r" b="b"/>
              <a:pathLst>
                <a:path w="1716" h="358" extrusionOk="0">
                  <a:moveTo>
                    <a:pt x="215" y="0"/>
                  </a:moveTo>
                  <a:cubicBezTo>
                    <a:pt x="120" y="0"/>
                    <a:pt x="49" y="48"/>
                    <a:pt x="25" y="143"/>
                  </a:cubicBezTo>
                  <a:cubicBezTo>
                    <a:pt x="1" y="262"/>
                    <a:pt x="96" y="357"/>
                    <a:pt x="215" y="357"/>
                  </a:cubicBezTo>
                  <a:lnTo>
                    <a:pt x="1525" y="357"/>
                  </a:lnTo>
                  <a:cubicBezTo>
                    <a:pt x="1596" y="357"/>
                    <a:pt x="1668" y="286"/>
                    <a:pt x="1692" y="214"/>
                  </a:cubicBezTo>
                  <a:cubicBezTo>
                    <a:pt x="1716" y="95"/>
                    <a:pt x="1644" y="0"/>
                    <a:pt x="15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06"/>
            <p:cNvSpPr/>
            <p:nvPr/>
          </p:nvSpPr>
          <p:spPr>
            <a:xfrm>
              <a:off x="1961771" y="3175443"/>
              <a:ext cx="31991" cy="10674"/>
            </a:xfrm>
            <a:custGeom>
              <a:avLst/>
              <a:gdLst/>
              <a:ahLst/>
              <a:cxnLst/>
              <a:rect l="l" t="t" r="r" b="b"/>
              <a:pathLst>
                <a:path w="1073" h="358" extrusionOk="0">
                  <a:moveTo>
                    <a:pt x="215" y="0"/>
                  </a:moveTo>
                  <a:cubicBezTo>
                    <a:pt x="96" y="0"/>
                    <a:pt x="0" y="96"/>
                    <a:pt x="48" y="215"/>
                  </a:cubicBezTo>
                  <a:cubicBezTo>
                    <a:pt x="72" y="310"/>
                    <a:pt x="143" y="358"/>
                    <a:pt x="215" y="358"/>
                  </a:cubicBezTo>
                  <a:lnTo>
                    <a:pt x="882" y="358"/>
                  </a:lnTo>
                  <a:cubicBezTo>
                    <a:pt x="977" y="358"/>
                    <a:pt x="1024" y="310"/>
                    <a:pt x="1048" y="215"/>
                  </a:cubicBezTo>
                  <a:cubicBezTo>
                    <a:pt x="1072" y="96"/>
                    <a:pt x="1001" y="0"/>
                    <a:pt x="8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06"/>
            <p:cNvSpPr/>
            <p:nvPr/>
          </p:nvSpPr>
          <p:spPr>
            <a:xfrm>
              <a:off x="1847459" y="3262056"/>
              <a:ext cx="50447" cy="11389"/>
            </a:xfrm>
            <a:custGeom>
              <a:avLst/>
              <a:gdLst/>
              <a:ahLst/>
              <a:cxnLst/>
              <a:rect l="l" t="t" r="r" b="b"/>
              <a:pathLst>
                <a:path w="1692" h="382" extrusionOk="0">
                  <a:moveTo>
                    <a:pt x="191" y="1"/>
                  </a:moveTo>
                  <a:cubicBezTo>
                    <a:pt x="96" y="1"/>
                    <a:pt x="48" y="72"/>
                    <a:pt x="0" y="167"/>
                  </a:cubicBezTo>
                  <a:cubicBezTo>
                    <a:pt x="0" y="286"/>
                    <a:pt x="96" y="382"/>
                    <a:pt x="191" y="382"/>
                  </a:cubicBezTo>
                  <a:lnTo>
                    <a:pt x="1501" y="382"/>
                  </a:lnTo>
                  <a:cubicBezTo>
                    <a:pt x="1596" y="382"/>
                    <a:pt x="1644" y="310"/>
                    <a:pt x="1667" y="215"/>
                  </a:cubicBezTo>
                  <a:cubicBezTo>
                    <a:pt x="1691" y="96"/>
                    <a:pt x="1620" y="1"/>
                    <a:pt x="15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06"/>
            <p:cNvSpPr/>
            <p:nvPr/>
          </p:nvSpPr>
          <p:spPr>
            <a:xfrm>
              <a:off x="1857388" y="3281228"/>
              <a:ext cx="31276" cy="10674"/>
            </a:xfrm>
            <a:custGeom>
              <a:avLst/>
              <a:gdLst/>
              <a:ahLst/>
              <a:cxnLst/>
              <a:rect l="l" t="t" r="r" b="b"/>
              <a:pathLst>
                <a:path w="1049" h="358" extrusionOk="0">
                  <a:moveTo>
                    <a:pt x="215" y="1"/>
                  </a:moveTo>
                  <a:cubicBezTo>
                    <a:pt x="120" y="1"/>
                    <a:pt x="72" y="48"/>
                    <a:pt x="25" y="144"/>
                  </a:cubicBezTo>
                  <a:cubicBezTo>
                    <a:pt x="1" y="263"/>
                    <a:pt x="96" y="358"/>
                    <a:pt x="215" y="358"/>
                  </a:cubicBezTo>
                  <a:lnTo>
                    <a:pt x="858" y="358"/>
                  </a:lnTo>
                  <a:cubicBezTo>
                    <a:pt x="953" y="358"/>
                    <a:pt x="1025" y="286"/>
                    <a:pt x="1049" y="215"/>
                  </a:cubicBezTo>
                  <a:cubicBezTo>
                    <a:pt x="1049" y="96"/>
                    <a:pt x="953" y="1"/>
                    <a:pt x="8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06"/>
            <p:cNvSpPr/>
            <p:nvPr/>
          </p:nvSpPr>
          <p:spPr>
            <a:xfrm>
              <a:off x="1742360" y="3156987"/>
              <a:ext cx="51163" cy="10674"/>
            </a:xfrm>
            <a:custGeom>
              <a:avLst/>
              <a:gdLst/>
              <a:ahLst/>
              <a:cxnLst/>
              <a:rect l="l" t="t" r="r" b="b"/>
              <a:pathLst>
                <a:path w="1716" h="358" extrusionOk="0">
                  <a:moveTo>
                    <a:pt x="191" y="0"/>
                  </a:moveTo>
                  <a:cubicBezTo>
                    <a:pt x="120" y="0"/>
                    <a:pt x="48" y="48"/>
                    <a:pt x="25" y="143"/>
                  </a:cubicBezTo>
                  <a:cubicBezTo>
                    <a:pt x="1" y="262"/>
                    <a:pt x="72" y="357"/>
                    <a:pt x="191" y="357"/>
                  </a:cubicBezTo>
                  <a:lnTo>
                    <a:pt x="1501" y="357"/>
                  </a:lnTo>
                  <a:cubicBezTo>
                    <a:pt x="1596" y="357"/>
                    <a:pt x="1668" y="286"/>
                    <a:pt x="1692" y="214"/>
                  </a:cubicBezTo>
                  <a:cubicBezTo>
                    <a:pt x="1715" y="119"/>
                    <a:pt x="1620" y="0"/>
                    <a:pt x="1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06"/>
            <p:cNvSpPr/>
            <p:nvPr/>
          </p:nvSpPr>
          <p:spPr>
            <a:xfrm>
              <a:off x="1751603" y="3175443"/>
              <a:ext cx="31276" cy="10674"/>
            </a:xfrm>
            <a:custGeom>
              <a:avLst/>
              <a:gdLst/>
              <a:ahLst/>
              <a:cxnLst/>
              <a:rect l="l" t="t" r="r" b="b"/>
              <a:pathLst>
                <a:path w="1049" h="358" extrusionOk="0">
                  <a:moveTo>
                    <a:pt x="215" y="0"/>
                  </a:moveTo>
                  <a:cubicBezTo>
                    <a:pt x="119" y="0"/>
                    <a:pt x="72" y="72"/>
                    <a:pt x="48" y="143"/>
                  </a:cubicBezTo>
                  <a:cubicBezTo>
                    <a:pt x="0" y="262"/>
                    <a:pt x="96" y="358"/>
                    <a:pt x="215" y="358"/>
                  </a:cubicBezTo>
                  <a:lnTo>
                    <a:pt x="882" y="358"/>
                  </a:lnTo>
                  <a:cubicBezTo>
                    <a:pt x="953" y="358"/>
                    <a:pt x="1024" y="310"/>
                    <a:pt x="1048" y="215"/>
                  </a:cubicBezTo>
                  <a:cubicBezTo>
                    <a:pt x="1048" y="96"/>
                    <a:pt x="1001" y="0"/>
                    <a:pt x="8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9" name="Google Shape;11879;p106"/>
          <p:cNvGrpSpPr/>
          <p:nvPr/>
        </p:nvGrpSpPr>
        <p:grpSpPr>
          <a:xfrm>
            <a:off x="1785299" y="2993659"/>
            <a:ext cx="355753" cy="352920"/>
            <a:chOff x="2356787" y="2993659"/>
            <a:chExt cx="355753" cy="352920"/>
          </a:xfrm>
        </p:grpSpPr>
        <p:sp>
          <p:nvSpPr>
            <p:cNvPr id="11880" name="Google Shape;11880;p106"/>
            <p:cNvSpPr/>
            <p:nvPr/>
          </p:nvSpPr>
          <p:spPr>
            <a:xfrm>
              <a:off x="2363883" y="3000069"/>
              <a:ext cx="342962" cy="342246"/>
            </a:xfrm>
            <a:custGeom>
              <a:avLst/>
              <a:gdLst/>
              <a:ahLst/>
              <a:cxnLst/>
              <a:rect l="l" t="t" r="r" b="b"/>
              <a:pathLst>
                <a:path w="11503" h="11479" extrusionOk="0">
                  <a:moveTo>
                    <a:pt x="5740" y="1596"/>
                  </a:moveTo>
                  <a:cubicBezTo>
                    <a:pt x="8050" y="1596"/>
                    <a:pt x="9883" y="3453"/>
                    <a:pt x="9883" y="5739"/>
                  </a:cubicBezTo>
                  <a:cubicBezTo>
                    <a:pt x="9883" y="8026"/>
                    <a:pt x="8050" y="9883"/>
                    <a:pt x="5740" y="9883"/>
                  </a:cubicBezTo>
                  <a:cubicBezTo>
                    <a:pt x="3453" y="9883"/>
                    <a:pt x="1620" y="8026"/>
                    <a:pt x="1620" y="5739"/>
                  </a:cubicBezTo>
                  <a:cubicBezTo>
                    <a:pt x="1620" y="3453"/>
                    <a:pt x="3453" y="1596"/>
                    <a:pt x="5740" y="1596"/>
                  </a:cubicBezTo>
                  <a:close/>
                  <a:moveTo>
                    <a:pt x="5740" y="0"/>
                  </a:moveTo>
                  <a:cubicBezTo>
                    <a:pt x="2572" y="0"/>
                    <a:pt x="0" y="2572"/>
                    <a:pt x="0" y="5739"/>
                  </a:cubicBezTo>
                  <a:cubicBezTo>
                    <a:pt x="0" y="8883"/>
                    <a:pt x="2596" y="11479"/>
                    <a:pt x="5740" y="11479"/>
                  </a:cubicBezTo>
                  <a:cubicBezTo>
                    <a:pt x="8907" y="11479"/>
                    <a:pt x="11503" y="8883"/>
                    <a:pt x="11503" y="5739"/>
                  </a:cubicBezTo>
                  <a:cubicBezTo>
                    <a:pt x="11503" y="2572"/>
                    <a:pt x="8931" y="0"/>
                    <a:pt x="574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06"/>
            <p:cNvSpPr/>
            <p:nvPr/>
          </p:nvSpPr>
          <p:spPr>
            <a:xfrm>
              <a:off x="2455475" y="3012830"/>
              <a:ext cx="252086" cy="329486"/>
            </a:xfrm>
            <a:custGeom>
              <a:avLst/>
              <a:gdLst/>
              <a:ahLst/>
              <a:cxnLst/>
              <a:rect l="l" t="t" r="r" b="b"/>
              <a:pathLst>
                <a:path w="8455" h="11051" extrusionOk="0">
                  <a:moveTo>
                    <a:pt x="4906" y="1"/>
                  </a:moveTo>
                  <a:lnTo>
                    <a:pt x="4906" y="1"/>
                  </a:lnTo>
                  <a:cubicBezTo>
                    <a:pt x="6716" y="953"/>
                    <a:pt x="7978" y="2906"/>
                    <a:pt x="7978" y="5097"/>
                  </a:cubicBezTo>
                  <a:cubicBezTo>
                    <a:pt x="7978" y="8288"/>
                    <a:pt x="5382" y="10836"/>
                    <a:pt x="2239" y="10836"/>
                  </a:cubicBezTo>
                  <a:cubicBezTo>
                    <a:pt x="1429" y="10836"/>
                    <a:pt x="691" y="10693"/>
                    <a:pt x="0" y="10408"/>
                  </a:cubicBezTo>
                  <a:lnTo>
                    <a:pt x="0" y="10408"/>
                  </a:lnTo>
                  <a:cubicBezTo>
                    <a:pt x="810" y="10813"/>
                    <a:pt x="1715" y="11051"/>
                    <a:pt x="2668" y="11051"/>
                  </a:cubicBezTo>
                  <a:cubicBezTo>
                    <a:pt x="5859" y="11051"/>
                    <a:pt x="8431" y="8455"/>
                    <a:pt x="8431" y="5311"/>
                  </a:cubicBezTo>
                  <a:cubicBezTo>
                    <a:pt x="8455" y="2930"/>
                    <a:pt x="7002" y="882"/>
                    <a:pt x="4906"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06"/>
            <p:cNvSpPr/>
            <p:nvPr/>
          </p:nvSpPr>
          <p:spPr>
            <a:xfrm>
              <a:off x="2534277" y="3000069"/>
              <a:ext cx="172569" cy="171138"/>
            </a:xfrm>
            <a:custGeom>
              <a:avLst/>
              <a:gdLst/>
              <a:ahLst/>
              <a:cxnLst/>
              <a:rect l="l" t="t" r="r" b="b"/>
              <a:pathLst>
                <a:path w="5788" h="5740" extrusionOk="0">
                  <a:moveTo>
                    <a:pt x="25" y="0"/>
                  </a:moveTo>
                  <a:lnTo>
                    <a:pt x="1" y="1596"/>
                  </a:lnTo>
                  <a:cubicBezTo>
                    <a:pt x="2287" y="1596"/>
                    <a:pt x="4145" y="3429"/>
                    <a:pt x="4145" y="5739"/>
                  </a:cubicBezTo>
                  <a:lnTo>
                    <a:pt x="5788" y="5739"/>
                  </a:lnTo>
                  <a:cubicBezTo>
                    <a:pt x="5788" y="2572"/>
                    <a:pt x="3216" y="0"/>
                    <a:pt x="25"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06"/>
            <p:cNvSpPr/>
            <p:nvPr/>
          </p:nvSpPr>
          <p:spPr>
            <a:xfrm>
              <a:off x="2603866" y="3014977"/>
              <a:ext cx="103697" cy="157662"/>
            </a:xfrm>
            <a:custGeom>
              <a:avLst/>
              <a:gdLst/>
              <a:ahLst/>
              <a:cxnLst/>
              <a:rect l="l" t="t" r="r" b="b"/>
              <a:pathLst>
                <a:path w="3478" h="5288" extrusionOk="0">
                  <a:moveTo>
                    <a:pt x="1" y="0"/>
                  </a:moveTo>
                  <a:cubicBezTo>
                    <a:pt x="1811" y="953"/>
                    <a:pt x="3049" y="2882"/>
                    <a:pt x="3049" y="5073"/>
                  </a:cubicBezTo>
                  <a:lnTo>
                    <a:pt x="3049" y="5287"/>
                  </a:lnTo>
                  <a:lnTo>
                    <a:pt x="3478" y="5287"/>
                  </a:lnTo>
                  <a:lnTo>
                    <a:pt x="3478" y="5239"/>
                  </a:lnTo>
                  <a:lnTo>
                    <a:pt x="3478" y="5097"/>
                  </a:lnTo>
                  <a:cubicBezTo>
                    <a:pt x="3478" y="4930"/>
                    <a:pt x="3478" y="4787"/>
                    <a:pt x="3454" y="4644"/>
                  </a:cubicBezTo>
                  <a:cubicBezTo>
                    <a:pt x="3430" y="4382"/>
                    <a:pt x="3382" y="4120"/>
                    <a:pt x="3335" y="3906"/>
                  </a:cubicBezTo>
                  <a:lnTo>
                    <a:pt x="3335" y="3858"/>
                  </a:lnTo>
                  <a:cubicBezTo>
                    <a:pt x="3263" y="3596"/>
                    <a:pt x="3192" y="3334"/>
                    <a:pt x="3049" y="3096"/>
                  </a:cubicBezTo>
                  <a:cubicBezTo>
                    <a:pt x="3001" y="2929"/>
                    <a:pt x="2906" y="2763"/>
                    <a:pt x="2858" y="2620"/>
                  </a:cubicBezTo>
                  <a:lnTo>
                    <a:pt x="2763" y="2429"/>
                  </a:lnTo>
                  <a:cubicBezTo>
                    <a:pt x="2549" y="2072"/>
                    <a:pt x="2334" y="1786"/>
                    <a:pt x="2072" y="1477"/>
                  </a:cubicBezTo>
                  <a:cubicBezTo>
                    <a:pt x="1953" y="1334"/>
                    <a:pt x="1811" y="1191"/>
                    <a:pt x="1668" y="1072"/>
                  </a:cubicBezTo>
                  <a:cubicBezTo>
                    <a:pt x="1453" y="858"/>
                    <a:pt x="1215" y="667"/>
                    <a:pt x="977" y="524"/>
                  </a:cubicBezTo>
                  <a:cubicBezTo>
                    <a:pt x="667" y="358"/>
                    <a:pt x="382" y="167"/>
                    <a:pt x="72" y="24"/>
                  </a:cubicBezTo>
                  <a:cubicBezTo>
                    <a:pt x="48" y="24"/>
                    <a:pt x="24" y="0"/>
                    <a:pt x="1"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06"/>
            <p:cNvSpPr/>
            <p:nvPr/>
          </p:nvSpPr>
          <p:spPr>
            <a:xfrm>
              <a:off x="2356787" y="2993659"/>
              <a:ext cx="355753" cy="352920"/>
            </a:xfrm>
            <a:custGeom>
              <a:avLst/>
              <a:gdLst/>
              <a:ahLst/>
              <a:cxnLst/>
              <a:rect l="l" t="t" r="r" b="b"/>
              <a:pathLst>
                <a:path w="11932" h="11837" extrusionOk="0">
                  <a:moveTo>
                    <a:pt x="6430" y="406"/>
                  </a:moveTo>
                  <a:cubicBezTo>
                    <a:pt x="7788" y="501"/>
                    <a:pt x="9002" y="1073"/>
                    <a:pt x="9955" y="2025"/>
                  </a:cubicBezTo>
                  <a:cubicBezTo>
                    <a:pt x="10883" y="2954"/>
                    <a:pt x="11431" y="4168"/>
                    <a:pt x="11550" y="5478"/>
                  </a:cubicBezTo>
                  <a:cubicBezTo>
                    <a:pt x="11550" y="5502"/>
                    <a:pt x="11598" y="5812"/>
                    <a:pt x="11598" y="5812"/>
                  </a:cubicBezTo>
                  <a:lnTo>
                    <a:pt x="10312" y="5812"/>
                  </a:lnTo>
                  <a:lnTo>
                    <a:pt x="10312" y="5621"/>
                  </a:lnTo>
                  <a:cubicBezTo>
                    <a:pt x="10288" y="5216"/>
                    <a:pt x="10193" y="4788"/>
                    <a:pt x="10002" y="4407"/>
                  </a:cubicBezTo>
                  <a:cubicBezTo>
                    <a:pt x="9526" y="3168"/>
                    <a:pt x="8550" y="2263"/>
                    <a:pt x="7264" y="1858"/>
                  </a:cubicBezTo>
                  <a:cubicBezTo>
                    <a:pt x="6954" y="1787"/>
                    <a:pt x="6621" y="1715"/>
                    <a:pt x="6287" y="1692"/>
                  </a:cubicBezTo>
                  <a:lnTo>
                    <a:pt x="6168" y="1692"/>
                  </a:lnTo>
                  <a:lnTo>
                    <a:pt x="6168" y="406"/>
                  </a:lnTo>
                  <a:close/>
                  <a:moveTo>
                    <a:pt x="6025" y="1"/>
                  </a:moveTo>
                  <a:cubicBezTo>
                    <a:pt x="3858" y="1"/>
                    <a:pt x="1858" y="1192"/>
                    <a:pt x="810" y="3097"/>
                  </a:cubicBezTo>
                  <a:cubicBezTo>
                    <a:pt x="762" y="3168"/>
                    <a:pt x="810" y="3263"/>
                    <a:pt x="881" y="3335"/>
                  </a:cubicBezTo>
                  <a:cubicBezTo>
                    <a:pt x="901" y="3348"/>
                    <a:pt x="923" y="3354"/>
                    <a:pt x="946" y="3354"/>
                  </a:cubicBezTo>
                  <a:cubicBezTo>
                    <a:pt x="1004" y="3354"/>
                    <a:pt x="1068" y="3315"/>
                    <a:pt x="1119" y="3263"/>
                  </a:cubicBezTo>
                  <a:cubicBezTo>
                    <a:pt x="2072" y="1501"/>
                    <a:pt x="3882" y="406"/>
                    <a:pt x="5835" y="358"/>
                  </a:cubicBezTo>
                  <a:lnTo>
                    <a:pt x="5835" y="1620"/>
                  </a:lnTo>
                  <a:cubicBezTo>
                    <a:pt x="3549" y="1715"/>
                    <a:pt x="1715" y="3621"/>
                    <a:pt x="1715" y="5954"/>
                  </a:cubicBezTo>
                  <a:cubicBezTo>
                    <a:pt x="1715" y="8336"/>
                    <a:pt x="3644" y="10265"/>
                    <a:pt x="6025" y="10265"/>
                  </a:cubicBezTo>
                  <a:cubicBezTo>
                    <a:pt x="6668" y="10265"/>
                    <a:pt x="7311" y="10122"/>
                    <a:pt x="7907" y="9812"/>
                  </a:cubicBezTo>
                  <a:lnTo>
                    <a:pt x="7930" y="9789"/>
                  </a:lnTo>
                  <a:cubicBezTo>
                    <a:pt x="7988" y="9617"/>
                    <a:pt x="7892" y="9506"/>
                    <a:pt x="7778" y="9506"/>
                  </a:cubicBezTo>
                  <a:cubicBezTo>
                    <a:pt x="7750" y="9506"/>
                    <a:pt x="7720" y="9513"/>
                    <a:pt x="7692" y="9527"/>
                  </a:cubicBezTo>
                  <a:cubicBezTo>
                    <a:pt x="7145" y="9765"/>
                    <a:pt x="6573" y="9884"/>
                    <a:pt x="6025" y="9884"/>
                  </a:cubicBezTo>
                  <a:cubicBezTo>
                    <a:pt x="3858" y="9884"/>
                    <a:pt x="2072" y="8098"/>
                    <a:pt x="2072" y="5907"/>
                  </a:cubicBezTo>
                  <a:cubicBezTo>
                    <a:pt x="2072" y="3740"/>
                    <a:pt x="3858" y="1954"/>
                    <a:pt x="6025" y="1954"/>
                  </a:cubicBezTo>
                  <a:cubicBezTo>
                    <a:pt x="6835" y="1954"/>
                    <a:pt x="7621" y="2192"/>
                    <a:pt x="8288" y="2668"/>
                  </a:cubicBezTo>
                  <a:cubicBezTo>
                    <a:pt x="8931" y="3121"/>
                    <a:pt x="9455" y="3764"/>
                    <a:pt x="9716" y="4478"/>
                  </a:cubicBezTo>
                  <a:cubicBezTo>
                    <a:pt x="9836" y="4811"/>
                    <a:pt x="9931" y="5169"/>
                    <a:pt x="9955" y="5526"/>
                  </a:cubicBezTo>
                  <a:cubicBezTo>
                    <a:pt x="10002" y="6264"/>
                    <a:pt x="9859" y="7050"/>
                    <a:pt x="9526" y="7741"/>
                  </a:cubicBezTo>
                  <a:cubicBezTo>
                    <a:pt x="9240" y="8288"/>
                    <a:pt x="8812" y="8765"/>
                    <a:pt x="8311" y="9169"/>
                  </a:cubicBezTo>
                  <a:lnTo>
                    <a:pt x="8311" y="9193"/>
                  </a:lnTo>
                  <a:cubicBezTo>
                    <a:pt x="8294" y="9354"/>
                    <a:pt x="8383" y="9434"/>
                    <a:pt x="8479" y="9434"/>
                  </a:cubicBezTo>
                  <a:cubicBezTo>
                    <a:pt x="8511" y="9434"/>
                    <a:pt x="8544" y="9425"/>
                    <a:pt x="8573" y="9408"/>
                  </a:cubicBezTo>
                  <a:cubicBezTo>
                    <a:pt x="9121" y="9003"/>
                    <a:pt x="9550" y="8479"/>
                    <a:pt x="9859" y="7907"/>
                  </a:cubicBezTo>
                  <a:cubicBezTo>
                    <a:pt x="10145" y="7336"/>
                    <a:pt x="10312" y="6717"/>
                    <a:pt x="10336" y="6097"/>
                  </a:cubicBezTo>
                  <a:lnTo>
                    <a:pt x="11622" y="6097"/>
                  </a:lnTo>
                  <a:cubicBezTo>
                    <a:pt x="11550" y="8217"/>
                    <a:pt x="10312" y="10122"/>
                    <a:pt x="8216" y="11098"/>
                  </a:cubicBezTo>
                  <a:cubicBezTo>
                    <a:pt x="8192" y="11098"/>
                    <a:pt x="8169" y="11122"/>
                    <a:pt x="8121" y="11122"/>
                  </a:cubicBezTo>
                  <a:cubicBezTo>
                    <a:pt x="7413" y="11389"/>
                    <a:pt x="6696" y="11516"/>
                    <a:pt x="5998" y="11516"/>
                  </a:cubicBezTo>
                  <a:cubicBezTo>
                    <a:pt x="4512" y="11516"/>
                    <a:pt x="3117" y="10937"/>
                    <a:pt x="2096" y="9884"/>
                  </a:cubicBezTo>
                  <a:cubicBezTo>
                    <a:pt x="1048" y="8836"/>
                    <a:pt x="453" y="7407"/>
                    <a:pt x="453" y="5907"/>
                  </a:cubicBezTo>
                  <a:cubicBezTo>
                    <a:pt x="453" y="5264"/>
                    <a:pt x="572" y="4645"/>
                    <a:pt x="786" y="4049"/>
                  </a:cubicBezTo>
                  <a:lnTo>
                    <a:pt x="810" y="3978"/>
                  </a:lnTo>
                  <a:cubicBezTo>
                    <a:pt x="834" y="3883"/>
                    <a:pt x="810" y="3811"/>
                    <a:pt x="715" y="3764"/>
                  </a:cubicBezTo>
                  <a:cubicBezTo>
                    <a:pt x="692" y="3758"/>
                    <a:pt x="671" y="3755"/>
                    <a:pt x="651" y="3755"/>
                  </a:cubicBezTo>
                  <a:cubicBezTo>
                    <a:pt x="587" y="3755"/>
                    <a:pt x="537" y="3786"/>
                    <a:pt x="500" y="3859"/>
                  </a:cubicBezTo>
                  <a:lnTo>
                    <a:pt x="476" y="3930"/>
                  </a:lnTo>
                  <a:cubicBezTo>
                    <a:pt x="0" y="5240"/>
                    <a:pt x="0" y="6693"/>
                    <a:pt x="548" y="8122"/>
                  </a:cubicBezTo>
                  <a:cubicBezTo>
                    <a:pt x="548" y="8145"/>
                    <a:pt x="572" y="8169"/>
                    <a:pt x="572" y="8217"/>
                  </a:cubicBezTo>
                  <a:cubicBezTo>
                    <a:pt x="1620" y="10503"/>
                    <a:pt x="3763" y="11837"/>
                    <a:pt x="6073" y="11837"/>
                  </a:cubicBezTo>
                  <a:cubicBezTo>
                    <a:pt x="7645" y="11837"/>
                    <a:pt x="9145" y="11217"/>
                    <a:pt x="10264" y="10122"/>
                  </a:cubicBezTo>
                  <a:cubicBezTo>
                    <a:pt x="10431" y="9955"/>
                    <a:pt x="10574" y="9789"/>
                    <a:pt x="10717" y="9598"/>
                  </a:cubicBezTo>
                  <a:cubicBezTo>
                    <a:pt x="11169" y="9074"/>
                    <a:pt x="11503" y="8455"/>
                    <a:pt x="11693" y="7788"/>
                  </a:cubicBezTo>
                  <a:cubicBezTo>
                    <a:pt x="11860" y="7193"/>
                    <a:pt x="11931" y="6526"/>
                    <a:pt x="11931" y="5835"/>
                  </a:cubicBezTo>
                  <a:cubicBezTo>
                    <a:pt x="11931" y="5716"/>
                    <a:pt x="11931" y="5621"/>
                    <a:pt x="11907" y="5502"/>
                  </a:cubicBezTo>
                  <a:cubicBezTo>
                    <a:pt x="11788" y="4097"/>
                    <a:pt x="11193" y="2763"/>
                    <a:pt x="10193" y="1763"/>
                  </a:cubicBezTo>
                  <a:cubicBezTo>
                    <a:pt x="10074" y="1644"/>
                    <a:pt x="9931" y="1525"/>
                    <a:pt x="9812" y="1382"/>
                  </a:cubicBezTo>
                  <a:cubicBezTo>
                    <a:pt x="9264" y="953"/>
                    <a:pt x="8669" y="596"/>
                    <a:pt x="8026" y="358"/>
                  </a:cubicBezTo>
                  <a:cubicBezTo>
                    <a:pt x="7359" y="120"/>
                    <a:pt x="6668" y="1"/>
                    <a:pt x="60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5" name="Google Shape;11885;p106"/>
          <p:cNvGrpSpPr/>
          <p:nvPr/>
        </p:nvGrpSpPr>
        <p:grpSpPr>
          <a:xfrm>
            <a:off x="2548317" y="2994374"/>
            <a:ext cx="354351" cy="355037"/>
            <a:chOff x="3043605" y="2994374"/>
            <a:chExt cx="354351" cy="355037"/>
          </a:xfrm>
        </p:grpSpPr>
        <p:sp>
          <p:nvSpPr>
            <p:cNvPr id="11886" name="Google Shape;11886;p106"/>
            <p:cNvSpPr/>
            <p:nvPr/>
          </p:nvSpPr>
          <p:spPr>
            <a:xfrm>
              <a:off x="3091906" y="3029169"/>
              <a:ext cx="277637" cy="157662"/>
            </a:xfrm>
            <a:custGeom>
              <a:avLst/>
              <a:gdLst/>
              <a:ahLst/>
              <a:cxnLst/>
              <a:rect l="l" t="t" r="r" b="b"/>
              <a:pathLst>
                <a:path w="9312" h="5288" extrusionOk="0">
                  <a:moveTo>
                    <a:pt x="9311" y="1"/>
                  </a:moveTo>
                  <a:lnTo>
                    <a:pt x="3763" y="810"/>
                  </a:lnTo>
                  <a:lnTo>
                    <a:pt x="3739" y="834"/>
                  </a:lnTo>
                  <a:lnTo>
                    <a:pt x="2381" y="2120"/>
                  </a:lnTo>
                  <a:lnTo>
                    <a:pt x="1691" y="3144"/>
                  </a:lnTo>
                  <a:cubicBezTo>
                    <a:pt x="1667" y="3192"/>
                    <a:pt x="1619" y="3192"/>
                    <a:pt x="1596" y="3192"/>
                  </a:cubicBezTo>
                  <a:lnTo>
                    <a:pt x="95" y="2668"/>
                  </a:lnTo>
                  <a:cubicBezTo>
                    <a:pt x="95" y="2650"/>
                    <a:pt x="81" y="2642"/>
                    <a:pt x="64" y="2642"/>
                  </a:cubicBezTo>
                  <a:cubicBezTo>
                    <a:pt x="36" y="2642"/>
                    <a:pt x="0" y="2662"/>
                    <a:pt x="0" y="2692"/>
                  </a:cubicBezTo>
                  <a:lnTo>
                    <a:pt x="0" y="5287"/>
                  </a:lnTo>
                  <a:lnTo>
                    <a:pt x="9311" y="5287"/>
                  </a:lnTo>
                  <a:lnTo>
                    <a:pt x="9311" y="1"/>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06"/>
            <p:cNvSpPr/>
            <p:nvPr/>
          </p:nvSpPr>
          <p:spPr>
            <a:xfrm>
              <a:off x="3091906" y="3049771"/>
              <a:ext cx="277637" cy="137060"/>
            </a:xfrm>
            <a:custGeom>
              <a:avLst/>
              <a:gdLst/>
              <a:ahLst/>
              <a:cxnLst/>
              <a:rect l="l" t="t" r="r" b="b"/>
              <a:pathLst>
                <a:path w="9312" h="4597" extrusionOk="0">
                  <a:moveTo>
                    <a:pt x="9311" y="0"/>
                  </a:moveTo>
                  <a:lnTo>
                    <a:pt x="3929" y="1072"/>
                  </a:lnTo>
                  <a:lnTo>
                    <a:pt x="3906" y="1096"/>
                  </a:lnTo>
                  <a:lnTo>
                    <a:pt x="1953" y="3763"/>
                  </a:lnTo>
                  <a:cubicBezTo>
                    <a:pt x="1929" y="3810"/>
                    <a:pt x="1929" y="3810"/>
                    <a:pt x="1905" y="3810"/>
                  </a:cubicBezTo>
                  <a:lnTo>
                    <a:pt x="0" y="3810"/>
                  </a:lnTo>
                  <a:lnTo>
                    <a:pt x="0" y="4596"/>
                  </a:lnTo>
                  <a:lnTo>
                    <a:pt x="9311" y="4596"/>
                  </a:lnTo>
                  <a:lnTo>
                    <a:pt x="9311"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06"/>
            <p:cNvSpPr/>
            <p:nvPr/>
          </p:nvSpPr>
          <p:spPr>
            <a:xfrm>
              <a:off x="3091190" y="3066080"/>
              <a:ext cx="277637" cy="232229"/>
            </a:xfrm>
            <a:custGeom>
              <a:avLst/>
              <a:gdLst/>
              <a:ahLst/>
              <a:cxnLst/>
              <a:rect l="l" t="t" r="r" b="b"/>
              <a:pathLst>
                <a:path w="9312" h="7789" extrusionOk="0">
                  <a:moveTo>
                    <a:pt x="9312" y="1"/>
                  </a:moveTo>
                  <a:lnTo>
                    <a:pt x="4334" y="1073"/>
                  </a:lnTo>
                  <a:lnTo>
                    <a:pt x="4311" y="1120"/>
                  </a:lnTo>
                  <a:lnTo>
                    <a:pt x="2382" y="3740"/>
                  </a:lnTo>
                  <a:cubicBezTo>
                    <a:pt x="2334" y="3764"/>
                    <a:pt x="2334" y="3764"/>
                    <a:pt x="2310" y="3764"/>
                  </a:cubicBezTo>
                  <a:lnTo>
                    <a:pt x="0" y="3764"/>
                  </a:lnTo>
                  <a:lnTo>
                    <a:pt x="0" y="7788"/>
                  </a:lnTo>
                  <a:lnTo>
                    <a:pt x="9312" y="7788"/>
                  </a:lnTo>
                  <a:lnTo>
                    <a:pt x="931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06"/>
            <p:cNvSpPr/>
            <p:nvPr/>
          </p:nvSpPr>
          <p:spPr>
            <a:xfrm>
              <a:off x="3091906" y="3066080"/>
              <a:ext cx="277637" cy="232229"/>
            </a:xfrm>
            <a:custGeom>
              <a:avLst/>
              <a:gdLst/>
              <a:ahLst/>
              <a:cxnLst/>
              <a:rect l="l" t="t" r="r" b="b"/>
              <a:pathLst>
                <a:path w="9312" h="7789" extrusionOk="0">
                  <a:moveTo>
                    <a:pt x="9192" y="1"/>
                  </a:moveTo>
                  <a:lnTo>
                    <a:pt x="8573" y="144"/>
                  </a:lnTo>
                  <a:lnTo>
                    <a:pt x="6716" y="2906"/>
                  </a:lnTo>
                  <a:cubicBezTo>
                    <a:pt x="6716" y="2923"/>
                    <a:pt x="6692" y="2940"/>
                    <a:pt x="6670" y="2940"/>
                  </a:cubicBezTo>
                  <a:cubicBezTo>
                    <a:pt x="6660" y="2940"/>
                    <a:pt x="6651" y="2937"/>
                    <a:pt x="6644" y="2930"/>
                  </a:cubicBezTo>
                  <a:lnTo>
                    <a:pt x="4858" y="1763"/>
                  </a:lnTo>
                  <a:cubicBezTo>
                    <a:pt x="4811" y="1763"/>
                    <a:pt x="4787" y="1763"/>
                    <a:pt x="4763" y="1787"/>
                  </a:cubicBezTo>
                  <a:lnTo>
                    <a:pt x="2239" y="5431"/>
                  </a:lnTo>
                  <a:cubicBezTo>
                    <a:pt x="2205" y="5447"/>
                    <a:pt x="2183" y="5464"/>
                    <a:pt x="2165" y="5464"/>
                  </a:cubicBezTo>
                  <a:cubicBezTo>
                    <a:pt x="2157" y="5464"/>
                    <a:pt x="2150" y="5461"/>
                    <a:pt x="2143" y="5454"/>
                  </a:cubicBezTo>
                  <a:lnTo>
                    <a:pt x="0" y="4216"/>
                  </a:lnTo>
                  <a:lnTo>
                    <a:pt x="0" y="7788"/>
                  </a:lnTo>
                  <a:lnTo>
                    <a:pt x="9311" y="7788"/>
                  </a:lnTo>
                  <a:lnTo>
                    <a:pt x="931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06"/>
            <p:cNvSpPr/>
            <p:nvPr/>
          </p:nvSpPr>
          <p:spPr>
            <a:xfrm>
              <a:off x="3091906" y="3066080"/>
              <a:ext cx="277637" cy="253517"/>
            </a:xfrm>
            <a:custGeom>
              <a:avLst/>
              <a:gdLst/>
              <a:ahLst/>
              <a:cxnLst/>
              <a:rect l="l" t="t" r="r" b="b"/>
              <a:pathLst>
                <a:path w="9312" h="8503" extrusionOk="0">
                  <a:moveTo>
                    <a:pt x="9311" y="1"/>
                  </a:moveTo>
                  <a:lnTo>
                    <a:pt x="6811" y="3668"/>
                  </a:lnTo>
                  <a:cubicBezTo>
                    <a:pt x="6811" y="3685"/>
                    <a:pt x="6775" y="3702"/>
                    <a:pt x="6746" y="3702"/>
                  </a:cubicBezTo>
                  <a:cubicBezTo>
                    <a:pt x="6734" y="3702"/>
                    <a:pt x="6723" y="3699"/>
                    <a:pt x="6716" y="3692"/>
                  </a:cubicBezTo>
                  <a:lnTo>
                    <a:pt x="4930" y="2525"/>
                  </a:lnTo>
                  <a:cubicBezTo>
                    <a:pt x="4906" y="2525"/>
                    <a:pt x="4882" y="2525"/>
                    <a:pt x="4858" y="2573"/>
                  </a:cubicBezTo>
                  <a:lnTo>
                    <a:pt x="2310" y="6193"/>
                  </a:lnTo>
                  <a:cubicBezTo>
                    <a:pt x="2293" y="6228"/>
                    <a:pt x="2275" y="6250"/>
                    <a:pt x="2258" y="6250"/>
                  </a:cubicBezTo>
                  <a:cubicBezTo>
                    <a:pt x="2251" y="6250"/>
                    <a:pt x="2245" y="6247"/>
                    <a:pt x="2239" y="6240"/>
                  </a:cubicBezTo>
                  <a:lnTo>
                    <a:pt x="0" y="4954"/>
                  </a:lnTo>
                  <a:lnTo>
                    <a:pt x="0" y="8503"/>
                  </a:lnTo>
                  <a:lnTo>
                    <a:pt x="9311" y="8503"/>
                  </a:lnTo>
                  <a:lnTo>
                    <a:pt x="9311" y="1"/>
                  </a:ln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06"/>
            <p:cNvSpPr/>
            <p:nvPr/>
          </p:nvSpPr>
          <p:spPr>
            <a:xfrm>
              <a:off x="3355324" y="3066080"/>
              <a:ext cx="14222" cy="253517"/>
            </a:xfrm>
            <a:custGeom>
              <a:avLst/>
              <a:gdLst/>
              <a:ahLst/>
              <a:cxnLst/>
              <a:rect l="l" t="t" r="r" b="b"/>
              <a:pathLst>
                <a:path w="477" h="8503" extrusionOk="0">
                  <a:moveTo>
                    <a:pt x="476" y="1"/>
                  </a:moveTo>
                  <a:lnTo>
                    <a:pt x="0" y="715"/>
                  </a:lnTo>
                  <a:lnTo>
                    <a:pt x="0" y="8503"/>
                  </a:lnTo>
                  <a:lnTo>
                    <a:pt x="476" y="8503"/>
                  </a:lnTo>
                  <a:lnTo>
                    <a:pt x="47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06"/>
            <p:cNvSpPr/>
            <p:nvPr/>
          </p:nvSpPr>
          <p:spPr>
            <a:xfrm>
              <a:off x="3049299" y="3319570"/>
              <a:ext cx="343678" cy="23464"/>
            </a:xfrm>
            <a:custGeom>
              <a:avLst/>
              <a:gdLst/>
              <a:ahLst/>
              <a:cxnLst/>
              <a:rect l="l" t="t" r="r" b="b"/>
              <a:pathLst>
                <a:path w="11527" h="787" extrusionOk="0">
                  <a:moveTo>
                    <a:pt x="119" y="1"/>
                  </a:moveTo>
                  <a:cubicBezTo>
                    <a:pt x="48" y="1"/>
                    <a:pt x="0" y="48"/>
                    <a:pt x="0" y="120"/>
                  </a:cubicBezTo>
                  <a:lnTo>
                    <a:pt x="0" y="667"/>
                  </a:lnTo>
                  <a:cubicBezTo>
                    <a:pt x="0" y="739"/>
                    <a:pt x="48" y="787"/>
                    <a:pt x="119" y="787"/>
                  </a:cubicBezTo>
                  <a:lnTo>
                    <a:pt x="11407" y="787"/>
                  </a:lnTo>
                  <a:cubicBezTo>
                    <a:pt x="11455" y="787"/>
                    <a:pt x="11503" y="739"/>
                    <a:pt x="11526" y="667"/>
                  </a:cubicBezTo>
                  <a:lnTo>
                    <a:pt x="11526" y="120"/>
                  </a:lnTo>
                  <a:cubicBezTo>
                    <a:pt x="11526" y="48"/>
                    <a:pt x="11455" y="1"/>
                    <a:pt x="11407"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06"/>
            <p:cNvSpPr/>
            <p:nvPr/>
          </p:nvSpPr>
          <p:spPr>
            <a:xfrm>
              <a:off x="3374495" y="3318169"/>
              <a:ext cx="17770" cy="24150"/>
            </a:xfrm>
            <a:custGeom>
              <a:avLst/>
              <a:gdLst/>
              <a:ahLst/>
              <a:cxnLst/>
              <a:rect l="l" t="t" r="r" b="b"/>
              <a:pathLst>
                <a:path w="596" h="810" extrusionOk="0">
                  <a:moveTo>
                    <a:pt x="0" y="0"/>
                  </a:moveTo>
                  <a:cubicBezTo>
                    <a:pt x="72" y="0"/>
                    <a:pt x="143" y="71"/>
                    <a:pt x="143" y="119"/>
                  </a:cubicBezTo>
                  <a:lnTo>
                    <a:pt x="143" y="691"/>
                  </a:lnTo>
                  <a:cubicBezTo>
                    <a:pt x="143" y="738"/>
                    <a:pt x="72" y="810"/>
                    <a:pt x="0" y="810"/>
                  </a:cubicBezTo>
                  <a:lnTo>
                    <a:pt x="476" y="810"/>
                  </a:lnTo>
                  <a:cubicBezTo>
                    <a:pt x="548" y="810"/>
                    <a:pt x="596" y="762"/>
                    <a:pt x="596" y="691"/>
                  </a:cubicBezTo>
                  <a:lnTo>
                    <a:pt x="596" y="119"/>
                  </a:lnTo>
                  <a:cubicBezTo>
                    <a:pt x="596" y="71"/>
                    <a:pt x="548" y="0"/>
                    <a:pt x="47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06"/>
            <p:cNvSpPr/>
            <p:nvPr/>
          </p:nvSpPr>
          <p:spPr>
            <a:xfrm>
              <a:off x="3043605" y="2994374"/>
              <a:ext cx="354351" cy="355037"/>
            </a:xfrm>
            <a:custGeom>
              <a:avLst/>
              <a:gdLst/>
              <a:ahLst/>
              <a:cxnLst/>
              <a:rect l="l" t="t" r="r" b="b"/>
              <a:pathLst>
                <a:path w="11885" h="11908" extrusionOk="0">
                  <a:moveTo>
                    <a:pt x="10836" y="1334"/>
                  </a:moveTo>
                  <a:lnTo>
                    <a:pt x="10789" y="2287"/>
                  </a:lnTo>
                  <a:lnTo>
                    <a:pt x="5930" y="3335"/>
                  </a:lnTo>
                  <a:cubicBezTo>
                    <a:pt x="5883" y="3335"/>
                    <a:pt x="5811" y="3406"/>
                    <a:pt x="5788" y="3430"/>
                  </a:cubicBezTo>
                  <a:lnTo>
                    <a:pt x="3882" y="6026"/>
                  </a:lnTo>
                  <a:lnTo>
                    <a:pt x="3192" y="6026"/>
                  </a:lnTo>
                  <a:cubicBezTo>
                    <a:pt x="3097" y="6026"/>
                    <a:pt x="3025" y="6073"/>
                    <a:pt x="3025" y="6169"/>
                  </a:cubicBezTo>
                  <a:cubicBezTo>
                    <a:pt x="3025" y="6288"/>
                    <a:pt x="3073" y="6383"/>
                    <a:pt x="3192" y="6383"/>
                  </a:cubicBezTo>
                  <a:lnTo>
                    <a:pt x="3930" y="6383"/>
                  </a:lnTo>
                  <a:cubicBezTo>
                    <a:pt x="4025" y="6383"/>
                    <a:pt x="4097" y="6335"/>
                    <a:pt x="4144" y="6288"/>
                  </a:cubicBezTo>
                  <a:lnTo>
                    <a:pt x="6050" y="3692"/>
                  </a:lnTo>
                  <a:lnTo>
                    <a:pt x="10574" y="2716"/>
                  </a:lnTo>
                  <a:lnTo>
                    <a:pt x="8407" y="5954"/>
                  </a:lnTo>
                  <a:lnTo>
                    <a:pt x="6716" y="4835"/>
                  </a:lnTo>
                  <a:cubicBezTo>
                    <a:pt x="6664" y="4804"/>
                    <a:pt x="6603" y="4786"/>
                    <a:pt x="6547" y="4786"/>
                  </a:cubicBezTo>
                  <a:cubicBezTo>
                    <a:pt x="6474" y="4786"/>
                    <a:pt x="6410" y="4816"/>
                    <a:pt x="6383" y="4883"/>
                  </a:cubicBezTo>
                  <a:lnTo>
                    <a:pt x="3906" y="8455"/>
                  </a:lnTo>
                  <a:lnTo>
                    <a:pt x="1858" y="7264"/>
                  </a:lnTo>
                  <a:lnTo>
                    <a:pt x="1858" y="6383"/>
                  </a:lnTo>
                  <a:lnTo>
                    <a:pt x="2430" y="6383"/>
                  </a:lnTo>
                  <a:cubicBezTo>
                    <a:pt x="2501" y="6383"/>
                    <a:pt x="2596" y="6311"/>
                    <a:pt x="2596" y="6216"/>
                  </a:cubicBezTo>
                  <a:cubicBezTo>
                    <a:pt x="2596" y="6097"/>
                    <a:pt x="2549" y="6026"/>
                    <a:pt x="2430" y="6026"/>
                  </a:cubicBezTo>
                  <a:lnTo>
                    <a:pt x="1858" y="6026"/>
                  </a:lnTo>
                  <a:lnTo>
                    <a:pt x="1858" y="4049"/>
                  </a:lnTo>
                  <a:lnTo>
                    <a:pt x="3263" y="4502"/>
                  </a:lnTo>
                  <a:cubicBezTo>
                    <a:pt x="3291" y="4507"/>
                    <a:pt x="3317" y="4510"/>
                    <a:pt x="3340" y="4510"/>
                  </a:cubicBezTo>
                  <a:cubicBezTo>
                    <a:pt x="3416" y="4510"/>
                    <a:pt x="3471" y="4479"/>
                    <a:pt x="3525" y="4406"/>
                  </a:cubicBezTo>
                  <a:lnTo>
                    <a:pt x="4216" y="3359"/>
                  </a:lnTo>
                  <a:lnTo>
                    <a:pt x="5549" y="2120"/>
                  </a:lnTo>
                  <a:lnTo>
                    <a:pt x="10836" y="1334"/>
                  </a:lnTo>
                  <a:close/>
                  <a:moveTo>
                    <a:pt x="10789" y="3001"/>
                  </a:moveTo>
                  <a:lnTo>
                    <a:pt x="10789" y="10717"/>
                  </a:lnTo>
                  <a:lnTo>
                    <a:pt x="1834" y="10717"/>
                  </a:lnTo>
                  <a:lnTo>
                    <a:pt x="1834" y="7645"/>
                  </a:lnTo>
                  <a:lnTo>
                    <a:pt x="3787" y="8788"/>
                  </a:lnTo>
                  <a:cubicBezTo>
                    <a:pt x="3827" y="8804"/>
                    <a:pt x="3867" y="8812"/>
                    <a:pt x="3905" y="8812"/>
                  </a:cubicBezTo>
                  <a:cubicBezTo>
                    <a:pt x="3983" y="8812"/>
                    <a:pt x="4057" y="8780"/>
                    <a:pt x="4121" y="8717"/>
                  </a:cubicBezTo>
                  <a:lnTo>
                    <a:pt x="6573" y="5145"/>
                  </a:lnTo>
                  <a:lnTo>
                    <a:pt x="8288" y="6288"/>
                  </a:lnTo>
                  <a:cubicBezTo>
                    <a:pt x="8328" y="6304"/>
                    <a:pt x="8370" y="6311"/>
                    <a:pt x="8411" y="6311"/>
                  </a:cubicBezTo>
                  <a:cubicBezTo>
                    <a:pt x="8492" y="6311"/>
                    <a:pt x="8566" y="6280"/>
                    <a:pt x="8598" y="6216"/>
                  </a:cubicBezTo>
                  <a:lnTo>
                    <a:pt x="10789" y="3001"/>
                  </a:lnTo>
                  <a:close/>
                  <a:moveTo>
                    <a:pt x="929" y="1"/>
                  </a:moveTo>
                  <a:cubicBezTo>
                    <a:pt x="810" y="1"/>
                    <a:pt x="715" y="72"/>
                    <a:pt x="715" y="191"/>
                  </a:cubicBezTo>
                  <a:lnTo>
                    <a:pt x="715" y="977"/>
                  </a:lnTo>
                  <a:lnTo>
                    <a:pt x="525" y="977"/>
                  </a:lnTo>
                  <a:cubicBezTo>
                    <a:pt x="429" y="977"/>
                    <a:pt x="334" y="1049"/>
                    <a:pt x="334" y="1144"/>
                  </a:cubicBezTo>
                  <a:cubicBezTo>
                    <a:pt x="334" y="1263"/>
                    <a:pt x="405" y="1334"/>
                    <a:pt x="525" y="1334"/>
                  </a:cubicBezTo>
                  <a:lnTo>
                    <a:pt x="715" y="1334"/>
                  </a:lnTo>
                  <a:lnTo>
                    <a:pt x="715" y="2239"/>
                  </a:lnTo>
                  <a:lnTo>
                    <a:pt x="525" y="2239"/>
                  </a:lnTo>
                  <a:cubicBezTo>
                    <a:pt x="429" y="2239"/>
                    <a:pt x="334" y="2287"/>
                    <a:pt x="334" y="2382"/>
                  </a:cubicBezTo>
                  <a:cubicBezTo>
                    <a:pt x="334" y="2501"/>
                    <a:pt x="405" y="2596"/>
                    <a:pt x="525" y="2596"/>
                  </a:cubicBezTo>
                  <a:lnTo>
                    <a:pt x="715" y="2596"/>
                  </a:lnTo>
                  <a:lnTo>
                    <a:pt x="715" y="3478"/>
                  </a:lnTo>
                  <a:lnTo>
                    <a:pt x="525" y="3478"/>
                  </a:lnTo>
                  <a:cubicBezTo>
                    <a:pt x="429" y="3478"/>
                    <a:pt x="334" y="3549"/>
                    <a:pt x="334" y="3644"/>
                  </a:cubicBezTo>
                  <a:cubicBezTo>
                    <a:pt x="334" y="3763"/>
                    <a:pt x="405" y="3835"/>
                    <a:pt x="525" y="3835"/>
                  </a:cubicBezTo>
                  <a:lnTo>
                    <a:pt x="715" y="3835"/>
                  </a:lnTo>
                  <a:lnTo>
                    <a:pt x="715" y="4740"/>
                  </a:lnTo>
                  <a:lnTo>
                    <a:pt x="525" y="4740"/>
                  </a:lnTo>
                  <a:cubicBezTo>
                    <a:pt x="429" y="4740"/>
                    <a:pt x="334" y="4787"/>
                    <a:pt x="334" y="4883"/>
                  </a:cubicBezTo>
                  <a:cubicBezTo>
                    <a:pt x="334" y="5002"/>
                    <a:pt x="405" y="5097"/>
                    <a:pt x="525" y="5097"/>
                  </a:cubicBezTo>
                  <a:lnTo>
                    <a:pt x="715" y="5097"/>
                  </a:lnTo>
                  <a:lnTo>
                    <a:pt x="715" y="5978"/>
                  </a:lnTo>
                  <a:lnTo>
                    <a:pt x="525" y="5978"/>
                  </a:lnTo>
                  <a:cubicBezTo>
                    <a:pt x="429" y="5978"/>
                    <a:pt x="334" y="6050"/>
                    <a:pt x="334" y="6145"/>
                  </a:cubicBezTo>
                  <a:cubicBezTo>
                    <a:pt x="334" y="6264"/>
                    <a:pt x="405" y="6335"/>
                    <a:pt x="525" y="6335"/>
                  </a:cubicBezTo>
                  <a:lnTo>
                    <a:pt x="715" y="6335"/>
                  </a:lnTo>
                  <a:lnTo>
                    <a:pt x="715" y="7240"/>
                  </a:lnTo>
                  <a:lnTo>
                    <a:pt x="525" y="7240"/>
                  </a:lnTo>
                  <a:cubicBezTo>
                    <a:pt x="429" y="7240"/>
                    <a:pt x="334" y="7288"/>
                    <a:pt x="334" y="7383"/>
                  </a:cubicBezTo>
                  <a:cubicBezTo>
                    <a:pt x="334" y="7502"/>
                    <a:pt x="405" y="7597"/>
                    <a:pt x="525" y="7597"/>
                  </a:cubicBezTo>
                  <a:lnTo>
                    <a:pt x="715" y="7597"/>
                  </a:lnTo>
                  <a:lnTo>
                    <a:pt x="715" y="8479"/>
                  </a:lnTo>
                  <a:lnTo>
                    <a:pt x="525" y="8479"/>
                  </a:lnTo>
                  <a:cubicBezTo>
                    <a:pt x="429" y="8479"/>
                    <a:pt x="334" y="8550"/>
                    <a:pt x="334" y="8645"/>
                  </a:cubicBezTo>
                  <a:cubicBezTo>
                    <a:pt x="334" y="8764"/>
                    <a:pt x="405" y="8836"/>
                    <a:pt x="525" y="8836"/>
                  </a:cubicBezTo>
                  <a:lnTo>
                    <a:pt x="715" y="8836"/>
                  </a:lnTo>
                  <a:lnTo>
                    <a:pt x="715" y="9741"/>
                  </a:lnTo>
                  <a:lnTo>
                    <a:pt x="525" y="9741"/>
                  </a:lnTo>
                  <a:cubicBezTo>
                    <a:pt x="429" y="9741"/>
                    <a:pt x="334" y="9788"/>
                    <a:pt x="334" y="9884"/>
                  </a:cubicBezTo>
                  <a:cubicBezTo>
                    <a:pt x="334" y="10003"/>
                    <a:pt x="405" y="10098"/>
                    <a:pt x="525" y="10098"/>
                  </a:cubicBezTo>
                  <a:lnTo>
                    <a:pt x="715" y="10098"/>
                  </a:lnTo>
                  <a:lnTo>
                    <a:pt x="715" y="10717"/>
                  </a:lnTo>
                  <a:lnTo>
                    <a:pt x="310" y="10717"/>
                  </a:lnTo>
                  <a:cubicBezTo>
                    <a:pt x="167" y="10717"/>
                    <a:pt x="1" y="10836"/>
                    <a:pt x="1" y="11027"/>
                  </a:cubicBezTo>
                  <a:lnTo>
                    <a:pt x="1" y="11694"/>
                  </a:lnTo>
                  <a:cubicBezTo>
                    <a:pt x="1" y="11789"/>
                    <a:pt x="96" y="11884"/>
                    <a:pt x="191" y="11884"/>
                  </a:cubicBezTo>
                  <a:lnTo>
                    <a:pt x="8741" y="11884"/>
                  </a:lnTo>
                  <a:cubicBezTo>
                    <a:pt x="8764" y="11884"/>
                    <a:pt x="8788" y="11884"/>
                    <a:pt x="8812" y="11860"/>
                  </a:cubicBezTo>
                  <a:cubicBezTo>
                    <a:pt x="8931" y="11694"/>
                    <a:pt x="8860" y="11551"/>
                    <a:pt x="8693" y="11551"/>
                  </a:cubicBezTo>
                  <a:lnTo>
                    <a:pt x="358" y="11551"/>
                  </a:lnTo>
                  <a:lnTo>
                    <a:pt x="358" y="11074"/>
                  </a:lnTo>
                  <a:lnTo>
                    <a:pt x="11527" y="11074"/>
                  </a:lnTo>
                  <a:lnTo>
                    <a:pt x="11527" y="11551"/>
                  </a:lnTo>
                  <a:lnTo>
                    <a:pt x="9479" y="11551"/>
                  </a:lnTo>
                  <a:cubicBezTo>
                    <a:pt x="9384" y="11551"/>
                    <a:pt x="9288" y="11622"/>
                    <a:pt x="9288" y="11694"/>
                  </a:cubicBezTo>
                  <a:cubicBezTo>
                    <a:pt x="9288" y="11813"/>
                    <a:pt x="9360" y="11908"/>
                    <a:pt x="9479" y="11908"/>
                  </a:cubicBezTo>
                  <a:lnTo>
                    <a:pt x="11574" y="11908"/>
                  </a:lnTo>
                  <a:cubicBezTo>
                    <a:pt x="11741" y="11908"/>
                    <a:pt x="11884" y="11789"/>
                    <a:pt x="11884" y="11622"/>
                  </a:cubicBezTo>
                  <a:lnTo>
                    <a:pt x="11884" y="11051"/>
                  </a:lnTo>
                  <a:cubicBezTo>
                    <a:pt x="11860" y="10836"/>
                    <a:pt x="11741" y="10717"/>
                    <a:pt x="11598" y="10717"/>
                  </a:cubicBezTo>
                  <a:lnTo>
                    <a:pt x="11146" y="10717"/>
                  </a:lnTo>
                  <a:lnTo>
                    <a:pt x="11146" y="1168"/>
                  </a:lnTo>
                  <a:lnTo>
                    <a:pt x="11146" y="1096"/>
                  </a:lnTo>
                  <a:cubicBezTo>
                    <a:pt x="11128" y="1060"/>
                    <a:pt x="11067" y="1009"/>
                    <a:pt x="11008" y="1009"/>
                  </a:cubicBezTo>
                  <a:cubicBezTo>
                    <a:pt x="10990" y="1009"/>
                    <a:pt x="10972" y="1014"/>
                    <a:pt x="10955" y="1025"/>
                  </a:cubicBezTo>
                  <a:lnTo>
                    <a:pt x="5430" y="1811"/>
                  </a:lnTo>
                  <a:cubicBezTo>
                    <a:pt x="5359" y="1811"/>
                    <a:pt x="5335" y="1858"/>
                    <a:pt x="5311" y="1882"/>
                  </a:cubicBezTo>
                  <a:lnTo>
                    <a:pt x="3930" y="3168"/>
                  </a:lnTo>
                  <a:lnTo>
                    <a:pt x="3906" y="3192"/>
                  </a:lnTo>
                  <a:lnTo>
                    <a:pt x="3287" y="4168"/>
                  </a:lnTo>
                  <a:lnTo>
                    <a:pt x="1834" y="3692"/>
                  </a:lnTo>
                  <a:cubicBezTo>
                    <a:pt x="1809" y="3687"/>
                    <a:pt x="1783" y="3684"/>
                    <a:pt x="1758" y="3684"/>
                  </a:cubicBezTo>
                  <a:cubicBezTo>
                    <a:pt x="1666" y="3684"/>
                    <a:pt x="1581" y="3723"/>
                    <a:pt x="1525" y="3835"/>
                  </a:cubicBezTo>
                  <a:cubicBezTo>
                    <a:pt x="1525" y="3882"/>
                    <a:pt x="1501" y="3906"/>
                    <a:pt x="1501" y="3930"/>
                  </a:cubicBezTo>
                  <a:lnTo>
                    <a:pt x="1501" y="10741"/>
                  </a:lnTo>
                  <a:lnTo>
                    <a:pt x="1072" y="10741"/>
                  </a:lnTo>
                  <a:lnTo>
                    <a:pt x="1072" y="191"/>
                  </a:lnTo>
                  <a:cubicBezTo>
                    <a:pt x="1072" y="96"/>
                    <a:pt x="1025" y="1"/>
                    <a:pt x="9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06"/>
            <p:cNvSpPr/>
            <p:nvPr/>
          </p:nvSpPr>
          <p:spPr>
            <a:xfrm>
              <a:off x="3090474" y="3023504"/>
              <a:ext cx="15653" cy="10674"/>
            </a:xfrm>
            <a:custGeom>
              <a:avLst/>
              <a:gdLst/>
              <a:ahLst/>
              <a:cxnLst/>
              <a:rect l="l" t="t" r="r" b="b"/>
              <a:pathLst>
                <a:path w="525" h="358" extrusionOk="0">
                  <a:moveTo>
                    <a:pt x="215" y="0"/>
                  </a:moveTo>
                  <a:cubicBezTo>
                    <a:pt x="143" y="0"/>
                    <a:pt x="48" y="72"/>
                    <a:pt x="48" y="167"/>
                  </a:cubicBezTo>
                  <a:cubicBezTo>
                    <a:pt x="0" y="286"/>
                    <a:pt x="96" y="357"/>
                    <a:pt x="215" y="357"/>
                  </a:cubicBezTo>
                  <a:lnTo>
                    <a:pt x="334" y="357"/>
                  </a:lnTo>
                  <a:cubicBezTo>
                    <a:pt x="429" y="357"/>
                    <a:pt x="524" y="310"/>
                    <a:pt x="524" y="214"/>
                  </a:cubicBezTo>
                  <a:cubicBezTo>
                    <a:pt x="524" y="95"/>
                    <a:pt x="453" y="0"/>
                    <a:pt x="3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06"/>
            <p:cNvSpPr/>
            <p:nvPr/>
          </p:nvSpPr>
          <p:spPr>
            <a:xfrm>
              <a:off x="3194858" y="3023504"/>
              <a:ext cx="17054" cy="10674"/>
            </a:xfrm>
            <a:custGeom>
              <a:avLst/>
              <a:gdLst/>
              <a:ahLst/>
              <a:cxnLst/>
              <a:rect l="l" t="t" r="r" b="b"/>
              <a:pathLst>
                <a:path w="572" h="358" extrusionOk="0">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06"/>
            <p:cNvSpPr/>
            <p:nvPr/>
          </p:nvSpPr>
          <p:spPr>
            <a:xfrm>
              <a:off x="3220410" y="3023504"/>
              <a:ext cx="17770" cy="10674"/>
            </a:xfrm>
            <a:custGeom>
              <a:avLst/>
              <a:gdLst/>
              <a:ahLst/>
              <a:cxnLst/>
              <a:rect l="l" t="t" r="r" b="b"/>
              <a:pathLst>
                <a:path w="596" h="358" extrusionOk="0">
                  <a:moveTo>
                    <a:pt x="215" y="0"/>
                  </a:moveTo>
                  <a:cubicBezTo>
                    <a:pt x="120" y="0"/>
                    <a:pt x="24" y="72"/>
                    <a:pt x="24" y="167"/>
                  </a:cubicBezTo>
                  <a:cubicBezTo>
                    <a:pt x="0" y="286"/>
                    <a:pt x="96" y="357"/>
                    <a:pt x="215" y="357"/>
                  </a:cubicBezTo>
                  <a:lnTo>
                    <a:pt x="429" y="357"/>
                  </a:lnTo>
                  <a:cubicBezTo>
                    <a:pt x="501" y="357"/>
                    <a:pt x="596" y="310"/>
                    <a:pt x="596" y="214"/>
                  </a:cubicBezTo>
                  <a:cubicBezTo>
                    <a:pt x="596" y="95"/>
                    <a:pt x="548" y="0"/>
                    <a:pt x="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06"/>
            <p:cNvSpPr/>
            <p:nvPr/>
          </p:nvSpPr>
          <p:spPr>
            <a:xfrm>
              <a:off x="3141608" y="3023504"/>
              <a:ext cx="17054" cy="10674"/>
            </a:xfrm>
            <a:custGeom>
              <a:avLst/>
              <a:gdLst/>
              <a:ahLst/>
              <a:cxnLst/>
              <a:rect l="l" t="t" r="r" b="b"/>
              <a:pathLst>
                <a:path w="572" h="358" extrusionOk="0">
                  <a:moveTo>
                    <a:pt x="167" y="0"/>
                  </a:moveTo>
                  <a:cubicBezTo>
                    <a:pt x="95" y="0"/>
                    <a:pt x="0" y="72"/>
                    <a:pt x="0" y="167"/>
                  </a:cubicBezTo>
                  <a:cubicBezTo>
                    <a:pt x="0" y="286"/>
                    <a:pt x="48" y="357"/>
                    <a:pt x="167" y="357"/>
                  </a:cubicBezTo>
                  <a:lnTo>
                    <a:pt x="381" y="357"/>
                  </a:lnTo>
                  <a:cubicBezTo>
                    <a:pt x="476" y="357"/>
                    <a:pt x="572" y="310"/>
                    <a:pt x="572" y="214"/>
                  </a:cubicBezTo>
                  <a:cubicBezTo>
                    <a:pt x="572" y="95"/>
                    <a:pt x="500" y="0"/>
                    <a:pt x="3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06"/>
            <p:cNvSpPr/>
            <p:nvPr/>
          </p:nvSpPr>
          <p:spPr>
            <a:xfrm>
              <a:off x="3167875" y="3023504"/>
              <a:ext cx="17054" cy="10674"/>
            </a:xfrm>
            <a:custGeom>
              <a:avLst/>
              <a:gdLst/>
              <a:ahLst/>
              <a:cxnLst/>
              <a:rect l="l" t="t" r="r" b="b"/>
              <a:pathLst>
                <a:path w="572" h="358" extrusionOk="0">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06"/>
            <p:cNvSpPr/>
            <p:nvPr/>
          </p:nvSpPr>
          <p:spPr>
            <a:xfrm>
              <a:off x="3114625" y="3023504"/>
              <a:ext cx="17054" cy="10674"/>
            </a:xfrm>
            <a:custGeom>
              <a:avLst/>
              <a:gdLst/>
              <a:ahLst/>
              <a:cxnLst/>
              <a:rect l="l" t="t" r="r" b="b"/>
              <a:pathLst>
                <a:path w="572" h="358" extrusionOk="0">
                  <a:moveTo>
                    <a:pt x="191" y="0"/>
                  </a:moveTo>
                  <a:cubicBezTo>
                    <a:pt x="95" y="0"/>
                    <a:pt x="0" y="72"/>
                    <a:pt x="0" y="167"/>
                  </a:cubicBezTo>
                  <a:cubicBezTo>
                    <a:pt x="0" y="286"/>
                    <a:pt x="72" y="357"/>
                    <a:pt x="191" y="357"/>
                  </a:cubicBezTo>
                  <a:lnTo>
                    <a:pt x="405" y="357"/>
                  </a:lnTo>
                  <a:cubicBezTo>
                    <a:pt x="476" y="357"/>
                    <a:pt x="572" y="310"/>
                    <a:pt x="572" y="214"/>
                  </a:cubicBezTo>
                  <a:cubicBezTo>
                    <a:pt x="572" y="95"/>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06"/>
            <p:cNvSpPr/>
            <p:nvPr/>
          </p:nvSpPr>
          <p:spPr>
            <a:xfrm>
              <a:off x="3247393" y="3023504"/>
              <a:ext cx="14937" cy="10674"/>
            </a:xfrm>
            <a:custGeom>
              <a:avLst/>
              <a:gdLst/>
              <a:ahLst/>
              <a:cxnLst/>
              <a:rect l="l" t="t" r="r" b="b"/>
              <a:pathLst>
                <a:path w="501" h="358" extrusionOk="0">
                  <a:moveTo>
                    <a:pt x="191" y="0"/>
                  </a:moveTo>
                  <a:cubicBezTo>
                    <a:pt x="119" y="0"/>
                    <a:pt x="24" y="72"/>
                    <a:pt x="24" y="167"/>
                  </a:cubicBezTo>
                  <a:cubicBezTo>
                    <a:pt x="0" y="286"/>
                    <a:pt x="72" y="357"/>
                    <a:pt x="191" y="357"/>
                  </a:cubicBezTo>
                  <a:lnTo>
                    <a:pt x="310" y="357"/>
                  </a:lnTo>
                  <a:cubicBezTo>
                    <a:pt x="405" y="357"/>
                    <a:pt x="500" y="310"/>
                    <a:pt x="500" y="214"/>
                  </a:cubicBezTo>
                  <a:cubicBezTo>
                    <a:pt x="500" y="95"/>
                    <a:pt x="429" y="0"/>
                    <a:pt x="3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2" name="Google Shape;11902;p106"/>
          <p:cNvGrpSpPr/>
          <p:nvPr/>
        </p:nvGrpSpPr>
        <p:grpSpPr>
          <a:xfrm>
            <a:off x="3239630" y="2992943"/>
            <a:ext cx="368543" cy="354351"/>
            <a:chOff x="3658717" y="2992943"/>
            <a:chExt cx="368543" cy="354351"/>
          </a:xfrm>
        </p:grpSpPr>
        <p:sp>
          <p:nvSpPr>
            <p:cNvPr id="11903" name="Google Shape;11903;p106"/>
            <p:cNvSpPr/>
            <p:nvPr/>
          </p:nvSpPr>
          <p:spPr>
            <a:xfrm>
              <a:off x="3819183" y="3000785"/>
              <a:ext cx="60405" cy="60375"/>
            </a:xfrm>
            <a:custGeom>
              <a:avLst/>
              <a:gdLst/>
              <a:ahLst/>
              <a:cxnLst/>
              <a:rect l="l" t="t" r="r" b="b"/>
              <a:pathLst>
                <a:path w="2026" h="2025" extrusionOk="0">
                  <a:moveTo>
                    <a:pt x="1025" y="0"/>
                  </a:moveTo>
                  <a:cubicBezTo>
                    <a:pt x="453" y="0"/>
                    <a:pt x="1" y="452"/>
                    <a:pt x="1" y="1000"/>
                  </a:cubicBezTo>
                  <a:cubicBezTo>
                    <a:pt x="1" y="1572"/>
                    <a:pt x="453" y="2024"/>
                    <a:pt x="1025" y="2024"/>
                  </a:cubicBezTo>
                  <a:cubicBezTo>
                    <a:pt x="1573" y="2024"/>
                    <a:pt x="2025" y="1572"/>
                    <a:pt x="2025" y="1000"/>
                  </a:cubicBezTo>
                  <a:cubicBezTo>
                    <a:pt x="2025" y="452"/>
                    <a:pt x="1573" y="0"/>
                    <a:pt x="102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06"/>
            <p:cNvSpPr/>
            <p:nvPr/>
          </p:nvSpPr>
          <p:spPr>
            <a:xfrm>
              <a:off x="3819183" y="3282659"/>
              <a:ext cx="60405" cy="60375"/>
            </a:xfrm>
            <a:custGeom>
              <a:avLst/>
              <a:gdLst/>
              <a:ahLst/>
              <a:cxnLst/>
              <a:rect l="l" t="t" r="r" b="b"/>
              <a:pathLst>
                <a:path w="2026" h="2025" extrusionOk="0">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06"/>
            <p:cNvSpPr/>
            <p:nvPr/>
          </p:nvSpPr>
          <p:spPr>
            <a:xfrm>
              <a:off x="3677888" y="3142079"/>
              <a:ext cx="60405" cy="60375"/>
            </a:xfrm>
            <a:custGeom>
              <a:avLst/>
              <a:gdLst/>
              <a:ahLst/>
              <a:cxnLst/>
              <a:rect l="l" t="t" r="r" b="b"/>
              <a:pathLst>
                <a:path w="2026" h="2025" extrusionOk="0">
                  <a:moveTo>
                    <a:pt x="1025" y="0"/>
                  </a:moveTo>
                  <a:cubicBezTo>
                    <a:pt x="477" y="0"/>
                    <a:pt x="1" y="453"/>
                    <a:pt x="1" y="1000"/>
                  </a:cubicBezTo>
                  <a:cubicBezTo>
                    <a:pt x="1" y="1548"/>
                    <a:pt x="477"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06"/>
            <p:cNvSpPr/>
            <p:nvPr/>
          </p:nvSpPr>
          <p:spPr>
            <a:xfrm>
              <a:off x="3960478" y="3142079"/>
              <a:ext cx="60405" cy="60375"/>
            </a:xfrm>
            <a:custGeom>
              <a:avLst/>
              <a:gdLst/>
              <a:ahLst/>
              <a:cxnLst/>
              <a:rect l="l" t="t" r="r" b="b"/>
              <a:pathLst>
                <a:path w="2026" h="2025" extrusionOk="0">
                  <a:moveTo>
                    <a:pt x="1025" y="0"/>
                  </a:moveTo>
                  <a:cubicBezTo>
                    <a:pt x="453" y="0"/>
                    <a:pt x="1" y="453"/>
                    <a:pt x="1" y="1000"/>
                  </a:cubicBezTo>
                  <a:cubicBezTo>
                    <a:pt x="1" y="1548"/>
                    <a:pt x="453" y="2024"/>
                    <a:pt x="1025" y="2024"/>
                  </a:cubicBezTo>
                  <a:cubicBezTo>
                    <a:pt x="1573" y="2024"/>
                    <a:pt x="2025" y="1548"/>
                    <a:pt x="2025" y="1000"/>
                  </a:cubicBezTo>
                  <a:cubicBezTo>
                    <a:pt x="2025" y="453"/>
                    <a:pt x="1573" y="0"/>
                    <a:pt x="102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06"/>
            <p:cNvSpPr/>
            <p:nvPr/>
          </p:nvSpPr>
          <p:spPr>
            <a:xfrm>
              <a:off x="3719779" y="3041244"/>
              <a:ext cx="60405" cy="60375"/>
            </a:xfrm>
            <a:custGeom>
              <a:avLst/>
              <a:gdLst/>
              <a:ahLst/>
              <a:cxnLst/>
              <a:rect l="l" t="t" r="r" b="b"/>
              <a:pathLst>
                <a:path w="2026" h="2025" extrusionOk="0">
                  <a:moveTo>
                    <a:pt x="1025" y="0"/>
                  </a:moveTo>
                  <a:cubicBezTo>
                    <a:pt x="453" y="0"/>
                    <a:pt x="1" y="453"/>
                    <a:pt x="1" y="1024"/>
                  </a:cubicBezTo>
                  <a:cubicBezTo>
                    <a:pt x="1" y="1572"/>
                    <a:pt x="453" y="2025"/>
                    <a:pt x="1025" y="2025"/>
                  </a:cubicBezTo>
                  <a:cubicBezTo>
                    <a:pt x="1573" y="2025"/>
                    <a:pt x="2025" y="1572"/>
                    <a:pt x="2025" y="1024"/>
                  </a:cubicBezTo>
                  <a:cubicBezTo>
                    <a:pt x="2025" y="453"/>
                    <a:pt x="1573" y="0"/>
                    <a:pt x="102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06"/>
            <p:cNvSpPr/>
            <p:nvPr/>
          </p:nvSpPr>
          <p:spPr>
            <a:xfrm>
              <a:off x="3920019" y="3240768"/>
              <a:ext cx="60375" cy="60375"/>
            </a:xfrm>
            <a:custGeom>
              <a:avLst/>
              <a:gdLst/>
              <a:ahLst/>
              <a:cxnLst/>
              <a:rect l="l" t="t" r="r" b="b"/>
              <a:pathLst>
                <a:path w="2025" h="2025" extrusionOk="0">
                  <a:moveTo>
                    <a:pt x="1001" y="0"/>
                  </a:moveTo>
                  <a:cubicBezTo>
                    <a:pt x="453" y="0"/>
                    <a:pt x="1" y="477"/>
                    <a:pt x="1" y="1024"/>
                  </a:cubicBezTo>
                  <a:cubicBezTo>
                    <a:pt x="1" y="1572"/>
                    <a:pt x="453" y="2024"/>
                    <a:pt x="1001" y="2024"/>
                  </a:cubicBezTo>
                  <a:cubicBezTo>
                    <a:pt x="1548" y="2024"/>
                    <a:pt x="2025" y="1572"/>
                    <a:pt x="2025" y="1024"/>
                  </a:cubicBezTo>
                  <a:cubicBezTo>
                    <a:pt x="2025" y="477"/>
                    <a:pt x="1548" y="0"/>
                    <a:pt x="100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06"/>
            <p:cNvSpPr/>
            <p:nvPr/>
          </p:nvSpPr>
          <p:spPr>
            <a:xfrm>
              <a:off x="3719779" y="3240768"/>
              <a:ext cx="60405" cy="60375"/>
            </a:xfrm>
            <a:custGeom>
              <a:avLst/>
              <a:gdLst/>
              <a:ahLst/>
              <a:cxnLst/>
              <a:rect l="l" t="t" r="r" b="b"/>
              <a:pathLst>
                <a:path w="2026" h="2025" extrusionOk="0">
                  <a:moveTo>
                    <a:pt x="1025" y="0"/>
                  </a:moveTo>
                  <a:cubicBezTo>
                    <a:pt x="453" y="0"/>
                    <a:pt x="1" y="477"/>
                    <a:pt x="1" y="1024"/>
                  </a:cubicBezTo>
                  <a:cubicBezTo>
                    <a:pt x="1" y="1572"/>
                    <a:pt x="453" y="2024"/>
                    <a:pt x="1025" y="2024"/>
                  </a:cubicBezTo>
                  <a:cubicBezTo>
                    <a:pt x="1573" y="2024"/>
                    <a:pt x="2025" y="1572"/>
                    <a:pt x="2025" y="1024"/>
                  </a:cubicBezTo>
                  <a:cubicBezTo>
                    <a:pt x="2025" y="477"/>
                    <a:pt x="1573" y="0"/>
                    <a:pt x="102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06"/>
            <p:cNvSpPr/>
            <p:nvPr/>
          </p:nvSpPr>
          <p:spPr>
            <a:xfrm>
              <a:off x="3920019" y="3041244"/>
              <a:ext cx="60375" cy="60375"/>
            </a:xfrm>
            <a:custGeom>
              <a:avLst/>
              <a:gdLst/>
              <a:ahLst/>
              <a:cxnLst/>
              <a:rect l="l" t="t" r="r" b="b"/>
              <a:pathLst>
                <a:path w="2025" h="2025" extrusionOk="0">
                  <a:moveTo>
                    <a:pt x="1001" y="0"/>
                  </a:moveTo>
                  <a:cubicBezTo>
                    <a:pt x="453" y="0"/>
                    <a:pt x="1" y="453"/>
                    <a:pt x="1" y="1024"/>
                  </a:cubicBezTo>
                  <a:cubicBezTo>
                    <a:pt x="1" y="1572"/>
                    <a:pt x="453" y="2025"/>
                    <a:pt x="1001" y="2025"/>
                  </a:cubicBezTo>
                  <a:cubicBezTo>
                    <a:pt x="1548" y="2025"/>
                    <a:pt x="2025" y="1572"/>
                    <a:pt x="2025" y="1024"/>
                  </a:cubicBezTo>
                  <a:cubicBezTo>
                    <a:pt x="2025" y="453"/>
                    <a:pt x="1548" y="0"/>
                    <a:pt x="100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06"/>
            <p:cNvSpPr/>
            <p:nvPr/>
          </p:nvSpPr>
          <p:spPr>
            <a:xfrm>
              <a:off x="3825594" y="3002186"/>
              <a:ext cx="55396" cy="58974"/>
            </a:xfrm>
            <a:custGeom>
              <a:avLst/>
              <a:gdLst/>
              <a:ahLst/>
              <a:cxnLst/>
              <a:rect l="l" t="t" r="r" b="b"/>
              <a:pathLst>
                <a:path w="1858" h="1978" extrusionOk="0">
                  <a:moveTo>
                    <a:pt x="1215" y="1"/>
                  </a:moveTo>
                  <a:lnTo>
                    <a:pt x="1215" y="1"/>
                  </a:lnTo>
                  <a:cubicBezTo>
                    <a:pt x="1334" y="191"/>
                    <a:pt x="1429" y="405"/>
                    <a:pt x="1429" y="644"/>
                  </a:cubicBezTo>
                  <a:cubicBezTo>
                    <a:pt x="1429" y="1239"/>
                    <a:pt x="977" y="1668"/>
                    <a:pt x="429" y="1668"/>
                  </a:cubicBezTo>
                  <a:cubicBezTo>
                    <a:pt x="262" y="1668"/>
                    <a:pt x="119" y="1644"/>
                    <a:pt x="0" y="1596"/>
                  </a:cubicBezTo>
                  <a:lnTo>
                    <a:pt x="0" y="1596"/>
                  </a:lnTo>
                  <a:cubicBezTo>
                    <a:pt x="191" y="1834"/>
                    <a:pt x="477" y="1977"/>
                    <a:pt x="810" y="1977"/>
                  </a:cubicBezTo>
                  <a:cubicBezTo>
                    <a:pt x="1405" y="1977"/>
                    <a:pt x="1858" y="1525"/>
                    <a:pt x="1858" y="953"/>
                  </a:cubicBezTo>
                  <a:cubicBezTo>
                    <a:pt x="1858" y="548"/>
                    <a:pt x="1572" y="191"/>
                    <a:pt x="121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06"/>
            <p:cNvSpPr/>
            <p:nvPr/>
          </p:nvSpPr>
          <p:spPr>
            <a:xfrm>
              <a:off x="3825594" y="3285491"/>
              <a:ext cx="55396" cy="58974"/>
            </a:xfrm>
            <a:custGeom>
              <a:avLst/>
              <a:gdLst/>
              <a:ahLst/>
              <a:cxnLst/>
              <a:rect l="l" t="t" r="r" b="b"/>
              <a:pathLst>
                <a:path w="1858" h="1978" extrusionOk="0">
                  <a:moveTo>
                    <a:pt x="1215" y="1"/>
                  </a:moveTo>
                  <a:lnTo>
                    <a:pt x="1215" y="1"/>
                  </a:lnTo>
                  <a:cubicBezTo>
                    <a:pt x="1334" y="191"/>
                    <a:pt x="1429" y="382"/>
                    <a:pt x="1429" y="620"/>
                  </a:cubicBezTo>
                  <a:cubicBezTo>
                    <a:pt x="1429" y="1215"/>
                    <a:pt x="977" y="1668"/>
                    <a:pt x="429" y="1668"/>
                  </a:cubicBezTo>
                  <a:cubicBezTo>
                    <a:pt x="262" y="1668"/>
                    <a:pt x="119" y="1644"/>
                    <a:pt x="0" y="1572"/>
                  </a:cubicBezTo>
                  <a:lnTo>
                    <a:pt x="0" y="1572"/>
                  </a:lnTo>
                  <a:cubicBezTo>
                    <a:pt x="191" y="1810"/>
                    <a:pt x="477" y="1977"/>
                    <a:pt x="810" y="1977"/>
                  </a:cubicBezTo>
                  <a:cubicBezTo>
                    <a:pt x="1405" y="1977"/>
                    <a:pt x="1858" y="1501"/>
                    <a:pt x="1858" y="929"/>
                  </a:cubicBezTo>
                  <a:cubicBezTo>
                    <a:pt x="1858" y="501"/>
                    <a:pt x="1572" y="120"/>
                    <a:pt x="121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06"/>
            <p:cNvSpPr/>
            <p:nvPr/>
          </p:nvSpPr>
          <p:spPr>
            <a:xfrm>
              <a:off x="3684984" y="3145627"/>
              <a:ext cx="54711" cy="57543"/>
            </a:xfrm>
            <a:custGeom>
              <a:avLst/>
              <a:gdLst/>
              <a:ahLst/>
              <a:cxnLst/>
              <a:rect l="l" t="t" r="r" b="b"/>
              <a:pathLst>
                <a:path w="1835" h="1930" extrusionOk="0">
                  <a:moveTo>
                    <a:pt x="1263" y="0"/>
                  </a:moveTo>
                  <a:cubicBezTo>
                    <a:pt x="1382" y="167"/>
                    <a:pt x="1477" y="381"/>
                    <a:pt x="1477" y="619"/>
                  </a:cubicBezTo>
                  <a:cubicBezTo>
                    <a:pt x="1477" y="1191"/>
                    <a:pt x="1001" y="1620"/>
                    <a:pt x="430" y="1620"/>
                  </a:cubicBezTo>
                  <a:cubicBezTo>
                    <a:pt x="287" y="1620"/>
                    <a:pt x="144" y="1596"/>
                    <a:pt x="1" y="1548"/>
                  </a:cubicBezTo>
                  <a:lnTo>
                    <a:pt x="1" y="1548"/>
                  </a:lnTo>
                  <a:cubicBezTo>
                    <a:pt x="191" y="1786"/>
                    <a:pt x="501" y="1929"/>
                    <a:pt x="811" y="1929"/>
                  </a:cubicBezTo>
                  <a:cubicBezTo>
                    <a:pt x="1382" y="1929"/>
                    <a:pt x="1835" y="1453"/>
                    <a:pt x="1835" y="881"/>
                  </a:cubicBezTo>
                  <a:cubicBezTo>
                    <a:pt x="1835" y="476"/>
                    <a:pt x="1573" y="119"/>
                    <a:pt x="126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06"/>
            <p:cNvSpPr/>
            <p:nvPr/>
          </p:nvSpPr>
          <p:spPr>
            <a:xfrm>
              <a:off x="3967604" y="3145627"/>
              <a:ext cx="53965" cy="57543"/>
            </a:xfrm>
            <a:custGeom>
              <a:avLst/>
              <a:gdLst/>
              <a:ahLst/>
              <a:cxnLst/>
              <a:rect l="l" t="t" r="r" b="b"/>
              <a:pathLst>
                <a:path w="1810" h="1930" extrusionOk="0">
                  <a:moveTo>
                    <a:pt x="1215" y="0"/>
                  </a:moveTo>
                  <a:lnTo>
                    <a:pt x="1215" y="0"/>
                  </a:lnTo>
                  <a:cubicBezTo>
                    <a:pt x="1334" y="167"/>
                    <a:pt x="1429" y="381"/>
                    <a:pt x="1429" y="619"/>
                  </a:cubicBezTo>
                  <a:cubicBezTo>
                    <a:pt x="1429" y="1191"/>
                    <a:pt x="977" y="1620"/>
                    <a:pt x="429" y="1620"/>
                  </a:cubicBezTo>
                  <a:cubicBezTo>
                    <a:pt x="262" y="1620"/>
                    <a:pt x="119" y="1596"/>
                    <a:pt x="0" y="1548"/>
                  </a:cubicBezTo>
                  <a:lnTo>
                    <a:pt x="0" y="1548"/>
                  </a:lnTo>
                  <a:cubicBezTo>
                    <a:pt x="191" y="1786"/>
                    <a:pt x="476" y="1929"/>
                    <a:pt x="810" y="1929"/>
                  </a:cubicBezTo>
                  <a:cubicBezTo>
                    <a:pt x="1381" y="1929"/>
                    <a:pt x="1810" y="1453"/>
                    <a:pt x="1810" y="881"/>
                  </a:cubicBezTo>
                  <a:cubicBezTo>
                    <a:pt x="1810" y="476"/>
                    <a:pt x="1548" y="119"/>
                    <a:pt x="1215"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06"/>
            <p:cNvSpPr/>
            <p:nvPr/>
          </p:nvSpPr>
          <p:spPr>
            <a:xfrm>
              <a:off x="3725474" y="3044792"/>
              <a:ext cx="58259" cy="57543"/>
            </a:xfrm>
            <a:custGeom>
              <a:avLst/>
              <a:gdLst/>
              <a:ahLst/>
              <a:cxnLst/>
              <a:rect l="l" t="t" r="r" b="b"/>
              <a:pathLst>
                <a:path w="1954" h="1930" extrusionOk="0">
                  <a:moveTo>
                    <a:pt x="1215" y="0"/>
                  </a:moveTo>
                  <a:lnTo>
                    <a:pt x="1215" y="0"/>
                  </a:lnTo>
                  <a:cubicBezTo>
                    <a:pt x="1525" y="405"/>
                    <a:pt x="1477" y="1001"/>
                    <a:pt x="1120" y="1358"/>
                  </a:cubicBezTo>
                  <a:cubicBezTo>
                    <a:pt x="935" y="1542"/>
                    <a:pt x="681" y="1648"/>
                    <a:pt x="422"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53" y="1239"/>
                    <a:pt x="1953" y="572"/>
                    <a:pt x="1525" y="215"/>
                  </a:cubicBezTo>
                  <a:cubicBezTo>
                    <a:pt x="1429" y="120"/>
                    <a:pt x="1334" y="72"/>
                    <a:pt x="1215"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06"/>
            <p:cNvSpPr/>
            <p:nvPr/>
          </p:nvSpPr>
          <p:spPr>
            <a:xfrm>
              <a:off x="3924998" y="3245032"/>
              <a:ext cx="58944" cy="57364"/>
            </a:xfrm>
            <a:custGeom>
              <a:avLst/>
              <a:gdLst/>
              <a:ahLst/>
              <a:cxnLst/>
              <a:rect l="l" t="t" r="r" b="b"/>
              <a:pathLst>
                <a:path w="1977" h="1924" extrusionOk="0">
                  <a:moveTo>
                    <a:pt x="1215" y="0"/>
                  </a:moveTo>
                  <a:cubicBezTo>
                    <a:pt x="1524" y="381"/>
                    <a:pt x="1501" y="977"/>
                    <a:pt x="1143" y="1334"/>
                  </a:cubicBezTo>
                  <a:cubicBezTo>
                    <a:pt x="937" y="1524"/>
                    <a:pt x="667" y="1630"/>
                    <a:pt x="397"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77" y="1215"/>
                    <a:pt x="1977" y="548"/>
                    <a:pt x="1524" y="191"/>
                  </a:cubicBezTo>
                  <a:cubicBezTo>
                    <a:pt x="1429" y="119"/>
                    <a:pt x="1334" y="48"/>
                    <a:pt x="1215"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06"/>
            <p:cNvSpPr/>
            <p:nvPr/>
          </p:nvSpPr>
          <p:spPr>
            <a:xfrm>
              <a:off x="3725474" y="3245032"/>
              <a:ext cx="58259" cy="57364"/>
            </a:xfrm>
            <a:custGeom>
              <a:avLst/>
              <a:gdLst/>
              <a:ahLst/>
              <a:cxnLst/>
              <a:rect l="l" t="t" r="r" b="b"/>
              <a:pathLst>
                <a:path w="1954" h="1924" extrusionOk="0">
                  <a:moveTo>
                    <a:pt x="1215" y="0"/>
                  </a:moveTo>
                  <a:lnTo>
                    <a:pt x="1215" y="0"/>
                  </a:lnTo>
                  <a:cubicBezTo>
                    <a:pt x="1525" y="381"/>
                    <a:pt x="1477" y="977"/>
                    <a:pt x="1120" y="1334"/>
                  </a:cubicBezTo>
                  <a:cubicBezTo>
                    <a:pt x="929" y="1524"/>
                    <a:pt x="665" y="1630"/>
                    <a:pt x="396" y="1630"/>
                  </a:cubicBezTo>
                  <a:cubicBezTo>
                    <a:pt x="262" y="1630"/>
                    <a:pt x="127" y="1604"/>
                    <a:pt x="0" y="1548"/>
                  </a:cubicBezTo>
                  <a:lnTo>
                    <a:pt x="0" y="1548"/>
                  </a:lnTo>
                  <a:lnTo>
                    <a:pt x="96" y="1620"/>
                  </a:lnTo>
                  <a:cubicBezTo>
                    <a:pt x="298" y="1822"/>
                    <a:pt x="566" y="1923"/>
                    <a:pt x="831" y="1923"/>
                  </a:cubicBezTo>
                  <a:cubicBezTo>
                    <a:pt x="1096" y="1923"/>
                    <a:pt x="1358" y="1822"/>
                    <a:pt x="1548" y="1620"/>
                  </a:cubicBezTo>
                  <a:cubicBezTo>
                    <a:pt x="1953" y="1215"/>
                    <a:pt x="1953" y="548"/>
                    <a:pt x="1525" y="191"/>
                  </a:cubicBezTo>
                  <a:cubicBezTo>
                    <a:pt x="1429" y="119"/>
                    <a:pt x="1334" y="48"/>
                    <a:pt x="1215"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06"/>
            <p:cNvSpPr/>
            <p:nvPr/>
          </p:nvSpPr>
          <p:spPr>
            <a:xfrm>
              <a:off x="3924998" y="3044792"/>
              <a:ext cx="58944" cy="57543"/>
            </a:xfrm>
            <a:custGeom>
              <a:avLst/>
              <a:gdLst/>
              <a:ahLst/>
              <a:cxnLst/>
              <a:rect l="l" t="t" r="r" b="b"/>
              <a:pathLst>
                <a:path w="1977" h="1930" extrusionOk="0">
                  <a:moveTo>
                    <a:pt x="1215" y="0"/>
                  </a:moveTo>
                  <a:lnTo>
                    <a:pt x="1215" y="0"/>
                  </a:lnTo>
                  <a:cubicBezTo>
                    <a:pt x="1524" y="405"/>
                    <a:pt x="1501" y="1001"/>
                    <a:pt x="1143" y="1358"/>
                  </a:cubicBezTo>
                  <a:cubicBezTo>
                    <a:pt x="943" y="1542"/>
                    <a:pt x="684" y="1648"/>
                    <a:pt x="423" y="1648"/>
                  </a:cubicBezTo>
                  <a:cubicBezTo>
                    <a:pt x="279" y="1648"/>
                    <a:pt x="135" y="1616"/>
                    <a:pt x="0" y="1548"/>
                  </a:cubicBezTo>
                  <a:lnTo>
                    <a:pt x="0" y="1548"/>
                  </a:lnTo>
                  <a:lnTo>
                    <a:pt x="96" y="1644"/>
                  </a:lnTo>
                  <a:cubicBezTo>
                    <a:pt x="298" y="1834"/>
                    <a:pt x="566" y="1929"/>
                    <a:pt x="831" y="1929"/>
                  </a:cubicBezTo>
                  <a:cubicBezTo>
                    <a:pt x="1096" y="1929"/>
                    <a:pt x="1358" y="1834"/>
                    <a:pt x="1548" y="1644"/>
                  </a:cubicBezTo>
                  <a:cubicBezTo>
                    <a:pt x="1977" y="1239"/>
                    <a:pt x="1977" y="572"/>
                    <a:pt x="1524" y="215"/>
                  </a:cubicBezTo>
                  <a:cubicBezTo>
                    <a:pt x="1429" y="120"/>
                    <a:pt x="1334" y="72"/>
                    <a:pt x="1215"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06"/>
            <p:cNvSpPr/>
            <p:nvPr/>
          </p:nvSpPr>
          <p:spPr>
            <a:xfrm>
              <a:off x="3780155" y="3103021"/>
              <a:ext cx="138461" cy="138491"/>
            </a:xfrm>
            <a:custGeom>
              <a:avLst/>
              <a:gdLst/>
              <a:ahLst/>
              <a:cxnLst/>
              <a:rect l="l" t="t" r="r" b="b"/>
              <a:pathLst>
                <a:path w="4644" h="4645" extrusionOk="0">
                  <a:moveTo>
                    <a:pt x="2334" y="0"/>
                  </a:moveTo>
                  <a:cubicBezTo>
                    <a:pt x="1048" y="0"/>
                    <a:pt x="0" y="1024"/>
                    <a:pt x="0" y="2310"/>
                  </a:cubicBezTo>
                  <a:cubicBezTo>
                    <a:pt x="0" y="3596"/>
                    <a:pt x="1048" y="4644"/>
                    <a:pt x="2334" y="4644"/>
                  </a:cubicBezTo>
                  <a:cubicBezTo>
                    <a:pt x="3620" y="4644"/>
                    <a:pt x="4644" y="3596"/>
                    <a:pt x="4644" y="2310"/>
                  </a:cubicBezTo>
                  <a:cubicBezTo>
                    <a:pt x="4644" y="1024"/>
                    <a:pt x="3620" y="0"/>
                    <a:pt x="2334"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06"/>
            <p:cNvSpPr/>
            <p:nvPr/>
          </p:nvSpPr>
          <p:spPr>
            <a:xfrm>
              <a:off x="3814950" y="3105854"/>
              <a:ext cx="105098" cy="135658"/>
            </a:xfrm>
            <a:custGeom>
              <a:avLst/>
              <a:gdLst/>
              <a:ahLst/>
              <a:cxnLst/>
              <a:rect l="l" t="t" r="r" b="b"/>
              <a:pathLst>
                <a:path w="3525" h="4550" extrusionOk="0">
                  <a:moveTo>
                    <a:pt x="1977" y="1"/>
                  </a:moveTo>
                  <a:lnTo>
                    <a:pt x="1977" y="1"/>
                  </a:lnTo>
                  <a:cubicBezTo>
                    <a:pt x="2643" y="405"/>
                    <a:pt x="3096" y="1144"/>
                    <a:pt x="3096" y="2001"/>
                  </a:cubicBezTo>
                  <a:cubicBezTo>
                    <a:pt x="3096" y="3287"/>
                    <a:pt x="2048" y="4335"/>
                    <a:pt x="786" y="4335"/>
                  </a:cubicBezTo>
                  <a:cubicBezTo>
                    <a:pt x="500" y="4335"/>
                    <a:pt x="238" y="4287"/>
                    <a:pt x="0" y="4216"/>
                  </a:cubicBezTo>
                  <a:lnTo>
                    <a:pt x="0" y="4216"/>
                  </a:lnTo>
                  <a:cubicBezTo>
                    <a:pt x="357" y="4430"/>
                    <a:pt x="738" y="4549"/>
                    <a:pt x="1191" y="4549"/>
                  </a:cubicBezTo>
                  <a:cubicBezTo>
                    <a:pt x="2477" y="4549"/>
                    <a:pt x="3525" y="3501"/>
                    <a:pt x="3525" y="2215"/>
                  </a:cubicBezTo>
                  <a:cubicBezTo>
                    <a:pt x="3525" y="1167"/>
                    <a:pt x="2858" y="310"/>
                    <a:pt x="1977"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06"/>
            <p:cNvSpPr/>
            <p:nvPr/>
          </p:nvSpPr>
          <p:spPr>
            <a:xfrm>
              <a:off x="3820614" y="3156271"/>
              <a:ext cx="60375" cy="10674"/>
            </a:xfrm>
            <a:custGeom>
              <a:avLst/>
              <a:gdLst/>
              <a:ahLst/>
              <a:cxnLst/>
              <a:rect l="l" t="t" r="r" b="b"/>
              <a:pathLst>
                <a:path w="2025" h="358" extrusionOk="0">
                  <a:moveTo>
                    <a:pt x="191" y="0"/>
                  </a:moveTo>
                  <a:cubicBezTo>
                    <a:pt x="120" y="0"/>
                    <a:pt x="48" y="48"/>
                    <a:pt x="24" y="143"/>
                  </a:cubicBezTo>
                  <a:cubicBezTo>
                    <a:pt x="1" y="262"/>
                    <a:pt x="72" y="358"/>
                    <a:pt x="191" y="358"/>
                  </a:cubicBezTo>
                  <a:lnTo>
                    <a:pt x="1810" y="358"/>
                  </a:lnTo>
                  <a:cubicBezTo>
                    <a:pt x="1929" y="358"/>
                    <a:pt x="2025" y="262"/>
                    <a:pt x="1977" y="143"/>
                  </a:cubicBezTo>
                  <a:cubicBezTo>
                    <a:pt x="1929" y="48"/>
                    <a:pt x="1858" y="0"/>
                    <a:pt x="17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06"/>
            <p:cNvSpPr/>
            <p:nvPr/>
          </p:nvSpPr>
          <p:spPr>
            <a:xfrm>
              <a:off x="3831974" y="3177560"/>
              <a:ext cx="35539" cy="10674"/>
            </a:xfrm>
            <a:custGeom>
              <a:avLst/>
              <a:gdLst/>
              <a:ahLst/>
              <a:cxnLst/>
              <a:rect l="l" t="t" r="r" b="b"/>
              <a:pathLst>
                <a:path w="1192" h="358" extrusionOk="0">
                  <a:moveTo>
                    <a:pt x="215" y="1"/>
                  </a:moveTo>
                  <a:cubicBezTo>
                    <a:pt x="96" y="1"/>
                    <a:pt x="1" y="72"/>
                    <a:pt x="24" y="191"/>
                  </a:cubicBezTo>
                  <a:cubicBezTo>
                    <a:pt x="48" y="287"/>
                    <a:pt x="120" y="358"/>
                    <a:pt x="215" y="358"/>
                  </a:cubicBezTo>
                  <a:lnTo>
                    <a:pt x="977" y="358"/>
                  </a:lnTo>
                  <a:cubicBezTo>
                    <a:pt x="1072" y="358"/>
                    <a:pt x="1120" y="287"/>
                    <a:pt x="1167" y="191"/>
                  </a:cubicBezTo>
                  <a:cubicBezTo>
                    <a:pt x="1191" y="72"/>
                    <a:pt x="1096" y="1"/>
                    <a:pt x="9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06"/>
            <p:cNvSpPr/>
            <p:nvPr/>
          </p:nvSpPr>
          <p:spPr>
            <a:xfrm>
              <a:off x="3658717" y="2992943"/>
              <a:ext cx="368543" cy="354351"/>
            </a:xfrm>
            <a:custGeom>
              <a:avLst/>
              <a:gdLst/>
              <a:ahLst/>
              <a:cxnLst/>
              <a:rect l="l" t="t" r="r" b="b"/>
              <a:pathLst>
                <a:path w="12361" h="11885" extrusionOk="0">
                  <a:moveTo>
                    <a:pt x="6431" y="406"/>
                  </a:moveTo>
                  <a:cubicBezTo>
                    <a:pt x="6907" y="406"/>
                    <a:pt x="7288" y="787"/>
                    <a:pt x="7288" y="1263"/>
                  </a:cubicBezTo>
                  <a:cubicBezTo>
                    <a:pt x="7288" y="1739"/>
                    <a:pt x="6907" y="2144"/>
                    <a:pt x="6431" y="2144"/>
                  </a:cubicBezTo>
                  <a:cubicBezTo>
                    <a:pt x="5954" y="2144"/>
                    <a:pt x="5573" y="1739"/>
                    <a:pt x="5573" y="1263"/>
                  </a:cubicBezTo>
                  <a:cubicBezTo>
                    <a:pt x="5573" y="787"/>
                    <a:pt x="5954" y="406"/>
                    <a:pt x="6431" y="406"/>
                  </a:cubicBezTo>
                  <a:close/>
                  <a:moveTo>
                    <a:pt x="9741" y="1811"/>
                  </a:moveTo>
                  <a:cubicBezTo>
                    <a:pt x="9955" y="1811"/>
                    <a:pt x="10193" y="1906"/>
                    <a:pt x="10336" y="2049"/>
                  </a:cubicBezTo>
                  <a:cubicBezTo>
                    <a:pt x="10479" y="2192"/>
                    <a:pt x="10574" y="2430"/>
                    <a:pt x="10574" y="2644"/>
                  </a:cubicBezTo>
                  <a:cubicBezTo>
                    <a:pt x="10574" y="2859"/>
                    <a:pt x="10479" y="3097"/>
                    <a:pt x="10336" y="3240"/>
                  </a:cubicBezTo>
                  <a:cubicBezTo>
                    <a:pt x="10170" y="3407"/>
                    <a:pt x="9955" y="3490"/>
                    <a:pt x="9738" y="3490"/>
                  </a:cubicBezTo>
                  <a:cubicBezTo>
                    <a:pt x="9521" y="3490"/>
                    <a:pt x="9300" y="3407"/>
                    <a:pt x="9122" y="3240"/>
                  </a:cubicBezTo>
                  <a:cubicBezTo>
                    <a:pt x="8955" y="3097"/>
                    <a:pt x="8884" y="2859"/>
                    <a:pt x="8884" y="2644"/>
                  </a:cubicBezTo>
                  <a:cubicBezTo>
                    <a:pt x="8884" y="2430"/>
                    <a:pt x="9003" y="2192"/>
                    <a:pt x="9146" y="2049"/>
                  </a:cubicBezTo>
                  <a:cubicBezTo>
                    <a:pt x="9312" y="1859"/>
                    <a:pt x="9527" y="1811"/>
                    <a:pt x="9741" y="1811"/>
                  </a:cubicBezTo>
                  <a:close/>
                  <a:moveTo>
                    <a:pt x="3049" y="1835"/>
                  </a:moveTo>
                  <a:cubicBezTo>
                    <a:pt x="3240" y="1835"/>
                    <a:pt x="3478" y="1930"/>
                    <a:pt x="3644" y="2073"/>
                  </a:cubicBezTo>
                  <a:cubicBezTo>
                    <a:pt x="3787" y="2216"/>
                    <a:pt x="3883" y="2454"/>
                    <a:pt x="3883" y="2668"/>
                  </a:cubicBezTo>
                  <a:cubicBezTo>
                    <a:pt x="3883" y="2883"/>
                    <a:pt x="3835" y="3097"/>
                    <a:pt x="3668" y="3264"/>
                  </a:cubicBezTo>
                  <a:cubicBezTo>
                    <a:pt x="3502" y="3430"/>
                    <a:pt x="3287" y="3514"/>
                    <a:pt x="3070" y="3514"/>
                  </a:cubicBezTo>
                  <a:cubicBezTo>
                    <a:pt x="2853" y="3514"/>
                    <a:pt x="2632" y="3430"/>
                    <a:pt x="2454" y="3264"/>
                  </a:cubicBezTo>
                  <a:cubicBezTo>
                    <a:pt x="2287" y="3121"/>
                    <a:pt x="2216" y="2883"/>
                    <a:pt x="2216" y="2668"/>
                  </a:cubicBezTo>
                  <a:cubicBezTo>
                    <a:pt x="2216" y="2454"/>
                    <a:pt x="2287" y="2216"/>
                    <a:pt x="2454" y="2073"/>
                  </a:cubicBezTo>
                  <a:cubicBezTo>
                    <a:pt x="2620" y="1906"/>
                    <a:pt x="2835" y="1835"/>
                    <a:pt x="3049" y="1835"/>
                  </a:cubicBezTo>
                  <a:close/>
                  <a:moveTo>
                    <a:pt x="1668" y="5121"/>
                  </a:moveTo>
                  <a:cubicBezTo>
                    <a:pt x="2144" y="5121"/>
                    <a:pt x="2525" y="5502"/>
                    <a:pt x="2525" y="5978"/>
                  </a:cubicBezTo>
                  <a:cubicBezTo>
                    <a:pt x="2525" y="6479"/>
                    <a:pt x="2144" y="6836"/>
                    <a:pt x="1668" y="6836"/>
                  </a:cubicBezTo>
                  <a:cubicBezTo>
                    <a:pt x="1192" y="6836"/>
                    <a:pt x="811" y="6455"/>
                    <a:pt x="811" y="5978"/>
                  </a:cubicBezTo>
                  <a:cubicBezTo>
                    <a:pt x="811" y="5502"/>
                    <a:pt x="1192" y="5121"/>
                    <a:pt x="1668" y="5121"/>
                  </a:cubicBezTo>
                  <a:close/>
                  <a:moveTo>
                    <a:pt x="11146" y="5121"/>
                  </a:moveTo>
                  <a:cubicBezTo>
                    <a:pt x="11622" y="5121"/>
                    <a:pt x="12003" y="5502"/>
                    <a:pt x="12003" y="5978"/>
                  </a:cubicBezTo>
                  <a:cubicBezTo>
                    <a:pt x="12003" y="6455"/>
                    <a:pt x="11622" y="6836"/>
                    <a:pt x="11146" y="6836"/>
                  </a:cubicBezTo>
                  <a:cubicBezTo>
                    <a:pt x="10670" y="6836"/>
                    <a:pt x="10265" y="6455"/>
                    <a:pt x="10265" y="5978"/>
                  </a:cubicBezTo>
                  <a:cubicBezTo>
                    <a:pt x="10265" y="5502"/>
                    <a:pt x="10670" y="5121"/>
                    <a:pt x="11146" y="5121"/>
                  </a:cubicBezTo>
                  <a:close/>
                  <a:moveTo>
                    <a:pt x="3049" y="8503"/>
                  </a:moveTo>
                  <a:cubicBezTo>
                    <a:pt x="3240" y="8503"/>
                    <a:pt x="3478" y="8598"/>
                    <a:pt x="3644" y="8741"/>
                  </a:cubicBezTo>
                  <a:cubicBezTo>
                    <a:pt x="3787" y="8884"/>
                    <a:pt x="3883" y="9122"/>
                    <a:pt x="3883" y="9336"/>
                  </a:cubicBezTo>
                  <a:cubicBezTo>
                    <a:pt x="3883" y="9551"/>
                    <a:pt x="3835" y="9789"/>
                    <a:pt x="3668" y="9932"/>
                  </a:cubicBezTo>
                  <a:cubicBezTo>
                    <a:pt x="3502" y="10098"/>
                    <a:pt x="3287" y="10182"/>
                    <a:pt x="3070" y="10182"/>
                  </a:cubicBezTo>
                  <a:cubicBezTo>
                    <a:pt x="2853" y="10182"/>
                    <a:pt x="2632" y="10098"/>
                    <a:pt x="2454" y="9932"/>
                  </a:cubicBezTo>
                  <a:cubicBezTo>
                    <a:pt x="2287" y="9789"/>
                    <a:pt x="2216" y="9551"/>
                    <a:pt x="2216" y="9336"/>
                  </a:cubicBezTo>
                  <a:cubicBezTo>
                    <a:pt x="2216" y="9122"/>
                    <a:pt x="2287" y="8884"/>
                    <a:pt x="2454" y="8741"/>
                  </a:cubicBezTo>
                  <a:cubicBezTo>
                    <a:pt x="2620" y="8574"/>
                    <a:pt x="2835" y="8503"/>
                    <a:pt x="3049" y="8503"/>
                  </a:cubicBezTo>
                  <a:close/>
                  <a:moveTo>
                    <a:pt x="6407" y="9884"/>
                  </a:moveTo>
                  <a:cubicBezTo>
                    <a:pt x="6883" y="9884"/>
                    <a:pt x="7264" y="10265"/>
                    <a:pt x="7264" y="10741"/>
                  </a:cubicBezTo>
                  <a:cubicBezTo>
                    <a:pt x="7264" y="11218"/>
                    <a:pt x="6883" y="11599"/>
                    <a:pt x="6407" y="11599"/>
                  </a:cubicBezTo>
                  <a:cubicBezTo>
                    <a:pt x="5931" y="11599"/>
                    <a:pt x="5550" y="11218"/>
                    <a:pt x="5550" y="10741"/>
                  </a:cubicBezTo>
                  <a:cubicBezTo>
                    <a:pt x="5550" y="10265"/>
                    <a:pt x="5931" y="9884"/>
                    <a:pt x="6407" y="9884"/>
                  </a:cubicBezTo>
                  <a:close/>
                  <a:moveTo>
                    <a:pt x="6346" y="0"/>
                  </a:moveTo>
                  <a:cubicBezTo>
                    <a:pt x="5680" y="0"/>
                    <a:pt x="5145" y="543"/>
                    <a:pt x="5145" y="1216"/>
                  </a:cubicBezTo>
                  <a:cubicBezTo>
                    <a:pt x="5145" y="1811"/>
                    <a:pt x="5597" y="2311"/>
                    <a:pt x="6193" y="2406"/>
                  </a:cubicBezTo>
                  <a:lnTo>
                    <a:pt x="6193" y="3430"/>
                  </a:lnTo>
                  <a:cubicBezTo>
                    <a:pt x="5669" y="3478"/>
                    <a:pt x="5121" y="3716"/>
                    <a:pt x="4740" y="4026"/>
                  </a:cubicBezTo>
                  <a:lnTo>
                    <a:pt x="4002" y="3287"/>
                  </a:lnTo>
                  <a:cubicBezTo>
                    <a:pt x="4240" y="2954"/>
                    <a:pt x="4287" y="2549"/>
                    <a:pt x="4145" y="2121"/>
                  </a:cubicBezTo>
                  <a:cubicBezTo>
                    <a:pt x="3920" y="1629"/>
                    <a:pt x="3472" y="1386"/>
                    <a:pt x="3026" y="1386"/>
                  </a:cubicBezTo>
                  <a:cubicBezTo>
                    <a:pt x="2714" y="1386"/>
                    <a:pt x="2403" y="1505"/>
                    <a:pt x="2168" y="1739"/>
                  </a:cubicBezTo>
                  <a:cubicBezTo>
                    <a:pt x="1858" y="2073"/>
                    <a:pt x="1739" y="2573"/>
                    <a:pt x="1906" y="3049"/>
                  </a:cubicBezTo>
                  <a:cubicBezTo>
                    <a:pt x="2120" y="3549"/>
                    <a:pt x="2573" y="3788"/>
                    <a:pt x="3049" y="3788"/>
                  </a:cubicBezTo>
                  <a:cubicBezTo>
                    <a:pt x="3287" y="3788"/>
                    <a:pt x="3549" y="3716"/>
                    <a:pt x="3764" y="3549"/>
                  </a:cubicBezTo>
                  <a:lnTo>
                    <a:pt x="4502" y="4311"/>
                  </a:lnTo>
                  <a:cubicBezTo>
                    <a:pt x="4407" y="4383"/>
                    <a:pt x="4311" y="4502"/>
                    <a:pt x="4264" y="4621"/>
                  </a:cubicBezTo>
                  <a:cubicBezTo>
                    <a:pt x="4278" y="4752"/>
                    <a:pt x="4363" y="4811"/>
                    <a:pt x="4449" y="4811"/>
                  </a:cubicBezTo>
                  <a:cubicBezTo>
                    <a:pt x="4504" y="4811"/>
                    <a:pt x="4560" y="4787"/>
                    <a:pt x="4597" y="4740"/>
                  </a:cubicBezTo>
                  <a:cubicBezTo>
                    <a:pt x="4668" y="4621"/>
                    <a:pt x="4764" y="4502"/>
                    <a:pt x="4859" y="4431"/>
                  </a:cubicBezTo>
                  <a:cubicBezTo>
                    <a:pt x="5240" y="4026"/>
                    <a:pt x="5812" y="3788"/>
                    <a:pt x="6383" y="3788"/>
                  </a:cubicBezTo>
                  <a:cubicBezTo>
                    <a:pt x="8074" y="3788"/>
                    <a:pt x="9312" y="5764"/>
                    <a:pt x="7979" y="7526"/>
                  </a:cubicBezTo>
                  <a:lnTo>
                    <a:pt x="7955" y="7550"/>
                  </a:lnTo>
                  <a:cubicBezTo>
                    <a:pt x="7436" y="7943"/>
                    <a:pt x="6900" y="8113"/>
                    <a:pt x="6402" y="8113"/>
                  </a:cubicBezTo>
                  <a:cubicBezTo>
                    <a:pt x="5211" y="8113"/>
                    <a:pt x="4240" y="7140"/>
                    <a:pt x="4240" y="5931"/>
                  </a:cubicBezTo>
                  <a:cubicBezTo>
                    <a:pt x="4240" y="5764"/>
                    <a:pt x="4264" y="5550"/>
                    <a:pt x="4287" y="5383"/>
                  </a:cubicBezTo>
                  <a:cubicBezTo>
                    <a:pt x="4232" y="5283"/>
                    <a:pt x="4155" y="5240"/>
                    <a:pt x="4086" y="5240"/>
                  </a:cubicBezTo>
                  <a:cubicBezTo>
                    <a:pt x="4009" y="5240"/>
                    <a:pt x="3943" y="5295"/>
                    <a:pt x="3930" y="5383"/>
                  </a:cubicBezTo>
                  <a:cubicBezTo>
                    <a:pt x="3906" y="5502"/>
                    <a:pt x="3883" y="5645"/>
                    <a:pt x="3883" y="5764"/>
                  </a:cubicBezTo>
                  <a:lnTo>
                    <a:pt x="2835" y="5764"/>
                  </a:lnTo>
                  <a:cubicBezTo>
                    <a:pt x="2739" y="5169"/>
                    <a:pt x="2239" y="4716"/>
                    <a:pt x="1644" y="4716"/>
                  </a:cubicBezTo>
                  <a:cubicBezTo>
                    <a:pt x="691" y="4716"/>
                    <a:pt x="1" y="5788"/>
                    <a:pt x="739" y="6764"/>
                  </a:cubicBezTo>
                  <a:lnTo>
                    <a:pt x="787" y="6812"/>
                  </a:lnTo>
                  <a:cubicBezTo>
                    <a:pt x="1069" y="7020"/>
                    <a:pt x="1362" y="7110"/>
                    <a:pt x="1636" y="7110"/>
                  </a:cubicBezTo>
                  <a:cubicBezTo>
                    <a:pt x="2242" y="7110"/>
                    <a:pt x="2753" y="6671"/>
                    <a:pt x="2835" y="6098"/>
                  </a:cubicBezTo>
                  <a:lnTo>
                    <a:pt x="3883" y="6098"/>
                  </a:lnTo>
                  <a:cubicBezTo>
                    <a:pt x="3883" y="6098"/>
                    <a:pt x="4145" y="7169"/>
                    <a:pt x="4502" y="7574"/>
                  </a:cubicBezTo>
                  <a:lnTo>
                    <a:pt x="3764" y="8312"/>
                  </a:lnTo>
                  <a:cubicBezTo>
                    <a:pt x="3551" y="8153"/>
                    <a:pt x="3300" y="8074"/>
                    <a:pt x="3047" y="8074"/>
                  </a:cubicBezTo>
                  <a:cubicBezTo>
                    <a:pt x="2734" y="8074"/>
                    <a:pt x="2418" y="8194"/>
                    <a:pt x="2168" y="8431"/>
                  </a:cubicBezTo>
                  <a:cubicBezTo>
                    <a:pt x="1930" y="8669"/>
                    <a:pt x="1811" y="8979"/>
                    <a:pt x="1811" y="9312"/>
                  </a:cubicBezTo>
                  <a:cubicBezTo>
                    <a:pt x="1811" y="9622"/>
                    <a:pt x="1930" y="9932"/>
                    <a:pt x="2168" y="10170"/>
                  </a:cubicBezTo>
                  <a:cubicBezTo>
                    <a:pt x="2406" y="10408"/>
                    <a:pt x="2716" y="10527"/>
                    <a:pt x="3049" y="10527"/>
                  </a:cubicBezTo>
                  <a:cubicBezTo>
                    <a:pt x="3335" y="10527"/>
                    <a:pt x="3668" y="10408"/>
                    <a:pt x="3906" y="10170"/>
                  </a:cubicBezTo>
                  <a:cubicBezTo>
                    <a:pt x="4145" y="9932"/>
                    <a:pt x="4264" y="9622"/>
                    <a:pt x="4264" y="9312"/>
                  </a:cubicBezTo>
                  <a:cubicBezTo>
                    <a:pt x="4264" y="9027"/>
                    <a:pt x="4168" y="8789"/>
                    <a:pt x="4025" y="8598"/>
                  </a:cubicBezTo>
                  <a:lnTo>
                    <a:pt x="4764" y="7836"/>
                  </a:lnTo>
                  <a:cubicBezTo>
                    <a:pt x="5145" y="8193"/>
                    <a:pt x="5692" y="8408"/>
                    <a:pt x="6264" y="8479"/>
                  </a:cubicBezTo>
                  <a:lnTo>
                    <a:pt x="6264" y="9503"/>
                  </a:lnTo>
                  <a:cubicBezTo>
                    <a:pt x="5669" y="9598"/>
                    <a:pt x="5216" y="10098"/>
                    <a:pt x="5216" y="10694"/>
                  </a:cubicBezTo>
                  <a:cubicBezTo>
                    <a:pt x="5216" y="11360"/>
                    <a:pt x="5740" y="11884"/>
                    <a:pt x="6407" y="11884"/>
                  </a:cubicBezTo>
                  <a:cubicBezTo>
                    <a:pt x="7050" y="11884"/>
                    <a:pt x="7598" y="11360"/>
                    <a:pt x="7598" y="10694"/>
                  </a:cubicBezTo>
                  <a:cubicBezTo>
                    <a:pt x="7598" y="10098"/>
                    <a:pt x="7145" y="9598"/>
                    <a:pt x="6574" y="9503"/>
                  </a:cubicBezTo>
                  <a:lnTo>
                    <a:pt x="6574" y="8479"/>
                  </a:lnTo>
                  <a:cubicBezTo>
                    <a:pt x="7145" y="8431"/>
                    <a:pt x="7645" y="8193"/>
                    <a:pt x="8050" y="7836"/>
                  </a:cubicBezTo>
                  <a:lnTo>
                    <a:pt x="8788" y="8598"/>
                  </a:lnTo>
                  <a:cubicBezTo>
                    <a:pt x="8645" y="8789"/>
                    <a:pt x="8550" y="9027"/>
                    <a:pt x="8550" y="9312"/>
                  </a:cubicBezTo>
                  <a:cubicBezTo>
                    <a:pt x="8550" y="9622"/>
                    <a:pt x="8669" y="9932"/>
                    <a:pt x="8907" y="10170"/>
                  </a:cubicBezTo>
                  <a:cubicBezTo>
                    <a:pt x="9122" y="10384"/>
                    <a:pt x="9408" y="10503"/>
                    <a:pt x="9717" y="10527"/>
                  </a:cubicBezTo>
                  <a:lnTo>
                    <a:pt x="9765" y="10527"/>
                  </a:lnTo>
                  <a:cubicBezTo>
                    <a:pt x="10027" y="10527"/>
                    <a:pt x="10336" y="10432"/>
                    <a:pt x="10551" y="10265"/>
                  </a:cubicBezTo>
                  <a:cubicBezTo>
                    <a:pt x="10598" y="10194"/>
                    <a:pt x="10622" y="10075"/>
                    <a:pt x="10574" y="10027"/>
                  </a:cubicBezTo>
                  <a:cubicBezTo>
                    <a:pt x="10528" y="9981"/>
                    <a:pt x="10462" y="9954"/>
                    <a:pt x="10409" y="9954"/>
                  </a:cubicBezTo>
                  <a:cubicBezTo>
                    <a:pt x="10379" y="9954"/>
                    <a:pt x="10353" y="9962"/>
                    <a:pt x="10336" y="9979"/>
                  </a:cubicBezTo>
                  <a:cubicBezTo>
                    <a:pt x="10179" y="10125"/>
                    <a:pt x="9984" y="10197"/>
                    <a:pt x="9788" y="10197"/>
                  </a:cubicBezTo>
                  <a:cubicBezTo>
                    <a:pt x="9568" y="10197"/>
                    <a:pt x="9345" y="10108"/>
                    <a:pt x="9169" y="9932"/>
                  </a:cubicBezTo>
                  <a:cubicBezTo>
                    <a:pt x="9027" y="9789"/>
                    <a:pt x="8931" y="9551"/>
                    <a:pt x="8931" y="9336"/>
                  </a:cubicBezTo>
                  <a:cubicBezTo>
                    <a:pt x="8931" y="9122"/>
                    <a:pt x="9027" y="8884"/>
                    <a:pt x="9169" y="8741"/>
                  </a:cubicBezTo>
                  <a:cubicBezTo>
                    <a:pt x="9336" y="8574"/>
                    <a:pt x="9550" y="8491"/>
                    <a:pt x="9768" y="8491"/>
                  </a:cubicBezTo>
                  <a:cubicBezTo>
                    <a:pt x="9985" y="8491"/>
                    <a:pt x="10205" y="8574"/>
                    <a:pt x="10384" y="8741"/>
                  </a:cubicBezTo>
                  <a:cubicBezTo>
                    <a:pt x="10574" y="8908"/>
                    <a:pt x="10670" y="9193"/>
                    <a:pt x="10622" y="9432"/>
                  </a:cubicBezTo>
                  <a:cubicBezTo>
                    <a:pt x="10622" y="9503"/>
                    <a:pt x="10694" y="9598"/>
                    <a:pt x="10789" y="9598"/>
                  </a:cubicBezTo>
                  <a:cubicBezTo>
                    <a:pt x="10860" y="9598"/>
                    <a:pt x="10955" y="9551"/>
                    <a:pt x="10955" y="9455"/>
                  </a:cubicBezTo>
                  <a:cubicBezTo>
                    <a:pt x="10979" y="9098"/>
                    <a:pt x="10860" y="8741"/>
                    <a:pt x="10598" y="8479"/>
                  </a:cubicBezTo>
                  <a:cubicBezTo>
                    <a:pt x="10374" y="8242"/>
                    <a:pt x="10063" y="8121"/>
                    <a:pt x="9749" y="8121"/>
                  </a:cubicBezTo>
                  <a:cubicBezTo>
                    <a:pt x="9495" y="8121"/>
                    <a:pt x="9239" y="8200"/>
                    <a:pt x="9027" y="8360"/>
                  </a:cubicBezTo>
                  <a:lnTo>
                    <a:pt x="8288" y="7598"/>
                  </a:lnTo>
                  <a:cubicBezTo>
                    <a:pt x="8645" y="7217"/>
                    <a:pt x="8836" y="6693"/>
                    <a:pt x="8907" y="6121"/>
                  </a:cubicBezTo>
                  <a:lnTo>
                    <a:pt x="9955" y="6121"/>
                  </a:lnTo>
                  <a:cubicBezTo>
                    <a:pt x="10027" y="6717"/>
                    <a:pt x="10551" y="7169"/>
                    <a:pt x="11146" y="7169"/>
                  </a:cubicBezTo>
                  <a:cubicBezTo>
                    <a:pt x="11789" y="7169"/>
                    <a:pt x="12337" y="6621"/>
                    <a:pt x="12337" y="5978"/>
                  </a:cubicBezTo>
                  <a:cubicBezTo>
                    <a:pt x="12361" y="5312"/>
                    <a:pt x="11813" y="4788"/>
                    <a:pt x="11146" y="4788"/>
                  </a:cubicBezTo>
                  <a:cubicBezTo>
                    <a:pt x="10551" y="4788"/>
                    <a:pt x="9955" y="5836"/>
                    <a:pt x="9955" y="5836"/>
                  </a:cubicBezTo>
                  <a:lnTo>
                    <a:pt x="8907" y="5836"/>
                  </a:lnTo>
                  <a:cubicBezTo>
                    <a:pt x="8884" y="5264"/>
                    <a:pt x="8645" y="4764"/>
                    <a:pt x="8288" y="4335"/>
                  </a:cubicBezTo>
                  <a:lnTo>
                    <a:pt x="9027" y="3597"/>
                  </a:lnTo>
                  <a:cubicBezTo>
                    <a:pt x="9241" y="3740"/>
                    <a:pt x="9503" y="3835"/>
                    <a:pt x="9741" y="3835"/>
                  </a:cubicBezTo>
                  <a:cubicBezTo>
                    <a:pt x="10027" y="3835"/>
                    <a:pt x="10360" y="3716"/>
                    <a:pt x="10598" y="3478"/>
                  </a:cubicBezTo>
                  <a:cubicBezTo>
                    <a:pt x="10860" y="3192"/>
                    <a:pt x="10979" y="2811"/>
                    <a:pt x="10932" y="2430"/>
                  </a:cubicBezTo>
                  <a:cubicBezTo>
                    <a:pt x="10908" y="2240"/>
                    <a:pt x="10836" y="2073"/>
                    <a:pt x="10717" y="1930"/>
                  </a:cubicBezTo>
                  <a:cubicBezTo>
                    <a:pt x="10472" y="1582"/>
                    <a:pt x="10108" y="1415"/>
                    <a:pt x="9743" y="1415"/>
                  </a:cubicBezTo>
                  <a:cubicBezTo>
                    <a:pt x="9434" y="1415"/>
                    <a:pt x="9124" y="1534"/>
                    <a:pt x="8884" y="1763"/>
                  </a:cubicBezTo>
                  <a:cubicBezTo>
                    <a:pt x="8645" y="2001"/>
                    <a:pt x="8526" y="2311"/>
                    <a:pt x="8526" y="2644"/>
                  </a:cubicBezTo>
                  <a:cubicBezTo>
                    <a:pt x="8526" y="2906"/>
                    <a:pt x="8598" y="3145"/>
                    <a:pt x="8765" y="3359"/>
                  </a:cubicBezTo>
                  <a:lnTo>
                    <a:pt x="8002" y="4097"/>
                  </a:lnTo>
                  <a:cubicBezTo>
                    <a:pt x="7621" y="3740"/>
                    <a:pt x="7098" y="3526"/>
                    <a:pt x="6526" y="3478"/>
                  </a:cubicBezTo>
                  <a:lnTo>
                    <a:pt x="6526" y="2406"/>
                  </a:lnTo>
                  <a:cubicBezTo>
                    <a:pt x="7359" y="2287"/>
                    <a:pt x="7931" y="1263"/>
                    <a:pt x="7240" y="334"/>
                  </a:cubicBezTo>
                  <a:lnTo>
                    <a:pt x="7217" y="311"/>
                  </a:lnTo>
                  <a:cubicBezTo>
                    <a:pt x="6923" y="94"/>
                    <a:pt x="6623" y="0"/>
                    <a:pt x="63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4" name="Google Shape;11924;p106"/>
          <p:cNvGrpSpPr/>
          <p:nvPr/>
        </p:nvGrpSpPr>
        <p:grpSpPr>
          <a:xfrm>
            <a:off x="4022564" y="2995090"/>
            <a:ext cx="353606" cy="351489"/>
            <a:chOff x="4365452" y="2995090"/>
            <a:chExt cx="353606" cy="351489"/>
          </a:xfrm>
        </p:grpSpPr>
        <p:sp>
          <p:nvSpPr>
            <p:cNvPr id="11925" name="Google Shape;11925;p106"/>
            <p:cNvSpPr/>
            <p:nvPr/>
          </p:nvSpPr>
          <p:spPr>
            <a:xfrm>
              <a:off x="4371117" y="3172610"/>
              <a:ext cx="171854" cy="170423"/>
            </a:xfrm>
            <a:custGeom>
              <a:avLst/>
              <a:gdLst/>
              <a:ahLst/>
              <a:cxnLst/>
              <a:rect l="l" t="t" r="r" b="b"/>
              <a:pathLst>
                <a:path w="5764" h="5716" extrusionOk="0">
                  <a:moveTo>
                    <a:pt x="1" y="0"/>
                  </a:moveTo>
                  <a:lnTo>
                    <a:pt x="1" y="5287"/>
                  </a:lnTo>
                  <a:cubicBezTo>
                    <a:pt x="1" y="5549"/>
                    <a:pt x="215" y="5716"/>
                    <a:pt x="453" y="5716"/>
                  </a:cubicBezTo>
                  <a:lnTo>
                    <a:pt x="5764" y="5716"/>
                  </a:lnTo>
                  <a:lnTo>
                    <a:pt x="5764" y="4025"/>
                  </a:lnTo>
                  <a:lnTo>
                    <a:pt x="5764" y="2834"/>
                  </a:lnTo>
                  <a:lnTo>
                    <a:pt x="5764" y="453"/>
                  </a:lnTo>
                  <a:cubicBezTo>
                    <a:pt x="5764" y="191"/>
                    <a:pt x="5549" y="0"/>
                    <a:pt x="531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06"/>
            <p:cNvSpPr/>
            <p:nvPr/>
          </p:nvSpPr>
          <p:spPr>
            <a:xfrm>
              <a:off x="4370401" y="3001470"/>
              <a:ext cx="171854" cy="193529"/>
            </a:xfrm>
            <a:custGeom>
              <a:avLst/>
              <a:gdLst/>
              <a:ahLst/>
              <a:cxnLst/>
              <a:rect l="l" t="t" r="r" b="b"/>
              <a:pathLst>
                <a:path w="5764" h="6491" extrusionOk="0">
                  <a:moveTo>
                    <a:pt x="477" y="1"/>
                  </a:moveTo>
                  <a:cubicBezTo>
                    <a:pt x="215" y="1"/>
                    <a:pt x="1" y="215"/>
                    <a:pt x="1" y="453"/>
                  </a:cubicBezTo>
                  <a:lnTo>
                    <a:pt x="1" y="5716"/>
                  </a:lnTo>
                  <a:lnTo>
                    <a:pt x="1739" y="5716"/>
                  </a:lnTo>
                  <a:lnTo>
                    <a:pt x="2263" y="6455"/>
                  </a:lnTo>
                  <a:cubicBezTo>
                    <a:pt x="2275" y="6478"/>
                    <a:pt x="2299" y="6490"/>
                    <a:pt x="2323" y="6490"/>
                  </a:cubicBezTo>
                  <a:cubicBezTo>
                    <a:pt x="2347" y="6490"/>
                    <a:pt x="2370" y="6478"/>
                    <a:pt x="2382" y="6455"/>
                  </a:cubicBezTo>
                  <a:lnTo>
                    <a:pt x="2930" y="5716"/>
                  </a:lnTo>
                  <a:lnTo>
                    <a:pt x="5335" y="5716"/>
                  </a:lnTo>
                  <a:cubicBezTo>
                    <a:pt x="5597" y="5716"/>
                    <a:pt x="5764" y="5502"/>
                    <a:pt x="5764" y="5264"/>
                  </a:cubicBezTo>
                  <a:lnTo>
                    <a:pt x="576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06"/>
            <p:cNvSpPr/>
            <p:nvPr/>
          </p:nvSpPr>
          <p:spPr>
            <a:xfrm>
              <a:off x="4518822" y="3001470"/>
              <a:ext cx="195258" cy="170452"/>
            </a:xfrm>
            <a:custGeom>
              <a:avLst/>
              <a:gdLst/>
              <a:ahLst/>
              <a:cxnLst/>
              <a:rect l="l" t="t" r="r" b="b"/>
              <a:pathLst>
                <a:path w="6549" h="5717" extrusionOk="0">
                  <a:moveTo>
                    <a:pt x="762" y="1"/>
                  </a:moveTo>
                  <a:lnTo>
                    <a:pt x="762" y="1692"/>
                  </a:lnTo>
                  <a:lnTo>
                    <a:pt x="24" y="2239"/>
                  </a:lnTo>
                  <a:cubicBezTo>
                    <a:pt x="0" y="2263"/>
                    <a:pt x="0" y="2335"/>
                    <a:pt x="24" y="2358"/>
                  </a:cubicBezTo>
                  <a:lnTo>
                    <a:pt x="762" y="2882"/>
                  </a:lnTo>
                  <a:lnTo>
                    <a:pt x="762" y="5264"/>
                  </a:lnTo>
                  <a:cubicBezTo>
                    <a:pt x="762" y="5550"/>
                    <a:pt x="976" y="5716"/>
                    <a:pt x="1215" y="5716"/>
                  </a:cubicBezTo>
                  <a:lnTo>
                    <a:pt x="6525" y="5716"/>
                  </a:lnTo>
                  <a:lnTo>
                    <a:pt x="6525" y="453"/>
                  </a:lnTo>
                  <a:cubicBezTo>
                    <a:pt x="6549" y="215"/>
                    <a:pt x="6335" y="1"/>
                    <a:pt x="6073"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06"/>
            <p:cNvSpPr/>
            <p:nvPr/>
          </p:nvSpPr>
          <p:spPr>
            <a:xfrm>
              <a:off x="4685669" y="3001470"/>
              <a:ext cx="28414" cy="170452"/>
            </a:xfrm>
            <a:custGeom>
              <a:avLst/>
              <a:gdLst/>
              <a:ahLst/>
              <a:cxnLst/>
              <a:rect l="l" t="t" r="r" b="b"/>
              <a:pathLst>
                <a:path w="953" h="5717" extrusionOk="0">
                  <a:moveTo>
                    <a:pt x="0" y="1"/>
                  </a:moveTo>
                  <a:cubicBezTo>
                    <a:pt x="262" y="1"/>
                    <a:pt x="477" y="191"/>
                    <a:pt x="477" y="453"/>
                  </a:cubicBezTo>
                  <a:lnTo>
                    <a:pt x="477" y="5716"/>
                  </a:lnTo>
                  <a:lnTo>
                    <a:pt x="953" y="5716"/>
                  </a:lnTo>
                  <a:lnTo>
                    <a:pt x="953" y="453"/>
                  </a:lnTo>
                  <a:cubicBezTo>
                    <a:pt x="953" y="215"/>
                    <a:pt x="739" y="1"/>
                    <a:pt x="47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06"/>
            <p:cNvSpPr/>
            <p:nvPr/>
          </p:nvSpPr>
          <p:spPr>
            <a:xfrm>
              <a:off x="4540826" y="3149354"/>
              <a:ext cx="171138" cy="192963"/>
            </a:xfrm>
            <a:custGeom>
              <a:avLst/>
              <a:gdLst/>
              <a:ahLst/>
              <a:cxnLst/>
              <a:rect l="l" t="t" r="r" b="b"/>
              <a:pathLst>
                <a:path w="5740" h="6472" extrusionOk="0">
                  <a:moveTo>
                    <a:pt x="3456" y="0"/>
                  </a:moveTo>
                  <a:cubicBezTo>
                    <a:pt x="3436" y="0"/>
                    <a:pt x="3418" y="6"/>
                    <a:pt x="3406" y="18"/>
                  </a:cubicBezTo>
                  <a:lnTo>
                    <a:pt x="2858" y="756"/>
                  </a:lnTo>
                  <a:lnTo>
                    <a:pt x="453" y="756"/>
                  </a:lnTo>
                  <a:cubicBezTo>
                    <a:pt x="191" y="756"/>
                    <a:pt x="0" y="971"/>
                    <a:pt x="0" y="1209"/>
                  </a:cubicBezTo>
                  <a:lnTo>
                    <a:pt x="0" y="6472"/>
                  </a:lnTo>
                  <a:lnTo>
                    <a:pt x="5311" y="6472"/>
                  </a:lnTo>
                  <a:cubicBezTo>
                    <a:pt x="5573" y="6472"/>
                    <a:pt x="5740" y="6257"/>
                    <a:pt x="5740" y="6019"/>
                  </a:cubicBezTo>
                  <a:lnTo>
                    <a:pt x="5740" y="756"/>
                  </a:lnTo>
                  <a:lnTo>
                    <a:pt x="4049" y="756"/>
                  </a:lnTo>
                  <a:lnTo>
                    <a:pt x="3525" y="18"/>
                  </a:lnTo>
                  <a:cubicBezTo>
                    <a:pt x="3501" y="6"/>
                    <a:pt x="3477" y="0"/>
                    <a:pt x="3456"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06"/>
            <p:cNvSpPr/>
            <p:nvPr/>
          </p:nvSpPr>
          <p:spPr>
            <a:xfrm>
              <a:off x="4686384" y="3171895"/>
              <a:ext cx="27698" cy="170423"/>
            </a:xfrm>
            <a:custGeom>
              <a:avLst/>
              <a:gdLst/>
              <a:ahLst/>
              <a:cxnLst/>
              <a:rect l="l" t="t" r="r" b="b"/>
              <a:pathLst>
                <a:path w="929" h="5716" extrusionOk="0">
                  <a:moveTo>
                    <a:pt x="477" y="0"/>
                  </a:moveTo>
                  <a:lnTo>
                    <a:pt x="477" y="5263"/>
                  </a:lnTo>
                  <a:cubicBezTo>
                    <a:pt x="477" y="5501"/>
                    <a:pt x="262" y="5716"/>
                    <a:pt x="0" y="5716"/>
                  </a:cubicBezTo>
                  <a:lnTo>
                    <a:pt x="477" y="5716"/>
                  </a:lnTo>
                  <a:cubicBezTo>
                    <a:pt x="715" y="5716"/>
                    <a:pt x="929" y="5549"/>
                    <a:pt x="929" y="5263"/>
                  </a:cubicBezTo>
                  <a:lnTo>
                    <a:pt x="929"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06"/>
            <p:cNvSpPr/>
            <p:nvPr/>
          </p:nvSpPr>
          <p:spPr>
            <a:xfrm>
              <a:off x="4541541" y="3256391"/>
              <a:ext cx="23435" cy="35510"/>
            </a:xfrm>
            <a:custGeom>
              <a:avLst/>
              <a:gdLst/>
              <a:ahLst/>
              <a:cxnLst/>
              <a:rect l="l" t="t" r="r" b="b"/>
              <a:pathLst>
                <a:path w="786" h="1191" extrusionOk="0">
                  <a:moveTo>
                    <a:pt x="0" y="0"/>
                  </a:moveTo>
                  <a:lnTo>
                    <a:pt x="0" y="1191"/>
                  </a:lnTo>
                  <a:lnTo>
                    <a:pt x="762" y="643"/>
                  </a:lnTo>
                  <a:cubicBezTo>
                    <a:pt x="786" y="619"/>
                    <a:pt x="786" y="572"/>
                    <a:pt x="762" y="524"/>
                  </a:cubicBezTo>
                  <a:lnTo>
                    <a:pt x="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06"/>
            <p:cNvSpPr/>
            <p:nvPr/>
          </p:nvSpPr>
          <p:spPr>
            <a:xfrm>
              <a:off x="4488261" y="3118645"/>
              <a:ext cx="106559" cy="106529"/>
            </a:xfrm>
            <a:custGeom>
              <a:avLst/>
              <a:gdLst/>
              <a:ahLst/>
              <a:cxnLst/>
              <a:rect l="l" t="t" r="r" b="b"/>
              <a:pathLst>
                <a:path w="3574" h="3573" extrusionOk="0">
                  <a:moveTo>
                    <a:pt x="1787" y="0"/>
                  </a:moveTo>
                  <a:cubicBezTo>
                    <a:pt x="811" y="0"/>
                    <a:pt x="1" y="810"/>
                    <a:pt x="1" y="1786"/>
                  </a:cubicBezTo>
                  <a:cubicBezTo>
                    <a:pt x="1" y="2763"/>
                    <a:pt x="811" y="3572"/>
                    <a:pt x="1787" y="3572"/>
                  </a:cubicBezTo>
                  <a:cubicBezTo>
                    <a:pt x="2787" y="3572"/>
                    <a:pt x="3573" y="2763"/>
                    <a:pt x="3573" y="1786"/>
                  </a:cubicBezTo>
                  <a:cubicBezTo>
                    <a:pt x="3573" y="810"/>
                    <a:pt x="2787" y="0"/>
                    <a:pt x="1787" y="0"/>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06"/>
            <p:cNvSpPr/>
            <p:nvPr/>
          </p:nvSpPr>
          <p:spPr>
            <a:xfrm>
              <a:off x="4505316" y="3125025"/>
              <a:ext cx="89505" cy="100149"/>
            </a:xfrm>
            <a:custGeom>
              <a:avLst/>
              <a:gdLst/>
              <a:ahLst/>
              <a:cxnLst/>
              <a:rect l="l" t="t" r="r" b="b"/>
              <a:pathLst>
                <a:path w="3002" h="3359" extrusionOk="0">
                  <a:moveTo>
                    <a:pt x="2049" y="1"/>
                  </a:moveTo>
                  <a:lnTo>
                    <a:pt x="2049" y="1"/>
                  </a:lnTo>
                  <a:cubicBezTo>
                    <a:pt x="2406" y="334"/>
                    <a:pt x="2620" y="810"/>
                    <a:pt x="2620" y="1310"/>
                  </a:cubicBezTo>
                  <a:cubicBezTo>
                    <a:pt x="2620" y="2287"/>
                    <a:pt x="1810" y="3096"/>
                    <a:pt x="834" y="3096"/>
                  </a:cubicBezTo>
                  <a:cubicBezTo>
                    <a:pt x="548" y="3096"/>
                    <a:pt x="239" y="3001"/>
                    <a:pt x="1" y="2882"/>
                  </a:cubicBezTo>
                  <a:lnTo>
                    <a:pt x="1" y="2882"/>
                  </a:lnTo>
                  <a:cubicBezTo>
                    <a:pt x="334" y="3192"/>
                    <a:pt x="739" y="3358"/>
                    <a:pt x="1215" y="3358"/>
                  </a:cubicBezTo>
                  <a:cubicBezTo>
                    <a:pt x="2215" y="3358"/>
                    <a:pt x="3001" y="2549"/>
                    <a:pt x="3001" y="1572"/>
                  </a:cubicBezTo>
                  <a:cubicBezTo>
                    <a:pt x="3001" y="882"/>
                    <a:pt x="2620" y="262"/>
                    <a:pt x="2049" y="1"/>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06"/>
            <p:cNvSpPr/>
            <p:nvPr/>
          </p:nvSpPr>
          <p:spPr>
            <a:xfrm>
              <a:off x="4365452" y="2995090"/>
              <a:ext cx="353606" cy="351489"/>
            </a:xfrm>
            <a:custGeom>
              <a:avLst/>
              <a:gdLst/>
              <a:ahLst/>
              <a:cxnLst/>
              <a:rect l="l" t="t" r="r" b="b"/>
              <a:pathLst>
                <a:path w="11860" h="11789" extrusionOk="0">
                  <a:moveTo>
                    <a:pt x="11217" y="358"/>
                  </a:moveTo>
                  <a:cubicBezTo>
                    <a:pt x="11360" y="358"/>
                    <a:pt x="11502" y="477"/>
                    <a:pt x="11502" y="667"/>
                  </a:cubicBezTo>
                  <a:lnTo>
                    <a:pt x="11502" y="5764"/>
                  </a:lnTo>
                  <a:lnTo>
                    <a:pt x="10026" y="5764"/>
                  </a:lnTo>
                  <a:lnTo>
                    <a:pt x="9550" y="5073"/>
                  </a:lnTo>
                  <a:cubicBezTo>
                    <a:pt x="9478" y="5002"/>
                    <a:pt x="9431" y="4978"/>
                    <a:pt x="9335" y="4978"/>
                  </a:cubicBezTo>
                  <a:cubicBezTo>
                    <a:pt x="9240" y="4978"/>
                    <a:pt x="9192" y="5002"/>
                    <a:pt x="9121" y="5073"/>
                  </a:cubicBezTo>
                  <a:lnTo>
                    <a:pt x="8645" y="5764"/>
                  </a:lnTo>
                  <a:lnTo>
                    <a:pt x="7859" y="5764"/>
                  </a:lnTo>
                  <a:cubicBezTo>
                    <a:pt x="7764" y="4787"/>
                    <a:pt x="7025" y="4049"/>
                    <a:pt x="6073" y="3977"/>
                  </a:cubicBezTo>
                  <a:lnTo>
                    <a:pt x="6073" y="3073"/>
                  </a:lnTo>
                  <a:cubicBezTo>
                    <a:pt x="6073" y="3001"/>
                    <a:pt x="6025" y="2953"/>
                    <a:pt x="6001" y="2930"/>
                  </a:cubicBezTo>
                  <a:lnTo>
                    <a:pt x="5382" y="2477"/>
                  </a:lnTo>
                  <a:lnTo>
                    <a:pt x="6001" y="2025"/>
                  </a:lnTo>
                  <a:cubicBezTo>
                    <a:pt x="6073" y="2001"/>
                    <a:pt x="6073" y="1953"/>
                    <a:pt x="6073" y="1882"/>
                  </a:cubicBezTo>
                  <a:lnTo>
                    <a:pt x="6073" y="358"/>
                  </a:lnTo>
                  <a:close/>
                  <a:moveTo>
                    <a:pt x="5739" y="358"/>
                  </a:moveTo>
                  <a:lnTo>
                    <a:pt x="5739" y="1787"/>
                  </a:lnTo>
                  <a:lnTo>
                    <a:pt x="5049" y="2263"/>
                  </a:lnTo>
                  <a:cubicBezTo>
                    <a:pt x="5001" y="2334"/>
                    <a:pt x="4953" y="2382"/>
                    <a:pt x="4953" y="2477"/>
                  </a:cubicBezTo>
                  <a:cubicBezTo>
                    <a:pt x="4953" y="2572"/>
                    <a:pt x="5001" y="2620"/>
                    <a:pt x="5049" y="2692"/>
                  </a:cubicBezTo>
                  <a:lnTo>
                    <a:pt x="5739" y="3168"/>
                  </a:lnTo>
                  <a:lnTo>
                    <a:pt x="5739" y="3977"/>
                  </a:lnTo>
                  <a:cubicBezTo>
                    <a:pt x="5430" y="4001"/>
                    <a:pt x="5168" y="4097"/>
                    <a:pt x="4930" y="4239"/>
                  </a:cubicBezTo>
                  <a:cubicBezTo>
                    <a:pt x="4882" y="4263"/>
                    <a:pt x="4811" y="4359"/>
                    <a:pt x="4834" y="4454"/>
                  </a:cubicBezTo>
                  <a:cubicBezTo>
                    <a:pt x="4864" y="4528"/>
                    <a:pt x="4922" y="4565"/>
                    <a:pt x="4990" y="4565"/>
                  </a:cubicBezTo>
                  <a:cubicBezTo>
                    <a:pt x="5031" y="4565"/>
                    <a:pt x="5076" y="4552"/>
                    <a:pt x="5120" y="4525"/>
                  </a:cubicBezTo>
                  <a:cubicBezTo>
                    <a:pt x="5358" y="4382"/>
                    <a:pt x="5644" y="4335"/>
                    <a:pt x="5906" y="4335"/>
                  </a:cubicBezTo>
                  <a:cubicBezTo>
                    <a:pt x="6811" y="4335"/>
                    <a:pt x="7525" y="5049"/>
                    <a:pt x="7525" y="5930"/>
                  </a:cubicBezTo>
                  <a:cubicBezTo>
                    <a:pt x="7549" y="6788"/>
                    <a:pt x="6811" y="7550"/>
                    <a:pt x="5906" y="7550"/>
                  </a:cubicBezTo>
                  <a:cubicBezTo>
                    <a:pt x="5025" y="7550"/>
                    <a:pt x="4311" y="6835"/>
                    <a:pt x="4311" y="5930"/>
                  </a:cubicBezTo>
                  <a:cubicBezTo>
                    <a:pt x="4311" y="5597"/>
                    <a:pt x="4406" y="5311"/>
                    <a:pt x="4572" y="5049"/>
                  </a:cubicBezTo>
                  <a:cubicBezTo>
                    <a:pt x="4644" y="4978"/>
                    <a:pt x="4596" y="4859"/>
                    <a:pt x="4549" y="4811"/>
                  </a:cubicBezTo>
                  <a:cubicBezTo>
                    <a:pt x="4504" y="4778"/>
                    <a:pt x="4455" y="4760"/>
                    <a:pt x="4410" y="4760"/>
                  </a:cubicBezTo>
                  <a:cubicBezTo>
                    <a:pt x="4358" y="4760"/>
                    <a:pt x="4312" y="4784"/>
                    <a:pt x="4287" y="4835"/>
                  </a:cubicBezTo>
                  <a:cubicBezTo>
                    <a:pt x="4096" y="5097"/>
                    <a:pt x="3977" y="5430"/>
                    <a:pt x="3953" y="5764"/>
                  </a:cubicBezTo>
                  <a:lnTo>
                    <a:pt x="3048" y="5764"/>
                  </a:lnTo>
                  <a:cubicBezTo>
                    <a:pt x="3001" y="5764"/>
                    <a:pt x="2929" y="5787"/>
                    <a:pt x="2905" y="5811"/>
                  </a:cubicBezTo>
                  <a:lnTo>
                    <a:pt x="2453" y="6430"/>
                  </a:lnTo>
                  <a:lnTo>
                    <a:pt x="2024" y="5811"/>
                  </a:lnTo>
                  <a:cubicBezTo>
                    <a:pt x="1977" y="5764"/>
                    <a:pt x="1929" y="5764"/>
                    <a:pt x="1858" y="5764"/>
                  </a:cubicBezTo>
                  <a:lnTo>
                    <a:pt x="286" y="5764"/>
                  </a:lnTo>
                  <a:lnTo>
                    <a:pt x="286" y="667"/>
                  </a:lnTo>
                  <a:cubicBezTo>
                    <a:pt x="286" y="524"/>
                    <a:pt x="405" y="358"/>
                    <a:pt x="595" y="358"/>
                  </a:cubicBezTo>
                  <a:close/>
                  <a:moveTo>
                    <a:pt x="3977" y="6073"/>
                  </a:moveTo>
                  <a:cubicBezTo>
                    <a:pt x="4072" y="7026"/>
                    <a:pt x="4811" y="7788"/>
                    <a:pt x="5763" y="7859"/>
                  </a:cubicBezTo>
                  <a:lnTo>
                    <a:pt x="5763" y="8764"/>
                  </a:lnTo>
                  <a:cubicBezTo>
                    <a:pt x="5763" y="8812"/>
                    <a:pt x="5787" y="8883"/>
                    <a:pt x="5835" y="8907"/>
                  </a:cubicBezTo>
                  <a:lnTo>
                    <a:pt x="6454" y="9360"/>
                  </a:lnTo>
                  <a:lnTo>
                    <a:pt x="5835" y="9812"/>
                  </a:lnTo>
                  <a:cubicBezTo>
                    <a:pt x="5763" y="9836"/>
                    <a:pt x="5763" y="9883"/>
                    <a:pt x="5763" y="9955"/>
                  </a:cubicBezTo>
                  <a:lnTo>
                    <a:pt x="5763" y="11479"/>
                  </a:lnTo>
                  <a:lnTo>
                    <a:pt x="619" y="11479"/>
                  </a:lnTo>
                  <a:cubicBezTo>
                    <a:pt x="476" y="11479"/>
                    <a:pt x="310" y="11360"/>
                    <a:pt x="310" y="11169"/>
                  </a:cubicBezTo>
                  <a:lnTo>
                    <a:pt x="310" y="6073"/>
                  </a:lnTo>
                  <a:lnTo>
                    <a:pt x="1810" y="6073"/>
                  </a:lnTo>
                  <a:lnTo>
                    <a:pt x="2286" y="6764"/>
                  </a:lnTo>
                  <a:cubicBezTo>
                    <a:pt x="2334" y="6835"/>
                    <a:pt x="2405" y="6859"/>
                    <a:pt x="2501" y="6859"/>
                  </a:cubicBezTo>
                  <a:cubicBezTo>
                    <a:pt x="2572" y="6859"/>
                    <a:pt x="2643" y="6811"/>
                    <a:pt x="2691" y="6764"/>
                  </a:cubicBezTo>
                  <a:lnTo>
                    <a:pt x="3167" y="6073"/>
                  </a:lnTo>
                  <a:close/>
                  <a:moveTo>
                    <a:pt x="619" y="0"/>
                  </a:moveTo>
                  <a:cubicBezTo>
                    <a:pt x="262" y="0"/>
                    <a:pt x="0" y="310"/>
                    <a:pt x="0" y="643"/>
                  </a:cubicBezTo>
                  <a:lnTo>
                    <a:pt x="0" y="11622"/>
                  </a:lnTo>
                  <a:cubicBezTo>
                    <a:pt x="0" y="11717"/>
                    <a:pt x="72" y="11789"/>
                    <a:pt x="167" y="11789"/>
                  </a:cubicBezTo>
                  <a:lnTo>
                    <a:pt x="9312" y="11789"/>
                  </a:lnTo>
                  <a:cubicBezTo>
                    <a:pt x="9454" y="11646"/>
                    <a:pt x="9359" y="11479"/>
                    <a:pt x="9216" y="11479"/>
                  </a:cubicBezTo>
                  <a:lnTo>
                    <a:pt x="6097" y="11479"/>
                  </a:lnTo>
                  <a:lnTo>
                    <a:pt x="6097" y="10050"/>
                  </a:lnTo>
                  <a:lnTo>
                    <a:pt x="6787" y="9574"/>
                  </a:lnTo>
                  <a:cubicBezTo>
                    <a:pt x="6835" y="9502"/>
                    <a:pt x="6859" y="9455"/>
                    <a:pt x="6859" y="9360"/>
                  </a:cubicBezTo>
                  <a:cubicBezTo>
                    <a:pt x="6859" y="9264"/>
                    <a:pt x="6835" y="9217"/>
                    <a:pt x="6787" y="9145"/>
                  </a:cubicBezTo>
                  <a:lnTo>
                    <a:pt x="6097" y="8669"/>
                  </a:lnTo>
                  <a:lnTo>
                    <a:pt x="6097" y="7859"/>
                  </a:lnTo>
                  <a:cubicBezTo>
                    <a:pt x="7049" y="7764"/>
                    <a:pt x="7787" y="7026"/>
                    <a:pt x="7883" y="6073"/>
                  </a:cubicBezTo>
                  <a:lnTo>
                    <a:pt x="8764" y="6073"/>
                  </a:lnTo>
                  <a:cubicBezTo>
                    <a:pt x="8835" y="6073"/>
                    <a:pt x="8883" y="6049"/>
                    <a:pt x="8931" y="6026"/>
                  </a:cubicBezTo>
                  <a:lnTo>
                    <a:pt x="9359" y="5383"/>
                  </a:lnTo>
                  <a:lnTo>
                    <a:pt x="9812" y="6026"/>
                  </a:lnTo>
                  <a:cubicBezTo>
                    <a:pt x="9835" y="6073"/>
                    <a:pt x="9907" y="6073"/>
                    <a:pt x="9955" y="6073"/>
                  </a:cubicBezTo>
                  <a:lnTo>
                    <a:pt x="11550" y="6073"/>
                  </a:lnTo>
                  <a:lnTo>
                    <a:pt x="11550" y="11265"/>
                  </a:lnTo>
                  <a:cubicBezTo>
                    <a:pt x="11550" y="11336"/>
                    <a:pt x="11455" y="11431"/>
                    <a:pt x="11360" y="11431"/>
                  </a:cubicBezTo>
                  <a:lnTo>
                    <a:pt x="10026" y="11431"/>
                  </a:lnTo>
                  <a:cubicBezTo>
                    <a:pt x="10002" y="11431"/>
                    <a:pt x="9955" y="11431"/>
                    <a:pt x="9931" y="11455"/>
                  </a:cubicBezTo>
                  <a:cubicBezTo>
                    <a:pt x="9812" y="11622"/>
                    <a:pt x="9931" y="11765"/>
                    <a:pt x="10050" y="11765"/>
                  </a:cubicBezTo>
                  <a:lnTo>
                    <a:pt x="11241" y="11765"/>
                  </a:lnTo>
                  <a:cubicBezTo>
                    <a:pt x="11598" y="11765"/>
                    <a:pt x="11860" y="11455"/>
                    <a:pt x="11860" y="11146"/>
                  </a:cubicBezTo>
                  <a:lnTo>
                    <a:pt x="11860" y="596"/>
                  </a:lnTo>
                  <a:cubicBezTo>
                    <a:pt x="11836" y="310"/>
                    <a:pt x="11574" y="0"/>
                    <a:pt x="112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06"/>
            <p:cNvSpPr/>
            <p:nvPr/>
          </p:nvSpPr>
          <p:spPr>
            <a:xfrm>
              <a:off x="4512412" y="3156271"/>
              <a:ext cx="59690" cy="10674"/>
            </a:xfrm>
            <a:custGeom>
              <a:avLst/>
              <a:gdLst/>
              <a:ahLst/>
              <a:cxnLst/>
              <a:rect l="l" t="t" r="r" b="b"/>
              <a:pathLst>
                <a:path w="2002" h="358" extrusionOk="0">
                  <a:moveTo>
                    <a:pt x="215" y="0"/>
                  </a:moveTo>
                  <a:cubicBezTo>
                    <a:pt x="120" y="0"/>
                    <a:pt x="72" y="48"/>
                    <a:pt x="24" y="143"/>
                  </a:cubicBezTo>
                  <a:cubicBezTo>
                    <a:pt x="1" y="262"/>
                    <a:pt x="96" y="358"/>
                    <a:pt x="215" y="358"/>
                  </a:cubicBezTo>
                  <a:lnTo>
                    <a:pt x="1787" y="358"/>
                  </a:lnTo>
                  <a:cubicBezTo>
                    <a:pt x="1882" y="358"/>
                    <a:pt x="1930" y="286"/>
                    <a:pt x="1953" y="191"/>
                  </a:cubicBezTo>
                  <a:cubicBezTo>
                    <a:pt x="2001" y="72"/>
                    <a:pt x="1906" y="0"/>
                    <a:pt x="17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06"/>
            <p:cNvSpPr/>
            <p:nvPr/>
          </p:nvSpPr>
          <p:spPr>
            <a:xfrm>
              <a:off x="4525203" y="3177560"/>
              <a:ext cx="34108" cy="10674"/>
            </a:xfrm>
            <a:custGeom>
              <a:avLst/>
              <a:gdLst/>
              <a:ahLst/>
              <a:cxnLst/>
              <a:rect l="l" t="t" r="r" b="b"/>
              <a:pathLst>
                <a:path w="1144" h="358" extrusionOk="0">
                  <a:moveTo>
                    <a:pt x="191" y="1"/>
                  </a:moveTo>
                  <a:cubicBezTo>
                    <a:pt x="119" y="1"/>
                    <a:pt x="48" y="48"/>
                    <a:pt x="24" y="144"/>
                  </a:cubicBezTo>
                  <a:cubicBezTo>
                    <a:pt x="0" y="263"/>
                    <a:pt x="72" y="358"/>
                    <a:pt x="191" y="358"/>
                  </a:cubicBezTo>
                  <a:lnTo>
                    <a:pt x="977" y="358"/>
                  </a:lnTo>
                  <a:cubicBezTo>
                    <a:pt x="1072" y="358"/>
                    <a:pt x="1120" y="287"/>
                    <a:pt x="1143" y="191"/>
                  </a:cubicBezTo>
                  <a:cubicBezTo>
                    <a:pt x="1143" y="72"/>
                    <a:pt x="1072" y="1"/>
                    <a:pt x="9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06"/>
            <p:cNvSpPr/>
            <p:nvPr/>
          </p:nvSpPr>
          <p:spPr>
            <a:xfrm>
              <a:off x="4410175" y="3229409"/>
              <a:ext cx="90190" cy="10674"/>
            </a:xfrm>
            <a:custGeom>
              <a:avLst/>
              <a:gdLst/>
              <a:ahLst/>
              <a:cxnLst/>
              <a:rect l="l" t="t" r="r" b="b"/>
              <a:pathLst>
                <a:path w="3025" h="358" extrusionOk="0">
                  <a:moveTo>
                    <a:pt x="215" y="0"/>
                  </a:moveTo>
                  <a:cubicBezTo>
                    <a:pt x="119" y="0"/>
                    <a:pt x="72" y="72"/>
                    <a:pt x="48" y="167"/>
                  </a:cubicBezTo>
                  <a:cubicBezTo>
                    <a:pt x="0" y="286"/>
                    <a:pt x="96" y="357"/>
                    <a:pt x="215" y="357"/>
                  </a:cubicBezTo>
                  <a:lnTo>
                    <a:pt x="2834" y="357"/>
                  </a:lnTo>
                  <a:cubicBezTo>
                    <a:pt x="2930" y="357"/>
                    <a:pt x="2977" y="310"/>
                    <a:pt x="3001" y="215"/>
                  </a:cubicBezTo>
                  <a:cubicBezTo>
                    <a:pt x="3025" y="119"/>
                    <a:pt x="2953" y="0"/>
                    <a:pt x="28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06"/>
            <p:cNvSpPr/>
            <p:nvPr/>
          </p:nvSpPr>
          <p:spPr>
            <a:xfrm>
              <a:off x="4410175" y="3252128"/>
              <a:ext cx="90190" cy="10674"/>
            </a:xfrm>
            <a:custGeom>
              <a:avLst/>
              <a:gdLst/>
              <a:ahLst/>
              <a:cxnLst/>
              <a:rect l="l" t="t" r="r" b="b"/>
              <a:pathLst>
                <a:path w="3025" h="358" extrusionOk="0">
                  <a:moveTo>
                    <a:pt x="215" y="0"/>
                  </a:moveTo>
                  <a:cubicBezTo>
                    <a:pt x="119" y="0"/>
                    <a:pt x="72" y="48"/>
                    <a:pt x="48" y="143"/>
                  </a:cubicBezTo>
                  <a:cubicBezTo>
                    <a:pt x="0" y="262"/>
                    <a:pt x="96" y="358"/>
                    <a:pt x="215" y="358"/>
                  </a:cubicBezTo>
                  <a:lnTo>
                    <a:pt x="2834" y="358"/>
                  </a:lnTo>
                  <a:cubicBezTo>
                    <a:pt x="2930" y="358"/>
                    <a:pt x="2977" y="286"/>
                    <a:pt x="3001" y="191"/>
                  </a:cubicBezTo>
                  <a:cubicBezTo>
                    <a:pt x="3025" y="119"/>
                    <a:pt x="2953" y="0"/>
                    <a:pt x="28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06"/>
            <p:cNvSpPr/>
            <p:nvPr/>
          </p:nvSpPr>
          <p:spPr>
            <a:xfrm>
              <a:off x="4430062" y="3274132"/>
              <a:ext cx="50417" cy="10674"/>
            </a:xfrm>
            <a:custGeom>
              <a:avLst/>
              <a:gdLst/>
              <a:ahLst/>
              <a:cxnLst/>
              <a:rect l="l" t="t" r="r" b="b"/>
              <a:pathLst>
                <a:path w="1691" h="358" extrusionOk="0">
                  <a:moveTo>
                    <a:pt x="215" y="1"/>
                  </a:moveTo>
                  <a:cubicBezTo>
                    <a:pt x="119" y="1"/>
                    <a:pt x="48" y="48"/>
                    <a:pt x="24" y="143"/>
                  </a:cubicBezTo>
                  <a:cubicBezTo>
                    <a:pt x="0" y="262"/>
                    <a:pt x="95" y="358"/>
                    <a:pt x="215" y="358"/>
                  </a:cubicBezTo>
                  <a:lnTo>
                    <a:pt x="1524" y="358"/>
                  </a:lnTo>
                  <a:cubicBezTo>
                    <a:pt x="1596" y="358"/>
                    <a:pt x="1667" y="286"/>
                    <a:pt x="1691" y="215"/>
                  </a:cubicBezTo>
                  <a:cubicBezTo>
                    <a:pt x="1691" y="96"/>
                    <a:pt x="1596" y="1"/>
                    <a:pt x="15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06"/>
            <p:cNvSpPr/>
            <p:nvPr/>
          </p:nvSpPr>
          <p:spPr>
            <a:xfrm>
              <a:off x="4583432" y="3229409"/>
              <a:ext cx="90190" cy="10674"/>
            </a:xfrm>
            <a:custGeom>
              <a:avLst/>
              <a:gdLst/>
              <a:ahLst/>
              <a:cxnLst/>
              <a:rect l="l" t="t" r="r" b="b"/>
              <a:pathLst>
                <a:path w="3025" h="358" extrusionOk="0">
                  <a:moveTo>
                    <a:pt x="214" y="0"/>
                  </a:moveTo>
                  <a:cubicBezTo>
                    <a:pt x="119" y="0"/>
                    <a:pt x="72" y="72"/>
                    <a:pt x="24" y="167"/>
                  </a:cubicBezTo>
                  <a:cubicBezTo>
                    <a:pt x="0" y="286"/>
                    <a:pt x="95" y="357"/>
                    <a:pt x="214" y="357"/>
                  </a:cubicBezTo>
                  <a:lnTo>
                    <a:pt x="2834" y="357"/>
                  </a:lnTo>
                  <a:cubicBezTo>
                    <a:pt x="2929" y="357"/>
                    <a:pt x="2977" y="310"/>
                    <a:pt x="3001" y="215"/>
                  </a:cubicBezTo>
                  <a:cubicBezTo>
                    <a:pt x="3025" y="95"/>
                    <a:pt x="2953" y="0"/>
                    <a:pt x="28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06"/>
            <p:cNvSpPr/>
            <p:nvPr/>
          </p:nvSpPr>
          <p:spPr>
            <a:xfrm>
              <a:off x="4583432" y="3252128"/>
              <a:ext cx="90190" cy="10674"/>
            </a:xfrm>
            <a:custGeom>
              <a:avLst/>
              <a:gdLst/>
              <a:ahLst/>
              <a:cxnLst/>
              <a:rect l="l" t="t" r="r" b="b"/>
              <a:pathLst>
                <a:path w="3025" h="358" extrusionOk="0">
                  <a:moveTo>
                    <a:pt x="214" y="0"/>
                  </a:moveTo>
                  <a:cubicBezTo>
                    <a:pt x="119" y="0"/>
                    <a:pt x="72" y="48"/>
                    <a:pt x="24" y="143"/>
                  </a:cubicBezTo>
                  <a:cubicBezTo>
                    <a:pt x="0" y="262"/>
                    <a:pt x="95" y="358"/>
                    <a:pt x="214" y="358"/>
                  </a:cubicBezTo>
                  <a:lnTo>
                    <a:pt x="2834" y="358"/>
                  </a:lnTo>
                  <a:cubicBezTo>
                    <a:pt x="2929" y="358"/>
                    <a:pt x="2977" y="286"/>
                    <a:pt x="3001" y="191"/>
                  </a:cubicBezTo>
                  <a:cubicBezTo>
                    <a:pt x="3025" y="72"/>
                    <a:pt x="2953" y="0"/>
                    <a:pt x="28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06"/>
            <p:cNvSpPr/>
            <p:nvPr/>
          </p:nvSpPr>
          <p:spPr>
            <a:xfrm>
              <a:off x="4603289" y="3274132"/>
              <a:ext cx="50447" cy="10674"/>
            </a:xfrm>
            <a:custGeom>
              <a:avLst/>
              <a:gdLst/>
              <a:ahLst/>
              <a:cxnLst/>
              <a:rect l="l" t="t" r="r" b="b"/>
              <a:pathLst>
                <a:path w="1692" h="358" extrusionOk="0">
                  <a:moveTo>
                    <a:pt x="191" y="1"/>
                  </a:moveTo>
                  <a:cubicBezTo>
                    <a:pt x="120" y="1"/>
                    <a:pt x="49" y="48"/>
                    <a:pt x="25" y="143"/>
                  </a:cubicBezTo>
                  <a:cubicBezTo>
                    <a:pt x="1" y="262"/>
                    <a:pt x="72" y="358"/>
                    <a:pt x="191" y="358"/>
                  </a:cubicBezTo>
                  <a:lnTo>
                    <a:pt x="1501" y="358"/>
                  </a:lnTo>
                  <a:cubicBezTo>
                    <a:pt x="1597" y="358"/>
                    <a:pt x="1668" y="286"/>
                    <a:pt x="1692" y="215"/>
                  </a:cubicBezTo>
                  <a:cubicBezTo>
                    <a:pt x="1692" y="96"/>
                    <a:pt x="1597" y="1"/>
                    <a:pt x="15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06"/>
            <p:cNvSpPr/>
            <p:nvPr/>
          </p:nvSpPr>
          <p:spPr>
            <a:xfrm>
              <a:off x="4583432" y="3058984"/>
              <a:ext cx="89475" cy="10674"/>
            </a:xfrm>
            <a:custGeom>
              <a:avLst/>
              <a:gdLst/>
              <a:ahLst/>
              <a:cxnLst/>
              <a:rect l="l" t="t" r="r" b="b"/>
              <a:pathLst>
                <a:path w="3001" h="358" extrusionOk="0">
                  <a:moveTo>
                    <a:pt x="214" y="1"/>
                  </a:moveTo>
                  <a:cubicBezTo>
                    <a:pt x="119" y="1"/>
                    <a:pt x="72" y="72"/>
                    <a:pt x="24" y="167"/>
                  </a:cubicBezTo>
                  <a:cubicBezTo>
                    <a:pt x="0" y="287"/>
                    <a:pt x="95" y="358"/>
                    <a:pt x="214" y="358"/>
                  </a:cubicBezTo>
                  <a:lnTo>
                    <a:pt x="2834" y="358"/>
                  </a:lnTo>
                  <a:cubicBezTo>
                    <a:pt x="2929" y="358"/>
                    <a:pt x="2977" y="310"/>
                    <a:pt x="3001" y="215"/>
                  </a:cubicBezTo>
                  <a:cubicBezTo>
                    <a:pt x="3001" y="96"/>
                    <a:pt x="2929" y="1"/>
                    <a:pt x="2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06"/>
            <p:cNvSpPr/>
            <p:nvPr/>
          </p:nvSpPr>
          <p:spPr>
            <a:xfrm>
              <a:off x="4583432" y="3081703"/>
              <a:ext cx="89475" cy="10704"/>
            </a:xfrm>
            <a:custGeom>
              <a:avLst/>
              <a:gdLst/>
              <a:ahLst/>
              <a:cxnLst/>
              <a:rect l="l" t="t" r="r" b="b"/>
              <a:pathLst>
                <a:path w="3001" h="359" extrusionOk="0">
                  <a:moveTo>
                    <a:pt x="214" y="1"/>
                  </a:moveTo>
                  <a:cubicBezTo>
                    <a:pt x="119" y="1"/>
                    <a:pt x="72" y="48"/>
                    <a:pt x="24" y="144"/>
                  </a:cubicBezTo>
                  <a:cubicBezTo>
                    <a:pt x="0" y="263"/>
                    <a:pt x="95" y="358"/>
                    <a:pt x="214" y="358"/>
                  </a:cubicBezTo>
                  <a:lnTo>
                    <a:pt x="2834" y="358"/>
                  </a:lnTo>
                  <a:cubicBezTo>
                    <a:pt x="2929" y="358"/>
                    <a:pt x="2977" y="287"/>
                    <a:pt x="3001" y="191"/>
                  </a:cubicBezTo>
                  <a:cubicBezTo>
                    <a:pt x="3001" y="72"/>
                    <a:pt x="2929" y="1"/>
                    <a:pt x="2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06"/>
            <p:cNvSpPr/>
            <p:nvPr/>
          </p:nvSpPr>
          <p:spPr>
            <a:xfrm>
              <a:off x="4603289" y="3103737"/>
              <a:ext cx="50447" cy="10674"/>
            </a:xfrm>
            <a:custGeom>
              <a:avLst/>
              <a:gdLst/>
              <a:ahLst/>
              <a:cxnLst/>
              <a:rect l="l" t="t" r="r" b="b"/>
              <a:pathLst>
                <a:path w="1692" h="358" extrusionOk="0">
                  <a:moveTo>
                    <a:pt x="191" y="0"/>
                  </a:moveTo>
                  <a:cubicBezTo>
                    <a:pt x="120" y="0"/>
                    <a:pt x="49" y="48"/>
                    <a:pt x="25" y="143"/>
                  </a:cubicBezTo>
                  <a:cubicBezTo>
                    <a:pt x="1" y="262"/>
                    <a:pt x="72" y="357"/>
                    <a:pt x="191" y="357"/>
                  </a:cubicBezTo>
                  <a:lnTo>
                    <a:pt x="1501" y="357"/>
                  </a:lnTo>
                  <a:cubicBezTo>
                    <a:pt x="1597" y="357"/>
                    <a:pt x="1668" y="286"/>
                    <a:pt x="1692" y="214"/>
                  </a:cubicBezTo>
                  <a:cubicBezTo>
                    <a:pt x="1692" y="95"/>
                    <a:pt x="1597" y="0"/>
                    <a:pt x="1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06"/>
            <p:cNvSpPr/>
            <p:nvPr/>
          </p:nvSpPr>
          <p:spPr>
            <a:xfrm>
              <a:off x="4412292" y="3058984"/>
              <a:ext cx="89505" cy="10674"/>
            </a:xfrm>
            <a:custGeom>
              <a:avLst/>
              <a:gdLst/>
              <a:ahLst/>
              <a:cxnLst/>
              <a:rect l="l" t="t" r="r" b="b"/>
              <a:pathLst>
                <a:path w="3002" h="358" extrusionOk="0">
                  <a:moveTo>
                    <a:pt x="215" y="1"/>
                  </a:moveTo>
                  <a:cubicBezTo>
                    <a:pt x="120" y="1"/>
                    <a:pt x="48" y="72"/>
                    <a:pt x="25" y="167"/>
                  </a:cubicBezTo>
                  <a:cubicBezTo>
                    <a:pt x="1" y="287"/>
                    <a:pt x="96" y="358"/>
                    <a:pt x="215" y="358"/>
                  </a:cubicBezTo>
                  <a:lnTo>
                    <a:pt x="2835" y="358"/>
                  </a:lnTo>
                  <a:cubicBezTo>
                    <a:pt x="2906" y="358"/>
                    <a:pt x="2978" y="310"/>
                    <a:pt x="3001" y="215"/>
                  </a:cubicBezTo>
                  <a:cubicBezTo>
                    <a:pt x="3001" y="96"/>
                    <a:pt x="2906" y="1"/>
                    <a:pt x="28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06"/>
            <p:cNvSpPr/>
            <p:nvPr/>
          </p:nvSpPr>
          <p:spPr>
            <a:xfrm>
              <a:off x="4412292" y="3081703"/>
              <a:ext cx="89505" cy="10704"/>
            </a:xfrm>
            <a:custGeom>
              <a:avLst/>
              <a:gdLst/>
              <a:ahLst/>
              <a:cxnLst/>
              <a:rect l="l" t="t" r="r" b="b"/>
              <a:pathLst>
                <a:path w="3002" h="359" extrusionOk="0">
                  <a:moveTo>
                    <a:pt x="215" y="1"/>
                  </a:moveTo>
                  <a:cubicBezTo>
                    <a:pt x="120" y="1"/>
                    <a:pt x="48" y="48"/>
                    <a:pt x="25" y="144"/>
                  </a:cubicBezTo>
                  <a:cubicBezTo>
                    <a:pt x="1" y="263"/>
                    <a:pt x="96" y="358"/>
                    <a:pt x="215" y="358"/>
                  </a:cubicBezTo>
                  <a:lnTo>
                    <a:pt x="2835" y="358"/>
                  </a:lnTo>
                  <a:cubicBezTo>
                    <a:pt x="2906" y="358"/>
                    <a:pt x="2978" y="287"/>
                    <a:pt x="3001" y="191"/>
                  </a:cubicBezTo>
                  <a:cubicBezTo>
                    <a:pt x="3001" y="72"/>
                    <a:pt x="2906" y="1"/>
                    <a:pt x="28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06"/>
            <p:cNvSpPr/>
            <p:nvPr/>
          </p:nvSpPr>
          <p:spPr>
            <a:xfrm>
              <a:off x="4431463" y="3103737"/>
              <a:ext cx="51163" cy="10674"/>
            </a:xfrm>
            <a:custGeom>
              <a:avLst/>
              <a:gdLst/>
              <a:ahLst/>
              <a:cxnLst/>
              <a:rect l="l" t="t" r="r" b="b"/>
              <a:pathLst>
                <a:path w="1716" h="358" extrusionOk="0">
                  <a:moveTo>
                    <a:pt x="215" y="0"/>
                  </a:moveTo>
                  <a:cubicBezTo>
                    <a:pt x="120" y="0"/>
                    <a:pt x="72" y="48"/>
                    <a:pt x="48" y="143"/>
                  </a:cubicBezTo>
                  <a:cubicBezTo>
                    <a:pt x="1" y="262"/>
                    <a:pt x="96" y="357"/>
                    <a:pt x="215" y="357"/>
                  </a:cubicBezTo>
                  <a:lnTo>
                    <a:pt x="1525" y="357"/>
                  </a:lnTo>
                  <a:cubicBezTo>
                    <a:pt x="1620" y="357"/>
                    <a:pt x="1668" y="286"/>
                    <a:pt x="1692" y="214"/>
                  </a:cubicBezTo>
                  <a:cubicBezTo>
                    <a:pt x="1715" y="95"/>
                    <a:pt x="1620" y="0"/>
                    <a:pt x="15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106"/>
          <p:cNvGrpSpPr/>
          <p:nvPr/>
        </p:nvGrpSpPr>
        <p:grpSpPr>
          <a:xfrm>
            <a:off x="4769244" y="2994285"/>
            <a:ext cx="352920" cy="354441"/>
            <a:chOff x="4959731" y="2994285"/>
            <a:chExt cx="352920" cy="354441"/>
          </a:xfrm>
        </p:grpSpPr>
        <p:sp>
          <p:nvSpPr>
            <p:cNvPr id="11950" name="Google Shape;11950;p106"/>
            <p:cNvSpPr/>
            <p:nvPr/>
          </p:nvSpPr>
          <p:spPr>
            <a:xfrm>
              <a:off x="4963995" y="3319570"/>
              <a:ext cx="343678" cy="23464"/>
            </a:xfrm>
            <a:custGeom>
              <a:avLst/>
              <a:gdLst/>
              <a:ahLst/>
              <a:cxnLst/>
              <a:rect l="l" t="t" r="r" b="b"/>
              <a:pathLst>
                <a:path w="11527" h="787" extrusionOk="0">
                  <a:moveTo>
                    <a:pt x="120" y="1"/>
                  </a:moveTo>
                  <a:cubicBezTo>
                    <a:pt x="72" y="1"/>
                    <a:pt x="1" y="48"/>
                    <a:pt x="1" y="120"/>
                  </a:cubicBezTo>
                  <a:lnTo>
                    <a:pt x="1" y="667"/>
                  </a:lnTo>
                  <a:cubicBezTo>
                    <a:pt x="1" y="739"/>
                    <a:pt x="72" y="787"/>
                    <a:pt x="120" y="787"/>
                  </a:cubicBezTo>
                  <a:lnTo>
                    <a:pt x="11408" y="787"/>
                  </a:lnTo>
                  <a:cubicBezTo>
                    <a:pt x="11479" y="787"/>
                    <a:pt x="11527" y="739"/>
                    <a:pt x="11527" y="667"/>
                  </a:cubicBezTo>
                  <a:lnTo>
                    <a:pt x="11527" y="120"/>
                  </a:lnTo>
                  <a:cubicBezTo>
                    <a:pt x="11527" y="48"/>
                    <a:pt x="11479" y="1"/>
                    <a:pt x="11408"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06"/>
            <p:cNvSpPr/>
            <p:nvPr/>
          </p:nvSpPr>
          <p:spPr>
            <a:xfrm>
              <a:off x="5289907" y="3318169"/>
              <a:ext cx="17770" cy="24150"/>
            </a:xfrm>
            <a:custGeom>
              <a:avLst/>
              <a:gdLst/>
              <a:ahLst/>
              <a:cxnLst/>
              <a:rect l="l" t="t" r="r" b="b"/>
              <a:pathLst>
                <a:path w="596" h="810" extrusionOk="0">
                  <a:moveTo>
                    <a:pt x="1" y="0"/>
                  </a:moveTo>
                  <a:cubicBezTo>
                    <a:pt x="72" y="0"/>
                    <a:pt x="120" y="71"/>
                    <a:pt x="120" y="119"/>
                  </a:cubicBezTo>
                  <a:lnTo>
                    <a:pt x="120" y="691"/>
                  </a:lnTo>
                  <a:cubicBezTo>
                    <a:pt x="120" y="738"/>
                    <a:pt x="72" y="810"/>
                    <a:pt x="1" y="810"/>
                  </a:cubicBezTo>
                  <a:lnTo>
                    <a:pt x="477" y="810"/>
                  </a:lnTo>
                  <a:cubicBezTo>
                    <a:pt x="548" y="810"/>
                    <a:pt x="596" y="762"/>
                    <a:pt x="596" y="691"/>
                  </a:cubicBezTo>
                  <a:lnTo>
                    <a:pt x="596" y="119"/>
                  </a:lnTo>
                  <a:cubicBezTo>
                    <a:pt x="596" y="71"/>
                    <a:pt x="548" y="0"/>
                    <a:pt x="47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06"/>
            <p:cNvSpPr/>
            <p:nvPr/>
          </p:nvSpPr>
          <p:spPr>
            <a:xfrm>
              <a:off x="5009434" y="3028453"/>
              <a:ext cx="68187" cy="289742"/>
            </a:xfrm>
            <a:custGeom>
              <a:avLst/>
              <a:gdLst/>
              <a:ahLst/>
              <a:cxnLst/>
              <a:rect l="l" t="t" r="r" b="b"/>
              <a:pathLst>
                <a:path w="2287" h="9718" extrusionOk="0">
                  <a:moveTo>
                    <a:pt x="72" y="1"/>
                  </a:moveTo>
                  <a:cubicBezTo>
                    <a:pt x="25" y="1"/>
                    <a:pt x="1" y="25"/>
                    <a:pt x="1" y="48"/>
                  </a:cubicBezTo>
                  <a:lnTo>
                    <a:pt x="1" y="9717"/>
                  </a:lnTo>
                  <a:lnTo>
                    <a:pt x="2287" y="9717"/>
                  </a:lnTo>
                  <a:lnTo>
                    <a:pt x="2287" y="48"/>
                  </a:lnTo>
                  <a:cubicBezTo>
                    <a:pt x="2287" y="25"/>
                    <a:pt x="2263" y="1"/>
                    <a:pt x="2239"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06"/>
            <p:cNvSpPr/>
            <p:nvPr/>
          </p:nvSpPr>
          <p:spPr>
            <a:xfrm>
              <a:off x="5112386" y="3139933"/>
              <a:ext cx="68217" cy="178264"/>
            </a:xfrm>
            <a:custGeom>
              <a:avLst/>
              <a:gdLst/>
              <a:ahLst/>
              <a:cxnLst/>
              <a:rect l="l" t="t" r="r" b="b"/>
              <a:pathLst>
                <a:path w="2288" h="5979" extrusionOk="0">
                  <a:moveTo>
                    <a:pt x="72" y="1"/>
                  </a:moveTo>
                  <a:cubicBezTo>
                    <a:pt x="25" y="1"/>
                    <a:pt x="1" y="24"/>
                    <a:pt x="1" y="72"/>
                  </a:cubicBezTo>
                  <a:lnTo>
                    <a:pt x="1" y="5978"/>
                  </a:lnTo>
                  <a:lnTo>
                    <a:pt x="2287" y="5978"/>
                  </a:lnTo>
                  <a:lnTo>
                    <a:pt x="2287" y="72"/>
                  </a:lnTo>
                  <a:cubicBezTo>
                    <a:pt x="2287" y="24"/>
                    <a:pt x="2263" y="1"/>
                    <a:pt x="223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06"/>
            <p:cNvSpPr/>
            <p:nvPr/>
          </p:nvSpPr>
          <p:spPr>
            <a:xfrm>
              <a:off x="5216054" y="3215187"/>
              <a:ext cx="68902" cy="103011"/>
            </a:xfrm>
            <a:custGeom>
              <a:avLst/>
              <a:gdLst/>
              <a:ahLst/>
              <a:cxnLst/>
              <a:rect l="l" t="t" r="r" b="b"/>
              <a:pathLst>
                <a:path w="2311" h="3455" extrusionOk="0">
                  <a:moveTo>
                    <a:pt x="72" y="1"/>
                  </a:moveTo>
                  <a:cubicBezTo>
                    <a:pt x="48" y="1"/>
                    <a:pt x="1" y="49"/>
                    <a:pt x="1" y="72"/>
                  </a:cubicBezTo>
                  <a:lnTo>
                    <a:pt x="1" y="3454"/>
                  </a:lnTo>
                  <a:lnTo>
                    <a:pt x="2311" y="3454"/>
                  </a:lnTo>
                  <a:lnTo>
                    <a:pt x="2311" y="72"/>
                  </a:lnTo>
                  <a:cubicBezTo>
                    <a:pt x="2311" y="49"/>
                    <a:pt x="2263" y="1"/>
                    <a:pt x="22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06"/>
            <p:cNvSpPr/>
            <p:nvPr/>
          </p:nvSpPr>
          <p:spPr>
            <a:xfrm>
              <a:off x="5061998" y="3028900"/>
              <a:ext cx="15623" cy="290696"/>
            </a:xfrm>
            <a:custGeom>
              <a:avLst/>
              <a:gdLst/>
              <a:ahLst/>
              <a:cxnLst/>
              <a:rect l="l" t="t" r="r" b="b"/>
              <a:pathLst>
                <a:path w="524" h="9750" extrusionOk="0">
                  <a:moveTo>
                    <a:pt x="495" y="0"/>
                  </a:moveTo>
                  <a:cubicBezTo>
                    <a:pt x="489" y="0"/>
                    <a:pt x="483" y="3"/>
                    <a:pt x="476" y="10"/>
                  </a:cubicBezTo>
                  <a:lnTo>
                    <a:pt x="0" y="10"/>
                  </a:lnTo>
                  <a:cubicBezTo>
                    <a:pt x="24" y="10"/>
                    <a:pt x="48" y="33"/>
                    <a:pt x="48" y="57"/>
                  </a:cubicBezTo>
                  <a:lnTo>
                    <a:pt x="48" y="9750"/>
                  </a:lnTo>
                  <a:lnTo>
                    <a:pt x="524" y="9750"/>
                  </a:lnTo>
                  <a:lnTo>
                    <a:pt x="524" y="57"/>
                  </a:lnTo>
                  <a:cubicBezTo>
                    <a:pt x="524" y="22"/>
                    <a:pt x="511" y="0"/>
                    <a:pt x="495"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06"/>
            <p:cNvSpPr/>
            <p:nvPr/>
          </p:nvSpPr>
          <p:spPr>
            <a:xfrm>
              <a:off x="5164950" y="3140648"/>
              <a:ext cx="15653" cy="178950"/>
            </a:xfrm>
            <a:custGeom>
              <a:avLst/>
              <a:gdLst/>
              <a:ahLst/>
              <a:cxnLst/>
              <a:rect l="l" t="t" r="r" b="b"/>
              <a:pathLst>
                <a:path w="525" h="6002" extrusionOk="0">
                  <a:moveTo>
                    <a:pt x="0" y="0"/>
                  </a:moveTo>
                  <a:cubicBezTo>
                    <a:pt x="24" y="0"/>
                    <a:pt x="48" y="48"/>
                    <a:pt x="48" y="72"/>
                  </a:cubicBezTo>
                  <a:lnTo>
                    <a:pt x="48" y="6002"/>
                  </a:lnTo>
                  <a:lnTo>
                    <a:pt x="524" y="6002"/>
                  </a:lnTo>
                  <a:lnTo>
                    <a:pt x="524" y="72"/>
                  </a:lnTo>
                  <a:cubicBezTo>
                    <a:pt x="524" y="48"/>
                    <a:pt x="500" y="0"/>
                    <a:pt x="47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06"/>
            <p:cNvSpPr/>
            <p:nvPr/>
          </p:nvSpPr>
          <p:spPr>
            <a:xfrm>
              <a:off x="5267903" y="3215187"/>
              <a:ext cx="15653" cy="103011"/>
            </a:xfrm>
            <a:custGeom>
              <a:avLst/>
              <a:gdLst/>
              <a:ahLst/>
              <a:cxnLst/>
              <a:rect l="l" t="t" r="r" b="b"/>
              <a:pathLst>
                <a:path w="525" h="3455" extrusionOk="0">
                  <a:moveTo>
                    <a:pt x="0" y="1"/>
                  </a:moveTo>
                  <a:cubicBezTo>
                    <a:pt x="24" y="1"/>
                    <a:pt x="48" y="49"/>
                    <a:pt x="48" y="72"/>
                  </a:cubicBezTo>
                  <a:lnTo>
                    <a:pt x="48" y="3454"/>
                  </a:lnTo>
                  <a:lnTo>
                    <a:pt x="524" y="3454"/>
                  </a:lnTo>
                  <a:lnTo>
                    <a:pt x="524" y="72"/>
                  </a:lnTo>
                  <a:cubicBezTo>
                    <a:pt x="524" y="49"/>
                    <a:pt x="500" y="1"/>
                    <a:pt x="47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06"/>
            <p:cNvSpPr/>
            <p:nvPr/>
          </p:nvSpPr>
          <p:spPr>
            <a:xfrm>
              <a:off x="5091813" y="2999443"/>
              <a:ext cx="193142" cy="156857"/>
            </a:xfrm>
            <a:custGeom>
              <a:avLst/>
              <a:gdLst/>
              <a:ahLst/>
              <a:cxnLst/>
              <a:rect l="l" t="t" r="r" b="b"/>
              <a:pathLst>
                <a:path w="6478" h="5261" extrusionOk="0">
                  <a:moveTo>
                    <a:pt x="474" y="1"/>
                  </a:moveTo>
                  <a:cubicBezTo>
                    <a:pt x="361" y="1"/>
                    <a:pt x="249" y="55"/>
                    <a:pt x="167" y="164"/>
                  </a:cubicBezTo>
                  <a:cubicBezTo>
                    <a:pt x="0" y="331"/>
                    <a:pt x="48" y="569"/>
                    <a:pt x="215" y="736"/>
                  </a:cubicBezTo>
                  <a:lnTo>
                    <a:pt x="4811" y="4332"/>
                  </a:lnTo>
                  <a:cubicBezTo>
                    <a:pt x="4644" y="4355"/>
                    <a:pt x="4501" y="4498"/>
                    <a:pt x="4501" y="4665"/>
                  </a:cubicBezTo>
                  <a:cubicBezTo>
                    <a:pt x="4477" y="4856"/>
                    <a:pt x="4620" y="5070"/>
                    <a:pt x="4858" y="5094"/>
                  </a:cubicBezTo>
                  <a:lnTo>
                    <a:pt x="6002" y="5260"/>
                  </a:lnTo>
                  <a:lnTo>
                    <a:pt x="6049" y="5260"/>
                  </a:lnTo>
                  <a:cubicBezTo>
                    <a:pt x="6168" y="5260"/>
                    <a:pt x="6264" y="5189"/>
                    <a:pt x="6359" y="5141"/>
                  </a:cubicBezTo>
                  <a:cubicBezTo>
                    <a:pt x="6430" y="5070"/>
                    <a:pt x="6478" y="4951"/>
                    <a:pt x="6430" y="4808"/>
                  </a:cubicBezTo>
                  <a:lnTo>
                    <a:pt x="6192" y="3665"/>
                  </a:lnTo>
                  <a:cubicBezTo>
                    <a:pt x="6152" y="3505"/>
                    <a:pt x="5995" y="3362"/>
                    <a:pt x="5819" y="3362"/>
                  </a:cubicBezTo>
                  <a:cubicBezTo>
                    <a:pt x="5785" y="3362"/>
                    <a:pt x="5750" y="3367"/>
                    <a:pt x="5716" y="3379"/>
                  </a:cubicBezTo>
                  <a:cubicBezTo>
                    <a:pt x="5525" y="3403"/>
                    <a:pt x="5406" y="3593"/>
                    <a:pt x="5406" y="3784"/>
                  </a:cubicBezTo>
                  <a:lnTo>
                    <a:pt x="715" y="93"/>
                  </a:lnTo>
                  <a:cubicBezTo>
                    <a:pt x="643" y="31"/>
                    <a:pt x="559" y="1"/>
                    <a:pt x="474"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06"/>
            <p:cNvSpPr/>
            <p:nvPr/>
          </p:nvSpPr>
          <p:spPr>
            <a:xfrm>
              <a:off x="5094646" y="2999443"/>
              <a:ext cx="153398" cy="118216"/>
            </a:xfrm>
            <a:custGeom>
              <a:avLst/>
              <a:gdLst/>
              <a:ahLst/>
              <a:cxnLst/>
              <a:rect l="l" t="t" r="r" b="b"/>
              <a:pathLst>
                <a:path w="5145" h="3965" extrusionOk="0">
                  <a:moveTo>
                    <a:pt x="379" y="1"/>
                  </a:moveTo>
                  <a:cubicBezTo>
                    <a:pt x="266" y="1"/>
                    <a:pt x="154" y="55"/>
                    <a:pt x="72" y="164"/>
                  </a:cubicBezTo>
                  <a:cubicBezTo>
                    <a:pt x="24" y="188"/>
                    <a:pt x="1" y="212"/>
                    <a:pt x="1" y="283"/>
                  </a:cubicBezTo>
                  <a:cubicBezTo>
                    <a:pt x="96" y="283"/>
                    <a:pt x="167" y="307"/>
                    <a:pt x="263" y="378"/>
                  </a:cubicBezTo>
                  <a:lnTo>
                    <a:pt x="4835" y="3951"/>
                  </a:lnTo>
                  <a:cubicBezTo>
                    <a:pt x="4852" y="3959"/>
                    <a:pt x="4873" y="3965"/>
                    <a:pt x="4893" y="3965"/>
                  </a:cubicBezTo>
                  <a:cubicBezTo>
                    <a:pt x="4928" y="3965"/>
                    <a:pt x="4963" y="3948"/>
                    <a:pt x="4978" y="3903"/>
                  </a:cubicBezTo>
                  <a:cubicBezTo>
                    <a:pt x="5002" y="3831"/>
                    <a:pt x="5073" y="3736"/>
                    <a:pt x="5144" y="3665"/>
                  </a:cubicBezTo>
                  <a:lnTo>
                    <a:pt x="620" y="93"/>
                  </a:lnTo>
                  <a:cubicBezTo>
                    <a:pt x="548" y="31"/>
                    <a:pt x="464" y="1"/>
                    <a:pt x="379"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06"/>
            <p:cNvSpPr/>
            <p:nvPr/>
          </p:nvSpPr>
          <p:spPr>
            <a:xfrm>
              <a:off x="5253711" y="3099682"/>
              <a:ext cx="31246" cy="58736"/>
            </a:xfrm>
            <a:custGeom>
              <a:avLst/>
              <a:gdLst/>
              <a:ahLst/>
              <a:cxnLst/>
              <a:rect l="l" t="t" r="r" b="b"/>
              <a:pathLst>
                <a:path w="1048" h="1970" extrusionOk="0">
                  <a:moveTo>
                    <a:pt x="389" y="0"/>
                  </a:moveTo>
                  <a:cubicBezTo>
                    <a:pt x="355" y="0"/>
                    <a:pt x="320" y="5"/>
                    <a:pt x="286" y="17"/>
                  </a:cubicBezTo>
                  <a:cubicBezTo>
                    <a:pt x="143" y="41"/>
                    <a:pt x="48" y="136"/>
                    <a:pt x="0" y="279"/>
                  </a:cubicBezTo>
                  <a:cubicBezTo>
                    <a:pt x="214" y="279"/>
                    <a:pt x="381" y="398"/>
                    <a:pt x="405" y="612"/>
                  </a:cubicBezTo>
                  <a:lnTo>
                    <a:pt x="643" y="1732"/>
                  </a:lnTo>
                  <a:cubicBezTo>
                    <a:pt x="691" y="1827"/>
                    <a:pt x="643" y="1898"/>
                    <a:pt x="643" y="1970"/>
                  </a:cubicBezTo>
                  <a:cubicBezTo>
                    <a:pt x="762" y="1970"/>
                    <a:pt x="857" y="1922"/>
                    <a:pt x="929" y="1851"/>
                  </a:cubicBezTo>
                  <a:cubicBezTo>
                    <a:pt x="1000" y="1708"/>
                    <a:pt x="1048" y="1589"/>
                    <a:pt x="1000" y="1446"/>
                  </a:cubicBezTo>
                  <a:lnTo>
                    <a:pt x="762" y="303"/>
                  </a:lnTo>
                  <a:cubicBezTo>
                    <a:pt x="722" y="143"/>
                    <a:pt x="565" y="0"/>
                    <a:pt x="389"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06"/>
            <p:cNvSpPr/>
            <p:nvPr/>
          </p:nvSpPr>
          <p:spPr>
            <a:xfrm>
              <a:off x="4959731" y="2994285"/>
              <a:ext cx="352920" cy="354441"/>
            </a:xfrm>
            <a:custGeom>
              <a:avLst/>
              <a:gdLst/>
              <a:ahLst/>
              <a:cxnLst/>
              <a:rect l="l" t="t" r="r" b="b"/>
              <a:pathLst>
                <a:path w="11837" h="11888" extrusionOk="0">
                  <a:moveTo>
                    <a:pt x="3763" y="1337"/>
                  </a:moveTo>
                  <a:lnTo>
                    <a:pt x="3763" y="10720"/>
                  </a:lnTo>
                  <a:lnTo>
                    <a:pt x="1787" y="10720"/>
                  </a:lnTo>
                  <a:lnTo>
                    <a:pt x="1787" y="1337"/>
                  </a:lnTo>
                  <a:close/>
                  <a:moveTo>
                    <a:pt x="7240" y="5100"/>
                  </a:moveTo>
                  <a:lnTo>
                    <a:pt x="7240" y="10720"/>
                  </a:lnTo>
                  <a:lnTo>
                    <a:pt x="5264" y="10720"/>
                  </a:lnTo>
                  <a:lnTo>
                    <a:pt x="5264" y="5100"/>
                  </a:lnTo>
                  <a:close/>
                  <a:moveTo>
                    <a:pt x="10717" y="7600"/>
                  </a:moveTo>
                  <a:lnTo>
                    <a:pt x="10717" y="10720"/>
                  </a:lnTo>
                  <a:lnTo>
                    <a:pt x="8765" y="10720"/>
                  </a:lnTo>
                  <a:lnTo>
                    <a:pt x="8765" y="7600"/>
                  </a:lnTo>
                  <a:close/>
                  <a:moveTo>
                    <a:pt x="917" y="0"/>
                  </a:moveTo>
                  <a:cubicBezTo>
                    <a:pt x="815" y="0"/>
                    <a:pt x="739" y="88"/>
                    <a:pt x="739" y="194"/>
                  </a:cubicBezTo>
                  <a:lnTo>
                    <a:pt x="739" y="980"/>
                  </a:lnTo>
                  <a:lnTo>
                    <a:pt x="572" y="980"/>
                  </a:lnTo>
                  <a:cubicBezTo>
                    <a:pt x="477" y="980"/>
                    <a:pt x="382" y="1075"/>
                    <a:pt x="382" y="1171"/>
                  </a:cubicBezTo>
                  <a:cubicBezTo>
                    <a:pt x="382" y="1266"/>
                    <a:pt x="477" y="1313"/>
                    <a:pt x="549" y="1313"/>
                  </a:cubicBezTo>
                  <a:lnTo>
                    <a:pt x="739" y="1313"/>
                  </a:lnTo>
                  <a:lnTo>
                    <a:pt x="739" y="2218"/>
                  </a:lnTo>
                  <a:lnTo>
                    <a:pt x="549" y="2218"/>
                  </a:lnTo>
                  <a:cubicBezTo>
                    <a:pt x="453" y="2218"/>
                    <a:pt x="358" y="2266"/>
                    <a:pt x="358" y="2361"/>
                  </a:cubicBezTo>
                  <a:cubicBezTo>
                    <a:pt x="358" y="2480"/>
                    <a:pt x="429" y="2576"/>
                    <a:pt x="549" y="2576"/>
                  </a:cubicBezTo>
                  <a:lnTo>
                    <a:pt x="739" y="2576"/>
                  </a:lnTo>
                  <a:lnTo>
                    <a:pt x="739" y="3457"/>
                  </a:lnTo>
                  <a:lnTo>
                    <a:pt x="549" y="3457"/>
                  </a:lnTo>
                  <a:cubicBezTo>
                    <a:pt x="453" y="3457"/>
                    <a:pt x="358" y="3528"/>
                    <a:pt x="358" y="3600"/>
                  </a:cubicBezTo>
                  <a:cubicBezTo>
                    <a:pt x="358" y="3719"/>
                    <a:pt x="429" y="3814"/>
                    <a:pt x="549" y="3814"/>
                  </a:cubicBezTo>
                  <a:lnTo>
                    <a:pt x="739" y="3814"/>
                  </a:lnTo>
                  <a:lnTo>
                    <a:pt x="739" y="4719"/>
                  </a:lnTo>
                  <a:lnTo>
                    <a:pt x="549" y="4719"/>
                  </a:lnTo>
                  <a:cubicBezTo>
                    <a:pt x="453" y="4719"/>
                    <a:pt x="358" y="4767"/>
                    <a:pt x="358" y="4862"/>
                  </a:cubicBezTo>
                  <a:cubicBezTo>
                    <a:pt x="358" y="4981"/>
                    <a:pt x="429" y="5076"/>
                    <a:pt x="549" y="5076"/>
                  </a:cubicBezTo>
                  <a:lnTo>
                    <a:pt x="739" y="5076"/>
                  </a:lnTo>
                  <a:lnTo>
                    <a:pt x="739" y="5957"/>
                  </a:lnTo>
                  <a:lnTo>
                    <a:pt x="549" y="5957"/>
                  </a:lnTo>
                  <a:cubicBezTo>
                    <a:pt x="453" y="5957"/>
                    <a:pt x="358" y="6029"/>
                    <a:pt x="358" y="6100"/>
                  </a:cubicBezTo>
                  <a:cubicBezTo>
                    <a:pt x="358" y="6219"/>
                    <a:pt x="429" y="6314"/>
                    <a:pt x="549" y="6314"/>
                  </a:cubicBezTo>
                  <a:lnTo>
                    <a:pt x="739" y="6314"/>
                  </a:lnTo>
                  <a:lnTo>
                    <a:pt x="739" y="7219"/>
                  </a:lnTo>
                  <a:lnTo>
                    <a:pt x="549" y="7219"/>
                  </a:lnTo>
                  <a:cubicBezTo>
                    <a:pt x="453" y="7219"/>
                    <a:pt x="358" y="7267"/>
                    <a:pt x="358" y="7362"/>
                  </a:cubicBezTo>
                  <a:cubicBezTo>
                    <a:pt x="358" y="7481"/>
                    <a:pt x="429" y="7577"/>
                    <a:pt x="549" y="7577"/>
                  </a:cubicBezTo>
                  <a:lnTo>
                    <a:pt x="739" y="7577"/>
                  </a:lnTo>
                  <a:lnTo>
                    <a:pt x="739" y="8458"/>
                  </a:lnTo>
                  <a:lnTo>
                    <a:pt x="549" y="8458"/>
                  </a:lnTo>
                  <a:cubicBezTo>
                    <a:pt x="453" y="8458"/>
                    <a:pt x="358" y="8529"/>
                    <a:pt x="358" y="8601"/>
                  </a:cubicBezTo>
                  <a:cubicBezTo>
                    <a:pt x="358" y="8720"/>
                    <a:pt x="429" y="8815"/>
                    <a:pt x="549" y="8815"/>
                  </a:cubicBezTo>
                  <a:lnTo>
                    <a:pt x="739" y="8815"/>
                  </a:lnTo>
                  <a:lnTo>
                    <a:pt x="739" y="9720"/>
                  </a:lnTo>
                  <a:lnTo>
                    <a:pt x="549" y="9720"/>
                  </a:lnTo>
                  <a:cubicBezTo>
                    <a:pt x="453" y="9720"/>
                    <a:pt x="358" y="9768"/>
                    <a:pt x="358" y="9863"/>
                  </a:cubicBezTo>
                  <a:cubicBezTo>
                    <a:pt x="358" y="9982"/>
                    <a:pt x="429" y="10077"/>
                    <a:pt x="549" y="10077"/>
                  </a:cubicBezTo>
                  <a:lnTo>
                    <a:pt x="715" y="10077"/>
                  </a:lnTo>
                  <a:lnTo>
                    <a:pt x="715" y="10696"/>
                  </a:lnTo>
                  <a:lnTo>
                    <a:pt x="310" y="10696"/>
                  </a:lnTo>
                  <a:cubicBezTo>
                    <a:pt x="144" y="10696"/>
                    <a:pt x="1" y="10815"/>
                    <a:pt x="1" y="10982"/>
                  </a:cubicBezTo>
                  <a:lnTo>
                    <a:pt x="1" y="11673"/>
                  </a:lnTo>
                  <a:cubicBezTo>
                    <a:pt x="1" y="11768"/>
                    <a:pt x="96" y="11863"/>
                    <a:pt x="191" y="11863"/>
                  </a:cubicBezTo>
                  <a:lnTo>
                    <a:pt x="2001" y="11863"/>
                  </a:lnTo>
                  <a:cubicBezTo>
                    <a:pt x="2025" y="11863"/>
                    <a:pt x="2049" y="11863"/>
                    <a:pt x="2096" y="11816"/>
                  </a:cubicBezTo>
                  <a:cubicBezTo>
                    <a:pt x="2216" y="11673"/>
                    <a:pt x="2120" y="11530"/>
                    <a:pt x="1977" y="11530"/>
                  </a:cubicBezTo>
                  <a:lnTo>
                    <a:pt x="334" y="11530"/>
                  </a:lnTo>
                  <a:lnTo>
                    <a:pt x="334" y="11054"/>
                  </a:lnTo>
                  <a:lnTo>
                    <a:pt x="11503" y="11054"/>
                  </a:lnTo>
                  <a:lnTo>
                    <a:pt x="11503" y="11530"/>
                  </a:lnTo>
                  <a:lnTo>
                    <a:pt x="2739" y="11530"/>
                  </a:lnTo>
                  <a:cubicBezTo>
                    <a:pt x="2644" y="11530"/>
                    <a:pt x="2573" y="11577"/>
                    <a:pt x="2573" y="11673"/>
                  </a:cubicBezTo>
                  <a:cubicBezTo>
                    <a:pt x="2573" y="11792"/>
                    <a:pt x="2620" y="11887"/>
                    <a:pt x="2739" y="11887"/>
                  </a:cubicBezTo>
                  <a:lnTo>
                    <a:pt x="11551" y="11887"/>
                  </a:lnTo>
                  <a:cubicBezTo>
                    <a:pt x="11694" y="11887"/>
                    <a:pt x="11837" y="11768"/>
                    <a:pt x="11837" y="11577"/>
                  </a:cubicBezTo>
                  <a:lnTo>
                    <a:pt x="11837" y="11030"/>
                  </a:lnTo>
                  <a:cubicBezTo>
                    <a:pt x="11813" y="10839"/>
                    <a:pt x="11694" y="10720"/>
                    <a:pt x="11551" y="10720"/>
                  </a:cubicBezTo>
                  <a:lnTo>
                    <a:pt x="11075" y="10720"/>
                  </a:lnTo>
                  <a:lnTo>
                    <a:pt x="11075" y="7481"/>
                  </a:lnTo>
                  <a:cubicBezTo>
                    <a:pt x="11075" y="7338"/>
                    <a:pt x="10955" y="7243"/>
                    <a:pt x="10836" y="7243"/>
                  </a:cubicBezTo>
                  <a:lnTo>
                    <a:pt x="8669" y="7243"/>
                  </a:lnTo>
                  <a:cubicBezTo>
                    <a:pt x="8526" y="7243"/>
                    <a:pt x="8431" y="7362"/>
                    <a:pt x="8431" y="7481"/>
                  </a:cubicBezTo>
                  <a:lnTo>
                    <a:pt x="8431" y="10720"/>
                  </a:lnTo>
                  <a:lnTo>
                    <a:pt x="7621" y="10720"/>
                  </a:lnTo>
                  <a:lnTo>
                    <a:pt x="7621" y="4981"/>
                  </a:lnTo>
                  <a:cubicBezTo>
                    <a:pt x="7621" y="4838"/>
                    <a:pt x="7502" y="4743"/>
                    <a:pt x="7383" y="4743"/>
                  </a:cubicBezTo>
                  <a:lnTo>
                    <a:pt x="5216" y="4743"/>
                  </a:lnTo>
                  <a:cubicBezTo>
                    <a:pt x="5073" y="4743"/>
                    <a:pt x="4978" y="4862"/>
                    <a:pt x="4978" y="4981"/>
                  </a:cubicBezTo>
                  <a:lnTo>
                    <a:pt x="4978" y="10720"/>
                  </a:lnTo>
                  <a:lnTo>
                    <a:pt x="4192" y="10720"/>
                  </a:lnTo>
                  <a:lnTo>
                    <a:pt x="4192" y="1218"/>
                  </a:lnTo>
                  <a:cubicBezTo>
                    <a:pt x="4192" y="1075"/>
                    <a:pt x="4073" y="980"/>
                    <a:pt x="3954" y="980"/>
                  </a:cubicBezTo>
                  <a:lnTo>
                    <a:pt x="1763" y="980"/>
                  </a:lnTo>
                  <a:cubicBezTo>
                    <a:pt x="1620" y="980"/>
                    <a:pt x="1525" y="1099"/>
                    <a:pt x="1525" y="1218"/>
                  </a:cubicBezTo>
                  <a:lnTo>
                    <a:pt x="1525" y="10720"/>
                  </a:lnTo>
                  <a:lnTo>
                    <a:pt x="1072" y="10720"/>
                  </a:lnTo>
                  <a:lnTo>
                    <a:pt x="1072" y="194"/>
                  </a:lnTo>
                  <a:cubicBezTo>
                    <a:pt x="1072" y="99"/>
                    <a:pt x="1025" y="27"/>
                    <a:pt x="953" y="4"/>
                  </a:cubicBezTo>
                  <a:cubicBezTo>
                    <a:pt x="941" y="1"/>
                    <a:pt x="929" y="0"/>
                    <a:pt x="9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06"/>
            <p:cNvSpPr/>
            <p:nvPr/>
          </p:nvSpPr>
          <p:spPr>
            <a:xfrm>
              <a:off x="5088265" y="2995149"/>
              <a:ext cx="201669" cy="166129"/>
            </a:xfrm>
            <a:custGeom>
              <a:avLst/>
              <a:gdLst/>
              <a:ahLst/>
              <a:cxnLst/>
              <a:rect l="l" t="t" r="r" b="b"/>
              <a:pathLst>
                <a:path w="6764" h="5572" extrusionOk="0">
                  <a:moveTo>
                    <a:pt x="606" y="0"/>
                  </a:moveTo>
                  <a:cubicBezTo>
                    <a:pt x="434" y="0"/>
                    <a:pt x="264" y="74"/>
                    <a:pt x="167" y="213"/>
                  </a:cubicBezTo>
                  <a:cubicBezTo>
                    <a:pt x="72" y="332"/>
                    <a:pt x="0" y="475"/>
                    <a:pt x="48" y="641"/>
                  </a:cubicBezTo>
                  <a:cubicBezTo>
                    <a:pt x="48" y="784"/>
                    <a:pt x="119" y="927"/>
                    <a:pt x="238" y="1023"/>
                  </a:cubicBezTo>
                  <a:lnTo>
                    <a:pt x="4620" y="4476"/>
                  </a:lnTo>
                  <a:cubicBezTo>
                    <a:pt x="4525" y="4571"/>
                    <a:pt x="4477" y="4690"/>
                    <a:pt x="4454" y="4809"/>
                  </a:cubicBezTo>
                  <a:cubicBezTo>
                    <a:pt x="4406" y="4952"/>
                    <a:pt x="4477" y="5095"/>
                    <a:pt x="4573" y="5214"/>
                  </a:cubicBezTo>
                  <a:cubicBezTo>
                    <a:pt x="4644" y="5333"/>
                    <a:pt x="4811" y="5428"/>
                    <a:pt x="4954" y="5428"/>
                  </a:cubicBezTo>
                  <a:lnTo>
                    <a:pt x="6073" y="5571"/>
                  </a:lnTo>
                  <a:cubicBezTo>
                    <a:pt x="6192" y="5571"/>
                    <a:pt x="6287" y="5571"/>
                    <a:pt x="6383" y="5523"/>
                  </a:cubicBezTo>
                  <a:cubicBezTo>
                    <a:pt x="6430" y="5476"/>
                    <a:pt x="6525" y="5428"/>
                    <a:pt x="6597" y="5357"/>
                  </a:cubicBezTo>
                  <a:cubicBezTo>
                    <a:pt x="6716" y="5214"/>
                    <a:pt x="6764" y="5047"/>
                    <a:pt x="6740" y="4857"/>
                  </a:cubicBezTo>
                  <a:lnTo>
                    <a:pt x="6502" y="3737"/>
                  </a:lnTo>
                  <a:cubicBezTo>
                    <a:pt x="6439" y="3468"/>
                    <a:pt x="6197" y="3271"/>
                    <a:pt x="5932" y="3271"/>
                  </a:cubicBezTo>
                  <a:cubicBezTo>
                    <a:pt x="5892" y="3271"/>
                    <a:pt x="5851" y="3276"/>
                    <a:pt x="5811" y="3285"/>
                  </a:cubicBezTo>
                  <a:cubicBezTo>
                    <a:pt x="5644" y="3309"/>
                    <a:pt x="5525" y="3428"/>
                    <a:pt x="5430" y="3547"/>
                  </a:cubicBezTo>
                  <a:lnTo>
                    <a:pt x="3168" y="1761"/>
                  </a:lnTo>
                  <a:cubicBezTo>
                    <a:pt x="3125" y="1739"/>
                    <a:pt x="3082" y="1728"/>
                    <a:pt x="3043" y="1728"/>
                  </a:cubicBezTo>
                  <a:cubicBezTo>
                    <a:pt x="2996" y="1728"/>
                    <a:pt x="2956" y="1745"/>
                    <a:pt x="2929" y="1785"/>
                  </a:cubicBezTo>
                  <a:cubicBezTo>
                    <a:pt x="2858" y="1880"/>
                    <a:pt x="2858" y="1975"/>
                    <a:pt x="2953" y="2023"/>
                  </a:cubicBezTo>
                  <a:lnTo>
                    <a:pt x="5430" y="3999"/>
                  </a:lnTo>
                  <a:cubicBezTo>
                    <a:pt x="5464" y="4016"/>
                    <a:pt x="5509" y="4033"/>
                    <a:pt x="5550" y="4033"/>
                  </a:cubicBezTo>
                  <a:cubicBezTo>
                    <a:pt x="5567" y="4033"/>
                    <a:pt x="5583" y="4030"/>
                    <a:pt x="5597" y="4023"/>
                  </a:cubicBezTo>
                  <a:cubicBezTo>
                    <a:pt x="5668" y="3999"/>
                    <a:pt x="5692" y="3928"/>
                    <a:pt x="5692" y="3880"/>
                  </a:cubicBezTo>
                  <a:cubicBezTo>
                    <a:pt x="5692" y="3761"/>
                    <a:pt x="5763" y="3666"/>
                    <a:pt x="5882" y="3642"/>
                  </a:cubicBezTo>
                  <a:cubicBezTo>
                    <a:pt x="5898" y="3639"/>
                    <a:pt x="5913" y="3638"/>
                    <a:pt x="5928" y="3638"/>
                  </a:cubicBezTo>
                  <a:cubicBezTo>
                    <a:pt x="6031" y="3638"/>
                    <a:pt x="6124" y="3705"/>
                    <a:pt x="6144" y="3809"/>
                  </a:cubicBezTo>
                  <a:lnTo>
                    <a:pt x="6383" y="4952"/>
                  </a:lnTo>
                  <a:cubicBezTo>
                    <a:pt x="6406" y="5000"/>
                    <a:pt x="6383" y="5095"/>
                    <a:pt x="6311" y="5166"/>
                  </a:cubicBezTo>
                  <a:cubicBezTo>
                    <a:pt x="6276" y="5201"/>
                    <a:pt x="6229" y="5223"/>
                    <a:pt x="6178" y="5223"/>
                  </a:cubicBezTo>
                  <a:cubicBezTo>
                    <a:pt x="6159" y="5223"/>
                    <a:pt x="6140" y="5220"/>
                    <a:pt x="6121" y="5214"/>
                  </a:cubicBezTo>
                  <a:lnTo>
                    <a:pt x="4977" y="5071"/>
                  </a:lnTo>
                  <a:cubicBezTo>
                    <a:pt x="4930" y="5071"/>
                    <a:pt x="4858" y="5047"/>
                    <a:pt x="4835" y="4976"/>
                  </a:cubicBezTo>
                  <a:cubicBezTo>
                    <a:pt x="4811" y="4928"/>
                    <a:pt x="4763" y="4857"/>
                    <a:pt x="4763" y="4809"/>
                  </a:cubicBezTo>
                  <a:cubicBezTo>
                    <a:pt x="4763" y="4714"/>
                    <a:pt x="4858" y="4618"/>
                    <a:pt x="4954" y="4595"/>
                  </a:cubicBezTo>
                  <a:cubicBezTo>
                    <a:pt x="5001" y="4571"/>
                    <a:pt x="5073" y="4523"/>
                    <a:pt x="5073" y="4476"/>
                  </a:cubicBezTo>
                  <a:cubicBezTo>
                    <a:pt x="5073" y="4404"/>
                    <a:pt x="5073" y="4357"/>
                    <a:pt x="5001" y="4285"/>
                  </a:cubicBezTo>
                  <a:lnTo>
                    <a:pt x="453" y="761"/>
                  </a:lnTo>
                  <a:cubicBezTo>
                    <a:pt x="405" y="713"/>
                    <a:pt x="357" y="665"/>
                    <a:pt x="357" y="594"/>
                  </a:cubicBezTo>
                  <a:cubicBezTo>
                    <a:pt x="357" y="546"/>
                    <a:pt x="357" y="475"/>
                    <a:pt x="429" y="427"/>
                  </a:cubicBezTo>
                  <a:cubicBezTo>
                    <a:pt x="453" y="356"/>
                    <a:pt x="524" y="332"/>
                    <a:pt x="572" y="332"/>
                  </a:cubicBezTo>
                  <a:cubicBezTo>
                    <a:pt x="643" y="332"/>
                    <a:pt x="691" y="332"/>
                    <a:pt x="762" y="403"/>
                  </a:cubicBezTo>
                  <a:lnTo>
                    <a:pt x="2310" y="1618"/>
                  </a:lnTo>
                  <a:cubicBezTo>
                    <a:pt x="2342" y="1639"/>
                    <a:pt x="2379" y="1651"/>
                    <a:pt x="2417" y="1651"/>
                  </a:cubicBezTo>
                  <a:cubicBezTo>
                    <a:pt x="2463" y="1651"/>
                    <a:pt x="2509" y="1633"/>
                    <a:pt x="2548" y="1594"/>
                  </a:cubicBezTo>
                  <a:cubicBezTo>
                    <a:pt x="2596" y="1499"/>
                    <a:pt x="2596" y="1404"/>
                    <a:pt x="2501" y="1356"/>
                  </a:cubicBezTo>
                  <a:lnTo>
                    <a:pt x="953" y="118"/>
                  </a:lnTo>
                  <a:cubicBezTo>
                    <a:pt x="853" y="38"/>
                    <a:pt x="729" y="0"/>
                    <a:pt x="6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3" name="Google Shape;11963;p106"/>
          <p:cNvGrpSpPr/>
          <p:nvPr/>
        </p:nvGrpSpPr>
        <p:grpSpPr>
          <a:xfrm>
            <a:off x="5510974" y="3002186"/>
            <a:ext cx="354351" cy="336582"/>
            <a:chOff x="5549061" y="3002186"/>
            <a:chExt cx="354351" cy="336582"/>
          </a:xfrm>
        </p:grpSpPr>
        <p:sp>
          <p:nvSpPr>
            <p:cNvPr id="11964" name="Google Shape;11964;p106"/>
            <p:cNvSpPr/>
            <p:nvPr/>
          </p:nvSpPr>
          <p:spPr>
            <a:xfrm>
              <a:off x="5624345" y="3007880"/>
              <a:ext cx="202384" cy="202384"/>
            </a:xfrm>
            <a:custGeom>
              <a:avLst/>
              <a:gdLst/>
              <a:ahLst/>
              <a:cxnLst/>
              <a:rect l="l" t="t" r="r" b="b"/>
              <a:pathLst>
                <a:path w="6788" h="6788" extrusionOk="0">
                  <a:moveTo>
                    <a:pt x="3406" y="0"/>
                  </a:moveTo>
                  <a:cubicBezTo>
                    <a:pt x="1524" y="0"/>
                    <a:pt x="0" y="1524"/>
                    <a:pt x="0" y="3382"/>
                  </a:cubicBezTo>
                  <a:cubicBezTo>
                    <a:pt x="0" y="5263"/>
                    <a:pt x="1524" y="6787"/>
                    <a:pt x="3406" y="6787"/>
                  </a:cubicBezTo>
                  <a:cubicBezTo>
                    <a:pt x="5263" y="6787"/>
                    <a:pt x="6787" y="5263"/>
                    <a:pt x="6787" y="3382"/>
                  </a:cubicBezTo>
                  <a:cubicBezTo>
                    <a:pt x="6787" y="1524"/>
                    <a:pt x="5263" y="0"/>
                    <a:pt x="340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06"/>
            <p:cNvSpPr/>
            <p:nvPr/>
          </p:nvSpPr>
          <p:spPr>
            <a:xfrm>
              <a:off x="5669784" y="3016378"/>
              <a:ext cx="156946" cy="193887"/>
            </a:xfrm>
            <a:custGeom>
              <a:avLst/>
              <a:gdLst/>
              <a:ahLst/>
              <a:cxnLst/>
              <a:rect l="l" t="t" r="r" b="b"/>
              <a:pathLst>
                <a:path w="5264" h="6503" extrusionOk="0">
                  <a:moveTo>
                    <a:pt x="3311" y="1"/>
                  </a:moveTo>
                  <a:lnTo>
                    <a:pt x="3311" y="1"/>
                  </a:lnTo>
                  <a:cubicBezTo>
                    <a:pt x="4239" y="596"/>
                    <a:pt x="4835" y="1644"/>
                    <a:pt x="4835" y="2835"/>
                  </a:cubicBezTo>
                  <a:cubicBezTo>
                    <a:pt x="4835" y="4716"/>
                    <a:pt x="3311" y="6240"/>
                    <a:pt x="1429" y="6240"/>
                  </a:cubicBezTo>
                  <a:cubicBezTo>
                    <a:pt x="929" y="6240"/>
                    <a:pt x="453" y="6145"/>
                    <a:pt x="0" y="5931"/>
                  </a:cubicBezTo>
                  <a:lnTo>
                    <a:pt x="0" y="5931"/>
                  </a:lnTo>
                  <a:cubicBezTo>
                    <a:pt x="548" y="6288"/>
                    <a:pt x="1191" y="6502"/>
                    <a:pt x="1882" y="6502"/>
                  </a:cubicBezTo>
                  <a:cubicBezTo>
                    <a:pt x="3763" y="6502"/>
                    <a:pt x="5263" y="4978"/>
                    <a:pt x="5263" y="3097"/>
                  </a:cubicBezTo>
                  <a:cubicBezTo>
                    <a:pt x="5263" y="1739"/>
                    <a:pt x="4477" y="572"/>
                    <a:pt x="331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06"/>
            <p:cNvSpPr/>
            <p:nvPr/>
          </p:nvSpPr>
          <p:spPr>
            <a:xfrm>
              <a:off x="5553325" y="3132837"/>
              <a:ext cx="202384" cy="202384"/>
            </a:xfrm>
            <a:custGeom>
              <a:avLst/>
              <a:gdLst/>
              <a:ahLst/>
              <a:cxnLst/>
              <a:rect l="l" t="t" r="r" b="b"/>
              <a:pathLst>
                <a:path w="6788" h="6788" extrusionOk="0">
                  <a:moveTo>
                    <a:pt x="3406" y="0"/>
                  </a:moveTo>
                  <a:cubicBezTo>
                    <a:pt x="1525" y="0"/>
                    <a:pt x="1" y="1525"/>
                    <a:pt x="1" y="3406"/>
                  </a:cubicBezTo>
                  <a:cubicBezTo>
                    <a:pt x="1" y="5263"/>
                    <a:pt x="1525" y="6788"/>
                    <a:pt x="3406" y="6788"/>
                  </a:cubicBezTo>
                  <a:cubicBezTo>
                    <a:pt x="5264" y="6788"/>
                    <a:pt x="6788" y="5263"/>
                    <a:pt x="6788" y="3406"/>
                  </a:cubicBezTo>
                  <a:cubicBezTo>
                    <a:pt x="6788" y="1525"/>
                    <a:pt x="5264" y="0"/>
                    <a:pt x="3406"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06"/>
            <p:cNvSpPr/>
            <p:nvPr/>
          </p:nvSpPr>
          <p:spPr>
            <a:xfrm>
              <a:off x="5598764" y="3142079"/>
              <a:ext cx="156946" cy="193142"/>
            </a:xfrm>
            <a:custGeom>
              <a:avLst/>
              <a:gdLst/>
              <a:ahLst/>
              <a:cxnLst/>
              <a:rect l="l" t="t" r="r" b="b"/>
              <a:pathLst>
                <a:path w="5264" h="6478" extrusionOk="0">
                  <a:moveTo>
                    <a:pt x="3311" y="0"/>
                  </a:moveTo>
                  <a:cubicBezTo>
                    <a:pt x="4240" y="595"/>
                    <a:pt x="4835" y="1619"/>
                    <a:pt x="4835" y="2810"/>
                  </a:cubicBezTo>
                  <a:cubicBezTo>
                    <a:pt x="4835" y="4691"/>
                    <a:pt x="3311" y="6216"/>
                    <a:pt x="1430" y="6216"/>
                  </a:cubicBezTo>
                  <a:cubicBezTo>
                    <a:pt x="930" y="6216"/>
                    <a:pt x="453" y="6120"/>
                    <a:pt x="1" y="5906"/>
                  </a:cubicBezTo>
                  <a:lnTo>
                    <a:pt x="1" y="5906"/>
                  </a:lnTo>
                  <a:cubicBezTo>
                    <a:pt x="549" y="6263"/>
                    <a:pt x="1192" y="6478"/>
                    <a:pt x="1882" y="6478"/>
                  </a:cubicBezTo>
                  <a:cubicBezTo>
                    <a:pt x="3764" y="6478"/>
                    <a:pt x="5264" y="4953"/>
                    <a:pt x="5264" y="3096"/>
                  </a:cubicBezTo>
                  <a:cubicBezTo>
                    <a:pt x="5264" y="1715"/>
                    <a:pt x="4478" y="524"/>
                    <a:pt x="331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06"/>
            <p:cNvSpPr/>
            <p:nvPr/>
          </p:nvSpPr>
          <p:spPr>
            <a:xfrm>
              <a:off x="5694620" y="3132837"/>
              <a:ext cx="202384" cy="202384"/>
            </a:xfrm>
            <a:custGeom>
              <a:avLst/>
              <a:gdLst/>
              <a:ahLst/>
              <a:cxnLst/>
              <a:rect l="l" t="t" r="r" b="b"/>
              <a:pathLst>
                <a:path w="6788" h="6788" extrusionOk="0">
                  <a:moveTo>
                    <a:pt x="3382" y="0"/>
                  </a:moveTo>
                  <a:cubicBezTo>
                    <a:pt x="1525" y="0"/>
                    <a:pt x="1" y="1525"/>
                    <a:pt x="1" y="3406"/>
                  </a:cubicBezTo>
                  <a:cubicBezTo>
                    <a:pt x="1" y="5263"/>
                    <a:pt x="1525" y="6788"/>
                    <a:pt x="3382" y="6788"/>
                  </a:cubicBezTo>
                  <a:cubicBezTo>
                    <a:pt x="5264" y="6788"/>
                    <a:pt x="6788" y="5263"/>
                    <a:pt x="6788" y="3406"/>
                  </a:cubicBezTo>
                  <a:cubicBezTo>
                    <a:pt x="6788" y="1525"/>
                    <a:pt x="5264" y="0"/>
                    <a:pt x="338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06"/>
            <p:cNvSpPr/>
            <p:nvPr/>
          </p:nvSpPr>
          <p:spPr>
            <a:xfrm>
              <a:off x="5740059" y="3142079"/>
              <a:ext cx="156946" cy="193142"/>
            </a:xfrm>
            <a:custGeom>
              <a:avLst/>
              <a:gdLst/>
              <a:ahLst/>
              <a:cxnLst/>
              <a:rect l="l" t="t" r="r" b="b"/>
              <a:pathLst>
                <a:path w="5264" h="6478" extrusionOk="0">
                  <a:moveTo>
                    <a:pt x="3311" y="0"/>
                  </a:moveTo>
                  <a:lnTo>
                    <a:pt x="3311" y="0"/>
                  </a:lnTo>
                  <a:cubicBezTo>
                    <a:pt x="4216" y="595"/>
                    <a:pt x="4811" y="1619"/>
                    <a:pt x="4811" y="2810"/>
                  </a:cubicBezTo>
                  <a:cubicBezTo>
                    <a:pt x="4811" y="4691"/>
                    <a:pt x="3287" y="6216"/>
                    <a:pt x="1430" y="6216"/>
                  </a:cubicBezTo>
                  <a:cubicBezTo>
                    <a:pt x="906" y="6216"/>
                    <a:pt x="453" y="6120"/>
                    <a:pt x="1" y="5906"/>
                  </a:cubicBezTo>
                  <a:lnTo>
                    <a:pt x="1" y="5906"/>
                  </a:lnTo>
                  <a:cubicBezTo>
                    <a:pt x="525" y="6263"/>
                    <a:pt x="1192" y="6478"/>
                    <a:pt x="1858" y="6478"/>
                  </a:cubicBezTo>
                  <a:cubicBezTo>
                    <a:pt x="3740" y="6478"/>
                    <a:pt x="5264" y="4953"/>
                    <a:pt x="5264" y="3096"/>
                  </a:cubicBezTo>
                  <a:cubicBezTo>
                    <a:pt x="5264" y="1715"/>
                    <a:pt x="4454" y="524"/>
                    <a:pt x="3311"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06"/>
            <p:cNvSpPr/>
            <p:nvPr/>
          </p:nvSpPr>
          <p:spPr>
            <a:xfrm>
              <a:off x="5698884" y="3132837"/>
              <a:ext cx="124299" cy="77430"/>
            </a:xfrm>
            <a:custGeom>
              <a:avLst/>
              <a:gdLst/>
              <a:ahLst/>
              <a:cxnLst/>
              <a:rect l="l" t="t" r="r" b="b"/>
              <a:pathLst>
                <a:path w="4169" h="2597" extrusionOk="0">
                  <a:moveTo>
                    <a:pt x="3287" y="0"/>
                  </a:moveTo>
                  <a:cubicBezTo>
                    <a:pt x="1739" y="0"/>
                    <a:pt x="406" y="1048"/>
                    <a:pt x="1" y="2477"/>
                  </a:cubicBezTo>
                  <a:cubicBezTo>
                    <a:pt x="286" y="2549"/>
                    <a:pt x="572" y="2596"/>
                    <a:pt x="906" y="2596"/>
                  </a:cubicBezTo>
                  <a:cubicBezTo>
                    <a:pt x="2454" y="2596"/>
                    <a:pt x="3787" y="1548"/>
                    <a:pt x="4168" y="120"/>
                  </a:cubicBezTo>
                  <a:cubicBezTo>
                    <a:pt x="3882" y="24"/>
                    <a:pt x="3573" y="0"/>
                    <a:pt x="3287"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06"/>
            <p:cNvSpPr/>
            <p:nvPr/>
          </p:nvSpPr>
          <p:spPr>
            <a:xfrm>
              <a:off x="5693904" y="3161251"/>
              <a:ext cx="61806" cy="145557"/>
            </a:xfrm>
            <a:custGeom>
              <a:avLst/>
              <a:gdLst/>
              <a:ahLst/>
              <a:cxnLst/>
              <a:rect l="l" t="t" r="r" b="b"/>
              <a:pathLst>
                <a:path w="2073" h="4882" extrusionOk="0">
                  <a:moveTo>
                    <a:pt x="1049" y="0"/>
                  </a:moveTo>
                  <a:cubicBezTo>
                    <a:pt x="382" y="619"/>
                    <a:pt x="1" y="1500"/>
                    <a:pt x="1" y="2453"/>
                  </a:cubicBezTo>
                  <a:cubicBezTo>
                    <a:pt x="1" y="3406"/>
                    <a:pt x="406" y="4263"/>
                    <a:pt x="1049" y="4882"/>
                  </a:cubicBezTo>
                  <a:cubicBezTo>
                    <a:pt x="1692" y="4263"/>
                    <a:pt x="2073" y="3406"/>
                    <a:pt x="2073" y="2453"/>
                  </a:cubicBezTo>
                  <a:cubicBezTo>
                    <a:pt x="2073" y="1500"/>
                    <a:pt x="1692" y="619"/>
                    <a:pt x="1049"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06"/>
            <p:cNvSpPr/>
            <p:nvPr/>
          </p:nvSpPr>
          <p:spPr>
            <a:xfrm>
              <a:off x="5627178" y="3132837"/>
              <a:ext cx="124984" cy="77430"/>
            </a:xfrm>
            <a:custGeom>
              <a:avLst/>
              <a:gdLst/>
              <a:ahLst/>
              <a:cxnLst/>
              <a:rect l="l" t="t" r="r" b="b"/>
              <a:pathLst>
                <a:path w="4192" h="2597" extrusionOk="0">
                  <a:moveTo>
                    <a:pt x="929" y="0"/>
                  </a:moveTo>
                  <a:cubicBezTo>
                    <a:pt x="596" y="0"/>
                    <a:pt x="310" y="24"/>
                    <a:pt x="0" y="120"/>
                  </a:cubicBezTo>
                  <a:cubicBezTo>
                    <a:pt x="429" y="1548"/>
                    <a:pt x="1739" y="2596"/>
                    <a:pt x="3287" y="2596"/>
                  </a:cubicBezTo>
                  <a:cubicBezTo>
                    <a:pt x="3596" y="2596"/>
                    <a:pt x="3906" y="2549"/>
                    <a:pt x="4192" y="2477"/>
                  </a:cubicBezTo>
                  <a:cubicBezTo>
                    <a:pt x="3811" y="1048"/>
                    <a:pt x="2501" y="0"/>
                    <a:pt x="929"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06"/>
            <p:cNvSpPr/>
            <p:nvPr/>
          </p:nvSpPr>
          <p:spPr>
            <a:xfrm>
              <a:off x="5698168" y="3161251"/>
              <a:ext cx="53995" cy="49284"/>
            </a:xfrm>
            <a:custGeom>
              <a:avLst/>
              <a:gdLst/>
              <a:ahLst/>
              <a:cxnLst/>
              <a:rect l="l" t="t" r="r" b="b"/>
              <a:pathLst>
                <a:path w="1811" h="1653" extrusionOk="0">
                  <a:moveTo>
                    <a:pt x="882" y="0"/>
                  </a:moveTo>
                  <a:lnTo>
                    <a:pt x="858" y="24"/>
                  </a:lnTo>
                  <a:cubicBezTo>
                    <a:pt x="811" y="119"/>
                    <a:pt x="739" y="167"/>
                    <a:pt x="691" y="238"/>
                  </a:cubicBezTo>
                  <a:cubicBezTo>
                    <a:pt x="596" y="333"/>
                    <a:pt x="501" y="476"/>
                    <a:pt x="430" y="595"/>
                  </a:cubicBezTo>
                  <a:cubicBezTo>
                    <a:pt x="263" y="857"/>
                    <a:pt x="120" y="1167"/>
                    <a:pt x="25" y="1453"/>
                  </a:cubicBezTo>
                  <a:cubicBezTo>
                    <a:pt x="1" y="1500"/>
                    <a:pt x="1" y="1500"/>
                    <a:pt x="1" y="1524"/>
                  </a:cubicBezTo>
                  <a:cubicBezTo>
                    <a:pt x="72" y="1524"/>
                    <a:pt x="96" y="1548"/>
                    <a:pt x="120" y="1548"/>
                  </a:cubicBezTo>
                  <a:cubicBezTo>
                    <a:pt x="215" y="1572"/>
                    <a:pt x="334" y="1572"/>
                    <a:pt x="453" y="1619"/>
                  </a:cubicBezTo>
                  <a:cubicBezTo>
                    <a:pt x="549" y="1643"/>
                    <a:pt x="596" y="1643"/>
                    <a:pt x="691" y="1643"/>
                  </a:cubicBezTo>
                  <a:cubicBezTo>
                    <a:pt x="763" y="1649"/>
                    <a:pt x="837" y="1652"/>
                    <a:pt x="914" y="1652"/>
                  </a:cubicBezTo>
                  <a:cubicBezTo>
                    <a:pt x="1142" y="1652"/>
                    <a:pt x="1388" y="1625"/>
                    <a:pt x="1620" y="1572"/>
                  </a:cubicBezTo>
                  <a:cubicBezTo>
                    <a:pt x="1668" y="1572"/>
                    <a:pt x="1692" y="1548"/>
                    <a:pt x="1763" y="1548"/>
                  </a:cubicBezTo>
                  <a:cubicBezTo>
                    <a:pt x="1787" y="1524"/>
                    <a:pt x="1787" y="1524"/>
                    <a:pt x="1811" y="1524"/>
                  </a:cubicBezTo>
                  <a:lnTo>
                    <a:pt x="1811" y="1429"/>
                  </a:lnTo>
                  <a:cubicBezTo>
                    <a:pt x="1763" y="1215"/>
                    <a:pt x="1668" y="1000"/>
                    <a:pt x="1549" y="810"/>
                  </a:cubicBezTo>
                  <a:cubicBezTo>
                    <a:pt x="1430" y="619"/>
                    <a:pt x="1311" y="476"/>
                    <a:pt x="1192" y="286"/>
                  </a:cubicBezTo>
                  <a:cubicBezTo>
                    <a:pt x="1120" y="262"/>
                    <a:pt x="1096" y="214"/>
                    <a:pt x="1073" y="167"/>
                  </a:cubicBezTo>
                  <a:lnTo>
                    <a:pt x="930" y="24"/>
                  </a:lnTo>
                  <a:lnTo>
                    <a:pt x="8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06"/>
            <p:cNvSpPr/>
            <p:nvPr/>
          </p:nvSpPr>
          <p:spPr>
            <a:xfrm>
              <a:off x="5704578" y="3053319"/>
              <a:ext cx="43321" cy="50447"/>
            </a:xfrm>
            <a:custGeom>
              <a:avLst/>
              <a:gdLst/>
              <a:ahLst/>
              <a:cxnLst/>
              <a:rect l="l" t="t" r="r" b="b"/>
              <a:pathLst>
                <a:path w="1453" h="1692" extrusionOk="0">
                  <a:moveTo>
                    <a:pt x="715" y="596"/>
                  </a:moveTo>
                  <a:lnTo>
                    <a:pt x="858" y="1000"/>
                  </a:lnTo>
                  <a:lnTo>
                    <a:pt x="572" y="1000"/>
                  </a:lnTo>
                  <a:lnTo>
                    <a:pt x="715" y="596"/>
                  </a:lnTo>
                  <a:close/>
                  <a:moveTo>
                    <a:pt x="715" y="0"/>
                  </a:moveTo>
                  <a:cubicBezTo>
                    <a:pt x="619" y="0"/>
                    <a:pt x="572" y="48"/>
                    <a:pt x="524" y="119"/>
                  </a:cubicBezTo>
                  <a:lnTo>
                    <a:pt x="24" y="1453"/>
                  </a:lnTo>
                  <a:cubicBezTo>
                    <a:pt x="0" y="1548"/>
                    <a:pt x="24" y="1620"/>
                    <a:pt x="119" y="1667"/>
                  </a:cubicBezTo>
                  <a:cubicBezTo>
                    <a:pt x="145" y="1680"/>
                    <a:pt x="172" y="1686"/>
                    <a:pt x="199" y="1686"/>
                  </a:cubicBezTo>
                  <a:cubicBezTo>
                    <a:pt x="272" y="1686"/>
                    <a:pt x="340" y="1642"/>
                    <a:pt x="357" y="1572"/>
                  </a:cubicBezTo>
                  <a:lnTo>
                    <a:pt x="453" y="1358"/>
                  </a:lnTo>
                  <a:lnTo>
                    <a:pt x="1000" y="1358"/>
                  </a:lnTo>
                  <a:lnTo>
                    <a:pt x="1096" y="1572"/>
                  </a:lnTo>
                  <a:cubicBezTo>
                    <a:pt x="1119" y="1620"/>
                    <a:pt x="1191" y="1691"/>
                    <a:pt x="1239" y="1691"/>
                  </a:cubicBezTo>
                  <a:lnTo>
                    <a:pt x="1310" y="1691"/>
                  </a:lnTo>
                  <a:cubicBezTo>
                    <a:pt x="1405" y="1667"/>
                    <a:pt x="1453" y="1572"/>
                    <a:pt x="1405" y="1477"/>
                  </a:cubicBezTo>
                  <a:lnTo>
                    <a:pt x="881" y="119"/>
                  </a:lnTo>
                  <a:cubicBezTo>
                    <a:pt x="858" y="24"/>
                    <a:pt x="762"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06"/>
            <p:cNvSpPr/>
            <p:nvPr/>
          </p:nvSpPr>
          <p:spPr>
            <a:xfrm>
              <a:off x="5612270" y="3211639"/>
              <a:ext cx="35539" cy="51878"/>
            </a:xfrm>
            <a:custGeom>
              <a:avLst/>
              <a:gdLst/>
              <a:ahLst/>
              <a:cxnLst/>
              <a:rect l="l" t="t" r="r" b="b"/>
              <a:pathLst>
                <a:path w="1192" h="1740" extrusionOk="0">
                  <a:moveTo>
                    <a:pt x="572" y="358"/>
                  </a:moveTo>
                  <a:cubicBezTo>
                    <a:pt x="619" y="358"/>
                    <a:pt x="691" y="406"/>
                    <a:pt x="715" y="477"/>
                  </a:cubicBezTo>
                  <a:cubicBezTo>
                    <a:pt x="739" y="572"/>
                    <a:pt x="643" y="668"/>
                    <a:pt x="572" y="668"/>
                  </a:cubicBezTo>
                  <a:lnTo>
                    <a:pt x="334" y="668"/>
                  </a:lnTo>
                  <a:lnTo>
                    <a:pt x="334" y="358"/>
                  </a:lnTo>
                  <a:close/>
                  <a:moveTo>
                    <a:pt x="643" y="1001"/>
                  </a:moveTo>
                  <a:cubicBezTo>
                    <a:pt x="762" y="1001"/>
                    <a:pt x="834" y="1073"/>
                    <a:pt x="834" y="1168"/>
                  </a:cubicBezTo>
                  <a:cubicBezTo>
                    <a:pt x="834" y="1263"/>
                    <a:pt x="739" y="1382"/>
                    <a:pt x="643" y="1382"/>
                  </a:cubicBezTo>
                  <a:lnTo>
                    <a:pt x="358" y="1382"/>
                  </a:lnTo>
                  <a:lnTo>
                    <a:pt x="358" y="1001"/>
                  </a:lnTo>
                  <a:close/>
                  <a:moveTo>
                    <a:pt x="167" y="1"/>
                  </a:moveTo>
                  <a:cubicBezTo>
                    <a:pt x="96" y="1"/>
                    <a:pt x="0" y="96"/>
                    <a:pt x="0" y="191"/>
                  </a:cubicBezTo>
                  <a:lnTo>
                    <a:pt x="0" y="1549"/>
                  </a:lnTo>
                  <a:lnTo>
                    <a:pt x="0" y="1620"/>
                  </a:lnTo>
                  <a:cubicBezTo>
                    <a:pt x="24" y="1716"/>
                    <a:pt x="96" y="1739"/>
                    <a:pt x="167" y="1739"/>
                  </a:cubicBezTo>
                  <a:lnTo>
                    <a:pt x="643" y="1739"/>
                  </a:lnTo>
                  <a:cubicBezTo>
                    <a:pt x="953" y="1739"/>
                    <a:pt x="1191" y="1501"/>
                    <a:pt x="1191" y="1192"/>
                  </a:cubicBezTo>
                  <a:cubicBezTo>
                    <a:pt x="1191" y="1025"/>
                    <a:pt x="1096" y="882"/>
                    <a:pt x="977" y="787"/>
                  </a:cubicBezTo>
                  <a:cubicBezTo>
                    <a:pt x="1048" y="691"/>
                    <a:pt x="1072" y="572"/>
                    <a:pt x="1048" y="430"/>
                  </a:cubicBezTo>
                  <a:cubicBezTo>
                    <a:pt x="1001" y="191"/>
                    <a:pt x="810" y="1"/>
                    <a:pt x="5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06"/>
            <p:cNvSpPr/>
            <p:nvPr/>
          </p:nvSpPr>
          <p:spPr>
            <a:xfrm>
              <a:off x="5794024" y="3211639"/>
              <a:ext cx="45468" cy="51878"/>
            </a:xfrm>
            <a:custGeom>
              <a:avLst/>
              <a:gdLst/>
              <a:ahLst/>
              <a:cxnLst/>
              <a:rect l="l" t="t" r="r" b="b"/>
              <a:pathLst>
                <a:path w="1525" h="1740" extrusionOk="0">
                  <a:moveTo>
                    <a:pt x="858" y="1"/>
                  </a:moveTo>
                  <a:cubicBezTo>
                    <a:pt x="382" y="1"/>
                    <a:pt x="1" y="382"/>
                    <a:pt x="1" y="858"/>
                  </a:cubicBezTo>
                  <a:cubicBezTo>
                    <a:pt x="1" y="1334"/>
                    <a:pt x="382" y="1739"/>
                    <a:pt x="858" y="1739"/>
                  </a:cubicBezTo>
                  <a:cubicBezTo>
                    <a:pt x="1049" y="1739"/>
                    <a:pt x="1215" y="1668"/>
                    <a:pt x="1334" y="1549"/>
                  </a:cubicBezTo>
                  <a:cubicBezTo>
                    <a:pt x="1382" y="1525"/>
                    <a:pt x="1406" y="1501"/>
                    <a:pt x="1406" y="1454"/>
                  </a:cubicBezTo>
                  <a:cubicBezTo>
                    <a:pt x="1525" y="1382"/>
                    <a:pt x="1525" y="1287"/>
                    <a:pt x="1430" y="1239"/>
                  </a:cubicBezTo>
                  <a:cubicBezTo>
                    <a:pt x="1408" y="1206"/>
                    <a:pt x="1370" y="1188"/>
                    <a:pt x="1329" y="1188"/>
                  </a:cubicBezTo>
                  <a:cubicBezTo>
                    <a:pt x="1282" y="1188"/>
                    <a:pt x="1230" y="1212"/>
                    <a:pt x="1192" y="1263"/>
                  </a:cubicBezTo>
                  <a:lnTo>
                    <a:pt x="1168" y="1287"/>
                  </a:lnTo>
                  <a:cubicBezTo>
                    <a:pt x="1096" y="1358"/>
                    <a:pt x="1025" y="1382"/>
                    <a:pt x="906" y="1382"/>
                  </a:cubicBezTo>
                  <a:cubicBezTo>
                    <a:pt x="620" y="1382"/>
                    <a:pt x="382" y="1144"/>
                    <a:pt x="382" y="882"/>
                  </a:cubicBezTo>
                  <a:cubicBezTo>
                    <a:pt x="382" y="596"/>
                    <a:pt x="620" y="358"/>
                    <a:pt x="906" y="358"/>
                  </a:cubicBezTo>
                  <a:cubicBezTo>
                    <a:pt x="977" y="358"/>
                    <a:pt x="1096" y="406"/>
                    <a:pt x="1168" y="453"/>
                  </a:cubicBezTo>
                  <a:cubicBezTo>
                    <a:pt x="1199" y="469"/>
                    <a:pt x="1229" y="477"/>
                    <a:pt x="1256" y="477"/>
                  </a:cubicBezTo>
                  <a:cubicBezTo>
                    <a:pt x="1311" y="477"/>
                    <a:pt x="1358" y="445"/>
                    <a:pt x="1406" y="382"/>
                  </a:cubicBezTo>
                  <a:cubicBezTo>
                    <a:pt x="1454" y="310"/>
                    <a:pt x="1430" y="215"/>
                    <a:pt x="1334" y="144"/>
                  </a:cubicBezTo>
                  <a:cubicBezTo>
                    <a:pt x="1192" y="72"/>
                    <a:pt x="1049" y="1"/>
                    <a:pt x="8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06"/>
            <p:cNvSpPr/>
            <p:nvPr/>
          </p:nvSpPr>
          <p:spPr>
            <a:xfrm>
              <a:off x="5549061" y="3002186"/>
              <a:ext cx="354351" cy="336582"/>
            </a:xfrm>
            <a:custGeom>
              <a:avLst/>
              <a:gdLst/>
              <a:ahLst/>
              <a:cxnLst/>
              <a:rect l="l" t="t" r="r" b="b"/>
              <a:pathLst>
                <a:path w="11885" h="11289" extrusionOk="0">
                  <a:moveTo>
                    <a:pt x="3549" y="4525"/>
                  </a:moveTo>
                  <a:cubicBezTo>
                    <a:pt x="4359" y="4525"/>
                    <a:pt x="5097" y="4835"/>
                    <a:pt x="5669" y="5335"/>
                  </a:cubicBezTo>
                  <a:cubicBezTo>
                    <a:pt x="5288" y="5716"/>
                    <a:pt x="5026" y="6169"/>
                    <a:pt x="4883" y="6645"/>
                  </a:cubicBezTo>
                  <a:cubicBezTo>
                    <a:pt x="3930" y="6311"/>
                    <a:pt x="3192" y="5573"/>
                    <a:pt x="2859" y="4621"/>
                  </a:cubicBezTo>
                  <a:cubicBezTo>
                    <a:pt x="3073" y="4549"/>
                    <a:pt x="3311" y="4525"/>
                    <a:pt x="3549" y="4525"/>
                  </a:cubicBezTo>
                  <a:close/>
                  <a:moveTo>
                    <a:pt x="8288" y="4573"/>
                  </a:moveTo>
                  <a:cubicBezTo>
                    <a:pt x="8526" y="4573"/>
                    <a:pt x="8765" y="4597"/>
                    <a:pt x="8955" y="4621"/>
                  </a:cubicBezTo>
                  <a:cubicBezTo>
                    <a:pt x="8645" y="5573"/>
                    <a:pt x="7883" y="6311"/>
                    <a:pt x="6931" y="6645"/>
                  </a:cubicBezTo>
                  <a:cubicBezTo>
                    <a:pt x="6788" y="6169"/>
                    <a:pt x="6526" y="5716"/>
                    <a:pt x="6169" y="5335"/>
                  </a:cubicBezTo>
                  <a:cubicBezTo>
                    <a:pt x="6740" y="4859"/>
                    <a:pt x="7479" y="4573"/>
                    <a:pt x="8288" y="4573"/>
                  </a:cubicBezTo>
                  <a:close/>
                  <a:moveTo>
                    <a:pt x="5931" y="5573"/>
                  </a:moveTo>
                  <a:cubicBezTo>
                    <a:pt x="6216" y="5907"/>
                    <a:pt x="6455" y="6288"/>
                    <a:pt x="6621" y="6740"/>
                  </a:cubicBezTo>
                  <a:cubicBezTo>
                    <a:pt x="6407" y="6788"/>
                    <a:pt x="6169" y="6835"/>
                    <a:pt x="5931" y="6835"/>
                  </a:cubicBezTo>
                  <a:cubicBezTo>
                    <a:pt x="5692" y="6835"/>
                    <a:pt x="5454" y="6788"/>
                    <a:pt x="5240" y="6764"/>
                  </a:cubicBezTo>
                  <a:cubicBezTo>
                    <a:pt x="5383" y="6288"/>
                    <a:pt x="5621" y="5907"/>
                    <a:pt x="5931" y="5573"/>
                  </a:cubicBezTo>
                  <a:close/>
                  <a:moveTo>
                    <a:pt x="6669" y="7073"/>
                  </a:moveTo>
                  <a:cubicBezTo>
                    <a:pt x="6693" y="7240"/>
                    <a:pt x="6717" y="7431"/>
                    <a:pt x="6717" y="7597"/>
                  </a:cubicBezTo>
                  <a:cubicBezTo>
                    <a:pt x="6764" y="8312"/>
                    <a:pt x="6550" y="9026"/>
                    <a:pt x="6169" y="9598"/>
                  </a:cubicBezTo>
                  <a:cubicBezTo>
                    <a:pt x="6121" y="9622"/>
                    <a:pt x="6121" y="9645"/>
                    <a:pt x="6097" y="9645"/>
                  </a:cubicBezTo>
                  <a:cubicBezTo>
                    <a:pt x="6143" y="9714"/>
                    <a:pt x="5949" y="9957"/>
                    <a:pt x="5932" y="9957"/>
                  </a:cubicBezTo>
                  <a:cubicBezTo>
                    <a:pt x="5931" y="9957"/>
                    <a:pt x="5931" y="9956"/>
                    <a:pt x="5931" y="9955"/>
                  </a:cubicBezTo>
                  <a:cubicBezTo>
                    <a:pt x="5454" y="9455"/>
                    <a:pt x="5121" y="8764"/>
                    <a:pt x="5073" y="8026"/>
                  </a:cubicBezTo>
                  <a:lnTo>
                    <a:pt x="5073" y="7455"/>
                  </a:lnTo>
                  <a:cubicBezTo>
                    <a:pt x="5073" y="7335"/>
                    <a:pt x="5097" y="7216"/>
                    <a:pt x="5121" y="7073"/>
                  </a:cubicBezTo>
                  <a:cubicBezTo>
                    <a:pt x="5359" y="7121"/>
                    <a:pt x="5621" y="7145"/>
                    <a:pt x="5883" y="7145"/>
                  </a:cubicBezTo>
                  <a:cubicBezTo>
                    <a:pt x="6169" y="7145"/>
                    <a:pt x="6431" y="7121"/>
                    <a:pt x="6669" y="7073"/>
                  </a:cubicBezTo>
                  <a:close/>
                  <a:moveTo>
                    <a:pt x="9288" y="4668"/>
                  </a:moveTo>
                  <a:cubicBezTo>
                    <a:pt x="10574" y="5097"/>
                    <a:pt x="11503" y="6311"/>
                    <a:pt x="11503" y="7740"/>
                  </a:cubicBezTo>
                  <a:cubicBezTo>
                    <a:pt x="11503" y="9574"/>
                    <a:pt x="10074" y="11003"/>
                    <a:pt x="8288" y="11003"/>
                  </a:cubicBezTo>
                  <a:cubicBezTo>
                    <a:pt x="7479" y="11003"/>
                    <a:pt x="6740" y="10693"/>
                    <a:pt x="6169" y="10193"/>
                  </a:cubicBezTo>
                  <a:cubicBezTo>
                    <a:pt x="6788" y="9526"/>
                    <a:pt x="7121" y="8669"/>
                    <a:pt x="7098" y="7740"/>
                  </a:cubicBezTo>
                  <a:lnTo>
                    <a:pt x="7121" y="7740"/>
                  </a:lnTo>
                  <a:cubicBezTo>
                    <a:pt x="7121" y="7478"/>
                    <a:pt x="7098" y="7216"/>
                    <a:pt x="7026" y="6931"/>
                  </a:cubicBezTo>
                  <a:cubicBezTo>
                    <a:pt x="8098" y="6573"/>
                    <a:pt x="8931" y="5740"/>
                    <a:pt x="9288" y="4668"/>
                  </a:cubicBezTo>
                  <a:close/>
                  <a:moveTo>
                    <a:pt x="5931" y="1"/>
                  </a:moveTo>
                  <a:cubicBezTo>
                    <a:pt x="3954" y="1"/>
                    <a:pt x="2358" y="1620"/>
                    <a:pt x="2358" y="3573"/>
                  </a:cubicBezTo>
                  <a:cubicBezTo>
                    <a:pt x="2358" y="3859"/>
                    <a:pt x="2382" y="4121"/>
                    <a:pt x="2454" y="4382"/>
                  </a:cubicBezTo>
                  <a:cubicBezTo>
                    <a:pt x="1025" y="4859"/>
                    <a:pt x="1" y="6192"/>
                    <a:pt x="1" y="7788"/>
                  </a:cubicBezTo>
                  <a:cubicBezTo>
                    <a:pt x="1" y="8264"/>
                    <a:pt x="96" y="8693"/>
                    <a:pt x="263" y="9122"/>
                  </a:cubicBezTo>
                  <a:cubicBezTo>
                    <a:pt x="299" y="9194"/>
                    <a:pt x="377" y="9225"/>
                    <a:pt x="444" y="9225"/>
                  </a:cubicBezTo>
                  <a:cubicBezTo>
                    <a:pt x="465" y="9225"/>
                    <a:pt x="484" y="9222"/>
                    <a:pt x="501" y="9217"/>
                  </a:cubicBezTo>
                  <a:cubicBezTo>
                    <a:pt x="596" y="9169"/>
                    <a:pt x="620" y="9050"/>
                    <a:pt x="596" y="8979"/>
                  </a:cubicBezTo>
                  <a:cubicBezTo>
                    <a:pt x="453" y="8574"/>
                    <a:pt x="358" y="8169"/>
                    <a:pt x="358" y="7740"/>
                  </a:cubicBezTo>
                  <a:cubicBezTo>
                    <a:pt x="358" y="6311"/>
                    <a:pt x="1287" y="5121"/>
                    <a:pt x="2573" y="4692"/>
                  </a:cubicBezTo>
                  <a:cubicBezTo>
                    <a:pt x="2930" y="5764"/>
                    <a:pt x="3764" y="6597"/>
                    <a:pt x="4835" y="6954"/>
                  </a:cubicBezTo>
                  <a:cubicBezTo>
                    <a:pt x="4788" y="7097"/>
                    <a:pt x="4764" y="7240"/>
                    <a:pt x="4764" y="7359"/>
                  </a:cubicBezTo>
                  <a:cubicBezTo>
                    <a:pt x="4740" y="7550"/>
                    <a:pt x="4740" y="7716"/>
                    <a:pt x="4764" y="7907"/>
                  </a:cubicBezTo>
                  <a:cubicBezTo>
                    <a:pt x="4788" y="8717"/>
                    <a:pt x="5145" y="9526"/>
                    <a:pt x="5716" y="10122"/>
                  </a:cubicBezTo>
                  <a:cubicBezTo>
                    <a:pt x="5145" y="10646"/>
                    <a:pt x="4407" y="10931"/>
                    <a:pt x="3597" y="10931"/>
                  </a:cubicBezTo>
                  <a:cubicBezTo>
                    <a:pt x="2573" y="10931"/>
                    <a:pt x="1573" y="10431"/>
                    <a:pt x="977" y="9598"/>
                  </a:cubicBezTo>
                  <a:cubicBezTo>
                    <a:pt x="952" y="9547"/>
                    <a:pt x="906" y="9523"/>
                    <a:pt x="857" y="9523"/>
                  </a:cubicBezTo>
                  <a:cubicBezTo>
                    <a:pt x="816" y="9523"/>
                    <a:pt x="772" y="9541"/>
                    <a:pt x="739" y="9574"/>
                  </a:cubicBezTo>
                  <a:cubicBezTo>
                    <a:pt x="668" y="9622"/>
                    <a:pt x="668" y="9741"/>
                    <a:pt x="715" y="9812"/>
                  </a:cubicBezTo>
                  <a:cubicBezTo>
                    <a:pt x="1406" y="10717"/>
                    <a:pt x="2478" y="11289"/>
                    <a:pt x="3597" y="11289"/>
                  </a:cubicBezTo>
                  <a:cubicBezTo>
                    <a:pt x="4502" y="11289"/>
                    <a:pt x="5335" y="10955"/>
                    <a:pt x="5954" y="10408"/>
                  </a:cubicBezTo>
                  <a:cubicBezTo>
                    <a:pt x="6574" y="10955"/>
                    <a:pt x="7407" y="11289"/>
                    <a:pt x="8312" y="11289"/>
                  </a:cubicBezTo>
                  <a:cubicBezTo>
                    <a:pt x="10265" y="11289"/>
                    <a:pt x="11884" y="9693"/>
                    <a:pt x="11884" y="7716"/>
                  </a:cubicBezTo>
                  <a:cubicBezTo>
                    <a:pt x="11860" y="6192"/>
                    <a:pt x="10813" y="4859"/>
                    <a:pt x="9408" y="4382"/>
                  </a:cubicBezTo>
                  <a:cubicBezTo>
                    <a:pt x="9479" y="4121"/>
                    <a:pt x="9503" y="3859"/>
                    <a:pt x="9503" y="3573"/>
                  </a:cubicBezTo>
                  <a:cubicBezTo>
                    <a:pt x="9503" y="2763"/>
                    <a:pt x="9241" y="2001"/>
                    <a:pt x="8717" y="1382"/>
                  </a:cubicBezTo>
                  <a:cubicBezTo>
                    <a:pt x="8691" y="1331"/>
                    <a:pt x="8645" y="1307"/>
                    <a:pt x="8597" y="1307"/>
                  </a:cubicBezTo>
                  <a:cubicBezTo>
                    <a:pt x="8555" y="1307"/>
                    <a:pt x="8512" y="1325"/>
                    <a:pt x="8479" y="1358"/>
                  </a:cubicBezTo>
                  <a:cubicBezTo>
                    <a:pt x="8407" y="1406"/>
                    <a:pt x="8407" y="1525"/>
                    <a:pt x="8455" y="1572"/>
                  </a:cubicBezTo>
                  <a:cubicBezTo>
                    <a:pt x="8907" y="2144"/>
                    <a:pt x="9146" y="2835"/>
                    <a:pt x="9146" y="3573"/>
                  </a:cubicBezTo>
                  <a:cubicBezTo>
                    <a:pt x="9146" y="3811"/>
                    <a:pt x="9122" y="4049"/>
                    <a:pt x="9050" y="4287"/>
                  </a:cubicBezTo>
                  <a:cubicBezTo>
                    <a:pt x="8812" y="4240"/>
                    <a:pt x="8550" y="4216"/>
                    <a:pt x="8288" y="4216"/>
                  </a:cubicBezTo>
                  <a:cubicBezTo>
                    <a:pt x="7383" y="4216"/>
                    <a:pt x="6550" y="4525"/>
                    <a:pt x="5931" y="5097"/>
                  </a:cubicBezTo>
                  <a:cubicBezTo>
                    <a:pt x="5311" y="4525"/>
                    <a:pt x="4478" y="4216"/>
                    <a:pt x="3573" y="4216"/>
                  </a:cubicBezTo>
                  <a:cubicBezTo>
                    <a:pt x="3311" y="4216"/>
                    <a:pt x="3049" y="4240"/>
                    <a:pt x="2811" y="4287"/>
                  </a:cubicBezTo>
                  <a:cubicBezTo>
                    <a:pt x="2739" y="4049"/>
                    <a:pt x="2716" y="3811"/>
                    <a:pt x="2716" y="3573"/>
                  </a:cubicBezTo>
                  <a:cubicBezTo>
                    <a:pt x="2716" y="1787"/>
                    <a:pt x="4168" y="358"/>
                    <a:pt x="5931" y="358"/>
                  </a:cubicBezTo>
                  <a:cubicBezTo>
                    <a:pt x="6669" y="358"/>
                    <a:pt x="7360" y="596"/>
                    <a:pt x="7931" y="1048"/>
                  </a:cubicBezTo>
                  <a:cubicBezTo>
                    <a:pt x="7964" y="1082"/>
                    <a:pt x="8002" y="1099"/>
                    <a:pt x="8041" y="1099"/>
                  </a:cubicBezTo>
                  <a:cubicBezTo>
                    <a:pt x="8086" y="1099"/>
                    <a:pt x="8131" y="1076"/>
                    <a:pt x="8169" y="1025"/>
                  </a:cubicBezTo>
                  <a:cubicBezTo>
                    <a:pt x="8217" y="929"/>
                    <a:pt x="8217" y="834"/>
                    <a:pt x="8122" y="787"/>
                  </a:cubicBezTo>
                  <a:cubicBezTo>
                    <a:pt x="7502" y="286"/>
                    <a:pt x="6740" y="1"/>
                    <a:pt x="59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106"/>
          <p:cNvGrpSpPr/>
          <p:nvPr/>
        </p:nvGrpSpPr>
        <p:grpSpPr>
          <a:xfrm>
            <a:off x="6296026" y="2994553"/>
            <a:ext cx="307482" cy="354172"/>
            <a:chOff x="6181713" y="2994553"/>
            <a:chExt cx="307482" cy="354172"/>
          </a:xfrm>
        </p:grpSpPr>
        <p:sp>
          <p:nvSpPr>
            <p:cNvPr id="11979" name="Google Shape;11979;p106"/>
            <p:cNvSpPr/>
            <p:nvPr/>
          </p:nvSpPr>
          <p:spPr>
            <a:xfrm>
              <a:off x="6186692" y="3000069"/>
              <a:ext cx="296093" cy="342962"/>
            </a:xfrm>
            <a:custGeom>
              <a:avLst/>
              <a:gdLst/>
              <a:ahLst/>
              <a:cxnLst/>
              <a:rect l="l" t="t" r="r" b="b"/>
              <a:pathLst>
                <a:path w="9931" h="11503" extrusionOk="0">
                  <a:moveTo>
                    <a:pt x="5001" y="0"/>
                  </a:moveTo>
                  <a:lnTo>
                    <a:pt x="0" y="2882"/>
                  </a:lnTo>
                  <a:lnTo>
                    <a:pt x="0" y="8621"/>
                  </a:lnTo>
                  <a:lnTo>
                    <a:pt x="4954" y="11503"/>
                  </a:lnTo>
                  <a:lnTo>
                    <a:pt x="9931" y="8621"/>
                  </a:lnTo>
                  <a:lnTo>
                    <a:pt x="9931" y="2882"/>
                  </a:lnTo>
                  <a:lnTo>
                    <a:pt x="5001" y="0"/>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06"/>
            <p:cNvSpPr/>
            <p:nvPr/>
          </p:nvSpPr>
          <p:spPr>
            <a:xfrm>
              <a:off x="6320176" y="3076754"/>
              <a:ext cx="163327" cy="266278"/>
            </a:xfrm>
            <a:custGeom>
              <a:avLst/>
              <a:gdLst/>
              <a:ahLst/>
              <a:cxnLst/>
              <a:rect l="l" t="t" r="r" b="b"/>
              <a:pathLst>
                <a:path w="5478" h="8931" extrusionOk="0">
                  <a:moveTo>
                    <a:pt x="5001" y="0"/>
                  </a:moveTo>
                  <a:lnTo>
                    <a:pt x="5001" y="5763"/>
                  </a:lnTo>
                  <a:lnTo>
                    <a:pt x="0" y="8645"/>
                  </a:lnTo>
                  <a:lnTo>
                    <a:pt x="477" y="8931"/>
                  </a:lnTo>
                  <a:lnTo>
                    <a:pt x="5478" y="6049"/>
                  </a:lnTo>
                  <a:lnTo>
                    <a:pt x="5478" y="310"/>
                  </a:lnTo>
                  <a:lnTo>
                    <a:pt x="5001" y="0"/>
                  </a:ln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06"/>
            <p:cNvSpPr/>
            <p:nvPr/>
          </p:nvSpPr>
          <p:spPr>
            <a:xfrm>
              <a:off x="6229984" y="3049771"/>
              <a:ext cx="210911" cy="244990"/>
            </a:xfrm>
            <a:custGeom>
              <a:avLst/>
              <a:gdLst/>
              <a:ahLst/>
              <a:cxnLst/>
              <a:rect l="l" t="t" r="r" b="b"/>
              <a:pathLst>
                <a:path w="7074" h="8217" extrusionOk="0">
                  <a:moveTo>
                    <a:pt x="3549" y="0"/>
                  </a:moveTo>
                  <a:lnTo>
                    <a:pt x="1" y="2048"/>
                  </a:lnTo>
                  <a:lnTo>
                    <a:pt x="1" y="6144"/>
                  </a:lnTo>
                  <a:lnTo>
                    <a:pt x="3549" y="8216"/>
                  </a:lnTo>
                  <a:lnTo>
                    <a:pt x="7074" y="6144"/>
                  </a:lnTo>
                  <a:lnTo>
                    <a:pt x="7074" y="2048"/>
                  </a:lnTo>
                  <a:lnTo>
                    <a:pt x="3549" y="0"/>
                  </a:ln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06"/>
            <p:cNvSpPr/>
            <p:nvPr/>
          </p:nvSpPr>
          <p:spPr>
            <a:xfrm>
              <a:off x="6318745" y="3101590"/>
              <a:ext cx="122152" cy="193171"/>
            </a:xfrm>
            <a:custGeom>
              <a:avLst/>
              <a:gdLst/>
              <a:ahLst/>
              <a:cxnLst/>
              <a:rect l="l" t="t" r="r" b="b"/>
              <a:pathLst>
                <a:path w="4097" h="6479" extrusionOk="0">
                  <a:moveTo>
                    <a:pt x="3597" y="1"/>
                  </a:moveTo>
                  <a:lnTo>
                    <a:pt x="3597" y="3978"/>
                  </a:lnTo>
                  <a:cubicBezTo>
                    <a:pt x="3597" y="4025"/>
                    <a:pt x="3573" y="4049"/>
                    <a:pt x="3549" y="4097"/>
                  </a:cubicBezTo>
                  <a:lnTo>
                    <a:pt x="1" y="6145"/>
                  </a:lnTo>
                  <a:lnTo>
                    <a:pt x="572" y="6478"/>
                  </a:lnTo>
                  <a:lnTo>
                    <a:pt x="4097" y="4406"/>
                  </a:lnTo>
                  <a:lnTo>
                    <a:pt x="4097" y="310"/>
                  </a:lnTo>
                  <a:lnTo>
                    <a:pt x="3597" y="1"/>
                  </a:ln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06"/>
            <p:cNvSpPr/>
            <p:nvPr/>
          </p:nvSpPr>
          <p:spPr>
            <a:xfrm>
              <a:off x="6187408" y="3000069"/>
              <a:ext cx="148419" cy="110793"/>
            </a:xfrm>
            <a:custGeom>
              <a:avLst/>
              <a:gdLst/>
              <a:ahLst/>
              <a:cxnLst/>
              <a:rect l="l" t="t" r="r" b="b"/>
              <a:pathLst>
                <a:path w="4978" h="3716" extrusionOk="0">
                  <a:moveTo>
                    <a:pt x="4977" y="0"/>
                  </a:moveTo>
                  <a:lnTo>
                    <a:pt x="0" y="2882"/>
                  </a:lnTo>
                  <a:lnTo>
                    <a:pt x="1429" y="3715"/>
                  </a:lnTo>
                  <a:lnTo>
                    <a:pt x="4977" y="1667"/>
                  </a:lnTo>
                  <a:lnTo>
                    <a:pt x="4977"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06"/>
            <p:cNvSpPr/>
            <p:nvPr/>
          </p:nvSpPr>
          <p:spPr>
            <a:xfrm>
              <a:off x="6335799" y="3000069"/>
              <a:ext cx="147704" cy="110793"/>
            </a:xfrm>
            <a:custGeom>
              <a:avLst/>
              <a:gdLst/>
              <a:ahLst/>
              <a:cxnLst/>
              <a:rect l="l" t="t" r="r" b="b"/>
              <a:pathLst>
                <a:path w="4954" h="3716" extrusionOk="0">
                  <a:moveTo>
                    <a:pt x="0" y="0"/>
                  </a:moveTo>
                  <a:lnTo>
                    <a:pt x="0" y="1667"/>
                  </a:lnTo>
                  <a:lnTo>
                    <a:pt x="3525" y="3715"/>
                  </a:lnTo>
                  <a:lnTo>
                    <a:pt x="4954" y="2882"/>
                  </a:lnTo>
                  <a:lnTo>
                    <a:pt x="0" y="0"/>
                  </a:ln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06"/>
            <p:cNvSpPr/>
            <p:nvPr/>
          </p:nvSpPr>
          <p:spPr>
            <a:xfrm>
              <a:off x="6469282" y="3078155"/>
              <a:ext cx="14222" cy="15653"/>
            </a:xfrm>
            <a:custGeom>
              <a:avLst/>
              <a:gdLst/>
              <a:ahLst/>
              <a:cxnLst/>
              <a:rect l="l" t="t" r="r" b="b"/>
              <a:pathLst>
                <a:path w="477" h="525" extrusionOk="0">
                  <a:moveTo>
                    <a:pt x="0" y="1"/>
                  </a:moveTo>
                  <a:lnTo>
                    <a:pt x="0" y="525"/>
                  </a:lnTo>
                  <a:lnTo>
                    <a:pt x="477" y="263"/>
                  </a:lnTo>
                  <a:lnTo>
                    <a:pt x="0"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06"/>
            <p:cNvSpPr/>
            <p:nvPr/>
          </p:nvSpPr>
          <p:spPr>
            <a:xfrm>
              <a:off x="6187408" y="3232241"/>
              <a:ext cx="148419" cy="110793"/>
            </a:xfrm>
            <a:custGeom>
              <a:avLst/>
              <a:gdLst/>
              <a:ahLst/>
              <a:cxnLst/>
              <a:rect l="l" t="t" r="r" b="b"/>
              <a:pathLst>
                <a:path w="4978" h="3716" extrusionOk="0">
                  <a:moveTo>
                    <a:pt x="1429" y="0"/>
                  </a:moveTo>
                  <a:lnTo>
                    <a:pt x="0" y="834"/>
                  </a:lnTo>
                  <a:lnTo>
                    <a:pt x="4977" y="3716"/>
                  </a:lnTo>
                  <a:lnTo>
                    <a:pt x="4977" y="2049"/>
                  </a:lnTo>
                  <a:lnTo>
                    <a:pt x="142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06"/>
            <p:cNvSpPr/>
            <p:nvPr/>
          </p:nvSpPr>
          <p:spPr>
            <a:xfrm>
              <a:off x="6335799" y="3232241"/>
              <a:ext cx="147704" cy="110793"/>
            </a:xfrm>
            <a:custGeom>
              <a:avLst/>
              <a:gdLst/>
              <a:ahLst/>
              <a:cxnLst/>
              <a:rect l="l" t="t" r="r" b="b"/>
              <a:pathLst>
                <a:path w="4954" h="3716" extrusionOk="0">
                  <a:moveTo>
                    <a:pt x="3525" y="0"/>
                  </a:moveTo>
                  <a:lnTo>
                    <a:pt x="0" y="2049"/>
                  </a:lnTo>
                  <a:lnTo>
                    <a:pt x="0" y="3716"/>
                  </a:lnTo>
                  <a:lnTo>
                    <a:pt x="4954" y="834"/>
                  </a:lnTo>
                  <a:lnTo>
                    <a:pt x="3525" y="0"/>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06"/>
            <p:cNvSpPr/>
            <p:nvPr/>
          </p:nvSpPr>
          <p:spPr>
            <a:xfrm>
              <a:off x="6334368" y="3249295"/>
              <a:ext cx="149135" cy="93738"/>
            </a:xfrm>
            <a:custGeom>
              <a:avLst/>
              <a:gdLst/>
              <a:ahLst/>
              <a:cxnLst/>
              <a:rect l="l" t="t" r="r" b="b"/>
              <a:pathLst>
                <a:path w="5002" h="3144" extrusionOk="0">
                  <a:moveTo>
                    <a:pt x="4502" y="0"/>
                  </a:moveTo>
                  <a:lnTo>
                    <a:pt x="1" y="2596"/>
                  </a:lnTo>
                  <a:lnTo>
                    <a:pt x="1" y="3144"/>
                  </a:lnTo>
                  <a:lnTo>
                    <a:pt x="5002" y="262"/>
                  </a:lnTo>
                  <a:lnTo>
                    <a:pt x="4502"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06"/>
            <p:cNvSpPr/>
            <p:nvPr/>
          </p:nvSpPr>
          <p:spPr>
            <a:xfrm>
              <a:off x="6321577" y="3326666"/>
              <a:ext cx="14252" cy="16368"/>
            </a:xfrm>
            <a:custGeom>
              <a:avLst/>
              <a:gdLst/>
              <a:ahLst/>
              <a:cxnLst/>
              <a:rect l="l" t="t" r="r" b="b"/>
              <a:pathLst>
                <a:path w="478" h="549" extrusionOk="0">
                  <a:moveTo>
                    <a:pt x="477" y="1"/>
                  </a:moveTo>
                  <a:lnTo>
                    <a:pt x="1" y="263"/>
                  </a:lnTo>
                  <a:lnTo>
                    <a:pt x="477" y="549"/>
                  </a:lnTo>
                  <a:lnTo>
                    <a:pt x="477"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06"/>
            <p:cNvSpPr/>
            <p:nvPr/>
          </p:nvSpPr>
          <p:spPr>
            <a:xfrm>
              <a:off x="6290360" y="3140648"/>
              <a:ext cx="89475" cy="10674"/>
            </a:xfrm>
            <a:custGeom>
              <a:avLst/>
              <a:gdLst/>
              <a:ahLst/>
              <a:cxnLst/>
              <a:rect l="l" t="t" r="r" b="b"/>
              <a:pathLst>
                <a:path w="3001" h="358" extrusionOk="0">
                  <a:moveTo>
                    <a:pt x="214" y="0"/>
                  </a:moveTo>
                  <a:cubicBezTo>
                    <a:pt x="119" y="0"/>
                    <a:pt x="48" y="72"/>
                    <a:pt x="24" y="167"/>
                  </a:cubicBezTo>
                  <a:cubicBezTo>
                    <a:pt x="0" y="286"/>
                    <a:pt x="95" y="358"/>
                    <a:pt x="214" y="358"/>
                  </a:cubicBezTo>
                  <a:lnTo>
                    <a:pt x="2834" y="358"/>
                  </a:lnTo>
                  <a:cubicBezTo>
                    <a:pt x="2906" y="358"/>
                    <a:pt x="2977" y="310"/>
                    <a:pt x="3001" y="215"/>
                  </a:cubicBezTo>
                  <a:cubicBezTo>
                    <a:pt x="3001" y="120"/>
                    <a:pt x="2906" y="0"/>
                    <a:pt x="28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06"/>
            <p:cNvSpPr/>
            <p:nvPr/>
          </p:nvSpPr>
          <p:spPr>
            <a:xfrm>
              <a:off x="6290360" y="3166916"/>
              <a:ext cx="89475" cy="10674"/>
            </a:xfrm>
            <a:custGeom>
              <a:avLst/>
              <a:gdLst/>
              <a:ahLst/>
              <a:cxnLst/>
              <a:rect l="l" t="t" r="r" b="b"/>
              <a:pathLst>
                <a:path w="3001" h="358" extrusionOk="0">
                  <a:moveTo>
                    <a:pt x="214" y="1"/>
                  </a:moveTo>
                  <a:cubicBezTo>
                    <a:pt x="119" y="1"/>
                    <a:pt x="48" y="48"/>
                    <a:pt x="24" y="143"/>
                  </a:cubicBezTo>
                  <a:cubicBezTo>
                    <a:pt x="0" y="263"/>
                    <a:pt x="95" y="358"/>
                    <a:pt x="214" y="358"/>
                  </a:cubicBezTo>
                  <a:lnTo>
                    <a:pt x="2834" y="358"/>
                  </a:lnTo>
                  <a:cubicBezTo>
                    <a:pt x="2906" y="358"/>
                    <a:pt x="2977" y="286"/>
                    <a:pt x="3001" y="191"/>
                  </a:cubicBezTo>
                  <a:cubicBezTo>
                    <a:pt x="3001" y="72"/>
                    <a:pt x="2906" y="1"/>
                    <a:pt x="2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06"/>
            <p:cNvSpPr/>
            <p:nvPr/>
          </p:nvSpPr>
          <p:spPr>
            <a:xfrm>
              <a:off x="6308816" y="3191782"/>
              <a:ext cx="51848" cy="10674"/>
            </a:xfrm>
            <a:custGeom>
              <a:avLst/>
              <a:gdLst/>
              <a:ahLst/>
              <a:cxnLst/>
              <a:rect l="l" t="t" r="r" b="b"/>
              <a:pathLst>
                <a:path w="1739" h="358" extrusionOk="0">
                  <a:moveTo>
                    <a:pt x="215" y="0"/>
                  </a:moveTo>
                  <a:cubicBezTo>
                    <a:pt x="119" y="0"/>
                    <a:pt x="48" y="48"/>
                    <a:pt x="24" y="143"/>
                  </a:cubicBezTo>
                  <a:cubicBezTo>
                    <a:pt x="0" y="262"/>
                    <a:pt x="96" y="357"/>
                    <a:pt x="215" y="357"/>
                  </a:cubicBezTo>
                  <a:lnTo>
                    <a:pt x="1524" y="357"/>
                  </a:lnTo>
                  <a:cubicBezTo>
                    <a:pt x="1620" y="357"/>
                    <a:pt x="1667" y="286"/>
                    <a:pt x="1691" y="191"/>
                  </a:cubicBezTo>
                  <a:cubicBezTo>
                    <a:pt x="1739" y="72"/>
                    <a:pt x="1644" y="0"/>
                    <a:pt x="1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06"/>
            <p:cNvSpPr/>
            <p:nvPr/>
          </p:nvSpPr>
          <p:spPr>
            <a:xfrm>
              <a:off x="6181713" y="2994553"/>
              <a:ext cx="307482" cy="354172"/>
            </a:xfrm>
            <a:custGeom>
              <a:avLst/>
              <a:gdLst/>
              <a:ahLst/>
              <a:cxnLst/>
              <a:rect l="l" t="t" r="r" b="b"/>
              <a:pathLst>
                <a:path w="10313" h="11879" extrusionOk="0">
                  <a:moveTo>
                    <a:pt x="4954" y="471"/>
                  </a:moveTo>
                  <a:lnTo>
                    <a:pt x="4954" y="1733"/>
                  </a:lnTo>
                  <a:lnTo>
                    <a:pt x="1596" y="3662"/>
                  </a:lnTo>
                  <a:lnTo>
                    <a:pt x="477" y="3067"/>
                  </a:lnTo>
                  <a:lnTo>
                    <a:pt x="929" y="2805"/>
                  </a:lnTo>
                  <a:lnTo>
                    <a:pt x="4954" y="471"/>
                  </a:lnTo>
                  <a:close/>
                  <a:moveTo>
                    <a:pt x="9955" y="3353"/>
                  </a:moveTo>
                  <a:lnTo>
                    <a:pt x="9955" y="8520"/>
                  </a:lnTo>
                  <a:lnTo>
                    <a:pt x="8860" y="7877"/>
                  </a:lnTo>
                  <a:lnTo>
                    <a:pt x="8860" y="3995"/>
                  </a:lnTo>
                  <a:lnTo>
                    <a:pt x="9955" y="3353"/>
                  </a:lnTo>
                  <a:close/>
                  <a:moveTo>
                    <a:pt x="5311" y="471"/>
                  </a:moveTo>
                  <a:lnTo>
                    <a:pt x="9764" y="3067"/>
                  </a:lnTo>
                  <a:lnTo>
                    <a:pt x="8669" y="3686"/>
                  </a:lnTo>
                  <a:lnTo>
                    <a:pt x="6669" y="2519"/>
                  </a:lnTo>
                  <a:cubicBezTo>
                    <a:pt x="6645" y="2503"/>
                    <a:pt x="6618" y="2495"/>
                    <a:pt x="6591" y="2495"/>
                  </a:cubicBezTo>
                  <a:cubicBezTo>
                    <a:pt x="6536" y="2495"/>
                    <a:pt x="6478" y="2527"/>
                    <a:pt x="6430" y="2590"/>
                  </a:cubicBezTo>
                  <a:cubicBezTo>
                    <a:pt x="6383" y="2686"/>
                    <a:pt x="6407" y="2757"/>
                    <a:pt x="6502" y="2829"/>
                  </a:cubicBezTo>
                  <a:lnTo>
                    <a:pt x="8502" y="3995"/>
                  </a:lnTo>
                  <a:lnTo>
                    <a:pt x="8502" y="7877"/>
                  </a:lnTo>
                  <a:lnTo>
                    <a:pt x="5121" y="9830"/>
                  </a:lnTo>
                  <a:lnTo>
                    <a:pt x="1763" y="7877"/>
                  </a:lnTo>
                  <a:lnTo>
                    <a:pt x="1763" y="3995"/>
                  </a:lnTo>
                  <a:lnTo>
                    <a:pt x="5121" y="2043"/>
                  </a:lnTo>
                  <a:lnTo>
                    <a:pt x="5811" y="2424"/>
                  </a:lnTo>
                  <a:cubicBezTo>
                    <a:pt x="5849" y="2452"/>
                    <a:pt x="5886" y="2465"/>
                    <a:pt x="5921" y="2465"/>
                  </a:cubicBezTo>
                  <a:cubicBezTo>
                    <a:pt x="5974" y="2465"/>
                    <a:pt x="6021" y="2434"/>
                    <a:pt x="6049" y="2376"/>
                  </a:cubicBezTo>
                  <a:cubicBezTo>
                    <a:pt x="6121" y="2281"/>
                    <a:pt x="6073" y="2186"/>
                    <a:pt x="6002" y="2138"/>
                  </a:cubicBezTo>
                  <a:lnTo>
                    <a:pt x="5311" y="1757"/>
                  </a:lnTo>
                  <a:lnTo>
                    <a:pt x="5311" y="471"/>
                  </a:lnTo>
                  <a:close/>
                  <a:moveTo>
                    <a:pt x="1620" y="8211"/>
                  </a:moveTo>
                  <a:lnTo>
                    <a:pt x="4978" y="10140"/>
                  </a:lnTo>
                  <a:lnTo>
                    <a:pt x="4978" y="11402"/>
                  </a:lnTo>
                  <a:lnTo>
                    <a:pt x="2739" y="10116"/>
                  </a:lnTo>
                  <a:lnTo>
                    <a:pt x="524" y="8830"/>
                  </a:lnTo>
                  <a:lnTo>
                    <a:pt x="1620" y="8211"/>
                  </a:lnTo>
                  <a:close/>
                  <a:moveTo>
                    <a:pt x="8669" y="8211"/>
                  </a:moveTo>
                  <a:lnTo>
                    <a:pt x="9764" y="8830"/>
                  </a:lnTo>
                  <a:lnTo>
                    <a:pt x="7550" y="10116"/>
                  </a:lnTo>
                  <a:lnTo>
                    <a:pt x="5311" y="11402"/>
                  </a:lnTo>
                  <a:lnTo>
                    <a:pt x="5311" y="10140"/>
                  </a:lnTo>
                  <a:lnTo>
                    <a:pt x="8669" y="8211"/>
                  </a:lnTo>
                  <a:close/>
                  <a:moveTo>
                    <a:pt x="5156" y="1"/>
                  </a:moveTo>
                  <a:cubicBezTo>
                    <a:pt x="5127" y="1"/>
                    <a:pt x="5097" y="7"/>
                    <a:pt x="5073" y="18"/>
                  </a:cubicBezTo>
                  <a:lnTo>
                    <a:pt x="96" y="2924"/>
                  </a:lnTo>
                  <a:cubicBezTo>
                    <a:pt x="48" y="2948"/>
                    <a:pt x="1" y="2995"/>
                    <a:pt x="1" y="3067"/>
                  </a:cubicBezTo>
                  <a:lnTo>
                    <a:pt x="1" y="6520"/>
                  </a:lnTo>
                  <a:cubicBezTo>
                    <a:pt x="1" y="6615"/>
                    <a:pt x="72" y="6663"/>
                    <a:pt x="167" y="6687"/>
                  </a:cubicBezTo>
                  <a:cubicBezTo>
                    <a:pt x="189" y="6695"/>
                    <a:pt x="209" y="6699"/>
                    <a:pt x="227" y="6699"/>
                  </a:cubicBezTo>
                  <a:cubicBezTo>
                    <a:pt x="310" y="6699"/>
                    <a:pt x="358" y="6617"/>
                    <a:pt x="358" y="6520"/>
                  </a:cubicBezTo>
                  <a:lnTo>
                    <a:pt x="358" y="3353"/>
                  </a:lnTo>
                  <a:lnTo>
                    <a:pt x="1477" y="3995"/>
                  </a:lnTo>
                  <a:lnTo>
                    <a:pt x="1477" y="7877"/>
                  </a:lnTo>
                  <a:lnTo>
                    <a:pt x="358" y="8520"/>
                  </a:lnTo>
                  <a:lnTo>
                    <a:pt x="358" y="7329"/>
                  </a:lnTo>
                  <a:cubicBezTo>
                    <a:pt x="358" y="7234"/>
                    <a:pt x="310" y="7163"/>
                    <a:pt x="215" y="7139"/>
                  </a:cubicBezTo>
                  <a:cubicBezTo>
                    <a:pt x="202" y="7136"/>
                    <a:pt x="190" y="7135"/>
                    <a:pt x="178" y="7135"/>
                  </a:cubicBezTo>
                  <a:cubicBezTo>
                    <a:pt x="77" y="7135"/>
                    <a:pt x="1" y="7223"/>
                    <a:pt x="1" y="7329"/>
                  </a:cubicBezTo>
                  <a:lnTo>
                    <a:pt x="1" y="8806"/>
                  </a:lnTo>
                  <a:cubicBezTo>
                    <a:pt x="1" y="8877"/>
                    <a:pt x="48" y="8925"/>
                    <a:pt x="96" y="8949"/>
                  </a:cubicBezTo>
                  <a:lnTo>
                    <a:pt x="5073" y="11854"/>
                  </a:lnTo>
                  <a:cubicBezTo>
                    <a:pt x="5097" y="11878"/>
                    <a:pt x="5121" y="11878"/>
                    <a:pt x="5168" y="11878"/>
                  </a:cubicBezTo>
                  <a:cubicBezTo>
                    <a:pt x="5192" y="11878"/>
                    <a:pt x="5216" y="11878"/>
                    <a:pt x="5240" y="11854"/>
                  </a:cubicBezTo>
                  <a:lnTo>
                    <a:pt x="10217" y="8949"/>
                  </a:lnTo>
                  <a:cubicBezTo>
                    <a:pt x="10288" y="8925"/>
                    <a:pt x="10312" y="8877"/>
                    <a:pt x="10312" y="8806"/>
                  </a:cubicBezTo>
                  <a:lnTo>
                    <a:pt x="10312" y="3067"/>
                  </a:lnTo>
                  <a:cubicBezTo>
                    <a:pt x="10312" y="2995"/>
                    <a:pt x="10241" y="2948"/>
                    <a:pt x="10217" y="2924"/>
                  </a:cubicBezTo>
                  <a:lnTo>
                    <a:pt x="5240" y="18"/>
                  </a:lnTo>
                  <a:cubicBezTo>
                    <a:pt x="5216" y="7"/>
                    <a:pt x="5186" y="1"/>
                    <a:pt x="51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4" name="Google Shape;11994;p106"/>
          <p:cNvGrpSpPr/>
          <p:nvPr/>
        </p:nvGrpSpPr>
        <p:grpSpPr>
          <a:xfrm>
            <a:off x="7000129" y="2994374"/>
            <a:ext cx="353606" cy="353636"/>
            <a:chOff x="6733416" y="2994374"/>
            <a:chExt cx="353606" cy="353636"/>
          </a:xfrm>
        </p:grpSpPr>
        <p:sp>
          <p:nvSpPr>
            <p:cNvPr id="11995" name="Google Shape;11995;p106"/>
            <p:cNvSpPr/>
            <p:nvPr/>
          </p:nvSpPr>
          <p:spPr>
            <a:xfrm>
              <a:off x="6791645" y="3159820"/>
              <a:ext cx="67471" cy="159779"/>
            </a:xfrm>
            <a:custGeom>
              <a:avLst/>
              <a:gdLst/>
              <a:ahLst/>
              <a:cxnLst/>
              <a:rect l="l" t="t" r="r" b="b"/>
              <a:pathLst>
                <a:path w="2263" h="5359" extrusionOk="0">
                  <a:moveTo>
                    <a:pt x="0" y="0"/>
                  </a:moveTo>
                  <a:lnTo>
                    <a:pt x="0" y="5359"/>
                  </a:lnTo>
                  <a:lnTo>
                    <a:pt x="2263" y="5359"/>
                  </a:lnTo>
                  <a:lnTo>
                    <a:pt x="2263" y="0"/>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06"/>
            <p:cNvSpPr/>
            <p:nvPr/>
          </p:nvSpPr>
          <p:spPr>
            <a:xfrm>
              <a:off x="6825725" y="3159820"/>
              <a:ext cx="33393" cy="159779"/>
            </a:xfrm>
            <a:custGeom>
              <a:avLst/>
              <a:gdLst/>
              <a:ahLst/>
              <a:cxnLst/>
              <a:rect l="l" t="t" r="r" b="b"/>
              <a:pathLst>
                <a:path w="1120" h="5359" extrusionOk="0">
                  <a:moveTo>
                    <a:pt x="1120" y="0"/>
                  </a:moveTo>
                  <a:lnTo>
                    <a:pt x="0" y="643"/>
                  </a:lnTo>
                  <a:lnTo>
                    <a:pt x="0" y="5359"/>
                  </a:lnTo>
                  <a:lnTo>
                    <a:pt x="1120" y="5359"/>
                  </a:lnTo>
                  <a:lnTo>
                    <a:pt x="1120"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06"/>
            <p:cNvSpPr/>
            <p:nvPr/>
          </p:nvSpPr>
          <p:spPr>
            <a:xfrm>
              <a:off x="6844896" y="3159820"/>
              <a:ext cx="14222" cy="159779"/>
            </a:xfrm>
            <a:custGeom>
              <a:avLst/>
              <a:gdLst/>
              <a:ahLst/>
              <a:cxnLst/>
              <a:rect l="l" t="t" r="r" b="b"/>
              <a:pathLst>
                <a:path w="477" h="5359" extrusionOk="0">
                  <a:moveTo>
                    <a:pt x="477" y="0"/>
                  </a:moveTo>
                  <a:lnTo>
                    <a:pt x="0" y="262"/>
                  </a:lnTo>
                  <a:lnTo>
                    <a:pt x="0" y="5359"/>
                  </a:lnTo>
                  <a:lnTo>
                    <a:pt x="477" y="5359"/>
                  </a:lnTo>
                  <a:lnTo>
                    <a:pt x="477"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06"/>
            <p:cNvSpPr/>
            <p:nvPr/>
          </p:nvSpPr>
          <p:spPr>
            <a:xfrm>
              <a:off x="6886071" y="3048340"/>
              <a:ext cx="67471" cy="271257"/>
            </a:xfrm>
            <a:custGeom>
              <a:avLst/>
              <a:gdLst/>
              <a:ahLst/>
              <a:cxnLst/>
              <a:rect l="l" t="t" r="r" b="b"/>
              <a:pathLst>
                <a:path w="2263" h="9098" extrusionOk="0">
                  <a:moveTo>
                    <a:pt x="1" y="1"/>
                  </a:moveTo>
                  <a:lnTo>
                    <a:pt x="1" y="9098"/>
                  </a:lnTo>
                  <a:lnTo>
                    <a:pt x="2263" y="9098"/>
                  </a:lnTo>
                  <a:lnTo>
                    <a:pt x="2263"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06"/>
            <p:cNvSpPr/>
            <p:nvPr/>
          </p:nvSpPr>
          <p:spPr>
            <a:xfrm>
              <a:off x="6919434" y="3049771"/>
              <a:ext cx="34108" cy="269826"/>
            </a:xfrm>
            <a:custGeom>
              <a:avLst/>
              <a:gdLst/>
              <a:ahLst/>
              <a:cxnLst/>
              <a:rect l="l" t="t" r="r" b="b"/>
              <a:pathLst>
                <a:path w="1144" h="9050" extrusionOk="0">
                  <a:moveTo>
                    <a:pt x="1144" y="0"/>
                  </a:moveTo>
                  <a:lnTo>
                    <a:pt x="1" y="643"/>
                  </a:lnTo>
                  <a:lnTo>
                    <a:pt x="1" y="9050"/>
                  </a:lnTo>
                  <a:lnTo>
                    <a:pt x="1144" y="9050"/>
                  </a:lnTo>
                  <a:lnTo>
                    <a:pt x="11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06"/>
            <p:cNvSpPr/>
            <p:nvPr/>
          </p:nvSpPr>
          <p:spPr>
            <a:xfrm>
              <a:off x="6939321" y="3048340"/>
              <a:ext cx="14222" cy="271257"/>
            </a:xfrm>
            <a:custGeom>
              <a:avLst/>
              <a:gdLst/>
              <a:ahLst/>
              <a:cxnLst/>
              <a:rect l="l" t="t" r="r" b="b"/>
              <a:pathLst>
                <a:path w="477" h="9098" extrusionOk="0">
                  <a:moveTo>
                    <a:pt x="477" y="1"/>
                  </a:moveTo>
                  <a:lnTo>
                    <a:pt x="1" y="310"/>
                  </a:lnTo>
                  <a:lnTo>
                    <a:pt x="1" y="9098"/>
                  </a:lnTo>
                  <a:lnTo>
                    <a:pt x="477" y="9098"/>
                  </a:lnTo>
                  <a:lnTo>
                    <a:pt x="477"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06"/>
            <p:cNvSpPr/>
            <p:nvPr/>
          </p:nvSpPr>
          <p:spPr>
            <a:xfrm>
              <a:off x="6979095" y="3111548"/>
              <a:ext cx="67471" cy="208049"/>
            </a:xfrm>
            <a:custGeom>
              <a:avLst/>
              <a:gdLst/>
              <a:ahLst/>
              <a:cxnLst/>
              <a:rect l="l" t="t" r="r" b="b"/>
              <a:pathLst>
                <a:path w="2263" h="6978" extrusionOk="0">
                  <a:moveTo>
                    <a:pt x="0" y="0"/>
                  </a:moveTo>
                  <a:lnTo>
                    <a:pt x="0" y="6978"/>
                  </a:lnTo>
                  <a:lnTo>
                    <a:pt x="2263" y="6978"/>
                  </a:lnTo>
                  <a:lnTo>
                    <a:pt x="2263"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06"/>
            <p:cNvSpPr/>
            <p:nvPr/>
          </p:nvSpPr>
          <p:spPr>
            <a:xfrm>
              <a:off x="7012458" y="3112234"/>
              <a:ext cx="34108" cy="207363"/>
            </a:xfrm>
            <a:custGeom>
              <a:avLst/>
              <a:gdLst/>
              <a:ahLst/>
              <a:cxnLst/>
              <a:rect l="l" t="t" r="r" b="b"/>
              <a:pathLst>
                <a:path w="1144" h="6955" extrusionOk="0">
                  <a:moveTo>
                    <a:pt x="1144" y="1"/>
                  </a:moveTo>
                  <a:lnTo>
                    <a:pt x="0" y="668"/>
                  </a:lnTo>
                  <a:lnTo>
                    <a:pt x="0" y="6955"/>
                  </a:lnTo>
                  <a:lnTo>
                    <a:pt x="1144" y="6955"/>
                  </a:lnTo>
                  <a:lnTo>
                    <a:pt x="1144" y="1"/>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06"/>
            <p:cNvSpPr/>
            <p:nvPr/>
          </p:nvSpPr>
          <p:spPr>
            <a:xfrm>
              <a:off x="7033060" y="3111548"/>
              <a:ext cx="13506" cy="208049"/>
            </a:xfrm>
            <a:custGeom>
              <a:avLst/>
              <a:gdLst/>
              <a:ahLst/>
              <a:cxnLst/>
              <a:rect l="l" t="t" r="r" b="b"/>
              <a:pathLst>
                <a:path w="453" h="6978" extrusionOk="0">
                  <a:moveTo>
                    <a:pt x="453" y="0"/>
                  </a:moveTo>
                  <a:lnTo>
                    <a:pt x="0" y="310"/>
                  </a:lnTo>
                  <a:lnTo>
                    <a:pt x="0" y="6978"/>
                  </a:lnTo>
                  <a:lnTo>
                    <a:pt x="453" y="6978"/>
                  </a:lnTo>
                  <a:lnTo>
                    <a:pt x="453"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06"/>
            <p:cNvSpPr/>
            <p:nvPr/>
          </p:nvSpPr>
          <p:spPr>
            <a:xfrm>
              <a:off x="6791645" y="3140112"/>
              <a:ext cx="67471" cy="38909"/>
            </a:xfrm>
            <a:custGeom>
              <a:avLst/>
              <a:gdLst/>
              <a:ahLst/>
              <a:cxnLst/>
              <a:rect l="l" t="t" r="r" b="b"/>
              <a:pathLst>
                <a:path w="2263" h="1305" extrusionOk="0">
                  <a:moveTo>
                    <a:pt x="1131" y="1"/>
                  </a:moveTo>
                  <a:cubicBezTo>
                    <a:pt x="1102" y="1"/>
                    <a:pt x="1072" y="7"/>
                    <a:pt x="1048" y="18"/>
                  </a:cubicBezTo>
                  <a:lnTo>
                    <a:pt x="0" y="661"/>
                  </a:lnTo>
                  <a:lnTo>
                    <a:pt x="1143" y="1304"/>
                  </a:lnTo>
                  <a:lnTo>
                    <a:pt x="2263" y="661"/>
                  </a:lnTo>
                  <a:lnTo>
                    <a:pt x="1215" y="18"/>
                  </a:lnTo>
                  <a:cubicBezTo>
                    <a:pt x="1191" y="7"/>
                    <a:pt x="1161" y="1"/>
                    <a:pt x="1131"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06"/>
            <p:cNvSpPr/>
            <p:nvPr/>
          </p:nvSpPr>
          <p:spPr>
            <a:xfrm>
              <a:off x="6886071" y="3030063"/>
              <a:ext cx="67471" cy="38909"/>
            </a:xfrm>
            <a:custGeom>
              <a:avLst/>
              <a:gdLst/>
              <a:ahLst/>
              <a:cxnLst/>
              <a:rect l="l" t="t" r="r" b="b"/>
              <a:pathLst>
                <a:path w="2263" h="1305" extrusionOk="0">
                  <a:moveTo>
                    <a:pt x="1120" y="0"/>
                  </a:moveTo>
                  <a:cubicBezTo>
                    <a:pt x="1090" y="0"/>
                    <a:pt x="1060" y="6"/>
                    <a:pt x="1025" y="18"/>
                  </a:cubicBezTo>
                  <a:lnTo>
                    <a:pt x="1" y="661"/>
                  </a:lnTo>
                  <a:lnTo>
                    <a:pt x="1120" y="1304"/>
                  </a:lnTo>
                  <a:lnTo>
                    <a:pt x="2263" y="661"/>
                  </a:lnTo>
                  <a:lnTo>
                    <a:pt x="1215" y="18"/>
                  </a:lnTo>
                  <a:cubicBezTo>
                    <a:pt x="1179" y="6"/>
                    <a:pt x="1150"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06"/>
            <p:cNvSpPr/>
            <p:nvPr/>
          </p:nvSpPr>
          <p:spPr>
            <a:xfrm>
              <a:off x="6912338" y="3030063"/>
              <a:ext cx="41204" cy="38193"/>
            </a:xfrm>
            <a:custGeom>
              <a:avLst/>
              <a:gdLst/>
              <a:ahLst/>
              <a:cxnLst/>
              <a:rect l="l" t="t" r="r" b="b"/>
              <a:pathLst>
                <a:path w="1382" h="1281" extrusionOk="0">
                  <a:moveTo>
                    <a:pt x="275" y="0"/>
                  </a:moveTo>
                  <a:cubicBezTo>
                    <a:pt x="245" y="0"/>
                    <a:pt x="215" y="6"/>
                    <a:pt x="191" y="18"/>
                  </a:cubicBezTo>
                  <a:lnTo>
                    <a:pt x="1" y="113"/>
                  </a:lnTo>
                  <a:lnTo>
                    <a:pt x="787" y="566"/>
                  </a:lnTo>
                  <a:cubicBezTo>
                    <a:pt x="834" y="590"/>
                    <a:pt x="834" y="661"/>
                    <a:pt x="787" y="685"/>
                  </a:cubicBezTo>
                  <a:lnTo>
                    <a:pt x="1" y="1137"/>
                  </a:lnTo>
                  <a:lnTo>
                    <a:pt x="239" y="1280"/>
                  </a:lnTo>
                  <a:lnTo>
                    <a:pt x="1382" y="614"/>
                  </a:lnTo>
                  <a:lnTo>
                    <a:pt x="358" y="18"/>
                  </a:lnTo>
                  <a:cubicBezTo>
                    <a:pt x="334" y="6"/>
                    <a:pt x="304" y="0"/>
                    <a:pt x="275"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06"/>
            <p:cNvSpPr/>
            <p:nvPr/>
          </p:nvSpPr>
          <p:spPr>
            <a:xfrm>
              <a:off x="6818629" y="3141006"/>
              <a:ext cx="40489" cy="38014"/>
            </a:xfrm>
            <a:custGeom>
              <a:avLst/>
              <a:gdLst/>
              <a:ahLst/>
              <a:cxnLst/>
              <a:rect l="l" t="t" r="r" b="b"/>
              <a:pathLst>
                <a:path w="1358" h="1275" extrusionOk="0">
                  <a:moveTo>
                    <a:pt x="262" y="0"/>
                  </a:moveTo>
                  <a:cubicBezTo>
                    <a:pt x="232" y="0"/>
                    <a:pt x="203" y="12"/>
                    <a:pt x="167" y="36"/>
                  </a:cubicBezTo>
                  <a:lnTo>
                    <a:pt x="0" y="108"/>
                  </a:lnTo>
                  <a:lnTo>
                    <a:pt x="762" y="560"/>
                  </a:lnTo>
                  <a:cubicBezTo>
                    <a:pt x="834" y="584"/>
                    <a:pt x="834" y="655"/>
                    <a:pt x="762" y="679"/>
                  </a:cubicBezTo>
                  <a:lnTo>
                    <a:pt x="0" y="1132"/>
                  </a:lnTo>
                  <a:lnTo>
                    <a:pt x="238" y="1274"/>
                  </a:lnTo>
                  <a:lnTo>
                    <a:pt x="1358" y="631"/>
                  </a:lnTo>
                  <a:lnTo>
                    <a:pt x="357" y="36"/>
                  </a:lnTo>
                  <a:cubicBezTo>
                    <a:pt x="322" y="12"/>
                    <a:pt x="292" y="0"/>
                    <a:pt x="262" y="0"/>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06"/>
            <p:cNvSpPr/>
            <p:nvPr/>
          </p:nvSpPr>
          <p:spPr>
            <a:xfrm>
              <a:off x="6979095" y="3093242"/>
              <a:ext cx="67471" cy="38909"/>
            </a:xfrm>
            <a:custGeom>
              <a:avLst/>
              <a:gdLst/>
              <a:ahLst/>
              <a:cxnLst/>
              <a:rect l="l" t="t" r="r" b="b"/>
              <a:pathLst>
                <a:path w="2263" h="1305" extrusionOk="0">
                  <a:moveTo>
                    <a:pt x="1131" y="1"/>
                  </a:moveTo>
                  <a:cubicBezTo>
                    <a:pt x="1102" y="1"/>
                    <a:pt x="1072" y="7"/>
                    <a:pt x="1048" y="19"/>
                  </a:cubicBezTo>
                  <a:lnTo>
                    <a:pt x="0" y="638"/>
                  </a:lnTo>
                  <a:lnTo>
                    <a:pt x="1119" y="1305"/>
                  </a:lnTo>
                  <a:lnTo>
                    <a:pt x="2263" y="638"/>
                  </a:lnTo>
                  <a:lnTo>
                    <a:pt x="1215" y="19"/>
                  </a:lnTo>
                  <a:cubicBezTo>
                    <a:pt x="1191" y="7"/>
                    <a:pt x="1161" y="1"/>
                    <a:pt x="1131" y="1"/>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06"/>
            <p:cNvSpPr/>
            <p:nvPr/>
          </p:nvSpPr>
          <p:spPr>
            <a:xfrm>
              <a:off x="7005362" y="3093957"/>
              <a:ext cx="41204" cy="38193"/>
            </a:xfrm>
            <a:custGeom>
              <a:avLst/>
              <a:gdLst/>
              <a:ahLst/>
              <a:cxnLst/>
              <a:rect l="l" t="t" r="r" b="b"/>
              <a:pathLst>
                <a:path w="1382" h="1281" extrusionOk="0">
                  <a:moveTo>
                    <a:pt x="274" y="1"/>
                  </a:moveTo>
                  <a:cubicBezTo>
                    <a:pt x="244" y="1"/>
                    <a:pt x="215" y="7"/>
                    <a:pt x="191" y="19"/>
                  </a:cubicBezTo>
                  <a:lnTo>
                    <a:pt x="0" y="114"/>
                  </a:lnTo>
                  <a:lnTo>
                    <a:pt x="786" y="566"/>
                  </a:lnTo>
                  <a:cubicBezTo>
                    <a:pt x="834" y="590"/>
                    <a:pt x="834" y="661"/>
                    <a:pt x="786" y="685"/>
                  </a:cubicBezTo>
                  <a:lnTo>
                    <a:pt x="0" y="1138"/>
                  </a:lnTo>
                  <a:lnTo>
                    <a:pt x="238" y="1281"/>
                  </a:lnTo>
                  <a:lnTo>
                    <a:pt x="1382" y="614"/>
                  </a:lnTo>
                  <a:lnTo>
                    <a:pt x="358" y="19"/>
                  </a:lnTo>
                  <a:cubicBezTo>
                    <a:pt x="334" y="7"/>
                    <a:pt x="304" y="1"/>
                    <a:pt x="274" y="1"/>
                  </a:cubicBez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06"/>
            <p:cNvSpPr/>
            <p:nvPr/>
          </p:nvSpPr>
          <p:spPr>
            <a:xfrm>
              <a:off x="6737680" y="3319570"/>
              <a:ext cx="343678" cy="23464"/>
            </a:xfrm>
            <a:custGeom>
              <a:avLst/>
              <a:gdLst/>
              <a:ahLst/>
              <a:cxnLst/>
              <a:rect l="l" t="t" r="r" b="b"/>
              <a:pathLst>
                <a:path w="11527" h="787" extrusionOk="0">
                  <a:moveTo>
                    <a:pt x="119" y="1"/>
                  </a:moveTo>
                  <a:cubicBezTo>
                    <a:pt x="48" y="1"/>
                    <a:pt x="0" y="48"/>
                    <a:pt x="0" y="120"/>
                  </a:cubicBezTo>
                  <a:lnTo>
                    <a:pt x="0" y="667"/>
                  </a:lnTo>
                  <a:cubicBezTo>
                    <a:pt x="0" y="739"/>
                    <a:pt x="48" y="787"/>
                    <a:pt x="119" y="787"/>
                  </a:cubicBezTo>
                  <a:lnTo>
                    <a:pt x="11407" y="787"/>
                  </a:lnTo>
                  <a:cubicBezTo>
                    <a:pt x="11455" y="787"/>
                    <a:pt x="11526" y="739"/>
                    <a:pt x="11526" y="667"/>
                  </a:cubicBezTo>
                  <a:lnTo>
                    <a:pt x="11526" y="120"/>
                  </a:lnTo>
                  <a:cubicBezTo>
                    <a:pt x="11526" y="48"/>
                    <a:pt x="11455" y="1"/>
                    <a:pt x="11407"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06"/>
            <p:cNvSpPr/>
            <p:nvPr/>
          </p:nvSpPr>
          <p:spPr>
            <a:xfrm>
              <a:off x="7063591" y="3319570"/>
              <a:ext cx="17770" cy="23464"/>
            </a:xfrm>
            <a:custGeom>
              <a:avLst/>
              <a:gdLst/>
              <a:ahLst/>
              <a:cxnLst/>
              <a:rect l="l" t="t" r="r" b="b"/>
              <a:pathLst>
                <a:path w="596" h="787" extrusionOk="0">
                  <a:moveTo>
                    <a:pt x="0" y="1"/>
                  </a:moveTo>
                  <a:cubicBezTo>
                    <a:pt x="48" y="1"/>
                    <a:pt x="119" y="48"/>
                    <a:pt x="119" y="120"/>
                  </a:cubicBezTo>
                  <a:lnTo>
                    <a:pt x="119" y="667"/>
                  </a:lnTo>
                  <a:cubicBezTo>
                    <a:pt x="119" y="739"/>
                    <a:pt x="48" y="787"/>
                    <a:pt x="0" y="787"/>
                  </a:cubicBezTo>
                  <a:lnTo>
                    <a:pt x="476" y="787"/>
                  </a:lnTo>
                  <a:cubicBezTo>
                    <a:pt x="524" y="787"/>
                    <a:pt x="595" y="739"/>
                    <a:pt x="595" y="667"/>
                  </a:cubicBezTo>
                  <a:lnTo>
                    <a:pt x="595" y="120"/>
                  </a:lnTo>
                  <a:cubicBezTo>
                    <a:pt x="595" y="48"/>
                    <a:pt x="524" y="1"/>
                    <a:pt x="47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06"/>
            <p:cNvSpPr/>
            <p:nvPr/>
          </p:nvSpPr>
          <p:spPr>
            <a:xfrm>
              <a:off x="6733416" y="2994374"/>
              <a:ext cx="353606" cy="353636"/>
            </a:xfrm>
            <a:custGeom>
              <a:avLst/>
              <a:gdLst/>
              <a:ahLst/>
              <a:cxnLst/>
              <a:rect l="l" t="t" r="r" b="b"/>
              <a:pathLst>
                <a:path w="11860" h="11861" extrusionOk="0">
                  <a:moveTo>
                    <a:pt x="6240" y="1382"/>
                  </a:moveTo>
                  <a:lnTo>
                    <a:pt x="7026" y="1858"/>
                  </a:lnTo>
                  <a:lnTo>
                    <a:pt x="6240" y="2334"/>
                  </a:lnTo>
                  <a:lnTo>
                    <a:pt x="5478" y="1858"/>
                  </a:lnTo>
                  <a:lnTo>
                    <a:pt x="6240" y="1382"/>
                  </a:lnTo>
                  <a:close/>
                  <a:moveTo>
                    <a:pt x="9359" y="3478"/>
                  </a:moveTo>
                  <a:lnTo>
                    <a:pt x="10145" y="3954"/>
                  </a:lnTo>
                  <a:lnTo>
                    <a:pt x="9907" y="4121"/>
                  </a:lnTo>
                  <a:lnTo>
                    <a:pt x="9359" y="4430"/>
                  </a:lnTo>
                  <a:lnTo>
                    <a:pt x="8597" y="3954"/>
                  </a:lnTo>
                  <a:lnTo>
                    <a:pt x="9359" y="3478"/>
                  </a:lnTo>
                  <a:close/>
                  <a:moveTo>
                    <a:pt x="3072" y="5073"/>
                  </a:moveTo>
                  <a:lnTo>
                    <a:pt x="3858" y="5549"/>
                  </a:lnTo>
                  <a:lnTo>
                    <a:pt x="3644" y="5668"/>
                  </a:lnTo>
                  <a:lnTo>
                    <a:pt x="3072" y="5978"/>
                  </a:lnTo>
                  <a:lnTo>
                    <a:pt x="2310" y="5549"/>
                  </a:lnTo>
                  <a:lnTo>
                    <a:pt x="3072" y="5073"/>
                  </a:lnTo>
                  <a:close/>
                  <a:moveTo>
                    <a:pt x="5287" y="2120"/>
                  </a:moveTo>
                  <a:lnTo>
                    <a:pt x="6049" y="2573"/>
                  </a:lnTo>
                  <a:lnTo>
                    <a:pt x="6049" y="10693"/>
                  </a:lnTo>
                  <a:lnTo>
                    <a:pt x="5287" y="10693"/>
                  </a:lnTo>
                  <a:lnTo>
                    <a:pt x="5287" y="2120"/>
                  </a:lnTo>
                  <a:close/>
                  <a:moveTo>
                    <a:pt x="4049" y="5835"/>
                  </a:moveTo>
                  <a:lnTo>
                    <a:pt x="4049" y="5978"/>
                  </a:lnTo>
                  <a:lnTo>
                    <a:pt x="4049" y="10717"/>
                  </a:lnTo>
                  <a:lnTo>
                    <a:pt x="3263" y="10717"/>
                  </a:lnTo>
                  <a:lnTo>
                    <a:pt x="3263" y="6311"/>
                  </a:lnTo>
                  <a:lnTo>
                    <a:pt x="3954" y="5930"/>
                  </a:lnTo>
                  <a:lnTo>
                    <a:pt x="4049" y="5835"/>
                  </a:lnTo>
                  <a:close/>
                  <a:moveTo>
                    <a:pt x="7216" y="2144"/>
                  </a:moveTo>
                  <a:lnTo>
                    <a:pt x="7216" y="10717"/>
                  </a:lnTo>
                  <a:lnTo>
                    <a:pt x="6454" y="10717"/>
                  </a:lnTo>
                  <a:lnTo>
                    <a:pt x="6454" y="2596"/>
                  </a:lnTo>
                  <a:lnTo>
                    <a:pt x="6549" y="2525"/>
                  </a:lnTo>
                  <a:lnTo>
                    <a:pt x="7216" y="2144"/>
                  </a:lnTo>
                  <a:close/>
                  <a:moveTo>
                    <a:pt x="8407" y="4263"/>
                  </a:moveTo>
                  <a:lnTo>
                    <a:pt x="9193" y="4716"/>
                  </a:lnTo>
                  <a:lnTo>
                    <a:pt x="9193" y="10717"/>
                  </a:lnTo>
                  <a:lnTo>
                    <a:pt x="8407" y="10717"/>
                  </a:lnTo>
                  <a:lnTo>
                    <a:pt x="8407" y="4263"/>
                  </a:lnTo>
                  <a:close/>
                  <a:moveTo>
                    <a:pt x="11455" y="11051"/>
                  </a:moveTo>
                  <a:lnTo>
                    <a:pt x="11455" y="11527"/>
                  </a:lnTo>
                  <a:lnTo>
                    <a:pt x="286" y="11527"/>
                  </a:lnTo>
                  <a:lnTo>
                    <a:pt x="286" y="11051"/>
                  </a:lnTo>
                  <a:close/>
                  <a:moveTo>
                    <a:pt x="905" y="1"/>
                  </a:moveTo>
                  <a:cubicBezTo>
                    <a:pt x="786" y="1"/>
                    <a:pt x="715" y="72"/>
                    <a:pt x="715" y="191"/>
                  </a:cubicBezTo>
                  <a:lnTo>
                    <a:pt x="715" y="977"/>
                  </a:lnTo>
                  <a:lnTo>
                    <a:pt x="500" y="977"/>
                  </a:lnTo>
                  <a:cubicBezTo>
                    <a:pt x="405" y="977"/>
                    <a:pt x="310" y="1049"/>
                    <a:pt x="310" y="1144"/>
                  </a:cubicBezTo>
                  <a:cubicBezTo>
                    <a:pt x="310" y="1263"/>
                    <a:pt x="381" y="1334"/>
                    <a:pt x="500" y="1334"/>
                  </a:cubicBezTo>
                  <a:lnTo>
                    <a:pt x="715" y="1334"/>
                  </a:lnTo>
                  <a:lnTo>
                    <a:pt x="715" y="2239"/>
                  </a:lnTo>
                  <a:lnTo>
                    <a:pt x="500" y="2239"/>
                  </a:lnTo>
                  <a:cubicBezTo>
                    <a:pt x="405" y="2239"/>
                    <a:pt x="310" y="2287"/>
                    <a:pt x="310" y="2382"/>
                  </a:cubicBezTo>
                  <a:cubicBezTo>
                    <a:pt x="310" y="2501"/>
                    <a:pt x="381" y="2596"/>
                    <a:pt x="500" y="2596"/>
                  </a:cubicBezTo>
                  <a:lnTo>
                    <a:pt x="715" y="2596"/>
                  </a:lnTo>
                  <a:lnTo>
                    <a:pt x="715" y="3478"/>
                  </a:lnTo>
                  <a:lnTo>
                    <a:pt x="500" y="3478"/>
                  </a:lnTo>
                  <a:cubicBezTo>
                    <a:pt x="405" y="3478"/>
                    <a:pt x="310" y="3549"/>
                    <a:pt x="310" y="3644"/>
                  </a:cubicBezTo>
                  <a:cubicBezTo>
                    <a:pt x="310" y="3763"/>
                    <a:pt x="381" y="3835"/>
                    <a:pt x="500" y="3835"/>
                  </a:cubicBezTo>
                  <a:lnTo>
                    <a:pt x="715" y="3835"/>
                  </a:lnTo>
                  <a:lnTo>
                    <a:pt x="715" y="4740"/>
                  </a:lnTo>
                  <a:lnTo>
                    <a:pt x="500" y="4740"/>
                  </a:lnTo>
                  <a:cubicBezTo>
                    <a:pt x="405" y="4740"/>
                    <a:pt x="310" y="4787"/>
                    <a:pt x="310" y="4883"/>
                  </a:cubicBezTo>
                  <a:cubicBezTo>
                    <a:pt x="310" y="5002"/>
                    <a:pt x="381" y="5097"/>
                    <a:pt x="500" y="5097"/>
                  </a:cubicBezTo>
                  <a:lnTo>
                    <a:pt x="715" y="5097"/>
                  </a:lnTo>
                  <a:lnTo>
                    <a:pt x="715" y="5978"/>
                  </a:lnTo>
                  <a:lnTo>
                    <a:pt x="500" y="5978"/>
                  </a:lnTo>
                  <a:cubicBezTo>
                    <a:pt x="405" y="5978"/>
                    <a:pt x="310" y="6050"/>
                    <a:pt x="310" y="6145"/>
                  </a:cubicBezTo>
                  <a:cubicBezTo>
                    <a:pt x="310" y="6264"/>
                    <a:pt x="381" y="6335"/>
                    <a:pt x="500" y="6335"/>
                  </a:cubicBezTo>
                  <a:lnTo>
                    <a:pt x="715" y="6335"/>
                  </a:lnTo>
                  <a:lnTo>
                    <a:pt x="715" y="7240"/>
                  </a:lnTo>
                  <a:lnTo>
                    <a:pt x="500" y="7240"/>
                  </a:lnTo>
                  <a:cubicBezTo>
                    <a:pt x="405" y="7240"/>
                    <a:pt x="310" y="7288"/>
                    <a:pt x="310" y="7383"/>
                  </a:cubicBezTo>
                  <a:cubicBezTo>
                    <a:pt x="310" y="7502"/>
                    <a:pt x="381" y="7597"/>
                    <a:pt x="500" y="7597"/>
                  </a:cubicBezTo>
                  <a:lnTo>
                    <a:pt x="715" y="7597"/>
                  </a:lnTo>
                  <a:lnTo>
                    <a:pt x="715" y="8479"/>
                  </a:lnTo>
                  <a:lnTo>
                    <a:pt x="500" y="8479"/>
                  </a:lnTo>
                  <a:cubicBezTo>
                    <a:pt x="405" y="8479"/>
                    <a:pt x="310" y="8550"/>
                    <a:pt x="310" y="8645"/>
                  </a:cubicBezTo>
                  <a:cubicBezTo>
                    <a:pt x="310" y="8764"/>
                    <a:pt x="381" y="8836"/>
                    <a:pt x="500" y="8836"/>
                  </a:cubicBezTo>
                  <a:lnTo>
                    <a:pt x="715" y="8836"/>
                  </a:lnTo>
                  <a:lnTo>
                    <a:pt x="715" y="9741"/>
                  </a:lnTo>
                  <a:lnTo>
                    <a:pt x="524" y="9741"/>
                  </a:lnTo>
                  <a:cubicBezTo>
                    <a:pt x="429" y="9741"/>
                    <a:pt x="358" y="9788"/>
                    <a:pt x="358" y="9884"/>
                  </a:cubicBezTo>
                  <a:cubicBezTo>
                    <a:pt x="358" y="9979"/>
                    <a:pt x="405" y="10074"/>
                    <a:pt x="500" y="10074"/>
                  </a:cubicBezTo>
                  <a:lnTo>
                    <a:pt x="715" y="10074"/>
                  </a:lnTo>
                  <a:lnTo>
                    <a:pt x="715" y="10693"/>
                  </a:lnTo>
                  <a:lnTo>
                    <a:pt x="286" y="10693"/>
                  </a:lnTo>
                  <a:cubicBezTo>
                    <a:pt x="143" y="10693"/>
                    <a:pt x="0" y="10812"/>
                    <a:pt x="0" y="10979"/>
                  </a:cubicBezTo>
                  <a:lnTo>
                    <a:pt x="0" y="11551"/>
                  </a:lnTo>
                  <a:cubicBezTo>
                    <a:pt x="0" y="11694"/>
                    <a:pt x="119" y="11860"/>
                    <a:pt x="286" y="11860"/>
                  </a:cubicBezTo>
                  <a:lnTo>
                    <a:pt x="11574" y="11860"/>
                  </a:lnTo>
                  <a:cubicBezTo>
                    <a:pt x="11717" y="11860"/>
                    <a:pt x="11860" y="11741"/>
                    <a:pt x="11860" y="11551"/>
                  </a:cubicBezTo>
                  <a:lnTo>
                    <a:pt x="11860" y="10979"/>
                  </a:lnTo>
                  <a:cubicBezTo>
                    <a:pt x="11812" y="10836"/>
                    <a:pt x="11693" y="10717"/>
                    <a:pt x="11503" y="10717"/>
                  </a:cubicBezTo>
                  <a:lnTo>
                    <a:pt x="10669" y="10717"/>
                  </a:lnTo>
                  <a:lnTo>
                    <a:pt x="10669" y="6216"/>
                  </a:lnTo>
                  <a:cubicBezTo>
                    <a:pt x="10669" y="6145"/>
                    <a:pt x="10622" y="6050"/>
                    <a:pt x="10526" y="6050"/>
                  </a:cubicBezTo>
                  <a:cubicBezTo>
                    <a:pt x="10407" y="6050"/>
                    <a:pt x="10312" y="6097"/>
                    <a:pt x="10312" y="6216"/>
                  </a:cubicBezTo>
                  <a:lnTo>
                    <a:pt x="10312" y="10717"/>
                  </a:lnTo>
                  <a:lnTo>
                    <a:pt x="9550" y="10717"/>
                  </a:lnTo>
                  <a:lnTo>
                    <a:pt x="9550" y="4716"/>
                  </a:lnTo>
                  <a:lnTo>
                    <a:pt x="10312" y="4263"/>
                  </a:lnTo>
                  <a:lnTo>
                    <a:pt x="10312" y="5407"/>
                  </a:lnTo>
                  <a:cubicBezTo>
                    <a:pt x="10312" y="5502"/>
                    <a:pt x="10384" y="5597"/>
                    <a:pt x="10479" y="5597"/>
                  </a:cubicBezTo>
                  <a:cubicBezTo>
                    <a:pt x="10598" y="5597"/>
                    <a:pt x="10669" y="5526"/>
                    <a:pt x="10669" y="5407"/>
                  </a:cubicBezTo>
                  <a:lnTo>
                    <a:pt x="10669" y="3930"/>
                  </a:lnTo>
                  <a:cubicBezTo>
                    <a:pt x="10669" y="3859"/>
                    <a:pt x="10645" y="3811"/>
                    <a:pt x="10598" y="3787"/>
                  </a:cubicBezTo>
                  <a:lnTo>
                    <a:pt x="9550" y="3144"/>
                  </a:lnTo>
                  <a:cubicBezTo>
                    <a:pt x="9490" y="3120"/>
                    <a:pt x="9431" y="3108"/>
                    <a:pt x="9374" y="3108"/>
                  </a:cubicBezTo>
                  <a:cubicBezTo>
                    <a:pt x="9318" y="3108"/>
                    <a:pt x="9264" y="3120"/>
                    <a:pt x="9217" y="3144"/>
                  </a:cubicBezTo>
                  <a:lnTo>
                    <a:pt x="8169" y="3787"/>
                  </a:lnTo>
                  <a:cubicBezTo>
                    <a:pt x="8121" y="3811"/>
                    <a:pt x="8097" y="3859"/>
                    <a:pt x="8097" y="3930"/>
                  </a:cubicBezTo>
                  <a:lnTo>
                    <a:pt x="8097" y="10693"/>
                  </a:lnTo>
                  <a:lnTo>
                    <a:pt x="7526" y="10693"/>
                  </a:lnTo>
                  <a:lnTo>
                    <a:pt x="7526" y="1811"/>
                  </a:lnTo>
                  <a:lnTo>
                    <a:pt x="7526" y="1787"/>
                  </a:lnTo>
                  <a:cubicBezTo>
                    <a:pt x="7526" y="1739"/>
                    <a:pt x="7502" y="1691"/>
                    <a:pt x="7431" y="1668"/>
                  </a:cubicBezTo>
                  <a:lnTo>
                    <a:pt x="6383" y="1049"/>
                  </a:lnTo>
                  <a:cubicBezTo>
                    <a:pt x="6323" y="1013"/>
                    <a:pt x="6264" y="995"/>
                    <a:pt x="6210" y="995"/>
                  </a:cubicBezTo>
                  <a:cubicBezTo>
                    <a:pt x="6156" y="995"/>
                    <a:pt x="6109" y="1013"/>
                    <a:pt x="6073" y="1049"/>
                  </a:cubicBezTo>
                  <a:lnTo>
                    <a:pt x="5025" y="1668"/>
                  </a:lnTo>
                  <a:cubicBezTo>
                    <a:pt x="5001" y="1668"/>
                    <a:pt x="5001" y="1691"/>
                    <a:pt x="5001" y="1691"/>
                  </a:cubicBezTo>
                  <a:cubicBezTo>
                    <a:pt x="4954" y="1739"/>
                    <a:pt x="4954" y="1763"/>
                    <a:pt x="4954" y="1811"/>
                  </a:cubicBezTo>
                  <a:lnTo>
                    <a:pt x="4954" y="10693"/>
                  </a:lnTo>
                  <a:lnTo>
                    <a:pt x="4430" y="10693"/>
                  </a:lnTo>
                  <a:lnTo>
                    <a:pt x="4430" y="5502"/>
                  </a:lnTo>
                  <a:cubicBezTo>
                    <a:pt x="4430" y="5478"/>
                    <a:pt x="4406" y="5454"/>
                    <a:pt x="4358" y="5430"/>
                  </a:cubicBezTo>
                  <a:cubicBezTo>
                    <a:pt x="4335" y="5430"/>
                    <a:pt x="4335" y="5383"/>
                    <a:pt x="4311" y="5383"/>
                  </a:cubicBezTo>
                  <a:cubicBezTo>
                    <a:pt x="4287" y="5359"/>
                    <a:pt x="3287" y="4787"/>
                    <a:pt x="3287" y="4787"/>
                  </a:cubicBezTo>
                  <a:cubicBezTo>
                    <a:pt x="3227" y="4764"/>
                    <a:pt x="3168" y="4752"/>
                    <a:pt x="3114" y="4752"/>
                  </a:cubicBezTo>
                  <a:cubicBezTo>
                    <a:pt x="3061" y="4752"/>
                    <a:pt x="3013" y="4764"/>
                    <a:pt x="2977" y="4787"/>
                  </a:cubicBezTo>
                  <a:lnTo>
                    <a:pt x="1929" y="5430"/>
                  </a:lnTo>
                  <a:lnTo>
                    <a:pt x="1906" y="5454"/>
                  </a:lnTo>
                  <a:cubicBezTo>
                    <a:pt x="1858" y="5478"/>
                    <a:pt x="1834" y="5549"/>
                    <a:pt x="1858" y="5573"/>
                  </a:cubicBezTo>
                  <a:lnTo>
                    <a:pt x="1858" y="8598"/>
                  </a:lnTo>
                  <a:cubicBezTo>
                    <a:pt x="1858" y="8693"/>
                    <a:pt x="1929" y="8788"/>
                    <a:pt x="2048" y="8788"/>
                  </a:cubicBezTo>
                  <a:cubicBezTo>
                    <a:pt x="2168" y="8788"/>
                    <a:pt x="2191" y="8598"/>
                    <a:pt x="2191" y="8598"/>
                  </a:cubicBezTo>
                  <a:lnTo>
                    <a:pt x="2191" y="5835"/>
                  </a:lnTo>
                  <a:lnTo>
                    <a:pt x="2977" y="6288"/>
                  </a:lnTo>
                  <a:lnTo>
                    <a:pt x="2977" y="10693"/>
                  </a:lnTo>
                  <a:lnTo>
                    <a:pt x="2191" y="10693"/>
                  </a:lnTo>
                  <a:lnTo>
                    <a:pt x="2191" y="9384"/>
                  </a:lnTo>
                  <a:cubicBezTo>
                    <a:pt x="2191" y="9288"/>
                    <a:pt x="2144" y="9241"/>
                    <a:pt x="2072" y="9193"/>
                  </a:cubicBezTo>
                  <a:cubicBezTo>
                    <a:pt x="2060" y="9191"/>
                    <a:pt x="2047" y="9189"/>
                    <a:pt x="2035" y="9189"/>
                  </a:cubicBezTo>
                  <a:cubicBezTo>
                    <a:pt x="1930" y="9189"/>
                    <a:pt x="1834" y="9277"/>
                    <a:pt x="1834" y="9384"/>
                  </a:cubicBezTo>
                  <a:lnTo>
                    <a:pt x="1834" y="10693"/>
                  </a:lnTo>
                  <a:lnTo>
                    <a:pt x="1072" y="10693"/>
                  </a:lnTo>
                  <a:lnTo>
                    <a:pt x="1072" y="191"/>
                  </a:lnTo>
                  <a:cubicBezTo>
                    <a:pt x="1072" y="96"/>
                    <a:pt x="1001" y="1"/>
                    <a:pt x="9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3" name="Google Shape;12013;p106"/>
          <p:cNvGrpSpPr/>
          <p:nvPr/>
        </p:nvGrpSpPr>
        <p:grpSpPr>
          <a:xfrm>
            <a:off x="7743976" y="2994374"/>
            <a:ext cx="340845" cy="355037"/>
            <a:chOff x="7401063" y="2994374"/>
            <a:chExt cx="340845" cy="355037"/>
          </a:xfrm>
        </p:grpSpPr>
        <p:sp>
          <p:nvSpPr>
            <p:cNvPr id="12014" name="Google Shape;12014;p106"/>
            <p:cNvSpPr/>
            <p:nvPr/>
          </p:nvSpPr>
          <p:spPr>
            <a:xfrm>
              <a:off x="7570772" y="3174012"/>
              <a:ext cx="165473" cy="169021"/>
            </a:xfrm>
            <a:custGeom>
              <a:avLst/>
              <a:gdLst/>
              <a:ahLst/>
              <a:cxnLst/>
              <a:rect l="l" t="t" r="r" b="b"/>
              <a:pathLst>
                <a:path w="5550" h="5669" extrusionOk="0">
                  <a:moveTo>
                    <a:pt x="3668" y="1"/>
                  </a:moveTo>
                  <a:lnTo>
                    <a:pt x="1" y="1715"/>
                  </a:lnTo>
                  <a:lnTo>
                    <a:pt x="1" y="5669"/>
                  </a:lnTo>
                  <a:lnTo>
                    <a:pt x="5478" y="3025"/>
                  </a:lnTo>
                  <a:cubicBezTo>
                    <a:pt x="5502" y="3001"/>
                    <a:pt x="5549" y="2954"/>
                    <a:pt x="5502" y="2930"/>
                  </a:cubicBezTo>
                  <a:lnTo>
                    <a:pt x="3668" y="1"/>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06"/>
            <p:cNvSpPr/>
            <p:nvPr/>
          </p:nvSpPr>
          <p:spPr>
            <a:xfrm>
              <a:off x="7570772" y="3083134"/>
              <a:ext cx="109361" cy="142039"/>
            </a:xfrm>
            <a:custGeom>
              <a:avLst/>
              <a:gdLst/>
              <a:ahLst/>
              <a:cxnLst/>
              <a:rect l="l" t="t" r="r" b="b"/>
              <a:pathLst>
                <a:path w="3668" h="4764" extrusionOk="0">
                  <a:moveTo>
                    <a:pt x="1763" y="0"/>
                  </a:moveTo>
                  <a:lnTo>
                    <a:pt x="1" y="905"/>
                  </a:lnTo>
                  <a:lnTo>
                    <a:pt x="1" y="4763"/>
                  </a:lnTo>
                  <a:lnTo>
                    <a:pt x="3668" y="3049"/>
                  </a:lnTo>
                  <a:lnTo>
                    <a:pt x="1763" y="0"/>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06"/>
            <p:cNvSpPr/>
            <p:nvPr/>
          </p:nvSpPr>
          <p:spPr>
            <a:xfrm>
              <a:off x="7570772" y="3000069"/>
              <a:ext cx="52564" cy="110077"/>
            </a:xfrm>
            <a:custGeom>
              <a:avLst/>
              <a:gdLst/>
              <a:ahLst/>
              <a:cxnLst/>
              <a:rect l="l" t="t" r="r" b="b"/>
              <a:pathLst>
                <a:path w="1763" h="3692" extrusionOk="0">
                  <a:moveTo>
                    <a:pt x="1" y="0"/>
                  </a:moveTo>
                  <a:lnTo>
                    <a:pt x="1" y="3691"/>
                  </a:lnTo>
                  <a:lnTo>
                    <a:pt x="1763" y="2786"/>
                  </a:lnTo>
                  <a:lnTo>
                    <a:pt x="1" y="0"/>
                  </a:lnTo>
                  <a:close/>
                </a:path>
              </a:pathLst>
            </a:custGeom>
            <a:solidFill>
              <a:srgbClr val="CD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06"/>
            <p:cNvSpPr/>
            <p:nvPr/>
          </p:nvSpPr>
          <p:spPr>
            <a:xfrm>
              <a:off x="7665913" y="3173296"/>
              <a:ext cx="68902" cy="96601"/>
            </a:xfrm>
            <a:custGeom>
              <a:avLst/>
              <a:gdLst/>
              <a:ahLst/>
              <a:cxnLst/>
              <a:rect l="l" t="t" r="r" b="b"/>
              <a:pathLst>
                <a:path w="2311" h="3240" extrusionOk="0">
                  <a:moveTo>
                    <a:pt x="453" y="1"/>
                  </a:moveTo>
                  <a:lnTo>
                    <a:pt x="1" y="215"/>
                  </a:lnTo>
                  <a:lnTo>
                    <a:pt x="1882" y="3240"/>
                  </a:lnTo>
                  <a:lnTo>
                    <a:pt x="2263" y="3049"/>
                  </a:lnTo>
                  <a:cubicBezTo>
                    <a:pt x="2311" y="3049"/>
                    <a:pt x="2311" y="3002"/>
                    <a:pt x="2287" y="2954"/>
                  </a:cubicBezTo>
                  <a:lnTo>
                    <a:pt x="45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06"/>
            <p:cNvSpPr/>
            <p:nvPr/>
          </p:nvSpPr>
          <p:spPr>
            <a:xfrm>
              <a:off x="7610546" y="3082419"/>
              <a:ext cx="69588" cy="97316"/>
            </a:xfrm>
            <a:custGeom>
              <a:avLst/>
              <a:gdLst/>
              <a:ahLst/>
              <a:cxnLst/>
              <a:rect l="l" t="t" r="r" b="b"/>
              <a:pathLst>
                <a:path w="2334" h="3264" extrusionOk="0">
                  <a:moveTo>
                    <a:pt x="453" y="1"/>
                  </a:moveTo>
                  <a:lnTo>
                    <a:pt x="0" y="239"/>
                  </a:lnTo>
                  <a:lnTo>
                    <a:pt x="1881" y="3263"/>
                  </a:lnTo>
                  <a:lnTo>
                    <a:pt x="2334" y="3073"/>
                  </a:lnTo>
                  <a:lnTo>
                    <a:pt x="453"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06"/>
            <p:cNvSpPr/>
            <p:nvPr/>
          </p:nvSpPr>
          <p:spPr>
            <a:xfrm>
              <a:off x="7570772" y="3000069"/>
              <a:ext cx="52564" cy="90190"/>
            </a:xfrm>
            <a:custGeom>
              <a:avLst/>
              <a:gdLst/>
              <a:ahLst/>
              <a:cxnLst/>
              <a:rect l="l" t="t" r="r" b="b"/>
              <a:pathLst>
                <a:path w="1763" h="3025" extrusionOk="0">
                  <a:moveTo>
                    <a:pt x="1" y="0"/>
                  </a:moveTo>
                  <a:lnTo>
                    <a:pt x="1" y="953"/>
                  </a:lnTo>
                  <a:lnTo>
                    <a:pt x="1310" y="3025"/>
                  </a:lnTo>
                  <a:lnTo>
                    <a:pt x="1763" y="2786"/>
                  </a:lnTo>
                  <a:lnTo>
                    <a:pt x="1" y="0"/>
                  </a:lnTo>
                  <a:close/>
                </a:path>
              </a:pathLst>
            </a:custGeom>
            <a:solidFill>
              <a:srgbClr val="BE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06"/>
            <p:cNvSpPr/>
            <p:nvPr/>
          </p:nvSpPr>
          <p:spPr>
            <a:xfrm>
              <a:off x="7405327" y="3174012"/>
              <a:ext cx="165473" cy="169021"/>
            </a:xfrm>
            <a:custGeom>
              <a:avLst/>
              <a:gdLst/>
              <a:ahLst/>
              <a:cxnLst/>
              <a:rect l="l" t="t" r="r" b="b"/>
              <a:pathLst>
                <a:path w="5550" h="5669" extrusionOk="0">
                  <a:moveTo>
                    <a:pt x="1882" y="1"/>
                  </a:moveTo>
                  <a:lnTo>
                    <a:pt x="48" y="2930"/>
                  </a:lnTo>
                  <a:cubicBezTo>
                    <a:pt x="1" y="2954"/>
                    <a:pt x="48" y="3001"/>
                    <a:pt x="72" y="3025"/>
                  </a:cubicBezTo>
                  <a:lnTo>
                    <a:pt x="5550" y="5669"/>
                  </a:lnTo>
                  <a:lnTo>
                    <a:pt x="5550" y="1715"/>
                  </a:lnTo>
                  <a:lnTo>
                    <a:pt x="1882" y="1"/>
                  </a:ln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06"/>
            <p:cNvSpPr/>
            <p:nvPr/>
          </p:nvSpPr>
          <p:spPr>
            <a:xfrm>
              <a:off x="7461439" y="3083134"/>
              <a:ext cx="109361" cy="142039"/>
            </a:xfrm>
            <a:custGeom>
              <a:avLst/>
              <a:gdLst/>
              <a:ahLst/>
              <a:cxnLst/>
              <a:rect l="l" t="t" r="r" b="b"/>
              <a:pathLst>
                <a:path w="3668" h="4764" extrusionOk="0">
                  <a:moveTo>
                    <a:pt x="1905" y="0"/>
                  </a:moveTo>
                  <a:lnTo>
                    <a:pt x="0" y="3049"/>
                  </a:lnTo>
                  <a:lnTo>
                    <a:pt x="3668" y="4763"/>
                  </a:lnTo>
                  <a:lnTo>
                    <a:pt x="3668" y="905"/>
                  </a:lnTo>
                  <a:lnTo>
                    <a:pt x="1905"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06"/>
            <p:cNvSpPr/>
            <p:nvPr/>
          </p:nvSpPr>
          <p:spPr>
            <a:xfrm>
              <a:off x="7570772" y="3089515"/>
              <a:ext cx="39087" cy="20632"/>
            </a:xfrm>
            <a:custGeom>
              <a:avLst/>
              <a:gdLst/>
              <a:ahLst/>
              <a:cxnLst/>
              <a:rect l="l" t="t" r="r" b="b"/>
              <a:pathLst>
                <a:path w="1311" h="692" extrusionOk="0">
                  <a:moveTo>
                    <a:pt x="1310" y="1"/>
                  </a:moveTo>
                  <a:lnTo>
                    <a:pt x="1" y="691"/>
                  </a:lnTo>
                  <a:lnTo>
                    <a:pt x="1" y="691"/>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06"/>
            <p:cNvSpPr/>
            <p:nvPr/>
          </p:nvSpPr>
          <p:spPr>
            <a:xfrm>
              <a:off x="7518238" y="3000069"/>
              <a:ext cx="52564" cy="110077"/>
            </a:xfrm>
            <a:custGeom>
              <a:avLst/>
              <a:gdLst/>
              <a:ahLst/>
              <a:cxnLst/>
              <a:rect l="l" t="t" r="r" b="b"/>
              <a:pathLst>
                <a:path w="1763" h="3692" extrusionOk="0">
                  <a:moveTo>
                    <a:pt x="1763" y="0"/>
                  </a:moveTo>
                  <a:lnTo>
                    <a:pt x="0" y="2786"/>
                  </a:lnTo>
                  <a:lnTo>
                    <a:pt x="1763" y="3691"/>
                  </a:lnTo>
                  <a:lnTo>
                    <a:pt x="1763" y="0"/>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06"/>
            <p:cNvSpPr/>
            <p:nvPr/>
          </p:nvSpPr>
          <p:spPr>
            <a:xfrm>
              <a:off x="7401063" y="2994374"/>
              <a:ext cx="340845" cy="355037"/>
            </a:xfrm>
            <a:custGeom>
              <a:avLst/>
              <a:gdLst/>
              <a:ahLst/>
              <a:cxnLst/>
              <a:rect l="l" t="t" r="r" b="b"/>
              <a:pathLst>
                <a:path w="11432" h="11908" extrusionOk="0">
                  <a:moveTo>
                    <a:pt x="5526" y="787"/>
                  </a:moveTo>
                  <a:lnTo>
                    <a:pt x="5526" y="3573"/>
                  </a:lnTo>
                  <a:lnTo>
                    <a:pt x="4168" y="2882"/>
                  </a:lnTo>
                  <a:lnTo>
                    <a:pt x="5526" y="787"/>
                  </a:lnTo>
                  <a:close/>
                  <a:moveTo>
                    <a:pt x="4002" y="3192"/>
                  </a:moveTo>
                  <a:lnTo>
                    <a:pt x="5526" y="3954"/>
                  </a:lnTo>
                  <a:lnTo>
                    <a:pt x="5526" y="7455"/>
                  </a:lnTo>
                  <a:lnTo>
                    <a:pt x="2263" y="5930"/>
                  </a:lnTo>
                  <a:lnTo>
                    <a:pt x="4002" y="3192"/>
                  </a:lnTo>
                  <a:close/>
                  <a:moveTo>
                    <a:pt x="7383" y="3216"/>
                  </a:moveTo>
                  <a:lnTo>
                    <a:pt x="9098" y="5954"/>
                  </a:lnTo>
                  <a:lnTo>
                    <a:pt x="5883" y="7478"/>
                  </a:lnTo>
                  <a:lnTo>
                    <a:pt x="5883" y="4001"/>
                  </a:lnTo>
                  <a:lnTo>
                    <a:pt x="7383" y="3216"/>
                  </a:lnTo>
                  <a:close/>
                  <a:moveTo>
                    <a:pt x="9289" y="6264"/>
                  </a:moveTo>
                  <a:lnTo>
                    <a:pt x="11003" y="8955"/>
                  </a:lnTo>
                  <a:lnTo>
                    <a:pt x="5883" y="11432"/>
                  </a:lnTo>
                  <a:lnTo>
                    <a:pt x="5883" y="7859"/>
                  </a:lnTo>
                  <a:lnTo>
                    <a:pt x="9289" y="6264"/>
                  </a:lnTo>
                  <a:close/>
                  <a:moveTo>
                    <a:pt x="5693" y="1"/>
                  </a:moveTo>
                  <a:cubicBezTo>
                    <a:pt x="5669" y="1"/>
                    <a:pt x="5645" y="24"/>
                    <a:pt x="5597" y="72"/>
                  </a:cubicBezTo>
                  <a:lnTo>
                    <a:pt x="5573" y="96"/>
                  </a:lnTo>
                  <a:lnTo>
                    <a:pt x="72" y="8883"/>
                  </a:lnTo>
                  <a:cubicBezTo>
                    <a:pt x="48" y="8931"/>
                    <a:pt x="1" y="9003"/>
                    <a:pt x="48" y="9074"/>
                  </a:cubicBezTo>
                  <a:cubicBezTo>
                    <a:pt x="72" y="9145"/>
                    <a:pt x="96" y="9193"/>
                    <a:pt x="168" y="9241"/>
                  </a:cubicBezTo>
                  <a:lnTo>
                    <a:pt x="1501" y="9884"/>
                  </a:lnTo>
                  <a:cubicBezTo>
                    <a:pt x="1536" y="9892"/>
                    <a:pt x="1568" y="9898"/>
                    <a:pt x="1597" y="9898"/>
                  </a:cubicBezTo>
                  <a:cubicBezTo>
                    <a:pt x="1649" y="9898"/>
                    <a:pt x="1694" y="9881"/>
                    <a:pt x="1739" y="9836"/>
                  </a:cubicBezTo>
                  <a:cubicBezTo>
                    <a:pt x="1787" y="9741"/>
                    <a:pt x="1763" y="9622"/>
                    <a:pt x="1668" y="9598"/>
                  </a:cubicBezTo>
                  <a:lnTo>
                    <a:pt x="453" y="9003"/>
                  </a:lnTo>
                  <a:lnTo>
                    <a:pt x="2144" y="6288"/>
                  </a:lnTo>
                  <a:lnTo>
                    <a:pt x="5573" y="7883"/>
                  </a:lnTo>
                  <a:lnTo>
                    <a:pt x="5573" y="11455"/>
                  </a:lnTo>
                  <a:lnTo>
                    <a:pt x="2430" y="9955"/>
                  </a:lnTo>
                  <a:cubicBezTo>
                    <a:pt x="2403" y="9942"/>
                    <a:pt x="2377" y="9936"/>
                    <a:pt x="2351" y="9936"/>
                  </a:cubicBezTo>
                  <a:cubicBezTo>
                    <a:pt x="2285" y="9936"/>
                    <a:pt x="2226" y="9975"/>
                    <a:pt x="2192" y="10027"/>
                  </a:cubicBezTo>
                  <a:cubicBezTo>
                    <a:pt x="2144" y="10122"/>
                    <a:pt x="2192" y="10217"/>
                    <a:pt x="2263" y="10265"/>
                  </a:cubicBezTo>
                  <a:lnTo>
                    <a:pt x="5669" y="11908"/>
                  </a:lnTo>
                  <a:lnTo>
                    <a:pt x="5835" y="11908"/>
                  </a:lnTo>
                  <a:lnTo>
                    <a:pt x="11313" y="9264"/>
                  </a:lnTo>
                  <a:cubicBezTo>
                    <a:pt x="11384" y="9241"/>
                    <a:pt x="11432" y="9169"/>
                    <a:pt x="11432" y="9122"/>
                  </a:cubicBezTo>
                  <a:cubicBezTo>
                    <a:pt x="11384" y="9003"/>
                    <a:pt x="11384" y="8931"/>
                    <a:pt x="11360" y="8883"/>
                  </a:cubicBezTo>
                  <a:lnTo>
                    <a:pt x="7098" y="2049"/>
                  </a:lnTo>
                  <a:cubicBezTo>
                    <a:pt x="7051" y="2002"/>
                    <a:pt x="7005" y="1966"/>
                    <a:pt x="6951" y="1966"/>
                  </a:cubicBezTo>
                  <a:cubicBezTo>
                    <a:pt x="6923" y="1966"/>
                    <a:pt x="6893" y="1976"/>
                    <a:pt x="6859" y="2001"/>
                  </a:cubicBezTo>
                  <a:cubicBezTo>
                    <a:pt x="6764" y="2049"/>
                    <a:pt x="6740" y="2144"/>
                    <a:pt x="6788" y="2239"/>
                  </a:cubicBezTo>
                  <a:lnTo>
                    <a:pt x="7217" y="2882"/>
                  </a:lnTo>
                  <a:lnTo>
                    <a:pt x="5883" y="3573"/>
                  </a:lnTo>
                  <a:lnTo>
                    <a:pt x="5883" y="787"/>
                  </a:lnTo>
                  <a:lnTo>
                    <a:pt x="6383" y="1549"/>
                  </a:lnTo>
                  <a:cubicBezTo>
                    <a:pt x="6415" y="1612"/>
                    <a:pt x="6468" y="1644"/>
                    <a:pt x="6528" y="1644"/>
                  </a:cubicBezTo>
                  <a:cubicBezTo>
                    <a:pt x="6558" y="1644"/>
                    <a:pt x="6590" y="1636"/>
                    <a:pt x="6621" y="1620"/>
                  </a:cubicBezTo>
                  <a:cubicBezTo>
                    <a:pt x="6717" y="1549"/>
                    <a:pt x="6740" y="1453"/>
                    <a:pt x="6669" y="1382"/>
                  </a:cubicBezTo>
                  <a:lnTo>
                    <a:pt x="5883" y="96"/>
                  </a:lnTo>
                  <a:cubicBezTo>
                    <a:pt x="5835" y="24"/>
                    <a:pt x="5764" y="1"/>
                    <a:pt x="56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106"/>
          <p:cNvGrpSpPr/>
          <p:nvPr/>
        </p:nvGrpSpPr>
        <p:grpSpPr>
          <a:xfrm>
            <a:off x="7000129" y="3573776"/>
            <a:ext cx="345825" cy="351489"/>
            <a:chOff x="6733416" y="3573776"/>
            <a:chExt cx="345825" cy="351489"/>
          </a:xfrm>
        </p:grpSpPr>
        <p:sp>
          <p:nvSpPr>
            <p:cNvPr id="12026" name="Google Shape;12026;p106"/>
            <p:cNvSpPr/>
            <p:nvPr/>
          </p:nvSpPr>
          <p:spPr>
            <a:xfrm>
              <a:off x="6798027" y="3639787"/>
              <a:ext cx="221555" cy="221555"/>
            </a:xfrm>
            <a:custGeom>
              <a:avLst/>
              <a:gdLst/>
              <a:ahLst/>
              <a:cxnLst/>
              <a:rect l="l" t="t" r="r" b="b"/>
              <a:pathLst>
                <a:path w="7431" h="7431" extrusionOk="0">
                  <a:moveTo>
                    <a:pt x="3716" y="1"/>
                  </a:moveTo>
                  <a:cubicBezTo>
                    <a:pt x="1668" y="1"/>
                    <a:pt x="1" y="1668"/>
                    <a:pt x="1" y="3716"/>
                  </a:cubicBezTo>
                  <a:cubicBezTo>
                    <a:pt x="1" y="5764"/>
                    <a:pt x="1668" y="7431"/>
                    <a:pt x="3716" y="7431"/>
                  </a:cubicBezTo>
                  <a:cubicBezTo>
                    <a:pt x="5764" y="7431"/>
                    <a:pt x="7431" y="5764"/>
                    <a:pt x="7431" y="3716"/>
                  </a:cubicBezTo>
                  <a:cubicBezTo>
                    <a:pt x="7431" y="1668"/>
                    <a:pt x="5764"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06"/>
            <p:cNvSpPr/>
            <p:nvPr/>
          </p:nvSpPr>
          <p:spPr>
            <a:xfrm>
              <a:off x="6834938" y="3658272"/>
              <a:ext cx="195288" cy="202951"/>
            </a:xfrm>
            <a:custGeom>
              <a:avLst/>
              <a:gdLst/>
              <a:ahLst/>
              <a:cxnLst/>
              <a:rect l="l" t="t" r="r" b="b"/>
              <a:pathLst>
                <a:path w="6550" h="6807" extrusionOk="0">
                  <a:moveTo>
                    <a:pt x="4597" y="0"/>
                  </a:moveTo>
                  <a:cubicBezTo>
                    <a:pt x="4621" y="72"/>
                    <a:pt x="4692" y="95"/>
                    <a:pt x="4740" y="143"/>
                  </a:cubicBezTo>
                  <a:cubicBezTo>
                    <a:pt x="6193" y="1619"/>
                    <a:pt x="6193" y="3953"/>
                    <a:pt x="4740" y="5430"/>
                  </a:cubicBezTo>
                  <a:cubicBezTo>
                    <a:pt x="4018" y="6165"/>
                    <a:pt x="3079" y="6532"/>
                    <a:pt x="2133" y="6532"/>
                  </a:cubicBezTo>
                  <a:cubicBezTo>
                    <a:pt x="1393" y="6532"/>
                    <a:pt x="649" y="6308"/>
                    <a:pt x="1" y="5858"/>
                  </a:cubicBezTo>
                  <a:lnTo>
                    <a:pt x="1" y="5858"/>
                  </a:lnTo>
                  <a:cubicBezTo>
                    <a:pt x="713" y="6490"/>
                    <a:pt x="1597" y="6806"/>
                    <a:pt x="2480" y="6806"/>
                  </a:cubicBezTo>
                  <a:cubicBezTo>
                    <a:pt x="3426" y="6806"/>
                    <a:pt x="4370" y="6443"/>
                    <a:pt x="5097" y="5716"/>
                  </a:cubicBezTo>
                  <a:cubicBezTo>
                    <a:pt x="6550" y="4263"/>
                    <a:pt x="6550" y="1905"/>
                    <a:pt x="5097" y="453"/>
                  </a:cubicBezTo>
                  <a:cubicBezTo>
                    <a:pt x="4954" y="262"/>
                    <a:pt x="4764" y="119"/>
                    <a:pt x="4597" y="0"/>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06"/>
            <p:cNvSpPr/>
            <p:nvPr/>
          </p:nvSpPr>
          <p:spPr>
            <a:xfrm>
              <a:off x="6739081" y="3595958"/>
              <a:ext cx="339444" cy="309241"/>
            </a:xfrm>
            <a:custGeom>
              <a:avLst/>
              <a:gdLst/>
              <a:ahLst/>
              <a:cxnLst/>
              <a:rect l="l" t="t" r="r" b="b"/>
              <a:pathLst>
                <a:path w="11385" h="10372" extrusionOk="0">
                  <a:moveTo>
                    <a:pt x="5681" y="1453"/>
                  </a:moveTo>
                  <a:cubicBezTo>
                    <a:pt x="6633" y="1453"/>
                    <a:pt x="7586" y="1816"/>
                    <a:pt x="8312" y="2543"/>
                  </a:cubicBezTo>
                  <a:cubicBezTo>
                    <a:pt x="9765" y="3995"/>
                    <a:pt x="9765" y="6353"/>
                    <a:pt x="8312" y="7806"/>
                  </a:cubicBezTo>
                  <a:cubicBezTo>
                    <a:pt x="7586" y="8532"/>
                    <a:pt x="6633" y="8895"/>
                    <a:pt x="5681" y="8895"/>
                  </a:cubicBezTo>
                  <a:cubicBezTo>
                    <a:pt x="4728" y="8895"/>
                    <a:pt x="3776" y="8532"/>
                    <a:pt x="3049" y="7806"/>
                  </a:cubicBezTo>
                  <a:cubicBezTo>
                    <a:pt x="1596" y="6353"/>
                    <a:pt x="1596" y="3995"/>
                    <a:pt x="3049" y="2543"/>
                  </a:cubicBezTo>
                  <a:cubicBezTo>
                    <a:pt x="3776" y="1816"/>
                    <a:pt x="4728" y="1453"/>
                    <a:pt x="5681" y="1453"/>
                  </a:cubicBezTo>
                  <a:close/>
                  <a:moveTo>
                    <a:pt x="5693" y="0"/>
                  </a:moveTo>
                  <a:cubicBezTo>
                    <a:pt x="4365" y="0"/>
                    <a:pt x="3037" y="506"/>
                    <a:pt x="2025" y="1519"/>
                  </a:cubicBezTo>
                  <a:cubicBezTo>
                    <a:pt x="1" y="3543"/>
                    <a:pt x="1" y="6829"/>
                    <a:pt x="2025" y="8853"/>
                  </a:cubicBezTo>
                  <a:cubicBezTo>
                    <a:pt x="3037" y="9865"/>
                    <a:pt x="4365" y="10372"/>
                    <a:pt x="5693" y="10372"/>
                  </a:cubicBezTo>
                  <a:cubicBezTo>
                    <a:pt x="7020" y="10372"/>
                    <a:pt x="8348" y="9865"/>
                    <a:pt x="9360" y="8853"/>
                  </a:cubicBezTo>
                  <a:cubicBezTo>
                    <a:pt x="11384" y="6829"/>
                    <a:pt x="11384" y="3543"/>
                    <a:pt x="9360" y="1519"/>
                  </a:cubicBezTo>
                  <a:cubicBezTo>
                    <a:pt x="8348" y="506"/>
                    <a:pt x="7020" y="0"/>
                    <a:pt x="569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06"/>
            <p:cNvSpPr/>
            <p:nvPr/>
          </p:nvSpPr>
          <p:spPr>
            <a:xfrm>
              <a:off x="6873280" y="3597896"/>
              <a:ext cx="205246" cy="306796"/>
            </a:xfrm>
            <a:custGeom>
              <a:avLst/>
              <a:gdLst/>
              <a:ahLst/>
              <a:cxnLst/>
              <a:rect l="l" t="t" r="r" b="b"/>
              <a:pathLst>
                <a:path w="6884" h="10290" extrusionOk="0">
                  <a:moveTo>
                    <a:pt x="1906" y="1"/>
                  </a:moveTo>
                  <a:lnTo>
                    <a:pt x="1906" y="1"/>
                  </a:lnTo>
                  <a:cubicBezTo>
                    <a:pt x="2811" y="215"/>
                    <a:pt x="3668" y="692"/>
                    <a:pt x="4383" y="1382"/>
                  </a:cubicBezTo>
                  <a:cubicBezTo>
                    <a:pt x="6407" y="3406"/>
                    <a:pt x="6407" y="6669"/>
                    <a:pt x="4383" y="8693"/>
                  </a:cubicBezTo>
                  <a:cubicBezTo>
                    <a:pt x="3385" y="9691"/>
                    <a:pt x="2070" y="10204"/>
                    <a:pt x="759" y="10204"/>
                  </a:cubicBezTo>
                  <a:cubicBezTo>
                    <a:pt x="505" y="10204"/>
                    <a:pt x="252" y="10184"/>
                    <a:pt x="1" y="10146"/>
                  </a:cubicBezTo>
                  <a:lnTo>
                    <a:pt x="1" y="10146"/>
                  </a:lnTo>
                  <a:cubicBezTo>
                    <a:pt x="400" y="10241"/>
                    <a:pt x="809" y="10289"/>
                    <a:pt x="1217" y="10289"/>
                  </a:cubicBezTo>
                  <a:cubicBezTo>
                    <a:pt x="2538" y="10289"/>
                    <a:pt x="3858" y="9789"/>
                    <a:pt x="4859" y="8788"/>
                  </a:cubicBezTo>
                  <a:cubicBezTo>
                    <a:pt x="6883" y="6764"/>
                    <a:pt x="6883" y="3478"/>
                    <a:pt x="4859" y="1454"/>
                  </a:cubicBezTo>
                  <a:cubicBezTo>
                    <a:pt x="4025" y="620"/>
                    <a:pt x="2978" y="144"/>
                    <a:pt x="1906"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06"/>
            <p:cNvSpPr/>
            <p:nvPr/>
          </p:nvSpPr>
          <p:spPr>
            <a:xfrm>
              <a:off x="6800859" y="3640502"/>
              <a:ext cx="278383" cy="263445"/>
            </a:xfrm>
            <a:custGeom>
              <a:avLst/>
              <a:gdLst/>
              <a:ahLst/>
              <a:cxnLst/>
              <a:rect l="l" t="t" r="r" b="b"/>
              <a:pathLst>
                <a:path w="9337" h="8836" extrusionOk="0">
                  <a:moveTo>
                    <a:pt x="7312" y="1"/>
                  </a:moveTo>
                  <a:lnTo>
                    <a:pt x="6264" y="1049"/>
                  </a:lnTo>
                  <a:cubicBezTo>
                    <a:pt x="7740" y="2501"/>
                    <a:pt x="7740" y="4859"/>
                    <a:pt x="6264" y="6312"/>
                  </a:cubicBezTo>
                  <a:cubicBezTo>
                    <a:pt x="5538" y="7038"/>
                    <a:pt x="4585" y="7401"/>
                    <a:pt x="3632" y="7401"/>
                  </a:cubicBezTo>
                  <a:cubicBezTo>
                    <a:pt x="2680" y="7401"/>
                    <a:pt x="1727" y="7038"/>
                    <a:pt x="1001" y="6312"/>
                  </a:cubicBezTo>
                  <a:lnTo>
                    <a:pt x="1" y="7336"/>
                  </a:lnTo>
                  <a:cubicBezTo>
                    <a:pt x="1013" y="8336"/>
                    <a:pt x="2335" y="8836"/>
                    <a:pt x="3656" y="8836"/>
                  </a:cubicBezTo>
                  <a:cubicBezTo>
                    <a:pt x="4978" y="8836"/>
                    <a:pt x="6300" y="8336"/>
                    <a:pt x="7312" y="7336"/>
                  </a:cubicBezTo>
                  <a:cubicBezTo>
                    <a:pt x="9336" y="5288"/>
                    <a:pt x="9336" y="2025"/>
                    <a:pt x="731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06"/>
            <p:cNvSpPr/>
            <p:nvPr/>
          </p:nvSpPr>
          <p:spPr>
            <a:xfrm>
              <a:off x="6873280" y="3641218"/>
              <a:ext cx="205246" cy="262819"/>
            </a:xfrm>
            <a:custGeom>
              <a:avLst/>
              <a:gdLst/>
              <a:ahLst/>
              <a:cxnLst/>
              <a:rect l="l" t="t" r="r" b="b"/>
              <a:pathLst>
                <a:path w="6884" h="8815" extrusionOk="0">
                  <a:moveTo>
                    <a:pt x="1" y="8693"/>
                  </a:moveTo>
                  <a:cubicBezTo>
                    <a:pt x="51" y="8700"/>
                    <a:pt x="100" y="8707"/>
                    <a:pt x="150" y="8713"/>
                  </a:cubicBezTo>
                  <a:lnTo>
                    <a:pt x="150" y="8713"/>
                  </a:lnTo>
                  <a:cubicBezTo>
                    <a:pt x="132" y="8693"/>
                    <a:pt x="114" y="8693"/>
                    <a:pt x="96" y="8693"/>
                  </a:cubicBezTo>
                  <a:close/>
                  <a:moveTo>
                    <a:pt x="4859" y="1"/>
                  </a:moveTo>
                  <a:lnTo>
                    <a:pt x="4645" y="215"/>
                  </a:lnTo>
                  <a:cubicBezTo>
                    <a:pt x="6407" y="2239"/>
                    <a:pt x="6312" y="5311"/>
                    <a:pt x="4383" y="7240"/>
                  </a:cubicBezTo>
                  <a:cubicBezTo>
                    <a:pt x="3385" y="8238"/>
                    <a:pt x="2070" y="8751"/>
                    <a:pt x="759" y="8751"/>
                  </a:cubicBezTo>
                  <a:cubicBezTo>
                    <a:pt x="556" y="8751"/>
                    <a:pt x="352" y="8738"/>
                    <a:pt x="150" y="8713"/>
                  </a:cubicBezTo>
                  <a:lnTo>
                    <a:pt x="150" y="8713"/>
                  </a:lnTo>
                  <a:cubicBezTo>
                    <a:pt x="156" y="8720"/>
                    <a:pt x="162" y="8729"/>
                    <a:pt x="168" y="8740"/>
                  </a:cubicBezTo>
                  <a:lnTo>
                    <a:pt x="239" y="8740"/>
                  </a:lnTo>
                  <a:cubicBezTo>
                    <a:pt x="334" y="8764"/>
                    <a:pt x="406" y="8764"/>
                    <a:pt x="501" y="8764"/>
                  </a:cubicBezTo>
                  <a:cubicBezTo>
                    <a:pt x="572" y="8764"/>
                    <a:pt x="620" y="8764"/>
                    <a:pt x="691" y="8788"/>
                  </a:cubicBezTo>
                  <a:cubicBezTo>
                    <a:pt x="763" y="8788"/>
                    <a:pt x="906" y="8812"/>
                    <a:pt x="977" y="8812"/>
                  </a:cubicBezTo>
                  <a:lnTo>
                    <a:pt x="1144" y="8812"/>
                  </a:lnTo>
                  <a:cubicBezTo>
                    <a:pt x="1200" y="8814"/>
                    <a:pt x="1255" y="8815"/>
                    <a:pt x="1311" y="8815"/>
                  </a:cubicBezTo>
                  <a:cubicBezTo>
                    <a:pt x="2590" y="8815"/>
                    <a:pt x="3878" y="8293"/>
                    <a:pt x="4859" y="7312"/>
                  </a:cubicBezTo>
                  <a:cubicBezTo>
                    <a:pt x="6883" y="5311"/>
                    <a:pt x="6883" y="2025"/>
                    <a:pt x="4859"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06"/>
            <p:cNvSpPr/>
            <p:nvPr/>
          </p:nvSpPr>
          <p:spPr>
            <a:xfrm>
              <a:off x="6737680" y="3704427"/>
              <a:ext cx="171138" cy="217292"/>
            </a:xfrm>
            <a:custGeom>
              <a:avLst/>
              <a:gdLst/>
              <a:ahLst/>
              <a:cxnLst/>
              <a:rect l="l" t="t" r="r" b="b"/>
              <a:pathLst>
                <a:path w="5740" h="7288" extrusionOk="0">
                  <a:moveTo>
                    <a:pt x="215" y="0"/>
                  </a:moveTo>
                  <a:lnTo>
                    <a:pt x="215" y="0"/>
                  </a:lnTo>
                  <a:cubicBezTo>
                    <a:pt x="96" y="476"/>
                    <a:pt x="0" y="976"/>
                    <a:pt x="0" y="1524"/>
                  </a:cubicBezTo>
                  <a:lnTo>
                    <a:pt x="0" y="1548"/>
                  </a:lnTo>
                  <a:cubicBezTo>
                    <a:pt x="0" y="4715"/>
                    <a:pt x="2525" y="7263"/>
                    <a:pt x="5692" y="7287"/>
                  </a:cubicBezTo>
                  <a:cubicBezTo>
                    <a:pt x="5716" y="7287"/>
                    <a:pt x="5740" y="7263"/>
                    <a:pt x="5740" y="7240"/>
                  </a:cubicBezTo>
                  <a:lnTo>
                    <a:pt x="5740" y="6882"/>
                  </a:lnTo>
                  <a:cubicBezTo>
                    <a:pt x="5740" y="6882"/>
                    <a:pt x="96" y="4263"/>
                    <a:pt x="96" y="1143"/>
                  </a:cubicBezTo>
                  <a:lnTo>
                    <a:pt x="96" y="1096"/>
                  </a:lnTo>
                  <a:cubicBezTo>
                    <a:pt x="96" y="738"/>
                    <a:pt x="143" y="357"/>
                    <a:pt x="215"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06"/>
            <p:cNvSpPr/>
            <p:nvPr/>
          </p:nvSpPr>
          <p:spPr>
            <a:xfrm>
              <a:off x="6737680" y="3579441"/>
              <a:ext cx="171138" cy="342992"/>
            </a:xfrm>
            <a:custGeom>
              <a:avLst/>
              <a:gdLst/>
              <a:ahLst/>
              <a:cxnLst/>
              <a:rect l="l" t="t" r="r" b="b"/>
              <a:pathLst>
                <a:path w="5740" h="11504" extrusionOk="0">
                  <a:moveTo>
                    <a:pt x="5692" y="1"/>
                  </a:moveTo>
                  <a:cubicBezTo>
                    <a:pt x="2525" y="25"/>
                    <a:pt x="0" y="2596"/>
                    <a:pt x="0" y="5740"/>
                  </a:cubicBezTo>
                  <a:lnTo>
                    <a:pt x="0" y="5764"/>
                  </a:lnTo>
                  <a:cubicBezTo>
                    <a:pt x="0" y="8931"/>
                    <a:pt x="2548" y="11479"/>
                    <a:pt x="5692" y="11503"/>
                  </a:cubicBezTo>
                  <a:cubicBezTo>
                    <a:pt x="5716" y="11503"/>
                    <a:pt x="5740" y="11479"/>
                    <a:pt x="5740" y="11455"/>
                  </a:cubicBezTo>
                  <a:lnTo>
                    <a:pt x="5740" y="8883"/>
                  </a:lnTo>
                  <a:cubicBezTo>
                    <a:pt x="5740" y="8860"/>
                    <a:pt x="5716" y="8836"/>
                    <a:pt x="5692" y="8836"/>
                  </a:cubicBezTo>
                  <a:cubicBezTo>
                    <a:pt x="4025" y="8812"/>
                    <a:pt x="2667" y="7431"/>
                    <a:pt x="2667" y="5764"/>
                  </a:cubicBezTo>
                  <a:cubicBezTo>
                    <a:pt x="2667" y="4097"/>
                    <a:pt x="4025" y="2739"/>
                    <a:pt x="5692" y="2692"/>
                  </a:cubicBezTo>
                  <a:cubicBezTo>
                    <a:pt x="5716" y="2644"/>
                    <a:pt x="5740" y="2620"/>
                    <a:pt x="5740" y="2596"/>
                  </a:cubicBezTo>
                  <a:lnTo>
                    <a:pt x="5740" y="48"/>
                  </a:lnTo>
                  <a:cubicBezTo>
                    <a:pt x="5740" y="25"/>
                    <a:pt x="5716" y="1"/>
                    <a:pt x="5692"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06"/>
            <p:cNvSpPr/>
            <p:nvPr/>
          </p:nvSpPr>
          <p:spPr>
            <a:xfrm>
              <a:off x="6851277" y="3725715"/>
              <a:ext cx="102265" cy="10674"/>
            </a:xfrm>
            <a:custGeom>
              <a:avLst/>
              <a:gdLst/>
              <a:ahLst/>
              <a:cxnLst/>
              <a:rect l="l" t="t" r="r" b="b"/>
              <a:pathLst>
                <a:path w="3430" h="358" extrusionOk="0">
                  <a:moveTo>
                    <a:pt x="215" y="0"/>
                  </a:moveTo>
                  <a:cubicBezTo>
                    <a:pt x="120" y="0"/>
                    <a:pt x="48" y="72"/>
                    <a:pt x="24" y="143"/>
                  </a:cubicBezTo>
                  <a:cubicBezTo>
                    <a:pt x="1" y="262"/>
                    <a:pt x="96" y="358"/>
                    <a:pt x="215" y="358"/>
                  </a:cubicBezTo>
                  <a:lnTo>
                    <a:pt x="3239" y="358"/>
                  </a:lnTo>
                  <a:cubicBezTo>
                    <a:pt x="3335" y="358"/>
                    <a:pt x="3382" y="310"/>
                    <a:pt x="3430" y="215"/>
                  </a:cubicBezTo>
                  <a:cubicBezTo>
                    <a:pt x="3430" y="120"/>
                    <a:pt x="3335" y="0"/>
                    <a:pt x="32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06"/>
            <p:cNvSpPr/>
            <p:nvPr/>
          </p:nvSpPr>
          <p:spPr>
            <a:xfrm>
              <a:off x="6851277" y="3751266"/>
              <a:ext cx="102265" cy="10674"/>
            </a:xfrm>
            <a:custGeom>
              <a:avLst/>
              <a:gdLst/>
              <a:ahLst/>
              <a:cxnLst/>
              <a:rect l="l" t="t" r="r" b="b"/>
              <a:pathLst>
                <a:path w="3430" h="358" extrusionOk="0">
                  <a:moveTo>
                    <a:pt x="215" y="1"/>
                  </a:moveTo>
                  <a:cubicBezTo>
                    <a:pt x="120" y="1"/>
                    <a:pt x="48" y="72"/>
                    <a:pt x="24" y="167"/>
                  </a:cubicBezTo>
                  <a:cubicBezTo>
                    <a:pt x="1" y="287"/>
                    <a:pt x="96" y="358"/>
                    <a:pt x="215" y="358"/>
                  </a:cubicBezTo>
                  <a:lnTo>
                    <a:pt x="3239" y="358"/>
                  </a:lnTo>
                  <a:cubicBezTo>
                    <a:pt x="3335" y="358"/>
                    <a:pt x="3382" y="310"/>
                    <a:pt x="3430" y="215"/>
                  </a:cubicBezTo>
                  <a:cubicBezTo>
                    <a:pt x="3430" y="96"/>
                    <a:pt x="3335" y="1"/>
                    <a:pt x="3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06"/>
            <p:cNvSpPr/>
            <p:nvPr/>
          </p:nvSpPr>
          <p:spPr>
            <a:xfrm>
              <a:off x="6873280" y="3777534"/>
              <a:ext cx="57543" cy="10704"/>
            </a:xfrm>
            <a:custGeom>
              <a:avLst/>
              <a:gdLst/>
              <a:ahLst/>
              <a:cxnLst/>
              <a:rect l="l" t="t" r="r" b="b"/>
              <a:pathLst>
                <a:path w="1930" h="359" extrusionOk="0">
                  <a:moveTo>
                    <a:pt x="215" y="1"/>
                  </a:moveTo>
                  <a:cubicBezTo>
                    <a:pt x="120" y="1"/>
                    <a:pt x="72" y="49"/>
                    <a:pt x="25" y="144"/>
                  </a:cubicBezTo>
                  <a:cubicBezTo>
                    <a:pt x="1" y="263"/>
                    <a:pt x="96" y="358"/>
                    <a:pt x="215" y="358"/>
                  </a:cubicBezTo>
                  <a:lnTo>
                    <a:pt x="1739" y="358"/>
                  </a:lnTo>
                  <a:cubicBezTo>
                    <a:pt x="1811" y="358"/>
                    <a:pt x="1882" y="287"/>
                    <a:pt x="1906" y="191"/>
                  </a:cubicBezTo>
                  <a:cubicBezTo>
                    <a:pt x="1930" y="72"/>
                    <a:pt x="1858" y="1"/>
                    <a:pt x="17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06"/>
            <p:cNvSpPr/>
            <p:nvPr/>
          </p:nvSpPr>
          <p:spPr>
            <a:xfrm>
              <a:off x="6733416" y="3573776"/>
              <a:ext cx="335150" cy="351489"/>
            </a:xfrm>
            <a:custGeom>
              <a:avLst/>
              <a:gdLst/>
              <a:ahLst/>
              <a:cxnLst/>
              <a:rect l="l" t="t" r="r" b="b"/>
              <a:pathLst>
                <a:path w="11241" h="11789" extrusionOk="0">
                  <a:moveTo>
                    <a:pt x="6073" y="929"/>
                  </a:moveTo>
                  <a:cubicBezTo>
                    <a:pt x="7288" y="953"/>
                    <a:pt x="8407" y="1429"/>
                    <a:pt x="9312" y="2263"/>
                  </a:cubicBezTo>
                  <a:lnTo>
                    <a:pt x="8502" y="3048"/>
                  </a:lnTo>
                  <a:cubicBezTo>
                    <a:pt x="7812" y="2429"/>
                    <a:pt x="6930" y="2072"/>
                    <a:pt x="6073" y="2024"/>
                  </a:cubicBezTo>
                  <a:lnTo>
                    <a:pt x="6073" y="929"/>
                  </a:lnTo>
                  <a:close/>
                  <a:moveTo>
                    <a:pt x="6049" y="2429"/>
                  </a:moveTo>
                  <a:cubicBezTo>
                    <a:pt x="6883" y="2453"/>
                    <a:pt x="7716" y="2810"/>
                    <a:pt x="8383" y="3453"/>
                  </a:cubicBezTo>
                  <a:cubicBezTo>
                    <a:pt x="9026" y="4120"/>
                    <a:pt x="9431" y="5001"/>
                    <a:pt x="9431" y="5954"/>
                  </a:cubicBezTo>
                  <a:cubicBezTo>
                    <a:pt x="9431" y="6859"/>
                    <a:pt x="9074" y="7716"/>
                    <a:pt x="8407" y="8383"/>
                  </a:cubicBezTo>
                  <a:cubicBezTo>
                    <a:pt x="7788" y="9026"/>
                    <a:pt x="6954" y="9407"/>
                    <a:pt x="6049" y="9455"/>
                  </a:cubicBezTo>
                  <a:lnTo>
                    <a:pt x="6049" y="9050"/>
                  </a:lnTo>
                  <a:cubicBezTo>
                    <a:pt x="6049" y="8931"/>
                    <a:pt x="5930" y="8812"/>
                    <a:pt x="5835" y="8812"/>
                  </a:cubicBezTo>
                  <a:cubicBezTo>
                    <a:pt x="5049" y="8788"/>
                    <a:pt x="4335" y="8502"/>
                    <a:pt x="3811" y="7954"/>
                  </a:cubicBezTo>
                  <a:cubicBezTo>
                    <a:pt x="3263" y="7430"/>
                    <a:pt x="2977" y="6668"/>
                    <a:pt x="2977" y="5930"/>
                  </a:cubicBezTo>
                  <a:cubicBezTo>
                    <a:pt x="2977" y="5168"/>
                    <a:pt x="3263" y="4453"/>
                    <a:pt x="3811" y="3906"/>
                  </a:cubicBezTo>
                  <a:cubicBezTo>
                    <a:pt x="4335" y="3382"/>
                    <a:pt x="5049" y="3048"/>
                    <a:pt x="5835" y="3048"/>
                  </a:cubicBezTo>
                  <a:cubicBezTo>
                    <a:pt x="5954" y="3048"/>
                    <a:pt x="6049" y="2929"/>
                    <a:pt x="6049" y="2810"/>
                  </a:cubicBezTo>
                  <a:lnTo>
                    <a:pt x="6049" y="2429"/>
                  </a:lnTo>
                  <a:close/>
                  <a:moveTo>
                    <a:pt x="5835" y="0"/>
                  </a:moveTo>
                  <a:cubicBezTo>
                    <a:pt x="4692" y="0"/>
                    <a:pt x="3596" y="357"/>
                    <a:pt x="2644" y="953"/>
                  </a:cubicBezTo>
                  <a:cubicBezTo>
                    <a:pt x="2572" y="1024"/>
                    <a:pt x="2549" y="1072"/>
                    <a:pt x="2572" y="1167"/>
                  </a:cubicBezTo>
                  <a:cubicBezTo>
                    <a:pt x="2605" y="1248"/>
                    <a:pt x="2682" y="1285"/>
                    <a:pt x="2758" y="1285"/>
                  </a:cubicBezTo>
                  <a:cubicBezTo>
                    <a:pt x="2793" y="1285"/>
                    <a:pt x="2828" y="1277"/>
                    <a:pt x="2858" y="1262"/>
                  </a:cubicBezTo>
                  <a:cubicBezTo>
                    <a:pt x="3715" y="691"/>
                    <a:pt x="4692" y="405"/>
                    <a:pt x="5740" y="334"/>
                  </a:cubicBezTo>
                  <a:lnTo>
                    <a:pt x="5740" y="2644"/>
                  </a:lnTo>
                  <a:cubicBezTo>
                    <a:pt x="4930" y="2691"/>
                    <a:pt x="4168" y="3048"/>
                    <a:pt x="3596" y="3644"/>
                  </a:cubicBezTo>
                  <a:cubicBezTo>
                    <a:pt x="3001" y="4263"/>
                    <a:pt x="2668" y="5073"/>
                    <a:pt x="2668" y="5906"/>
                  </a:cubicBezTo>
                  <a:cubicBezTo>
                    <a:pt x="2668" y="6763"/>
                    <a:pt x="3001" y="7573"/>
                    <a:pt x="3596" y="8169"/>
                  </a:cubicBezTo>
                  <a:cubicBezTo>
                    <a:pt x="4168" y="8764"/>
                    <a:pt x="4930" y="9097"/>
                    <a:pt x="5740" y="9145"/>
                  </a:cubicBezTo>
                  <a:lnTo>
                    <a:pt x="5740" y="11503"/>
                  </a:lnTo>
                  <a:cubicBezTo>
                    <a:pt x="4311" y="11455"/>
                    <a:pt x="2930" y="10860"/>
                    <a:pt x="1929" y="9836"/>
                  </a:cubicBezTo>
                  <a:cubicBezTo>
                    <a:pt x="882" y="8788"/>
                    <a:pt x="310" y="7383"/>
                    <a:pt x="310" y="5906"/>
                  </a:cubicBezTo>
                  <a:cubicBezTo>
                    <a:pt x="310" y="4287"/>
                    <a:pt x="1024" y="2763"/>
                    <a:pt x="2215" y="1691"/>
                  </a:cubicBezTo>
                  <a:cubicBezTo>
                    <a:pt x="2287" y="1643"/>
                    <a:pt x="2310" y="1524"/>
                    <a:pt x="2263" y="1453"/>
                  </a:cubicBezTo>
                  <a:cubicBezTo>
                    <a:pt x="2223" y="1414"/>
                    <a:pt x="2170" y="1396"/>
                    <a:pt x="2121" y="1396"/>
                  </a:cubicBezTo>
                  <a:cubicBezTo>
                    <a:pt x="2082" y="1396"/>
                    <a:pt x="2046" y="1408"/>
                    <a:pt x="2025" y="1429"/>
                  </a:cubicBezTo>
                  <a:cubicBezTo>
                    <a:pt x="739" y="2572"/>
                    <a:pt x="0" y="4168"/>
                    <a:pt x="0" y="5906"/>
                  </a:cubicBezTo>
                  <a:lnTo>
                    <a:pt x="24" y="5906"/>
                  </a:lnTo>
                  <a:cubicBezTo>
                    <a:pt x="24" y="7478"/>
                    <a:pt x="643" y="8931"/>
                    <a:pt x="1739" y="10026"/>
                  </a:cubicBezTo>
                  <a:cubicBezTo>
                    <a:pt x="2858" y="11145"/>
                    <a:pt x="4311" y="11764"/>
                    <a:pt x="5883" y="11788"/>
                  </a:cubicBezTo>
                  <a:cubicBezTo>
                    <a:pt x="5954" y="11788"/>
                    <a:pt x="6025" y="11764"/>
                    <a:pt x="6073" y="11693"/>
                  </a:cubicBezTo>
                  <a:cubicBezTo>
                    <a:pt x="6097" y="11669"/>
                    <a:pt x="6121" y="11622"/>
                    <a:pt x="6121" y="11550"/>
                  </a:cubicBezTo>
                  <a:lnTo>
                    <a:pt x="6121" y="11217"/>
                  </a:lnTo>
                  <a:cubicBezTo>
                    <a:pt x="7169" y="11193"/>
                    <a:pt x="8169" y="10836"/>
                    <a:pt x="9050" y="10240"/>
                  </a:cubicBezTo>
                  <a:cubicBezTo>
                    <a:pt x="9121" y="10193"/>
                    <a:pt x="9121" y="10097"/>
                    <a:pt x="9074" y="10002"/>
                  </a:cubicBezTo>
                  <a:cubicBezTo>
                    <a:pt x="9035" y="9951"/>
                    <a:pt x="8997" y="9927"/>
                    <a:pt x="8955" y="9927"/>
                  </a:cubicBezTo>
                  <a:cubicBezTo>
                    <a:pt x="8919" y="9927"/>
                    <a:pt x="8880" y="9945"/>
                    <a:pt x="8836" y="9978"/>
                  </a:cubicBezTo>
                  <a:cubicBezTo>
                    <a:pt x="8026" y="10550"/>
                    <a:pt x="7097" y="10860"/>
                    <a:pt x="6121" y="10907"/>
                  </a:cubicBezTo>
                  <a:lnTo>
                    <a:pt x="6121" y="9788"/>
                  </a:lnTo>
                  <a:cubicBezTo>
                    <a:pt x="7097" y="9764"/>
                    <a:pt x="8002" y="9359"/>
                    <a:pt x="8693" y="8669"/>
                  </a:cubicBezTo>
                  <a:cubicBezTo>
                    <a:pt x="9431" y="7930"/>
                    <a:pt x="9812" y="6978"/>
                    <a:pt x="9812" y="5930"/>
                  </a:cubicBezTo>
                  <a:cubicBezTo>
                    <a:pt x="9812" y="4954"/>
                    <a:pt x="9455" y="4025"/>
                    <a:pt x="8812" y="3310"/>
                  </a:cubicBezTo>
                  <a:lnTo>
                    <a:pt x="9574" y="2525"/>
                  </a:lnTo>
                  <a:cubicBezTo>
                    <a:pt x="10431" y="3453"/>
                    <a:pt x="10907" y="4644"/>
                    <a:pt x="10907" y="5930"/>
                  </a:cubicBezTo>
                  <a:cubicBezTo>
                    <a:pt x="10907" y="7264"/>
                    <a:pt x="10407" y="8526"/>
                    <a:pt x="9455" y="9431"/>
                  </a:cubicBezTo>
                  <a:lnTo>
                    <a:pt x="9383" y="9502"/>
                  </a:lnTo>
                  <a:cubicBezTo>
                    <a:pt x="9336" y="9550"/>
                    <a:pt x="9336" y="9669"/>
                    <a:pt x="9383" y="9740"/>
                  </a:cubicBezTo>
                  <a:cubicBezTo>
                    <a:pt x="9419" y="9764"/>
                    <a:pt x="9467" y="9776"/>
                    <a:pt x="9511" y="9776"/>
                  </a:cubicBezTo>
                  <a:cubicBezTo>
                    <a:pt x="9556" y="9776"/>
                    <a:pt x="9598" y="9764"/>
                    <a:pt x="9621" y="9740"/>
                  </a:cubicBezTo>
                  <a:lnTo>
                    <a:pt x="9693" y="9669"/>
                  </a:lnTo>
                  <a:cubicBezTo>
                    <a:pt x="10693" y="8669"/>
                    <a:pt x="11241" y="7335"/>
                    <a:pt x="11241" y="5906"/>
                  </a:cubicBezTo>
                  <a:cubicBezTo>
                    <a:pt x="11217" y="4501"/>
                    <a:pt x="10669" y="3168"/>
                    <a:pt x="9669" y="2143"/>
                  </a:cubicBezTo>
                  <a:cubicBezTo>
                    <a:pt x="8716" y="1191"/>
                    <a:pt x="7431" y="643"/>
                    <a:pt x="6073" y="596"/>
                  </a:cubicBezTo>
                  <a:lnTo>
                    <a:pt x="6073" y="238"/>
                  </a:lnTo>
                  <a:cubicBezTo>
                    <a:pt x="6073" y="191"/>
                    <a:pt x="6025" y="119"/>
                    <a:pt x="6002" y="95"/>
                  </a:cubicBezTo>
                  <a:cubicBezTo>
                    <a:pt x="5954" y="24"/>
                    <a:pt x="5883" y="0"/>
                    <a:pt x="58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8" name="Google Shape;12038;p106"/>
          <p:cNvGrpSpPr/>
          <p:nvPr/>
        </p:nvGrpSpPr>
        <p:grpSpPr>
          <a:xfrm>
            <a:off x="6271189" y="3573060"/>
            <a:ext cx="355037" cy="354321"/>
            <a:chOff x="6156877" y="3573060"/>
            <a:chExt cx="355037" cy="354321"/>
          </a:xfrm>
        </p:grpSpPr>
        <p:sp>
          <p:nvSpPr>
            <p:cNvPr id="12039" name="Google Shape;12039;p106"/>
            <p:cNvSpPr/>
            <p:nvPr/>
          </p:nvSpPr>
          <p:spPr>
            <a:xfrm>
              <a:off x="6206579" y="3648314"/>
              <a:ext cx="278353" cy="248538"/>
            </a:xfrm>
            <a:custGeom>
              <a:avLst/>
              <a:gdLst/>
              <a:ahLst/>
              <a:cxnLst/>
              <a:rect l="l" t="t" r="r" b="b"/>
              <a:pathLst>
                <a:path w="9336" h="8336" extrusionOk="0">
                  <a:moveTo>
                    <a:pt x="167" y="1"/>
                  </a:moveTo>
                  <a:cubicBezTo>
                    <a:pt x="95" y="1"/>
                    <a:pt x="0" y="48"/>
                    <a:pt x="0" y="96"/>
                  </a:cubicBezTo>
                  <a:lnTo>
                    <a:pt x="0" y="8336"/>
                  </a:lnTo>
                  <a:lnTo>
                    <a:pt x="9335" y="8336"/>
                  </a:lnTo>
                  <a:lnTo>
                    <a:pt x="9335" y="4930"/>
                  </a:lnTo>
                  <a:cubicBezTo>
                    <a:pt x="9335" y="4877"/>
                    <a:pt x="9295" y="4850"/>
                    <a:pt x="9255" y="4850"/>
                  </a:cubicBezTo>
                  <a:cubicBezTo>
                    <a:pt x="9242" y="4850"/>
                    <a:pt x="9228" y="4853"/>
                    <a:pt x="9216" y="4859"/>
                  </a:cubicBezTo>
                  <a:lnTo>
                    <a:pt x="7097" y="6073"/>
                  </a:lnTo>
                  <a:cubicBezTo>
                    <a:pt x="7089" y="6088"/>
                    <a:pt x="7080" y="6094"/>
                    <a:pt x="7069" y="6094"/>
                  </a:cubicBezTo>
                  <a:cubicBezTo>
                    <a:pt x="7046" y="6094"/>
                    <a:pt x="7018" y="6066"/>
                    <a:pt x="7002" y="6050"/>
                  </a:cubicBezTo>
                  <a:lnTo>
                    <a:pt x="4477" y="2430"/>
                  </a:lnTo>
                  <a:cubicBezTo>
                    <a:pt x="4453" y="2382"/>
                    <a:pt x="4406" y="2382"/>
                    <a:pt x="4382" y="2382"/>
                  </a:cubicBezTo>
                  <a:lnTo>
                    <a:pt x="2596" y="3549"/>
                  </a:lnTo>
                  <a:cubicBezTo>
                    <a:pt x="2589" y="3556"/>
                    <a:pt x="2578" y="3559"/>
                    <a:pt x="2566" y="3559"/>
                  </a:cubicBezTo>
                  <a:cubicBezTo>
                    <a:pt x="2536" y="3559"/>
                    <a:pt x="2501" y="3542"/>
                    <a:pt x="2501" y="3525"/>
                  </a:cubicBezTo>
                  <a:lnTo>
                    <a:pt x="167"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06"/>
            <p:cNvSpPr/>
            <p:nvPr/>
          </p:nvSpPr>
          <p:spPr>
            <a:xfrm>
              <a:off x="6206579" y="3649388"/>
              <a:ext cx="71019" cy="107155"/>
            </a:xfrm>
            <a:custGeom>
              <a:avLst/>
              <a:gdLst/>
              <a:ahLst/>
              <a:cxnLst/>
              <a:rect l="l" t="t" r="r" b="b"/>
              <a:pathLst>
                <a:path w="2382" h="3594" extrusionOk="0">
                  <a:moveTo>
                    <a:pt x="75" y="1"/>
                  </a:moveTo>
                  <a:cubicBezTo>
                    <a:pt x="40" y="1"/>
                    <a:pt x="0" y="37"/>
                    <a:pt x="0" y="84"/>
                  </a:cubicBezTo>
                  <a:lnTo>
                    <a:pt x="0" y="536"/>
                  </a:lnTo>
                  <a:lnTo>
                    <a:pt x="2024" y="3537"/>
                  </a:lnTo>
                  <a:cubicBezTo>
                    <a:pt x="2024" y="3572"/>
                    <a:pt x="2063" y="3594"/>
                    <a:pt x="2092" y="3594"/>
                  </a:cubicBezTo>
                  <a:cubicBezTo>
                    <a:pt x="2103" y="3594"/>
                    <a:pt x="2113" y="3591"/>
                    <a:pt x="2120" y="3584"/>
                  </a:cubicBezTo>
                  <a:lnTo>
                    <a:pt x="2381" y="3394"/>
                  </a:lnTo>
                  <a:lnTo>
                    <a:pt x="119" y="36"/>
                  </a:lnTo>
                  <a:cubicBezTo>
                    <a:pt x="111" y="11"/>
                    <a:pt x="94" y="1"/>
                    <a:pt x="7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06"/>
            <p:cNvSpPr/>
            <p:nvPr/>
          </p:nvSpPr>
          <p:spPr>
            <a:xfrm>
              <a:off x="6329389" y="3719841"/>
              <a:ext cx="82409" cy="110882"/>
            </a:xfrm>
            <a:custGeom>
              <a:avLst/>
              <a:gdLst/>
              <a:ahLst/>
              <a:cxnLst/>
              <a:rect l="l" t="t" r="r" b="b"/>
              <a:pathLst>
                <a:path w="2764" h="3719" extrusionOk="0">
                  <a:moveTo>
                    <a:pt x="270" y="0"/>
                  </a:moveTo>
                  <a:cubicBezTo>
                    <a:pt x="266" y="0"/>
                    <a:pt x="263" y="2"/>
                    <a:pt x="263" y="7"/>
                  </a:cubicBezTo>
                  <a:lnTo>
                    <a:pt x="1" y="197"/>
                  </a:lnTo>
                  <a:lnTo>
                    <a:pt x="2406" y="3674"/>
                  </a:lnTo>
                  <a:cubicBezTo>
                    <a:pt x="2423" y="3691"/>
                    <a:pt x="2450" y="3719"/>
                    <a:pt x="2474" y="3719"/>
                  </a:cubicBezTo>
                  <a:cubicBezTo>
                    <a:pt x="2484" y="3719"/>
                    <a:pt x="2494" y="3713"/>
                    <a:pt x="2501" y="3698"/>
                  </a:cubicBezTo>
                  <a:lnTo>
                    <a:pt x="2763" y="3555"/>
                  </a:lnTo>
                  <a:lnTo>
                    <a:pt x="334" y="55"/>
                  </a:lnTo>
                  <a:cubicBezTo>
                    <a:pt x="334" y="35"/>
                    <a:pt x="288" y="0"/>
                    <a:pt x="270"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06"/>
            <p:cNvSpPr/>
            <p:nvPr/>
          </p:nvSpPr>
          <p:spPr>
            <a:xfrm>
              <a:off x="6469282" y="3792889"/>
              <a:ext cx="14222" cy="103965"/>
            </a:xfrm>
            <a:custGeom>
              <a:avLst/>
              <a:gdLst/>
              <a:ahLst/>
              <a:cxnLst/>
              <a:rect l="l" t="t" r="r" b="b"/>
              <a:pathLst>
                <a:path w="477" h="3487" extrusionOk="0">
                  <a:moveTo>
                    <a:pt x="416" y="1"/>
                  </a:moveTo>
                  <a:cubicBezTo>
                    <a:pt x="401" y="1"/>
                    <a:pt x="381" y="4"/>
                    <a:pt x="358" y="10"/>
                  </a:cubicBezTo>
                  <a:lnTo>
                    <a:pt x="0" y="224"/>
                  </a:lnTo>
                  <a:lnTo>
                    <a:pt x="0" y="3487"/>
                  </a:lnTo>
                  <a:lnTo>
                    <a:pt x="477" y="3487"/>
                  </a:lnTo>
                  <a:lnTo>
                    <a:pt x="477" y="81"/>
                  </a:lnTo>
                  <a:cubicBezTo>
                    <a:pt x="477" y="28"/>
                    <a:pt x="463" y="1"/>
                    <a:pt x="416"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06"/>
            <p:cNvSpPr/>
            <p:nvPr/>
          </p:nvSpPr>
          <p:spPr>
            <a:xfrm>
              <a:off x="6163257" y="3896825"/>
              <a:ext cx="343678" cy="24180"/>
            </a:xfrm>
            <a:custGeom>
              <a:avLst/>
              <a:gdLst/>
              <a:ahLst/>
              <a:cxnLst/>
              <a:rect l="l" t="t" r="r" b="b"/>
              <a:pathLst>
                <a:path w="11527" h="811" extrusionOk="0">
                  <a:moveTo>
                    <a:pt x="119" y="1"/>
                  </a:moveTo>
                  <a:cubicBezTo>
                    <a:pt x="72" y="1"/>
                    <a:pt x="0" y="72"/>
                    <a:pt x="0" y="120"/>
                  </a:cubicBezTo>
                  <a:lnTo>
                    <a:pt x="0" y="691"/>
                  </a:lnTo>
                  <a:cubicBezTo>
                    <a:pt x="0" y="739"/>
                    <a:pt x="72" y="810"/>
                    <a:pt x="119" y="810"/>
                  </a:cubicBezTo>
                  <a:lnTo>
                    <a:pt x="11407" y="810"/>
                  </a:lnTo>
                  <a:cubicBezTo>
                    <a:pt x="11455" y="810"/>
                    <a:pt x="11503" y="787"/>
                    <a:pt x="11527" y="691"/>
                  </a:cubicBezTo>
                  <a:lnTo>
                    <a:pt x="11527" y="120"/>
                  </a:lnTo>
                  <a:cubicBezTo>
                    <a:pt x="11527" y="72"/>
                    <a:pt x="11455" y="1"/>
                    <a:pt x="11407"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06"/>
            <p:cNvSpPr/>
            <p:nvPr/>
          </p:nvSpPr>
          <p:spPr>
            <a:xfrm>
              <a:off x="6488454" y="3896825"/>
              <a:ext cx="17770" cy="24180"/>
            </a:xfrm>
            <a:custGeom>
              <a:avLst/>
              <a:gdLst/>
              <a:ahLst/>
              <a:cxnLst/>
              <a:rect l="l" t="t" r="r" b="b"/>
              <a:pathLst>
                <a:path w="596" h="811" extrusionOk="0">
                  <a:moveTo>
                    <a:pt x="0" y="1"/>
                  </a:moveTo>
                  <a:cubicBezTo>
                    <a:pt x="48" y="1"/>
                    <a:pt x="119" y="72"/>
                    <a:pt x="119" y="120"/>
                  </a:cubicBezTo>
                  <a:lnTo>
                    <a:pt x="119" y="691"/>
                  </a:lnTo>
                  <a:cubicBezTo>
                    <a:pt x="119" y="739"/>
                    <a:pt x="48" y="810"/>
                    <a:pt x="0" y="810"/>
                  </a:cubicBezTo>
                  <a:lnTo>
                    <a:pt x="477" y="810"/>
                  </a:lnTo>
                  <a:cubicBezTo>
                    <a:pt x="524" y="810"/>
                    <a:pt x="596" y="763"/>
                    <a:pt x="596" y="691"/>
                  </a:cubicBezTo>
                  <a:lnTo>
                    <a:pt x="596" y="120"/>
                  </a:lnTo>
                  <a:cubicBezTo>
                    <a:pt x="596" y="72"/>
                    <a:pt x="548"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06"/>
            <p:cNvSpPr/>
            <p:nvPr/>
          </p:nvSpPr>
          <p:spPr>
            <a:xfrm>
              <a:off x="6247754" y="3708273"/>
              <a:ext cx="241442" cy="128234"/>
            </a:xfrm>
            <a:custGeom>
              <a:avLst/>
              <a:gdLst/>
              <a:ahLst/>
              <a:cxnLst/>
              <a:rect l="l" t="t" r="r" b="b"/>
              <a:pathLst>
                <a:path w="8098" h="4301" extrusionOk="0">
                  <a:moveTo>
                    <a:pt x="172" y="1"/>
                  </a:moveTo>
                  <a:cubicBezTo>
                    <a:pt x="146" y="1"/>
                    <a:pt x="119" y="6"/>
                    <a:pt x="96" y="14"/>
                  </a:cubicBezTo>
                  <a:cubicBezTo>
                    <a:pt x="0" y="85"/>
                    <a:pt x="0" y="181"/>
                    <a:pt x="24" y="252"/>
                  </a:cubicBezTo>
                  <a:lnTo>
                    <a:pt x="953" y="1657"/>
                  </a:lnTo>
                  <a:cubicBezTo>
                    <a:pt x="983" y="1732"/>
                    <a:pt x="1068" y="1769"/>
                    <a:pt x="1151" y="1769"/>
                  </a:cubicBezTo>
                  <a:cubicBezTo>
                    <a:pt x="1201" y="1769"/>
                    <a:pt x="1251" y="1755"/>
                    <a:pt x="1286" y="1729"/>
                  </a:cubicBezTo>
                  <a:lnTo>
                    <a:pt x="2977" y="585"/>
                  </a:lnTo>
                  <a:lnTo>
                    <a:pt x="5454" y="4158"/>
                  </a:lnTo>
                  <a:cubicBezTo>
                    <a:pt x="5486" y="4221"/>
                    <a:pt x="5560" y="4263"/>
                    <a:pt x="5641" y="4263"/>
                  </a:cubicBezTo>
                  <a:cubicBezTo>
                    <a:pt x="5681" y="4263"/>
                    <a:pt x="5724" y="4253"/>
                    <a:pt x="5763" y="4229"/>
                  </a:cubicBezTo>
                  <a:lnTo>
                    <a:pt x="7740" y="3086"/>
                  </a:lnTo>
                  <a:lnTo>
                    <a:pt x="7740" y="4134"/>
                  </a:lnTo>
                  <a:cubicBezTo>
                    <a:pt x="7740" y="4229"/>
                    <a:pt x="7788" y="4301"/>
                    <a:pt x="7883" y="4301"/>
                  </a:cubicBezTo>
                  <a:cubicBezTo>
                    <a:pt x="8002" y="4301"/>
                    <a:pt x="8097" y="4253"/>
                    <a:pt x="8097" y="4134"/>
                  </a:cubicBezTo>
                  <a:lnTo>
                    <a:pt x="8097" y="2919"/>
                  </a:lnTo>
                  <a:cubicBezTo>
                    <a:pt x="8097" y="2848"/>
                    <a:pt x="8050" y="2800"/>
                    <a:pt x="8026" y="2753"/>
                  </a:cubicBezTo>
                  <a:cubicBezTo>
                    <a:pt x="7964" y="2706"/>
                    <a:pt x="7892" y="2670"/>
                    <a:pt x="7816" y="2670"/>
                  </a:cubicBezTo>
                  <a:cubicBezTo>
                    <a:pt x="7775" y="2670"/>
                    <a:pt x="7734" y="2680"/>
                    <a:pt x="7692" y="2705"/>
                  </a:cubicBezTo>
                  <a:lnTo>
                    <a:pt x="5668" y="3896"/>
                  </a:lnTo>
                  <a:lnTo>
                    <a:pt x="3215" y="324"/>
                  </a:lnTo>
                  <a:cubicBezTo>
                    <a:pt x="3156" y="249"/>
                    <a:pt x="3087" y="212"/>
                    <a:pt x="3015" y="212"/>
                  </a:cubicBezTo>
                  <a:cubicBezTo>
                    <a:pt x="2971" y="212"/>
                    <a:pt x="2926" y="225"/>
                    <a:pt x="2882" y="252"/>
                  </a:cubicBezTo>
                  <a:lnTo>
                    <a:pt x="1191" y="1395"/>
                  </a:lnTo>
                  <a:lnTo>
                    <a:pt x="310" y="85"/>
                  </a:lnTo>
                  <a:cubicBezTo>
                    <a:pt x="278" y="22"/>
                    <a:pt x="225" y="1"/>
                    <a:pt x="1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06"/>
            <p:cNvSpPr/>
            <p:nvPr/>
          </p:nvSpPr>
          <p:spPr>
            <a:xfrm>
              <a:off x="6156877" y="3573060"/>
              <a:ext cx="355037" cy="354321"/>
            </a:xfrm>
            <a:custGeom>
              <a:avLst/>
              <a:gdLst/>
              <a:ahLst/>
              <a:cxnLst/>
              <a:rect l="l" t="t" r="r" b="b"/>
              <a:pathLst>
                <a:path w="11908" h="11884" extrusionOk="0">
                  <a:moveTo>
                    <a:pt x="11550" y="11050"/>
                  </a:moveTo>
                  <a:lnTo>
                    <a:pt x="11550" y="11527"/>
                  </a:lnTo>
                  <a:lnTo>
                    <a:pt x="405" y="11527"/>
                  </a:lnTo>
                  <a:lnTo>
                    <a:pt x="405" y="11050"/>
                  </a:lnTo>
                  <a:close/>
                  <a:moveTo>
                    <a:pt x="929" y="0"/>
                  </a:moveTo>
                  <a:cubicBezTo>
                    <a:pt x="810" y="0"/>
                    <a:pt x="714" y="72"/>
                    <a:pt x="714" y="191"/>
                  </a:cubicBezTo>
                  <a:lnTo>
                    <a:pt x="714" y="977"/>
                  </a:lnTo>
                  <a:lnTo>
                    <a:pt x="524" y="977"/>
                  </a:lnTo>
                  <a:cubicBezTo>
                    <a:pt x="429" y="977"/>
                    <a:pt x="333" y="1048"/>
                    <a:pt x="333" y="1143"/>
                  </a:cubicBezTo>
                  <a:cubicBezTo>
                    <a:pt x="333" y="1263"/>
                    <a:pt x="405" y="1334"/>
                    <a:pt x="524" y="1334"/>
                  </a:cubicBezTo>
                  <a:lnTo>
                    <a:pt x="714" y="1334"/>
                  </a:lnTo>
                  <a:lnTo>
                    <a:pt x="714" y="2239"/>
                  </a:lnTo>
                  <a:lnTo>
                    <a:pt x="524" y="2239"/>
                  </a:lnTo>
                  <a:cubicBezTo>
                    <a:pt x="429" y="2239"/>
                    <a:pt x="333" y="2287"/>
                    <a:pt x="333" y="2382"/>
                  </a:cubicBezTo>
                  <a:cubicBezTo>
                    <a:pt x="333" y="2501"/>
                    <a:pt x="405" y="2596"/>
                    <a:pt x="524" y="2596"/>
                  </a:cubicBezTo>
                  <a:lnTo>
                    <a:pt x="714" y="2596"/>
                  </a:lnTo>
                  <a:lnTo>
                    <a:pt x="714" y="3477"/>
                  </a:lnTo>
                  <a:lnTo>
                    <a:pt x="524" y="3477"/>
                  </a:lnTo>
                  <a:cubicBezTo>
                    <a:pt x="429" y="3477"/>
                    <a:pt x="333" y="3549"/>
                    <a:pt x="333" y="3644"/>
                  </a:cubicBezTo>
                  <a:cubicBezTo>
                    <a:pt x="333" y="3763"/>
                    <a:pt x="405" y="3834"/>
                    <a:pt x="524" y="3834"/>
                  </a:cubicBezTo>
                  <a:lnTo>
                    <a:pt x="714" y="3834"/>
                  </a:lnTo>
                  <a:lnTo>
                    <a:pt x="714" y="4739"/>
                  </a:lnTo>
                  <a:lnTo>
                    <a:pt x="524" y="4739"/>
                  </a:lnTo>
                  <a:cubicBezTo>
                    <a:pt x="429" y="4739"/>
                    <a:pt x="333" y="4787"/>
                    <a:pt x="333" y="4882"/>
                  </a:cubicBezTo>
                  <a:cubicBezTo>
                    <a:pt x="333" y="5001"/>
                    <a:pt x="405" y="5097"/>
                    <a:pt x="524" y="5097"/>
                  </a:cubicBezTo>
                  <a:lnTo>
                    <a:pt x="714" y="5097"/>
                  </a:lnTo>
                  <a:lnTo>
                    <a:pt x="714" y="5978"/>
                  </a:lnTo>
                  <a:lnTo>
                    <a:pt x="524" y="5978"/>
                  </a:lnTo>
                  <a:cubicBezTo>
                    <a:pt x="429" y="5978"/>
                    <a:pt x="333" y="6049"/>
                    <a:pt x="333" y="6144"/>
                  </a:cubicBezTo>
                  <a:cubicBezTo>
                    <a:pt x="333" y="6264"/>
                    <a:pt x="405" y="6335"/>
                    <a:pt x="524" y="6335"/>
                  </a:cubicBezTo>
                  <a:lnTo>
                    <a:pt x="714" y="6335"/>
                  </a:lnTo>
                  <a:lnTo>
                    <a:pt x="714" y="7240"/>
                  </a:lnTo>
                  <a:lnTo>
                    <a:pt x="524" y="7240"/>
                  </a:lnTo>
                  <a:cubicBezTo>
                    <a:pt x="429" y="7240"/>
                    <a:pt x="333" y="7288"/>
                    <a:pt x="333" y="7383"/>
                  </a:cubicBezTo>
                  <a:cubicBezTo>
                    <a:pt x="333" y="7502"/>
                    <a:pt x="405" y="7597"/>
                    <a:pt x="524" y="7597"/>
                  </a:cubicBezTo>
                  <a:lnTo>
                    <a:pt x="714" y="7597"/>
                  </a:lnTo>
                  <a:lnTo>
                    <a:pt x="714" y="8478"/>
                  </a:lnTo>
                  <a:lnTo>
                    <a:pt x="524" y="8478"/>
                  </a:lnTo>
                  <a:cubicBezTo>
                    <a:pt x="429" y="8478"/>
                    <a:pt x="333" y="8550"/>
                    <a:pt x="333" y="8645"/>
                  </a:cubicBezTo>
                  <a:cubicBezTo>
                    <a:pt x="333" y="8764"/>
                    <a:pt x="405" y="8836"/>
                    <a:pt x="524" y="8836"/>
                  </a:cubicBezTo>
                  <a:lnTo>
                    <a:pt x="714" y="8836"/>
                  </a:lnTo>
                  <a:lnTo>
                    <a:pt x="714" y="9740"/>
                  </a:lnTo>
                  <a:lnTo>
                    <a:pt x="524" y="9740"/>
                  </a:lnTo>
                  <a:cubicBezTo>
                    <a:pt x="429" y="9740"/>
                    <a:pt x="333" y="9788"/>
                    <a:pt x="333" y="9883"/>
                  </a:cubicBezTo>
                  <a:cubicBezTo>
                    <a:pt x="333" y="10002"/>
                    <a:pt x="405" y="10098"/>
                    <a:pt x="524" y="10098"/>
                  </a:cubicBezTo>
                  <a:lnTo>
                    <a:pt x="714" y="10098"/>
                  </a:lnTo>
                  <a:lnTo>
                    <a:pt x="714" y="10717"/>
                  </a:lnTo>
                  <a:lnTo>
                    <a:pt x="310" y="10717"/>
                  </a:lnTo>
                  <a:cubicBezTo>
                    <a:pt x="167" y="10717"/>
                    <a:pt x="0" y="10836"/>
                    <a:pt x="0" y="11026"/>
                  </a:cubicBezTo>
                  <a:lnTo>
                    <a:pt x="0" y="11574"/>
                  </a:lnTo>
                  <a:cubicBezTo>
                    <a:pt x="0" y="11741"/>
                    <a:pt x="119" y="11884"/>
                    <a:pt x="310" y="11884"/>
                  </a:cubicBezTo>
                  <a:lnTo>
                    <a:pt x="11598" y="11884"/>
                  </a:lnTo>
                  <a:cubicBezTo>
                    <a:pt x="11741" y="11884"/>
                    <a:pt x="11883" y="11765"/>
                    <a:pt x="11883" y="11574"/>
                  </a:cubicBezTo>
                  <a:lnTo>
                    <a:pt x="11883" y="11026"/>
                  </a:lnTo>
                  <a:cubicBezTo>
                    <a:pt x="11907" y="10836"/>
                    <a:pt x="11764" y="10717"/>
                    <a:pt x="11621" y="10717"/>
                  </a:cubicBezTo>
                  <a:lnTo>
                    <a:pt x="11145" y="10717"/>
                  </a:lnTo>
                  <a:lnTo>
                    <a:pt x="11145" y="9526"/>
                  </a:lnTo>
                  <a:cubicBezTo>
                    <a:pt x="11145" y="9431"/>
                    <a:pt x="11074" y="9359"/>
                    <a:pt x="11002" y="9359"/>
                  </a:cubicBezTo>
                  <a:cubicBezTo>
                    <a:pt x="10883" y="9359"/>
                    <a:pt x="10788" y="9407"/>
                    <a:pt x="10788" y="9526"/>
                  </a:cubicBezTo>
                  <a:lnTo>
                    <a:pt x="10788" y="10717"/>
                  </a:lnTo>
                  <a:lnTo>
                    <a:pt x="1858" y="10717"/>
                  </a:lnTo>
                  <a:lnTo>
                    <a:pt x="1858" y="2977"/>
                  </a:lnTo>
                  <a:lnTo>
                    <a:pt x="2620" y="4144"/>
                  </a:lnTo>
                  <a:cubicBezTo>
                    <a:pt x="2661" y="4200"/>
                    <a:pt x="2711" y="4223"/>
                    <a:pt x="2760" y="4223"/>
                  </a:cubicBezTo>
                  <a:cubicBezTo>
                    <a:pt x="2794" y="4223"/>
                    <a:pt x="2828" y="4211"/>
                    <a:pt x="2858" y="4192"/>
                  </a:cubicBezTo>
                  <a:cubicBezTo>
                    <a:pt x="2953" y="4144"/>
                    <a:pt x="2953" y="4049"/>
                    <a:pt x="2929" y="3954"/>
                  </a:cubicBezTo>
                  <a:lnTo>
                    <a:pt x="1953" y="2501"/>
                  </a:lnTo>
                  <a:cubicBezTo>
                    <a:pt x="1898" y="2428"/>
                    <a:pt x="1816" y="2397"/>
                    <a:pt x="1738" y="2397"/>
                  </a:cubicBezTo>
                  <a:cubicBezTo>
                    <a:pt x="1713" y="2397"/>
                    <a:pt x="1690" y="2400"/>
                    <a:pt x="1667" y="2406"/>
                  </a:cubicBezTo>
                  <a:cubicBezTo>
                    <a:pt x="1596" y="2453"/>
                    <a:pt x="1500" y="2525"/>
                    <a:pt x="1500" y="2644"/>
                  </a:cubicBezTo>
                  <a:lnTo>
                    <a:pt x="1500" y="10717"/>
                  </a:lnTo>
                  <a:lnTo>
                    <a:pt x="1072" y="10717"/>
                  </a:lnTo>
                  <a:lnTo>
                    <a:pt x="1072" y="191"/>
                  </a:lnTo>
                  <a:cubicBezTo>
                    <a:pt x="1072" y="96"/>
                    <a:pt x="1024"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7" name="Google Shape;12047;p106"/>
          <p:cNvGrpSpPr/>
          <p:nvPr/>
        </p:nvGrpSpPr>
        <p:grpSpPr>
          <a:xfrm>
            <a:off x="5511689" y="3573060"/>
            <a:ext cx="354351" cy="352205"/>
            <a:chOff x="5549777" y="3573060"/>
            <a:chExt cx="354351" cy="352205"/>
          </a:xfrm>
        </p:grpSpPr>
        <p:sp>
          <p:nvSpPr>
            <p:cNvPr id="12048" name="Google Shape;12048;p106"/>
            <p:cNvSpPr/>
            <p:nvPr/>
          </p:nvSpPr>
          <p:spPr>
            <a:xfrm>
              <a:off x="5553325" y="3650640"/>
              <a:ext cx="172569" cy="99254"/>
            </a:xfrm>
            <a:custGeom>
              <a:avLst/>
              <a:gdLst/>
              <a:ahLst/>
              <a:cxnLst/>
              <a:rect l="l" t="t" r="r" b="b"/>
              <a:pathLst>
                <a:path w="5788" h="3329" extrusionOk="0">
                  <a:moveTo>
                    <a:pt x="635" y="0"/>
                  </a:moveTo>
                  <a:cubicBezTo>
                    <a:pt x="608" y="0"/>
                    <a:pt x="584" y="6"/>
                    <a:pt x="572" y="18"/>
                  </a:cubicBezTo>
                  <a:lnTo>
                    <a:pt x="1" y="447"/>
                  </a:lnTo>
                  <a:cubicBezTo>
                    <a:pt x="1" y="2042"/>
                    <a:pt x="1287" y="3328"/>
                    <a:pt x="2906" y="3328"/>
                  </a:cubicBezTo>
                  <a:cubicBezTo>
                    <a:pt x="4502" y="3328"/>
                    <a:pt x="5788" y="2018"/>
                    <a:pt x="5788" y="447"/>
                  </a:cubicBezTo>
                  <a:lnTo>
                    <a:pt x="4478" y="447"/>
                  </a:lnTo>
                  <a:cubicBezTo>
                    <a:pt x="4478" y="1328"/>
                    <a:pt x="3763" y="2042"/>
                    <a:pt x="2858" y="2042"/>
                  </a:cubicBezTo>
                  <a:cubicBezTo>
                    <a:pt x="1977" y="2042"/>
                    <a:pt x="1263" y="1328"/>
                    <a:pt x="1263" y="447"/>
                  </a:cubicBezTo>
                  <a:lnTo>
                    <a:pt x="715" y="18"/>
                  </a:lnTo>
                  <a:cubicBezTo>
                    <a:pt x="691" y="6"/>
                    <a:pt x="662" y="0"/>
                    <a:pt x="635" y="0"/>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06"/>
            <p:cNvSpPr/>
            <p:nvPr/>
          </p:nvSpPr>
          <p:spPr>
            <a:xfrm>
              <a:off x="5631441" y="3663938"/>
              <a:ext cx="94454" cy="85957"/>
            </a:xfrm>
            <a:custGeom>
              <a:avLst/>
              <a:gdLst/>
              <a:ahLst/>
              <a:cxnLst/>
              <a:rect l="l" t="t" r="r" b="b"/>
              <a:pathLst>
                <a:path w="3168" h="2883" extrusionOk="0">
                  <a:moveTo>
                    <a:pt x="3168" y="1"/>
                  </a:moveTo>
                  <a:cubicBezTo>
                    <a:pt x="3168" y="9"/>
                    <a:pt x="3168" y="17"/>
                    <a:pt x="3168" y="24"/>
                  </a:cubicBezTo>
                  <a:lnTo>
                    <a:pt x="3168" y="24"/>
                  </a:lnTo>
                  <a:lnTo>
                    <a:pt x="3168" y="1"/>
                  </a:lnTo>
                  <a:close/>
                  <a:moveTo>
                    <a:pt x="2620" y="24"/>
                  </a:moveTo>
                  <a:cubicBezTo>
                    <a:pt x="2620" y="1501"/>
                    <a:pt x="1477" y="2763"/>
                    <a:pt x="0" y="2882"/>
                  </a:cubicBezTo>
                  <a:lnTo>
                    <a:pt x="286" y="2882"/>
                  </a:lnTo>
                  <a:cubicBezTo>
                    <a:pt x="1874" y="2882"/>
                    <a:pt x="3155" y="1586"/>
                    <a:pt x="3168" y="24"/>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06"/>
            <p:cNvSpPr/>
            <p:nvPr/>
          </p:nvSpPr>
          <p:spPr>
            <a:xfrm>
              <a:off x="5554756" y="3577324"/>
              <a:ext cx="171854" cy="99254"/>
            </a:xfrm>
            <a:custGeom>
              <a:avLst/>
              <a:gdLst/>
              <a:ahLst/>
              <a:cxnLst/>
              <a:rect l="l" t="t" r="r" b="b"/>
              <a:pathLst>
                <a:path w="5764" h="3329" extrusionOk="0">
                  <a:moveTo>
                    <a:pt x="2882" y="0"/>
                  </a:moveTo>
                  <a:cubicBezTo>
                    <a:pt x="1263" y="0"/>
                    <a:pt x="0" y="1310"/>
                    <a:pt x="0" y="2906"/>
                  </a:cubicBezTo>
                  <a:lnTo>
                    <a:pt x="1310" y="2906"/>
                  </a:lnTo>
                  <a:cubicBezTo>
                    <a:pt x="1310" y="2001"/>
                    <a:pt x="2025" y="1286"/>
                    <a:pt x="2906" y="1286"/>
                  </a:cubicBezTo>
                  <a:cubicBezTo>
                    <a:pt x="3811" y="1286"/>
                    <a:pt x="4525" y="2001"/>
                    <a:pt x="4525" y="2906"/>
                  </a:cubicBezTo>
                  <a:lnTo>
                    <a:pt x="5049" y="3310"/>
                  </a:lnTo>
                  <a:cubicBezTo>
                    <a:pt x="5085" y="3322"/>
                    <a:pt x="5115" y="3328"/>
                    <a:pt x="5138" y="3328"/>
                  </a:cubicBezTo>
                  <a:cubicBezTo>
                    <a:pt x="5162" y="3328"/>
                    <a:pt x="5180" y="3322"/>
                    <a:pt x="5192" y="3310"/>
                  </a:cubicBezTo>
                  <a:lnTo>
                    <a:pt x="5763" y="2906"/>
                  </a:lnTo>
                  <a:cubicBezTo>
                    <a:pt x="5763" y="1286"/>
                    <a:pt x="4477" y="0"/>
                    <a:pt x="288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06"/>
            <p:cNvSpPr/>
            <p:nvPr/>
          </p:nvSpPr>
          <p:spPr>
            <a:xfrm>
              <a:off x="5631441" y="3578725"/>
              <a:ext cx="94454" cy="97853"/>
            </a:xfrm>
            <a:custGeom>
              <a:avLst/>
              <a:gdLst/>
              <a:ahLst/>
              <a:cxnLst/>
              <a:rect l="l" t="t" r="r" b="b"/>
              <a:pathLst>
                <a:path w="3168" h="3282" extrusionOk="0">
                  <a:moveTo>
                    <a:pt x="0" y="1"/>
                  </a:moveTo>
                  <a:cubicBezTo>
                    <a:pt x="1429" y="144"/>
                    <a:pt x="2548" y="1263"/>
                    <a:pt x="2620" y="2668"/>
                  </a:cubicBezTo>
                  <a:cubicBezTo>
                    <a:pt x="2620" y="2787"/>
                    <a:pt x="2572" y="2906"/>
                    <a:pt x="2477" y="2978"/>
                  </a:cubicBezTo>
                  <a:lnTo>
                    <a:pt x="2263" y="3121"/>
                  </a:lnTo>
                  <a:lnTo>
                    <a:pt x="2453" y="3263"/>
                  </a:lnTo>
                  <a:cubicBezTo>
                    <a:pt x="2477" y="3275"/>
                    <a:pt x="2507" y="3281"/>
                    <a:pt x="2534" y="3281"/>
                  </a:cubicBezTo>
                  <a:cubicBezTo>
                    <a:pt x="2560" y="3281"/>
                    <a:pt x="2584" y="3275"/>
                    <a:pt x="2596" y="3263"/>
                  </a:cubicBezTo>
                  <a:lnTo>
                    <a:pt x="3168" y="2859"/>
                  </a:lnTo>
                  <a:cubicBezTo>
                    <a:pt x="3168" y="1263"/>
                    <a:pt x="1858" y="1"/>
                    <a:pt x="286"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06"/>
            <p:cNvSpPr/>
            <p:nvPr/>
          </p:nvSpPr>
          <p:spPr>
            <a:xfrm>
              <a:off x="5554756" y="3651325"/>
              <a:ext cx="37656" cy="21169"/>
            </a:xfrm>
            <a:custGeom>
              <a:avLst/>
              <a:gdLst/>
              <a:ahLst/>
              <a:cxnLst/>
              <a:rect l="l" t="t" r="r" b="b"/>
              <a:pathLst>
                <a:path w="1263" h="710" extrusionOk="0">
                  <a:moveTo>
                    <a:pt x="622" y="1"/>
                  </a:moveTo>
                  <a:cubicBezTo>
                    <a:pt x="596" y="1"/>
                    <a:pt x="572" y="7"/>
                    <a:pt x="548" y="19"/>
                  </a:cubicBezTo>
                  <a:lnTo>
                    <a:pt x="0" y="447"/>
                  </a:lnTo>
                  <a:lnTo>
                    <a:pt x="0" y="709"/>
                  </a:lnTo>
                  <a:lnTo>
                    <a:pt x="1263" y="709"/>
                  </a:lnTo>
                  <a:cubicBezTo>
                    <a:pt x="1239" y="614"/>
                    <a:pt x="1239" y="543"/>
                    <a:pt x="1239" y="447"/>
                  </a:cubicBezTo>
                  <a:lnTo>
                    <a:pt x="715" y="19"/>
                  </a:lnTo>
                  <a:cubicBezTo>
                    <a:pt x="679" y="7"/>
                    <a:pt x="649" y="1"/>
                    <a:pt x="622"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06"/>
            <p:cNvSpPr/>
            <p:nvPr/>
          </p:nvSpPr>
          <p:spPr>
            <a:xfrm>
              <a:off x="5724465" y="3650640"/>
              <a:ext cx="172539" cy="99254"/>
            </a:xfrm>
            <a:custGeom>
              <a:avLst/>
              <a:gdLst/>
              <a:ahLst/>
              <a:cxnLst/>
              <a:rect l="l" t="t" r="r" b="b"/>
              <a:pathLst>
                <a:path w="5787" h="3329" extrusionOk="0">
                  <a:moveTo>
                    <a:pt x="637" y="0"/>
                  </a:moveTo>
                  <a:cubicBezTo>
                    <a:pt x="607" y="0"/>
                    <a:pt x="583" y="6"/>
                    <a:pt x="572" y="18"/>
                  </a:cubicBezTo>
                  <a:lnTo>
                    <a:pt x="0" y="447"/>
                  </a:lnTo>
                  <a:cubicBezTo>
                    <a:pt x="0" y="2042"/>
                    <a:pt x="1334" y="3328"/>
                    <a:pt x="2905" y="3328"/>
                  </a:cubicBezTo>
                  <a:cubicBezTo>
                    <a:pt x="4501" y="3328"/>
                    <a:pt x="5787" y="2018"/>
                    <a:pt x="5787" y="447"/>
                  </a:cubicBezTo>
                  <a:lnTo>
                    <a:pt x="4477" y="447"/>
                  </a:lnTo>
                  <a:cubicBezTo>
                    <a:pt x="4477" y="1328"/>
                    <a:pt x="3763" y="2042"/>
                    <a:pt x="2882" y="2042"/>
                  </a:cubicBezTo>
                  <a:cubicBezTo>
                    <a:pt x="1977" y="2042"/>
                    <a:pt x="1262" y="1328"/>
                    <a:pt x="1262" y="447"/>
                  </a:cubicBezTo>
                  <a:lnTo>
                    <a:pt x="738" y="18"/>
                  </a:lnTo>
                  <a:cubicBezTo>
                    <a:pt x="703" y="6"/>
                    <a:pt x="667" y="0"/>
                    <a:pt x="6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06"/>
            <p:cNvSpPr/>
            <p:nvPr/>
          </p:nvSpPr>
          <p:spPr>
            <a:xfrm>
              <a:off x="5802552" y="3663938"/>
              <a:ext cx="94454" cy="85957"/>
            </a:xfrm>
            <a:custGeom>
              <a:avLst/>
              <a:gdLst/>
              <a:ahLst/>
              <a:cxnLst/>
              <a:rect l="l" t="t" r="r" b="b"/>
              <a:pathLst>
                <a:path w="3168" h="2883" extrusionOk="0">
                  <a:moveTo>
                    <a:pt x="3168" y="1"/>
                  </a:moveTo>
                  <a:cubicBezTo>
                    <a:pt x="3168" y="9"/>
                    <a:pt x="3168" y="17"/>
                    <a:pt x="3168" y="24"/>
                  </a:cubicBezTo>
                  <a:lnTo>
                    <a:pt x="3168" y="24"/>
                  </a:lnTo>
                  <a:lnTo>
                    <a:pt x="3168" y="1"/>
                  </a:lnTo>
                  <a:close/>
                  <a:moveTo>
                    <a:pt x="2620" y="24"/>
                  </a:moveTo>
                  <a:cubicBezTo>
                    <a:pt x="2620" y="1501"/>
                    <a:pt x="1477" y="2763"/>
                    <a:pt x="1" y="2882"/>
                  </a:cubicBezTo>
                  <a:lnTo>
                    <a:pt x="286" y="2882"/>
                  </a:lnTo>
                  <a:cubicBezTo>
                    <a:pt x="1874" y="2882"/>
                    <a:pt x="3155" y="1586"/>
                    <a:pt x="3168" y="2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06"/>
            <p:cNvSpPr/>
            <p:nvPr/>
          </p:nvSpPr>
          <p:spPr>
            <a:xfrm>
              <a:off x="5725866" y="3577324"/>
              <a:ext cx="171854" cy="99254"/>
            </a:xfrm>
            <a:custGeom>
              <a:avLst/>
              <a:gdLst/>
              <a:ahLst/>
              <a:cxnLst/>
              <a:rect l="l" t="t" r="r" b="b"/>
              <a:pathLst>
                <a:path w="5764" h="3329" extrusionOk="0">
                  <a:moveTo>
                    <a:pt x="2882" y="0"/>
                  </a:moveTo>
                  <a:cubicBezTo>
                    <a:pt x="1287" y="0"/>
                    <a:pt x="1" y="1310"/>
                    <a:pt x="1" y="2906"/>
                  </a:cubicBezTo>
                  <a:lnTo>
                    <a:pt x="1310" y="2906"/>
                  </a:lnTo>
                  <a:cubicBezTo>
                    <a:pt x="1310" y="2001"/>
                    <a:pt x="2025" y="1286"/>
                    <a:pt x="2906" y="1286"/>
                  </a:cubicBezTo>
                  <a:cubicBezTo>
                    <a:pt x="3811" y="1286"/>
                    <a:pt x="4525" y="2001"/>
                    <a:pt x="4525" y="2906"/>
                  </a:cubicBezTo>
                  <a:lnTo>
                    <a:pt x="5049" y="3310"/>
                  </a:lnTo>
                  <a:cubicBezTo>
                    <a:pt x="5085" y="3322"/>
                    <a:pt x="5115" y="3328"/>
                    <a:pt x="5142" y="3328"/>
                  </a:cubicBezTo>
                  <a:cubicBezTo>
                    <a:pt x="5168" y="3328"/>
                    <a:pt x="5192" y="3322"/>
                    <a:pt x="5216" y="3310"/>
                  </a:cubicBezTo>
                  <a:lnTo>
                    <a:pt x="5764" y="2906"/>
                  </a:lnTo>
                  <a:cubicBezTo>
                    <a:pt x="5764" y="1286"/>
                    <a:pt x="4454" y="0"/>
                    <a:pt x="288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06"/>
            <p:cNvSpPr/>
            <p:nvPr/>
          </p:nvSpPr>
          <p:spPr>
            <a:xfrm>
              <a:off x="5803267" y="3578725"/>
              <a:ext cx="93738" cy="97853"/>
            </a:xfrm>
            <a:custGeom>
              <a:avLst/>
              <a:gdLst/>
              <a:ahLst/>
              <a:cxnLst/>
              <a:rect l="l" t="t" r="r" b="b"/>
              <a:pathLst>
                <a:path w="3144" h="3282" extrusionOk="0">
                  <a:moveTo>
                    <a:pt x="0" y="1"/>
                  </a:moveTo>
                  <a:cubicBezTo>
                    <a:pt x="1429" y="144"/>
                    <a:pt x="2525" y="1263"/>
                    <a:pt x="2620" y="2668"/>
                  </a:cubicBezTo>
                  <a:cubicBezTo>
                    <a:pt x="2620" y="2787"/>
                    <a:pt x="2549" y="2906"/>
                    <a:pt x="2453" y="2978"/>
                  </a:cubicBezTo>
                  <a:lnTo>
                    <a:pt x="2263" y="3121"/>
                  </a:lnTo>
                  <a:lnTo>
                    <a:pt x="2429" y="3263"/>
                  </a:lnTo>
                  <a:cubicBezTo>
                    <a:pt x="2465" y="3275"/>
                    <a:pt x="2495" y="3281"/>
                    <a:pt x="2519" y="3281"/>
                  </a:cubicBezTo>
                  <a:cubicBezTo>
                    <a:pt x="2543" y="3281"/>
                    <a:pt x="2560" y="3275"/>
                    <a:pt x="2572" y="3263"/>
                  </a:cubicBezTo>
                  <a:lnTo>
                    <a:pt x="3144" y="2859"/>
                  </a:lnTo>
                  <a:cubicBezTo>
                    <a:pt x="3144" y="1263"/>
                    <a:pt x="1858" y="1"/>
                    <a:pt x="262"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06"/>
            <p:cNvSpPr/>
            <p:nvPr/>
          </p:nvSpPr>
          <p:spPr>
            <a:xfrm>
              <a:off x="5725866" y="3651325"/>
              <a:ext cx="38372" cy="21169"/>
            </a:xfrm>
            <a:custGeom>
              <a:avLst/>
              <a:gdLst/>
              <a:ahLst/>
              <a:cxnLst/>
              <a:rect l="l" t="t" r="r" b="b"/>
              <a:pathLst>
                <a:path w="1287" h="710" extrusionOk="0">
                  <a:moveTo>
                    <a:pt x="626" y="1"/>
                  </a:moveTo>
                  <a:cubicBezTo>
                    <a:pt x="602" y="1"/>
                    <a:pt x="584" y="7"/>
                    <a:pt x="572" y="19"/>
                  </a:cubicBezTo>
                  <a:lnTo>
                    <a:pt x="1" y="447"/>
                  </a:lnTo>
                  <a:lnTo>
                    <a:pt x="1" y="709"/>
                  </a:lnTo>
                  <a:lnTo>
                    <a:pt x="1287" y="709"/>
                  </a:lnTo>
                  <a:cubicBezTo>
                    <a:pt x="1239" y="614"/>
                    <a:pt x="1239" y="543"/>
                    <a:pt x="1239" y="447"/>
                  </a:cubicBezTo>
                  <a:lnTo>
                    <a:pt x="715" y="19"/>
                  </a:lnTo>
                  <a:cubicBezTo>
                    <a:pt x="679" y="7"/>
                    <a:pt x="650" y="1"/>
                    <a:pt x="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06"/>
            <p:cNvSpPr/>
            <p:nvPr/>
          </p:nvSpPr>
          <p:spPr>
            <a:xfrm>
              <a:off x="5553325" y="3822645"/>
              <a:ext cx="172569" cy="99075"/>
            </a:xfrm>
            <a:custGeom>
              <a:avLst/>
              <a:gdLst/>
              <a:ahLst/>
              <a:cxnLst/>
              <a:rect l="l" t="t" r="r" b="b"/>
              <a:pathLst>
                <a:path w="5788" h="3323" extrusionOk="0">
                  <a:moveTo>
                    <a:pt x="635" y="0"/>
                  </a:moveTo>
                  <a:cubicBezTo>
                    <a:pt x="608" y="0"/>
                    <a:pt x="584" y="12"/>
                    <a:pt x="572" y="36"/>
                  </a:cubicBezTo>
                  <a:lnTo>
                    <a:pt x="1" y="441"/>
                  </a:lnTo>
                  <a:cubicBezTo>
                    <a:pt x="1" y="2060"/>
                    <a:pt x="1287" y="3322"/>
                    <a:pt x="2906" y="3322"/>
                  </a:cubicBezTo>
                  <a:cubicBezTo>
                    <a:pt x="4502" y="3322"/>
                    <a:pt x="5788" y="2012"/>
                    <a:pt x="5788" y="441"/>
                  </a:cubicBezTo>
                  <a:lnTo>
                    <a:pt x="4478" y="441"/>
                  </a:lnTo>
                  <a:cubicBezTo>
                    <a:pt x="4478" y="1346"/>
                    <a:pt x="3763" y="2060"/>
                    <a:pt x="2858" y="2060"/>
                  </a:cubicBezTo>
                  <a:cubicBezTo>
                    <a:pt x="1977" y="2060"/>
                    <a:pt x="1263" y="1346"/>
                    <a:pt x="1263" y="441"/>
                  </a:cubicBezTo>
                  <a:lnTo>
                    <a:pt x="715" y="36"/>
                  </a:lnTo>
                  <a:cubicBezTo>
                    <a:pt x="691" y="12"/>
                    <a:pt x="662" y="0"/>
                    <a:pt x="6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06"/>
            <p:cNvSpPr/>
            <p:nvPr/>
          </p:nvSpPr>
          <p:spPr>
            <a:xfrm>
              <a:off x="5631441" y="3835763"/>
              <a:ext cx="94454" cy="85957"/>
            </a:xfrm>
            <a:custGeom>
              <a:avLst/>
              <a:gdLst/>
              <a:ahLst/>
              <a:cxnLst/>
              <a:rect l="l" t="t" r="r" b="b"/>
              <a:pathLst>
                <a:path w="3168" h="2883" extrusionOk="0">
                  <a:moveTo>
                    <a:pt x="3168" y="1"/>
                  </a:moveTo>
                  <a:cubicBezTo>
                    <a:pt x="3168" y="9"/>
                    <a:pt x="3168" y="17"/>
                    <a:pt x="3168" y="25"/>
                  </a:cubicBezTo>
                  <a:lnTo>
                    <a:pt x="3168" y="25"/>
                  </a:lnTo>
                  <a:lnTo>
                    <a:pt x="3168" y="1"/>
                  </a:lnTo>
                  <a:close/>
                  <a:moveTo>
                    <a:pt x="2620" y="25"/>
                  </a:moveTo>
                  <a:cubicBezTo>
                    <a:pt x="2620" y="1525"/>
                    <a:pt x="1477" y="2763"/>
                    <a:pt x="0" y="2882"/>
                  </a:cubicBezTo>
                  <a:lnTo>
                    <a:pt x="286" y="2882"/>
                  </a:lnTo>
                  <a:cubicBezTo>
                    <a:pt x="1874" y="2882"/>
                    <a:pt x="3155" y="1586"/>
                    <a:pt x="3168" y="25"/>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06"/>
            <p:cNvSpPr/>
            <p:nvPr/>
          </p:nvSpPr>
          <p:spPr>
            <a:xfrm>
              <a:off x="5554756" y="3749865"/>
              <a:ext cx="171854" cy="99254"/>
            </a:xfrm>
            <a:custGeom>
              <a:avLst/>
              <a:gdLst/>
              <a:ahLst/>
              <a:cxnLst/>
              <a:rect l="l" t="t" r="r" b="b"/>
              <a:pathLst>
                <a:path w="5764" h="3329" extrusionOk="0">
                  <a:moveTo>
                    <a:pt x="2882" y="0"/>
                  </a:moveTo>
                  <a:cubicBezTo>
                    <a:pt x="1263" y="0"/>
                    <a:pt x="0" y="1310"/>
                    <a:pt x="0" y="2882"/>
                  </a:cubicBezTo>
                  <a:lnTo>
                    <a:pt x="1310" y="2882"/>
                  </a:lnTo>
                  <a:cubicBezTo>
                    <a:pt x="1310" y="2001"/>
                    <a:pt x="2025" y="1286"/>
                    <a:pt x="2906" y="1286"/>
                  </a:cubicBezTo>
                  <a:cubicBezTo>
                    <a:pt x="3811" y="1286"/>
                    <a:pt x="4525" y="2001"/>
                    <a:pt x="4525" y="2882"/>
                  </a:cubicBezTo>
                  <a:lnTo>
                    <a:pt x="5049" y="3310"/>
                  </a:lnTo>
                  <a:cubicBezTo>
                    <a:pt x="5085" y="3322"/>
                    <a:pt x="5115" y="3328"/>
                    <a:pt x="5138" y="3328"/>
                  </a:cubicBezTo>
                  <a:cubicBezTo>
                    <a:pt x="5162" y="3328"/>
                    <a:pt x="5180" y="3322"/>
                    <a:pt x="5192" y="3310"/>
                  </a:cubicBezTo>
                  <a:lnTo>
                    <a:pt x="5763" y="2882"/>
                  </a:lnTo>
                  <a:cubicBezTo>
                    <a:pt x="5763" y="1286"/>
                    <a:pt x="4477" y="0"/>
                    <a:pt x="2882" y="0"/>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06"/>
            <p:cNvSpPr/>
            <p:nvPr/>
          </p:nvSpPr>
          <p:spPr>
            <a:xfrm>
              <a:off x="5631441" y="3750551"/>
              <a:ext cx="94454" cy="98568"/>
            </a:xfrm>
            <a:custGeom>
              <a:avLst/>
              <a:gdLst/>
              <a:ahLst/>
              <a:cxnLst/>
              <a:rect l="l" t="t" r="r" b="b"/>
              <a:pathLst>
                <a:path w="3168" h="3306" extrusionOk="0">
                  <a:moveTo>
                    <a:pt x="0" y="1"/>
                  </a:moveTo>
                  <a:cubicBezTo>
                    <a:pt x="1429" y="144"/>
                    <a:pt x="2548" y="1287"/>
                    <a:pt x="2620" y="2692"/>
                  </a:cubicBezTo>
                  <a:cubicBezTo>
                    <a:pt x="2620" y="2811"/>
                    <a:pt x="2572" y="2930"/>
                    <a:pt x="2477" y="2978"/>
                  </a:cubicBezTo>
                  <a:lnTo>
                    <a:pt x="2263" y="3121"/>
                  </a:lnTo>
                  <a:lnTo>
                    <a:pt x="2453" y="3287"/>
                  </a:lnTo>
                  <a:cubicBezTo>
                    <a:pt x="2477" y="3299"/>
                    <a:pt x="2507" y="3305"/>
                    <a:pt x="2534" y="3305"/>
                  </a:cubicBezTo>
                  <a:cubicBezTo>
                    <a:pt x="2560" y="3305"/>
                    <a:pt x="2584" y="3299"/>
                    <a:pt x="2596" y="3287"/>
                  </a:cubicBezTo>
                  <a:lnTo>
                    <a:pt x="3168" y="2859"/>
                  </a:lnTo>
                  <a:cubicBezTo>
                    <a:pt x="3168" y="1287"/>
                    <a:pt x="1858" y="1"/>
                    <a:pt x="286" y="1"/>
                  </a:cubicBezTo>
                  <a:close/>
                </a:path>
              </a:pathLst>
            </a:custGeom>
            <a:solidFill>
              <a:srgbClr val="E9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06"/>
            <p:cNvSpPr/>
            <p:nvPr/>
          </p:nvSpPr>
          <p:spPr>
            <a:xfrm>
              <a:off x="5554756" y="3823867"/>
              <a:ext cx="37656" cy="21169"/>
            </a:xfrm>
            <a:custGeom>
              <a:avLst/>
              <a:gdLst/>
              <a:ahLst/>
              <a:cxnLst/>
              <a:rect l="l" t="t" r="r" b="b"/>
              <a:pathLst>
                <a:path w="1263" h="710" extrusionOk="0">
                  <a:moveTo>
                    <a:pt x="622" y="1"/>
                  </a:moveTo>
                  <a:cubicBezTo>
                    <a:pt x="596" y="1"/>
                    <a:pt x="572" y="7"/>
                    <a:pt x="548" y="19"/>
                  </a:cubicBezTo>
                  <a:lnTo>
                    <a:pt x="0" y="424"/>
                  </a:lnTo>
                  <a:lnTo>
                    <a:pt x="0" y="709"/>
                  </a:lnTo>
                  <a:lnTo>
                    <a:pt x="1263" y="709"/>
                  </a:lnTo>
                  <a:cubicBezTo>
                    <a:pt x="1239" y="614"/>
                    <a:pt x="1239" y="519"/>
                    <a:pt x="1239" y="424"/>
                  </a:cubicBezTo>
                  <a:lnTo>
                    <a:pt x="715" y="19"/>
                  </a:lnTo>
                  <a:cubicBezTo>
                    <a:pt x="679" y="7"/>
                    <a:pt x="649" y="1"/>
                    <a:pt x="6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06"/>
            <p:cNvSpPr/>
            <p:nvPr/>
          </p:nvSpPr>
          <p:spPr>
            <a:xfrm>
              <a:off x="5724465" y="3822645"/>
              <a:ext cx="172539" cy="99075"/>
            </a:xfrm>
            <a:custGeom>
              <a:avLst/>
              <a:gdLst/>
              <a:ahLst/>
              <a:cxnLst/>
              <a:rect l="l" t="t" r="r" b="b"/>
              <a:pathLst>
                <a:path w="5787" h="3323" extrusionOk="0">
                  <a:moveTo>
                    <a:pt x="637" y="0"/>
                  </a:moveTo>
                  <a:cubicBezTo>
                    <a:pt x="607" y="0"/>
                    <a:pt x="583" y="12"/>
                    <a:pt x="572" y="36"/>
                  </a:cubicBezTo>
                  <a:lnTo>
                    <a:pt x="0" y="441"/>
                  </a:lnTo>
                  <a:cubicBezTo>
                    <a:pt x="0" y="2060"/>
                    <a:pt x="1334" y="3322"/>
                    <a:pt x="2905" y="3322"/>
                  </a:cubicBezTo>
                  <a:cubicBezTo>
                    <a:pt x="4501" y="3322"/>
                    <a:pt x="5787" y="2012"/>
                    <a:pt x="5787" y="441"/>
                  </a:cubicBezTo>
                  <a:lnTo>
                    <a:pt x="4477" y="441"/>
                  </a:lnTo>
                  <a:cubicBezTo>
                    <a:pt x="4477" y="1346"/>
                    <a:pt x="3763" y="2060"/>
                    <a:pt x="2882" y="2060"/>
                  </a:cubicBezTo>
                  <a:cubicBezTo>
                    <a:pt x="1977" y="2060"/>
                    <a:pt x="1262" y="1346"/>
                    <a:pt x="1262" y="441"/>
                  </a:cubicBezTo>
                  <a:lnTo>
                    <a:pt x="738" y="36"/>
                  </a:lnTo>
                  <a:cubicBezTo>
                    <a:pt x="703" y="12"/>
                    <a:pt x="667" y="0"/>
                    <a:pt x="6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06"/>
            <p:cNvSpPr/>
            <p:nvPr/>
          </p:nvSpPr>
          <p:spPr>
            <a:xfrm>
              <a:off x="5802552" y="3835763"/>
              <a:ext cx="94454" cy="85957"/>
            </a:xfrm>
            <a:custGeom>
              <a:avLst/>
              <a:gdLst/>
              <a:ahLst/>
              <a:cxnLst/>
              <a:rect l="l" t="t" r="r" b="b"/>
              <a:pathLst>
                <a:path w="3168" h="2883" extrusionOk="0">
                  <a:moveTo>
                    <a:pt x="3168" y="1"/>
                  </a:moveTo>
                  <a:cubicBezTo>
                    <a:pt x="3168" y="9"/>
                    <a:pt x="3168" y="17"/>
                    <a:pt x="3168" y="25"/>
                  </a:cubicBezTo>
                  <a:lnTo>
                    <a:pt x="3168" y="25"/>
                  </a:lnTo>
                  <a:lnTo>
                    <a:pt x="3168" y="1"/>
                  </a:lnTo>
                  <a:close/>
                  <a:moveTo>
                    <a:pt x="2620" y="25"/>
                  </a:moveTo>
                  <a:cubicBezTo>
                    <a:pt x="2620" y="1525"/>
                    <a:pt x="1477" y="2763"/>
                    <a:pt x="1" y="2882"/>
                  </a:cubicBezTo>
                  <a:lnTo>
                    <a:pt x="286" y="2882"/>
                  </a:lnTo>
                  <a:cubicBezTo>
                    <a:pt x="1874" y="2882"/>
                    <a:pt x="3155" y="1586"/>
                    <a:pt x="3168" y="25"/>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06"/>
            <p:cNvSpPr/>
            <p:nvPr/>
          </p:nvSpPr>
          <p:spPr>
            <a:xfrm>
              <a:off x="5725866" y="3749865"/>
              <a:ext cx="171854" cy="99254"/>
            </a:xfrm>
            <a:custGeom>
              <a:avLst/>
              <a:gdLst/>
              <a:ahLst/>
              <a:cxnLst/>
              <a:rect l="l" t="t" r="r" b="b"/>
              <a:pathLst>
                <a:path w="5764" h="3329" extrusionOk="0">
                  <a:moveTo>
                    <a:pt x="2882" y="0"/>
                  </a:moveTo>
                  <a:cubicBezTo>
                    <a:pt x="1287" y="0"/>
                    <a:pt x="1" y="1310"/>
                    <a:pt x="1" y="2882"/>
                  </a:cubicBezTo>
                  <a:lnTo>
                    <a:pt x="1310" y="2882"/>
                  </a:lnTo>
                  <a:cubicBezTo>
                    <a:pt x="1310" y="2001"/>
                    <a:pt x="2025" y="1286"/>
                    <a:pt x="2906" y="1286"/>
                  </a:cubicBezTo>
                  <a:cubicBezTo>
                    <a:pt x="3811" y="1286"/>
                    <a:pt x="4525" y="2001"/>
                    <a:pt x="4525" y="2882"/>
                  </a:cubicBezTo>
                  <a:lnTo>
                    <a:pt x="5049" y="3310"/>
                  </a:lnTo>
                  <a:cubicBezTo>
                    <a:pt x="5085" y="3322"/>
                    <a:pt x="5115" y="3328"/>
                    <a:pt x="5142" y="3328"/>
                  </a:cubicBezTo>
                  <a:cubicBezTo>
                    <a:pt x="5168" y="3328"/>
                    <a:pt x="5192" y="3322"/>
                    <a:pt x="5216" y="3310"/>
                  </a:cubicBezTo>
                  <a:lnTo>
                    <a:pt x="5764" y="2882"/>
                  </a:lnTo>
                  <a:cubicBezTo>
                    <a:pt x="5764" y="1286"/>
                    <a:pt x="4502" y="0"/>
                    <a:pt x="2882" y="0"/>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06"/>
            <p:cNvSpPr/>
            <p:nvPr/>
          </p:nvSpPr>
          <p:spPr>
            <a:xfrm>
              <a:off x="5803267" y="3750551"/>
              <a:ext cx="93738" cy="98568"/>
            </a:xfrm>
            <a:custGeom>
              <a:avLst/>
              <a:gdLst/>
              <a:ahLst/>
              <a:cxnLst/>
              <a:rect l="l" t="t" r="r" b="b"/>
              <a:pathLst>
                <a:path w="3144" h="3306" extrusionOk="0">
                  <a:moveTo>
                    <a:pt x="0" y="1"/>
                  </a:moveTo>
                  <a:cubicBezTo>
                    <a:pt x="1429" y="144"/>
                    <a:pt x="2525" y="1287"/>
                    <a:pt x="2620" y="2692"/>
                  </a:cubicBezTo>
                  <a:cubicBezTo>
                    <a:pt x="2620" y="2811"/>
                    <a:pt x="2549" y="2930"/>
                    <a:pt x="2453" y="2978"/>
                  </a:cubicBezTo>
                  <a:lnTo>
                    <a:pt x="2263" y="3121"/>
                  </a:lnTo>
                  <a:lnTo>
                    <a:pt x="2429" y="3287"/>
                  </a:lnTo>
                  <a:cubicBezTo>
                    <a:pt x="2465" y="3299"/>
                    <a:pt x="2495" y="3305"/>
                    <a:pt x="2519" y="3305"/>
                  </a:cubicBezTo>
                  <a:cubicBezTo>
                    <a:pt x="2543" y="3305"/>
                    <a:pt x="2560" y="3299"/>
                    <a:pt x="2572" y="3287"/>
                  </a:cubicBezTo>
                  <a:lnTo>
                    <a:pt x="3144" y="2859"/>
                  </a:lnTo>
                  <a:cubicBezTo>
                    <a:pt x="3144" y="1287"/>
                    <a:pt x="1858" y="1"/>
                    <a:pt x="262" y="1"/>
                  </a:cubicBez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06"/>
            <p:cNvSpPr/>
            <p:nvPr/>
          </p:nvSpPr>
          <p:spPr>
            <a:xfrm>
              <a:off x="5725866" y="3823867"/>
              <a:ext cx="38372" cy="21169"/>
            </a:xfrm>
            <a:custGeom>
              <a:avLst/>
              <a:gdLst/>
              <a:ahLst/>
              <a:cxnLst/>
              <a:rect l="l" t="t" r="r" b="b"/>
              <a:pathLst>
                <a:path w="1287" h="710" extrusionOk="0">
                  <a:moveTo>
                    <a:pt x="626" y="1"/>
                  </a:moveTo>
                  <a:cubicBezTo>
                    <a:pt x="602" y="1"/>
                    <a:pt x="584" y="7"/>
                    <a:pt x="572" y="19"/>
                  </a:cubicBezTo>
                  <a:lnTo>
                    <a:pt x="1" y="424"/>
                  </a:lnTo>
                  <a:lnTo>
                    <a:pt x="1" y="709"/>
                  </a:lnTo>
                  <a:lnTo>
                    <a:pt x="1287" y="709"/>
                  </a:lnTo>
                  <a:cubicBezTo>
                    <a:pt x="1239" y="614"/>
                    <a:pt x="1239" y="519"/>
                    <a:pt x="1239" y="424"/>
                  </a:cubicBezTo>
                  <a:lnTo>
                    <a:pt x="715" y="19"/>
                  </a:lnTo>
                  <a:cubicBezTo>
                    <a:pt x="679" y="7"/>
                    <a:pt x="650" y="1"/>
                    <a:pt x="62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06"/>
            <p:cNvSpPr/>
            <p:nvPr/>
          </p:nvSpPr>
          <p:spPr>
            <a:xfrm>
              <a:off x="5793339" y="3811374"/>
              <a:ext cx="33393" cy="49284"/>
            </a:xfrm>
            <a:custGeom>
              <a:avLst/>
              <a:gdLst/>
              <a:ahLst/>
              <a:cxnLst/>
              <a:rect l="l" t="t" r="r" b="b"/>
              <a:pathLst>
                <a:path w="1120" h="1653" extrusionOk="0">
                  <a:moveTo>
                    <a:pt x="619" y="604"/>
                  </a:moveTo>
                  <a:lnTo>
                    <a:pt x="619" y="914"/>
                  </a:lnTo>
                  <a:lnTo>
                    <a:pt x="452" y="914"/>
                  </a:lnTo>
                  <a:cubicBezTo>
                    <a:pt x="524" y="819"/>
                    <a:pt x="595" y="700"/>
                    <a:pt x="619" y="604"/>
                  </a:cubicBezTo>
                  <a:close/>
                  <a:moveTo>
                    <a:pt x="739" y="0"/>
                  </a:moveTo>
                  <a:cubicBezTo>
                    <a:pt x="661" y="0"/>
                    <a:pt x="579" y="31"/>
                    <a:pt x="524" y="104"/>
                  </a:cubicBezTo>
                  <a:cubicBezTo>
                    <a:pt x="476" y="200"/>
                    <a:pt x="143" y="795"/>
                    <a:pt x="24" y="962"/>
                  </a:cubicBezTo>
                  <a:cubicBezTo>
                    <a:pt x="0" y="1009"/>
                    <a:pt x="0" y="1057"/>
                    <a:pt x="0" y="1081"/>
                  </a:cubicBezTo>
                  <a:cubicBezTo>
                    <a:pt x="24" y="1200"/>
                    <a:pt x="95" y="1271"/>
                    <a:pt x="167" y="1271"/>
                  </a:cubicBezTo>
                  <a:lnTo>
                    <a:pt x="619" y="1271"/>
                  </a:lnTo>
                  <a:lnTo>
                    <a:pt x="619" y="1486"/>
                  </a:lnTo>
                  <a:cubicBezTo>
                    <a:pt x="619" y="1557"/>
                    <a:pt x="714" y="1652"/>
                    <a:pt x="810" y="1652"/>
                  </a:cubicBezTo>
                  <a:cubicBezTo>
                    <a:pt x="881" y="1652"/>
                    <a:pt x="976" y="1557"/>
                    <a:pt x="976" y="1486"/>
                  </a:cubicBezTo>
                  <a:lnTo>
                    <a:pt x="976" y="1271"/>
                  </a:lnTo>
                  <a:cubicBezTo>
                    <a:pt x="1072" y="1271"/>
                    <a:pt x="1119" y="1176"/>
                    <a:pt x="1119" y="1081"/>
                  </a:cubicBezTo>
                  <a:cubicBezTo>
                    <a:pt x="1119" y="1009"/>
                    <a:pt x="1072" y="914"/>
                    <a:pt x="976" y="914"/>
                  </a:cubicBezTo>
                  <a:lnTo>
                    <a:pt x="976" y="247"/>
                  </a:lnTo>
                  <a:cubicBezTo>
                    <a:pt x="976" y="128"/>
                    <a:pt x="881" y="33"/>
                    <a:pt x="810" y="9"/>
                  </a:cubicBezTo>
                  <a:cubicBezTo>
                    <a:pt x="787" y="3"/>
                    <a:pt x="763" y="0"/>
                    <a:pt x="7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06"/>
            <p:cNvSpPr/>
            <p:nvPr/>
          </p:nvSpPr>
          <p:spPr>
            <a:xfrm>
              <a:off x="5793339" y="3637670"/>
              <a:ext cx="32677" cy="49731"/>
            </a:xfrm>
            <a:custGeom>
              <a:avLst/>
              <a:gdLst/>
              <a:ahLst/>
              <a:cxnLst/>
              <a:rect l="l" t="t" r="r" b="b"/>
              <a:pathLst>
                <a:path w="1096" h="1668" extrusionOk="0">
                  <a:moveTo>
                    <a:pt x="500" y="0"/>
                  </a:moveTo>
                  <a:cubicBezTo>
                    <a:pt x="262" y="0"/>
                    <a:pt x="48" y="143"/>
                    <a:pt x="24" y="382"/>
                  </a:cubicBezTo>
                  <a:cubicBezTo>
                    <a:pt x="0" y="477"/>
                    <a:pt x="48" y="572"/>
                    <a:pt x="119" y="596"/>
                  </a:cubicBezTo>
                  <a:cubicBezTo>
                    <a:pt x="135" y="600"/>
                    <a:pt x="152" y="602"/>
                    <a:pt x="170" y="602"/>
                  </a:cubicBezTo>
                  <a:cubicBezTo>
                    <a:pt x="252" y="602"/>
                    <a:pt x="338" y="556"/>
                    <a:pt x="357" y="477"/>
                  </a:cubicBezTo>
                  <a:cubicBezTo>
                    <a:pt x="357" y="429"/>
                    <a:pt x="452" y="358"/>
                    <a:pt x="500" y="358"/>
                  </a:cubicBezTo>
                  <a:cubicBezTo>
                    <a:pt x="595" y="358"/>
                    <a:pt x="643" y="429"/>
                    <a:pt x="643" y="501"/>
                  </a:cubicBezTo>
                  <a:lnTo>
                    <a:pt x="643" y="548"/>
                  </a:lnTo>
                  <a:cubicBezTo>
                    <a:pt x="643" y="572"/>
                    <a:pt x="619" y="667"/>
                    <a:pt x="524" y="763"/>
                  </a:cubicBezTo>
                  <a:cubicBezTo>
                    <a:pt x="333" y="1048"/>
                    <a:pt x="214" y="1191"/>
                    <a:pt x="143" y="1286"/>
                  </a:cubicBezTo>
                  <a:cubicBezTo>
                    <a:pt x="48" y="1406"/>
                    <a:pt x="24" y="1429"/>
                    <a:pt x="48" y="1548"/>
                  </a:cubicBezTo>
                  <a:cubicBezTo>
                    <a:pt x="95" y="1620"/>
                    <a:pt x="119" y="1644"/>
                    <a:pt x="167" y="1667"/>
                  </a:cubicBezTo>
                  <a:lnTo>
                    <a:pt x="881" y="1667"/>
                  </a:lnTo>
                  <a:cubicBezTo>
                    <a:pt x="976" y="1667"/>
                    <a:pt x="1072" y="1596"/>
                    <a:pt x="1072" y="1501"/>
                  </a:cubicBezTo>
                  <a:cubicBezTo>
                    <a:pt x="1095" y="1406"/>
                    <a:pt x="1000" y="1358"/>
                    <a:pt x="929" y="1358"/>
                  </a:cubicBezTo>
                  <a:lnTo>
                    <a:pt x="595" y="1358"/>
                  </a:lnTo>
                  <a:cubicBezTo>
                    <a:pt x="643" y="1263"/>
                    <a:pt x="738" y="1144"/>
                    <a:pt x="857" y="953"/>
                  </a:cubicBezTo>
                  <a:cubicBezTo>
                    <a:pt x="953" y="834"/>
                    <a:pt x="1000" y="715"/>
                    <a:pt x="1000" y="643"/>
                  </a:cubicBezTo>
                  <a:lnTo>
                    <a:pt x="1000" y="596"/>
                  </a:lnTo>
                  <a:lnTo>
                    <a:pt x="1000" y="548"/>
                  </a:lnTo>
                  <a:lnTo>
                    <a:pt x="1000" y="501"/>
                  </a:lnTo>
                  <a:cubicBezTo>
                    <a:pt x="1000" y="239"/>
                    <a:pt x="810" y="0"/>
                    <a:pt x="5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06"/>
            <p:cNvSpPr/>
            <p:nvPr/>
          </p:nvSpPr>
          <p:spPr>
            <a:xfrm>
              <a:off x="5627178" y="3639787"/>
              <a:ext cx="20632" cy="47793"/>
            </a:xfrm>
            <a:custGeom>
              <a:avLst/>
              <a:gdLst/>
              <a:ahLst/>
              <a:cxnLst/>
              <a:rect l="l" t="t" r="r" b="b"/>
              <a:pathLst>
                <a:path w="692" h="1603" extrusionOk="0">
                  <a:moveTo>
                    <a:pt x="215" y="1"/>
                  </a:moveTo>
                  <a:cubicBezTo>
                    <a:pt x="191" y="1"/>
                    <a:pt x="143" y="1"/>
                    <a:pt x="119" y="25"/>
                  </a:cubicBezTo>
                  <a:cubicBezTo>
                    <a:pt x="0" y="168"/>
                    <a:pt x="96" y="334"/>
                    <a:pt x="239" y="334"/>
                  </a:cubicBezTo>
                  <a:lnTo>
                    <a:pt x="334" y="334"/>
                  </a:lnTo>
                  <a:lnTo>
                    <a:pt x="334" y="1454"/>
                  </a:lnTo>
                  <a:cubicBezTo>
                    <a:pt x="334" y="1477"/>
                    <a:pt x="334" y="1525"/>
                    <a:pt x="358" y="1549"/>
                  </a:cubicBezTo>
                  <a:cubicBezTo>
                    <a:pt x="403" y="1587"/>
                    <a:pt x="451" y="1603"/>
                    <a:pt x="495" y="1603"/>
                  </a:cubicBezTo>
                  <a:cubicBezTo>
                    <a:pt x="589" y="1603"/>
                    <a:pt x="667" y="1527"/>
                    <a:pt x="667" y="1430"/>
                  </a:cubicBezTo>
                  <a:lnTo>
                    <a:pt x="667" y="49"/>
                  </a:lnTo>
                  <a:cubicBezTo>
                    <a:pt x="691" y="49"/>
                    <a:pt x="667" y="1"/>
                    <a:pt x="5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06"/>
            <p:cNvSpPr/>
            <p:nvPr/>
          </p:nvSpPr>
          <p:spPr>
            <a:xfrm>
              <a:off x="5623630" y="3810211"/>
              <a:ext cx="30560" cy="49731"/>
            </a:xfrm>
            <a:custGeom>
              <a:avLst/>
              <a:gdLst/>
              <a:ahLst/>
              <a:cxnLst/>
              <a:rect l="l" t="t" r="r" b="b"/>
              <a:pathLst>
                <a:path w="1025" h="1668" extrusionOk="0">
                  <a:moveTo>
                    <a:pt x="500" y="0"/>
                  </a:moveTo>
                  <a:cubicBezTo>
                    <a:pt x="262" y="0"/>
                    <a:pt x="72" y="167"/>
                    <a:pt x="24" y="381"/>
                  </a:cubicBezTo>
                  <a:cubicBezTo>
                    <a:pt x="0" y="477"/>
                    <a:pt x="72" y="548"/>
                    <a:pt x="191" y="596"/>
                  </a:cubicBezTo>
                  <a:cubicBezTo>
                    <a:pt x="200" y="599"/>
                    <a:pt x="210" y="600"/>
                    <a:pt x="220" y="600"/>
                  </a:cubicBezTo>
                  <a:cubicBezTo>
                    <a:pt x="286" y="600"/>
                    <a:pt x="361" y="533"/>
                    <a:pt x="381" y="429"/>
                  </a:cubicBezTo>
                  <a:cubicBezTo>
                    <a:pt x="381" y="381"/>
                    <a:pt x="477" y="310"/>
                    <a:pt x="548" y="310"/>
                  </a:cubicBezTo>
                  <a:cubicBezTo>
                    <a:pt x="620" y="310"/>
                    <a:pt x="691" y="381"/>
                    <a:pt x="691" y="477"/>
                  </a:cubicBezTo>
                  <a:cubicBezTo>
                    <a:pt x="691" y="548"/>
                    <a:pt x="620" y="620"/>
                    <a:pt x="548" y="620"/>
                  </a:cubicBezTo>
                  <a:cubicBezTo>
                    <a:pt x="453" y="620"/>
                    <a:pt x="358" y="715"/>
                    <a:pt x="358" y="786"/>
                  </a:cubicBezTo>
                  <a:cubicBezTo>
                    <a:pt x="358" y="882"/>
                    <a:pt x="453" y="977"/>
                    <a:pt x="548" y="977"/>
                  </a:cubicBezTo>
                  <a:cubicBezTo>
                    <a:pt x="620" y="977"/>
                    <a:pt x="691" y="1048"/>
                    <a:pt x="691" y="1120"/>
                  </a:cubicBezTo>
                  <a:cubicBezTo>
                    <a:pt x="667" y="1286"/>
                    <a:pt x="596" y="1334"/>
                    <a:pt x="500" y="1334"/>
                  </a:cubicBezTo>
                  <a:cubicBezTo>
                    <a:pt x="429" y="1334"/>
                    <a:pt x="358" y="1263"/>
                    <a:pt x="358" y="1215"/>
                  </a:cubicBezTo>
                  <a:lnTo>
                    <a:pt x="358" y="1191"/>
                  </a:lnTo>
                  <a:cubicBezTo>
                    <a:pt x="358" y="1096"/>
                    <a:pt x="262" y="1001"/>
                    <a:pt x="191" y="1001"/>
                  </a:cubicBezTo>
                  <a:cubicBezTo>
                    <a:pt x="96" y="1001"/>
                    <a:pt x="0" y="1096"/>
                    <a:pt x="0" y="1191"/>
                  </a:cubicBezTo>
                  <a:lnTo>
                    <a:pt x="0" y="1239"/>
                  </a:lnTo>
                  <a:cubicBezTo>
                    <a:pt x="24" y="1477"/>
                    <a:pt x="238" y="1667"/>
                    <a:pt x="500" y="1667"/>
                  </a:cubicBezTo>
                  <a:cubicBezTo>
                    <a:pt x="786" y="1667"/>
                    <a:pt x="1024" y="1429"/>
                    <a:pt x="1024" y="1167"/>
                  </a:cubicBezTo>
                  <a:cubicBezTo>
                    <a:pt x="1024" y="1048"/>
                    <a:pt x="953" y="929"/>
                    <a:pt x="905" y="834"/>
                  </a:cubicBezTo>
                  <a:cubicBezTo>
                    <a:pt x="977" y="739"/>
                    <a:pt x="1024" y="620"/>
                    <a:pt x="1024" y="500"/>
                  </a:cubicBezTo>
                  <a:cubicBezTo>
                    <a:pt x="1024" y="239"/>
                    <a:pt x="786" y="0"/>
                    <a:pt x="5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06"/>
            <p:cNvSpPr/>
            <p:nvPr/>
          </p:nvSpPr>
          <p:spPr>
            <a:xfrm>
              <a:off x="5549777" y="3573060"/>
              <a:ext cx="354351" cy="352205"/>
            </a:xfrm>
            <a:custGeom>
              <a:avLst/>
              <a:gdLst/>
              <a:ahLst/>
              <a:cxnLst/>
              <a:rect l="l" t="t" r="r" b="b"/>
              <a:pathLst>
                <a:path w="11885" h="11813" extrusionOk="0">
                  <a:moveTo>
                    <a:pt x="3025" y="358"/>
                  </a:moveTo>
                  <a:cubicBezTo>
                    <a:pt x="4478" y="358"/>
                    <a:pt x="5668" y="1525"/>
                    <a:pt x="5716" y="2977"/>
                  </a:cubicBezTo>
                  <a:lnTo>
                    <a:pt x="5240" y="3311"/>
                  </a:lnTo>
                  <a:lnTo>
                    <a:pt x="4811" y="2977"/>
                  </a:lnTo>
                  <a:cubicBezTo>
                    <a:pt x="4740" y="2025"/>
                    <a:pt x="3978" y="1286"/>
                    <a:pt x="3025" y="1286"/>
                  </a:cubicBezTo>
                  <a:cubicBezTo>
                    <a:pt x="2144" y="1286"/>
                    <a:pt x="1406" y="1906"/>
                    <a:pt x="1263" y="2739"/>
                  </a:cubicBezTo>
                  <a:lnTo>
                    <a:pt x="953" y="2501"/>
                  </a:lnTo>
                  <a:cubicBezTo>
                    <a:pt x="918" y="2453"/>
                    <a:pt x="858" y="2429"/>
                    <a:pt x="792" y="2429"/>
                  </a:cubicBezTo>
                  <a:cubicBezTo>
                    <a:pt x="727" y="2429"/>
                    <a:pt x="656" y="2453"/>
                    <a:pt x="596" y="2501"/>
                  </a:cubicBezTo>
                  <a:lnTo>
                    <a:pt x="334" y="2715"/>
                  </a:lnTo>
                  <a:cubicBezTo>
                    <a:pt x="525" y="1382"/>
                    <a:pt x="1644" y="358"/>
                    <a:pt x="3025" y="358"/>
                  </a:cubicBezTo>
                  <a:close/>
                  <a:moveTo>
                    <a:pt x="8764" y="358"/>
                  </a:moveTo>
                  <a:cubicBezTo>
                    <a:pt x="10217" y="358"/>
                    <a:pt x="11408" y="1525"/>
                    <a:pt x="11479" y="2977"/>
                  </a:cubicBezTo>
                  <a:lnTo>
                    <a:pt x="11003" y="3311"/>
                  </a:lnTo>
                  <a:lnTo>
                    <a:pt x="10550" y="2977"/>
                  </a:lnTo>
                  <a:cubicBezTo>
                    <a:pt x="10479" y="2025"/>
                    <a:pt x="9717" y="1286"/>
                    <a:pt x="8764" y="1286"/>
                  </a:cubicBezTo>
                  <a:cubicBezTo>
                    <a:pt x="7907" y="1286"/>
                    <a:pt x="7145" y="1906"/>
                    <a:pt x="7002" y="2739"/>
                  </a:cubicBezTo>
                  <a:lnTo>
                    <a:pt x="6716" y="2501"/>
                  </a:lnTo>
                  <a:cubicBezTo>
                    <a:pt x="6669" y="2453"/>
                    <a:pt x="6609" y="2429"/>
                    <a:pt x="6547" y="2429"/>
                  </a:cubicBezTo>
                  <a:cubicBezTo>
                    <a:pt x="6484" y="2429"/>
                    <a:pt x="6419" y="2453"/>
                    <a:pt x="6359" y="2501"/>
                  </a:cubicBezTo>
                  <a:lnTo>
                    <a:pt x="6073" y="2715"/>
                  </a:lnTo>
                  <a:cubicBezTo>
                    <a:pt x="6264" y="1382"/>
                    <a:pt x="7431" y="358"/>
                    <a:pt x="8764" y="358"/>
                  </a:cubicBezTo>
                  <a:close/>
                  <a:moveTo>
                    <a:pt x="3025" y="1572"/>
                  </a:moveTo>
                  <a:cubicBezTo>
                    <a:pt x="3811" y="1572"/>
                    <a:pt x="4478" y="2263"/>
                    <a:pt x="4478" y="3049"/>
                  </a:cubicBezTo>
                  <a:cubicBezTo>
                    <a:pt x="4478" y="3834"/>
                    <a:pt x="3811" y="4501"/>
                    <a:pt x="3025" y="4501"/>
                  </a:cubicBezTo>
                  <a:cubicBezTo>
                    <a:pt x="2287" y="4501"/>
                    <a:pt x="1691" y="3954"/>
                    <a:pt x="1596" y="3263"/>
                  </a:cubicBezTo>
                  <a:cubicBezTo>
                    <a:pt x="1596" y="3215"/>
                    <a:pt x="1549" y="3120"/>
                    <a:pt x="1549" y="3049"/>
                  </a:cubicBezTo>
                  <a:cubicBezTo>
                    <a:pt x="1549" y="2239"/>
                    <a:pt x="2215" y="1572"/>
                    <a:pt x="3025" y="1572"/>
                  </a:cubicBezTo>
                  <a:close/>
                  <a:moveTo>
                    <a:pt x="8764" y="1572"/>
                  </a:moveTo>
                  <a:cubicBezTo>
                    <a:pt x="9574" y="1572"/>
                    <a:pt x="10217" y="2239"/>
                    <a:pt x="10217" y="3049"/>
                  </a:cubicBezTo>
                  <a:cubicBezTo>
                    <a:pt x="10217" y="3834"/>
                    <a:pt x="9574" y="4501"/>
                    <a:pt x="8764" y="4501"/>
                  </a:cubicBezTo>
                  <a:cubicBezTo>
                    <a:pt x="8455" y="4501"/>
                    <a:pt x="8169" y="4406"/>
                    <a:pt x="7931" y="4239"/>
                  </a:cubicBezTo>
                  <a:cubicBezTo>
                    <a:pt x="7550" y="3954"/>
                    <a:pt x="7312" y="3525"/>
                    <a:pt x="7312" y="3049"/>
                  </a:cubicBezTo>
                  <a:cubicBezTo>
                    <a:pt x="7312" y="2239"/>
                    <a:pt x="7955" y="1572"/>
                    <a:pt x="8764" y="1572"/>
                  </a:cubicBezTo>
                  <a:close/>
                  <a:moveTo>
                    <a:pt x="787" y="2834"/>
                  </a:moveTo>
                  <a:lnTo>
                    <a:pt x="1239" y="3168"/>
                  </a:lnTo>
                  <a:lnTo>
                    <a:pt x="1239" y="3239"/>
                  </a:lnTo>
                  <a:cubicBezTo>
                    <a:pt x="1263" y="3453"/>
                    <a:pt x="1310" y="3692"/>
                    <a:pt x="1406" y="3882"/>
                  </a:cubicBezTo>
                  <a:cubicBezTo>
                    <a:pt x="1501" y="4025"/>
                    <a:pt x="1572" y="4168"/>
                    <a:pt x="1691" y="4287"/>
                  </a:cubicBezTo>
                  <a:cubicBezTo>
                    <a:pt x="1977" y="4597"/>
                    <a:pt x="2334" y="4763"/>
                    <a:pt x="2715" y="4835"/>
                  </a:cubicBezTo>
                  <a:cubicBezTo>
                    <a:pt x="2811" y="4859"/>
                    <a:pt x="2930" y="4859"/>
                    <a:pt x="3025" y="4859"/>
                  </a:cubicBezTo>
                  <a:cubicBezTo>
                    <a:pt x="3882" y="4859"/>
                    <a:pt x="4621" y="4239"/>
                    <a:pt x="4764" y="3406"/>
                  </a:cubicBezTo>
                  <a:lnTo>
                    <a:pt x="5073" y="3644"/>
                  </a:lnTo>
                  <a:cubicBezTo>
                    <a:pt x="5121" y="3668"/>
                    <a:pt x="5192" y="3692"/>
                    <a:pt x="5240" y="3692"/>
                  </a:cubicBezTo>
                  <a:cubicBezTo>
                    <a:pt x="5311" y="3692"/>
                    <a:pt x="5359" y="3668"/>
                    <a:pt x="5430" y="3644"/>
                  </a:cubicBezTo>
                  <a:lnTo>
                    <a:pt x="5692" y="3430"/>
                  </a:lnTo>
                  <a:lnTo>
                    <a:pt x="5692" y="3430"/>
                  </a:lnTo>
                  <a:cubicBezTo>
                    <a:pt x="5526" y="4739"/>
                    <a:pt x="4383" y="5763"/>
                    <a:pt x="3025" y="5763"/>
                  </a:cubicBezTo>
                  <a:cubicBezTo>
                    <a:pt x="2787" y="5763"/>
                    <a:pt x="2573" y="5740"/>
                    <a:pt x="2334" y="5692"/>
                  </a:cubicBezTo>
                  <a:cubicBezTo>
                    <a:pt x="1977" y="5573"/>
                    <a:pt x="1620" y="5382"/>
                    <a:pt x="1310" y="5144"/>
                  </a:cubicBezTo>
                  <a:cubicBezTo>
                    <a:pt x="1025" y="4906"/>
                    <a:pt x="787" y="4620"/>
                    <a:pt x="596" y="4287"/>
                  </a:cubicBezTo>
                  <a:cubicBezTo>
                    <a:pt x="429" y="3930"/>
                    <a:pt x="310" y="3549"/>
                    <a:pt x="310" y="3168"/>
                  </a:cubicBezTo>
                  <a:lnTo>
                    <a:pt x="787" y="2834"/>
                  </a:lnTo>
                  <a:close/>
                  <a:moveTo>
                    <a:pt x="5907" y="4049"/>
                  </a:moveTo>
                  <a:cubicBezTo>
                    <a:pt x="6192" y="4954"/>
                    <a:pt x="6907" y="5621"/>
                    <a:pt x="7812" y="5930"/>
                  </a:cubicBezTo>
                  <a:cubicBezTo>
                    <a:pt x="6907" y="6216"/>
                    <a:pt x="6240" y="6930"/>
                    <a:pt x="5907" y="7811"/>
                  </a:cubicBezTo>
                  <a:cubicBezTo>
                    <a:pt x="5573" y="6930"/>
                    <a:pt x="4883" y="6216"/>
                    <a:pt x="4001" y="5930"/>
                  </a:cubicBezTo>
                  <a:cubicBezTo>
                    <a:pt x="4883" y="5621"/>
                    <a:pt x="5573" y="4906"/>
                    <a:pt x="5907" y="4049"/>
                  </a:cubicBezTo>
                  <a:close/>
                  <a:moveTo>
                    <a:pt x="8788" y="6144"/>
                  </a:moveTo>
                  <a:cubicBezTo>
                    <a:pt x="10241" y="6144"/>
                    <a:pt x="11432" y="7288"/>
                    <a:pt x="11503" y="8764"/>
                  </a:cubicBezTo>
                  <a:lnTo>
                    <a:pt x="11027" y="9074"/>
                  </a:lnTo>
                  <a:lnTo>
                    <a:pt x="10574" y="8764"/>
                  </a:lnTo>
                  <a:cubicBezTo>
                    <a:pt x="10527" y="7811"/>
                    <a:pt x="9741" y="7049"/>
                    <a:pt x="8788" y="7049"/>
                  </a:cubicBezTo>
                  <a:cubicBezTo>
                    <a:pt x="7931" y="7049"/>
                    <a:pt x="7193" y="7692"/>
                    <a:pt x="7026" y="8526"/>
                  </a:cubicBezTo>
                  <a:lnTo>
                    <a:pt x="6740" y="8288"/>
                  </a:lnTo>
                  <a:cubicBezTo>
                    <a:pt x="6693" y="8240"/>
                    <a:pt x="6633" y="8216"/>
                    <a:pt x="6570" y="8216"/>
                  </a:cubicBezTo>
                  <a:cubicBezTo>
                    <a:pt x="6508" y="8216"/>
                    <a:pt x="6442" y="8240"/>
                    <a:pt x="6383" y="8288"/>
                  </a:cubicBezTo>
                  <a:lnTo>
                    <a:pt x="6097" y="8478"/>
                  </a:lnTo>
                  <a:cubicBezTo>
                    <a:pt x="6288" y="7169"/>
                    <a:pt x="7431" y="6144"/>
                    <a:pt x="8788" y="6144"/>
                  </a:cubicBezTo>
                  <a:close/>
                  <a:moveTo>
                    <a:pt x="8788" y="7359"/>
                  </a:moveTo>
                  <a:cubicBezTo>
                    <a:pt x="9598" y="7359"/>
                    <a:pt x="10241" y="8002"/>
                    <a:pt x="10241" y="8812"/>
                  </a:cubicBezTo>
                  <a:cubicBezTo>
                    <a:pt x="10241" y="9621"/>
                    <a:pt x="9598" y="10264"/>
                    <a:pt x="8788" y="10264"/>
                  </a:cubicBezTo>
                  <a:cubicBezTo>
                    <a:pt x="7978" y="10264"/>
                    <a:pt x="7336" y="9621"/>
                    <a:pt x="7336" y="8812"/>
                  </a:cubicBezTo>
                  <a:cubicBezTo>
                    <a:pt x="7336" y="8002"/>
                    <a:pt x="7978" y="7359"/>
                    <a:pt x="8788" y="7359"/>
                  </a:cubicBezTo>
                  <a:close/>
                  <a:moveTo>
                    <a:pt x="3025" y="6144"/>
                  </a:moveTo>
                  <a:cubicBezTo>
                    <a:pt x="4478" y="6144"/>
                    <a:pt x="5668" y="7288"/>
                    <a:pt x="5716" y="8764"/>
                  </a:cubicBezTo>
                  <a:lnTo>
                    <a:pt x="5240" y="9074"/>
                  </a:lnTo>
                  <a:lnTo>
                    <a:pt x="4811" y="8764"/>
                  </a:lnTo>
                  <a:cubicBezTo>
                    <a:pt x="4740" y="7811"/>
                    <a:pt x="3978" y="7049"/>
                    <a:pt x="3025" y="7049"/>
                  </a:cubicBezTo>
                  <a:cubicBezTo>
                    <a:pt x="2811" y="7049"/>
                    <a:pt x="2596" y="7097"/>
                    <a:pt x="2382" y="7169"/>
                  </a:cubicBezTo>
                  <a:cubicBezTo>
                    <a:pt x="2311" y="7216"/>
                    <a:pt x="2239" y="7288"/>
                    <a:pt x="2311" y="7383"/>
                  </a:cubicBezTo>
                  <a:cubicBezTo>
                    <a:pt x="2328" y="7453"/>
                    <a:pt x="2384" y="7497"/>
                    <a:pt x="2440" y="7497"/>
                  </a:cubicBezTo>
                  <a:cubicBezTo>
                    <a:pt x="2461" y="7497"/>
                    <a:pt x="2482" y="7491"/>
                    <a:pt x="2501" y="7478"/>
                  </a:cubicBezTo>
                  <a:cubicBezTo>
                    <a:pt x="2668" y="7407"/>
                    <a:pt x="2835" y="7383"/>
                    <a:pt x="3025" y="7383"/>
                  </a:cubicBezTo>
                  <a:cubicBezTo>
                    <a:pt x="3811" y="7383"/>
                    <a:pt x="4478" y="8050"/>
                    <a:pt x="4478" y="8836"/>
                  </a:cubicBezTo>
                  <a:cubicBezTo>
                    <a:pt x="4478" y="9645"/>
                    <a:pt x="3811" y="10312"/>
                    <a:pt x="3025" y="10312"/>
                  </a:cubicBezTo>
                  <a:cubicBezTo>
                    <a:pt x="2215" y="10312"/>
                    <a:pt x="1549" y="9645"/>
                    <a:pt x="1549" y="8836"/>
                  </a:cubicBezTo>
                  <a:cubicBezTo>
                    <a:pt x="1549" y="8478"/>
                    <a:pt x="1668" y="8121"/>
                    <a:pt x="1953" y="7859"/>
                  </a:cubicBezTo>
                  <a:cubicBezTo>
                    <a:pt x="2001" y="7811"/>
                    <a:pt x="2001" y="7692"/>
                    <a:pt x="1953" y="7621"/>
                  </a:cubicBezTo>
                  <a:cubicBezTo>
                    <a:pt x="1918" y="7597"/>
                    <a:pt x="1870" y="7585"/>
                    <a:pt x="1825" y="7585"/>
                  </a:cubicBezTo>
                  <a:cubicBezTo>
                    <a:pt x="1781" y="7585"/>
                    <a:pt x="1739" y="7597"/>
                    <a:pt x="1715" y="7621"/>
                  </a:cubicBezTo>
                  <a:cubicBezTo>
                    <a:pt x="1477" y="7859"/>
                    <a:pt x="1310" y="8193"/>
                    <a:pt x="1263" y="8526"/>
                  </a:cubicBezTo>
                  <a:lnTo>
                    <a:pt x="953" y="8288"/>
                  </a:lnTo>
                  <a:cubicBezTo>
                    <a:pt x="918" y="8240"/>
                    <a:pt x="858" y="8216"/>
                    <a:pt x="792" y="8216"/>
                  </a:cubicBezTo>
                  <a:cubicBezTo>
                    <a:pt x="727" y="8216"/>
                    <a:pt x="656" y="8240"/>
                    <a:pt x="596" y="8288"/>
                  </a:cubicBezTo>
                  <a:lnTo>
                    <a:pt x="334" y="8478"/>
                  </a:lnTo>
                  <a:cubicBezTo>
                    <a:pt x="501" y="7169"/>
                    <a:pt x="1644" y="6144"/>
                    <a:pt x="3025" y="6144"/>
                  </a:cubicBezTo>
                  <a:close/>
                  <a:moveTo>
                    <a:pt x="787" y="8574"/>
                  </a:moveTo>
                  <a:lnTo>
                    <a:pt x="1239" y="8907"/>
                  </a:lnTo>
                  <a:cubicBezTo>
                    <a:pt x="1287" y="9860"/>
                    <a:pt x="2073" y="10598"/>
                    <a:pt x="3025" y="10598"/>
                  </a:cubicBezTo>
                  <a:cubicBezTo>
                    <a:pt x="3882" y="10598"/>
                    <a:pt x="4621" y="9979"/>
                    <a:pt x="4764" y="9145"/>
                  </a:cubicBezTo>
                  <a:lnTo>
                    <a:pt x="5073" y="9383"/>
                  </a:lnTo>
                  <a:cubicBezTo>
                    <a:pt x="5121" y="9407"/>
                    <a:pt x="5192" y="9431"/>
                    <a:pt x="5240" y="9431"/>
                  </a:cubicBezTo>
                  <a:cubicBezTo>
                    <a:pt x="5311" y="9431"/>
                    <a:pt x="5359" y="9407"/>
                    <a:pt x="5430" y="9383"/>
                  </a:cubicBezTo>
                  <a:lnTo>
                    <a:pt x="5692" y="9169"/>
                  </a:lnTo>
                  <a:lnTo>
                    <a:pt x="5692" y="9169"/>
                  </a:lnTo>
                  <a:cubicBezTo>
                    <a:pt x="5526" y="10503"/>
                    <a:pt x="4383" y="11527"/>
                    <a:pt x="3025" y="11527"/>
                  </a:cubicBezTo>
                  <a:cubicBezTo>
                    <a:pt x="1549" y="11527"/>
                    <a:pt x="358" y="10360"/>
                    <a:pt x="310" y="8907"/>
                  </a:cubicBezTo>
                  <a:lnTo>
                    <a:pt x="787" y="8574"/>
                  </a:lnTo>
                  <a:close/>
                  <a:moveTo>
                    <a:pt x="6526" y="8574"/>
                  </a:moveTo>
                  <a:lnTo>
                    <a:pt x="6978" y="8907"/>
                  </a:lnTo>
                  <a:cubicBezTo>
                    <a:pt x="7026" y="9860"/>
                    <a:pt x="7812" y="10598"/>
                    <a:pt x="8764" y="10598"/>
                  </a:cubicBezTo>
                  <a:cubicBezTo>
                    <a:pt x="9622" y="10598"/>
                    <a:pt x="10360" y="9979"/>
                    <a:pt x="10527" y="9145"/>
                  </a:cubicBezTo>
                  <a:lnTo>
                    <a:pt x="10812" y="9383"/>
                  </a:lnTo>
                  <a:cubicBezTo>
                    <a:pt x="10884" y="9407"/>
                    <a:pt x="10931" y="9431"/>
                    <a:pt x="11003" y="9431"/>
                  </a:cubicBezTo>
                  <a:cubicBezTo>
                    <a:pt x="11051" y="9431"/>
                    <a:pt x="11122" y="9407"/>
                    <a:pt x="11170" y="9383"/>
                  </a:cubicBezTo>
                  <a:lnTo>
                    <a:pt x="11432" y="9169"/>
                  </a:lnTo>
                  <a:lnTo>
                    <a:pt x="11432" y="9169"/>
                  </a:lnTo>
                  <a:cubicBezTo>
                    <a:pt x="11289" y="10503"/>
                    <a:pt x="10122" y="11527"/>
                    <a:pt x="8764" y="11527"/>
                  </a:cubicBezTo>
                  <a:cubicBezTo>
                    <a:pt x="7312" y="11527"/>
                    <a:pt x="6121" y="10360"/>
                    <a:pt x="6050" y="8907"/>
                  </a:cubicBezTo>
                  <a:lnTo>
                    <a:pt x="6526" y="8574"/>
                  </a:lnTo>
                  <a:close/>
                  <a:moveTo>
                    <a:pt x="3049" y="0"/>
                  </a:moveTo>
                  <a:cubicBezTo>
                    <a:pt x="1382" y="0"/>
                    <a:pt x="1" y="1358"/>
                    <a:pt x="1" y="3025"/>
                  </a:cubicBezTo>
                  <a:cubicBezTo>
                    <a:pt x="1" y="3144"/>
                    <a:pt x="1" y="3239"/>
                    <a:pt x="24" y="3358"/>
                  </a:cubicBezTo>
                  <a:cubicBezTo>
                    <a:pt x="72" y="3787"/>
                    <a:pt x="215" y="4192"/>
                    <a:pt x="429" y="4549"/>
                  </a:cubicBezTo>
                  <a:cubicBezTo>
                    <a:pt x="787" y="5144"/>
                    <a:pt x="1310" y="5621"/>
                    <a:pt x="1977" y="5859"/>
                  </a:cubicBezTo>
                  <a:cubicBezTo>
                    <a:pt x="2001" y="5859"/>
                    <a:pt x="2025" y="5883"/>
                    <a:pt x="2096" y="5883"/>
                  </a:cubicBezTo>
                  <a:cubicBezTo>
                    <a:pt x="906" y="6311"/>
                    <a:pt x="24" y="7430"/>
                    <a:pt x="24" y="8788"/>
                  </a:cubicBezTo>
                  <a:cubicBezTo>
                    <a:pt x="24" y="10455"/>
                    <a:pt x="1406" y="11812"/>
                    <a:pt x="3073" y="11812"/>
                  </a:cubicBezTo>
                  <a:cubicBezTo>
                    <a:pt x="4406" y="11812"/>
                    <a:pt x="5549" y="10955"/>
                    <a:pt x="5954" y="9764"/>
                  </a:cubicBezTo>
                  <a:cubicBezTo>
                    <a:pt x="6383" y="10955"/>
                    <a:pt x="7502" y="11812"/>
                    <a:pt x="8836" y="11812"/>
                  </a:cubicBezTo>
                  <a:cubicBezTo>
                    <a:pt x="10503" y="11812"/>
                    <a:pt x="11884" y="10455"/>
                    <a:pt x="11884" y="8788"/>
                  </a:cubicBezTo>
                  <a:cubicBezTo>
                    <a:pt x="11836" y="7478"/>
                    <a:pt x="10955" y="6335"/>
                    <a:pt x="9741" y="5930"/>
                  </a:cubicBezTo>
                  <a:cubicBezTo>
                    <a:pt x="10122" y="5787"/>
                    <a:pt x="10527" y="5573"/>
                    <a:pt x="10836" y="5263"/>
                  </a:cubicBezTo>
                  <a:cubicBezTo>
                    <a:pt x="10908" y="5216"/>
                    <a:pt x="10908" y="5097"/>
                    <a:pt x="10836" y="5025"/>
                  </a:cubicBezTo>
                  <a:cubicBezTo>
                    <a:pt x="10812" y="5001"/>
                    <a:pt x="10771" y="4989"/>
                    <a:pt x="10726" y="4989"/>
                  </a:cubicBezTo>
                  <a:cubicBezTo>
                    <a:pt x="10681" y="4989"/>
                    <a:pt x="10634" y="5001"/>
                    <a:pt x="10598" y="5025"/>
                  </a:cubicBezTo>
                  <a:cubicBezTo>
                    <a:pt x="10098" y="5502"/>
                    <a:pt x="9455" y="5740"/>
                    <a:pt x="8764" y="5740"/>
                  </a:cubicBezTo>
                  <a:cubicBezTo>
                    <a:pt x="7359" y="5740"/>
                    <a:pt x="6169" y="4644"/>
                    <a:pt x="6073" y="3287"/>
                  </a:cubicBezTo>
                  <a:lnTo>
                    <a:pt x="6073" y="3120"/>
                  </a:lnTo>
                  <a:lnTo>
                    <a:pt x="6550" y="2810"/>
                  </a:lnTo>
                  <a:lnTo>
                    <a:pt x="7002" y="3120"/>
                  </a:lnTo>
                  <a:lnTo>
                    <a:pt x="7002" y="3215"/>
                  </a:lnTo>
                  <a:cubicBezTo>
                    <a:pt x="7074" y="3834"/>
                    <a:pt x="7431" y="4382"/>
                    <a:pt x="7978" y="4644"/>
                  </a:cubicBezTo>
                  <a:cubicBezTo>
                    <a:pt x="8217" y="4763"/>
                    <a:pt x="8550" y="4835"/>
                    <a:pt x="8788" y="4835"/>
                  </a:cubicBezTo>
                  <a:cubicBezTo>
                    <a:pt x="9646" y="4835"/>
                    <a:pt x="10408" y="4192"/>
                    <a:pt x="10550" y="3358"/>
                  </a:cubicBezTo>
                  <a:lnTo>
                    <a:pt x="10836" y="3596"/>
                  </a:lnTo>
                  <a:cubicBezTo>
                    <a:pt x="10908" y="3644"/>
                    <a:pt x="10955" y="3668"/>
                    <a:pt x="11027" y="3668"/>
                  </a:cubicBezTo>
                  <a:cubicBezTo>
                    <a:pt x="11074" y="3668"/>
                    <a:pt x="11146" y="3644"/>
                    <a:pt x="11193" y="3596"/>
                  </a:cubicBezTo>
                  <a:lnTo>
                    <a:pt x="11479" y="3382"/>
                  </a:lnTo>
                  <a:lnTo>
                    <a:pt x="11479" y="3382"/>
                  </a:lnTo>
                  <a:cubicBezTo>
                    <a:pt x="11408" y="3763"/>
                    <a:pt x="11289" y="4096"/>
                    <a:pt x="11122" y="4430"/>
                  </a:cubicBezTo>
                  <a:cubicBezTo>
                    <a:pt x="11051" y="4525"/>
                    <a:pt x="11074" y="4620"/>
                    <a:pt x="11170" y="4668"/>
                  </a:cubicBezTo>
                  <a:cubicBezTo>
                    <a:pt x="11203" y="4693"/>
                    <a:pt x="11236" y="4703"/>
                    <a:pt x="11267" y="4703"/>
                  </a:cubicBezTo>
                  <a:cubicBezTo>
                    <a:pt x="11326" y="4703"/>
                    <a:pt x="11377" y="4667"/>
                    <a:pt x="11408" y="4620"/>
                  </a:cubicBezTo>
                  <a:cubicBezTo>
                    <a:pt x="11717" y="4144"/>
                    <a:pt x="11860" y="3596"/>
                    <a:pt x="11860" y="3025"/>
                  </a:cubicBezTo>
                  <a:cubicBezTo>
                    <a:pt x="11860" y="1358"/>
                    <a:pt x="10479" y="0"/>
                    <a:pt x="8812" y="0"/>
                  </a:cubicBezTo>
                  <a:cubicBezTo>
                    <a:pt x="7478" y="0"/>
                    <a:pt x="6359" y="858"/>
                    <a:pt x="5930" y="2048"/>
                  </a:cubicBezTo>
                  <a:cubicBezTo>
                    <a:pt x="5502" y="858"/>
                    <a:pt x="4383" y="0"/>
                    <a:pt x="30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3" name="Google Shape;12073;p106"/>
          <p:cNvGrpSpPr/>
          <p:nvPr/>
        </p:nvGrpSpPr>
        <p:grpSpPr>
          <a:xfrm>
            <a:off x="4757884" y="3572345"/>
            <a:ext cx="364280" cy="354083"/>
            <a:chOff x="4948372" y="3572345"/>
            <a:chExt cx="364280" cy="354083"/>
          </a:xfrm>
        </p:grpSpPr>
        <p:sp>
          <p:nvSpPr>
            <p:cNvPr id="12074" name="Google Shape;12074;p106"/>
            <p:cNvSpPr/>
            <p:nvPr/>
          </p:nvSpPr>
          <p:spPr>
            <a:xfrm>
              <a:off x="4963995" y="3578725"/>
              <a:ext cx="343678" cy="342276"/>
            </a:xfrm>
            <a:custGeom>
              <a:avLst/>
              <a:gdLst/>
              <a:ahLst/>
              <a:cxnLst/>
              <a:rect l="l" t="t" r="r" b="b"/>
              <a:pathLst>
                <a:path w="11527" h="11480" extrusionOk="0">
                  <a:moveTo>
                    <a:pt x="5764" y="1596"/>
                  </a:moveTo>
                  <a:cubicBezTo>
                    <a:pt x="8050" y="1596"/>
                    <a:pt x="9884" y="3454"/>
                    <a:pt x="9884" y="5740"/>
                  </a:cubicBezTo>
                  <a:cubicBezTo>
                    <a:pt x="9884" y="8026"/>
                    <a:pt x="8050" y="9884"/>
                    <a:pt x="5764" y="9884"/>
                  </a:cubicBezTo>
                  <a:cubicBezTo>
                    <a:pt x="3454" y="9884"/>
                    <a:pt x="1620" y="8026"/>
                    <a:pt x="1620" y="5740"/>
                  </a:cubicBezTo>
                  <a:cubicBezTo>
                    <a:pt x="1620" y="3454"/>
                    <a:pt x="3454" y="1596"/>
                    <a:pt x="5764" y="1596"/>
                  </a:cubicBezTo>
                  <a:close/>
                  <a:moveTo>
                    <a:pt x="5764" y="1"/>
                  </a:moveTo>
                  <a:cubicBezTo>
                    <a:pt x="2573" y="1"/>
                    <a:pt x="1" y="2573"/>
                    <a:pt x="1" y="5740"/>
                  </a:cubicBezTo>
                  <a:cubicBezTo>
                    <a:pt x="1" y="8931"/>
                    <a:pt x="2596" y="11479"/>
                    <a:pt x="5764" y="11479"/>
                  </a:cubicBezTo>
                  <a:cubicBezTo>
                    <a:pt x="8907" y="11479"/>
                    <a:pt x="11503" y="8884"/>
                    <a:pt x="11503" y="5740"/>
                  </a:cubicBezTo>
                  <a:cubicBezTo>
                    <a:pt x="11527" y="2573"/>
                    <a:pt x="8931" y="1"/>
                    <a:pt x="5764"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06"/>
            <p:cNvSpPr/>
            <p:nvPr/>
          </p:nvSpPr>
          <p:spPr>
            <a:xfrm>
              <a:off x="5055588" y="3591516"/>
              <a:ext cx="252086" cy="329486"/>
            </a:xfrm>
            <a:custGeom>
              <a:avLst/>
              <a:gdLst/>
              <a:ahLst/>
              <a:cxnLst/>
              <a:rect l="l" t="t" r="r" b="b"/>
              <a:pathLst>
                <a:path w="8455" h="11051" extrusionOk="0">
                  <a:moveTo>
                    <a:pt x="4907" y="1"/>
                  </a:moveTo>
                  <a:lnTo>
                    <a:pt x="4907" y="1"/>
                  </a:lnTo>
                  <a:cubicBezTo>
                    <a:pt x="6740" y="953"/>
                    <a:pt x="7979" y="2906"/>
                    <a:pt x="7979" y="5097"/>
                  </a:cubicBezTo>
                  <a:cubicBezTo>
                    <a:pt x="7979" y="8288"/>
                    <a:pt x="5383" y="10836"/>
                    <a:pt x="2239" y="10836"/>
                  </a:cubicBezTo>
                  <a:cubicBezTo>
                    <a:pt x="1430" y="10836"/>
                    <a:pt x="691" y="10693"/>
                    <a:pt x="1" y="10407"/>
                  </a:cubicBezTo>
                  <a:lnTo>
                    <a:pt x="1" y="10407"/>
                  </a:lnTo>
                  <a:cubicBezTo>
                    <a:pt x="810" y="10812"/>
                    <a:pt x="1739" y="11050"/>
                    <a:pt x="2692" y="11050"/>
                  </a:cubicBezTo>
                  <a:cubicBezTo>
                    <a:pt x="5859" y="11050"/>
                    <a:pt x="8431" y="8455"/>
                    <a:pt x="8431" y="5311"/>
                  </a:cubicBezTo>
                  <a:cubicBezTo>
                    <a:pt x="8455" y="2930"/>
                    <a:pt x="7002" y="882"/>
                    <a:pt x="490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06"/>
            <p:cNvSpPr/>
            <p:nvPr/>
          </p:nvSpPr>
          <p:spPr>
            <a:xfrm>
              <a:off x="5136536" y="3577324"/>
              <a:ext cx="171138" cy="328054"/>
            </a:xfrm>
            <a:custGeom>
              <a:avLst/>
              <a:gdLst/>
              <a:ahLst/>
              <a:cxnLst/>
              <a:rect l="l" t="t" r="r" b="b"/>
              <a:pathLst>
                <a:path w="5740" h="11003" extrusionOk="0">
                  <a:moveTo>
                    <a:pt x="1" y="0"/>
                  </a:moveTo>
                  <a:lnTo>
                    <a:pt x="1" y="1643"/>
                  </a:lnTo>
                  <a:cubicBezTo>
                    <a:pt x="2287" y="1643"/>
                    <a:pt x="4144" y="3501"/>
                    <a:pt x="4144" y="5787"/>
                  </a:cubicBezTo>
                  <a:cubicBezTo>
                    <a:pt x="4144" y="7502"/>
                    <a:pt x="3096" y="8978"/>
                    <a:pt x="1596" y="9597"/>
                  </a:cubicBezTo>
                  <a:lnTo>
                    <a:pt x="2334" y="11003"/>
                  </a:lnTo>
                  <a:cubicBezTo>
                    <a:pt x="4335" y="10098"/>
                    <a:pt x="5740" y="8097"/>
                    <a:pt x="5740" y="5763"/>
                  </a:cubicBezTo>
                  <a:cubicBezTo>
                    <a:pt x="5740" y="2596"/>
                    <a:pt x="3192" y="0"/>
                    <a:pt x="1"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06"/>
            <p:cNvSpPr/>
            <p:nvPr/>
          </p:nvSpPr>
          <p:spPr>
            <a:xfrm>
              <a:off x="5201146" y="3593663"/>
              <a:ext cx="107245" cy="315264"/>
            </a:xfrm>
            <a:custGeom>
              <a:avLst/>
              <a:gdLst/>
              <a:ahLst/>
              <a:cxnLst/>
              <a:rect l="l" t="t" r="r" b="b"/>
              <a:pathLst>
                <a:path w="3597" h="10574" extrusionOk="0">
                  <a:moveTo>
                    <a:pt x="72" y="0"/>
                  </a:moveTo>
                  <a:cubicBezTo>
                    <a:pt x="1882" y="953"/>
                    <a:pt x="3120" y="2882"/>
                    <a:pt x="3120" y="5096"/>
                  </a:cubicBezTo>
                  <a:cubicBezTo>
                    <a:pt x="3120" y="7311"/>
                    <a:pt x="1858" y="9264"/>
                    <a:pt x="1" y="10216"/>
                  </a:cubicBezTo>
                  <a:lnTo>
                    <a:pt x="191" y="10574"/>
                  </a:lnTo>
                  <a:cubicBezTo>
                    <a:pt x="215" y="10574"/>
                    <a:pt x="239" y="10526"/>
                    <a:pt x="263" y="10526"/>
                  </a:cubicBezTo>
                  <a:lnTo>
                    <a:pt x="810" y="10264"/>
                  </a:lnTo>
                  <a:cubicBezTo>
                    <a:pt x="1049" y="10121"/>
                    <a:pt x="1263" y="9978"/>
                    <a:pt x="1453" y="9812"/>
                  </a:cubicBezTo>
                  <a:cubicBezTo>
                    <a:pt x="1668" y="9645"/>
                    <a:pt x="1882" y="9454"/>
                    <a:pt x="2049" y="9288"/>
                  </a:cubicBezTo>
                  <a:cubicBezTo>
                    <a:pt x="2335" y="8978"/>
                    <a:pt x="2573" y="8692"/>
                    <a:pt x="2763" y="8359"/>
                  </a:cubicBezTo>
                  <a:cubicBezTo>
                    <a:pt x="2978" y="8025"/>
                    <a:pt x="3168" y="7668"/>
                    <a:pt x="3287" y="7287"/>
                  </a:cubicBezTo>
                  <a:cubicBezTo>
                    <a:pt x="3335" y="7073"/>
                    <a:pt x="3430" y="6882"/>
                    <a:pt x="3454" y="6668"/>
                  </a:cubicBezTo>
                  <a:cubicBezTo>
                    <a:pt x="3478" y="6525"/>
                    <a:pt x="3525" y="6335"/>
                    <a:pt x="3549" y="6192"/>
                  </a:cubicBezTo>
                  <a:cubicBezTo>
                    <a:pt x="3573" y="5930"/>
                    <a:pt x="3597" y="5644"/>
                    <a:pt x="3597" y="5382"/>
                  </a:cubicBezTo>
                  <a:cubicBezTo>
                    <a:pt x="3573" y="5215"/>
                    <a:pt x="3573" y="5144"/>
                    <a:pt x="3573" y="5096"/>
                  </a:cubicBezTo>
                  <a:cubicBezTo>
                    <a:pt x="3573" y="4644"/>
                    <a:pt x="3478" y="4168"/>
                    <a:pt x="3359" y="3739"/>
                  </a:cubicBezTo>
                  <a:lnTo>
                    <a:pt x="3192" y="3215"/>
                  </a:lnTo>
                  <a:cubicBezTo>
                    <a:pt x="3097" y="2953"/>
                    <a:pt x="2954" y="2667"/>
                    <a:pt x="2835" y="2429"/>
                  </a:cubicBezTo>
                  <a:cubicBezTo>
                    <a:pt x="2692" y="2167"/>
                    <a:pt x="2501" y="1929"/>
                    <a:pt x="2358" y="1715"/>
                  </a:cubicBezTo>
                  <a:cubicBezTo>
                    <a:pt x="2215" y="1548"/>
                    <a:pt x="2049" y="1357"/>
                    <a:pt x="1882" y="1215"/>
                  </a:cubicBezTo>
                  <a:lnTo>
                    <a:pt x="1572" y="929"/>
                  </a:lnTo>
                  <a:cubicBezTo>
                    <a:pt x="1406" y="762"/>
                    <a:pt x="1263" y="643"/>
                    <a:pt x="1072" y="524"/>
                  </a:cubicBezTo>
                  <a:cubicBezTo>
                    <a:pt x="906" y="405"/>
                    <a:pt x="739" y="333"/>
                    <a:pt x="548" y="214"/>
                  </a:cubicBezTo>
                  <a:cubicBezTo>
                    <a:pt x="453" y="143"/>
                    <a:pt x="358" y="119"/>
                    <a:pt x="263" y="48"/>
                  </a:cubicBezTo>
                  <a:lnTo>
                    <a:pt x="239" y="48"/>
                  </a:lnTo>
                  <a:cubicBezTo>
                    <a:pt x="215" y="48"/>
                    <a:pt x="191" y="24"/>
                    <a:pt x="144" y="24"/>
                  </a:cubicBezTo>
                  <a:cubicBezTo>
                    <a:pt x="120" y="24"/>
                    <a:pt x="96" y="0"/>
                    <a:pt x="72"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06"/>
            <p:cNvSpPr/>
            <p:nvPr/>
          </p:nvSpPr>
          <p:spPr>
            <a:xfrm>
              <a:off x="4948372" y="3572345"/>
              <a:ext cx="364280" cy="354083"/>
            </a:xfrm>
            <a:custGeom>
              <a:avLst/>
              <a:gdLst/>
              <a:ahLst/>
              <a:cxnLst/>
              <a:rect l="l" t="t" r="r" b="b"/>
              <a:pathLst>
                <a:path w="12218" h="11876" extrusionOk="0">
                  <a:moveTo>
                    <a:pt x="6097" y="382"/>
                  </a:moveTo>
                  <a:lnTo>
                    <a:pt x="6097" y="1668"/>
                  </a:lnTo>
                  <a:cubicBezTo>
                    <a:pt x="3811" y="1739"/>
                    <a:pt x="1954" y="3668"/>
                    <a:pt x="1954" y="5978"/>
                  </a:cubicBezTo>
                  <a:cubicBezTo>
                    <a:pt x="1954" y="6478"/>
                    <a:pt x="2049" y="6978"/>
                    <a:pt x="2239" y="7502"/>
                  </a:cubicBezTo>
                  <a:cubicBezTo>
                    <a:pt x="2256" y="7553"/>
                    <a:pt x="2309" y="7603"/>
                    <a:pt x="2380" y="7603"/>
                  </a:cubicBezTo>
                  <a:cubicBezTo>
                    <a:pt x="2410" y="7603"/>
                    <a:pt x="2443" y="7594"/>
                    <a:pt x="2477" y="7574"/>
                  </a:cubicBezTo>
                  <a:cubicBezTo>
                    <a:pt x="2549" y="7550"/>
                    <a:pt x="2620" y="7454"/>
                    <a:pt x="2549" y="7359"/>
                  </a:cubicBezTo>
                  <a:cubicBezTo>
                    <a:pt x="2406" y="6931"/>
                    <a:pt x="2311" y="6478"/>
                    <a:pt x="2311" y="6049"/>
                  </a:cubicBezTo>
                  <a:cubicBezTo>
                    <a:pt x="2287" y="3858"/>
                    <a:pt x="4049" y="2049"/>
                    <a:pt x="6216" y="2025"/>
                  </a:cubicBezTo>
                  <a:cubicBezTo>
                    <a:pt x="6231" y="2025"/>
                    <a:pt x="6246" y="2025"/>
                    <a:pt x="6260" y="2025"/>
                  </a:cubicBezTo>
                  <a:cubicBezTo>
                    <a:pt x="8455" y="2025"/>
                    <a:pt x="10241" y="3802"/>
                    <a:pt x="10241" y="5978"/>
                  </a:cubicBezTo>
                  <a:cubicBezTo>
                    <a:pt x="10241" y="8145"/>
                    <a:pt x="8455" y="9931"/>
                    <a:pt x="6288" y="9931"/>
                  </a:cubicBezTo>
                  <a:cubicBezTo>
                    <a:pt x="5597" y="9931"/>
                    <a:pt x="4907" y="9764"/>
                    <a:pt x="4311" y="9431"/>
                  </a:cubicBezTo>
                  <a:cubicBezTo>
                    <a:pt x="3740" y="9098"/>
                    <a:pt x="3240" y="8621"/>
                    <a:pt x="2906" y="8050"/>
                  </a:cubicBezTo>
                  <a:cubicBezTo>
                    <a:pt x="2875" y="8003"/>
                    <a:pt x="2824" y="7967"/>
                    <a:pt x="2766" y="7967"/>
                  </a:cubicBezTo>
                  <a:cubicBezTo>
                    <a:pt x="2734" y="7967"/>
                    <a:pt x="2701" y="7977"/>
                    <a:pt x="2668" y="8002"/>
                  </a:cubicBezTo>
                  <a:cubicBezTo>
                    <a:pt x="2597" y="8050"/>
                    <a:pt x="2549" y="8145"/>
                    <a:pt x="2620" y="8240"/>
                  </a:cubicBezTo>
                  <a:cubicBezTo>
                    <a:pt x="3001" y="8860"/>
                    <a:pt x="3549" y="9360"/>
                    <a:pt x="4168" y="9717"/>
                  </a:cubicBezTo>
                  <a:cubicBezTo>
                    <a:pt x="4811" y="10074"/>
                    <a:pt x="5526" y="10288"/>
                    <a:pt x="6312" y="10288"/>
                  </a:cubicBezTo>
                  <a:cubicBezTo>
                    <a:pt x="6836" y="10288"/>
                    <a:pt x="7383" y="10193"/>
                    <a:pt x="7860" y="10003"/>
                  </a:cubicBezTo>
                  <a:lnTo>
                    <a:pt x="8455" y="11122"/>
                  </a:lnTo>
                  <a:cubicBezTo>
                    <a:pt x="7740" y="11408"/>
                    <a:pt x="7026" y="11551"/>
                    <a:pt x="6288" y="11551"/>
                  </a:cubicBezTo>
                  <a:cubicBezTo>
                    <a:pt x="4787" y="11551"/>
                    <a:pt x="3382" y="10955"/>
                    <a:pt x="2311" y="9907"/>
                  </a:cubicBezTo>
                  <a:cubicBezTo>
                    <a:pt x="1001" y="8598"/>
                    <a:pt x="453" y="6788"/>
                    <a:pt x="763" y="4930"/>
                  </a:cubicBezTo>
                  <a:cubicBezTo>
                    <a:pt x="930" y="4192"/>
                    <a:pt x="1191" y="3477"/>
                    <a:pt x="1644" y="2858"/>
                  </a:cubicBezTo>
                  <a:cubicBezTo>
                    <a:pt x="2668" y="1334"/>
                    <a:pt x="4311" y="429"/>
                    <a:pt x="6097" y="382"/>
                  </a:cubicBezTo>
                  <a:close/>
                  <a:moveTo>
                    <a:pt x="6264" y="1"/>
                  </a:moveTo>
                  <a:cubicBezTo>
                    <a:pt x="4311" y="1"/>
                    <a:pt x="2454" y="953"/>
                    <a:pt x="1334" y="2644"/>
                  </a:cubicBezTo>
                  <a:cubicBezTo>
                    <a:pt x="906" y="3263"/>
                    <a:pt x="620" y="3978"/>
                    <a:pt x="477" y="4740"/>
                  </a:cubicBezTo>
                  <a:cubicBezTo>
                    <a:pt x="1" y="7145"/>
                    <a:pt x="977" y="9526"/>
                    <a:pt x="3025" y="10884"/>
                  </a:cubicBezTo>
                  <a:cubicBezTo>
                    <a:pt x="3644" y="11312"/>
                    <a:pt x="4359" y="11598"/>
                    <a:pt x="5121" y="11765"/>
                  </a:cubicBezTo>
                  <a:cubicBezTo>
                    <a:pt x="5516" y="11839"/>
                    <a:pt x="5908" y="11875"/>
                    <a:pt x="6293" y="11875"/>
                  </a:cubicBezTo>
                  <a:cubicBezTo>
                    <a:pt x="7886" y="11875"/>
                    <a:pt x="9372" y="11257"/>
                    <a:pt x="10503" y="10145"/>
                  </a:cubicBezTo>
                  <a:cubicBezTo>
                    <a:pt x="11622" y="9026"/>
                    <a:pt x="12218" y="7526"/>
                    <a:pt x="12218" y="5954"/>
                  </a:cubicBezTo>
                  <a:cubicBezTo>
                    <a:pt x="12194" y="5454"/>
                    <a:pt x="12146" y="4978"/>
                    <a:pt x="12027" y="4454"/>
                  </a:cubicBezTo>
                  <a:cubicBezTo>
                    <a:pt x="12006" y="4392"/>
                    <a:pt x="11932" y="4330"/>
                    <a:pt x="11851" y="4330"/>
                  </a:cubicBezTo>
                  <a:cubicBezTo>
                    <a:pt x="11838" y="4330"/>
                    <a:pt x="11826" y="4332"/>
                    <a:pt x="11813" y="4335"/>
                  </a:cubicBezTo>
                  <a:cubicBezTo>
                    <a:pt x="11718" y="4382"/>
                    <a:pt x="11670" y="4454"/>
                    <a:pt x="11694" y="4549"/>
                  </a:cubicBezTo>
                  <a:cubicBezTo>
                    <a:pt x="11813" y="5002"/>
                    <a:pt x="11860" y="5478"/>
                    <a:pt x="11860" y="5954"/>
                  </a:cubicBezTo>
                  <a:cubicBezTo>
                    <a:pt x="11860" y="7431"/>
                    <a:pt x="11265" y="8836"/>
                    <a:pt x="10241" y="9907"/>
                  </a:cubicBezTo>
                  <a:cubicBezTo>
                    <a:pt x="9789" y="10360"/>
                    <a:pt x="9288" y="10717"/>
                    <a:pt x="8717" y="10979"/>
                  </a:cubicBezTo>
                  <a:lnTo>
                    <a:pt x="8122" y="9860"/>
                  </a:lnTo>
                  <a:cubicBezTo>
                    <a:pt x="9574" y="9169"/>
                    <a:pt x="10551" y="7669"/>
                    <a:pt x="10551" y="5954"/>
                  </a:cubicBezTo>
                  <a:cubicBezTo>
                    <a:pt x="10551" y="3620"/>
                    <a:pt x="8717" y="1715"/>
                    <a:pt x="6431" y="1644"/>
                  </a:cubicBezTo>
                  <a:lnTo>
                    <a:pt x="6431" y="358"/>
                  </a:lnTo>
                  <a:cubicBezTo>
                    <a:pt x="7502" y="382"/>
                    <a:pt x="8503" y="715"/>
                    <a:pt x="9407" y="1310"/>
                  </a:cubicBezTo>
                  <a:cubicBezTo>
                    <a:pt x="10289" y="1930"/>
                    <a:pt x="11003" y="2763"/>
                    <a:pt x="11432" y="3787"/>
                  </a:cubicBezTo>
                  <a:cubicBezTo>
                    <a:pt x="11449" y="3839"/>
                    <a:pt x="11516" y="3878"/>
                    <a:pt x="11587" y="3878"/>
                  </a:cubicBezTo>
                  <a:cubicBezTo>
                    <a:pt x="11615" y="3878"/>
                    <a:pt x="11643" y="3872"/>
                    <a:pt x="11670" y="3858"/>
                  </a:cubicBezTo>
                  <a:cubicBezTo>
                    <a:pt x="11741" y="3835"/>
                    <a:pt x="11789" y="3716"/>
                    <a:pt x="11741" y="3620"/>
                  </a:cubicBezTo>
                  <a:cubicBezTo>
                    <a:pt x="11313" y="2549"/>
                    <a:pt x="10551" y="1644"/>
                    <a:pt x="9598" y="1001"/>
                  </a:cubicBezTo>
                  <a:cubicBezTo>
                    <a:pt x="8622" y="358"/>
                    <a:pt x="7455" y="1"/>
                    <a:pt x="6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9" name="Google Shape;12079;p106"/>
          <p:cNvGrpSpPr/>
          <p:nvPr/>
        </p:nvGrpSpPr>
        <p:grpSpPr>
          <a:xfrm>
            <a:off x="4023966" y="3573060"/>
            <a:ext cx="348657" cy="354321"/>
            <a:chOff x="4366853" y="3573060"/>
            <a:chExt cx="348657" cy="354321"/>
          </a:xfrm>
        </p:grpSpPr>
        <p:sp>
          <p:nvSpPr>
            <p:cNvPr id="12080" name="Google Shape;12080;p106"/>
            <p:cNvSpPr/>
            <p:nvPr/>
          </p:nvSpPr>
          <p:spPr>
            <a:xfrm>
              <a:off x="4373264" y="3795304"/>
              <a:ext cx="335150" cy="126237"/>
            </a:xfrm>
            <a:custGeom>
              <a:avLst/>
              <a:gdLst/>
              <a:ahLst/>
              <a:cxnLst/>
              <a:rect l="l" t="t" r="r" b="b"/>
              <a:pathLst>
                <a:path w="11241" h="4234" extrusionOk="0">
                  <a:moveTo>
                    <a:pt x="0" y="0"/>
                  </a:moveTo>
                  <a:lnTo>
                    <a:pt x="0" y="3525"/>
                  </a:lnTo>
                  <a:cubicBezTo>
                    <a:pt x="0" y="3596"/>
                    <a:pt x="24" y="3620"/>
                    <a:pt x="95" y="3620"/>
                  </a:cubicBezTo>
                  <a:lnTo>
                    <a:pt x="4930" y="3620"/>
                  </a:lnTo>
                  <a:lnTo>
                    <a:pt x="5573" y="4215"/>
                  </a:lnTo>
                  <a:cubicBezTo>
                    <a:pt x="5585" y="4227"/>
                    <a:pt x="5602" y="4233"/>
                    <a:pt x="5623" y="4233"/>
                  </a:cubicBezTo>
                  <a:cubicBezTo>
                    <a:pt x="5644" y="4233"/>
                    <a:pt x="5668" y="4227"/>
                    <a:pt x="5692" y="4215"/>
                  </a:cubicBezTo>
                  <a:lnTo>
                    <a:pt x="6311" y="3620"/>
                  </a:lnTo>
                  <a:lnTo>
                    <a:pt x="11169" y="3620"/>
                  </a:lnTo>
                  <a:cubicBezTo>
                    <a:pt x="11217" y="3620"/>
                    <a:pt x="11240" y="3596"/>
                    <a:pt x="11240" y="3525"/>
                  </a:cubicBezTo>
                  <a:lnTo>
                    <a:pt x="11240"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06"/>
            <p:cNvSpPr/>
            <p:nvPr/>
          </p:nvSpPr>
          <p:spPr>
            <a:xfrm>
              <a:off x="4693480" y="3795304"/>
              <a:ext cx="17054" cy="107960"/>
            </a:xfrm>
            <a:custGeom>
              <a:avLst/>
              <a:gdLst/>
              <a:ahLst/>
              <a:cxnLst/>
              <a:rect l="l" t="t" r="r" b="b"/>
              <a:pathLst>
                <a:path w="572" h="3621" extrusionOk="0">
                  <a:moveTo>
                    <a:pt x="96" y="0"/>
                  </a:moveTo>
                  <a:lnTo>
                    <a:pt x="96" y="3525"/>
                  </a:lnTo>
                  <a:cubicBezTo>
                    <a:pt x="96" y="3596"/>
                    <a:pt x="72" y="3620"/>
                    <a:pt x="0" y="3620"/>
                  </a:cubicBezTo>
                  <a:lnTo>
                    <a:pt x="477" y="3620"/>
                  </a:lnTo>
                  <a:cubicBezTo>
                    <a:pt x="548" y="3620"/>
                    <a:pt x="572" y="3596"/>
                    <a:pt x="572" y="3525"/>
                  </a:cubicBezTo>
                  <a:lnTo>
                    <a:pt x="572" y="0"/>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06"/>
            <p:cNvSpPr/>
            <p:nvPr/>
          </p:nvSpPr>
          <p:spPr>
            <a:xfrm>
              <a:off x="4373264" y="3686657"/>
              <a:ext cx="335150" cy="126952"/>
            </a:xfrm>
            <a:custGeom>
              <a:avLst/>
              <a:gdLst/>
              <a:ahLst/>
              <a:cxnLst/>
              <a:rect l="l" t="t" r="r" b="b"/>
              <a:pathLst>
                <a:path w="11241" h="4258" extrusionOk="0">
                  <a:moveTo>
                    <a:pt x="0" y="1"/>
                  </a:moveTo>
                  <a:lnTo>
                    <a:pt x="0" y="3644"/>
                  </a:lnTo>
                  <a:lnTo>
                    <a:pt x="4930" y="3644"/>
                  </a:lnTo>
                  <a:lnTo>
                    <a:pt x="5573" y="4240"/>
                  </a:lnTo>
                  <a:cubicBezTo>
                    <a:pt x="5585" y="4252"/>
                    <a:pt x="5602" y="4258"/>
                    <a:pt x="5623" y="4258"/>
                  </a:cubicBezTo>
                  <a:cubicBezTo>
                    <a:pt x="5644" y="4258"/>
                    <a:pt x="5668" y="4252"/>
                    <a:pt x="5692" y="4240"/>
                  </a:cubicBezTo>
                  <a:lnTo>
                    <a:pt x="6311" y="3644"/>
                  </a:lnTo>
                  <a:lnTo>
                    <a:pt x="11240" y="3644"/>
                  </a:lnTo>
                  <a:lnTo>
                    <a:pt x="11240"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06"/>
            <p:cNvSpPr/>
            <p:nvPr/>
          </p:nvSpPr>
          <p:spPr>
            <a:xfrm>
              <a:off x="4697029" y="3686657"/>
              <a:ext cx="14222" cy="108676"/>
            </a:xfrm>
            <a:custGeom>
              <a:avLst/>
              <a:gdLst/>
              <a:ahLst/>
              <a:cxnLst/>
              <a:rect l="l" t="t" r="r" b="b"/>
              <a:pathLst>
                <a:path w="477" h="3645" extrusionOk="0">
                  <a:moveTo>
                    <a:pt x="0" y="1"/>
                  </a:moveTo>
                  <a:lnTo>
                    <a:pt x="0" y="3644"/>
                  </a:lnTo>
                  <a:lnTo>
                    <a:pt x="477" y="3644"/>
                  </a:lnTo>
                  <a:lnTo>
                    <a:pt x="477"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06"/>
            <p:cNvSpPr/>
            <p:nvPr/>
          </p:nvSpPr>
          <p:spPr>
            <a:xfrm>
              <a:off x="4373264" y="3578725"/>
              <a:ext cx="335150" cy="126237"/>
            </a:xfrm>
            <a:custGeom>
              <a:avLst/>
              <a:gdLst/>
              <a:ahLst/>
              <a:cxnLst/>
              <a:rect l="l" t="t" r="r" b="b"/>
              <a:pathLst>
                <a:path w="11241" h="4234" extrusionOk="0">
                  <a:moveTo>
                    <a:pt x="24" y="1"/>
                  </a:moveTo>
                  <a:cubicBezTo>
                    <a:pt x="24" y="1"/>
                    <a:pt x="0" y="49"/>
                    <a:pt x="0" y="72"/>
                  </a:cubicBezTo>
                  <a:lnTo>
                    <a:pt x="0" y="3621"/>
                  </a:lnTo>
                  <a:lnTo>
                    <a:pt x="4930" y="3621"/>
                  </a:lnTo>
                  <a:lnTo>
                    <a:pt x="5573" y="4216"/>
                  </a:lnTo>
                  <a:cubicBezTo>
                    <a:pt x="5585" y="4228"/>
                    <a:pt x="5602" y="4234"/>
                    <a:pt x="5623" y="4234"/>
                  </a:cubicBezTo>
                  <a:cubicBezTo>
                    <a:pt x="5644" y="4234"/>
                    <a:pt x="5668" y="4228"/>
                    <a:pt x="5692" y="4216"/>
                  </a:cubicBezTo>
                  <a:lnTo>
                    <a:pt x="6311" y="3621"/>
                  </a:lnTo>
                  <a:lnTo>
                    <a:pt x="11240" y="3621"/>
                  </a:lnTo>
                  <a:lnTo>
                    <a:pt x="11240" y="72"/>
                  </a:lnTo>
                  <a:cubicBezTo>
                    <a:pt x="11240" y="25"/>
                    <a:pt x="11217" y="1"/>
                    <a:pt x="11169"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06"/>
            <p:cNvSpPr/>
            <p:nvPr/>
          </p:nvSpPr>
          <p:spPr>
            <a:xfrm>
              <a:off x="4693480" y="3578725"/>
              <a:ext cx="17054" cy="107960"/>
            </a:xfrm>
            <a:custGeom>
              <a:avLst/>
              <a:gdLst/>
              <a:ahLst/>
              <a:cxnLst/>
              <a:rect l="l" t="t" r="r" b="b"/>
              <a:pathLst>
                <a:path w="572" h="3621" extrusionOk="0">
                  <a:moveTo>
                    <a:pt x="0" y="1"/>
                  </a:moveTo>
                  <a:cubicBezTo>
                    <a:pt x="72" y="1"/>
                    <a:pt x="96" y="25"/>
                    <a:pt x="96" y="72"/>
                  </a:cubicBezTo>
                  <a:lnTo>
                    <a:pt x="96" y="3621"/>
                  </a:lnTo>
                  <a:lnTo>
                    <a:pt x="572" y="3621"/>
                  </a:lnTo>
                  <a:lnTo>
                    <a:pt x="572" y="72"/>
                  </a:lnTo>
                  <a:cubicBezTo>
                    <a:pt x="572" y="49"/>
                    <a:pt x="548" y="1"/>
                    <a:pt x="477"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06"/>
            <p:cNvSpPr/>
            <p:nvPr/>
          </p:nvSpPr>
          <p:spPr>
            <a:xfrm>
              <a:off x="4490408" y="3619214"/>
              <a:ext cx="196719" cy="10674"/>
            </a:xfrm>
            <a:custGeom>
              <a:avLst/>
              <a:gdLst/>
              <a:ahLst/>
              <a:cxnLst/>
              <a:rect l="l" t="t" r="r" b="b"/>
              <a:pathLst>
                <a:path w="6598" h="358" extrusionOk="0">
                  <a:moveTo>
                    <a:pt x="167" y="0"/>
                  </a:moveTo>
                  <a:cubicBezTo>
                    <a:pt x="96" y="0"/>
                    <a:pt x="0" y="72"/>
                    <a:pt x="0" y="143"/>
                  </a:cubicBezTo>
                  <a:cubicBezTo>
                    <a:pt x="0" y="262"/>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06"/>
            <p:cNvSpPr/>
            <p:nvPr/>
          </p:nvSpPr>
          <p:spPr>
            <a:xfrm>
              <a:off x="4490408" y="3643365"/>
              <a:ext cx="143440" cy="10674"/>
            </a:xfrm>
            <a:custGeom>
              <a:avLst/>
              <a:gdLst/>
              <a:ahLst/>
              <a:cxnLst/>
              <a:rect l="l" t="t" r="r" b="b"/>
              <a:pathLst>
                <a:path w="4811" h="358" extrusionOk="0">
                  <a:moveTo>
                    <a:pt x="167" y="0"/>
                  </a:moveTo>
                  <a:cubicBezTo>
                    <a:pt x="96" y="0"/>
                    <a:pt x="0" y="48"/>
                    <a:pt x="0" y="143"/>
                  </a:cubicBezTo>
                  <a:cubicBezTo>
                    <a:pt x="0" y="262"/>
                    <a:pt x="96" y="357"/>
                    <a:pt x="167" y="357"/>
                  </a:cubicBezTo>
                  <a:lnTo>
                    <a:pt x="4644" y="357"/>
                  </a:lnTo>
                  <a:cubicBezTo>
                    <a:pt x="4740" y="357"/>
                    <a:pt x="4811" y="286"/>
                    <a:pt x="4811" y="214"/>
                  </a:cubicBezTo>
                  <a:cubicBezTo>
                    <a:pt x="4811" y="95"/>
                    <a:pt x="4763" y="0"/>
                    <a:pt x="4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06"/>
            <p:cNvSpPr/>
            <p:nvPr/>
          </p:nvSpPr>
          <p:spPr>
            <a:xfrm>
              <a:off x="4490408" y="3726430"/>
              <a:ext cx="196719" cy="10674"/>
            </a:xfrm>
            <a:custGeom>
              <a:avLst/>
              <a:gdLst/>
              <a:ahLst/>
              <a:cxnLst/>
              <a:rect l="l" t="t" r="r" b="b"/>
              <a:pathLst>
                <a:path w="6598" h="358" extrusionOk="0">
                  <a:moveTo>
                    <a:pt x="167" y="0"/>
                  </a:moveTo>
                  <a:cubicBezTo>
                    <a:pt x="96" y="0"/>
                    <a:pt x="0" y="72"/>
                    <a:pt x="0" y="167"/>
                  </a:cubicBezTo>
                  <a:cubicBezTo>
                    <a:pt x="0" y="286"/>
                    <a:pt x="96" y="358"/>
                    <a:pt x="167" y="358"/>
                  </a:cubicBezTo>
                  <a:lnTo>
                    <a:pt x="6430" y="358"/>
                  </a:lnTo>
                  <a:cubicBezTo>
                    <a:pt x="6526" y="358"/>
                    <a:pt x="6597" y="310"/>
                    <a:pt x="6597" y="215"/>
                  </a:cubicBezTo>
                  <a:cubicBezTo>
                    <a:pt x="6597" y="96"/>
                    <a:pt x="6549" y="0"/>
                    <a:pt x="6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06"/>
            <p:cNvSpPr/>
            <p:nvPr/>
          </p:nvSpPr>
          <p:spPr>
            <a:xfrm>
              <a:off x="4490408" y="3751266"/>
              <a:ext cx="143440" cy="10674"/>
            </a:xfrm>
            <a:custGeom>
              <a:avLst/>
              <a:gdLst/>
              <a:ahLst/>
              <a:cxnLst/>
              <a:rect l="l" t="t" r="r" b="b"/>
              <a:pathLst>
                <a:path w="4811" h="358" extrusionOk="0">
                  <a:moveTo>
                    <a:pt x="167" y="1"/>
                  </a:moveTo>
                  <a:cubicBezTo>
                    <a:pt x="96" y="1"/>
                    <a:pt x="0" y="72"/>
                    <a:pt x="0" y="167"/>
                  </a:cubicBezTo>
                  <a:cubicBezTo>
                    <a:pt x="0" y="287"/>
                    <a:pt x="96" y="358"/>
                    <a:pt x="167" y="358"/>
                  </a:cubicBezTo>
                  <a:lnTo>
                    <a:pt x="4644" y="358"/>
                  </a:lnTo>
                  <a:cubicBezTo>
                    <a:pt x="4740" y="358"/>
                    <a:pt x="4811" y="310"/>
                    <a:pt x="4811" y="215"/>
                  </a:cubicBezTo>
                  <a:cubicBezTo>
                    <a:pt x="4811" y="96"/>
                    <a:pt x="4763" y="1"/>
                    <a:pt x="46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06"/>
            <p:cNvSpPr/>
            <p:nvPr/>
          </p:nvSpPr>
          <p:spPr>
            <a:xfrm>
              <a:off x="4439990" y="3605022"/>
              <a:ext cx="22033" cy="57543"/>
            </a:xfrm>
            <a:custGeom>
              <a:avLst/>
              <a:gdLst/>
              <a:ahLst/>
              <a:cxnLst/>
              <a:rect l="l" t="t" r="r" b="b"/>
              <a:pathLst>
                <a:path w="739" h="1930" extrusionOk="0">
                  <a:moveTo>
                    <a:pt x="215" y="0"/>
                  </a:moveTo>
                  <a:cubicBezTo>
                    <a:pt x="167" y="0"/>
                    <a:pt x="96" y="24"/>
                    <a:pt x="72" y="95"/>
                  </a:cubicBezTo>
                  <a:cubicBezTo>
                    <a:pt x="1" y="191"/>
                    <a:pt x="72" y="333"/>
                    <a:pt x="191" y="333"/>
                  </a:cubicBezTo>
                  <a:lnTo>
                    <a:pt x="382" y="333"/>
                  </a:lnTo>
                  <a:lnTo>
                    <a:pt x="382" y="1762"/>
                  </a:lnTo>
                  <a:cubicBezTo>
                    <a:pt x="382" y="1810"/>
                    <a:pt x="405" y="1881"/>
                    <a:pt x="453" y="1905"/>
                  </a:cubicBezTo>
                  <a:cubicBezTo>
                    <a:pt x="487" y="1922"/>
                    <a:pt x="521" y="1930"/>
                    <a:pt x="553" y="1930"/>
                  </a:cubicBezTo>
                  <a:cubicBezTo>
                    <a:pt x="656" y="1930"/>
                    <a:pt x="739" y="1853"/>
                    <a:pt x="739" y="1762"/>
                  </a:cubicBezTo>
                  <a:lnTo>
                    <a:pt x="739" y="143"/>
                  </a:lnTo>
                  <a:cubicBezTo>
                    <a:pt x="739" y="71"/>
                    <a:pt x="667" y="0"/>
                    <a:pt x="5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06"/>
            <p:cNvSpPr/>
            <p:nvPr/>
          </p:nvSpPr>
          <p:spPr>
            <a:xfrm>
              <a:off x="4392435" y="3603800"/>
              <a:ext cx="38342" cy="60465"/>
            </a:xfrm>
            <a:custGeom>
              <a:avLst/>
              <a:gdLst/>
              <a:ahLst/>
              <a:cxnLst/>
              <a:rect l="l" t="t" r="r" b="b"/>
              <a:pathLst>
                <a:path w="1286" h="2028" extrusionOk="0">
                  <a:moveTo>
                    <a:pt x="624" y="332"/>
                  </a:moveTo>
                  <a:cubicBezTo>
                    <a:pt x="654" y="332"/>
                    <a:pt x="685" y="338"/>
                    <a:pt x="714" y="351"/>
                  </a:cubicBezTo>
                  <a:cubicBezTo>
                    <a:pt x="834" y="374"/>
                    <a:pt x="929" y="494"/>
                    <a:pt x="929" y="636"/>
                  </a:cubicBezTo>
                  <a:lnTo>
                    <a:pt x="929" y="1375"/>
                  </a:lnTo>
                  <a:cubicBezTo>
                    <a:pt x="929" y="1494"/>
                    <a:pt x="834" y="1613"/>
                    <a:pt x="714" y="1684"/>
                  </a:cubicBezTo>
                  <a:cubicBezTo>
                    <a:pt x="692" y="1691"/>
                    <a:pt x="670" y="1694"/>
                    <a:pt x="647" y="1694"/>
                  </a:cubicBezTo>
                  <a:cubicBezTo>
                    <a:pt x="501" y="1694"/>
                    <a:pt x="357" y="1567"/>
                    <a:pt x="357" y="1422"/>
                  </a:cubicBezTo>
                  <a:lnTo>
                    <a:pt x="357" y="613"/>
                  </a:lnTo>
                  <a:cubicBezTo>
                    <a:pt x="357" y="456"/>
                    <a:pt x="486" y="332"/>
                    <a:pt x="624" y="332"/>
                  </a:cubicBezTo>
                  <a:close/>
                  <a:moveTo>
                    <a:pt x="639" y="1"/>
                  </a:moveTo>
                  <a:cubicBezTo>
                    <a:pt x="278" y="1"/>
                    <a:pt x="0" y="300"/>
                    <a:pt x="0" y="636"/>
                  </a:cubicBezTo>
                  <a:lnTo>
                    <a:pt x="0" y="1375"/>
                  </a:lnTo>
                  <a:cubicBezTo>
                    <a:pt x="0" y="1740"/>
                    <a:pt x="291" y="2028"/>
                    <a:pt x="663" y="2028"/>
                  </a:cubicBezTo>
                  <a:cubicBezTo>
                    <a:pt x="703" y="2028"/>
                    <a:pt x="744" y="2025"/>
                    <a:pt x="786" y="2018"/>
                  </a:cubicBezTo>
                  <a:cubicBezTo>
                    <a:pt x="1072" y="1922"/>
                    <a:pt x="1286" y="1660"/>
                    <a:pt x="1286" y="1351"/>
                  </a:cubicBezTo>
                  <a:lnTo>
                    <a:pt x="1286" y="636"/>
                  </a:lnTo>
                  <a:cubicBezTo>
                    <a:pt x="1286" y="351"/>
                    <a:pt x="1072" y="65"/>
                    <a:pt x="786" y="17"/>
                  </a:cubicBezTo>
                  <a:cubicBezTo>
                    <a:pt x="736" y="6"/>
                    <a:pt x="686" y="1"/>
                    <a:pt x="6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06"/>
            <p:cNvSpPr/>
            <p:nvPr/>
          </p:nvSpPr>
          <p:spPr>
            <a:xfrm>
              <a:off x="4436442" y="3713639"/>
              <a:ext cx="34824" cy="56827"/>
            </a:xfrm>
            <a:custGeom>
              <a:avLst/>
              <a:gdLst/>
              <a:ahLst/>
              <a:cxnLst/>
              <a:rect l="l" t="t" r="r" b="b"/>
              <a:pathLst>
                <a:path w="1168" h="1906" extrusionOk="0">
                  <a:moveTo>
                    <a:pt x="548" y="1"/>
                  </a:moveTo>
                  <a:cubicBezTo>
                    <a:pt x="286" y="1"/>
                    <a:pt x="72" y="167"/>
                    <a:pt x="24" y="429"/>
                  </a:cubicBezTo>
                  <a:cubicBezTo>
                    <a:pt x="1" y="525"/>
                    <a:pt x="48" y="620"/>
                    <a:pt x="120" y="644"/>
                  </a:cubicBezTo>
                  <a:cubicBezTo>
                    <a:pt x="140" y="648"/>
                    <a:pt x="159" y="650"/>
                    <a:pt x="177" y="650"/>
                  </a:cubicBezTo>
                  <a:cubicBezTo>
                    <a:pt x="262" y="650"/>
                    <a:pt x="318" y="603"/>
                    <a:pt x="358" y="525"/>
                  </a:cubicBezTo>
                  <a:cubicBezTo>
                    <a:pt x="382" y="429"/>
                    <a:pt x="477" y="358"/>
                    <a:pt x="548" y="358"/>
                  </a:cubicBezTo>
                  <a:cubicBezTo>
                    <a:pt x="667" y="358"/>
                    <a:pt x="763" y="429"/>
                    <a:pt x="763" y="548"/>
                  </a:cubicBezTo>
                  <a:lnTo>
                    <a:pt x="763" y="596"/>
                  </a:lnTo>
                  <a:cubicBezTo>
                    <a:pt x="739" y="644"/>
                    <a:pt x="715" y="739"/>
                    <a:pt x="644" y="858"/>
                  </a:cubicBezTo>
                  <a:cubicBezTo>
                    <a:pt x="405" y="1191"/>
                    <a:pt x="262" y="1382"/>
                    <a:pt x="191" y="1477"/>
                  </a:cubicBezTo>
                  <a:cubicBezTo>
                    <a:pt x="120" y="1596"/>
                    <a:pt x="48" y="1668"/>
                    <a:pt x="72" y="1739"/>
                  </a:cubicBezTo>
                  <a:cubicBezTo>
                    <a:pt x="120" y="1811"/>
                    <a:pt x="143" y="1834"/>
                    <a:pt x="191" y="1858"/>
                  </a:cubicBezTo>
                  <a:cubicBezTo>
                    <a:pt x="239" y="1858"/>
                    <a:pt x="262" y="1906"/>
                    <a:pt x="524" y="1906"/>
                  </a:cubicBezTo>
                  <a:lnTo>
                    <a:pt x="1001" y="1906"/>
                  </a:lnTo>
                  <a:cubicBezTo>
                    <a:pt x="1096" y="1906"/>
                    <a:pt x="1167" y="1834"/>
                    <a:pt x="1167" y="1739"/>
                  </a:cubicBezTo>
                  <a:cubicBezTo>
                    <a:pt x="1167" y="1620"/>
                    <a:pt x="1120" y="1549"/>
                    <a:pt x="1001" y="1549"/>
                  </a:cubicBezTo>
                  <a:lnTo>
                    <a:pt x="548" y="1549"/>
                  </a:lnTo>
                  <a:cubicBezTo>
                    <a:pt x="644" y="1429"/>
                    <a:pt x="763" y="1263"/>
                    <a:pt x="905" y="1072"/>
                  </a:cubicBezTo>
                  <a:cubicBezTo>
                    <a:pt x="977" y="906"/>
                    <a:pt x="1072" y="763"/>
                    <a:pt x="1096" y="644"/>
                  </a:cubicBezTo>
                  <a:cubicBezTo>
                    <a:pt x="1120" y="548"/>
                    <a:pt x="1096" y="429"/>
                    <a:pt x="1072" y="358"/>
                  </a:cubicBezTo>
                  <a:cubicBezTo>
                    <a:pt x="1025" y="286"/>
                    <a:pt x="1001" y="239"/>
                    <a:pt x="953" y="167"/>
                  </a:cubicBezTo>
                  <a:cubicBezTo>
                    <a:pt x="858" y="48"/>
                    <a:pt x="715" y="1"/>
                    <a:pt x="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06"/>
            <p:cNvSpPr/>
            <p:nvPr/>
          </p:nvSpPr>
          <p:spPr>
            <a:xfrm>
              <a:off x="4392435" y="3712238"/>
              <a:ext cx="36941" cy="56947"/>
            </a:xfrm>
            <a:custGeom>
              <a:avLst/>
              <a:gdLst/>
              <a:ahLst/>
              <a:cxnLst/>
              <a:rect l="l" t="t" r="r" b="b"/>
              <a:pathLst>
                <a:path w="1239" h="1910" extrusionOk="0">
                  <a:moveTo>
                    <a:pt x="595" y="357"/>
                  </a:moveTo>
                  <a:cubicBezTo>
                    <a:pt x="762" y="357"/>
                    <a:pt x="881" y="476"/>
                    <a:pt x="881" y="643"/>
                  </a:cubicBezTo>
                  <a:lnTo>
                    <a:pt x="881" y="1310"/>
                  </a:lnTo>
                  <a:cubicBezTo>
                    <a:pt x="881" y="1429"/>
                    <a:pt x="786" y="1548"/>
                    <a:pt x="643" y="1596"/>
                  </a:cubicBezTo>
                  <a:cubicBezTo>
                    <a:pt x="476" y="1596"/>
                    <a:pt x="357" y="1476"/>
                    <a:pt x="357" y="1310"/>
                  </a:cubicBezTo>
                  <a:lnTo>
                    <a:pt x="357" y="643"/>
                  </a:lnTo>
                  <a:cubicBezTo>
                    <a:pt x="357" y="524"/>
                    <a:pt x="453" y="405"/>
                    <a:pt x="595" y="357"/>
                  </a:cubicBezTo>
                  <a:close/>
                  <a:moveTo>
                    <a:pt x="643" y="0"/>
                  </a:moveTo>
                  <a:cubicBezTo>
                    <a:pt x="310" y="0"/>
                    <a:pt x="0" y="286"/>
                    <a:pt x="0" y="595"/>
                  </a:cubicBezTo>
                  <a:lnTo>
                    <a:pt x="0" y="1286"/>
                  </a:lnTo>
                  <a:cubicBezTo>
                    <a:pt x="0" y="1619"/>
                    <a:pt x="286" y="1881"/>
                    <a:pt x="595" y="1905"/>
                  </a:cubicBezTo>
                  <a:cubicBezTo>
                    <a:pt x="618" y="1908"/>
                    <a:pt x="641" y="1910"/>
                    <a:pt x="664" y="1910"/>
                  </a:cubicBezTo>
                  <a:cubicBezTo>
                    <a:pt x="970" y="1910"/>
                    <a:pt x="1238" y="1620"/>
                    <a:pt x="1238" y="1310"/>
                  </a:cubicBezTo>
                  <a:lnTo>
                    <a:pt x="1238" y="643"/>
                  </a:lnTo>
                  <a:cubicBezTo>
                    <a:pt x="1238" y="310"/>
                    <a:pt x="953" y="48"/>
                    <a:pt x="6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06"/>
            <p:cNvSpPr/>
            <p:nvPr/>
          </p:nvSpPr>
          <p:spPr>
            <a:xfrm>
              <a:off x="4437158" y="3821571"/>
              <a:ext cx="33393" cy="56112"/>
            </a:xfrm>
            <a:custGeom>
              <a:avLst/>
              <a:gdLst/>
              <a:ahLst/>
              <a:cxnLst/>
              <a:rect l="l" t="t" r="r" b="b"/>
              <a:pathLst>
                <a:path w="1120" h="1882" extrusionOk="0">
                  <a:moveTo>
                    <a:pt x="572" y="0"/>
                  </a:moveTo>
                  <a:cubicBezTo>
                    <a:pt x="286" y="0"/>
                    <a:pt x="48" y="191"/>
                    <a:pt x="24" y="453"/>
                  </a:cubicBezTo>
                  <a:cubicBezTo>
                    <a:pt x="0" y="548"/>
                    <a:pt x="48" y="620"/>
                    <a:pt x="167" y="667"/>
                  </a:cubicBezTo>
                  <a:cubicBezTo>
                    <a:pt x="179" y="670"/>
                    <a:pt x="192" y="672"/>
                    <a:pt x="204" y="672"/>
                  </a:cubicBezTo>
                  <a:cubicBezTo>
                    <a:pt x="286" y="672"/>
                    <a:pt x="361" y="604"/>
                    <a:pt x="381" y="501"/>
                  </a:cubicBezTo>
                  <a:cubicBezTo>
                    <a:pt x="405" y="429"/>
                    <a:pt x="500" y="334"/>
                    <a:pt x="596" y="334"/>
                  </a:cubicBezTo>
                  <a:cubicBezTo>
                    <a:pt x="715" y="334"/>
                    <a:pt x="810" y="429"/>
                    <a:pt x="810" y="548"/>
                  </a:cubicBezTo>
                  <a:cubicBezTo>
                    <a:pt x="810" y="667"/>
                    <a:pt x="715" y="739"/>
                    <a:pt x="596" y="739"/>
                  </a:cubicBezTo>
                  <a:cubicBezTo>
                    <a:pt x="500" y="739"/>
                    <a:pt x="405" y="834"/>
                    <a:pt x="405" y="929"/>
                  </a:cubicBezTo>
                  <a:cubicBezTo>
                    <a:pt x="405" y="1024"/>
                    <a:pt x="500" y="1096"/>
                    <a:pt x="596" y="1096"/>
                  </a:cubicBezTo>
                  <a:cubicBezTo>
                    <a:pt x="715" y="1096"/>
                    <a:pt x="810" y="1191"/>
                    <a:pt x="810" y="1310"/>
                  </a:cubicBezTo>
                  <a:cubicBezTo>
                    <a:pt x="810" y="1429"/>
                    <a:pt x="715" y="1525"/>
                    <a:pt x="596" y="1525"/>
                  </a:cubicBezTo>
                  <a:cubicBezTo>
                    <a:pt x="500" y="1525"/>
                    <a:pt x="405" y="1429"/>
                    <a:pt x="381" y="1334"/>
                  </a:cubicBezTo>
                  <a:lnTo>
                    <a:pt x="381" y="1310"/>
                  </a:lnTo>
                  <a:cubicBezTo>
                    <a:pt x="381" y="1215"/>
                    <a:pt x="286" y="1144"/>
                    <a:pt x="215" y="1144"/>
                  </a:cubicBezTo>
                  <a:cubicBezTo>
                    <a:pt x="119" y="1144"/>
                    <a:pt x="24" y="1215"/>
                    <a:pt x="24" y="1310"/>
                  </a:cubicBezTo>
                  <a:lnTo>
                    <a:pt x="24" y="1405"/>
                  </a:lnTo>
                  <a:cubicBezTo>
                    <a:pt x="48" y="1667"/>
                    <a:pt x="286" y="1882"/>
                    <a:pt x="572" y="1882"/>
                  </a:cubicBezTo>
                  <a:cubicBezTo>
                    <a:pt x="858" y="1882"/>
                    <a:pt x="1120" y="1644"/>
                    <a:pt x="1120" y="1310"/>
                  </a:cubicBezTo>
                  <a:cubicBezTo>
                    <a:pt x="1120" y="1167"/>
                    <a:pt x="1072" y="1048"/>
                    <a:pt x="977" y="929"/>
                  </a:cubicBezTo>
                  <a:cubicBezTo>
                    <a:pt x="1072" y="834"/>
                    <a:pt x="1120" y="691"/>
                    <a:pt x="1120" y="548"/>
                  </a:cubicBezTo>
                  <a:cubicBezTo>
                    <a:pt x="1120" y="239"/>
                    <a:pt x="858" y="0"/>
                    <a:pt x="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06"/>
            <p:cNvSpPr/>
            <p:nvPr/>
          </p:nvSpPr>
          <p:spPr>
            <a:xfrm>
              <a:off x="4392435" y="3820855"/>
              <a:ext cx="36225" cy="56827"/>
            </a:xfrm>
            <a:custGeom>
              <a:avLst/>
              <a:gdLst/>
              <a:ahLst/>
              <a:cxnLst/>
              <a:rect l="l" t="t" r="r" b="b"/>
              <a:pathLst>
                <a:path w="1215" h="1906" extrusionOk="0">
                  <a:moveTo>
                    <a:pt x="595" y="334"/>
                  </a:moveTo>
                  <a:cubicBezTo>
                    <a:pt x="762" y="334"/>
                    <a:pt x="881" y="453"/>
                    <a:pt x="881" y="596"/>
                  </a:cubicBezTo>
                  <a:lnTo>
                    <a:pt x="881" y="1287"/>
                  </a:lnTo>
                  <a:cubicBezTo>
                    <a:pt x="881" y="1406"/>
                    <a:pt x="786" y="1501"/>
                    <a:pt x="643" y="1549"/>
                  </a:cubicBezTo>
                  <a:cubicBezTo>
                    <a:pt x="476" y="1549"/>
                    <a:pt x="357" y="1429"/>
                    <a:pt x="357" y="1287"/>
                  </a:cubicBezTo>
                  <a:lnTo>
                    <a:pt x="357" y="596"/>
                  </a:lnTo>
                  <a:cubicBezTo>
                    <a:pt x="357" y="477"/>
                    <a:pt x="453" y="358"/>
                    <a:pt x="595" y="334"/>
                  </a:cubicBezTo>
                  <a:close/>
                  <a:moveTo>
                    <a:pt x="619" y="1"/>
                  </a:moveTo>
                  <a:cubicBezTo>
                    <a:pt x="310" y="1"/>
                    <a:pt x="0" y="263"/>
                    <a:pt x="0" y="596"/>
                  </a:cubicBezTo>
                  <a:lnTo>
                    <a:pt x="0" y="1287"/>
                  </a:lnTo>
                  <a:cubicBezTo>
                    <a:pt x="0" y="1596"/>
                    <a:pt x="286" y="1882"/>
                    <a:pt x="595" y="1906"/>
                  </a:cubicBezTo>
                  <a:cubicBezTo>
                    <a:pt x="929" y="1906"/>
                    <a:pt x="1215" y="1644"/>
                    <a:pt x="1215" y="1310"/>
                  </a:cubicBezTo>
                  <a:lnTo>
                    <a:pt x="1215" y="620"/>
                  </a:lnTo>
                  <a:cubicBezTo>
                    <a:pt x="1215" y="286"/>
                    <a:pt x="953" y="24"/>
                    <a:pt x="6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06"/>
            <p:cNvSpPr/>
            <p:nvPr/>
          </p:nvSpPr>
          <p:spPr>
            <a:xfrm>
              <a:off x="4490408" y="3835048"/>
              <a:ext cx="196719" cy="10704"/>
            </a:xfrm>
            <a:custGeom>
              <a:avLst/>
              <a:gdLst/>
              <a:ahLst/>
              <a:cxnLst/>
              <a:rect l="l" t="t" r="r" b="b"/>
              <a:pathLst>
                <a:path w="6598" h="359" extrusionOk="0">
                  <a:moveTo>
                    <a:pt x="167" y="1"/>
                  </a:moveTo>
                  <a:cubicBezTo>
                    <a:pt x="96" y="1"/>
                    <a:pt x="0" y="49"/>
                    <a:pt x="0" y="144"/>
                  </a:cubicBezTo>
                  <a:cubicBezTo>
                    <a:pt x="0" y="263"/>
                    <a:pt x="96" y="358"/>
                    <a:pt x="167" y="358"/>
                  </a:cubicBezTo>
                  <a:lnTo>
                    <a:pt x="6430" y="358"/>
                  </a:lnTo>
                  <a:cubicBezTo>
                    <a:pt x="6526" y="358"/>
                    <a:pt x="6597" y="287"/>
                    <a:pt x="6597" y="215"/>
                  </a:cubicBezTo>
                  <a:cubicBezTo>
                    <a:pt x="6597" y="96"/>
                    <a:pt x="6549" y="1"/>
                    <a:pt x="64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06"/>
            <p:cNvSpPr/>
            <p:nvPr/>
          </p:nvSpPr>
          <p:spPr>
            <a:xfrm>
              <a:off x="4490408" y="3859914"/>
              <a:ext cx="143440" cy="10674"/>
            </a:xfrm>
            <a:custGeom>
              <a:avLst/>
              <a:gdLst/>
              <a:ahLst/>
              <a:cxnLst/>
              <a:rect l="l" t="t" r="r" b="b"/>
              <a:pathLst>
                <a:path w="4811" h="358" extrusionOk="0">
                  <a:moveTo>
                    <a:pt x="167" y="0"/>
                  </a:moveTo>
                  <a:cubicBezTo>
                    <a:pt x="96" y="0"/>
                    <a:pt x="0" y="48"/>
                    <a:pt x="0" y="143"/>
                  </a:cubicBezTo>
                  <a:cubicBezTo>
                    <a:pt x="0" y="262"/>
                    <a:pt x="96" y="358"/>
                    <a:pt x="167" y="358"/>
                  </a:cubicBezTo>
                  <a:lnTo>
                    <a:pt x="4644" y="358"/>
                  </a:lnTo>
                  <a:cubicBezTo>
                    <a:pt x="4740" y="358"/>
                    <a:pt x="4811" y="286"/>
                    <a:pt x="4811" y="215"/>
                  </a:cubicBezTo>
                  <a:cubicBezTo>
                    <a:pt x="4811" y="96"/>
                    <a:pt x="4763" y="0"/>
                    <a:pt x="4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06"/>
            <p:cNvSpPr/>
            <p:nvPr/>
          </p:nvSpPr>
          <p:spPr>
            <a:xfrm>
              <a:off x="4366853" y="3573060"/>
              <a:ext cx="348657" cy="354321"/>
            </a:xfrm>
            <a:custGeom>
              <a:avLst/>
              <a:gdLst/>
              <a:ahLst/>
              <a:cxnLst/>
              <a:rect l="l" t="t" r="r" b="b"/>
              <a:pathLst>
                <a:path w="11694" h="11884" extrusionOk="0">
                  <a:moveTo>
                    <a:pt x="11289" y="334"/>
                  </a:moveTo>
                  <a:lnTo>
                    <a:pt x="11336" y="3644"/>
                  </a:lnTo>
                  <a:lnTo>
                    <a:pt x="6550" y="3644"/>
                  </a:lnTo>
                  <a:cubicBezTo>
                    <a:pt x="6526" y="3644"/>
                    <a:pt x="6454" y="3668"/>
                    <a:pt x="6431" y="3692"/>
                  </a:cubicBezTo>
                  <a:lnTo>
                    <a:pt x="5835" y="4263"/>
                  </a:lnTo>
                  <a:lnTo>
                    <a:pt x="5240" y="3692"/>
                  </a:lnTo>
                  <a:cubicBezTo>
                    <a:pt x="5216" y="3668"/>
                    <a:pt x="5145" y="3644"/>
                    <a:pt x="5121" y="3644"/>
                  </a:cubicBezTo>
                  <a:lnTo>
                    <a:pt x="334" y="3644"/>
                  </a:lnTo>
                  <a:lnTo>
                    <a:pt x="334" y="334"/>
                  </a:lnTo>
                  <a:close/>
                  <a:moveTo>
                    <a:pt x="239" y="0"/>
                  </a:moveTo>
                  <a:cubicBezTo>
                    <a:pt x="144" y="0"/>
                    <a:pt x="72" y="96"/>
                    <a:pt x="72" y="191"/>
                  </a:cubicBezTo>
                  <a:lnTo>
                    <a:pt x="72" y="4620"/>
                  </a:lnTo>
                  <a:cubicBezTo>
                    <a:pt x="72" y="4644"/>
                    <a:pt x="96" y="4716"/>
                    <a:pt x="120" y="4716"/>
                  </a:cubicBezTo>
                  <a:cubicBezTo>
                    <a:pt x="159" y="4735"/>
                    <a:pt x="200" y="4744"/>
                    <a:pt x="239" y="4744"/>
                  </a:cubicBezTo>
                  <a:cubicBezTo>
                    <a:pt x="342" y="4744"/>
                    <a:pt x="429" y="4683"/>
                    <a:pt x="429" y="4597"/>
                  </a:cubicBezTo>
                  <a:lnTo>
                    <a:pt x="429" y="4001"/>
                  </a:lnTo>
                  <a:lnTo>
                    <a:pt x="5121" y="4001"/>
                  </a:lnTo>
                  <a:lnTo>
                    <a:pt x="5716" y="4549"/>
                  </a:lnTo>
                  <a:cubicBezTo>
                    <a:pt x="5788" y="4620"/>
                    <a:pt x="5835" y="4620"/>
                    <a:pt x="5907" y="4620"/>
                  </a:cubicBezTo>
                  <a:cubicBezTo>
                    <a:pt x="5954" y="4620"/>
                    <a:pt x="6026" y="4597"/>
                    <a:pt x="6073" y="4549"/>
                  </a:cubicBezTo>
                  <a:lnTo>
                    <a:pt x="6669" y="4001"/>
                  </a:lnTo>
                  <a:lnTo>
                    <a:pt x="11384" y="4001"/>
                  </a:lnTo>
                  <a:lnTo>
                    <a:pt x="11384" y="7264"/>
                  </a:lnTo>
                  <a:lnTo>
                    <a:pt x="6574" y="7264"/>
                  </a:lnTo>
                  <a:cubicBezTo>
                    <a:pt x="6526" y="7264"/>
                    <a:pt x="6502" y="7288"/>
                    <a:pt x="6454" y="7335"/>
                  </a:cubicBezTo>
                  <a:lnTo>
                    <a:pt x="5859" y="7883"/>
                  </a:lnTo>
                  <a:lnTo>
                    <a:pt x="5264" y="7335"/>
                  </a:lnTo>
                  <a:cubicBezTo>
                    <a:pt x="5240" y="7288"/>
                    <a:pt x="5192" y="7264"/>
                    <a:pt x="5145" y="7264"/>
                  </a:cubicBezTo>
                  <a:lnTo>
                    <a:pt x="358" y="7264"/>
                  </a:lnTo>
                  <a:lnTo>
                    <a:pt x="358" y="5430"/>
                  </a:lnTo>
                  <a:cubicBezTo>
                    <a:pt x="358" y="5335"/>
                    <a:pt x="286" y="5240"/>
                    <a:pt x="215" y="5240"/>
                  </a:cubicBezTo>
                  <a:cubicBezTo>
                    <a:pt x="96" y="5240"/>
                    <a:pt x="1" y="5311"/>
                    <a:pt x="1" y="5430"/>
                  </a:cubicBezTo>
                  <a:lnTo>
                    <a:pt x="1" y="10979"/>
                  </a:lnTo>
                  <a:cubicBezTo>
                    <a:pt x="1" y="11146"/>
                    <a:pt x="120" y="11265"/>
                    <a:pt x="263" y="11265"/>
                  </a:cubicBezTo>
                  <a:lnTo>
                    <a:pt x="5049" y="11265"/>
                  </a:lnTo>
                  <a:lnTo>
                    <a:pt x="5645" y="11812"/>
                  </a:lnTo>
                  <a:cubicBezTo>
                    <a:pt x="5716" y="11884"/>
                    <a:pt x="5788" y="11884"/>
                    <a:pt x="5835" y="11884"/>
                  </a:cubicBezTo>
                  <a:cubicBezTo>
                    <a:pt x="5883" y="11884"/>
                    <a:pt x="5954" y="11860"/>
                    <a:pt x="6002" y="11812"/>
                  </a:cubicBezTo>
                  <a:lnTo>
                    <a:pt x="6597" y="11265"/>
                  </a:lnTo>
                  <a:lnTo>
                    <a:pt x="7859" y="11265"/>
                  </a:lnTo>
                  <a:cubicBezTo>
                    <a:pt x="7955" y="11265"/>
                    <a:pt x="8026" y="11193"/>
                    <a:pt x="8026" y="11098"/>
                  </a:cubicBezTo>
                  <a:cubicBezTo>
                    <a:pt x="8026" y="10979"/>
                    <a:pt x="7979" y="10907"/>
                    <a:pt x="7859" y="10907"/>
                  </a:cubicBezTo>
                  <a:lnTo>
                    <a:pt x="6550" y="10907"/>
                  </a:lnTo>
                  <a:cubicBezTo>
                    <a:pt x="6526" y="10907"/>
                    <a:pt x="6454" y="10931"/>
                    <a:pt x="6431" y="10955"/>
                  </a:cubicBezTo>
                  <a:lnTo>
                    <a:pt x="5835" y="11527"/>
                  </a:lnTo>
                  <a:lnTo>
                    <a:pt x="5240" y="10955"/>
                  </a:lnTo>
                  <a:cubicBezTo>
                    <a:pt x="5216" y="10931"/>
                    <a:pt x="5145" y="10907"/>
                    <a:pt x="5121" y="10907"/>
                  </a:cubicBezTo>
                  <a:lnTo>
                    <a:pt x="334" y="10907"/>
                  </a:lnTo>
                  <a:lnTo>
                    <a:pt x="334" y="7597"/>
                  </a:lnTo>
                  <a:lnTo>
                    <a:pt x="5026" y="7597"/>
                  </a:lnTo>
                  <a:lnTo>
                    <a:pt x="5621" y="8145"/>
                  </a:lnTo>
                  <a:cubicBezTo>
                    <a:pt x="5692" y="8216"/>
                    <a:pt x="5740" y="8216"/>
                    <a:pt x="5811" y="8216"/>
                  </a:cubicBezTo>
                  <a:cubicBezTo>
                    <a:pt x="5859" y="8216"/>
                    <a:pt x="5931" y="8193"/>
                    <a:pt x="5978" y="8145"/>
                  </a:cubicBezTo>
                  <a:lnTo>
                    <a:pt x="6574" y="7597"/>
                  </a:lnTo>
                  <a:lnTo>
                    <a:pt x="11289" y="7597"/>
                  </a:lnTo>
                  <a:lnTo>
                    <a:pt x="11289" y="10907"/>
                  </a:lnTo>
                  <a:lnTo>
                    <a:pt x="8669" y="10907"/>
                  </a:lnTo>
                  <a:cubicBezTo>
                    <a:pt x="8574" y="10907"/>
                    <a:pt x="8479" y="10955"/>
                    <a:pt x="8479" y="11050"/>
                  </a:cubicBezTo>
                  <a:cubicBezTo>
                    <a:pt x="8479" y="11169"/>
                    <a:pt x="8550" y="11265"/>
                    <a:pt x="8669" y="11265"/>
                  </a:cubicBezTo>
                  <a:lnTo>
                    <a:pt x="11360" y="11265"/>
                  </a:lnTo>
                  <a:cubicBezTo>
                    <a:pt x="11527" y="11265"/>
                    <a:pt x="11646" y="11146"/>
                    <a:pt x="11646" y="10979"/>
                  </a:cubicBezTo>
                  <a:lnTo>
                    <a:pt x="11646" y="262"/>
                  </a:lnTo>
                  <a:cubicBezTo>
                    <a:pt x="11694" y="119"/>
                    <a:pt x="11575" y="0"/>
                    <a:pt x="114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9" name="Google Shape;12099;p106"/>
          <p:cNvGrpSpPr/>
          <p:nvPr/>
        </p:nvGrpSpPr>
        <p:grpSpPr>
          <a:xfrm>
            <a:off x="3253852" y="3573060"/>
            <a:ext cx="354321" cy="355753"/>
            <a:chOff x="3672939" y="3573060"/>
            <a:chExt cx="354321" cy="355753"/>
          </a:xfrm>
        </p:grpSpPr>
        <p:sp>
          <p:nvSpPr>
            <p:cNvPr id="12100" name="Google Shape;12100;p106"/>
            <p:cNvSpPr/>
            <p:nvPr/>
          </p:nvSpPr>
          <p:spPr>
            <a:xfrm>
              <a:off x="3677888" y="3896825"/>
              <a:ext cx="343678" cy="24180"/>
            </a:xfrm>
            <a:custGeom>
              <a:avLst/>
              <a:gdLst/>
              <a:ahLst/>
              <a:cxnLst/>
              <a:rect l="l" t="t" r="r" b="b"/>
              <a:pathLst>
                <a:path w="11527" h="811" extrusionOk="0">
                  <a:moveTo>
                    <a:pt x="144" y="1"/>
                  </a:moveTo>
                  <a:cubicBezTo>
                    <a:pt x="72" y="1"/>
                    <a:pt x="1" y="72"/>
                    <a:pt x="1" y="120"/>
                  </a:cubicBezTo>
                  <a:lnTo>
                    <a:pt x="1" y="691"/>
                  </a:lnTo>
                  <a:cubicBezTo>
                    <a:pt x="1" y="739"/>
                    <a:pt x="72" y="810"/>
                    <a:pt x="144" y="810"/>
                  </a:cubicBezTo>
                  <a:lnTo>
                    <a:pt x="11408" y="810"/>
                  </a:lnTo>
                  <a:cubicBezTo>
                    <a:pt x="11479" y="810"/>
                    <a:pt x="11503" y="787"/>
                    <a:pt x="11527" y="691"/>
                  </a:cubicBezTo>
                  <a:lnTo>
                    <a:pt x="11527" y="120"/>
                  </a:lnTo>
                  <a:cubicBezTo>
                    <a:pt x="11527" y="72"/>
                    <a:pt x="11479" y="1"/>
                    <a:pt x="11408" y="1"/>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06"/>
            <p:cNvSpPr/>
            <p:nvPr/>
          </p:nvSpPr>
          <p:spPr>
            <a:xfrm>
              <a:off x="4003084" y="3896825"/>
              <a:ext cx="17800" cy="24180"/>
            </a:xfrm>
            <a:custGeom>
              <a:avLst/>
              <a:gdLst/>
              <a:ahLst/>
              <a:cxnLst/>
              <a:rect l="l" t="t" r="r" b="b"/>
              <a:pathLst>
                <a:path w="597" h="811" extrusionOk="0">
                  <a:moveTo>
                    <a:pt x="1" y="1"/>
                  </a:moveTo>
                  <a:cubicBezTo>
                    <a:pt x="72" y="1"/>
                    <a:pt x="120" y="72"/>
                    <a:pt x="120" y="120"/>
                  </a:cubicBezTo>
                  <a:lnTo>
                    <a:pt x="120" y="691"/>
                  </a:lnTo>
                  <a:cubicBezTo>
                    <a:pt x="120" y="739"/>
                    <a:pt x="72" y="810"/>
                    <a:pt x="1" y="810"/>
                  </a:cubicBezTo>
                  <a:lnTo>
                    <a:pt x="477" y="810"/>
                  </a:lnTo>
                  <a:cubicBezTo>
                    <a:pt x="549" y="810"/>
                    <a:pt x="596" y="763"/>
                    <a:pt x="596" y="691"/>
                  </a:cubicBezTo>
                  <a:lnTo>
                    <a:pt x="596" y="120"/>
                  </a:lnTo>
                  <a:cubicBezTo>
                    <a:pt x="596" y="72"/>
                    <a:pt x="572"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06"/>
            <p:cNvSpPr/>
            <p:nvPr/>
          </p:nvSpPr>
          <p:spPr>
            <a:xfrm>
              <a:off x="3943454" y="3681677"/>
              <a:ext cx="55396" cy="215175"/>
            </a:xfrm>
            <a:custGeom>
              <a:avLst/>
              <a:gdLst/>
              <a:ahLst/>
              <a:cxnLst/>
              <a:rect l="l" t="t" r="r" b="b"/>
              <a:pathLst>
                <a:path w="1858" h="7217" extrusionOk="0">
                  <a:moveTo>
                    <a:pt x="72" y="1"/>
                  </a:moveTo>
                  <a:cubicBezTo>
                    <a:pt x="24" y="1"/>
                    <a:pt x="0" y="25"/>
                    <a:pt x="0" y="49"/>
                  </a:cubicBezTo>
                  <a:lnTo>
                    <a:pt x="0" y="7217"/>
                  </a:lnTo>
                  <a:lnTo>
                    <a:pt x="1858" y="7217"/>
                  </a:lnTo>
                  <a:lnTo>
                    <a:pt x="1858" y="49"/>
                  </a:lnTo>
                  <a:cubicBezTo>
                    <a:pt x="1858" y="25"/>
                    <a:pt x="1810" y="1"/>
                    <a:pt x="1787"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06"/>
            <p:cNvSpPr/>
            <p:nvPr/>
          </p:nvSpPr>
          <p:spPr>
            <a:xfrm>
              <a:off x="3832689" y="3644050"/>
              <a:ext cx="55396" cy="252801"/>
            </a:xfrm>
            <a:custGeom>
              <a:avLst/>
              <a:gdLst/>
              <a:ahLst/>
              <a:cxnLst/>
              <a:rect l="l" t="t" r="r" b="b"/>
              <a:pathLst>
                <a:path w="1858" h="8479" extrusionOk="0">
                  <a:moveTo>
                    <a:pt x="0" y="1"/>
                  </a:moveTo>
                  <a:lnTo>
                    <a:pt x="0" y="8479"/>
                  </a:lnTo>
                  <a:lnTo>
                    <a:pt x="1858" y="8479"/>
                  </a:lnTo>
                  <a:lnTo>
                    <a:pt x="1858" y="72"/>
                  </a:lnTo>
                  <a:cubicBezTo>
                    <a:pt x="1858" y="25"/>
                    <a:pt x="1810" y="1"/>
                    <a:pt x="1786"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06"/>
            <p:cNvSpPr/>
            <p:nvPr/>
          </p:nvSpPr>
          <p:spPr>
            <a:xfrm>
              <a:off x="3871748" y="3644498"/>
              <a:ext cx="16339" cy="253785"/>
            </a:xfrm>
            <a:custGeom>
              <a:avLst/>
              <a:gdLst/>
              <a:ahLst/>
              <a:cxnLst/>
              <a:rect l="l" t="t" r="r" b="b"/>
              <a:pathLst>
                <a:path w="548" h="8512" extrusionOk="0">
                  <a:moveTo>
                    <a:pt x="498" y="1"/>
                  </a:moveTo>
                  <a:cubicBezTo>
                    <a:pt x="490" y="1"/>
                    <a:pt x="482" y="4"/>
                    <a:pt x="476" y="10"/>
                  </a:cubicBezTo>
                  <a:lnTo>
                    <a:pt x="0" y="10"/>
                  </a:lnTo>
                  <a:cubicBezTo>
                    <a:pt x="24" y="10"/>
                    <a:pt x="72" y="57"/>
                    <a:pt x="72" y="81"/>
                  </a:cubicBezTo>
                  <a:lnTo>
                    <a:pt x="72" y="8511"/>
                  </a:lnTo>
                  <a:lnTo>
                    <a:pt x="548" y="8511"/>
                  </a:lnTo>
                  <a:lnTo>
                    <a:pt x="548" y="81"/>
                  </a:lnTo>
                  <a:cubicBezTo>
                    <a:pt x="548" y="27"/>
                    <a:pt x="521" y="1"/>
                    <a:pt x="498"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06"/>
            <p:cNvSpPr/>
            <p:nvPr/>
          </p:nvSpPr>
          <p:spPr>
            <a:xfrm>
              <a:off x="3778008" y="3607139"/>
              <a:ext cx="54711" cy="289712"/>
            </a:xfrm>
            <a:custGeom>
              <a:avLst/>
              <a:gdLst/>
              <a:ahLst/>
              <a:cxnLst/>
              <a:rect l="l" t="t" r="r" b="b"/>
              <a:pathLst>
                <a:path w="1835" h="9717" extrusionOk="0">
                  <a:moveTo>
                    <a:pt x="48" y="0"/>
                  </a:moveTo>
                  <a:cubicBezTo>
                    <a:pt x="24" y="0"/>
                    <a:pt x="1" y="24"/>
                    <a:pt x="1" y="48"/>
                  </a:cubicBezTo>
                  <a:lnTo>
                    <a:pt x="1" y="9717"/>
                  </a:lnTo>
                  <a:lnTo>
                    <a:pt x="1834" y="9717"/>
                  </a:lnTo>
                  <a:lnTo>
                    <a:pt x="1834" y="48"/>
                  </a:lnTo>
                  <a:cubicBezTo>
                    <a:pt x="1834" y="24"/>
                    <a:pt x="1811" y="0"/>
                    <a:pt x="1787"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06"/>
            <p:cNvSpPr/>
            <p:nvPr/>
          </p:nvSpPr>
          <p:spPr>
            <a:xfrm>
              <a:off x="3817066" y="3607557"/>
              <a:ext cx="15653" cy="290726"/>
            </a:xfrm>
            <a:custGeom>
              <a:avLst/>
              <a:gdLst/>
              <a:ahLst/>
              <a:cxnLst/>
              <a:rect l="l" t="t" r="r" b="b"/>
              <a:pathLst>
                <a:path w="525" h="9751" extrusionOk="0">
                  <a:moveTo>
                    <a:pt x="495" y="1"/>
                  </a:moveTo>
                  <a:cubicBezTo>
                    <a:pt x="490" y="1"/>
                    <a:pt x="483" y="4"/>
                    <a:pt x="477" y="10"/>
                  </a:cubicBezTo>
                  <a:lnTo>
                    <a:pt x="0" y="10"/>
                  </a:lnTo>
                  <a:cubicBezTo>
                    <a:pt x="24" y="10"/>
                    <a:pt x="48" y="34"/>
                    <a:pt x="48" y="58"/>
                  </a:cubicBezTo>
                  <a:lnTo>
                    <a:pt x="48" y="9750"/>
                  </a:lnTo>
                  <a:lnTo>
                    <a:pt x="524" y="9750"/>
                  </a:lnTo>
                  <a:lnTo>
                    <a:pt x="524" y="58"/>
                  </a:lnTo>
                  <a:cubicBezTo>
                    <a:pt x="524" y="23"/>
                    <a:pt x="512" y="1"/>
                    <a:pt x="495"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06"/>
            <p:cNvSpPr/>
            <p:nvPr/>
          </p:nvSpPr>
          <p:spPr>
            <a:xfrm>
              <a:off x="3721926" y="3756961"/>
              <a:ext cx="54681" cy="139892"/>
            </a:xfrm>
            <a:custGeom>
              <a:avLst/>
              <a:gdLst/>
              <a:ahLst/>
              <a:cxnLst/>
              <a:rect l="l" t="t" r="r" b="b"/>
              <a:pathLst>
                <a:path w="1834" h="4692" extrusionOk="0">
                  <a:moveTo>
                    <a:pt x="48" y="0"/>
                  </a:moveTo>
                  <a:cubicBezTo>
                    <a:pt x="24" y="0"/>
                    <a:pt x="0" y="24"/>
                    <a:pt x="0" y="48"/>
                  </a:cubicBezTo>
                  <a:lnTo>
                    <a:pt x="0" y="4692"/>
                  </a:lnTo>
                  <a:lnTo>
                    <a:pt x="1834" y="4692"/>
                  </a:lnTo>
                  <a:lnTo>
                    <a:pt x="1834"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06"/>
            <p:cNvSpPr/>
            <p:nvPr/>
          </p:nvSpPr>
          <p:spPr>
            <a:xfrm>
              <a:off x="3763816" y="3756246"/>
              <a:ext cx="14222" cy="140608"/>
            </a:xfrm>
            <a:custGeom>
              <a:avLst/>
              <a:gdLst/>
              <a:ahLst/>
              <a:cxnLst/>
              <a:rect l="l" t="t" r="r" b="b"/>
              <a:pathLst>
                <a:path w="477" h="4716" extrusionOk="0">
                  <a:moveTo>
                    <a:pt x="0" y="0"/>
                  </a:moveTo>
                  <a:lnTo>
                    <a:pt x="0" y="4716"/>
                  </a:lnTo>
                  <a:lnTo>
                    <a:pt x="477" y="4716"/>
                  </a:lnTo>
                  <a:lnTo>
                    <a:pt x="477" y="0"/>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06"/>
            <p:cNvSpPr/>
            <p:nvPr/>
          </p:nvSpPr>
          <p:spPr>
            <a:xfrm>
              <a:off x="3888057" y="3830784"/>
              <a:ext cx="54711" cy="66070"/>
            </a:xfrm>
            <a:custGeom>
              <a:avLst/>
              <a:gdLst/>
              <a:ahLst/>
              <a:cxnLst/>
              <a:rect l="l" t="t" r="r" b="b"/>
              <a:pathLst>
                <a:path w="1835" h="2216" extrusionOk="0">
                  <a:moveTo>
                    <a:pt x="1" y="1"/>
                  </a:moveTo>
                  <a:lnTo>
                    <a:pt x="1" y="2216"/>
                  </a:lnTo>
                  <a:lnTo>
                    <a:pt x="1835" y="2216"/>
                  </a:lnTo>
                  <a:lnTo>
                    <a:pt x="1835"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06"/>
            <p:cNvSpPr/>
            <p:nvPr/>
          </p:nvSpPr>
          <p:spPr>
            <a:xfrm>
              <a:off x="3982512" y="3682125"/>
              <a:ext cx="16339" cy="216159"/>
            </a:xfrm>
            <a:custGeom>
              <a:avLst/>
              <a:gdLst/>
              <a:ahLst/>
              <a:cxnLst/>
              <a:rect l="l" t="t" r="r" b="b"/>
              <a:pathLst>
                <a:path w="548" h="7250" extrusionOk="0">
                  <a:moveTo>
                    <a:pt x="510" y="0"/>
                  </a:moveTo>
                  <a:cubicBezTo>
                    <a:pt x="500" y="0"/>
                    <a:pt x="489" y="3"/>
                    <a:pt x="477" y="10"/>
                  </a:cubicBezTo>
                  <a:lnTo>
                    <a:pt x="0" y="10"/>
                  </a:lnTo>
                  <a:cubicBezTo>
                    <a:pt x="48" y="10"/>
                    <a:pt x="72" y="34"/>
                    <a:pt x="72" y="57"/>
                  </a:cubicBezTo>
                  <a:lnTo>
                    <a:pt x="72" y="7249"/>
                  </a:lnTo>
                  <a:lnTo>
                    <a:pt x="548" y="7249"/>
                  </a:lnTo>
                  <a:lnTo>
                    <a:pt x="548" y="57"/>
                  </a:lnTo>
                  <a:cubicBezTo>
                    <a:pt x="548" y="23"/>
                    <a:pt x="535" y="0"/>
                    <a:pt x="51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06"/>
            <p:cNvSpPr/>
            <p:nvPr/>
          </p:nvSpPr>
          <p:spPr>
            <a:xfrm>
              <a:off x="3929261" y="3830784"/>
              <a:ext cx="14222" cy="66070"/>
            </a:xfrm>
            <a:custGeom>
              <a:avLst/>
              <a:gdLst/>
              <a:ahLst/>
              <a:cxnLst/>
              <a:rect l="l" t="t" r="r" b="b"/>
              <a:pathLst>
                <a:path w="477" h="2216" extrusionOk="0">
                  <a:moveTo>
                    <a:pt x="0" y="1"/>
                  </a:moveTo>
                  <a:lnTo>
                    <a:pt x="0" y="2216"/>
                  </a:lnTo>
                  <a:lnTo>
                    <a:pt x="476" y="2216"/>
                  </a:lnTo>
                  <a:lnTo>
                    <a:pt x="476"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06"/>
            <p:cNvSpPr/>
            <p:nvPr/>
          </p:nvSpPr>
          <p:spPr>
            <a:xfrm>
              <a:off x="3672939" y="3573060"/>
              <a:ext cx="354321" cy="355753"/>
            </a:xfrm>
            <a:custGeom>
              <a:avLst/>
              <a:gdLst/>
              <a:ahLst/>
              <a:cxnLst/>
              <a:rect l="l" t="t" r="r" b="b"/>
              <a:pathLst>
                <a:path w="11884" h="11932" extrusionOk="0">
                  <a:moveTo>
                    <a:pt x="3310" y="6335"/>
                  </a:moveTo>
                  <a:lnTo>
                    <a:pt x="3310" y="10717"/>
                  </a:lnTo>
                  <a:lnTo>
                    <a:pt x="1786" y="10717"/>
                  </a:lnTo>
                  <a:lnTo>
                    <a:pt x="1786" y="6335"/>
                  </a:lnTo>
                  <a:close/>
                  <a:moveTo>
                    <a:pt x="5192" y="1310"/>
                  </a:moveTo>
                  <a:lnTo>
                    <a:pt x="5192" y="10717"/>
                  </a:lnTo>
                  <a:lnTo>
                    <a:pt x="3668" y="10717"/>
                  </a:lnTo>
                  <a:lnTo>
                    <a:pt x="3668" y="1310"/>
                  </a:lnTo>
                  <a:close/>
                  <a:moveTo>
                    <a:pt x="7025" y="2596"/>
                  </a:moveTo>
                  <a:lnTo>
                    <a:pt x="7025" y="10717"/>
                  </a:lnTo>
                  <a:lnTo>
                    <a:pt x="5501" y="10717"/>
                  </a:lnTo>
                  <a:lnTo>
                    <a:pt x="5501" y="2596"/>
                  </a:lnTo>
                  <a:close/>
                  <a:moveTo>
                    <a:pt x="8883" y="8836"/>
                  </a:moveTo>
                  <a:lnTo>
                    <a:pt x="8883" y="10717"/>
                  </a:lnTo>
                  <a:lnTo>
                    <a:pt x="7359" y="10717"/>
                  </a:lnTo>
                  <a:lnTo>
                    <a:pt x="7359" y="8836"/>
                  </a:lnTo>
                  <a:close/>
                  <a:moveTo>
                    <a:pt x="929" y="0"/>
                  </a:moveTo>
                  <a:cubicBezTo>
                    <a:pt x="810" y="0"/>
                    <a:pt x="715" y="72"/>
                    <a:pt x="715" y="191"/>
                  </a:cubicBezTo>
                  <a:lnTo>
                    <a:pt x="715" y="977"/>
                  </a:lnTo>
                  <a:lnTo>
                    <a:pt x="500" y="977"/>
                  </a:lnTo>
                  <a:cubicBezTo>
                    <a:pt x="429" y="977"/>
                    <a:pt x="334" y="1048"/>
                    <a:pt x="334" y="1143"/>
                  </a:cubicBezTo>
                  <a:cubicBezTo>
                    <a:pt x="334" y="1263"/>
                    <a:pt x="381" y="1334"/>
                    <a:pt x="500" y="1334"/>
                  </a:cubicBezTo>
                  <a:lnTo>
                    <a:pt x="715" y="1334"/>
                  </a:lnTo>
                  <a:lnTo>
                    <a:pt x="715" y="2239"/>
                  </a:lnTo>
                  <a:lnTo>
                    <a:pt x="500" y="2239"/>
                  </a:lnTo>
                  <a:cubicBezTo>
                    <a:pt x="429" y="2239"/>
                    <a:pt x="334" y="2287"/>
                    <a:pt x="334" y="2382"/>
                  </a:cubicBezTo>
                  <a:cubicBezTo>
                    <a:pt x="334" y="2501"/>
                    <a:pt x="381" y="2596"/>
                    <a:pt x="500" y="2596"/>
                  </a:cubicBezTo>
                  <a:lnTo>
                    <a:pt x="715" y="2596"/>
                  </a:lnTo>
                  <a:lnTo>
                    <a:pt x="715" y="3477"/>
                  </a:lnTo>
                  <a:lnTo>
                    <a:pt x="500" y="3477"/>
                  </a:lnTo>
                  <a:cubicBezTo>
                    <a:pt x="429" y="3477"/>
                    <a:pt x="334" y="3549"/>
                    <a:pt x="334" y="3644"/>
                  </a:cubicBezTo>
                  <a:cubicBezTo>
                    <a:pt x="334" y="3763"/>
                    <a:pt x="381" y="3834"/>
                    <a:pt x="500" y="3834"/>
                  </a:cubicBezTo>
                  <a:lnTo>
                    <a:pt x="715" y="3834"/>
                  </a:lnTo>
                  <a:lnTo>
                    <a:pt x="715" y="4739"/>
                  </a:lnTo>
                  <a:lnTo>
                    <a:pt x="500" y="4739"/>
                  </a:lnTo>
                  <a:cubicBezTo>
                    <a:pt x="429" y="4739"/>
                    <a:pt x="334" y="4787"/>
                    <a:pt x="334" y="4882"/>
                  </a:cubicBezTo>
                  <a:cubicBezTo>
                    <a:pt x="334" y="5001"/>
                    <a:pt x="381" y="5097"/>
                    <a:pt x="500" y="5097"/>
                  </a:cubicBezTo>
                  <a:lnTo>
                    <a:pt x="715" y="5097"/>
                  </a:lnTo>
                  <a:lnTo>
                    <a:pt x="715" y="5978"/>
                  </a:lnTo>
                  <a:lnTo>
                    <a:pt x="500" y="5978"/>
                  </a:lnTo>
                  <a:cubicBezTo>
                    <a:pt x="429" y="5978"/>
                    <a:pt x="334" y="6049"/>
                    <a:pt x="334" y="6144"/>
                  </a:cubicBezTo>
                  <a:cubicBezTo>
                    <a:pt x="334" y="6264"/>
                    <a:pt x="381" y="6335"/>
                    <a:pt x="500" y="6335"/>
                  </a:cubicBezTo>
                  <a:lnTo>
                    <a:pt x="715" y="6335"/>
                  </a:lnTo>
                  <a:lnTo>
                    <a:pt x="715" y="7240"/>
                  </a:lnTo>
                  <a:lnTo>
                    <a:pt x="500" y="7240"/>
                  </a:lnTo>
                  <a:cubicBezTo>
                    <a:pt x="429" y="7240"/>
                    <a:pt x="334" y="7288"/>
                    <a:pt x="334" y="7383"/>
                  </a:cubicBezTo>
                  <a:cubicBezTo>
                    <a:pt x="334" y="7502"/>
                    <a:pt x="381" y="7597"/>
                    <a:pt x="500" y="7597"/>
                  </a:cubicBezTo>
                  <a:lnTo>
                    <a:pt x="715" y="7597"/>
                  </a:lnTo>
                  <a:lnTo>
                    <a:pt x="715" y="8478"/>
                  </a:lnTo>
                  <a:lnTo>
                    <a:pt x="500" y="8478"/>
                  </a:lnTo>
                  <a:cubicBezTo>
                    <a:pt x="429" y="8478"/>
                    <a:pt x="334" y="8550"/>
                    <a:pt x="334" y="8645"/>
                  </a:cubicBezTo>
                  <a:cubicBezTo>
                    <a:pt x="334" y="8764"/>
                    <a:pt x="381" y="8836"/>
                    <a:pt x="500" y="8836"/>
                  </a:cubicBezTo>
                  <a:lnTo>
                    <a:pt x="715" y="8836"/>
                  </a:lnTo>
                  <a:lnTo>
                    <a:pt x="715" y="9740"/>
                  </a:lnTo>
                  <a:lnTo>
                    <a:pt x="500" y="9740"/>
                  </a:lnTo>
                  <a:cubicBezTo>
                    <a:pt x="429" y="9740"/>
                    <a:pt x="334" y="9788"/>
                    <a:pt x="334" y="9883"/>
                  </a:cubicBezTo>
                  <a:cubicBezTo>
                    <a:pt x="334" y="10002"/>
                    <a:pt x="381" y="10098"/>
                    <a:pt x="500" y="10098"/>
                  </a:cubicBezTo>
                  <a:lnTo>
                    <a:pt x="715" y="10098"/>
                  </a:lnTo>
                  <a:lnTo>
                    <a:pt x="715" y="10717"/>
                  </a:lnTo>
                  <a:lnTo>
                    <a:pt x="310" y="10717"/>
                  </a:lnTo>
                  <a:cubicBezTo>
                    <a:pt x="143" y="10717"/>
                    <a:pt x="0" y="10836"/>
                    <a:pt x="0" y="11026"/>
                  </a:cubicBezTo>
                  <a:lnTo>
                    <a:pt x="0" y="11741"/>
                  </a:lnTo>
                  <a:cubicBezTo>
                    <a:pt x="0" y="11812"/>
                    <a:pt x="95" y="11908"/>
                    <a:pt x="191" y="11908"/>
                  </a:cubicBezTo>
                  <a:lnTo>
                    <a:pt x="2691" y="11908"/>
                  </a:lnTo>
                  <a:cubicBezTo>
                    <a:pt x="2715" y="11908"/>
                    <a:pt x="2739" y="11908"/>
                    <a:pt x="2763" y="11884"/>
                  </a:cubicBezTo>
                  <a:cubicBezTo>
                    <a:pt x="2882" y="11741"/>
                    <a:pt x="2810" y="11574"/>
                    <a:pt x="2644" y="11574"/>
                  </a:cubicBezTo>
                  <a:lnTo>
                    <a:pt x="357" y="11574"/>
                  </a:lnTo>
                  <a:lnTo>
                    <a:pt x="357" y="11098"/>
                  </a:lnTo>
                  <a:lnTo>
                    <a:pt x="11526" y="11098"/>
                  </a:lnTo>
                  <a:lnTo>
                    <a:pt x="11526" y="11574"/>
                  </a:lnTo>
                  <a:lnTo>
                    <a:pt x="3453" y="11574"/>
                  </a:lnTo>
                  <a:cubicBezTo>
                    <a:pt x="3358" y="11574"/>
                    <a:pt x="3287" y="11646"/>
                    <a:pt x="3287" y="11741"/>
                  </a:cubicBezTo>
                  <a:cubicBezTo>
                    <a:pt x="3287" y="11860"/>
                    <a:pt x="3334" y="11931"/>
                    <a:pt x="3453" y="11931"/>
                  </a:cubicBezTo>
                  <a:lnTo>
                    <a:pt x="11574" y="11931"/>
                  </a:lnTo>
                  <a:cubicBezTo>
                    <a:pt x="11741" y="11931"/>
                    <a:pt x="11884" y="11812"/>
                    <a:pt x="11884" y="11646"/>
                  </a:cubicBezTo>
                  <a:lnTo>
                    <a:pt x="11884" y="11074"/>
                  </a:lnTo>
                  <a:cubicBezTo>
                    <a:pt x="11884" y="10836"/>
                    <a:pt x="11741" y="10717"/>
                    <a:pt x="11574" y="10717"/>
                  </a:cubicBezTo>
                  <a:lnTo>
                    <a:pt x="11098" y="10717"/>
                  </a:lnTo>
                  <a:lnTo>
                    <a:pt x="11098" y="3715"/>
                  </a:lnTo>
                  <a:cubicBezTo>
                    <a:pt x="11098" y="3573"/>
                    <a:pt x="10979" y="3477"/>
                    <a:pt x="10860" y="3477"/>
                  </a:cubicBezTo>
                  <a:lnTo>
                    <a:pt x="9073" y="3477"/>
                  </a:lnTo>
                  <a:cubicBezTo>
                    <a:pt x="9002" y="3477"/>
                    <a:pt x="8907" y="3573"/>
                    <a:pt x="8907" y="3668"/>
                  </a:cubicBezTo>
                  <a:lnTo>
                    <a:pt x="8907" y="4954"/>
                  </a:lnTo>
                  <a:cubicBezTo>
                    <a:pt x="8907" y="4978"/>
                    <a:pt x="8931" y="5025"/>
                    <a:pt x="8954" y="5073"/>
                  </a:cubicBezTo>
                  <a:cubicBezTo>
                    <a:pt x="8998" y="5092"/>
                    <a:pt x="9040" y="5100"/>
                    <a:pt x="9078" y="5100"/>
                  </a:cubicBezTo>
                  <a:cubicBezTo>
                    <a:pt x="9186" y="5100"/>
                    <a:pt x="9264" y="5029"/>
                    <a:pt x="9264" y="4906"/>
                  </a:cubicBezTo>
                  <a:lnTo>
                    <a:pt x="9264" y="3811"/>
                  </a:lnTo>
                  <a:lnTo>
                    <a:pt x="10788" y="3811"/>
                  </a:lnTo>
                  <a:lnTo>
                    <a:pt x="10788" y="10693"/>
                  </a:lnTo>
                  <a:lnTo>
                    <a:pt x="9264" y="10693"/>
                  </a:lnTo>
                  <a:lnTo>
                    <a:pt x="9264" y="5740"/>
                  </a:lnTo>
                  <a:cubicBezTo>
                    <a:pt x="9264" y="5668"/>
                    <a:pt x="9193" y="5573"/>
                    <a:pt x="9121" y="5573"/>
                  </a:cubicBezTo>
                  <a:cubicBezTo>
                    <a:pt x="9002" y="5573"/>
                    <a:pt x="8907" y="5621"/>
                    <a:pt x="8907" y="5740"/>
                  </a:cubicBezTo>
                  <a:lnTo>
                    <a:pt x="8907" y="8478"/>
                  </a:lnTo>
                  <a:lnTo>
                    <a:pt x="7383" y="8478"/>
                  </a:lnTo>
                  <a:lnTo>
                    <a:pt x="7383" y="2477"/>
                  </a:lnTo>
                  <a:cubicBezTo>
                    <a:pt x="7383" y="2334"/>
                    <a:pt x="7264" y="2239"/>
                    <a:pt x="7144" y="2239"/>
                  </a:cubicBezTo>
                  <a:lnTo>
                    <a:pt x="5549" y="2239"/>
                  </a:lnTo>
                  <a:lnTo>
                    <a:pt x="5549" y="1215"/>
                  </a:lnTo>
                  <a:cubicBezTo>
                    <a:pt x="5549" y="1072"/>
                    <a:pt x="5430" y="977"/>
                    <a:pt x="5311" y="977"/>
                  </a:cubicBezTo>
                  <a:lnTo>
                    <a:pt x="3572" y="977"/>
                  </a:lnTo>
                  <a:cubicBezTo>
                    <a:pt x="3429" y="977"/>
                    <a:pt x="3334" y="1096"/>
                    <a:pt x="3334" y="1215"/>
                  </a:cubicBezTo>
                  <a:lnTo>
                    <a:pt x="3334" y="5978"/>
                  </a:lnTo>
                  <a:lnTo>
                    <a:pt x="1739" y="5978"/>
                  </a:lnTo>
                  <a:cubicBezTo>
                    <a:pt x="1572" y="5978"/>
                    <a:pt x="1500" y="6097"/>
                    <a:pt x="1500" y="6216"/>
                  </a:cubicBezTo>
                  <a:lnTo>
                    <a:pt x="1500" y="10717"/>
                  </a:lnTo>
                  <a:lnTo>
                    <a:pt x="1072" y="10717"/>
                  </a:lnTo>
                  <a:lnTo>
                    <a:pt x="1072" y="191"/>
                  </a:lnTo>
                  <a:cubicBezTo>
                    <a:pt x="1072" y="96"/>
                    <a:pt x="1024"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106"/>
          <p:cNvGrpSpPr/>
          <p:nvPr/>
        </p:nvGrpSpPr>
        <p:grpSpPr>
          <a:xfrm>
            <a:off x="2548317" y="3573030"/>
            <a:ext cx="352922" cy="352952"/>
            <a:chOff x="3043605" y="3573030"/>
            <a:chExt cx="352922" cy="352952"/>
          </a:xfrm>
        </p:grpSpPr>
        <p:sp>
          <p:nvSpPr>
            <p:cNvPr id="12114" name="Google Shape;12114;p106"/>
            <p:cNvSpPr/>
            <p:nvPr/>
          </p:nvSpPr>
          <p:spPr>
            <a:xfrm>
              <a:off x="3070588" y="3600759"/>
              <a:ext cx="137775" cy="136344"/>
            </a:xfrm>
            <a:custGeom>
              <a:avLst/>
              <a:gdLst/>
              <a:ahLst/>
              <a:cxnLst/>
              <a:rect l="l" t="t" r="r" b="b"/>
              <a:pathLst>
                <a:path w="4621" h="4573" extrusionOk="0">
                  <a:moveTo>
                    <a:pt x="2287" y="0"/>
                  </a:moveTo>
                  <a:cubicBezTo>
                    <a:pt x="1072" y="24"/>
                    <a:pt x="48" y="1000"/>
                    <a:pt x="24" y="2263"/>
                  </a:cubicBezTo>
                  <a:cubicBezTo>
                    <a:pt x="1" y="3525"/>
                    <a:pt x="1048" y="4573"/>
                    <a:pt x="2311" y="4573"/>
                  </a:cubicBezTo>
                  <a:lnTo>
                    <a:pt x="4525" y="4573"/>
                  </a:lnTo>
                  <a:cubicBezTo>
                    <a:pt x="4549" y="4573"/>
                    <a:pt x="4573" y="4549"/>
                    <a:pt x="4573" y="4525"/>
                  </a:cubicBezTo>
                  <a:lnTo>
                    <a:pt x="4621" y="2286"/>
                  </a:lnTo>
                  <a:cubicBezTo>
                    <a:pt x="4621" y="1000"/>
                    <a:pt x="3573" y="0"/>
                    <a:pt x="2287"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06"/>
            <p:cNvSpPr/>
            <p:nvPr/>
          </p:nvSpPr>
          <p:spPr>
            <a:xfrm>
              <a:off x="3114625" y="3599327"/>
              <a:ext cx="93738" cy="137060"/>
            </a:xfrm>
            <a:custGeom>
              <a:avLst/>
              <a:gdLst/>
              <a:ahLst/>
              <a:cxnLst/>
              <a:rect l="l" t="t" r="r" b="b"/>
              <a:pathLst>
                <a:path w="3144" h="4597" extrusionOk="0">
                  <a:moveTo>
                    <a:pt x="857" y="1"/>
                  </a:moveTo>
                  <a:cubicBezTo>
                    <a:pt x="548" y="1"/>
                    <a:pt x="262" y="72"/>
                    <a:pt x="0" y="191"/>
                  </a:cubicBezTo>
                  <a:cubicBezTo>
                    <a:pt x="119" y="167"/>
                    <a:pt x="238" y="167"/>
                    <a:pt x="357" y="167"/>
                  </a:cubicBezTo>
                  <a:cubicBezTo>
                    <a:pt x="1643" y="167"/>
                    <a:pt x="2643" y="1167"/>
                    <a:pt x="2643" y="2453"/>
                  </a:cubicBezTo>
                  <a:lnTo>
                    <a:pt x="2643" y="4597"/>
                  </a:lnTo>
                  <a:lnTo>
                    <a:pt x="3072" y="4597"/>
                  </a:lnTo>
                  <a:cubicBezTo>
                    <a:pt x="3096" y="4597"/>
                    <a:pt x="3144" y="4573"/>
                    <a:pt x="3144" y="4549"/>
                  </a:cubicBezTo>
                  <a:lnTo>
                    <a:pt x="3144" y="2334"/>
                  </a:lnTo>
                  <a:cubicBezTo>
                    <a:pt x="3144" y="1048"/>
                    <a:pt x="2096" y="48"/>
                    <a:pt x="857" y="1"/>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06"/>
            <p:cNvSpPr/>
            <p:nvPr/>
          </p:nvSpPr>
          <p:spPr>
            <a:xfrm>
              <a:off x="3233886" y="3764057"/>
              <a:ext cx="137775" cy="136404"/>
            </a:xfrm>
            <a:custGeom>
              <a:avLst/>
              <a:gdLst/>
              <a:ahLst/>
              <a:cxnLst/>
              <a:rect l="l" t="t" r="r" b="b"/>
              <a:pathLst>
                <a:path w="4621" h="4575" extrusionOk="0">
                  <a:moveTo>
                    <a:pt x="2287" y="0"/>
                  </a:moveTo>
                  <a:lnTo>
                    <a:pt x="49" y="24"/>
                  </a:lnTo>
                  <a:cubicBezTo>
                    <a:pt x="25" y="24"/>
                    <a:pt x="1" y="48"/>
                    <a:pt x="1" y="96"/>
                  </a:cubicBezTo>
                  <a:lnTo>
                    <a:pt x="1" y="2287"/>
                  </a:lnTo>
                  <a:cubicBezTo>
                    <a:pt x="1" y="3544"/>
                    <a:pt x="1003" y="4574"/>
                    <a:pt x="2228" y="4574"/>
                  </a:cubicBezTo>
                  <a:cubicBezTo>
                    <a:pt x="2256" y="4574"/>
                    <a:pt x="2283" y="4574"/>
                    <a:pt x="2311" y="4573"/>
                  </a:cubicBezTo>
                  <a:cubicBezTo>
                    <a:pt x="3573" y="4549"/>
                    <a:pt x="4549" y="3549"/>
                    <a:pt x="4573" y="2310"/>
                  </a:cubicBezTo>
                  <a:cubicBezTo>
                    <a:pt x="4621" y="1048"/>
                    <a:pt x="3573" y="0"/>
                    <a:pt x="2287"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06"/>
            <p:cNvSpPr/>
            <p:nvPr/>
          </p:nvSpPr>
          <p:spPr>
            <a:xfrm>
              <a:off x="3259468" y="3769036"/>
              <a:ext cx="110077" cy="130649"/>
            </a:xfrm>
            <a:custGeom>
              <a:avLst/>
              <a:gdLst/>
              <a:ahLst/>
              <a:cxnLst/>
              <a:rect l="l" t="t" r="r" b="b"/>
              <a:pathLst>
                <a:path w="3692" h="4382" extrusionOk="0">
                  <a:moveTo>
                    <a:pt x="2382" y="0"/>
                  </a:moveTo>
                  <a:lnTo>
                    <a:pt x="2382" y="0"/>
                  </a:lnTo>
                  <a:cubicBezTo>
                    <a:pt x="2953" y="453"/>
                    <a:pt x="3287" y="1119"/>
                    <a:pt x="3287" y="1858"/>
                  </a:cubicBezTo>
                  <a:cubicBezTo>
                    <a:pt x="3239" y="3096"/>
                    <a:pt x="2239" y="4096"/>
                    <a:pt x="1024" y="4120"/>
                  </a:cubicBezTo>
                  <a:cubicBezTo>
                    <a:pt x="987" y="4122"/>
                    <a:pt x="951" y="4124"/>
                    <a:pt x="914" y="4124"/>
                  </a:cubicBezTo>
                  <a:cubicBezTo>
                    <a:pt x="594" y="4124"/>
                    <a:pt x="278" y="4034"/>
                    <a:pt x="0" y="3906"/>
                  </a:cubicBezTo>
                  <a:lnTo>
                    <a:pt x="0" y="3906"/>
                  </a:lnTo>
                  <a:cubicBezTo>
                    <a:pt x="381" y="4215"/>
                    <a:pt x="905" y="4382"/>
                    <a:pt x="1429" y="4382"/>
                  </a:cubicBezTo>
                  <a:cubicBezTo>
                    <a:pt x="2667" y="4358"/>
                    <a:pt x="3668" y="3334"/>
                    <a:pt x="3691" y="2120"/>
                  </a:cubicBezTo>
                  <a:cubicBezTo>
                    <a:pt x="3691" y="1191"/>
                    <a:pt x="3168" y="405"/>
                    <a:pt x="2382"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06"/>
            <p:cNvSpPr/>
            <p:nvPr/>
          </p:nvSpPr>
          <p:spPr>
            <a:xfrm>
              <a:off x="3233886" y="3579441"/>
              <a:ext cx="159808" cy="159093"/>
            </a:xfrm>
            <a:custGeom>
              <a:avLst/>
              <a:gdLst/>
              <a:ahLst/>
              <a:cxnLst/>
              <a:rect l="l" t="t" r="r" b="b"/>
              <a:pathLst>
                <a:path w="5360" h="5336" extrusionOk="0">
                  <a:moveTo>
                    <a:pt x="2672" y="0"/>
                  </a:moveTo>
                  <a:cubicBezTo>
                    <a:pt x="1192" y="0"/>
                    <a:pt x="1" y="1182"/>
                    <a:pt x="1" y="2644"/>
                  </a:cubicBezTo>
                  <a:lnTo>
                    <a:pt x="25" y="5264"/>
                  </a:lnTo>
                  <a:cubicBezTo>
                    <a:pt x="25" y="5288"/>
                    <a:pt x="49" y="5335"/>
                    <a:pt x="72" y="5335"/>
                  </a:cubicBezTo>
                  <a:lnTo>
                    <a:pt x="2668" y="5335"/>
                  </a:lnTo>
                  <a:cubicBezTo>
                    <a:pt x="4121" y="5335"/>
                    <a:pt x="5359" y="4097"/>
                    <a:pt x="5312" y="2620"/>
                  </a:cubicBezTo>
                  <a:cubicBezTo>
                    <a:pt x="5288" y="1191"/>
                    <a:pt x="4121" y="25"/>
                    <a:pt x="2716" y="1"/>
                  </a:cubicBezTo>
                  <a:cubicBezTo>
                    <a:pt x="2701" y="0"/>
                    <a:pt x="2686" y="0"/>
                    <a:pt x="267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06"/>
            <p:cNvSpPr/>
            <p:nvPr/>
          </p:nvSpPr>
          <p:spPr>
            <a:xfrm>
              <a:off x="3233886" y="3597896"/>
              <a:ext cx="158377" cy="139206"/>
            </a:xfrm>
            <a:custGeom>
              <a:avLst/>
              <a:gdLst/>
              <a:ahLst/>
              <a:cxnLst/>
              <a:rect l="l" t="t" r="r" b="b"/>
              <a:pathLst>
                <a:path w="5312" h="4669" extrusionOk="0">
                  <a:moveTo>
                    <a:pt x="4430" y="1"/>
                  </a:moveTo>
                  <a:cubicBezTo>
                    <a:pt x="4716" y="453"/>
                    <a:pt x="4931" y="977"/>
                    <a:pt x="4931" y="1549"/>
                  </a:cubicBezTo>
                  <a:cubicBezTo>
                    <a:pt x="4954" y="3049"/>
                    <a:pt x="3764" y="4264"/>
                    <a:pt x="2287" y="4264"/>
                  </a:cubicBezTo>
                  <a:lnTo>
                    <a:pt x="1" y="4264"/>
                  </a:lnTo>
                  <a:lnTo>
                    <a:pt x="1" y="4597"/>
                  </a:lnTo>
                  <a:cubicBezTo>
                    <a:pt x="1" y="4645"/>
                    <a:pt x="25" y="4669"/>
                    <a:pt x="49" y="4669"/>
                  </a:cubicBezTo>
                  <a:lnTo>
                    <a:pt x="2644" y="4669"/>
                  </a:lnTo>
                  <a:cubicBezTo>
                    <a:pt x="4097" y="4669"/>
                    <a:pt x="5312" y="3454"/>
                    <a:pt x="5312" y="1930"/>
                  </a:cubicBezTo>
                  <a:cubicBezTo>
                    <a:pt x="5312" y="1168"/>
                    <a:pt x="4954" y="477"/>
                    <a:pt x="443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06"/>
            <p:cNvSpPr/>
            <p:nvPr/>
          </p:nvSpPr>
          <p:spPr>
            <a:xfrm>
              <a:off x="3048584" y="3763342"/>
              <a:ext cx="159779" cy="158407"/>
            </a:xfrm>
            <a:custGeom>
              <a:avLst/>
              <a:gdLst/>
              <a:ahLst/>
              <a:cxnLst/>
              <a:rect l="l" t="t" r="r" b="b"/>
              <a:pathLst>
                <a:path w="5359" h="5313" extrusionOk="0">
                  <a:moveTo>
                    <a:pt x="2668" y="1"/>
                  </a:moveTo>
                  <a:cubicBezTo>
                    <a:pt x="1215" y="1"/>
                    <a:pt x="0" y="1215"/>
                    <a:pt x="24" y="2692"/>
                  </a:cubicBezTo>
                  <a:cubicBezTo>
                    <a:pt x="48" y="4121"/>
                    <a:pt x="1215" y="5287"/>
                    <a:pt x="2644" y="5311"/>
                  </a:cubicBezTo>
                  <a:cubicBezTo>
                    <a:pt x="2672" y="5312"/>
                    <a:pt x="2701" y="5313"/>
                    <a:pt x="2729" y="5313"/>
                  </a:cubicBezTo>
                  <a:cubicBezTo>
                    <a:pt x="4168" y="5313"/>
                    <a:pt x="5359" y="4139"/>
                    <a:pt x="5359" y="2668"/>
                  </a:cubicBezTo>
                  <a:lnTo>
                    <a:pt x="5311" y="2668"/>
                  </a:lnTo>
                  <a:lnTo>
                    <a:pt x="5311" y="48"/>
                  </a:lnTo>
                  <a:cubicBezTo>
                    <a:pt x="5311" y="24"/>
                    <a:pt x="5287" y="1"/>
                    <a:pt x="5263"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06"/>
            <p:cNvSpPr/>
            <p:nvPr/>
          </p:nvSpPr>
          <p:spPr>
            <a:xfrm>
              <a:off x="3099688" y="3763342"/>
              <a:ext cx="108676" cy="158407"/>
            </a:xfrm>
            <a:custGeom>
              <a:avLst/>
              <a:gdLst/>
              <a:ahLst/>
              <a:cxnLst/>
              <a:rect l="l" t="t" r="r" b="b"/>
              <a:pathLst>
                <a:path w="3645" h="5313" extrusionOk="0">
                  <a:moveTo>
                    <a:pt x="3121" y="1"/>
                  </a:moveTo>
                  <a:lnTo>
                    <a:pt x="3121" y="2525"/>
                  </a:lnTo>
                  <a:cubicBezTo>
                    <a:pt x="3121" y="3964"/>
                    <a:pt x="1929" y="5169"/>
                    <a:pt x="472" y="5169"/>
                  </a:cubicBezTo>
                  <a:cubicBezTo>
                    <a:pt x="458" y="5169"/>
                    <a:pt x="444" y="5169"/>
                    <a:pt x="430" y="5168"/>
                  </a:cubicBezTo>
                  <a:cubicBezTo>
                    <a:pt x="263" y="5168"/>
                    <a:pt x="144" y="5168"/>
                    <a:pt x="1" y="5145"/>
                  </a:cubicBezTo>
                  <a:lnTo>
                    <a:pt x="1" y="5145"/>
                  </a:lnTo>
                  <a:cubicBezTo>
                    <a:pt x="311" y="5264"/>
                    <a:pt x="596" y="5311"/>
                    <a:pt x="930" y="5311"/>
                  </a:cubicBezTo>
                  <a:cubicBezTo>
                    <a:pt x="958" y="5312"/>
                    <a:pt x="987" y="5313"/>
                    <a:pt x="1015" y="5313"/>
                  </a:cubicBezTo>
                  <a:cubicBezTo>
                    <a:pt x="2454" y="5313"/>
                    <a:pt x="3645" y="4139"/>
                    <a:pt x="3645" y="2668"/>
                  </a:cubicBezTo>
                  <a:lnTo>
                    <a:pt x="3645" y="72"/>
                  </a:lnTo>
                  <a:cubicBezTo>
                    <a:pt x="3645" y="24"/>
                    <a:pt x="3597" y="1"/>
                    <a:pt x="3549"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06"/>
            <p:cNvSpPr/>
            <p:nvPr/>
          </p:nvSpPr>
          <p:spPr>
            <a:xfrm>
              <a:off x="3067040" y="3595064"/>
              <a:ext cx="147018" cy="147018"/>
            </a:xfrm>
            <a:custGeom>
              <a:avLst/>
              <a:gdLst/>
              <a:ahLst/>
              <a:cxnLst/>
              <a:rect l="l" t="t" r="r" b="b"/>
              <a:pathLst>
                <a:path w="4931" h="4931" extrusionOk="0">
                  <a:moveTo>
                    <a:pt x="2406" y="1"/>
                  </a:moveTo>
                  <a:cubicBezTo>
                    <a:pt x="1763" y="1"/>
                    <a:pt x="1167" y="286"/>
                    <a:pt x="715" y="715"/>
                  </a:cubicBezTo>
                  <a:cubicBezTo>
                    <a:pt x="262" y="1168"/>
                    <a:pt x="1" y="1787"/>
                    <a:pt x="1" y="2430"/>
                  </a:cubicBezTo>
                  <a:cubicBezTo>
                    <a:pt x="1" y="3025"/>
                    <a:pt x="191" y="3620"/>
                    <a:pt x="596" y="4049"/>
                  </a:cubicBezTo>
                  <a:cubicBezTo>
                    <a:pt x="620" y="4097"/>
                    <a:pt x="667" y="4121"/>
                    <a:pt x="718" y="4121"/>
                  </a:cubicBezTo>
                  <a:cubicBezTo>
                    <a:pt x="769" y="4121"/>
                    <a:pt x="822" y="4097"/>
                    <a:pt x="858" y="4049"/>
                  </a:cubicBezTo>
                  <a:cubicBezTo>
                    <a:pt x="929" y="4001"/>
                    <a:pt x="882" y="3906"/>
                    <a:pt x="858" y="3859"/>
                  </a:cubicBezTo>
                  <a:cubicBezTo>
                    <a:pt x="524" y="3454"/>
                    <a:pt x="358" y="2954"/>
                    <a:pt x="358" y="2454"/>
                  </a:cubicBezTo>
                  <a:cubicBezTo>
                    <a:pt x="358" y="1906"/>
                    <a:pt x="596" y="1382"/>
                    <a:pt x="977" y="1001"/>
                  </a:cubicBezTo>
                  <a:cubicBezTo>
                    <a:pt x="1358" y="596"/>
                    <a:pt x="1906" y="358"/>
                    <a:pt x="2430" y="358"/>
                  </a:cubicBezTo>
                  <a:cubicBezTo>
                    <a:pt x="3001" y="358"/>
                    <a:pt x="3549" y="572"/>
                    <a:pt x="3954" y="953"/>
                  </a:cubicBezTo>
                  <a:cubicBezTo>
                    <a:pt x="4359" y="1334"/>
                    <a:pt x="4573" y="1882"/>
                    <a:pt x="4573" y="2477"/>
                  </a:cubicBezTo>
                  <a:lnTo>
                    <a:pt x="4573" y="4597"/>
                  </a:lnTo>
                  <a:lnTo>
                    <a:pt x="2453" y="4597"/>
                  </a:lnTo>
                  <a:cubicBezTo>
                    <a:pt x="2096" y="4597"/>
                    <a:pt x="1739" y="4502"/>
                    <a:pt x="1453" y="4335"/>
                  </a:cubicBezTo>
                  <a:cubicBezTo>
                    <a:pt x="1425" y="4314"/>
                    <a:pt x="1395" y="4305"/>
                    <a:pt x="1366" y="4305"/>
                  </a:cubicBezTo>
                  <a:cubicBezTo>
                    <a:pt x="1296" y="4305"/>
                    <a:pt x="1232" y="4356"/>
                    <a:pt x="1215" y="4406"/>
                  </a:cubicBezTo>
                  <a:cubicBezTo>
                    <a:pt x="1191" y="4502"/>
                    <a:pt x="1239" y="4597"/>
                    <a:pt x="1310" y="4621"/>
                  </a:cubicBezTo>
                  <a:cubicBezTo>
                    <a:pt x="1668" y="4835"/>
                    <a:pt x="2072" y="4930"/>
                    <a:pt x="2453" y="4930"/>
                  </a:cubicBezTo>
                  <a:lnTo>
                    <a:pt x="4692" y="4930"/>
                  </a:lnTo>
                  <a:cubicBezTo>
                    <a:pt x="4835" y="4930"/>
                    <a:pt x="4930" y="4811"/>
                    <a:pt x="4930" y="4692"/>
                  </a:cubicBezTo>
                  <a:lnTo>
                    <a:pt x="4930" y="2477"/>
                  </a:lnTo>
                  <a:cubicBezTo>
                    <a:pt x="4930" y="1858"/>
                    <a:pt x="4716" y="1263"/>
                    <a:pt x="4311" y="810"/>
                  </a:cubicBezTo>
                  <a:cubicBezTo>
                    <a:pt x="3763" y="286"/>
                    <a:pt x="3120" y="1"/>
                    <a:pt x="24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06"/>
            <p:cNvSpPr/>
            <p:nvPr/>
          </p:nvSpPr>
          <p:spPr>
            <a:xfrm>
              <a:off x="3228221" y="3757677"/>
              <a:ext cx="146988" cy="147704"/>
            </a:xfrm>
            <a:custGeom>
              <a:avLst/>
              <a:gdLst/>
              <a:ahLst/>
              <a:cxnLst/>
              <a:rect l="l" t="t" r="r" b="b"/>
              <a:pathLst>
                <a:path w="4930" h="4954" extrusionOk="0">
                  <a:moveTo>
                    <a:pt x="143" y="0"/>
                  </a:moveTo>
                  <a:cubicBezTo>
                    <a:pt x="72" y="0"/>
                    <a:pt x="0" y="72"/>
                    <a:pt x="0" y="143"/>
                  </a:cubicBezTo>
                  <a:lnTo>
                    <a:pt x="0" y="1810"/>
                  </a:lnTo>
                  <a:cubicBezTo>
                    <a:pt x="0" y="1858"/>
                    <a:pt x="24" y="1881"/>
                    <a:pt x="24" y="1905"/>
                  </a:cubicBezTo>
                  <a:cubicBezTo>
                    <a:pt x="73" y="1940"/>
                    <a:pt x="120" y="1955"/>
                    <a:pt x="162" y="1955"/>
                  </a:cubicBezTo>
                  <a:cubicBezTo>
                    <a:pt x="262" y="1955"/>
                    <a:pt x="334" y="1870"/>
                    <a:pt x="334" y="1786"/>
                  </a:cubicBezTo>
                  <a:lnTo>
                    <a:pt x="334" y="357"/>
                  </a:lnTo>
                  <a:lnTo>
                    <a:pt x="2620" y="357"/>
                  </a:lnTo>
                  <a:cubicBezTo>
                    <a:pt x="2811" y="357"/>
                    <a:pt x="2953" y="381"/>
                    <a:pt x="3120" y="453"/>
                  </a:cubicBezTo>
                  <a:cubicBezTo>
                    <a:pt x="4049" y="810"/>
                    <a:pt x="4597" y="1619"/>
                    <a:pt x="4597" y="2501"/>
                  </a:cubicBezTo>
                  <a:cubicBezTo>
                    <a:pt x="4597" y="3025"/>
                    <a:pt x="4358" y="3572"/>
                    <a:pt x="3977" y="3953"/>
                  </a:cubicBezTo>
                  <a:cubicBezTo>
                    <a:pt x="3573" y="4334"/>
                    <a:pt x="3049" y="4596"/>
                    <a:pt x="2501" y="4596"/>
                  </a:cubicBezTo>
                  <a:cubicBezTo>
                    <a:pt x="1929" y="4596"/>
                    <a:pt x="1429" y="4382"/>
                    <a:pt x="1024" y="4025"/>
                  </a:cubicBezTo>
                  <a:cubicBezTo>
                    <a:pt x="643" y="3644"/>
                    <a:pt x="405" y="3120"/>
                    <a:pt x="358" y="2596"/>
                  </a:cubicBezTo>
                  <a:cubicBezTo>
                    <a:pt x="358" y="2501"/>
                    <a:pt x="286" y="2405"/>
                    <a:pt x="191" y="2405"/>
                  </a:cubicBezTo>
                  <a:cubicBezTo>
                    <a:pt x="96" y="2405"/>
                    <a:pt x="0" y="2501"/>
                    <a:pt x="0" y="2596"/>
                  </a:cubicBezTo>
                  <a:cubicBezTo>
                    <a:pt x="48" y="3215"/>
                    <a:pt x="310" y="3810"/>
                    <a:pt x="786" y="4263"/>
                  </a:cubicBezTo>
                  <a:cubicBezTo>
                    <a:pt x="1239" y="4715"/>
                    <a:pt x="1858" y="4954"/>
                    <a:pt x="2477" y="4954"/>
                  </a:cubicBezTo>
                  <a:lnTo>
                    <a:pt x="2501" y="4954"/>
                  </a:lnTo>
                  <a:cubicBezTo>
                    <a:pt x="3168" y="4954"/>
                    <a:pt x="3763" y="4668"/>
                    <a:pt x="4216" y="4239"/>
                  </a:cubicBezTo>
                  <a:cubicBezTo>
                    <a:pt x="4644" y="3787"/>
                    <a:pt x="4930" y="3167"/>
                    <a:pt x="4930" y="2524"/>
                  </a:cubicBezTo>
                  <a:cubicBezTo>
                    <a:pt x="4930" y="1881"/>
                    <a:pt x="4692" y="1262"/>
                    <a:pt x="4216" y="786"/>
                  </a:cubicBezTo>
                  <a:cubicBezTo>
                    <a:pt x="3715" y="262"/>
                    <a:pt x="3096" y="0"/>
                    <a:pt x="24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06"/>
            <p:cNvSpPr/>
            <p:nvPr/>
          </p:nvSpPr>
          <p:spPr>
            <a:xfrm>
              <a:off x="3227506" y="3573030"/>
              <a:ext cx="169021" cy="169737"/>
            </a:xfrm>
            <a:custGeom>
              <a:avLst/>
              <a:gdLst/>
              <a:ahLst/>
              <a:cxnLst/>
              <a:rect l="l" t="t" r="r" b="b"/>
              <a:pathLst>
                <a:path w="5669" h="5693" extrusionOk="0">
                  <a:moveTo>
                    <a:pt x="2882" y="359"/>
                  </a:moveTo>
                  <a:cubicBezTo>
                    <a:pt x="3549" y="359"/>
                    <a:pt x="4144" y="621"/>
                    <a:pt x="4621" y="1097"/>
                  </a:cubicBezTo>
                  <a:cubicBezTo>
                    <a:pt x="5097" y="1573"/>
                    <a:pt x="5335" y="2168"/>
                    <a:pt x="5359" y="2835"/>
                  </a:cubicBezTo>
                  <a:cubicBezTo>
                    <a:pt x="5359" y="3526"/>
                    <a:pt x="5121" y="4145"/>
                    <a:pt x="4644" y="4621"/>
                  </a:cubicBezTo>
                  <a:cubicBezTo>
                    <a:pt x="4168" y="5098"/>
                    <a:pt x="3549" y="5360"/>
                    <a:pt x="2882" y="5360"/>
                  </a:cubicBezTo>
                  <a:lnTo>
                    <a:pt x="405" y="5360"/>
                  </a:lnTo>
                  <a:lnTo>
                    <a:pt x="405" y="2835"/>
                  </a:lnTo>
                  <a:lnTo>
                    <a:pt x="358" y="2835"/>
                  </a:lnTo>
                  <a:cubicBezTo>
                    <a:pt x="358" y="2145"/>
                    <a:pt x="620" y="1526"/>
                    <a:pt x="1096" y="1073"/>
                  </a:cubicBezTo>
                  <a:cubicBezTo>
                    <a:pt x="1572" y="597"/>
                    <a:pt x="2215" y="359"/>
                    <a:pt x="2882" y="359"/>
                  </a:cubicBezTo>
                  <a:close/>
                  <a:moveTo>
                    <a:pt x="2805" y="1"/>
                  </a:moveTo>
                  <a:cubicBezTo>
                    <a:pt x="1517" y="1"/>
                    <a:pt x="376" y="855"/>
                    <a:pt x="1" y="2288"/>
                  </a:cubicBezTo>
                  <a:lnTo>
                    <a:pt x="1" y="2359"/>
                  </a:lnTo>
                  <a:lnTo>
                    <a:pt x="1" y="5669"/>
                  </a:lnTo>
                  <a:cubicBezTo>
                    <a:pt x="1" y="5669"/>
                    <a:pt x="1" y="5693"/>
                    <a:pt x="24" y="5693"/>
                  </a:cubicBezTo>
                  <a:lnTo>
                    <a:pt x="239" y="5693"/>
                  </a:lnTo>
                  <a:lnTo>
                    <a:pt x="239" y="5669"/>
                  </a:lnTo>
                  <a:lnTo>
                    <a:pt x="3358" y="5669"/>
                  </a:lnTo>
                  <a:cubicBezTo>
                    <a:pt x="4835" y="5264"/>
                    <a:pt x="5668" y="4074"/>
                    <a:pt x="5668" y="2811"/>
                  </a:cubicBezTo>
                  <a:cubicBezTo>
                    <a:pt x="5668" y="2049"/>
                    <a:pt x="5359" y="1383"/>
                    <a:pt x="4835" y="835"/>
                  </a:cubicBezTo>
                  <a:cubicBezTo>
                    <a:pt x="4287" y="311"/>
                    <a:pt x="3597" y="1"/>
                    <a:pt x="2858" y="1"/>
                  </a:cubicBezTo>
                  <a:cubicBezTo>
                    <a:pt x="2841" y="1"/>
                    <a:pt x="2823" y="1"/>
                    <a:pt x="28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06"/>
            <p:cNvSpPr/>
            <p:nvPr/>
          </p:nvSpPr>
          <p:spPr>
            <a:xfrm>
              <a:off x="3043605" y="3757677"/>
              <a:ext cx="169737" cy="168306"/>
            </a:xfrm>
            <a:custGeom>
              <a:avLst/>
              <a:gdLst/>
              <a:ahLst/>
              <a:cxnLst/>
              <a:rect l="l" t="t" r="r" b="b"/>
              <a:pathLst>
                <a:path w="5693" h="5645" extrusionOk="0">
                  <a:moveTo>
                    <a:pt x="5287" y="310"/>
                  </a:moveTo>
                  <a:lnTo>
                    <a:pt x="5287" y="2834"/>
                  </a:lnTo>
                  <a:lnTo>
                    <a:pt x="5335" y="2834"/>
                  </a:lnTo>
                  <a:cubicBezTo>
                    <a:pt x="5335" y="3525"/>
                    <a:pt x="5073" y="4144"/>
                    <a:pt x="4597" y="4596"/>
                  </a:cubicBezTo>
                  <a:cubicBezTo>
                    <a:pt x="4121" y="5073"/>
                    <a:pt x="3501" y="5311"/>
                    <a:pt x="2835" y="5311"/>
                  </a:cubicBezTo>
                  <a:lnTo>
                    <a:pt x="2811" y="5311"/>
                  </a:lnTo>
                  <a:cubicBezTo>
                    <a:pt x="2144" y="5311"/>
                    <a:pt x="1549" y="5025"/>
                    <a:pt x="1072" y="4549"/>
                  </a:cubicBezTo>
                  <a:cubicBezTo>
                    <a:pt x="596" y="4072"/>
                    <a:pt x="358" y="3477"/>
                    <a:pt x="334" y="2834"/>
                  </a:cubicBezTo>
                  <a:cubicBezTo>
                    <a:pt x="334" y="2143"/>
                    <a:pt x="572" y="1524"/>
                    <a:pt x="1048" y="1048"/>
                  </a:cubicBezTo>
                  <a:cubicBezTo>
                    <a:pt x="1525" y="572"/>
                    <a:pt x="2144" y="310"/>
                    <a:pt x="2811" y="310"/>
                  </a:cubicBezTo>
                  <a:close/>
                  <a:moveTo>
                    <a:pt x="2858" y="0"/>
                  </a:moveTo>
                  <a:cubicBezTo>
                    <a:pt x="2096" y="0"/>
                    <a:pt x="1382" y="310"/>
                    <a:pt x="834" y="834"/>
                  </a:cubicBezTo>
                  <a:cubicBezTo>
                    <a:pt x="310" y="1358"/>
                    <a:pt x="1" y="2096"/>
                    <a:pt x="24" y="2858"/>
                  </a:cubicBezTo>
                  <a:cubicBezTo>
                    <a:pt x="24" y="3596"/>
                    <a:pt x="334" y="4287"/>
                    <a:pt x="858" y="4811"/>
                  </a:cubicBezTo>
                  <a:cubicBezTo>
                    <a:pt x="1406" y="5358"/>
                    <a:pt x="2096" y="5644"/>
                    <a:pt x="2835" y="5644"/>
                  </a:cubicBezTo>
                  <a:lnTo>
                    <a:pt x="2858" y="5644"/>
                  </a:lnTo>
                  <a:cubicBezTo>
                    <a:pt x="3597" y="5644"/>
                    <a:pt x="4311" y="5358"/>
                    <a:pt x="4859" y="4858"/>
                  </a:cubicBezTo>
                  <a:cubicBezTo>
                    <a:pt x="5383" y="4311"/>
                    <a:pt x="5692" y="3596"/>
                    <a:pt x="5692" y="2834"/>
                  </a:cubicBezTo>
                  <a:lnTo>
                    <a:pt x="5692" y="238"/>
                  </a:lnTo>
                  <a:cubicBezTo>
                    <a:pt x="5692" y="119"/>
                    <a:pt x="5573" y="0"/>
                    <a:pt x="5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06"/>
            <p:cNvSpPr/>
            <p:nvPr/>
          </p:nvSpPr>
          <p:spPr>
            <a:xfrm>
              <a:off x="3272944" y="3630574"/>
              <a:ext cx="79546" cy="10674"/>
            </a:xfrm>
            <a:custGeom>
              <a:avLst/>
              <a:gdLst/>
              <a:ahLst/>
              <a:cxnLst/>
              <a:rect l="l" t="t" r="r" b="b"/>
              <a:pathLst>
                <a:path w="2668" h="358" extrusionOk="0">
                  <a:moveTo>
                    <a:pt x="215" y="0"/>
                  </a:moveTo>
                  <a:cubicBezTo>
                    <a:pt x="120" y="0"/>
                    <a:pt x="48" y="72"/>
                    <a:pt x="25" y="143"/>
                  </a:cubicBezTo>
                  <a:cubicBezTo>
                    <a:pt x="1" y="238"/>
                    <a:pt x="96" y="358"/>
                    <a:pt x="215" y="358"/>
                  </a:cubicBezTo>
                  <a:lnTo>
                    <a:pt x="2454" y="358"/>
                  </a:lnTo>
                  <a:cubicBezTo>
                    <a:pt x="2549" y="358"/>
                    <a:pt x="2620" y="310"/>
                    <a:pt x="2644" y="215"/>
                  </a:cubicBezTo>
                  <a:cubicBezTo>
                    <a:pt x="2668" y="96"/>
                    <a:pt x="2573" y="0"/>
                    <a:pt x="2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06"/>
            <p:cNvSpPr/>
            <p:nvPr/>
          </p:nvSpPr>
          <p:spPr>
            <a:xfrm>
              <a:off x="3272944" y="3651862"/>
              <a:ext cx="79546" cy="10674"/>
            </a:xfrm>
            <a:custGeom>
              <a:avLst/>
              <a:gdLst/>
              <a:ahLst/>
              <a:cxnLst/>
              <a:rect l="l" t="t" r="r" b="b"/>
              <a:pathLst>
                <a:path w="2668" h="358" extrusionOk="0">
                  <a:moveTo>
                    <a:pt x="215" y="1"/>
                  </a:moveTo>
                  <a:cubicBezTo>
                    <a:pt x="120" y="1"/>
                    <a:pt x="48" y="72"/>
                    <a:pt x="25" y="167"/>
                  </a:cubicBezTo>
                  <a:cubicBezTo>
                    <a:pt x="1" y="287"/>
                    <a:pt x="96" y="358"/>
                    <a:pt x="215" y="358"/>
                  </a:cubicBezTo>
                  <a:lnTo>
                    <a:pt x="2477" y="358"/>
                  </a:lnTo>
                  <a:cubicBezTo>
                    <a:pt x="2596" y="358"/>
                    <a:pt x="2668" y="287"/>
                    <a:pt x="2644" y="167"/>
                  </a:cubicBezTo>
                  <a:cubicBezTo>
                    <a:pt x="2620" y="72"/>
                    <a:pt x="2525" y="1"/>
                    <a:pt x="24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06"/>
            <p:cNvSpPr/>
            <p:nvPr/>
          </p:nvSpPr>
          <p:spPr>
            <a:xfrm>
              <a:off x="3289999" y="3674581"/>
              <a:ext cx="46183" cy="10704"/>
            </a:xfrm>
            <a:custGeom>
              <a:avLst/>
              <a:gdLst/>
              <a:ahLst/>
              <a:cxnLst/>
              <a:rect l="l" t="t" r="r" b="b"/>
              <a:pathLst>
                <a:path w="1549" h="359" extrusionOk="0">
                  <a:moveTo>
                    <a:pt x="191" y="1"/>
                  </a:moveTo>
                  <a:cubicBezTo>
                    <a:pt x="119" y="1"/>
                    <a:pt x="48" y="48"/>
                    <a:pt x="24" y="144"/>
                  </a:cubicBezTo>
                  <a:cubicBezTo>
                    <a:pt x="0" y="263"/>
                    <a:pt x="72" y="358"/>
                    <a:pt x="191" y="358"/>
                  </a:cubicBezTo>
                  <a:lnTo>
                    <a:pt x="1334" y="358"/>
                  </a:lnTo>
                  <a:cubicBezTo>
                    <a:pt x="1453" y="358"/>
                    <a:pt x="1548" y="263"/>
                    <a:pt x="1501" y="144"/>
                  </a:cubicBezTo>
                  <a:cubicBezTo>
                    <a:pt x="1477" y="48"/>
                    <a:pt x="1381" y="1"/>
                    <a:pt x="13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06"/>
            <p:cNvSpPr/>
            <p:nvPr/>
          </p:nvSpPr>
          <p:spPr>
            <a:xfrm>
              <a:off x="3088328" y="3815191"/>
              <a:ext cx="79576" cy="10674"/>
            </a:xfrm>
            <a:custGeom>
              <a:avLst/>
              <a:gdLst/>
              <a:ahLst/>
              <a:cxnLst/>
              <a:rect l="l" t="t" r="r" b="b"/>
              <a:pathLst>
                <a:path w="2669" h="358" extrusionOk="0">
                  <a:moveTo>
                    <a:pt x="215" y="0"/>
                  </a:moveTo>
                  <a:cubicBezTo>
                    <a:pt x="72" y="0"/>
                    <a:pt x="1" y="95"/>
                    <a:pt x="25" y="214"/>
                  </a:cubicBezTo>
                  <a:cubicBezTo>
                    <a:pt x="49" y="333"/>
                    <a:pt x="144" y="357"/>
                    <a:pt x="215" y="357"/>
                  </a:cubicBezTo>
                  <a:lnTo>
                    <a:pt x="2454" y="357"/>
                  </a:lnTo>
                  <a:cubicBezTo>
                    <a:pt x="2549" y="357"/>
                    <a:pt x="2621" y="310"/>
                    <a:pt x="2644" y="214"/>
                  </a:cubicBezTo>
                  <a:cubicBezTo>
                    <a:pt x="2668" y="95"/>
                    <a:pt x="2573" y="0"/>
                    <a:pt x="24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06"/>
            <p:cNvSpPr/>
            <p:nvPr/>
          </p:nvSpPr>
          <p:spPr>
            <a:xfrm>
              <a:off x="3089043" y="3837910"/>
              <a:ext cx="78861" cy="10674"/>
            </a:xfrm>
            <a:custGeom>
              <a:avLst/>
              <a:gdLst/>
              <a:ahLst/>
              <a:cxnLst/>
              <a:rect l="l" t="t" r="r" b="b"/>
              <a:pathLst>
                <a:path w="2645" h="358" extrusionOk="0">
                  <a:moveTo>
                    <a:pt x="215" y="0"/>
                  </a:moveTo>
                  <a:cubicBezTo>
                    <a:pt x="120" y="0"/>
                    <a:pt x="72" y="48"/>
                    <a:pt x="25" y="143"/>
                  </a:cubicBezTo>
                  <a:cubicBezTo>
                    <a:pt x="1" y="262"/>
                    <a:pt x="96" y="357"/>
                    <a:pt x="215" y="357"/>
                  </a:cubicBezTo>
                  <a:lnTo>
                    <a:pt x="2477" y="357"/>
                  </a:lnTo>
                  <a:cubicBezTo>
                    <a:pt x="2573" y="357"/>
                    <a:pt x="2620" y="286"/>
                    <a:pt x="2644" y="191"/>
                  </a:cubicBezTo>
                  <a:cubicBezTo>
                    <a:pt x="2644" y="72"/>
                    <a:pt x="2573" y="0"/>
                    <a:pt x="24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06"/>
            <p:cNvSpPr/>
            <p:nvPr/>
          </p:nvSpPr>
          <p:spPr>
            <a:xfrm>
              <a:off x="3106098" y="3859198"/>
              <a:ext cx="45468" cy="10674"/>
            </a:xfrm>
            <a:custGeom>
              <a:avLst/>
              <a:gdLst/>
              <a:ahLst/>
              <a:cxnLst/>
              <a:rect l="l" t="t" r="r" b="b"/>
              <a:pathLst>
                <a:path w="1525" h="358" extrusionOk="0">
                  <a:moveTo>
                    <a:pt x="215" y="1"/>
                  </a:moveTo>
                  <a:cubicBezTo>
                    <a:pt x="119" y="1"/>
                    <a:pt x="48" y="48"/>
                    <a:pt x="24" y="143"/>
                  </a:cubicBezTo>
                  <a:cubicBezTo>
                    <a:pt x="0" y="263"/>
                    <a:pt x="96" y="358"/>
                    <a:pt x="215" y="358"/>
                  </a:cubicBezTo>
                  <a:lnTo>
                    <a:pt x="1334" y="358"/>
                  </a:lnTo>
                  <a:cubicBezTo>
                    <a:pt x="1429" y="358"/>
                    <a:pt x="1477" y="286"/>
                    <a:pt x="1501" y="191"/>
                  </a:cubicBezTo>
                  <a:cubicBezTo>
                    <a:pt x="1524" y="72"/>
                    <a:pt x="1429" y="1"/>
                    <a:pt x="13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106"/>
          <p:cNvGrpSpPr/>
          <p:nvPr/>
        </p:nvGrpSpPr>
        <p:grpSpPr>
          <a:xfrm>
            <a:off x="1785299" y="3582512"/>
            <a:ext cx="357154" cy="336912"/>
            <a:chOff x="2356787" y="3582512"/>
            <a:chExt cx="357154" cy="336912"/>
          </a:xfrm>
        </p:grpSpPr>
        <p:sp>
          <p:nvSpPr>
            <p:cNvPr id="12133" name="Google Shape;12133;p106"/>
            <p:cNvSpPr/>
            <p:nvPr/>
          </p:nvSpPr>
          <p:spPr>
            <a:xfrm>
              <a:off x="2410037" y="3832215"/>
              <a:ext cx="300356" cy="68187"/>
            </a:xfrm>
            <a:custGeom>
              <a:avLst/>
              <a:gdLst/>
              <a:ahLst/>
              <a:cxnLst/>
              <a:rect l="l" t="t" r="r" b="b"/>
              <a:pathLst>
                <a:path w="10074" h="2287" extrusionOk="0">
                  <a:moveTo>
                    <a:pt x="0" y="1"/>
                  </a:moveTo>
                  <a:lnTo>
                    <a:pt x="0" y="2287"/>
                  </a:lnTo>
                  <a:lnTo>
                    <a:pt x="9740" y="2287"/>
                  </a:lnTo>
                  <a:cubicBezTo>
                    <a:pt x="9955" y="2287"/>
                    <a:pt x="10074" y="2096"/>
                    <a:pt x="9955" y="1906"/>
                  </a:cubicBezTo>
                  <a:lnTo>
                    <a:pt x="8693" y="120"/>
                  </a:lnTo>
                  <a:cubicBezTo>
                    <a:pt x="8645" y="24"/>
                    <a:pt x="8573" y="1"/>
                    <a:pt x="8502"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06"/>
            <p:cNvSpPr/>
            <p:nvPr/>
          </p:nvSpPr>
          <p:spPr>
            <a:xfrm>
              <a:off x="2410752" y="3715071"/>
              <a:ext cx="242843" cy="68187"/>
            </a:xfrm>
            <a:custGeom>
              <a:avLst/>
              <a:gdLst/>
              <a:ahLst/>
              <a:cxnLst/>
              <a:rect l="l" t="t" r="r" b="b"/>
              <a:pathLst>
                <a:path w="8145" h="2287" extrusionOk="0">
                  <a:moveTo>
                    <a:pt x="0" y="0"/>
                  </a:moveTo>
                  <a:lnTo>
                    <a:pt x="0" y="2286"/>
                  </a:lnTo>
                  <a:lnTo>
                    <a:pt x="7811" y="2286"/>
                  </a:lnTo>
                  <a:cubicBezTo>
                    <a:pt x="8026" y="2286"/>
                    <a:pt x="8145" y="2096"/>
                    <a:pt x="8026" y="1905"/>
                  </a:cubicBezTo>
                  <a:lnTo>
                    <a:pt x="6763" y="119"/>
                  </a:lnTo>
                  <a:cubicBezTo>
                    <a:pt x="6716" y="24"/>
                    <a:pt x="6644" y="0"/>
                    <a:pt x="6549"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06"/>
            <p:cNvSpPr/>
            <p:nvPr/>
          </p:nvSpPr>
          <p:spPr>
            <a:xfrm>
              <a:off x="2410037" y="3600043"/>
              <a:ext cx="183929" cy="68187"/>
            </a:xfrm>
            <a:custGeom>
              <a:avLst/>
              <a:gdLst/>
              <a:ahLst/>
              <a:cxnLst/>
              <a:rect l="l" t="t" r="r" b="b"/>
              <a:pathLst>
                <a:path w="6169" h="2287" extrusionOk="0">
                  <a:moveTo>
                    <a:pt x="0" y="0"/>
                  </a:moveTo>
                  <a:lnTo>
                    <a:pt x="0" y="2287"/>
                  </a:lnTo>
                  <a:lnTo>
                    <a:pt x="5835" y="2287"/>
                  </a:lnTo>
                  <a:cubicBezTo>
                    <a:pt x="6049" y="2287"/>
                    <a:pt x="6168" y="2072"/>
                    <a:pt x="6049" y="1905"/>
                  </a:cubicBezTo>
                  <a:lnTo>
                    <a:pt x="4811" y="119"/>
                  </a:lnTo>
                  <a:cubicBezTo>
                    <a:pt x="4739" y="24"/>
                    <a:pt x="4692" y="0"/>
                    <a:pt x="4596"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06"/>
            <p:cNvSpPr/>
            <p:nvPr/>
          </p:nvSpPr>
          <p:spPr>
            <a:xfrm>
              <a:off x="2645757" y="3832215"/>
              <a:ext cx="64639" cy="68187"/>
            </a:xfrm>
            <a:custGeom>
              <a:avLst/>
              <a:gdLst/>
              <a:ahLst/>
              <a:cxnLst/>
              <a:rect l="l" t="t" r="r" b="b"/>
              <a:pathLst>
                <a:path w="2168" h="2287" extrusionOk="0">
                  <a:moveTo>
                    <a:pt x="1" y="1"/>
                  </a:moveTo>
                  <a:cubicBezTo>
                    <a:pt x="72" y="1"/>
                    <a:pt x="144" y="72"/>
                    <a:pt x="191" y="120"/>
                  </a:cubicBezTo>
                  <a:lnTo>
                    <a:pt x="1453" y="1906"/>
                  </a:lnTo>
                  <a:cubicBezTo>
                    <a:pt x="1572" y="2049"/>
                    <a:pt x="1453" y="2287"/>
                    <a:pt x="1239" y="2287"/>
                  </a:cubicBezTo>
                  <a:lnTo>
                    <a:pt x="1834" y="2287"/>
                  </a:lnTo>
                  <a:cubicBezTo>
                    <a:pt x="2049" y="2287"/>
                    <a:pt x="2168" y="2049"/>
                    <a:pt x="2049" y="1906"/>
                  </a:cubicBezTo>
                  <a:lnTo>
                    <a:pt x="787" y="120"/>
                  </a:lnTo>
                  <a:cubicBezTo>
                    <a:pt x="739" y="24"/>
                    <a:pt x="667" y="1"/>
                    <a:pt x="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06"/>
            <p:cNvSpPr/>
            <p:nvPr/>
          </p:nvSpPr>
          <p:spPr>
            <a:xfrm>
              <a:off x="2587528" y="3715071"/>
              <a:ext cx="65354" cy="68187"/>
            </a:xfrm>
            <a:custGeom>
              <a:avLst/>
              <a:gdLst/>
              <a:ahLst/>
              <a:cxnLst/>
              <a:rect l="l" t="t" r="r" b="b"/>
              <a:pathLst>
                <a:path w="2192" h="2287" extrusionOk="0">
                  <a:moveTo>
                    <a:pt x="1" y="0"/>
                  </a:moveTo>
                  <a:cubicBezTo>
                    <a:pt x="96" y="0"/>
                    <a:pt x="168" y="72"/>
                    <a:pt x="215" y="119"/>
                  </a:cubicBezTo>
                  <a:lnTo>
                    <a:pt x="1477" y="1905"/>
                  </a:lnTo>
                  <a:cubicBezTo>
                    <a:pt x="1596" y="2048"/>
                    <a:pt x="1477" y="2286"/>
                    <a:pt x="1263" y="2286"/>
                  </a:cubicBezTo>
                  <a:lnTo>
                    <a:pt x="1858" y="2286"/>
                  </a:lnTo>
                  <a:cubicBezTo>
                    <a:pt x="2073" y="2286"/>
                    <a:pt x="2192" y="2096"/>
                    <a:pt x="2073" y="1905"/>
                  </a:cubicBezTo>
                  <a:lnTo>
                    <a:pt x="811" y="119"/>
                  </a:lnTo>
                  <a:cubicBezTo>
                    <a:pt x="763" y="24"/>
                    <a:pt x="691" y="0"/>
                    <a:pt x="59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06"/>
            <p:cNvSpPr/>
            <p:nvPr/>
          </p:nvSpPr>
          <p:spPr>
            <a:xfrm>
              <a:off x="2529328" y="3600043"/>
              <a:ext cx="64639" cy="68187"/>
            </a:xfrm>
            <a:custGeom>
              <a:avLst/>
              <a:gdLst/>
              <a:ahLst/>
              <a:cxnLst/>
              <a:rect l="l" t="t" r="r" b="b"/>
              <a:pathLst>
                <a:path w="2168" h="2287" extrusionOk="0">
                  <a:moveTo>
                    <a:pt x="0" y="0"/>
                  </a:moveTo>
                  <a:cubicBezTo>
                    <a:pt x="72" y="0"/>
                    <a:pt x="143" y="48"/>
                    <a:pt x="191" y="119"/>
                  </a:cubicBezTo>
                  <a:lnTo>
                    <a:pt x="1453" y="1905"/>
                  </a:lnTo>
                  <a:cubicBezTo>
                    <a:pt x="1572" y="2048"/>
                    <a:pt x="1453" y="2287"/>
                    <a:pt x="1238" y="2287"/>
                  </a:cubicBezTo>
                  <a:lnTo>
                    <a:pt x="1834" y="2287"/>
                  </a:lnTo>
                  <a:cubicBezTo>
                    <a:pt x="2048" y="2287"/>
                    <a:pt x="2167" y="2048"/>
                    <a:pt x="2048" y="1905"/>
                  </a:cubicBezTo>
                  <a:lnTo>
                    <a:pt x="786" y="119"/>
                  </a:lnTo>
                  <a:cubicBezTo>
                    <a:pt x="738" y="24"/>
                    <a:pt x="667" y="0"/>
                    <a:pt x="595"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06"/>
            <p:cNvSpPr/>
            <p:nvPr/>
          </p:nvSpPr>
          <p:spPr>
            <a:xfrm>
              <a:off x="2363883" y="3587252"/>
              <a:ext cx="92337" cy="92337"/>
            </a:xfrm>
            <a:custGeom>
              <a:avLst/>
              <a:gdLst/>
              <a:ahLst/>
              <a:cxnLst/>
              <a:rect l="l" t="t" r="r" b="b"/>
              <a:pathLst>
                <a:path w="3097" h="3097" extrusionOk="0">
                  <a:moveTo>
                    <a:pt x="1548" y="1"/>
                  </a:moveTo>
                  <a:cubicBezTo>
                    <a:pt x="691" y="1"/>
                    <a:pt x="0" y="691"/>
                    <a:pt x="0" y="1549"/>
                  </a:cubicBezTo>
                  <a:cubicBezTo>
                    <a:pt x="0" y="2406"/>
                    <a:pt x="691" y="3097"/>
                    <a:pt x="1548" y="3097"/>
                  </a:cubicBezTo>
                  <a:cubicBezTo>
                    <a:pt x="2406" y="3097"/>
                    <a:pt x="3096" y="2406"/>
                    <a:pt x="3096" y="1549"/>
                  </a:cubicBezTo>
                  <a:cubicBezTo>
                    <a:pt x="3096" y="691"/>
                    <a:pt x="2406" y="1"/>
                    <a:pt x="1548"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06"/>
            <p:cNvSpPr/>
            <p:nvPr/>
          </p:nvSpPr>
          <p:spPr>
            <a:xfrm>
              <a:off x="2363883" y="3703711"/>
              <a:ext cx="92337" cy="92337"/>
            </a:xfrm>
            <a:custGeom>
              <a:avLst/>
              <a:gdLst/>
              <a:ahLst/>
              <a:cxnLst/>
              <a:rect l="l" t="t" r="r" b="b"/>
              <a:pathLst>
                <a:path w="3097" h="3097" extrusionOk="0">
                  <a:moveTo>
                    <a:pt x="1548" y="0"/>
                  </a:moveTo>
                  <a:cubicBezTo>
                    <a:pt x="691" y="0"/>
                    <a:pt x="0" y="691"/>
                    <a:pt x="0" y="1548"/>
                  </a:cubicBezTo>
                  <a:cubicBezTo>
                    <a:pt x="0" y="2405"/>
                    <a:pt x="691" y="3096"/>
                    <a:pt x="1548" y="3096"/>
                  </a:cubicBezTo>
                  <a:cubicBezTo>
                    <a:pt x="2406" y="3096"/>
                    <a:pt x="3096" y="2405"/>
                    <a:pt x="3096" y="1548"/>
                  </a:cubicBezTo>
                  <a:cubicBezTo>
                    <a:pt x="3096" y="691"/>
                    <a:pt x="2406" y="0"/>
                    <a:pt x="1548"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06"/>
            <p:cNvSpPr/>
            <p:nvPr/>
          </p:nvSpPr>
          <p:spPr>
            <a:xfrm>
              <a:off x="2363883" y="3820855"/>
              <a:ext cx="92337" cy="92337"/>
            </a:xfrm>
            <a:custGeom>
              <a:avLst/>
              <a:gdLst/>
              <a:ahLst/>
              <a:cxnLst/>
              <a:rect l="l" t="t" r="r" b="b"/>
              <a:pathLst>
                <a:path w="3097" h="3097" extrusionOk="0">
                  <a:moveTo>
                    <a:pt x="1548" y="1"/>
                  </a:moveTo>
                  <a:cubicBezTo>
                    <a:pt x="691" y="1"/>
                    <a:pt x="0" y="691"/>
                    <a:pt x="0" y="1549"/>
                  </a:cubicBezTo>
                  <a:cubicBezTo>
                    <a:pt x="0" y="2406"/>
                    <a:pt x="691" y="3096"/>
                    <a:pt x="1548" y="3096"/>
                  </a:cubicBezTo>
                  <a:cubicBezTo>
                    <a:pt x="2406" y="3096"/>
                    <a:pt x="3096" y="2406"/>
                    <a:pt x="3096" y="1549"/>
                  </a:cubicBezTo>
                  <a:cubicBezTo>
                    <a:pt x="3096" y="691"/>
                    <a:pt x="2406" y="1"/>
                    <a:pt x="1548"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06"/>
            <p:cNvSpPr/>
            <p:nvPr/>
          </p:nvSpPr>
          <p:spPr>
            <a:xfrm>
              <a:off x="2378075" y="3591516"/>
              <a:ext cx="78145" cy="88074"/>
            </a:xfrm>
            <a:custGeom>
              <a:avLst/>
              <a:gdLst/>
              <a:ahLst/>
              <a:cxnLst/>
              <a:rect l="l" t="t" r="r" b="b"/>
              <a:pathLst>
                <a:path w="2621" h="2954" extrusionOk="0">
                  <a:moveTo>
                    <a:pt x="1715" y="1"/>
                  </a:moveTo>
                  <a:lnTo>
                    <a:pt x="1715" y="1"/>
                  </a:lnTo>
                  <a:cubicBezTo>
                    <a:pt x="2001" y="286"/>
                    <a:pt x="2192" y="691"/>
                    <a:pt x="2192" y="1120"/>
                  </a:cubicBezTo>
                  <a:cubicBezTo>
                    <a:pt x="2192" y="1977"/>
                    <a:pt x="1501" y="2668"/>
                    <a:pt x="644" y="2668"/>
                  </a:cubicBezTo>
                  <a:cubicBezTo>
                    <a:pt x="429" y="2668"/>
                    <a:pt x="215" y="2596"/>
                    <a:pt x="1" y="2501"/>
                  </a:cubicBezTo>
                  <a:lnTo>
                    <a:pt x="1" y="2501"/>
                  </a:lnTo>
                  <a:cubicBezTo>
                    <a:pt x="286" y="2787"/>
                    <a:pt x="667" y="2954"/>
                    <a:pt x="1072" y="2954"/>
                  </a:cubicBezTo>
                  <a:cubicBezTo>
                    <a:pt x="1953" y="2954"/>
                    <a:pt x="2620" y="2263"/>
                    <a:pt x="2620" y="1406"/>
                  </a:cubicBezTo>
                  <a:cubicBezTo>
                    <a:pt x="2620" y="786"/>
                    <a:pt x="2263" y="239"/>
                    <a:pt x="17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06"/>
            <p:cNvSpPr/>
            <p:nvPr/>
          </p:nvSpPr>
          <p:spPr>
            <a:xfrm>
              <a:off x="2378075" y="3707975"/>
              <a:ext cx="78145" cy="88074"/>
            </a:xfrm>
            <a:custGeom>
              <a:avLst/>
              <a:gdLst/>
              <a:ahLst/>
              <a:cxnLst/>
              <a:rect l="l" t="t" r="r" b="b"/>
              <a:pathLst>
                <a:path w="2621" h="2954" extrusionOk="0">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2"/>
                    <a:pt x="2620" y="1405"/>
                  </a:cubicBezTo>
                  <a:cubicBezTo>
                    <a:pt x="2620" y="786"/>
                    <a:pt x="2263" y="238"/>
                    <a:pt x="1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06"/>
            <p:cNvSpPr/>
            <p:nvPr/>
          </p:nvSpPr>
          <p:spPr>
            <a:xfrm>
              <a:off x="2378075" y="3825119"/>
              <a:ext cx="78145" cy="88074"/>
            </a:xfrm>
            <a:custGeom>
              <a:avLst/>
              <a:gdLst/>
              <a:ahLst/>
              <a:cxnLst/>
              <a:rect l="l" t="t" r="r" b="b"/>
              <a:pathLst>
                <a:path w="2621" h="2954" extrusionOk="0">
                  <a:moveTo>
                    <a:pt x="1715" y="0"/>
                  </a:moveTo>
                  <a:lnTo>
                    <a:pt x="1715" y="0"/>
                  </a:lnTo>
                  <a:cubicBezTo>
                    <a:pt x="2001" y="262"/>
                    <a:pt x="2192" y="667"/>
                    <a:pt x="2192" y="1096"/>
                  </a:cubicBezTo>
                  <a:cubicBezTo>
                    <a:pt x="2192" y="1977"/>
                    <a:pt x="1501" y="2644"/>
                    <a:pt x="644" y="2644"/>
                  </a:cubicBezTo>
                  <a:cubicBezTo>
                    <a:pt x="429" y="2644"/>
                    <a:pt x="215" y="2596"/>
                    <a:pt x="1" y="2501"/>
                  </a:cubicBezTo>
                  <a:lnTo>
                    <a:pt x="1" y="2501"/>
                  </a:lnTo>
                  <a:cubicBezTo>
                    <a:pt x="286" y="2763"/>
                    <a:pt x="667" y="2953"/>
                    <a:pt x="1072" y="2953"/>
                  </a:cubicBezTo>
                  <a:cubicBezTo>
                    <a:pt x="1953" y="2953"/>
                    <a:pt x="2620" y="2263"/>
                    <a:pt x="2620" y="1406"/>
                  </a:cubicBezTo>
                  <a:cubicBezTo>
                    <a:pt x="2620" y="786"/>
                    <a:pt x="2263" y="239"/>
                    <a:pt x="17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06"/>
            <p:cNvSpPr/>
            <p:nvPr/>
          </p:nvSpPr>
          <p:spPr>
            <a:xfrm>
              <a:off x="2356787" y="3582512"/>
              <a:ext cx="241442" cy="102772"/>
            </a:xfrm>
            <a:custGeom>
              <a:avLst/>
              <a:gdLst/>
              <a:ahLst/>
              <a:cxnLst/>
              <a:rect l="l" t="t" r="r" b="b"/>
              <a:pathLst>
                <a:path w="8098" h="3447" extrusionOk="0">
                  <a:moveTo>
                    <a:pt x="6406" y="731"/>
                  </a:moveTo>
                  <a:cubicBezTo>
                    <a:pt x="6430" y="731"/>
                    <a:pt x="6478" y="731"/>
                    <a:pt x="6478" y="755"/>
                  </a:cubicBezTo>
                  <a:lnTo>
                    <a:pt x="7716" y="2541"/>
                  </a:lnTo>
                  <a:cubicBezTo>
                    <a:pt x="7740" y="2565"/>
                    <a:pt x="7716" y="2613"/>
                    <a:pt x="7716" y="2636"/>
                  </a:cubicBezTo>
                  <a:cubicBezTo>
                    <a:pt x="7716" y="2660"/>
                    <a:pt x="7692" y="2660"/>
                    <a:pt x="7668" y="2660"/>
                  </a:cubicBezTo>
                  <a:lnTo>
                    <a:pt x="3263" y="2660"/>
                  </a:lnTo>
                  <a:cubicBezTo>
                    <a:pt x="3429" y="2398"/>
                    <a:pt x="3549" y="2041"/>
                    <a:pt x="3549" y="1684"/>
                  </a:cubicBezTo>
                  <a:cubicBezTo>
                    <a:pt x="3525" y="1350"/>
                    <a:pt x="3406" y="993"/>
                    <a:pt x="3215" y="731"/>
                  </a:cubicBezTo>
                  <a:close/>
                  <a:moveTo>
                    <a:pt x="1786" y="350"/>
                  </a:moveTo>
                  <a:cubicBezTo>
                    <a:pt x="2548" y="350"/>
                    <a:pt x="3167" y="969"/>
                    <a:pt x="3167" y="1708"/>
                  </a:cubicBezTo>
                  <a:cubicBezTo>
                    <a:pt x="3167" y="2446"/>
                    <a:pt x="2548" y="3089"/>
                    <a:pt x="1786" y="3089"/>
                  </a:cubicBezTo>
                  <a:cubicBezTo>
                    <a:pt x="1048" y="3089"/>
                    <a:pt x="429" y="2446"/>
                    <a:pt x="429" y="1708"/>
                  </a:cubicBezTo>
                  <a:cubicBezTo>
                    <a:pt x="429" y="969"/>
                    <a:pt x="1048" y="350"/>
                    <a:pt x="1786" y="350"/>
                  </a:cubicBezTo>
                  <a:close/>
                  <a:moveTo>
                    <a:pt x="1842" y="0"/>
                  </a:moveTo>
                  <a:cubicBezTo>
                    <a:pt x="1768" y="0"/>
                    <a:pt x="1694" y="6"/>
                    <a:pt x="1620" y="17"/>
                  </a:cubicBezTo>
                  <a:cubicBezTo>
                    <a:pt x="810" y="112"/>
                    <a:pt x="167" y="755"/>
                    <a:pt x="95" y="1589"/>
                  </a:cubicBezTo>
                  <a:cubicBezTo>
                    <a:pt x="0" y="2565"/>
                    <a:pt x="810" y="3446"/>
                    <a:pt x="1786" y="3446"/>
                  </a:cubicBezTo>
                  <a:cubicBezTo>
                    <a:pt x="2215" y="3446"/>
                    <a:pt x="2596" y="3279"/>
                    <a:pt x="2906" y="3041"/>
                  </a:cubicBezTo>
                  <a:lnTo>
                    <a:pt x="7621" y="3041"/>
                  </a:lnTo>
                  <a:cubicBezTo>
                    <a:pt x="7740" y="3041"/>
                    <a:pt x="7907" y="2994"/>
                    <a:pt x="7978" y="2875"/>
                  </a:cubicBezTo>
                  <a:cubicBezTo>
                    <a:pt x="8097" y="2732"/>
                    <a:pt x="8097" y="2517"/>
                    <a:pt x="7978" y="2374"/>
                  </a:cubicBezTo>
                  <a:lnTo>
                    <a:pt x="6740" y="588"/>
                  </a:lnTo>
                  <a:cubicBezTo>
                    <a:pt x="6644" y="469"/>
                    <a:pt x="6525" y="398"/>
                    <a:pt x="6382" y="398"/>
                  </a:cubicBezTo>
                  <a:lnTo>
                    <a:pt x="2906" y="398"/>
                  </a:lnTo>
                  <a:cubicBezTo>
                    <a:pt x="2624" y="157"/>
                    <a:pt x="2241" y="0"/>
                    <a:pt x="18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06"/>
            <p:cNvSpPr/>
            <p:nvPr/>
          </p:nvSpPr>
          <p:spPr>
            <a:xfrm>
              <a:off x="2356787" y="3697748"/>
              <a:ext cx="300356" cy="103249"/>
            </a:xfrm>
            <a:custGeom>
              <a:avLst/>
              <a:gdLst/>
              <a:ahLst/>
              <a:cxnLst/>
              <a:rect l="l" t="t" r="r" b="b"/>
              <a:pathLst>
                <a:path w="10074" h="3463" extrusionOk="0">
                  <a:moveTo>
                    <a:pt x="1786" y="367"/>
                  </a:moveTo>
                  <a:cubicBezTo>
                    <a:pt x="2548" y="367"/>
                    <a:pt x="3167" y="1010"/>
                    <a:pt x="3167" y="1748"/>
                  </a:cubicBezTo>
                  <a:cubicBezTo>
                    <a:pt x="3167" y="2486"/>
                    <a:pt x="2548" y="3106"/>
                    <a:pt x="1786" y="3106"/>
                  </a:cubicBezTo>
                  <a:cubicBezTo>
                    <a:pt x="1048" y="3106"/>
                    <a:pt x="429" y="2486"/>
                    <a:pt x="429" y="1748"/>
                  </a:cubicBezTo>
                  <a:cubicBezTo>
                    <a:pt x="429" y="1010"/>
                    <a:pt x="1048" y="367"/>
                    <a:pt x="1786" y="367"/>
                  </a:cubicBezTo>
                  <a:close/>
                  <a:moveTo>
                    <a:pt x="1775" y="1"/>
                  </a:moveTo>
                  <a:cubicBezTo>
                    <a:pt x="1716" y="1"/>
                    <a:pt x="1656" y="4"/>
                    <a:pt x="1596" y="10"/>
                  </a:cubicBezTo>
                  <a:cubicBezTo>
                    <a:pt x="786" y="105"/>
                    <a:pt x="119" y="772"/>
                    <a:pt x="72" y="1605"/>
                  </a:cubicBezTo>
                  <a:cubicBezTo>
                    <a:pt x="0" y="2605"/>
                    <a:pt x="810" y="3463"/>
                    <a:pt x="1786" y="3463"/>
                  </a:cubicBezTo>
                  <a:cubicBezTo>
                    <a:pt x="2215" y="3463"/>
                    <a:pt x="2596" y="3320"/>
                    <a:pt x="2906" y="3082"/>
                  </a:cubicBezTo>
                  <a:lnTo>
                    <a:pt x="9597" y="3082"/>
                  </a:lnTo>
                  <a:cubicBezTo>
                    <a:pt x="9716" y="3082"/>
                    <a:pt x="9859" y="3034"/>
                    <a:pt x="9955" y="2915"/>
                  </a:cubicBezTo>
                  <a:cubicBezTo>
                    <a:pt x="10074" y="2748"/>
                    <a:pt x="10074" y="2558"/>
                    <a:pt x="9955" y="2391"/>
                  </a:cubicBezTo>
                  <a:lnTo>
                    <a:pt x="8692" y="605"/>
                  </a:lnTo>
                  <a:cubicBezTo>
                    <a:pt x="8621" y="486"/>
                    <a:pt x="8502" y="438"/>
                    <a:pt x="8335" y="438"/>
                  </a:cubicBezTo>
                  <a:lnTo>
                    <a:pt x="7073" y="438"/>
                  </a:lnTo>
                  <a:cubicBezTo>
                    <a:pt x="6978" y="438"/>
                    <a:pt x="6906" y="486"/>
                    <a:pt x="6883" y="581"/>
                  </a:cubicBezTo>
                  <a:cubicBezTo>
                    <a:pt x="6859" y="700"/>
                    <a:pt x="6954" y="796"/>
                    <a:pt x="7073" y="796"/>
                  </a:cubicBezTo>
                  <a:lnTo>
                    <a:pt x="8335" y="796"/>
                  </a:lnTo>
                  <a:cubicBezTo>
                    <a:pt x="8359" y="796"/>
                    <a:pt x="8407" y="796"/>
                    <a:pt x="8407" y="819"/>
                  </a:cubicBezTo>
                  <a:lnTo>
                    <a:pt x="9645" y="2605"/>
                  </a:lnTo>
                  <a:cubicBezTo>
                    <a:pt x="9693" y="2629"/>
                    <a:pt x="9645" y="2677"/>
                    <a:pt x="9645" y="2701"/>
                  </a:cubicBezTo>
                  <a:cubicBezTo>
                    <a:pt x="9645" y="2725"/>
                    <a:pt x="9621" y="2725"/>
                    <a:pt x="9597" y="2725"/>
                  </a:cubicBezTo>
                  <a:lnTo>
                    <a:pt x="3191" y="2725"/>
                  </a:lnTo>
                  <a:cubicBezTo>
                    <a:pt x="3382" y="2463"/>
                    <a:pt x="3501" y="2105"/>
                    <a:pt x="3501" y="1748"/>
                  </a:cubicBezTo>
                  <a:cubicBezTo>
                    <a:pt x="3501" y="1391"/>
                    <a:pt x="3382" y="1058"/>
                    <a:pt x="3191" y="772"/>
                  </a:cubicBezTo>
                  <a:lnTo>
                    <a:pt x="6240" y="772"/>
                  </a:lnTo>
                  <a:cubicBezTo>
                    <a:pt x="6311" y="772"/>
                    <a:pt x="6382" y="700"/>
                    <a:pt x="6406" y="605"/>
                  </a:cubicBezTo>
                  <a:cubicBezTo>
                    <a:pt x="6430" y="486"/>
                    <a:pt x="6359" y="415"/>
                    <a:pt x="6240" y="415"/>
                  </a:cubicBezTo>
                  <a:lnTo>
                    <a:pt x="2858" y="415"/>
                  </a:lnTo>
                  <a:cubicBezTo>
                    <a:pt x="2587" y="144"/>
                    <a:pt x="2189" y="1"/>
                    <a:pt x="17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06"/>
            <p:cNvSpPr/>
            <p:nvPr/>
          </p:nvSpPr>
          <p:spPr>
            <a:xfrm>
              <a:off x="2356787" y="3816592"/>
              <a:ext cx="357154" cy="102832"/>
            </a:xfrm>
            <a:custGeom>
              <a:avLst/>
              <a:gdLst/>
              <a:ahLst/>
              <a:cxnLst/>
              <a:rect l="l" t="t" r="r" b="b"/>
              <a:pathLst>
                <a:path w="11979" h="3449" extrusionOk="0">
                  <a:moveTo>
                    <a:pt x="1786" y="310"/>
                  </a:moveTo>
                  <a:cubicBezTo>
                    <a:pt x="2548" y="310"/>
                    <a:pt x="3167" y="953"/>
                    <a:pt x="3167" y="1692"/>
                  </a:cubicBezTo>
                  <a:cubicBezTo>
                    <a:pt x="3167" y="2430"/>
                    <a:pt x="2572" y="3049"/>
                    <a:pt x="1786" y="3049"/>
                  </a:cubicBezTo>
                  <a:cubicBezTo>
                    <a:pt x="1048" y="3049"/>
                    <a:pt x="429" y="2430"/>
                    <a:pt x="429" y="1692"/>
                  </a:cubicBezTo>
                  <a:cubicBezTo>
                    <a:pt x="429" y="953"/>
                    <a:pt x="1048" y="310"/>
                    <a:pt x="1786" y="310"/>
                  </a:cubicBezTo>
                  <a:close/>
                  <a:moveTo>
                    <a:pt x="1786" y="1"/>
                  </a:moveTo>
                  <a:cubicBezTo>
                    <a:pt x="810" y="1"/>
                    <a:pt x="0" y="858"/>
                    <a:pt x="72" y="1858"/>
                  </a:cubicBezTo>
                  <a:cubicBezTo>
                    <a:pt x="119" y="2668"/>
                    <a:pt x="786" y="3359"/>
                    <a:pt x="1596" y="3430"/>
                  </a:cubicBezTo>
                  <a:cubicBezTo>
                    <a:pt x="1673" y="3442"/>
                    <a:pt x="1751" y="3448"/>
                    <a:pt x="1829" y="3448"/>
                  </a:cubicBezTo>
                  <a:cubicBezTo>
                    <a:pt x="2213" y="3448"/>
                    <a:pt x="2601" y="3306"/>
                    <a:pt x="2858" y="3049"/>
                  </a:cubicBezTo>
                  <a:lnTo>
                    <a:pt x="3906" y="3049"/>
                  </a:lnTo>
                  <a:cubicBezTo>
                    <a:pt x="4001" y="3049"/>
                    <a:pt x="4049" y="3001"/>
                    <a:pt x="4072" y="2906"/>
                  </a:cubicBezTo>
                  <a:cubicBezTo>
                    <a:pt x="4120" y="2787"/>
                    <a:pt x="4025" y="2692"/>
                    <a:pt x="3906" y="2692"/>
                  </a:cubicBezTo>
                  <a:lnTo>
                    <a:pt x="3191" y="2692"/>
                  </a:lnTo>
                  <a:cubicBezTo>
                    <a:pt x="3358" y="2430"/>
                    <a:pt x="3477" y="2073"/>
                    <a:pt x="3477" y="1715"/>
                  </a:cubicBezTo>
                  <a:cubicBezTo>
                    <a:pt x="3477" y="1358"/>
                    <a:pt x="3358" y="1025"/>
                    <a:pt x="3191" y="739"/>
                  </a:cubicBezTo>
                  <a:lnTo>
                    <a:pt x="10264" y="739"/>
                  </a:lnTo>
                  <a:cubicBezTo>
                    <a:pt x="10312" y="739"/>
                    <a:pt x="10336" y="739"/>
                    <a:pt x="10336" y="763"/>
                  </a:cubicBezTo>
                  <a:lnTo>
                    <a:pt x="11574" y="2549"/>
                  </a:lnTo>
                  <a:cubicBezTo>
                    <a:pt x="11622" y="2573"/>
                    <a:pt x="11574" y="2620"/>
                    <a:pt x="11574" y="2644"/>
                  </a:cubicBezTo>
                  <a:cubicBezTo>
                    <a:pt x="11574" y="2668"/>
                    <a:pt x="11550" y="2668"/>
                    <a:pt x="11526" y="2668"/>
                  </a:cubicBezTo>
                  <a:lnTo>
                    <a:pt x="4739" y="2668"/>
                  </a:lnTo>
                  <a:cubicBezTo>
                    <a:pt x="4644" y="2668"/>
                    <a:pt x="4596" y="2739"/>
                    <a:pt x="4573" y="2811"/>
                  </a:cubicBezTo>
                  <a:cubicBezTo>
                    <a:pt x="4525" y="2930"/>
                    <a:pt x="4620" y="3025"/>
                    <a:pt x="4739" y="3025"/>
                  </a:cubicBezTo>
                  <a:lnTo>
                    <a:pt x="11526" y="3025"/>
                  </a:lnTo>
                  <a:cubicBezTo>
                    <a:pt x="11645" y="3025"/>
                    <a:pt x="11788" y="2978"/>
                    <a:pt x="11884" y="2858"/>
                  </a:cubicBezTo>
                  <a:cubicBezTo>
                    <a:pt x="11979" y="2692"/>
                    <a:pt x="11979" y="2501"/>
                    <a:pt x="11884" y="2335"/>
                  </a:cubicBezTo>
                  <a:lnTo>
                    <a:pt x="10645" y="548"/>
                  </a:lnTo>
                  <a:cubicBezTo>
                    <a:pt x="10550" y="429"/>
                    <a:pt x="10431" y="382"/>
                    <a:pt x="10288" y="382"/>
                  </a:cubicBezTo>
                  <a:lnTo>
                    <a:pt x="2906" y="382"/>
                  </a:lnTo>
                  <a:cubicBezTo>
                    <a:pt x="2596" y="144"/>
                    <a:pt x="2215" y="1"/>
                    <a:pt x="17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106"/>
          <p:cNvGrpSpPr/>
          <p:nvPr/>
        </p:nvGrpSpPr>
        <p:grpSpPr>
          <a:xfrm>
            <a:off x="1065573" y="4146767"/>
            <a:ext cx="354321" cy="355039"/>
            <a:chOff x="1713260" y="4146767"/>
            <a:chExt cx="354321" cy="355039"/>
          </a:xfrm>
        </p:grpSpPr>
        <p:sp>
          <p:nvSpPr>
            <p:cNvPr id="12149" name="Google Shape;12149;p106"/>
            <p:cNvSpPr/>
            <p:nvPr/>
          </p:nvSpPr>
          <p:spPr>
            <a:xfrm>
              <a:off x="1804137" y="4237644"/>
              <a:ext cx="171854" cy="172569"/>
            </a:xfrm>
            <a:custGeom>
              <a:avLst/>
              <a:gdLst/>
              <a:ahLst/>
              <a:cxnLst/>
              <a:rect l="l" t="t" r="r" b="b"/>
              <a:pathLst>
                <a:path w="5764" h="5788" extrusionOk="0">
                  <a:moveTo>
                    <a:pt x="2882" y="1"/>
                  </a:moveTo>
                  <a:cubicBezTo>
                    <a:pt x="1287" y="1"/>
                    <a:pt x="1" y="1310"/>
                    <a:pt x="1" y="2906"/>
                  </a:cubicBezTo>
                  <a:cubicBezTo>
                    <a:pt x="1" y="4478"/>
                    <a:pt x="1287" y="5788"/>
                    <a:pt x="2882" y="5788"/>
                  </a:cubicBezTo>
                  <a:cubicBezTo>
                    <a:pt x="4478" y="5788"/>
                    <a:pt x="5764" y="4478"/>
                    <a:pt x="5764" y="2906"/>
                  </a:cubicBezTo>
                  <a:cubicBezTo>
                    <a:pt x="5764" y="1310"/>
                    <a:pt x="4478" y="1"/>
                    <a:pt x="2882"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06"/>
            <p:cNvSpPr/>
            <p:nvPr/>
          </p:nvSpPr>
          <p:spPr>
            <a:xfrm>
              <a:off x="1836099" y="4248288"/>
              <a:ext cx="140608" cy="161925"/>
            </a:xfrm>
            <a:custGeom>
              <a:avLst/>
              <a:gdLst/>
              <a:ahLst/>
              <a:cxnLst/>
              <a:rect l="l" t="t" r="r" b="b"/>
              <a:pathLst>
                <a:path w="4716" h="5431" extrusionOk="0">
                  <a:moveTo>
                    <a:pt x="3215" y="1"/>
                  </a:moveTo>
                  <a:lnTo>
                    <a:pt x="3215" y="1"/>
                  </a:lnTo>
                  <a:cubicBezTo>
                    <a:pt x="3882" y="549"/>
                    <a:pt x="4287" y="1358"/>
                    <a:pt x="4287" y="2239"/>
                  </a:cubicBezTo>
                  <a:cubicBezTo>
                    <a:pt x="4287" y="3859"/>
                    <a:pt x="3001" y="5121"/>
                    <a:pt x="1405" y="5121"/>
                  </a:cubicBezTo>
                  <a:cubicBezTo>
                    <a:pt x="905" y="5121"/>
                    <a:pt x="429" y="5002"/>
                    <a:pt x="0" y="4764"/>
                  </a:cubicBezTo>
                  <a:lnTo>
                    <a:pt x="0" y="4764"/>
                  </a:lnTo>
                  <a:cubicBezTo>
                    <a:pt x="477" y="5192"/>
                    <a:pt x="1143" y="5431"/>
                    <a:pt x="1810" y="5431"/>
                  </a:cubicBezTo>
                  <a:cubicBezTo>
                    <a:pt x="3430" y="5431"/>
                    <a:pt x="4716" y="4145"/>
                    <a:pt x="4716" y="2549"/>
                  </a:cubicBezTo>
                  <a:cubicBezTo>
                    <a:pt x="4716" y="1477"/>
                    <a:pt x="4120" y="525"/>
                    <a:pt x="3215"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06"/>
            <p:cNvSpPr/>
            <p:nvPr/>
          </p:nvSpPr>
          <p:spPr>
            <a:xfrm>
              <a:off x="1718925" y="4336333"/>
              <a:ext cx="159093" cy="159093"/>
            </a:xfrm>
            <a:custGeom>
              <a:avLst/>
              <a:gdLst/>
              <a:ahLst/>
              <a:cxnLst/>
              <a:rect l="l" t="t" r="r" b="b"/>
              <a:pathLst>
                <a:path w="5336" h="5336" extrusionOk="0">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06"/>
            <p:cNvSpPr/>
            <p:nvPr/>
          </p:nvSpPr>
          <p:spPr>
            <a:xfrm>
              <a:off x="1718925" y="4336333"/>
              <a:ext cx="159093" cy="159093"/>
            </a:xfrm>
            <a:custGeom>
              <a:avLst/>
              <a:gdLst/>
              <a:ahLst/>
              <a:cxnLst/>
              <a:rect l="l" t="t" r="r" b="b"/>
              <a:pathLst>
                <a:path w="5336" h="5336" extrusionOk="0">
                  <a:moveTo>
                    <a:pt x="72" y="1"/>
                  </a:moveTo>
                  <a:cubicBezTo>
                    <a:pt x="25" y="1"/>
                    <a:pt x="1" y="72"/>
                    <a:pt x="1" y="96"/>
                  </a:cubicBezTo>
                  <a:cubicBezTo>
                    <a:pt x="239" y="2859"/>
                    <a:pt x="2478" y="5097"/>
                    <a:pt x="5240" y="5335"/>
                  </a:cubicBezTo>
                  <a:cubicBezTo>
                    <a:pt x="5312" y="5335"/>
                    <a:pt x="5335" y="5311"/>
                    <a:pt x="5335" y="5264"/>
                  </a:cubicBezTo>
                  <a:lnTo>
                    <a:pt x="5335" y="3787"/>
                  </a:lnTo>
                  <a:cubicBezTo>
                    <a:pt x="5335" y="3763"/>
                    <a:pt x="5312" y="3716"/>
                    <a:pt x="5240" y="3692"/>
                  </a:cubicBezTo>
                  <a:cubicBezTo>
                    <a:pt x="3335" y="3454"/>
                    <a:pt x="1858" y="1977"/>
                    <a:pt x="1620" y="72"/>
                  </a:cubicBezTo>
                  <a:cubicBezTo>
                    <a:pt x="1620" y="25"/>
                    <a:pt x="1573" y="1"/>
                    <a:pt x="1549"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06"/>
            <p:cNvSpPr/>
            <p:nvPr/>
          </p:nvSpPr>
          <p:spPr>
            <a:xfrm>
              <a:off x="1718925" y="4151746"/>
              <a:ext cx="343707" cy="343678"/>
            </a:xfrm>
            <a:custGeom>
              <a:avLst/>
              <a:gdLst/>
              <a:ahLst/>
              <a:cxnLst/>
              <a:rect l="l" t="t" r="r" b="b"/>
              <a:pathLst>
                <a:path w="11528" h="11527" extrusionOk="0">
                  <a:moveTo>
                    <a:pt x="5740" y="0"/>
                  </a:moveTo>
                  <a:cubicBezTo>
                    <a:pt x="2740" y="0"/>
                    <a:pt x="263" y="2334"/>
                    <a:pt x="1" y="5263"/>
                  </a:cubicBezTo>
                  <a:cubicBezTo>
                    <a:pt x="1" y="5335"/>
                    <a:pt x="25" y="5358"/>
                    <a:pt x="72" y="5358"/>
                  </a:cubicBezTo>
                  <a:lnTo>
                    <a:pt x="1549" y="5358"/>
                  </a:lnTo>
                  <a:cubicBezTo>
                    <a:pt x="1573" y="5358"/>
                    <a:pt x="1620" y="5335"/>
                    <a:pt x="1620" y="5287"/>
                  </a:cubicBezTo>
                  <a:cubicBezTo>
                    <a:pt x="1867" y="3235"/>
                    <a:pt x="3598" y="1660"/>
                    <a:pt x="5718" y="1660"/>
                  </a:cubicBezTo>
                  <a:cubicBezTo>
                    <a:pt x="6058" y="1660"/>
                    <a:pt x="6409" y="1701"/>
                    <a:pt x="6764" y="1786"/>
                  </a:cubicBezTo>
                  <a:cubicBezTo>
                    <a:pt x="8074" y="2096"/>
                    <a:pt x="9408" y="3453"/>
                    <a:pt x="9741" y="4763"/>
                  </a:cubicBezTo>
                  <a:cubicBezTo>
                    <a:pt x="10360" y="7311"/>
                    <a:pt x="8598" y="9621"/>
                    <a:pt x="6216" y="9907"/>
                  </a:cubicBezTo>
                  <a:cubicBezTo>
                    <a:pt x="6193" y="9907"/>
                    <a:pt x="6169" y="9954"/>
                    <a:pt x="6169" y="9978"/>
                  </a:cubicBezTo>
                  <a:lnTo>
                    <a:pt x="6169" y="11455"/>
                  </a:lnTo>
                  <a:cubicBezTo>
                    <a:pt x="6169" y="11502"/>
                    <a:pt x="6216" y="11526"/>
                    <a:pt x="6264" y="11526"/>
                  </a:cubicBezTo>
                  <a:cubicBezTo>
                    <a:pt x="9193" y="11264"/>
                    <a:pt x="11527" y="8788"/>
                    <a:pt x="11527" y="5787"/>
                  </a:cubicBezTo>
                  <a:cubicBezTo>
                    <a:pt x="11527" y="2596"/>
                    <a:pt x="8931" y="0"/>
                    <a:pt x="57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06"/>
            <p:cNvSpPr/>
            <p:nvPr/>
          </p:nvSpPr>
          <p:spPr>
            <a:xfrm>
              <a:off x="1902826" y="4173750"/>
              <a:ext cx="159808" cy="321674"/>
            </a:xfrm>
            <a:custGeom>
              <a:avLst/>
              <a:gdLst/>
              <a:ahLst/>
              <a:cxnLst/>
              <a:rect l="l" t="t" r="r" b="b"/>
              <a:pathLst>
                <a:path w="5360" h="10789" extrusionOk="0">
                  <a:moveTo>
                    <a:pt x="2406" y="0"/>
                  </a:moveTo>
                  <a:cubicBezTo>
                    <a:pt x="3906" y="1048"/>
                    <a:pt x="4883" y="2763"/>
                    <a:pt x="4883" y="4739"/>
                  </a:cubicBezTo>
                  <a:cubicBezTo>
                    <a:pt x="4883" y="7621"/>
                    <a:pt x="2763" y="10050"/>
                    <a:pt x="1" y="10455"/>
                  </a:cubicBezTo>
                  <a:lnTo>
                    <a:pt x="1" y="10717"/>
                  </a:lnTo>
                  <a:cubicBezTo>
                    <a:pt x="1" y="10764"/>
                    <a:pt x="48" y="10788"/>
                    <a:pt x="96" y="10788"/>
                  </a:cubicBezTo>
                  <a:cubicBezTo>
                    <a:pt x="3025" y="10526"/>
                    <a:pt x="5359" y="8050"/>
                    <a:pt x="5359" y="5049"/>
                  </a:cubicBezTo>
                  <a:cubicBezTo>
                    <a:pt x="5359" y="2906"/>
                    <a:pt x="4192" y="1024"/>
                    <a:pt x="2406"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06"/>
            <p:cNvSpPr/>
            <p:nvPr/>
          </p:nvSpPr>
          <p:spPr>
            <a:xfrm>
              <a:off x="1713260" y="4146767"/>
              <a:ext cx="354321" cy="352920"/>
            </a:xfrm>
            <a:custGeom>
              <a:avLst/>
              <a:gdLst/>
              <a:ahLst/>
              <a:cxnLst/>
              <a:rect l="l" t="t" r="r" b="b"/>
              <a:pathLst>
                <a:path w="11884" h="11837" extrusionOk="0">
                  <a:moveTo>
                    <a:pt x="5930" y="0"/>
                  </a:moveTo>
                  <a:cubicBezTo>
                    <a:pt x="4454" y="0"/>
                    <a:pt x="3025" y="548"/>
                    <a:pt x="1929" y="1572"/>
                  </a:cubicBezTo>
                  <a:cubicBezTo>
                    <a:pt x="810" y="2572"/>
                    <a:pt x="167" y="3954"/>
                    <a:pt x="0" y="5406"/>
                  </a:cubicBezTo>
                  <a:cubicBezTo>
                    <a:pt x="0" y="5525"/>
                    <a:pt x="72" y="5644"/>
                    <a:pt x="191" y="5668"/>
                  </a:cubicBezTo>
                  <a:lnTo>
                    <a:pt x="1739" y="5668"/>
                  </a:lnTo>
                  <a:cubicBezTo>
                    <a:pt x="1858" y="5668"/>
                    <a:pt x="1977" y="5597"/>
                    <a:pt x="1977" y="5454"/>
                  </a:cubicBezTo>
                  <a:cubicBezTo>
                    <a:pt x="2215" y="3477"/>
                    <a:pt x="3906" y="1953"/>
                    <a:pt x="5930" y="1953"/>
                  </a:cubicBezTo>
                  <a:cubicBezTo>
                    <a:pt x="6597" y="1953"/>
                    <a:pt x="7240" y="2144"/>
                    <a:pt x="7812" y="2429"/>
                  </a:cubicBezTo>
                  <a:cubicBezTo>
                    <a:pt x="7838" y="2449"/>
                    <a:pt x="7866" y="2458"/>
                    <a:pt x="7893" y="2458"/>
                  </a:cubicBezTo>
                  <a:cubicBezTo>
                    <a:pt x="7965" y="2458"/>
                    <a:pt x="8032" y="2397"/>
                    <a:pt x="8050" y="2310"/>
                  </a:cubicBezTo>
                  <a:cubicBezTo>
                    <a:pt x="8074" y="2215"/>
                    <a:pt x="8026" y="2144"/>
                    <a:pt x="7954" y="2096"/>
                  </a:cubicBezTo>
                  <a:cubicBezTo>
                    <a:pt x="7335" y="1786"/>
                    <a:pt x="6621" y="1596"/>
                    <a:pt x="5930" y="1596"/>
                  </a:cubicBezTo>
                  <a:cubicBezTo>
                    <a:pt x="3787" y="1596"/>
                    <a:pt x="1953" y="3168"/>
                    <a:pt x="1644" y="5311"/>
                  </a:cubicBezTo>
                  <a:lnTo>
                    <a:pt x="358" y="5311"/>
                  </a:lnTo>
                  <a:cubicBezTo>
                    <a:pt x="524" y="3977"/>
                    <a:pt x="1143" y="2715"/>
                    <a:pt x="2144" y="1810"/>
                  </a:cubicBezTo>
                  <a:cubicBezTo>
                    <a:pt x="3192" y="858"/>
                    <a:pt x="4525" y="310"/>
                    <a:pt x="5930" y="310"/>
                  </a:cubicBezTo>
                  <a:cubicBezTo>
                    <a:pt x="7431" y="310"/>
                    <a:pt x="8812" y="905"/>
                    <a:pt x="9883" y="1953"/>
                  </a:cubicBezTo>
                  <a:cubicBezTo>
                    <a:pt x="10955" y="3025"/>
                    <a:pt x="11527" y="4430"/>
                    <a:pt x="11527" y="5906"/>
                  </a:cubicBezTo>
                  <a:cubicBezTo>
                    <a:pt x="11527" y="7311"/>
                    <a:pt x="11003" y="8669"/>
                    <a:pt x="10050" y="9693"/>
                  </a:cubicBezTo>
                  <a:cubicBezTo>
                    <a:pt x="9121" y="10717"/>
                    <a:pt x="7859" y="11336"/>
                    <a:pt x="6526" y="11479"/>
                  </a:cubicBezTo>
                  <a:lnTo>
                    <a:pt x="6526" y="10193"/>
                  </a:lnTo>
                  <a:cubicBezTo>
                    <a:pt x="8645" y="9907"/>
                    <a:pt x="10241" y="8097"/>
                    <a:pt x="10241" y="5906"/>
                  </a:cubicBezTo>
                  <a:cubicBezTo>
                    <a:pt x="10241" y="4644"/>
                    <a:pt x="9693" y="3406"/>
                    <a:pt x="8669" y="2572"/>
                  </a:cubicBezTo>
                  <a:cubicBezTo>
                    <a:pt x="8645" y="2549"/>
                    <a:pt x="8609" y="2537"/>
                    <a:pt x="8571" y="2537"/>
                  </a:cubicBezTo>
                  <a:cubicBezTo>
                    <a:pt x="8532" y="2537"/>
                    <a:pt x="8490" y="2549"/>
                    <a:pt x="8455" y="2572"/>
                  </a:cubicBezTo>
                  <a:cubicBezTo>
                    <a:pt x="8383" y="2644"/>
                    <a:pt x="8383" y="2787"/>
                    <a:pt x="8455" y="2858"/>
                  </a:cubicBezTo>
                  <a:cubicBezTo>
                    <a:pt x="9383" y="3620"/>
                    <a:pt x="9931" y="4716"/>
                    <a:pt x="9931" y="5906"/>
                  </a:cubicBezTo>
                  <a:cubicBezTo>
                    <a:pt x="9931" y="7931"/>
                    <a:pt x="8407" y="9621"/>
                    <a:pt x="6406" y="9860"/>
                  </a:cubicBezTo>
                  <a:cubicBezTo>
                    <a:pt x="6287" y="9860"/>
                    <a:pt x="6192" y="9979"/>
                    <a:pt x="6192" y="10098"/>
                  </a:cubicBezTo>
                  <a:lnTo>
                    <a:pt x="6192" y="11598"/>
                  </a:lnTo>
                  <a:lnTo>
                    <a:pt x="6192" y="11622"/>
                  </a:lnTo>
                  <a:cubicBezTo>
                    <a:pt x="6240" y="11741"/>
                    <a:pt x="6335" y="11836"/>
                    <a:pt x="6430" y="11836"/>
                  </a:cubicBezTo>
                  <a:lnTo>
                    <a:pt x="6478" y="11836"/>
                  </a:lnTo>
                  <a:cubicBezTo>
                    <a:pt x="7954" y="11717"/>
                    <a:pt x="9336" y="11026"/>
                    <a:pt x="10312" y="9931"/>
                  </a:cubicBezTo>
                  <a:cubicBezTo>
                    <a:pt x="11312" y="8836"/>
                    <a:pt x="11884" y="7407"/>
                    <a:pt x="11884" y="5906"/>
                  </a:cubicBezTo>
                  <a:cubicBezTo>
                    <a:pt x="11884" y="4358"/>
                    <a:pt x="11265" y="2882"/>
                    <a:pt x="10122" y="1739"/>
                  </a:cubicBezTo>
                  <a:cubicBezTo>
                    <a:pt x="9002" y="620"/>
                    <a:pt x="7526" y="0"/>
                    <a:pt x="59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06"/>
            <p:cNvSpPr/>
            <p:nvPr/>
          </p:nvSpPr>
          <p:spPr>
            <a:xfrm>
              <a:off x="1715377" y="4332785"/>
              <a:ext cx="169021" cy="169021"/>
            </a:xfrm>
            <a:custGeom>
              <a:avLst/>
              <a:gdLst/>
              <a:ahLst/>
              <a:cxnLst/>
              <a:rect l="l" t="t" r="r" b="b"/>
              <a:pathLst>
                <a:path w="5669" h="5669" extrusionOk="0">
                  <a:moveTo>
                    <a:pt x="215" y="1"/>
                  </a:moveTo>
                  <a:cubicBezTo>
                    <a:pt x="72" y="25"/>
                    <a:pt x="1" y="144"/>
                    <a:pt x="1" y="263"/>
                  </a:cubicBezTo>
                  <a:cubicBezTo>
                    <a:pt x="191" y="2454"/>
                    <a:pt x="1549" y="4311"/>
                    <a:pt x="3549" y="5216"/>
                  </a:cubicBezTo>
                  <a:cubicBezTo>
                    <a:pt x="3572" y="5222"/>
                    <a:pt x="3593" y="5225"/>
                    <a:pt x="3613" y="5225"/>
                  </a:cubicBezTo>
                  <a:cubicBezTo>
                    <a:pt x="3678" y="5225"/>
                    <a:pt x="3733" y="5194"/>
                    <a:pt x="3787" y="5121"/>
                  </a:cubicBezTo>
                  <a:cubicBezTo>
                    <a:pt x="3811" y="5026"/>
                    <a:pt x="3787" y="4954"/>
                    <a:pt x="3692" y="4883"/>
                  </a:cubicBezTo>
                  <a:cubicBezTo>
                    <a:pt x="1858" y="4073"/>
                    <a:pt x="596" y="2358"/>
                    <a:pt x="358" y="358"/>
                  </a:cubicBezTo>
                  <a:lnTo>
                    <a:pt x="1644" y="358"/>
                  </a:lnTo>
                  <a:cubicBezTo>
                    <a:pt x="1763" y="1287"/>
                    <a:pt x="2216" y="2144"/>
                    <a:pt x="2859" y="2811"/>
                  </a:cubicBezTo>
                  <a:cubicBezTo>
                    <a:pt x="3525" y="3454"/>
                    <a:pt x="4383" y="3906"/>
                    <a:pt x="5311" y="4025"/>
                  </a:cubicBezTo>
                  <a:lnTo>
                    <a:pt x="5311" y="5311"/>
                  </a:lnTo>
                  <a:cubicBezTo>
                    <a:pt x="5002" y="5264"/>
                    <a:pt x="4668" y="5216"/>
                    <a:pt x="4383" y="5121"/>
                  </a:cubicBezTo>
                  <a:cubicBezTo>
                    <a:pt x="4359" y="5121"/>
                    <a:pt x="4287" y="5121"/>
                    <a:pt x="4264" y="5145"/>
                  </a:cubicBezTo>
                  <a:cubicBezTo>
                    <a:pt x="4121" y="5264"/>
                    <a:pt x="4168" y="5430"/>
                    <a:pt x="4311" y="5478"/>
                  </a:cubicBezTo>
                  <a:cubicBezTo>
                    <a:pt x="4668" y="5573"/>
                    <a:pt x="5026" y="5621"/>
                    <a:pt x="5383" y="5669"/>
                  </a:cubicBezTo>
                  <a:lnTo>
                    <a:pt x="5431" y="5669"/>
                  </a:lnTo>
                  <a:cubicBezTo>
                    <a:pt x="5550" y="5669"/>
                    <a:pt x="5621" y="5573"/>
                    <a:pt x="5669" y="5454"/>
                  </a:cubicBezTo>
                  <a:lnTo>
                    <a:pt x="5669" y="5430"/>
                  </a:lnTo>
                  <a:lnTo>
                    <a:pt x="5669" y="3906"/>
                  </a:lnTo>
                  <a:cubicBezTo>
                    <a:pt x="5621" y="3787"/>
                    <a:pt x="5550" y="3668"/>
                    <a:pt x="5431" y="3668"/>
                  </a:cubicBezTo>
                  <a:cubicBezTo>
                    <a:pt x="4549" y="3549"/>
                    <a:pt x="3716" y="3168"/>
                    <a:pt x="3097" y="2525"/>
                  </a:cubicBezTo>
                  <a:cubicBezTo>
                    <a:pt x="2478" y="1906"/>
                    <a:pt x="2049" y="1072"/>
                    <a:pt x="1977" y="215"/>
                  </a:cubicBezTo>
                  <a:cubicBezTo>
                    <a:pt x="1977" y="96"/>
                    <a:pt x="1858" y="1"/>
                    <a:pt x="17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06"/>
            <p:cNvSpPr/>
            <p:nvPr/>
          </p:nvSpPr>
          <p:spPr>
            <a:xfrm>
              <a:off x="1799158" y="4232665"/>
              <a:ext cx="182527" cy="182527"/>
            </a:xfrm>
            <a:custGeom>
              <a:avLst/>
              <a:gdLst/>
              <a:ahLst/>
              <a:cxnLst/>
              <a:rect l="l" t="t" r="r" b="b"/>
              <a:pathLst>
                <a:path w="6122" h="6122" extrusionOk="0">
                  <a:moveTo>
                    <a:pt x="3049" y="382"/>
                  </a:moveTo>
                  <a:cubicBezTo>
                    <a:pt x="4550" y="382"/>
                    <a:pt x="5764" y="1596"/>
                    <a:pt x="5764" y="3097"/>
                  </a:cubicBezTo>
                  <a:cubicBezTo>
                    <a:pt x="5788" y="4573"/>
                    <a:pt x="4573" y="5812"/>
                    <a:pt x="3049" y="5812"/>
                  </a:cubicBezTo>
                  <a:cubicBezTo>
                    <a:pt x="1573" y="5812"/>
                    <a:pt x="358" y="4573"/>
                    <a:pt x="358" y="3097"/>
                  </a:cubicBezTo>
                  <a:cubicBezTo>
                    <a:pt x="358" y="1596"/>
                    <a:pt x="1573" y="382"/>
                    <a:pt x="3049" y="382"/>
                  </a:cubicBezTo>
                  <a:close/>
                  <a:moveTo>
                    <a:pt x="3049" y="1"/>
                  </a:moveTo>
                  <a:cubicBezTo>
                    <a:pt x="1358" y="1"/>
                    <a:pt x="1" y="1358"/>
                    <a:pt x="1" y="3073"/>
                  </a:cubicBezTo>
                  <a:cubicBezTo>
                    <a:pt x="1" y="4764"/>
                    <a:pt x="1358" y="6121"/>
                    <a:pt x="3049" y="6121"/>
                  </a:cubicBezTo>
                  <a:cubicBezTo>
                    <a:pt x="4764" y="6121"/>
                    <a:pt x="6121" y="4764"/>
                    <a:pt x="6121" y="3073"/>
                  </a:cubicBezTo>
                  <a:cubicBezTo>
                    <a:pt x="6121" y="1358"/>
                    <a:pt x="4764" y="1"/>
                    <a:pt x="30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06"/>
            <p:cNvSpPr/>
            <p:nvPr/>
          </p:nvSpPr>
          <p:spPr>
            <a:xfrm>
              <a:off x="1851007" y="4297305"/>
              <a:ext cx="79546" cy="10674"/>
            </a:xfrm>
            <a:custGeom>
              <a:avLst/>
              <a:gdLst/>
              <a:ahLst/>
              <a:cxnLst/>
              <a:rect l="l" t="t" r="r" b="b"/>
              <a:pathLst>
                <a:path w="2668" h="358" extrusionOk="0">
                  <a:moveTo>
                    <a:pt x="215" y="0"/>
                  </a:moveTo>
                  <a:cubicBezTo>
                    <a:pt x="119" y="0"/>
                    <a:pt x="72" y="71"/>
                    <a:pt x="48" y="143"/>
                  </a:cubicBezTo>
                  <a:cubicBezTo>
                    <a:pt x="0" y="262"/>
                    <a:pt x="96" y="357"/>
                    <a:pt x="215" y="357"/>
                  </a:cubicBezTo>
                  <a:lnTo>
                    <a:pt x="2477" y="357"/>
                  </a:lnTo>
                  <a:cubicBezTo>
                    <a:pt x="2572" y="357"/>
                    <a:pt x="2620" y="310"/>
                    <a:pt x="2668" y="214"/>
                  </a:cubicBezTo>
                  <a:cubicBezTo>
                    <a:pt x="2668" y="119"/>
                    <a:pt x="2572" y="0"/>
                    <a:pt x="24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06"/>
            <p:cNvSpPr/>
            <p:nvPr/>
          </p:nvSpPr>
          <p:spPr>
            <a:xfrm>
              <a:off x="1851007" y="4318593"/>
              <a:ext cx="79546" cy="10674"/>
            </a:xfrm>
            <a:custGeom>
              <a:avLst/>
              <a:gdLst/>
              <a:ahLst/>
              <a:cxnLst/>
              <a:rect l="l" t="t" r="r" b="b"/>
              <a:pathLst>
                <a:path w="2668" h="358" extrusionOk="0">
                  <a:moveTo>
                    <a:pt x="215" y="0"/>
                  </a:moveTo>
                  <a:cubicBezTo>
                    <a:pt x="119" y="0"/>
                    <a:pt x="72" y="72"/>
                    <a:pt x="48" y="143"/>
                  </a:cubicBezTo>
                  <a:cubicBezTo>
                    <a:pt x="0" y="262"/>
                    <a:pt x="96" y="358"/>
                    <a:pt x="215" y="358"/>
                  </a:cubicBezTo>
                  <a:lnTo>
                    <a:pt x="2477" y="358"/>
                  </a:lnTo>
                  <a:cubicBezTo>
                    <a:pt x="2572" y="358"/>
                    <a:pt x="2620" y="310"/>
                    <a:pt x="2668" y="215"/>
                  </a:cubicBezTo>
                  <a:cubicBezTo>
                    <a:pt x="2668" y="120"/>
                    <a:pt x="2572" y="0"/>
                    <a:pt x="24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06"/>
            <p:cNvSpPr/>
            <p:nvPr/>
          </p:nvSpPr>
          <p:spPr>
            <a:xfrm>
              <a:off x="1867346" y="4340596"/>
              <a:ext cx="46183" cy="10674"/>
            </a:xfrm>
            <a:custGeom>
              <a:avLst/>
              <a:gdLst/>
              <a:ahLst/>
              <a:cxnLst/>
              <a:rect l="l" t="t" r="r" b="b"/>
              <a:pathLst>
                <a:path w="1549" h="358" extrusionOk="0">
                  <a:moveTo>
                    <a:pt x="214" y="1"/>
                  </a:moveTo>
                  <a:cubicBezTo>
                    <a:pt x="119" y="1"/>
                    <a:pt x="48" y="72"/>
                    <a:pt x="24" y="167"/>
                  </a:cubicBezTo>
                  <a:cubicBezTo>
                    <a:pt x="0" y="286"/>
                    <a:pt x="95" y="358"/>
                    <a:pt x="214" y="358"/>
                  </a:cubicBezTo>
                  <a:lnTo>
                    <a:pt x="1334" y="358"/>
                  </a:lnTo>
                  <a:cubicBezTo>
                    <a:pt x="1429" y="358"/>
                    <a:pt x="1477" y="310"/>
                    <a:pt x="1524" y="215"/>
                  </a:cubicBezTo>
                  <a:cubicBezTo>
                    <a:pt x="1548" y="120"/>
                    <a:pt x="1453" y="1"/>
                    <a:pt x="13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1" name="Google Shape;12161;p106"/>
          <p:cNvGrpSpPr/>
          <p:nvPr/>
        </p:nvGrpSpPr>
        <p:grpSpPr>
          <a:xfrm>
            <a:off x="1787416" y="4147840"/>
            <a:ext cx="353638" cy="352535"/>
            <a:chOff x="2358904" y="4147840"/>
            <a:chExt cx="353638" cy="352535"/>
          </a:xfrm>
        </p:grpSpPr>
        <p:sp>
          <p:nvSpPr>
            <p:cNvPr id="12162" name="Google Shape;12162;p106"/>
            <p:cNvSpPr/>
            <p:nvPr/>
          </p:nvSpPr>
          <p:spPr>
            <a:xfrm>
              <a:off x="2456191" y="4152790"/>
              <a:ext cx="159779" cy="184108"/>
            </a:xfrm>
            <a:custGeom>
              <a:avLst/>
              <a:gdLst/>
              <a:ahLst/>
              <a:cxnLst/>
              <a:rect l="l" t="t" r="r" b="b"/>
              <a:pathLst>
                <a:path w="5359" h="6175" extrusionOk="0">
                  <a:moveTo>
                    <a:pt x="2688" y="1"/>
                  </a:moveTo>
                  <a:cubicBezTo>
                    <a:pt x="2667" y="1"/>
                    <a:pt x="2644" y="13"/>
                    <a:pt x="2620" y="37"/>
                  </a:cubicBezTo>
                  <a:lnTo>
                    <a:pt x="72" y="1513"/>
                  </a:lnTo>
                  <a:cubicBezTo>
                    <a:pt x="48" y="1537"/>
                    <a:pt x="0" y="1584"/>
                    <a:pt x="0" y="1608"/>
                  </a:cubicBezTo>
                  <a:lnTo>
                    <a:pt x="0" y="4585"/>
                  </a:lnTo>
                  <a:cubicBezTo>
                    <a:pt x="0" y="4609"/>
                    <a:pt x="48" y="4657"/>
                    <a:pt x="72" y="4657"/>
                  </a:cubicBezTo>
                  <a:lnTo>
                    <a:pt x="2620" y="6157"/>
                  </a:lnTo>
                  <a:cubicBezTo>
                    <a:pt x="2632" y="6169"/>
                    <a:pt x="2656" y="6175"/>
                    <a:pt x="2679" y="6175"/>
                  </a:cubicBezTo>
                  <a:cubicBezTo>
                    <a:pt x="2703" y="6175"/>
                    <a:pt x="2727" y="6169"/>
                    <a:pt x="2739" y="6157"/>
                  </a:cubicBezTo>
                  <a:lnTo>
                    <a:pt x="5311" y="4657"/>
                  </a:lnTo>
                  <a:cubicBezTo>
                    <a:pt x="5314" y="4660"/>
                    <a:pt x="5317" y="4661"/>
                    <a:pt x="5321" y="4661"/>
                  </a:cubicBezTo>
                  <a:cubicBezTo>
                    <a:pt x="5341" y="4661"/>
                    <a:pt x="5358" y="4606"/>
                    <a:pt x="5358" y="4585"/>
                  </a:cubicBezTo>
                  <a:lnTo>
                    <a:pt x="5358" y="1608"/>
                  </a:lnTo>
                  <a:cubicBezTo>
                    <a:pt x="5358" y="1584"/>
                    <a:pt x="5335" y="1513"/>
                    <a:pt x="5311" y="1513"/>
                  </a:cubicBezTo>
                  <a:lnTo>
                    <a:pt x="2739" y="37"/>
                  </a:lnTo>
                  <a:cubicBezTo>
                    <a:pt x="2727" y="13"/>
                    <a:pt x="2709" y="1"/>
                    <a:pt x="268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06"/>
            <p:cNvSpPr/>
            <p:nvPr/>
          </p:nvSpPr>
          <p:spPr>
            <a:xfrm>
              <a:off x="2365284" y="4310960"/>
              <a:ext cx="159808" cy="184287"/>
            </a:xfrm>
            <a:custGeom>
              <a:avLst/>
              <a:gdLst/>
              <a:ahLst/>
              <a:cxnLst/>
              <a:rect l="l" t="t" r="r" b="b"/>
              <a:pathLst>
                <a:path w="5360" h="6181" extrusionOk="0">
                  <a:moveTo>
                    <a:pt x="2671" y="0"/>
                  </a:moveTo>
                  <a:cubicBezTo>
                    <a:pt x="2650" y="0"/>
                    <a:pt x="2632" y="6"/>
                    <a:pt x="2621" y="18"/>
                  </a:cubicBezTo>
                  <a:lnTo>
                    <a:pt x="49" y="1519"/>
                  </a:lnTo>
                  <a:cubicBezTo>
                    <a:pt x="25" y="1542"/>
                    <a:pt x="1" y="1566"/>
                    <a:pt x="1" y="1590"/>
                  </a:cubicBezTo>
                  <a:lnTo>
                    <a:pt x="1" y="4567"/>
                  </a:lnTo>
                  <a:cubicBezTo>
                    <a:pt x="1" y="4614"/>
                    <a:pt x="25" y="4662"/>
                    <a:pt x="49" y="4662"/>
                  </a:cubicBezTo>
                  <a:lnTo>
                    <a:pt x="2621" y="6162"/>
                  </a:lnTo>
                  <a:cubicBezTo>
                    <a:pt x="2632" y="6174"/>
                    <a:pt x="2650" y="6180"/>
                    <a:pt x="2671" y="6180"/>
                  </a:cubicBezTo>
                  <a:cubicBezTo>
                    <a:pt x="2692" y="6180"/>
                    <a:pt x="2716" y="6174"/>
                    <a:pt x="2740" y="6162"/>
                  </a:cubicBezTo>
                  <a:lnTo>
                    <a:pt x="5288" y="4662"/>
                  </a:lnTo>
                  <a:cubicBezTo>
                    <a:pt x="5359" y="4662"/>
                    <a:pt x="5359" y="4638"/>
                    <a:pt x="5359" y="4567"/>
                  </a:cubicBezTo>
                  <a:lnTo>
                    <a:pt x="5359" y="1590"/>
                  </a:lnTo>
                  <a:cubicBezTo>
                    <a:pt x="5359" y="1566"/>
                    <a:pt x="5312" y="1519"/>
                    <a:pt x="5288" y="1519"/>
                  </a:cubicBezTo>
                  <a:lnTo>
                    <a:pt x="2740" y="18"/>
                  </a:lnTo>
                  <a:cubicBezTo>
                    <a:pt x="2716" y="6"/>
                    <a:pt x="2692" y="0"/>
                    <a:pt x="2671"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06"/>
            <p:cNvSpPr/>
            <p:nvPr/>
          </p:nvSpPr>
          <p:spPr>
            <a:xfrm>
              <a:off x="2547784" y="4310960"/>
              <a:ext cx="159779" cy="184287"/>
            </a:xfrm>
            <a:custGeom>
              <a:avLst/>
              <a:gdLst/>
              <a:ahLst/>
              <a:cxnLst/>
              <a:rect l="l" t="t" r="r" b="b"/>
              <a:pathLst>
                <a:path w="5359" h="6181" extrusionOk="0">
                  <a:moveTo>
                    <a:pt x="2679" y="0"/>
                  </a:moveTo>
                  <a:cubicBezTo>
                    <a:pt x="2656" y="0"/>
                    <a:pt x="2632" y="6"/>
                    <a:pt x="2620" y="18"/>
                  </a:cubicBezTo>
                  <a:lnTo>
                    <a:pt x="72" y="1519"/>
                  </a:lnTo>
                  <a:cubicBezTo>
                    <a:pt x="24" y="1542"/>
                    <a:pt x="0" y="1566"/>
                    <a:pt x="0" y="1590"/>
                  </a:cubicBezTo>
                  <a:lnTo>
                    <a:pt x="0" y="4567"/>
                  </a:lnTo>
                  <a:cubicBezTo>
                    <a:pt x="0" y="4614"/>
                    <a:pt x="24" y="4662"/>
                    <a:pt x="72" y="4662"/>
                  </a:cubicBezTo>
                  <a:lnTo>
                    <a:pt x="2620" y="6162"/>
                  </a:lnTo>
                  <a:cubicBezTo>
                    <a:pt x="2632" y="6174"/>
                    <a:pt x="2656" y="6180"/>
                    <a:pt x="2679" y="6180"/>
                  </a:cubicBezTo>
                  <a:cubicBezTo>
                    <a:pt x="2703" y="6180"/>
                    <a:pt x="2727" y="6174"/>
                    <a:pt x="2739" y="6162"/>
                  </a:cubicBezTo>
                  <a:lnTo>
                    <a:pt x="5311" y="4662"/>
                  </a:lnTo>
                  <a:cubicBezTo>
                    <a:pt x="5335" y="4662"/>
                    <a:pt x="5359" y="4638"/>
                    <a:pt x="5359" y="4567"/>
                  </a:cubicBezTo>
                  <a:lnTo>
                    <a:pt x="5359" y="1590"/>
                  </a:lnTo>
                  <a:cubicBezTo>
                    <a:pt x="5359" y="1566"/>
                    <a:pt x="5335" y="1519"/>
                    <a:pt x="5311" y="1519"/>
                  </a:cubicBezTo>
                  <a:lnTo>
                    <a:pt x="2739" y="18"/>
                  </a:lnTo>
                  <a:cubicBezTo>
                    <a:pt x="2727" y="6"/>
                    <a:pt x="2703" y="0"/>
                    <a:pt x="2679"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06"/>
            <p:cNvSpPr/>
            <p:nvPr/>
          </p:nvSpPr>
          <p:spPr>
            <a:xfrm>
              <a:off x="2520085" y="4190089"/>
              <a:ext cx="95885" cy="146809"/>
            </a:xfrm>
            <a:custGeom>
              <a:avLst/>
              <a:gdLst/>
              <a:ahLst/>
              <a:cxnLst/>
              <a:rect l="l" t="t" r="r" b="b"/>
              <a:pathLst>
                <a:path w="3216" h="4924" extrusionOk="0">
                  <a:moveTo>
                    <a:pt x="2668" y="0"/>
                  </a:moveTo>
                  <a:lnTo>
                    <a:pt x="2689" y="13"/>
                  </a:lnTo>
                  <a:lnTo>
                    <a:pt x="2689" y="13"/>
                  </a:lnTo>
                  <a:cubicBezTo>
                    <a:pt x="2683" y="5"/>
                    <a:pt x="2675" y="0"/>
                    <a:pt x="2668" y="0"/>
                  </a:cubicBezTo>
                  <a:close/>
                  <a:moveTo>
                    <a:pt x="2689" y="13"/>
                  </a:moveTo>
                  <a:cubicBezTo>
                    <a:pt x="2704" y="30"/>
                    <a:pt x="2715" y="63"/>
                    <a:pt x="2715" y="95"/>
                  </a:cubicBezTo>
                  <a:lnTo>
                    <a:pt x="2715" y="3072"/>
                  </a:lnTo>
                  <a:cubicBezTo>
                    <a:pt x="2715" y="3096"/>
                    <a:pt x="2692" y="3120"/>
                    <a:pt x="2668" y="3144"/>
                  </a:cubicBezTo>
                  <a:lnTo>
                    <a:pt x="96" y="4644"/>
                  </a:lnTo>
                  <a:lnTo>
                    <a:pt x="1" y="4644"/>
                  </a:lnTo>
                  <a:lnTo>
                    <a:pt x="477" y="4906"/>
                  </a:lnTo>
                  <a:cubicBezTo>
                    <a:pt x="501" y="4918"/>
                    <a:pt x="524" y="4924"/>
                    <a:pt x="545" y="4924"/>
                  </a:cubicBezTo>
                  <a:cubicBezTo>
                    <a:pt x="566" y="4924"/>
                    <a:pt x="584" y="4918"/>
                    <a:pt x="596" y="4906"/>
                  </a:cubicBezTo>
                  <a:lnTo>
                    <a:pt x="3168" y="3406"/>
                  </a:lnTo>
                  <a:cubicBezTo>
                    <a:pt x="3192" y="3406"/>
                    <a:pt x="3215" y="3358"/>
                    <a:pt x="3215" y="3334"/>
                  </a:cubicBezTo>
                  <a:lnTo>
                    <a:pt x="3215" y="357"/>
                  </a:lnTo>
                  <a:cubicBezTo>
                    <a:pt x="3215" y="333"/>
                    <a:pt x="3192" y="262"/>
                    <a:pt x="3120" y="262"/>
                  </a:cubicBezTo>
                  <a:lnTo>
                    <a:pt x="2689" y="13"/>
                  </a:ln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06"/>
            <p:cNvSpPr/>
            <p:nvPr/>
          </p:nvSpPr>
          <p:spPr>
            <a:xfrm>
              <a:off x="2429208" y="4349124"/>
              <a:ext cx="95885" cy="146839"/>
            </a:xfrm>
            <a:custGeom>
              <a:avLst/>
              <a:gdLst/>
              <a:ahLst/>
              <a:cxnLst/>
              <a:rect l="l" t="t" r="r" b="b"/>
              <a:pathLst>
                <a:path w="3216" h="4925" extrusionOk="0">
                  <a:moveTo>
                    <a:pt x="2644" y="0"/>
                  </a:moveTo>
                  <a:lnTo>
                    <a:pt x="2665" y="12"/>
                  </a:lnTo>
                  <a:lnTo>
                    <a:pt x="2665" y="12"/>
                  </a:lnTo>
                  <a:cubicBezTo>
                    <a:pt x="2659" y="5"/>
                    <a:pt x="2651" y="0"/>
                    <a:pt x="2644" y="0"/>
                  </a:cubicBezTo>
                  <a:close/>
                  <a:moveTo>
                    <a:pt x="2665" y="12"/>
                  </a:moveTo>
                  <a:lnTo>
                    <a:pt x="2665" y="12"/>
                  </a:lnTo>
                  <a:cubicBezTo>
                    <a:pt x="2680" y="28"/>
                    <a:pt x="2691" y="56"/>
                    <a:pt x="2691" y="72"/>
                  </a:cubicBezTo>
                  <a:lnTo>
                    <a:pt x="2691" y="3049"/>
                  </a:lnTo>
                  <a:cubicBezTo>
                    <a:pt x="2691" y="3096"/>
                    <a:pt x="2667" y="3120"/>
                    <a:pt x="2644" y="3144"/>
                  </a:cubicBezTo>
                  <a:lnTo>
                    <a:pt x="72" y="4644"/>
                  </a:lnTo>
                  <a:lnTo>
                    <a:pt x="0" y="4644"/>
                  </a:lnTo>
                  <a:lnTo>
                    <a:pt x="477" y="4906"/>
                  </a:lnTo>
                  <a:cubicBezTo>
                    <a:pt x="488" y="4918"/>
                    <a:pt x="506" y="4924"/>
                    <a:pt x="527" y="4924"/>
                  </a:cubicBezTo>
                  <a:cubicBezTo>
                    <a:pt x="548" y="4924"/>
                    <a:pt x="572" y="4918"/>
                    <a:pt x="596" y="4906"/>
                  </a:cubicBezTo>
                  <a:lnTo>
                    <a:pt x="3144" y="3406"/>
                  </a:lnTo>
                  <a:cubicBezTo>
                    <a:pt x="3168" y="3406"/>
                    <a:pt x="3215" y="3358"/>
                    <a:pt x="3215" y="3334"/>
                  </a:cubicBezTo>
                  <a:lnTo>
                    <a:pt x="3215" y="358"/>
                  </a:lnTo>
                  <a:cubicBezTo>
                    <a:pt x="3215" y="286"/>
                    <a:pt x="3215" y="262"/>
                    <a:pt x="3120" y="262"/>
                  </a:cubicBezTo>
                  <a:lnTo>
                    <a:pt x="2665" y="12"/>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06"/>
            <p:cNvSpPr/>
            <p:nvPr/>
          </p:nvSpPr>
          <p:spPr>
            <a:xfrm>
              <a:off x="2611678" y="4349124"/>
              <a:ext cx="95885" cy="146839"/>
            </a:xfrm>
            <a:custGeom>
              <a:avLst/>
              <a:gdLst/>
              <a:ahLst/>
              <a:cxnLst/>
              <a:rect l="l" t="t" r="r" b="b"/>
              <a:pathLst>
                <a:path w="3216" h="4925" extrusionOk="0">
                  <a:moveTo>
                    <a:pt x="2644" y="0"/>
                  </a:moveTo>
                  <a:lnTo>
                    <a:pt x="2701" y="32"/>
                  </a:lnTo>
                  <a:lnTo>
                    <a:pt x="2701" y="32"/>
                  </a:lnTo>
                  <a:cubicBezTo>
                    <a:pt x="2689" y="15"/>
                    <a:pt x="2670" y="0"/>
                    <a:pt x="2644" y="0"/>
                  </a:cubicBezTo>
                  <a:close/>
                  <a:moveTo>
                    <a:pt x="2701" y="32"/>
                  </a:moveTo>
                  <a:lnTo>
                    <a:pt x="2701" y="32"/>
                  </a:lnTo>
                  <a:cubicBezTo>
                    <a:pt x="2711" y="46"/>
                    <a:pt x="2715" y="61"/>
                    <a:pt x="2715" y="72"/>
                  </a:cubicBezTo>
                  <a:lnTo>
                    <a:pt x="2715" y="3049"/>
                  </a:lnTo>
                  <a:cubicBezTo>
                    <a:pt x="2715" y="3096"/>
                    <a:pt x="2668" y="3120"/>
                    <a:pt x="2644" y="3144"/>
                  </a:cubicBezTo>
                  <a:lnTo>
                    <a:pt x="96" y="4644"/>
                  </a:lnTo>
                  <a:lnTo>
                    <a:pt x="1" y="4644"/>
                  </a:lnTo>
                  <a:lnTo>
                    <a:pt x="477" y="4906"/>
                  </a:lnTo>
                  <a:cubicBezTo>
                    <a:pt x="489" y="4918"/>
                    <a:pt x="513" y="4924"/>
                    <a:pt x="536" y="4924"/>
                  </a:cubicBezTo>
                  <a:cubicBezTo>
                    <a:pt x="560" y="4924"/>
                    <a:pt x="584" y="4918"/>
                    <a:pt x="596" y="4906"/>
                  </a:cubicBezTo>
                  <a:lnTo>
                    <a:pt x="3168" y="3406"/>
                  </a:lnTo>
                  <a:cubicBezTo>
                    <a:pt x="3192" y="3406"/>
                    <a:pt x="3216" y="3358"/>
                    <a:pt x="3216" y="3334"/>
                  </a:cubicBezTo>
                  <a:lnTo>
                    <a:pt x="3216" y="358"/>
                  </a:lnTo>
                  <a:cubicBezTo>
                    <a:pt x="3216" y="286"/>
                    <a:pt x="3192" y="262"/>
                    <a:pt x="3120" y="262"/>
                  </a:cubicBezTo>
                  <a:lnTo>
                    <a:pt x="2701" y="32"/>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06"/>
            <p:cNvSpPr/>
            <p:nvPr/>
          </p:nvSpPr>
          <p:spPr>
            <a:xfrm>
              <a:off x="2451212" y="4147840"/>
              <a:ext cx="170423" cy="194215"/>
            </a:xfrm>
            <a:custGeom>
              <a:avLst/>
              <a:gdLst/>
              <a:ahLst/>
              <a:cxnLst/>
              <a:rect l="l" t="t" r="r" b="b"/>
              <a:pathLst>
                <a:path w="5716" h="6514" extrusionOk="0">
                  <a:moveTo>
                    <a:pt x="2882" y="345"/>
                  </a:moveTo>
                  <a:lnTo>
                    <a:pt x="5383" y="1798"/>
                  </a:lnTo>
                  <a:lnTo>
                    <a:pt x="5383" y="4727"/>
                  </a:lnTo>
                  <a:lnTo>
                    <a:pt x="2882" y="6180"/>
                  </a:lnTo>
                  <a:lnTo>
                    <a:pt x="382" y="4727"/>
                  </a:lnTo>
                  <a:lnTo>
                    <a:pt x="382" y="1798"/>
                  </a:lnTo>
                  <a:lnTo>
                    <a:pt x="2882" y="345"/>
                  </a:lnTo>
                  <a:close/>
                  <a:moveTo>
                    <a:pt x="2849" y="0"/>
                  </a:moveTo>
                  <a:cubicBezTo>
                    <a:pt x="2799" y="0"/>
                    <a:pt x="2751" y="12"/>
                    <a:pt x="2715" y="36"/>
                  </a:cubicBezTo>
                  <a:lnTo>
                    <a:pt x="143" y="1536"/>
                  </a:lnTo>
                  <a:cubicBezTo>
                    <a:pt x="48" y="1584"/>
                    <a:pt x="0" y="1679"/>
                    <a:pt x="0" y="1774"/>
                  </a:cubicBezTo>
                  <a:lnTo>
                    <a:pt x="0" y="4751"/>
                  </a:lnTo>
                  <a:cubicBezTo>
                    <a:pt x="0" y="4823"/>
                    <a:pt x="48" y="4965"/>
                    <a:pt x="143" y="4989"/>
                  </a:cubicBezTo>
                  <a:lnTo>
                    <a:pt x="2715" y="6466"/>
                  </a:lnTo>
                  <a:cubicBezTo>
                    <a:pt x="2739" y="6513"/>
                    <a:pt x="2787" y="6513"/>
                    <a:pt x="2858" y="6513"/>
                  </a:cubicBezTo>
                  <a:cubicBezTo>
                    <a:pt x="2906" y="6513"/>
                    <a:pt x="2953" y="6513"/>
                    <a:pt x="3001" y="6466"/>
                  </a:cubicBezTo>
                  <a:lnTo>
                    <a:pt x="5573" y="4989"/>
                  </a:lnTo>
                  <a:cubicBezTo>
                    <a:pt x="5645" y="4965"/>
                    <a:pt x="5716" y="4846"/>
                    <a:pt x="5716" y="4751"/>
                  </a:cubicBezTo>
                  <a:lnTo>
                    <a:pt x="5716" y="1774"/>
                  </a:lnTo>
                  <a:cubicBezTo>
                    <a:pt x="5716" y="1679"/>
                    <a:pt x="5645" y="1560"/>
                    <a:pt x="5573" y="1536"/>
                  </a:cubicBezTo>
                  <a:lnTo>
                    <a:pt x="3001" y="36"/>
                  </a:lnTo>
                  <a:cubicBezTo>
                    <a:pt x="2953" y="12"/>
                    <a:pt x="2900" y="0"/>
                    <a:pt x="2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06"/>
            <p:cNvSpPr/>
            <p:nvPr/>
          </p:nvSpPr>
          <p:spPr>
            <a:xfrm>
              <a:off x="2358904" y="4306875"/>
              <a:ext cx="171138" cy="193499"/>
            </a:xfrm>
            <a:custGeom>
              <a:avLst/>
              <a:gdLst/>
              <a:ahLst/>
              <a:cxnLst/>
              <a:rect l="l" t="t" r="r" b="b"/>
              <a:pathLst>
                <a:path w="5740" h="6490" extrusionOk="0">
                  <a:moveTo>
                    <a:pt x="2873" y="1"/>
                  </a:moveTo>
                  <a:cubicBezTo>
                    <a:pt x="2823" y="1"/>
                    <a:pt x="2775" y="12"/>
                    <a:pt x="2739" y="36"/>
                  </a:cubicBezTo>
                  <a:lnTo>
                    <a:pt x="144" y="1537"/>
                  </a:lnTo>
                  <a:cubicBezTo>
                    <a:pt x="48" y="1584"/>
                    <a:pt x="1" y="1679"/>
                    <a:pt x="1" y="1775"/>
                  </a:cubicBezTo>
                  <a:lnTo>
                    <a:pt x="1" y="4751"/>
                  </a:lnTo>
                  <a:cubicBezTo>
                    <a:pt x="1" y="4823"/>
                    <a:pt x="48" y="4942"/>
                    <a:pt x="144" y="4966"/>
                  </a:cubicBezTo>
                  <a:lnTo>
                    <a:pt x="2692" y="6466"/>
                  </a:lnTo>
                  <a:cubicBezTo>
                    <a:pt x="2739" y="6490"/>
                    <a:pt x="2787" y="6490"/>
                    <a:pt x="2858" y="6490"/>
                  </a:cubicBezTo>
                  <a:cubicBezTo>
                    <a:pt x="2906" y="6490"/>
                    <a:pt x="2930" y="6490"/>
                    <a:pt x="3001" y="6466"/>
                  </a:cubicBezTo>
                  <a:lnTo>
                    <a:pt x="5549" y="4966"/>
                  </a:lnTo>
                  <a:cubicBezTo>
                    <a:pt x="5645" y="4918"/>
                    <a:pt x="5716" y="4823"/>
                    <a:pt x="5716" y="4751"/>
                  </a:cubicBezTo>
                  <a:lnTo>
                    <a:pt x="5716" y="1775"/>
                  </a:lnTo>
                  <a:cubicBezTo>
                    <a:pt x="5740" y="1656"/>
                    <a:pt x="5692" y="1560"/>
                    <a:pt x="5597" y="1489"/>
                  </a:cubicBezTo>
                  <a:lnTo>
                    <a:pt x="4644" y="965"/>
                  </a:lnTo>
                  <a:cubicBezTo>
                    <a:pt x="4615" y="955"/>
                    <a:pt x="4577" y="949"/>
                    <a:pt x="4541" y="949"/>
                  </a:cubicBezTo>
                  <a:cubicBezTo>
                    <a:pt x="4491" y="949"/>
                    <a:pt x="4444" y="961"/>
                    <a:pt x="4430" y="989"/>
                  </a:cubicBezTo>
                  <a:cubicBezTo>
                    <a:pt x="4335" y="1084"/>
                    <a:pt x="4359" y="1203"/>
                    <a:pt x="4454" y="1251"/>
                  </a:cubicBezTo>
                  <a:lnTo>
                    <a:pt x="5383" y="1799"/>
                  </a:lnTo>
                  <a:lnTo>
                    <a:pt x="5383" y="4704"/>
                  </a:lnTo>
                  <a:lnTo>
                    <a:pt x="2882" y="6157"/>
                  </a:lnTo>
                  <a:lnTo>
                    <a:pt x="382" y="4704"/>
                  </a:lnTo>
                  <a:lnTo>
                    <a:pt x="382" y="1799"/>
                  </a:lnTo>
                  <a:lnTo>
                    <a:pt x="2906" y="346"/>
                  </a:lnTo>
                  <a:lnTo>
                    <a:pt x="3811" y="870"/>
                  </a:lnTo>
                  <a:cubicBezTo>
                    <a:pt x="3831" y="890"/>
                    <a:pt x="3855" y="899"/>
                    <a:pt x="3880" y="899"/>
                  </a:cubicBezTo>
                  <a:cubicBezTo>
                    <a:pt x="3944" y="899"/>
                    <a:pt x="4015" y="843"/>
                    <a:pt x="4049" y="774"/>
                  </a:cubicBezTo>
                  <a:cubicBezTo>
                    <a:pt x="4073" y="703"/>
                    <a:pt x="4049" y="608"/>
                    <a:pt x="3954" y="584"/>
                  </a:cubicBezTo>
                  <a:lnTo>
                    <a:pt x="3025" y="36"/>
                  </a:lnTo>
                  <a:cubicBezTo>
                    <a:pt x="2977" y="12"/>
                    <a:pt x="2924" y="1"/>
                    <a:pt x="28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06"/>
            <p:cNvSpPr/>
            <p:nvPr/>
          </p:nvSpPr>
          <p:spPr>
            <a:xfrm>
              <a:off x="2542804" y="4306875"/>
              <a:ext cx="169737" cy="193499"/>
            </a:xfrm>
            <a:custGeom>
              <a:avLst/>
              <a:gdLst/>
              <a:ahLst/>
              <a:cxnLst/>
              <a:rect l="l" t="t" r="r" b="b"/>
              <a:pathLst>
                <a:path w="5693" h="6490" extrusionOk="0">
                  <a:moveTo>
                    <a:pt x="2846" y="1"/>
                  </a:moveTo>
                  <a:cubicBezTo>
                    <a:pt x="2793" y="1"/>
                    <a:pt x="2739" y="12"/>
                    <a:pt x="2692" y="36"/>
                  </a:cubicBezTo>
                  <a:lnTo>
                    <a:pt x="143" y="1537"/>
                  </a:lnTo>
                  <a:cubicBezTo>
                    <a:pt x="48" y="1584"/>
                    <a:pt x="1" y="1679"/>
                    <a:pt x="1" y="1775"/>
                  </a:cubicBezTo>
                  <a:lnTo>
                    <a:pt x="1" y="4751"/>
                  </a:lnTo>
                  <a:cubicBezTo>
                    <a:pt x="1" y="4823"/>
                    <a:pt x="48" y="4942"/>
                    <a:pt x="143" y="4990"/>
                  </a:cubicBezTo>
                  <a:lnTo>
                    <a:pt x="2692" y="6466"/>
                  </a:lnTo>
                  <a:cubicBezTo>
                    <a:pt x="2715" y="6490"/>
                    <a:pt x="2787" y="6490"/>
                    <a:pt x="2858" y="6490"/>
                  </a:cubicBezTo>
                  <a:cubicBezTo>
                    <a:pt x="2906" y="6490"/>
                    <a:pt x="2930" y="6490"/>
                    <a:pt x="3001" y="6466"/>
                  </a:cubicBezTo>
                  <a:lnTo>
                    <a:pt x="5549" y="4990"/>
                  </a:lnTo>
                  <a:cubicBezTo>
                    <a:pt x="5645" y="4918"/>
                    <a:pt x="5692" y="4823"/>
                    <a:pt x="5692" y="4751"/>
                  </a:cubicBezTo>
                  <a:lnTo>
                    <a:pt x="5692" y="4323"/>
                  </a:lnTo>
                  <a:cubicBezTo>
                    <a:pt x="5692" y="4228"/>
                    <a:pt x="5645" y="4156"/>
                    <a:pt x="5549" y="4156"/>
                  </a:cubicBezTo>
                  <a:cubicBezTo>
                    <a:pt x="5430" y="4156"/>
                    <a:pt x="5335" y="4204"/>
                    <a:pt x="5335" y="4323"/>
                  </a:cubicBezTo>
                  <a:lnTo>
                    <a:pt x="5335" y="4704"/>
                  </a:lnTo>
                  <a:lnTo>
                    <a:pt x="2834" y="6180"/>
                  </a:lnTo>
                  <a:lnTo>
                    <a:pt x="334" y="4704"/>
                  </a:lnTo>
                  <a:lnTo>
                    <a:pt x="334" y="1799"/>
                  </a:lnTo>
                  <a:lnTo>
                    <a:pt x="2834" y="346"/>
                  </a:lnTo>
                  <a:lnTo>
                    <a:pt x="5335" y="1799"/>
                  </a:lnTo>
                  <a:lnTo>
                    <a:pt x="5335" y="3513"/>
                  </a:lnTo>
                  <a:cubicBezTo>
                    <a:pt x="5359" y="3608"/>
                    <a:pt x="5430" y="3680"/>
                    <a:pt x="5549" y="3680"/>
                  </a:cubicBezTo>
                  <a:cubicBezTo>
                    <a:pt x="5645" y="3680"/>
                    <a:pt x="5692" y="3585"/>
                    <a:pt x="5692" y="3489"/>
                  </a:cubicBezTo>
                  <a:lnTo>
                    <a:pt x="5692" y="1775"/>
                  </a:lnTo>
                  <a:cubicBezTo>
                    <a:pt x="5692" y="1679"/>
                    <a:pt x="5645" y="1560"/>
                    <a:pt x="5549" y="1537"/>
                  </a:cubicBezTo>
                  <a:lnTo>
                    <a:pt x="3001" y="36"/>
                  </a:lnTo>
                  <a:cubicBezTo>
                    <a:pt x="2954" y="12"/>
                    <a:pt x="2900" y="1"/>
                    <a:pt x="28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06"/>
            <p:cNvSpPr/>
            <p:nvPr/>
          </p:nvSpPr>
          <p:spPr>
            <a:xfrm>
              <a:off x="2491671" y="4217757"/>
              <a:ext cx="88074" cy="10704"/>
            </a:xfrm>
            <a:custGeom>
              <a:avLst/>
              <a:gdLst/>
              <a:ahLst/>
              <a:cxnLst/>
              <a:rect l="l" t="t" r="r" b="b"/>
              <a:pathLst>
                <a:path w="2954" h="359" extrusionOk="0">
                  <a:moveTo>
                    <a:pt x="191" y="1"/>
                  </a:moveTo>
                  <a:cubicBezTo>
                    <a:pt x="96" y="1"/>
                    <a:pt x="1" y="72"/>
                    <a:pt x="1" y="168"/>
                  </a:cubicBezTo>
                  <a:cubicBezTo>
                    <a:pt x="1" y="263"/>
                    <a:pt x="96" y="358"/>
                    <a:pt x="191" y="358"/>
                  </a:cubicBezTo>
                  <a:lnTo>
                    <a:pt x="2787" y="358"/>
                  </a:lnTo>
                  <a:cubicBezTo>
                    <a:pt x="2859" y="358"/>
                    <a:pt x="2954" y="287"/>
                    <a:pt x="2954" y="191"/>
                  </a:cubicBezTo>
                  <a:cubicBezTo>
                    <a:pt x="2954" y="72"/>
                    <a:pt x="2882" y="1"/>
                    <a:pt x="2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06"/>
            <p:cNvSpPr/>
            <p:nvPr/>
          </p:nvSpPr>
          <p:spPr>
            <a:xfrm>
              <a:off x="2491671" y="4239791"/>
              <a:ext cx="88789" cy="10674"/>
            </a:xfrm>
            <a:custGeom>
              <a:avLst/>
              <a:gdLst/>
              <a:ahLst/>
              <a:cxnLst/>
              <a:rect l="l" t="t" r="r" b="b"/>
              <a:pathLst>
                <a:path w="2978" h="358" extrusionOk="0">
                  <a:moveTo>
                    <a:pt x="191" y="0"/>
                  </a:moveTo>
                  <a:cubicBezTo>
                    <a:pt x="96" y="0"/>
                    <a:pt x="1" y="48"/>
                    <a:pt x="1" y="143"/>
                  </a:cubicBezTo>
                  <a:cubicBezTo>
                    <a:pt x="1" y="262"/>
                    <a:pt x="72" y="357"/>
                    <a:pt x="191" y="357"/>
                  </a:cubicBezTo>
                  <a:lnTo>
                    <a:pt x="2787" y="357"/>
                  </a:lnTo>
                  <a:cubicBezTo>
                    <a:pt x="2859" y="357"/>
                    <a:pt x="2954" y="286"/>
                    <a:pt x="2954" y="214"/>
                  </a:cubicBezTo>
                  <a:cubicBezTo>
                    <a:pt x="2978" y="95"/>
                    <a:pt x="2906" y="0"/>
                    <a:pt x="27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06"/>
            <p:cNvSpPr/>
            <p:nvPr/>
          </p:nvSpPr>
          <p:spPr>
            <a:xfrm>
              <a:off x="2512274" y="4261795"/>
              <a:ext cx="49016" cy="10674"/>
            </a:xfrm>
            <a:custGeom>
              <a:avLst/>
              <a:gdLst/>
              <a:ahLst/>
              <a:cxnLst/>
              <a:rect l="l" t="t" r="r" b="b"/>
              <a:pathLst>
                <a:path w="1644" h="358" extrusionOk="0">
                  <a:moveTo>
                    <a:pt x="191" y="0"/>
                  </a:moveTo>
                  <a:cubicBezTo>
                    <a:pt x="96" y="0"/>
                    <a:pt x="1" y="72"/>
                    <a:pt x="1" y="143"/>
                  </a:cubicBezTo>
                  <a:cubicBezTo>
                    <a:pt x="1" y="262"/>
                    <a:pt x="72" y="358"/>
                    <a:pt x="191" y="358"/>
                  </a:cubicBezTo>
                  <a:lnTo>
                    <a:pt x="1453" y="358"/>
                  </a:lnTo>
                  <a:cubicBezTo>
                    <a:pt x="1548" y="358"/>
                    <a:pt x="1644" y="310"/>
                    <a:pt x="1644" y="215"/>
                  </a:cubicBezTo>
                  <a:cubicBezTo>
                    <a:pt x="1644" y="96"/>
                    <a:pt x="1548" y="0"/>
                    <a:pt x="145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06"/>
            <p:cNvSpPr/>
            <p:nvPr/>
          </p:nvSpPr>
          <p:spPr>
            <a:xfrm>
              <a:off x="2583264" y="4376107"/>
              <a:ext cx="88789" cy="10674"/>
            </a:xfrm>
            <a:custGeom>
              <a:avLst/>
              <a:gdLst/>
              <a:ahLst/>
              <a:cxnLst/>
              <a:rect l="l" t="t" r="r" b="b"/>
              <a:pathLst>
                <a:path w="2978" h="358" extrusionOk="0">
                  <a:moveTo>
                    <a:pt x="168" y="0"/>
                  </a:moveTo>
                  <a:cubicBezTo>
                    <a:pt x="96" y="0"/>
                    <a:pt x="1" y="72"/>
                    <a:pt x="1" y="167"/>
                  </a:cubicBezTo>
                  <a:cubicBezTo>
                    <a:pt x="1" y="286"/>
                    <a:pt x="72" y="358"/>
                    <a:pt x="168" y="358"/>
                  </a:cubicBezTo>
                  <a:lnTo>
                    <a:pt x="2763" y="358"/>
                  </a:lnTo>
                  <a:cubicBezTo>
                    <a:pt x="2859" y="358"/>
                    <a:pt x="2954" y="310"/>
                    <a:pt x="2954" y="215"/>
                  </a:cubicBezTo>
                  <a:cubicBezTo>
                    <a:pt x="2978" y="96"/>
                    <a:pt x="2883" y="0"/>
                    <a:pt x="27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06"/>
            <p:cNvSpPr/>
            <p:nvPr/>
          </p:nvSpPr>
          <p:spPr>
            <a:xfrm>
              <a:off x="2583264" y="4398826"/>
              <a:ext cx="88074" cy="10674"/>
            </a:xfrm>
            <a:custGeom>
              <a:avLst/>
              <a:gdLst/>
              <a:ahLst/>
              <a:cxnLst/>
              <a:rect l="l" t="t" r="r" b="b"/>
              <a:pathLst>
                <a:path w="2954" h="358" extrusionOk="0">
                  <a:moveTo>
                    <a:pt x="168" y="0"/>
                  </a:moveTo>
                  <a:cubicBezTo>
                    <a:pt x="96" y="0"/>
                    <a:pt x="1" y="48"/>
                    <a:pt x="1" y="143"/>
                  </a:cubicBezTo>
                  <a:cubicBezTo>
                    <a:pt x="1" y="262"/>
                    <a:pt x="72" y="358"/>
                    <a:pt x="168" y="358"/>
                  </a:cubicBezTo>
                  <a:lnTo>
                    <a:pt x="2763" y="358"/>
                  </a:lnTo>
                  <a:cubicBezTo>
                    <a:pt x="2859" y="358"/>
                    <a:pt x="2954" y="262"/>
                    <a:pt x="2954" y="143"/>
                  </a:cubicBezTo>
                  <a:cubicBezTo>
                    <a:pt x="2954" y="48"/>
                    <a:pt x="2859" y="0"/>
                    <a:pt x="27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06"/>
            <p:cNvSpPr/>
            <p:nvPr/>
          </p:nvSpPr>
          <p:spPr>
            <a:xfrm>
              <a:off x="2603151" y="4420830"/>
              <a:ext cx="48330" cy="10674"/>
            </a:xfrm>
            <a:custGeom>
              <a:avLst/>
              <a:gdLst/>
              <a:ahLst/>
              <a:cxnLst/>
              <a:rect l="l" t="t" r="r" b="b"/>
              <a:pathLst>
                <a:path w="1621" h="358" extrusionOk="0">
                  <a:moveTo>
                    <a:pt x="167" y="1"/>
                  </a:moveTo>
                  <a:cubicBezTo>
                    <a:pt x="72" y="1"/>
                    <a:pt x="1" y="96"/>
                    <a:pt x="1" y="215"/>
                  </a:cubicBezTo>
                  <a:cubicBezTo>
                    <a:pt x="1" y="287"/>
                    <a:pt x="72" y="358"/>
                    <a:pt x="167" y="358"/>
                  </a:cubicBezTo>
                  <a:lnTo>
                    <a:pt x="1453" y="358"/>
                  </a:lnTo>
                  <a:cubicBezTo>
                    <a:pt x="1525" y="358"/>
                    <a:pt x="1620" y="287"/>
                    <a:pt x="1620" y="215"/>
                  </a:cubicBezTo>
                  <a:cubicBezTo>
                    <a:pt x="1620" y="96"/>
                    <a:pt x="1573" y="1"/>
                    <a:pt x="1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06"/>
            <p:cNvSpPr/>
            <p:nvPr/>
          </p:nvSpPr>
          <p:spPr>
            <a:xfrm>
              <a:off x="2400794" y="4376107"/>
              <a:ext cx="88789" cy="10674"/>
            </a:xfrm>
            <a:custGeom>
              <a:avLst/>
              <a:gdLst/>
              <a:ahLst/>
              <a:cxnLst/>
              <a:rect l="l" t="t" r="r" b="b"/>
              <a:pathLst>
                <a:path w="2978" h="358" extrusionOk="0">
                  <a:moveTo>
                    <a:pt x="167" y="0"/>
                  </a:moveTo>
                  <a:cubicBezTo>
                    <a:pt x="72" y="0"/>
                    <a:pt x="1" y="72"/>
                    <a:pt x="1" y="167"/>
                  </a:cubicBezTo>
                  <a:cubicBezTo>
                    <a:pt x="1" y="286"/>
                    <a:pt x="48" y="358"/>
                    <a:pt x="167" y="358"/>
                  </a:cubicBezTo>
                  <a:lnTo>
                    <a:pt x="2763" y="358"/>
                  </a:lnTo>
                  <a:cubicBezTo>
                    <a:pt x="2858" y="358"/>
                    <a:pt x="2906" y="310"/>
                    <a:pt x="2930" y="215"/>
                  </a:cubicBezTo>
                  <a:cubicBezTo>
                    <a:pt x="2977" y="96"/>
                    <a:pt x="2882" y="0"/>
                    <a:pt x="27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06"/>
            <p:cNvSpPr/>
            <p:nvPr/>
          </p:nvSpPr>
          <p:spPr>
            <a:xfrm>
              <a:off x="2400794" y="4398826"/>
              <a:ext cx="87358" cy="10674"/>
            </a:xfrm>
            <a:custGeom>
              <a:avLst/>
              <a:gdLst/>
              <a:ahLst/>
              <a:cxnLst/>
              <a:rect l="l" t="t" r="r" b="b"/>
              <a:pathLst>
                <a:path w="2930" h="358" extrusionOk="0">
                  <a:moveTo>
                    <a:pt x="167" y="0"/>
                  </a:moveTo>
                  <a:cubicBezTo>
                    <a:pt x="72" y="0"/>
                    <a:pt x="1" y="48"/>
                    <a:pt x="1" y="143"/>
                  </a:cubicBezTo>
                  <a:cubicBezTo>
                    <a:pt x="1" y="262"/>
                    <a:pt x="48" y="358"/>
                    <a:pt x="167" y="358"/>
                  </a:cubicBezTo>
                  <a:lnTo>
                    <a:pt x="2763" y="358"/>
                  </a:lnTo>
                  <a:cubicBezTo>
                    <a:pt x="2858" y="358"/>
                    <a:pt x="2930" y="262"/>
                    <a:pt x="2930" y="143"/>
                  </a:cubicBezTo>
                  <a:cubicBezTo>
                    <a:pt x="2930" y="48"/>
                    <a:pt x="2858" y="0"/>
                    <a:pt x="27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06"/>
            <p:cNvSpPr/>
            <p:nvPr/>
          </p:nvSpPr>
          <p:spPr>
            <a:xfrm>
              <a:off x="2419965" y="4420830"/>
              <a:ext cx="49016" cy="10674"/>
            </a:xfrm>
            <a:custGeom>
              <a:avLst/>
              <a:gdLst/>
              <a:ahLst/>
              <a:cxnLst/>
              <a:rect l="l" t="t" r="r" b="b"/>
              <a:pathLst>
                <a:path w="1644" h="358" extrusionOk="0">
                  <a:moveTo>
                    <a:pt x="191" y="1"/>
                  </a:moveTo>
                  <a:cubicBezTo>
                    <a:pt x="96" y="1"/>
                    <a:pt x="1" y="96"/>
                    <a:pt x="1" y="215"/>
                  </a:cubicBezTo>
                  <a:cubicBezTo>
                    <a:pt x="1" y="287"/>
                    <a:pt x="96" y="358"/>
                    <a:pt x="191" y="358"/>
                  </a:cubicBezTo>
                  <a:lnTo>
                    <a:pt x="1453" y="358"/>
                  </a:lnTo>
                  <a:cubicBezTo>
                    <a:pt x="1549" y="358"/>
                    <a:pt x="1644" y="287"/>
                    <a:pt x="1644" y="215"/>
                  </a:cubicBezTo>
                  <a:cubicBezTo>
                    <a:pt x="1644" y="96"/>
                    <a:pt x="1572" y="1"/>
                    <a:pt x="1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106"/>
          <p:cNvGrpSpPr/>
          <p:nvPr/>
        </p:nvGrpSpPr>
        <p:grpSpPr>
          <a:xfrm>
            <a:off x="2549748" y="4161555"/>
            <a:ext cx="355037" cy="324626"/>
            <a:chOff x="3045036" y="4161555"/>
            <a:chExt cx="355037" cy="324626"/>
          </a:xfrm>
        </p:grpSpPr>
        <p:sp>
          <p:nvSpPr>
            <p:cNvPr id="12181" name="Google Shape;12181;p106"/>
            <p:cNvSpPr/>
            <p:nvPr/>
          </p:nvSpPr>
          <p:spPr>
            <a:xfrm>
              <a:off x="3082663" y="4194323"/>
              <a:ext cx="273374" cy="247852"/>
            </a:xfrm>
            <a:custGeom>
              <a:avLst/>
              <a:gdLst/>
              <a:ahLst/>
              <a:cxnLst/>
              <a:rect l="l" t="t" r="r" b="b"/>
              <a:pathLst>
                <a:path w="9169" h="8313" extrusionOk="0">
                  <a:moveTo>
                    <a:pt x="4644" y="1573"/>
                  </a:moveTo>
                  <a:lnTo>
                    <a:pt x="7835" y="7241"/>
                  </a:lnTo>
                  <a:lnTo>
                    <a:pt x="1429" y="7241"/>
                  </a:lnTo>
                  <a:lnTo>
                    <a:pt x="4644" y="1573"/>
                  </a:lnTo>
                  <a:close/>
                  <a:moveTo>
                    <a:pt x="4597" y="1"/>
                  </a:moveTo>
                  <a:cubicBezTo>
                    <a:pt x="4406" y="1"/>
                    <a:pt x="4263" y="120"/>
                    <a:pt x="4168" y="263"/>
                  </a:cubicBezTo>
                  <a:lnTo>
                    <a:pt x="96" y="7502"/>
                  </a:lnTo>
                  <a:cubicBezTo>
                    <a:pt x="0" y="7645"/>
                    <a:pt x="0" y="7860"/>
                    <a:pt x="96" y="8050"/>
                  </a:cubicBezTo>
                  <a:cubicBezTo>
                    <a:pt x="191" y="8193"/>
                    <a:pt x="358" y="8312"/>
                    <a:pt x="548" y="8312"/>
                  </a:cubicBezTo>
                  <a:lnTo>
                    <a:pt x="8693" y="8312"/>
                  </a:lnTo>
                  <a:cubicBezTo>
                    <a:pt x="8883" y="8312"/>
                    <a:pt x="9050" y="8217"/>
                    <a:pt x="9098" y="8050"/>
                  </a:cubicBezTo>
                  <a:cubicBezTo>
                    <a:pt x="9169" y="7884"/>
                    <a:pt x="9169" y="7693"/>
                    <a:pt x="9098" y="7502"/>
                  </a:cubicBezTo>
                  <a:lnTo>
                    <a:pt x="5001" y="263"/>
                  </a:lnTo>
                  <a:cubicBezTo>
                    <a:pt x="4930" y="96"/>
                    <a:pt x="4763" y="1"/>
                    <a:pt x="459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06"/>
            <p:cNvSpPr/>
            <p:nvPr/>
          </p:nvSpPr>
          <p:spPr>
            <a:xfrm>
              <a:off x="3212598" y="4194323"/>
              <a:ext cx="145587" cy="247852"/>
            </a:xfrm>
            <a:custGeom>
              <a:avLst/>
              <a:gdLst/>
              <a:ahLst/>
              <a:cxnLst/>
              <a:rect l="l" t="t" r="r" b="b"/>
              <a:pathLst>
                <a:path w="4883" h="8313" extrusionOk="0">
                  <a:moveTo>
                    <a:pt x="262" y="1"/>
                  </a:moveTo>
                  <a:cubicBezTo>
                    <a:pt x="167" y="1"/>
                    <a:pt x="72" y="25"/>
                    <a:pt x="0" y="96"/>
                  </a:cubicBezTo>
                  <a:cubicBezTo>
                    <a:pt x="48" y="120"/>
                    <a:pt x="120" y="191"/>
                    <a:pt x="143" y="263"/>
                  </a:cubicBezTo>
                  <a:lnTo>
                    <a:pt x="4216" y="7502"/>
                  </a:lnTo>
                  <a:cubicBezTo>
                    <a:pt x="4311" y="7693"/>
                    <a:pt x="4311" y="7884"/>
                    <a:pt x="4216" y="8026"/>
                  </a:cubicBezTo>
                  <a:cubicBezTo>
                    <a:pt x="4120" y="8217"/>
                    <a:pt x="3954" y="8312"/>
                    <a:pt x="3763" y="8312"/>
                  </a:cubicBezTo>
                  <a:lnTo>
                    <a:pt x="4311" y="8312"/>
                  </a:lnTo>
                  <a:cubicBezTo>
                    <a:pt x="4478" y="8312"/>
                    <a:pt x="4668" y="8193"/>
                    <a:pt x="4763" y="8026"/>
                  </a:cubicBezTo>
                  <a:cubicBezTo>
                    <a:pt x="4882" y="7860"/>
                    <a:pt x="4882" y="7645"/>
                    <a:pt x="4763" y="7502"/>
                  </a:cubicBezTo>
                  <a:lnTo>
                    <a:pt x="667" y="263"/>
                  </a:lnTo>
                  <a:cubicBezTo>
                    <a:pt x="596" y="120"/>
                    <a:pt x="453" y="1"/>
                    <a:pt x="262"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06"/>
            <p:cNvSpPr/>
            <p:nvPr/>
          </p:nvSpPr>
          <p:spPr>
            <a:xfrm>
              <a:off x="3167160" y="4166654"/>
              <a:ext cx="106529" cy="106529"/>
            </a:xfrm>
            <a:custGeom>
              <a:avLst/>
              <a:gdLst/>
              <a:ahLst/>
              <a:cxnLst/>
              <a:rect l="l" t="t" r="r" b="b"/>
              <a:pathLst>
                <a:path w="3573" h="3573" extrusionOk="0">
                  <a:moveTo>
                    <a:pt x="1786" y="0"/>
                  </a:moveTo>
                  <a:cubicBezTo>
                    <a:pt x="810" y="0"/>
                    <a:pt x="0" y="810"/>
                    <a:pt x="0" y="1786"/>
                  </a:cubicBezTo>
                  <a:cubicBezTo>
                    <a:pt x="0" y="2786"/>
                    <a:pt x="810" y="3572"/>
                    <a:pt x="1786" y="3572"/>
                  </a:cubicBezTo>
                  <a:cubicBezTo>
                    <a:pt x="2763" y="3572"/>
                    <a:pt x="3573" y="2786"/>
                    <a:pt x="3573" y="1786"/>
                  </a:cubicBezTo>
                  <a:cubicBezTo>
                    <a:pt x="3573" y="810"/>
                    <a:pt x="2763" y="0"/>
                    <a:pt x="1786"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06"/>
            <p:cNvSpPr/>
            <p:nvPr/>
          </p:nvSpPr>
          <p:spPr>
            <a:xfrm>
              <a:off x="3048584" y="4374675"/>
              <a:ext cx="106529" cy="106529"/>
            </a:xfrm>
            <a:custGeom>
              <a:avLst/>
              <a:gdLst/>
              <a:ahLst/>
              <a:cxnLst/>
              <a:rect l="l" t="t" r="r" b="b"/>
              <a:pathLst>
                <a:path w="3573" h="3573" extrusionOk="0">
                  <a:moveTo>
                    <a:pt x="1786" y="1"/>
                  </a:moveTo>
                  <a:cubicBezTo>
                    <a:pt x="786" y="1"/>
                    <a:pt x="0" y="787"/>
                    <a:pt x="0" y="1787"/>
                  </a:cubicBezTo>
                  <a:cubicBezTo>
                    <a:pt x="0" y="2763"/>
                    <a:pt x="786" y="3573"/>
                    <a:pt x="1786" y="3573"/>
                  </a:cubicBezTo>
                  <a:cubicBezTo>
                    <a:pt x="2763" y="3573"/>
                    <a:pt x="3573" y="2763"/>
                    <a:pt x="3573" y="1787"/>
                  </a:cubicBezTo>
                  <a:cubicBezTo>
                    <a:pt x="3573" y="787"/>
                    <a:pt x="2763" y="1"/>
                    <a:pt x="178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06"/>
            <p:cNvSpPr/>
            <p:nvPr/>
          </p:nvSpPr>
          <p:spPr>
            <a:xfrm>
              <a:off x="3285735" y="4374675"/>
              <a:ext cx="106529" cy="106529"/>
            </a:xfrm>
            <a:custGeom>
              <a:avLst/>
              <a:gdLst/>
              <a:ahLst/>
              <a:cxnLst/>
              <a:rect l="l" t="t" r="r" b="b"/>
              <a:pathLst>
                <a:path w="3573" h="3573" extrusionOk="0">
                  <a:moveTo>
                    <a:pt x="1786" y="1"/>
                  </a:moveTo>
                  <a:cubicBezTo>
                    <a:pt x="810" y="1"/>
                    <a:pt x="0" y="787"/>
                    <a:pt x="0" y="1787"/>
                  </a:cubicBezTo>
                  <a:cubicBezTo>
                    <a:pt x="0" y="2763"/>
                    <a:pt x="810" y="3573"/>
                    <a:pt x="1786" y="3573"/>
                  </a:cubicBezTo>
                  <a:cubicBezTo>
                    <a:pt x="2787" y="3573"/>
                    <a:pt x="3573" y="2763"/>
                    <a:pt x="3573" y="1787"/>
                  </a:cubicBezTo>
                  <a:cubicBezTo>
                    <a:pt x="3573" y="787"/>
                    <a:pt x="2787" y="1"/>
                    <a:pt x="1786"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06"/>
            <p:cNvSpPr/>
            <p:nvPr/>
          </p:nvSpPr>
          <p:spPr>
            <a:xfrm>
              <a:off x="3194142" y="4168771"/>
              <a:ext cx="79546" cy="104412"/>
            </a:xfrm>
            <a:custGeom>
              <a:avLst/>
              <a:gdLst/>
              <a:ahLst/>
              <a:cxnLst/>
              <a:rect l="l" t="t" r="r" b="b"/>
              <a:pathLst>
                <a:path w="2668" h="3502" extrusionOk="0">
                  <a:moveTo>
                    <a:pt x="1334" y="1"/>
                  </a:moveTo>
                  <a:lnTo>
                    <a:pt x="1334" y="1"/>
                  </a:lnTo>
                  <a:cubicBezTo>
                    <a:pt x="1858" y="334"/>
                    <a:pt x="2215" y="882"/>
                    <a:pt x="2215" y="1549"/>
                  </a:cubicBezTo>
                  <a:cubicBezTo>
                    <a:pt x="2215" y="2525"/>
                    <a:pt x="1429" y="3335"/>
                    <a:pt x="429" y="3335"/>
                  </a:cubicBezTo>
                  <a:cubicBezTo>
                    <a:pt x="286" y="3335"/>
                    <a:pt x="143" y="3311"/>
                    <a:pt x="0" y="3263"/>
                  </a:cubicBezTo>
                  <a:lnTo>
                    <a:pt x="0" y="3263"/>
                  </a:lnTo>
                  <a:cubicBezTo>
                    <a:pt x="262" y="3430"/>
                    <a:pt x="548" y="3501"/>
                    <a:pt x="881" y="3501"/>
                  </a:cubicBezTo>
                  <a:cubicBezTo>
                    <a:pt x="1858" y="3501"/>
                    <a:pt x="2668" y="2715"/>
                    <a:pt x="2668" y="1715"/>
                  </a:cubicBezTo>
                  <a:cubicBezTo>
                    <a:pt x="2668" y="929"/>
                    <a:pt x="2072" y="215"/>
                    <a:pt x="1334"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06"/>
            <p:cNvSpPr/>
            <p:nvPr/>
          </p:nvSpPr>
          <p:spPr>
            <a:xfrm>
              <a:off x="3074851" y="4376107"/>
              <a:ext cx="80262" cy="105098"/>
            </a:xfrm>
            <a:custGeom>
              <a:avLst/>
              <a:gdLst/>
              <a:ahLst/>
              <a:cxnLst/>
              <a:rect l="l" t="t" r="r" b="b"/>
              <a:pathLst>
                <a:path w="2692" h="3525" extrusionOk="0">
                  <a:moveTo>
                    <a:pt x="1334" y="0"/>
                  </a:moveTo>
                  <a:cubicBezTo>
                    <a:pt x="1882" y="334"/>
                    <a:pt x="2239" y="905"/>
                    <a:pt x="2239" y="1548"/>
                  </a:cubicBezTo>
                  <a:cubicBezTo>
                    <a:pt x="2239" y="2549"/>
                    <a:pt x="1429" y="3334"/>
                    <a:pt x="453" y="3334"/>
                  </a:cubicBezTo>
                  <a:cubicBezTo>
                    <a:pt x="310" y="3334"/>
                    <a:pt x="143" y="3311"/>
                    <a:pt x="0" y="3287"/>
                  </a:cubicBezTo>
                  <a:lnTo>
                    <a:pt x="0" y="3287"/>
                  </a:lnTo>
                  <a:cubicBezTo>
                    <a:pt x="262" y="3430"/>
                    <a:pt x="572" y="3525"/>
                    <a:pt x="905" y="3525"/>
                  </a:cubicBezTo>
                  <a:cubicBezTo>
                    <a:pt x="1882" y="3525"/>
                    <a:pt x="2692" y="2715"/>
                    <a:pt x="2692" y="1739"/>
                  </a:cubicBezTo>
                  <a:cubicBezTo>
                    <a:pt x="2692" y="905"/>
                    <a:pt x="2120" y="191"/>
                    <a:pt x="1334"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06"/>
            <p:cNvSpPr/>
            <p:nvPr/>
          </p:nvSpPr>
          <p:spPr>
            <a:xfrm>
              <a:off x="3312718" y="4376107"/>
              <a:ext cx="79546" cy="105098"/>
            </a:xfrm>
            <a:custGeom>
              <a:avLst/>
              <a:gdLst/>
              <a:ahLst/>
              <a:cxnLst/>
              <a:rect l="l" t="t" r="r" b="b"/>
              <a:pathLst>
                <a:path w="2668" h="3525" extrusionOk="0">
                  <a:moveTo>
                    <a:pt x="1334" y="0"/>
                  </a:moveTo>
                  <a:lnTo>
                    <a:pt x="1334" y="0"/>
                  </a:lnTo>
                  <a:cubicBezTo>
                    <a:pt x="1882" y="334"/>
                    <a:pt x="2239" y="905"/>
                    <a:pt x="2239" y="1548"/>
                  </a:cubicBezTo>
                  <a:cubicBezTo>
                    <a:pt x="2239" y="2549"/>
                    <a:pt x="1429" y="3334"/>
                    <a:pt x="453" y="3334"/>
                  </a:cubicBezTo>
                  <a:cubicBezTo>
                    <a:pt x="286" y="3334"/>
                    <a:pt x="143" y="3311"/>
                    <a:pt x="0" y="3287"/>
                  </a:cubicBezTo>
                  <a:lnTo>
                    <a:pt x="0" y="3287"/>
                  </a:lnTo>
                  <a:cubicBezTo>
                    <a:pt x="262" y="3430"/>
                    <a:pt x="572" y="3525"/>
                    <a:pt x="881" y="3525"/>
                  </a:cubicBezTo>
                  <a:cubicBezTo>
                    <a:pt x="1882" y="3525"/>
                    <a:pt x="2668" y="2715"/>
                    <a:pt x="2668" y="1739"/>
                  </a:cubicBezTo>
                  <a:cubicBezTo>
                    <a:pt x="2668" y="905"/>
                    <a:pt x="2072" y="191"/>
                    <a:pt x="1334"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06"/>
            <p:cNvSpPr/>
            <p:nvPr/>
          </p:nvSpPr>
          <p:spPr>
            <a:xfrm>
              <a:off x="3045036" y="4161555"/>
              <a:ext cx="355037" cy="324626"/>
            </a:xfrm>
            <a:custGeom>
              <a:avLst/>
              <a:gdLst/>
              <a:ahLst/>
              <a:cxnLst/>
              <a:rect l="l" t="t" r="r" b="b"/>
              <a:pathLst>
                <a:path w="11908" h="10888" extrusionOk="0">
                  <a:moveTo>
                    <a:pt x="5882" y="362"/>
                  </a:moveTo>
                  <a:cubicBezTo>
                    <a:pt x="6787" y="362"/>
                    <a:pt x="7502" y="1076"/>
                    <a:pt x="7502" y="1957"/>
                  </a:cubicBezTo>
                  <a:cubicBezTo>
                    <a:pt x="7502" y="2862"/>
                    <a:pt x="6787" y="3577"/>
                    <a:pt x="5882" y="3577"/>
                  </a:cubicBezTo>
                  <a:cubicBezTo>
                    <a:pt x="5001" y="3577"/>
                    <a:pt x="4287" y="2862"/>
                    <a:pt x="4287" y="1957"/>
                  </a:cubicBezTo>
                  <a:cubicBezTo>
                    <a:pt x="4287" y="1076"/>
                    <a:pt x="5001" y="362"/>
                    <a:pt x="5882" y="362"/>
                  </a:cubicBezTo>
                  <a:close/>
                  <a:moveTo>
                    <a:pt x="4549" y="3386"/>
                  </a:moveTo>
                  <a:cubicBezTo>
                    <a:pt x="4692" y="3553"/>
                    <a:pt x="4906" y="3696"/>
                    <a:pt x="5120" y="3791"/>
                  </a:cubicBezTo>
                  <a:lnTo>
                    <a:pt x="3096" y="7387"/>
                  </a:lnTo>
                  <a:cubicBezTo>
                    <a:pt x="2882" y="7196"/>
                    <a:pt x="2667" y="7125"/>
                    <a:pt x="2453" y="7054"/>
                  </a:cubicBezTo>
                  <a:lnTo>
                    <a:pt x="4549" y="3386"/>
                  </a:lnTo>
                  <a:close/>
                  <a:moveTo>
                    <a:pt x="7264" y="3339"/>
                  </a:moveTo>
                  <a:lnTo>
                    <a:pt x="9336" y="7030"/>
                  </a:lnTo>
                  <a:cubicBezTo>
                    <a:pt x="9121" y="7077"/>
                    <a:pt x="8907" y="7196"/>
                    <a:pt x="8740" y="7315"/>
                  </a:cubicBezTo>
                  <a:lnTo>
                    <a:pt x="7621" y="5339"/>
                  </a:lnTo>
                  <a:cubicBezTo>
                    <a:pt x="7573" y="5275"/>
                    <a:pt x="7515" y="5244"/>
                    <a:pt x="7460" y="5244"/>
                  </a:cubicBezTo>
                  <a:cubicBezTo>
                    <a:pt x="7433" y="5244"/>
                    <a:pt x="7407" y="5252"/>
                    <a:pt x="7383" y="5267"/>
                  </a:cubicBezTo>
                  <a:cubicBezTo>
                    <a:pt x="7287" y="5339"/>
                    <a:pt x="7264" y="5410"/>
                    <a:pt x="7311" y="5506"/>
                  </a:cubicBezTo>
                  <a:lnTo>
                    <a:pt x="8478" y="7554"/>
                  </a:lnTo>
                  <a:cubicBezTo>
                    <a:pt x="8335" y="7744"/>
                    <a:pt x="8169" y="7911"/>
                    <a:pt x="8097" y="8149"/>
                  </a:cubicBezTo>
                  <a:lnTo>
                    <a:pt x="3715" y="8149"/>
                  </a:lnTo>
                  <a:cubicBezTo>
                    <a:pt x="3620" y="7935"/>
                    <a:pt x="3501" y="7744"/>
                    <a:pt x="3334" y="7554"/>
                  </a:cubicBezTo>
                  <a:lnTo>
                    <a:pt x="5406" y="3839"/>
                  </a:lnTo>
                  <a:cubicBezTo>
                    <a:pt x="5549" y="3862"/>
                    <a:pt x="5716" y="3910"/>
                    <a:pt x="5882" y="3910"/>
                  </a:cubicBezTo>
                  <a:cubicBezTo>
                    <a:pt x="6073" y="3910"/>
                    <a:pt x="6216" y="3862"/>
                    <a:pt x="6359" y="3839"/>
                  </a:cubicBezTo>
                  <a:lnTo>
                    <a:pt x="6883" y="4791"/>
                  </a:lnTo>
                  <a:cubicBezTo>
                    <a:pt x="6930" y="4855"/>
                    <a:pt x="6988" y="4886"/>
                    <a:pt x="7043" y="4886"/>
                  </a:cubicBezTo>
                  <a:cubicBezTo>
                    <a:pt x="7071" y="4886"/>
                    <a:pt x="7097" y="4878"/>
                    <a:pt x="7121" y="4863"/>
                  </a:cubicBezTo>
                  <a:cubicBezTo>
                    <a:pt x="7216" y="4791"/>
                    <a:pt x="7264" y="4696"/>
                    <a:pt x="7192" y="4624"/>
                  </a:cubicBezTo>
                  <a:lnTo>
                    <a:pt x="6692" y="3720"/>
                  </a:lnTo>
                  <a:cubicBezTo>
                    <a:pt x="6883" y="3624"/>
                    <a:pt x="7073" y="3481"/>
                    <a:pt x="7264" y="3339"/>
                  </a:cubicBezTo>
                  <a:close/>
                  <a:moveTo>
                    <a:pt x="8002" y="8506"/>
                  </a:moveTo>
                  <a:cubicBezTo>
                    <a:pt x="7978" y="8625"/>
                    <a:pt x="7978" y="8792"/>
                    <a:pt x="7978" y="8935"/>
                  </a:cubicBezTo>
                  <a:cubicBezTo>
                    <a:pt x="7930" y="9054"/>
                    <a:pt x="7930" y="9149"/>
                    <a:pt x="7978" y="9268"/>
                  </a:cubicBezTo>
                  <a:lnTo>
                    <a:pt x="3811" y="9268"/>
                  </a:lnTo>
                  <a:cubicBezTo>
                    <a:pt x="3834" y="9149"/>
                    <a:pt x="3834" y="9054"/>
                    <a:pt x="3834" y="8935"/>
                  </a:cubicBezTo>
                  <a:cubicBezTo>
                    <a:pt x="3834" y="8792"/>
                    <a:pt x="3811" y="8673"/>
                    <a:pt x="3811" y="8506"/>
                  </a:cubicBezTo>
                  <a:close/>
                  <a:moveTo>
                    <a:pt x="9859" y="7315"/>
                  </a:moveTo>
                  <a:cubicBezTo>
                    <a:pt x="10764" y="7315"/>
                    <a:pt x="11479" y="8030"/>
                    <a:pt x="11479" y="8935"/>
                  </a:cubicBezTo>
                  <a:cubicBezTo>
                    <a:pt x="11479" y="9816"/>
                    <a:pt x="10764" y="10530"/>
                    <a:pt x="9859" y="10530"/>
                  </a:cubicBezTo>
                  <a:cubicBezTo>
                    <a:pt x="8978" y="10530"/>
                    <a:pt x="8264" y="9816"/>
                    <a:pt x="8264" y="8935"/>
                  </a:cubicBezTo>
                  <a:cubicBezTo>
                    <a:pt x="8264" y="8030"/>
                    <a:pt x="8978" y="7315"/>
                    <a:pt x="9859" y="7315"/>
                  </a:cubicBezTo>
                  <a:close/>
                  <a:moveTo>
                    <a:pt x="5878" y="1"/>
                  </a:moveTo>
                  <a:cubicBezTo>
                    <a:pt x="4815" y="1"/>
                    <a:pt x="3953" y="879"/>
                    <a:pt x="3953" y="1933"/>
                  </a:cubicBezTo>
                  <a:cubicBezTo>
                    <a:pt x="3953" y="2362"/>
                    <a:pt x="4073" y="2743"/>
                    <a:pt x="4311" y="3077"/>
                  </a:cubicBezTo>
                  <a:lnTo>
                    <a:pt x="2096" y="6958"/>
                  </a:lnTo>
                  <a:lnTo>
                    <a:pt x="1929" y="6958"/>
                  </a:lnTo>
                  <a:cubicBezTo>
                    <a:pt x="1572" y="6958"/>
                    <a:pt x="1167" y="7077"/>
                    <a:pt x="881" y="7268"/>
                  </a:cubicBezTo>
                  <a:cubicBezTo>
                    <a:pt x="786" y="7315"/>
                    <a:pt x="762" y="7435"/>
                    <a:pt x="858" y="7530"/>
                  </a:cubicBezTo>
                  <a:cubicBezTo>
                    <a:pt x="885" y="7571"/>
                    <a:pt x="929" y="7597"/>
                    <a:pt x="980" y="7597"/>
                  </a:cubicBezTo>
                  <a:cubicBezTo>
                    <a:pt x="1016" y="7597"/>
                    <a:pt x="1056" y="7584"/>
                    <a:pt x="1096" y="7554"/>
                  </a:cubicBezTo>
                  <a:cubicBezTo>
                    <a:pt x="1358" y="7411"/>
                    <a:pt x="1620" y="7315"/>
                    <a:pt x="1953" y="7315"/>
                  </a:cubicBezTo>
                  <a:cubicBezTo>
                    <a:pt x="2882" y="7315"/>
                    <a:pt x="3596" y="8101"/>
                    <a:pt x="3572" y="9030"/>
                  </a:cubicBezTo>
                  <a:cubicBezTo>
                    <a:pt x="3525" y="9816"/>
                    <a:pt x="2858" y="10483"/>
                    <a:pt x="2048" y="10530"/>
                  </a:cubicBezTo>
                  <a:cubicBezTo>
                    <a:pt x="2007" y="10534"/>
                    <a:pt x="1965" y="10535"/>
                    <a:pt x="1924" y="10535"/>
                  </a:cubicBezTo>
                  <a:cubicBezTo>
                    <a:pt x="1053" y="10535"/>
                    <a:pt x="357" y="9822"/>
                    <a:pt x="357" y="8935"/>
                  </a:cubicBezTo>
                  <a:cubicBezTo>
                    <a:pt x="357" y="8625"/>
                    <a:pt x="429" y="8340"/>
                    <a:pt x="596" y="8101"/>
                  </a:cubicBezTo>
                  <a:cubicBezTo>
                    <a:pt x="643" y="8006"/>
                    <a:pt x="619" y="7911"/>
                    <a:pt x="548" y="7863"/>
                  </a:cubicBezTo>
                  <a:cubicBezTo>
                    <a:pt x="515" y="7830"/>
                    <a:pt x="471" y="7812"/>
                    <a:pt x="427" y="7812"/>
                  </a:cubicBezTo>
                  <a:cubicBezTo>
                    <a:pt x="376" y="7812"/>
                    <a:pt x="324" y="7836"/>
                    <a:pt x="286" y="7887"/>
                  </a:cubicBezTo>
                  <a:cubicBezTo>
                    <a:pt x="119" y="8197"/>
                    <a:pt x="0" y="8554"/>
                    <a:pt x="0" y="8935"/>
                  </a:cubicBezTo>
                  <a:cubicBezTo>
                    <a:pt x="0" y="10007"/>
                    <a:pt x="858" y="10888"/>
                    <a:pt x="1953" y="10888"/>
                  </a:cubicBezTo>
                  <a:cubicBezTo>
                    <a:pt x="2787" y="10888"/>
                    <a:pt x="3501" y="10364"/>
                    <a:pt x="3811" y="9625"/>
                  </a:cubicBezTo>
                  <a:lnTo>
                    <a:pt x="8121" y="9625"/>
                  </a:lnTo>
                  <a:cubicBezTo>
                    <a:pt x="8383" y="10364"/>
                    <a:pt x="9121" y="10888"/>
                    <a:pt x="9955" y="10888"/>
                  </a:cubicBezTo>
                  <a:cubicBezTo>
                    <a:pt x="10979" y="10888"/>
                    <a:pt x="11836" y="10054"/>
                    <a:pt x="11907" y="9054"/>
                  </a:cubicBezTo>
                  <a:cubicBezTo>
                    <a:pt x="11860" y="7911"/>
                    <a:pt x="10979" y="6958"/>
                    <a:pt x="9859" y="6958"/>
                  </a:cubicBezTo>
                  <a:lnTo>
                    <a:pt x="9693" y="6958"/>
                  </a:lnTo>
                  <a:lnTo>
                    <a:pt x="7478" y="3077"/>
                  </a:lnTo>
                  <a:cubicBezTo>
                    <a:pt x="7716" y="2743"/>
                    <a:pt x="7859" y="2314"/>
                    <a:pt x="7859" y="1886"/>
                  </a:cubicBezTo>
                  <a:cubicBezTo>
                    <a:pt x="7811" y="862"/>
                    <a:pt x="7026" y="52"/>
                    <a:pt x="6002" y="4"/>
                  </a:cubicBezTo>
                  <a:cubicBezTo>
                    <a:pt x="5960" y="2"/>
                    <a:pt x="5919" y="1"/>
                    <a:pt x="58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06"/>
            <p:cNvSpPr/>
            <p:nvPr/>
          </p:nvSpPr>
          <p:spPr>
            <a:xfrm>
              <a:off x="3343249" y="4403089"/>
              <a:ext cx="30560" cy="52564"/>
            </a:xfrm>
            <a:custGeom>
              <a:avLst/>
              <a:gdLst/>
              <a:ahLst/>
              <a:cxnLst/>
              <a:rect l="l" t="t" r="r" b="b"/>
              <a:pathLst>
                <a:path w="1025" h="1763" extrusionOk="0">
                  <a:moveTo>
                    <a:pt x="524" y="0"/>
                  </a:moveTo>
                  <a:cubicBezTo>
                    <a:pt x="286" y="0"/>
                    <a:pt x="72" y="167"/>
                    <a:pt x="24" y="405"/>
                  </a:cubicBezTo>
                  <a:cubicBezTo>
                    <a:pt x="0" y="500"/>
                    <a:pt x="48" y="596"/>
                    <a:pt x="167" y="620"/>
                  </a:cubicBezTo>
                  <a:cubicBezTo>
                    <a:pt x="183" y="624"/>
                    <a:pt x="198" y="626"/>
                    <a:pt x="213" y="626"/>
                  </a:cubicBezTo>
                  <a:cubicBezTo>
                    <a:pt x="285" y="626"/>
                    <a:pt x="342" y="576"/>
                    <a:pt x="381" y="477"/>
                  </a:cubicBezTo>
                  <a:cubicBezTo>
                    <a:pt x="405" y="381"/>
                    <a:pt x="453" y="358"/>
                    <a:pt x="524" y="358"/>
                  </a:cubicBezTo>
                  <a:cubicBezTo>
                    <a:pt x="620" y="358"/>
                    <a:pt x="691" y="405"/>
                    <a:pt x="691" y="524"/>
                  </a:cubicBezTo>
                  <a:cubicBezTo>
                    <a:pt x="691" y="620"/>
                    <a:pt x="643" y="715"/>
                    <a:pt x="524" y="715"/>
                  </a:cubicBezTo>
                  <a:cubicBezTo>
                    <a:pt x="429" y="715"/>
                    <a:pt x="358" y="810"/>
                    <a:pt x="358" y="882"/>
                  </a:cubicBezTo>
                  <a:cubicBezTo>
                    <a:pt x="358" y="977"/>
                    <a:pt x="429" y="1072"/>
                    <a:pt x="524" y="1072"/>
                  </a:cubicBezTo>
                  <a:cubicBezTo>
                    <a:pt x="620" y="1072"/>
                    <a:pt x="691" y="1120"/>
                    <a:pt x="691" y="1239"/>
                  </a:cubicBezTo>
                  <a:cubicBezTo>
                    <a:pt x="691" y="1334"/>
                    <a:pt x="643" y="1429"/>
                    <a:pt x="524" y="1429"/>
                  </a:cubicBezTo>
                  <a:cubicBezTo>
                    <a:pt x="429" y="1429"/>
                    <a:pt x="381" y="1358"/>
                    <a:pt x="381" y="1286"/>
                  </a:cubicBezTo>
                  <a:lnTo>
                    <a:pt x="381" y="1239"/>
                  </a:lnTo>
                  <a:cubicBezTo>
                    <a:pt x="381" y="1167"/>
                    <a:pt x="286" y="1072"/>
                    <a:pt x="191" y="1072"/>
                  </a:cubicBezTo>
                  <a:cubicBezTo>
                    <a:pt x="119" y="1072"/>
                    <a:pt x="24" y="1167"/>
                    <a:pt x="24" y="1239"/>
                  </a:cubicBezTo>
                  <a:lnTo>
                    <a:pt x="24" y="1310"/>
                  </a:lnTo>
                  <a:cubicBezTo>
                    <a:pt x="48" y="1548"/>
                    <a:pt x="262" y="1763"/>
                    <a:pt x="524" y="1763"/>
                  </a:cubicBezTo>
                  <a:cubicBezTo>
                    <a:pt x="786" y="1763"/>
                    <a:pt x="1024" y="1524"/>
                    <a:pt x="1024" y="1239"/>
                  </a:cubicBezTo>
                  <a:cubicBezTo>
                    <a:pt x="1024" y="1120"/>
                    <a:pt x="977" y="1001"/>
                    <a:pt x="905" y="929"/>
                  </a:cubicBezTo>
                  <a:cubicBezTo>
                    <a:pt x="977" y="739"/>
                    <a:pt x="1024" y="620"/>
                    <a:pt x="1024" y="500"/>
                  </a:cubicBezTo>
                  <a:cubicBezTo>
                    <a:pt x="1024" y="239"/>
                    <a:pt x="786" y="0"/>
                    <a:pt x="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06"/>
            <p:cNvSpPr/>
            <p:nvPr/>
          </p:nvSpPr>
          <p:spPr>
            <a:xfrm>
              <a:off x="3303475" y="4402762"/>
              <a:ext cx="33393" cy="51103"/>
            </a:xfrm>
            <a:custGeom>
              <a:avLst/>
              <a:gdLst/>
              <a:ahLst/>
              <a:cxnLst/>
              <a:rect l="l" t="t" r="r" b="b"/>
              <a:pathLst>
                <a:path w="1120" h="1714" extrusionOk="0">
                  <a:moveTo>
                    <a:pt x="603" y="334"/>
                  </a:moveTo>
                  <a:cubicBezTo>
                    <a:pt x="702" y="334"/>
                    <a:pt x="787" y="435"/>
                    <a:pt x="787" y="535"/>
                  </a:cubicBezTo>
                  <a:lnTo>
                    <a:pt x="787" y="1131"/>
                  </a:lnTo>
                  <a:cubicBezTo>
                    <a:pt x="787" y="1239"/>
                    <a:pt x="687" y="1348"/>
                    <a:pt x="580" y="1348"/>
                  </a:cubicBezTo>
                  <a:cubicBezTo>
                    <a:pt x="569" y="1348"/>
                    <a:pt x="559" y="1347"/>
                    <a:pt x="548" y="1345"/>
                  </a:cubicBezTo>
                  <a:cubicBezTo>
                    <a:pt x="453" y="1321"/>
                    <a:pt x="382" y="1226"/>
                    <a:pt x="382" y="1131"/>
                  </a:cubicBezTo>
                  <a:lnTo>
                    <a:pt x="382" y="535"/>
                  </a:lnTo>
                  <a:cubicBezTo>
                    <a:pt x="382" y="416"/>
                    <a:pt x="429" y="345"/>
                    <a:pt x="548" y="345"/>
                  </a:cubicBezTo>
                  <a:cubicBezTo>
                    <a:pt x="567" y="337"/>
                    <a:pt x="585" y="334"/>
                    <a:pt x="603" y="334"/>
                  </a:cubicBezTo>
                  <a:close/>
                  <a:moveTo>
                    <a:pt x="564" y="0"/>
                  </a:moveTo>
                  <a:cubicBezTo>
                    <a:pt x="528" y="0"/>
                    <a:pt x="491" y="4"/>
                    <a:pt x="453" y="11"/>
                  </a:cubicBezTo>
                  <a:cubicBezTo>
                    <a:pt x="215" y="35"/>
                    <a:pt x="1" y="273"/>
                    <a:pt x="1" y="535"/>
                  </a:cubicBezTo>
                  <a:lnTo>
                    <a:pt x="1" y="1131"/>
                  </a:lnTo>
                  <a:cubicBezTo>
                    <a:pt x="1" y="1416"/>
                    <a:pt x="215" y="1655"/>
                    <a:pt x="453" y="1702"/>
                  </a:cubicBezTo>
                  <a:cubicBezTo>
                    <a:pt x="491" y="1710"/>
                    <a:pt x="528" y="1713"/>
                    <a:pt x="564" y="1713"/>
                  </a:cubicBezTo>
                  <a:cubicBezTo>
                    <a:pt x="872" y="1713"/>
                    <a:pt x="1120" y="1455"/>
                    <a:pt x="1120" y="1178"/>
                  </a:cubicBezTo>
                  <a:lnTo>
                    <a:pt x="1120" y="535"/>
                  </a:lnTo>
                  <a:cubicBezTo>
                    <a:pt x="1120" y="258"/>
                    <a:pt x="872" y="0"/>
                    <a:pt x="5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06"/>
            <p:cNvSpPr/>
            <p:nvPr/>
          </p:nvSpPr>
          <p:spPr>
            <a:xfrm>
              <a:off x="3103951" y="4401658"/>
              <a:ext cx="32707" cy="49731"/>
            </a:xfrm>
            <a:custGeom>
              <a:avLst/>
              <a:gdLst/>
              <a:ahLst/>
              <a:cxnLst/>
              <a:rect l="l" t="t" r="r" b="b"/>
              <a:pathLst>
                <a:path w="1097" h="1668" extrusionOk="0">
                  <a:moveTo>
                    <a:pt x="549" y="1"/>
                  </a:moveTo>
                  <a:cubicBezTo>
                    <a:pt x="310" y="1"/>
                    <a:pt x="96" y="191"/>
                    <a:pt x="25" y="429"/>
                  </a:cubicBezTo>
                  <a:cubicBezTo>
                    <a:pt x="1" y="525"/>
                    <a:pt x="72" y="572"/>
                    <a:pt x="120" y="596"/>
                  </a:cubicBezTo>
                  <a:cubicBezTo>
                    <a:pt x="153" y="616"/>
                    <a:pt x="185" y="625"/>
                    <a:pt x="216" y="625"/>
                  </a:cubicBezTo>
                  <a:cubicBezTo>
                    <a:pt x="296" y="625"/>
                    <a:pt x="358" y="563"/>
                    <a:pt x="358" y="477"/>
                  </a:cubicBezTo>
                  <a:cubicBezTo>
                    <a:pt x="382" y="406"/>
                    <a:pt x="453" y="382"/>
                    <a:pt x="501" y="382"/>
                  </a:cubicBezTo>
                  <a:cubicBezTo>
                    <a:pt x="596" y="382"/>
                    <a:pt x="668" y="429"/>
                    <a:pt x="691" y="525"/>
                  </a:cubicBezTo>
                  <a:lnTo>
                    <a:pt x="691" y="548"/>
                  </a:lnTo>
                  <a:cubicBezTo>
                    <a:pt x="668" y="620"/>
                    <a:pt x="620" y="691"/>
                    <a:pt x="572" y="763"/>
                  </a:cubicBezTo>
                  <a:cubicBezTo>
                    <a:pt x="358" y="1049"/>
                    <a:pt x="239" y="1215"/>
                    <a:pt x="191" y="1287"/>
                  </a:cubicBezTo>
                  <a:cubicBezTo>
                    <a:pt x="96" y="1406"/>
                    <a:pt x="72" y="1477"/>
                    <a:pt x="96" y="1572"/>
                  </a:cubicBezTo>
                  <a:cubicBezTo>
                    <a:pt x="120" y="1620"/>
                    <a:pt x="144" y="1644"/>
                    <a:pt x="215" y="1668"/>
                  </a:cubicBezTo>
                  <a:lnTo>
                    <a:pt x="930" y="1668"/>
                  </a:lnTo>
                  <a:cubicBezTo>
                    <a:pt x="1025" y="1668"/>
                    <a:pt x="1096" y="1620"/>
                    <a:pt x="1096" y="1525"/>
                  </a:cubicBezTo>
                  <a:cubicBezTo>
                    <a:pt x="1096" y="1406"/>
                    <a:pt x="1049" y="1358"/>
                    <a:pt x="930" y="1358"/>
                  </a:cubicBezTo>
                  <a:lnTo>
                    <a:pt x="572" y="1358"/>
                  </a:lnTo>
                  <a:cubicBezTo>
                    <a:pt x="620" y="1263"/>
                    <a:pt x="739" y="1120"/>
                    <a:pt x="858" y="977"/>
                  </a:cubicBezTo>
                  <a:cubicBezTo>
                    <a:pt x="953" y="858"/>
                    <a:pt x="1025" y="739"/>
                    <a:pt x="1049" y="620"/>
                  </a:cubicBezTo>
                  <a:lnTo>
                    <a:pt x="1049" y="548"/>
                  </a:lnTo>
                  <a:lnTo>
                    <a:pt x="1049" y="525"/>
                  </a:lnTo>
                  <a:cubicBezTo>
                    <a:pt x="1049" y="263"/>
                    <a:pt x="811" y="1"/>
                    <a:pt x="5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06"/>
            <p:cNvSpPr/>
            <p:nvPr/>
          </p:nvSpPr>
          <p:spPr>
            <a:xfrm>
              <a:off x="3067040" y="4402016"/>
              <a:ext cx="32677" cy="50954"/>
            </a:xfrm>
            <a:custGeom>
              <a:avLst/>
              <a:gdLst/>
              <a:ahLst/>
              <a:cxnLst/>
              <a:rect l="l" t="t" r="r" b="b"/>
              <a:pathLst>
                <a:path w="1096" h="1709" extrusionOk="0">
                  <a:moveTo>
                    <a:pt x="517" y="359"/>
                  </a:moveTo>
                  <a:cubicBezTo>
                    <a:pt x="535" y="359"/>
                    <a:pt x="554" y="362"/>
                    <a:pt x="572" y="370"/>
                  </a:cubicBezTo>
                  <a:cubicBezTo>
                    <a:pt x="643" y="394"/>
                    <a:pt x="739" y="465"/>
                    <a:pt x="739" y="560"/>
                  </a:cubicBezTo>
                  <a:lnTo>
                    <a:pt x="739" y="1156"/>
                  </a:lnTo>
                  <a:cubicBezTo>
                    <a:pt x="739" y="1275"/>
                    <a:pt x="667" y="1370"/>
                    <a:pt x="572" y="1370"/>
                  </a:cubicBezTo>
                  <a:cubicBezTo>
                    <a:pt x="560" y="1372"/>
                    <a:pt x="548" y="1373"/>
                    <a:pt x="536" y="1373"/>
                  </a:cubicBezTo>
                  <a:cubicBezTo>
                    <a:pt x="413" y="1373"/>
                    <a:pt x="334" y="1264"/>
                    <a:pt x="334" y="1156"/>
                  </a:cubicBezTo>
                  <a:lnTo>
                    <a:pt x="334" y="560"/>
                  </a:lnTo>
                  <a:cubicBezTo>
                    <a:pt x="334" y="460"/>
                    <a:pt x="419" y="359"/>
                    <a:pt x="517" y="359"/>
                  </a:cubicBezTo>
                  <a:close/>
                  <a:moveTo>
                    <a:pt x="526" y="1"/>
                  </a:moveTo>
                  <a:cubicBezTo>
                    <a:pt x="226" y="1"/>
                    <a:pt x="1" y="240"/>
                    <a:pt x="1" y="536"/>
                  </a:cubicBezTo>
                  <a:lnTo>
                    <a:pt x="1" y="1156"/>
                  </a:lnTo>
                  <a:cubicBezTo>
                    <a:pt x="1" y="1463"/>
                    <a:pt x="243" y="1709"/>
                    <a:pt x="560" y="1709"/>
                  </a:cubicBezTo>
                  <a:cubicBezTo>
                    <a:pt x="587" y="1709"/>
                    <a:pt x="615" y="1707"/>
                    <a:pt x="643" y="1703"/>
                  </a:cubicBezTo>
                  <a:cubicBezTo>
                    <a:pt x="882" y="1680"/>
                    <a:pt x="1096" y="1394"/>
                    <a:pt x="1096" y="1156"/>
                  </a:cubicBezTo>
                  <a:lnTo>
                    <a:pt x="1096" y="560"/>
                  </a:lnTo>
                  <a:cubicBezTo>
                    <a:pt x="1096" y="298"/>
                    <a:pt x="882" y="60"/>
                    <a:pt x="643" y="13"/>
                  </a:cubicBezTo>
                  <a:cubicBezTo>
                    <a:pt x="603" y="5"/>
                    <a:pt x="564" y="1"/>
                    <a:pt x="5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06"/>
            <p:cNvSpPr/>
            <p:nvPr/>
          </p:nvSpPr>
          <p:spPr>
            <a:xfrm>
              <a:off x="3231054" y="4193637"/>
              <a:ext cx="20632" cy="52683"/>
            </a:xfrm>
            <a:custGeom>
              <a:avLst/>
              <a:gdLst/>
              <a:ahLst/>
              <a:cxnLst/>
              <a:rect l="l" t="t" r="r" b="b"/>
              <a:pathLst>
                <a:path w="692" h="1767" extrusionOk="0">
                  <a:moveTo>
                    <a:pt x="215" y="0"/>
                  </a:moveTo>
                  <a:cubicBezTo>
                    <a:pt x="96" y="0"/>
                    <a:pt x="1" y="95"/>
                    <a:pt x="24" y="214"/>
                  </a:cubicBezTo>
                  <a:cubicBezTo>
                    <a:pt x="24" y="334"/>
                    <a:pt x="120" y="357"/>
                    <a:pt x="215" y="357"/>
                  </a:cubicBezTo>
                  <a:lnTo>
                    <a:pt x="334" y="357"/>
                  </a:lnTo>
                  <a:lnTo>
                    <a:pt x="334" y="1572"/>
                  </a:lnTo>
                  <a:cubicBezTo>
                    <a:pt x="334" y="1667"/>
                    <a:pt x="382" y="1715"/>
                    <a:pt x="477" y="1762"/>
                  </a:cubicBezTo>
                  <a:cubicBezTo>
                    <a:pt x="489" y="1765"/>
                    <a:pt x="502" y="1766"/>
                    <a:pt x="513" y="1766"/>
                  </a:cubicBezTo>
                  <a:cubicBezTo>
                    <a:pt x="615" y="1766"/>
                    <a:pt x="691" y="1679"/>
                    <a:pt x="691" y="1572"/>
                  </a:cubicBezTo>
                  <a:lnTo>
                    <a:pt x="691" y="167"/>
                  </a:lnTo>
                  <a:cubicBezTo>
                    <a:pt x="691" y="95"/>
                    <a:pt x="596" y="0"/>
                    <a:pt x="5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06"/>
            <p:cNvSpPr/>
            <p:nvPr/>
          </p:nvSpPr>
          <p:spPr>
            <a:xfrm>
              <a:off x="3189163" y="4192772"/>
              <a:ext cx="34824" cy="53578"/>
            </a:xfrm>
            <a:custGeom>
              <a:avLst/>
              <a:gdLst/>
              <a:ahLst/>
              <a:cxnLst/>
              <a:rect l="l" t="t" r="r" b="b"/>
              <a:pathLst>
                <a:path w="1168" h="1797" extrusionOk="0">
                  <a:moveTo>
                    <a:pt x="596" y="386"/>
                  </a:moveTo>
                  <a:cubicBezTo>
                    <a:pt x="715" y="386"/>
                    <a:pt x="810" y="505"/>
                    <a:pt x="810" y="624"/>
                  </a:cubicBezTo>
                  <a:lnTo>
                    <a:pt x="810" y="1244"/>
                  </a:lnTo>
                  <a:cubicBezTo>
                    <a:pt x="810" y="1363"/>
                    <a:pt x="715" y="1482"/>
                    <a:pt x="596" y="1482"/>
                  </a:cubicBezTo>
                  <a:cubicBezTo>
                    <a:pt x="453" y="1482"/>
                    <a:pt x="358" y="1387"/>
                    <a:pt x="358" y="1244"/>
                  </a:cubicBezTo>
                  <a:lnTo>
                    <a:pt x="358" y="624"/>
                  </a:lnTo>
                  <a:cubicBezTo>
                    <a:pt x="358" y="505"/>
                    <a:pt x="477" y="386"/>
                    <a:pt x="596" y="386"/>
                  </a:cubicBezTo>
                  <a:close/>
                  <a:moveTo>
                    <a:pt x="589" y="0"/>
                  </a:moveTo>
                  <a:cubicBezTo>
                    <a:pt x="266" y="0"/>
                    <a:pt x="1" y="266"/>
                    <a:pt x="1" y="553"/>
                  </a:cubicBezTo>
                  <a:lnTo>
                    <a:pt x="1" y="1220"/>
                  </a:lnTo>
                  <a:cubicBezTo>
                    <a:pt x="1" y="1553"/>
                    <a:pt x="263" y="1791"/>
                    <a:pt x="572" y="1791"/>
                  </a:cubicBezTo>
                  <a:cubicBezTo>
                    <a:pt x="599" y="1795"/>
                    <a:pt x="625" y="1797"/>
                    <a:pt x="650" y="1797"/>
                  </a:cubicBezTo>
                  <a:cubicBezTo>
                    <a:pt x="945" y="1797"/>
                    <a:pt x="1168" y="1551"/>
                    <a:pt x="1168" y="1244"/>
                  </a:cubicBezTo>
                  <a:lnTo>
                    <a:pt x="1168" y="601"/>
                  </a:lnTo>
                  <a:cubicBezTo>
                    <a:pt x="1168" y="315"/>
                    <a:pt x="929" y="29"/>
                    <a:pt x="667" y="5"/>
                  </a:cubicBezTo>
                  <a:cubicBezTo>
                    <a:pt x="641" y="2"/>
                    <a:pt x="615" y="0"/>
                    <a:pt x="5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6" name="Google Shape;12196;p106"/>
          <p:cNvGrpSpPr/>
          <p:nvPr/>
        </p:nvGrpSpPr>
        <p:grpSpPr>
          <a:xfrm>
            <a:off x="3251705" y="4150315"/>
            <a:ext cx="356468" cy="353606"/>
            <a:chOff x="3670792" y="4150315"/>
            <a:chExt cx="356468" cy="353606"/>
          </a:xfrm>
        </p:grpSpPr>
        <p:sp>
          <p:nvSpPr>
            <p:cNvPr id="12197" name="Google Shape;12197;p106"/>
            <p:cNvSpPr/>
            <p:nvPr/>
          </p:nvSpPr>
          <p:spPr>
            <a:xfrm>
              <a:off x="3698491" y="4175867"/>
              <a:ext cx="120035" cy="46899"/>
            </a:xfrm>
            <a:custGeom>
              <a:avLst/>
              <a:gdLst/>
              <a:ahLst/>
              <a:cxnLst/>
              <a:rect l="l" t="t" r="r" b="b"/>
              <a:pathLst>
                <a:path w="4026" h="1573" extrusionOk="0">
                  <a:moveTo>
                    <a:pt x="0" y="1"/>
                  </a:moveTo>
                  <a:lnTo>
                    <a:pt x="0" y="1573"/>
                  </a:lnTo>
                  <a:lnTo>
                    <a:pt x="3930" y="1573"/>
                  </a:lnTo>
                  <a:cubicBezTo>
                    <a:pt x="4001" y="1573"/>
                    <a:pt x="4025" y="1549"/>
                    <a:pt x="4001" y="1477"/>
                  </a:cubicBezTo>
                  <a:lnTo>
                    <a:pt x="4001" y="48"/>
                  </a:lnTo>
                  <a:cubicBezTo>
                    <a:pt x="4001" y="25"/>
                    <a:pt x="3977" y="1"/>
                    <a:pt x="3930"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06"/>
            <p:cNvSpPr/>
            <p:nvPr/>
          </p:nvSpPr>
          <p:spPr>
            <a:xfrm>
              <a:off x="3763816" y="4175867"/>
              <a:ext cx="14222" cy="46899"/>
            </a:xfrm>
            <a:custGeom>
              <a:avLst/>
              <a:gdLst/>
              <a:ahLst/>
              <a:cxnLst/>
              <a:rect l="l" t="t" r="r" b="b"/>
              <a:pathLst>
                <a:path w="477" h="1573" extrusionOk="0">
                  <a:moveTo>
                    <a:pt x="0" y="1"/>
                  </a:moveTo>
                  <a:lnTo>
                    <a:pt x="0" y="1573"/>
                  </a:lnTo>
                  <a:lnTo>
                    <a:pt x="477" y="1573"/>
                  </a:lnTo>
                  <a:lnTo>
                    <a:pt x="477" y="1"/>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06"/>
            <p:cNvSpPr/>
            <p:nvPr/>
          </p:nvSpPr>
          <p:spPr>
            <a:xfrm>
              <a:off x="3699922" y="4251150"/>
              <a:ext cx="203070" cy="46869"/>
            </a:xfrm>
            <a:custGeom>
              <a:avLst/>
              <a:gdLst/>
              <a:ahLst/>
              <a:cxnLst/>
              <a:rect l="l" t="t" r="r" b="b"/>
              <a:pathLst>
                <a:path w="6811" h="1572" extrusionOk="0">
                  <a:moveTo>
                    <a:pt x="0" y="0"/>
                  </a:moveTo>
                  <a:lnTo>
                    <a:pt x="0" y="1572"/>
                  </a:lnTo>
                  <a:lnTo>
                    <a:pt x="6740" y="1572"/>
                  </a:lnTo>
                  <a:cubicBezTo>
                    <a:pt x="6787" y="1572"/>
                    <a:pt x="6811" y="1548"/>
                    <a:pt x="6811" y="1500"/>
                  </a:cubicBezTo>
                  <a:lnTo>
                    <a:pt x="6811" y="72"/>
                  </a:lnTo>
                  <a:cubicBezTo>
                    <a:pt x="6811" y="24"/>
                    <a:pt x="6787" y="0"/>
                    <a:pt x="6740"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06"/>
            <p:cNvSpPr/>
            <p:nvPr/>
          </p:nvSpPr>
          <p:spPr>
            <a:xfrm>
              <a:off x="3826309" y="4251150"/>
              <a:ext cx="14222" cy="46869"/>
            </a:xfrm>
            <a:custGeom>
              <a:avLst/>
              <a:gdLst/>
              <a:ahLst/>
              <a:cxnLst/>
              <a:rect l="l" t="t" r="r" b="b"/>
              <a:pathLst>
                <a:path w="477" h="1572" extrusionOk="0">
                  <a:moveTo>
                    <a:pt x="0" y="0"/>
                  </a:moveTo>
                  <a:lnTo>
                    <a:pt x="0" y="1572"/>
                  </a:lnTo>
                  <a:lnTo>
                    <a:pt x="476" y="1572"/>
                  </a:lnTo>
                  <a:lnTo>
                    <a:pt x="476"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06"/>
            <p:cNvSpPr/>
            <p:nvPr/>
          </p:nvSpPr>
          <p:spPr>
            <a:xfrm>
              <a:off x="3699922" y="4326404"/>
              <a:ext cx="156946" cy="47585"/>
            </a:xfrm>
            <a:custGeom>
              <a:avLst/>
              <a:gdLst/>
              <a:ahLst/>
              <a:cxnLst/>
              <a:rect l="l" t="t" r="r" b="b"/>
              <a:pathLst>
                <a:path w="5264" h="1596" extrusionOk="0">
                  <a:moveTo>
                    <a:pt x="0" y="0"/>
                  </a:moveTo>
                  <a:lnTo>
                    <a:pt x="0" y="1596"/>
                  </a:lnTo>
                  <a:lnTo>
                    <a:pt x="5192" y="1596"/>
                  </a:lnTo>
                  <a:cubicBezTo>
                    <a:pt x="5239" y="1596"/>
                    <a:pt x="5263" y="1548"/>
                    <a:pt x="5263" y="1501"/>
                  </a:cubicBezTo>
                  <a:lnTo>
                    <a:pt x="5263" y="72"/>
                  </a:lnTo>
                  <a:cubicBezTo>
                    <a:pt x="5263" y="48"/>
                    <a:pt x="5215" y="0"/>
                    <a:pt x="519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06"/>
            <p:cNvSpPr/>
            <p:nvPr/>
          </p:nvSpPr>
          <p:spPr>
            <a:xfrm>
              <a:off x="3786536" y="4326404"/>
              <a:ext cx="14222" cy="47585"/>
            </a:xfrm>
            <a:custGeom>
              <a:avLst/>
              <a:gdLst/>
              <a:ahLst/>
              <a:cxnLst/>
              <a:rect l="l" t="t" r="r" b="b"/>
              <a:pathLst>
                <a:path w="477" h="1596" extrusionOk="0">
                  <a:moveTo>
                    <a:pt x="0" y="0"/>
                  </a:moveTo>
                  <a:lnTo>
                    <a:pt x="0" y="1596"/>
                  </a:lnTo>
                  <a:lnTo>
                    <a:pt x="477" y="1596"/>
                  </a:lnTo>
                  <a:lnTo>
                    <a:pt x="477"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06"/>
            <p:cNvSpPr/>
            <p:nvPr/>
          </p:nvSpPr>
          <p:spPr>
            <a:xfrm>
              <a:off x="3699922" y="4400943"/>
              <a:ext cx="256349" cy="47615"/>
            </a:xfrm>
            <a:custGeom>
              <a:avLst/>
              <a:gdLst/>
              <a:ahLst/>
              <a:cxnLst/>
              <a:rect l="l" t="t" r="r" b="b"/>
              <a:pathLst>
                <a:path w="8598" h="1597" extrusionOk="0">
                  <a:moveTo>
                    <a:pt x="0" y="1"/>
                  </a:moveTo>
                  <a:lnTo>
                    <a:pt x="0" y="1596"/>
                  </a:lnTo>
                  <a:lnTo>
                    <a:pt x="8526" y="1596"/>
                  </a:lnTo>
                  <a:cubicBezTo>
                    <a:pt x="8573" y="1596"/>
                    <a:pt x="8597" y="1549"/>
                    <a:pt x="8597" y="1501"/>
                  </a:cubicBezTo>
                  <a:lnTo>
                    <a:pt x="8597" y="72"/>
                  </a:lnTo>
                  <a:cubicBezTo>
                    <a:pt x="8597" y="49"/>
                    <a:pt x="8573" y="1"/>
                    <a:pt x="8526"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06"/>
            <p:cNvSpPr/>
            <p:nvPr/>
          </p:nvSpPr>
          <p:spPr>
            <a:xfrm>
              <a:off x="3874580" y="4400943"/>
              <a:ext cx="14222" cy="47615"/>
            </a:xfrm>
            <a:custGeom>
              <a:avLst/>
              <a:gdLst/>
              <a:ahLst/>
              <a:cxnLst/>
              <a:rect l="l" t="t" r="r" b="b"/>
              <a:pathLst>
                <a:path w="477" h="1597" extrusionOk="0">
                  <a:moveTo>
                    <a:pt x="0" y="1"/>
                  </a:moveTo>
                  <a:lnTo>
                    <a:pt x="0" y="1596"/>
                  </a:lnTo>
                  <a:lnTo>
                    <a:pt x="477" y="1596"/>
                  </a:lnTo>
                  <a:lnTo>
                    <a:pt x="477" y="1"/>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06"/>
            <p:cNvSpPr/>
            <p:nvPr/>
          </p:nvSpPr>
          <p:spPr>
            <a:xfrm>
              <a:off x="3778008" y="4175867"/>
              <a:ext cx="40519" cy="46899"/>
            </a:xfrm>
            <a:custGeom>
              <a:avLst/>
              <a:gdLst/>
              <a:ahLst/>
              <a:cxnLst/>
              <a:rect l="l" t="t" r="r" b="b"/>
              <a:pathLst>
                <a:path w="1359" h="1573" extrusionOk="0">
                  <a:moveTo>
                    <a:pt x="1" y="1"/>
                  </a:moveTo>
                  <a:lnTo>
                    <a:pt x="1" y="1573"/>
                  </a:lnTo>
                  <a:lnTo>
                    <a:pt x="1263" y="1573"/>
                  </a:lnTo>
                  <a:cubicBezTo>
                    <a:pt x="1334" y="1573"/>
                    <a:pt x="1358" y="1549"/>
                    <a:pt x="1334" y="1477"/>
                  </a:cubicBezTo>
                  <a:lnTo>
                    <a:pt x="1334" y="48"/>
                  </a:lnTo>
                  <a:cubicBezTo>
                    <a:pt x="1334" y="25"/>
                    <a:pt x="1310" y="1"/>
                    <a:pt x="1263"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06"/>
            <p:cNvSpPr/>
            <p:nvPr/>
          </p:nvSpPr>
          <p:spPr>
            <a:xfrm>
              <a:off x="3802874" y="4176314"/>
              <a:ext cx="15653" cy="46452"/>
            </a:xfrm>
            <a:custGeom>
              <a:avLst/>
              <a:gdLst/>
              <a:ahLst/>
              <a:cxnLst/>
              <a:rect l="l" t="t" r="r" b="b"/>
              <a:pathLst>
                <a:path w="525" h="1558" extrusionOk="0">
                  <a:moveTo>
                    <a:pt x="494" y="1"/>
                  </a:moveTo>
                  <a:cubicBezTo>
                    <a:pt x="488" y="1"/>
                    <a:pt x="482" y="4"/>
                    <a:pt x="476" y="10"/>
                  </a:cubicBezTo>
                  <a:lnTo>
                    <a:pt x="0" y="10"/>
                  </a:lnTo>
                  <a:cubicBezTo>
                    <a:pt x="24" y="10"/>
                    <a:pt x="48" y="33"/>
                    <a:pt x="48" y="81"/>
                  </a:cubicBezTo>
                  <a:lnTo>
                    <a:pt x="48" y="1486"/>
                  </a:lnTo>
                  <a:cubicBezTo>
                    <a:pt x="48" y="1534"/>
                    <a:pt x="24" y="1558"/>
                    <a:pt x="0" y="1558"/>
                  </a:cubicBezTo>
                  <a:lnTo>
                    <a:pt x="476" y="1558"/>
                  </a:lnTo>
                  <a:cubicBezTo>
                    <a:pt x="500" y="1558"/>
                    <a:pt x="524" y="1534"/>
                    <a:pt x="524" y="1486"/>
                  </a:cubicBezTo>
                  <a:lnTo>
                    <a:pt x="524" y="81"/>
                  </a:lnTo>
                  <a:cubicBezTo>
                    <a:pt x="524" y="27"/>
                    <a:pt x="511" y="1"/>
                    <a:pt x="4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06"/>
            <p:cNvSpPr/>
            <p:nvPr/>
          </p:nvSpPr>
          <p:spPr>
            <a:xfrm>
              <a:off x="3840501" y="4251150"/>
              <a:ext cx="62492" cy="46869"/>
            </a:xfrm>
            <a:custGeom>
              <a:avLst/>
              <a:gdLst/>
              <a:ahLst/>
              <a:cxnLst/>
              <a:rect l="l" t="t" r="r" b="b"/>
              <a:pathLst>
                <a:path w="2096" h="1572" extrusionOk="0">
                  <a:moveTo>
                    <a:pt x="0" y="0"/>
                  </a:moveTo>
                  <a:lnTo>
                    <a:pt x="0" y="1572"/>
                  </a:lnTo>
                  <a:lnTo>
                    <a:pt x="2025" y="1572"/>
                  </a:lnTo>
                  <a:cubicBezTo>
                    <a:pt x="2072" y="1572"/>
                    <a:pt x="2096" y="1548"/>
                    <a:pt x="2096" y="1500"/>
                  </a:cubicBezTo>
                  <a:lnTo>
                    <a:pt x="2096" y="72"/>
                  </a:lnTo>
                  <a:cubicBezTo>
                    <a:pt x="2096" y="24"/>
                    <a:pt x="2072" y="0"/>
                    <a:pt x="2025"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06"/>
            <p:cNvSpPr/>
            <p:nvPr/>
          </p:nvSpPr>
          <p:spPr>
            <a:xfrm>
              <a:off x="3886655" y="4251568"/>
              <a:ext cx="16339" cy="46452"/>
            </a:xfrm>
            <a:custGeom>
              <a:avLst/>
              <a:gdLst/>
              <a:ahLst/>
              <a:cxnLst/>
              <a:rect l="l" t="t" r="r" b="b"/>
              <a:pathLst>
                <a:path w="548" h="1558" extrusionOk="0">
                  <a:moveTo>
                    <a:pt x="508" y="1"/>
                  </a:moveTo>
                  <a:cubicBezTo>
                    <a:pt x="499" y="1"/>
                    <a:pt x="488" y="4"/>
                    <a:pt x="477" y="10"/>
                  </a:cubicBezTo>
                  <a:lnTo>
                    <a:pt x="0" y="10"/>
                  </a:lnTo>
                  <a:cubicBezTo>
                    <a:pt x="48" y="10"/>
                    <a:pt x="72" y="58"/>
                    <a:pt x="72" y="81"/>
                  </a:cubicBezTo>
                  <a:lnTo>
                    <a:pt x="72" y="1510"/>
                  </a:lnTo>
                  <a:cubicBezTo>
                    <a:pt x="72" y="1534"/>
                    <a:pt x="48" y="1558"/>
                    <a:pt x="0" y="1558"/>
                  </a:cubicBezTo>
                  <a:lnTo>
                    <a:pt x="477" y="1558"/>
                  </a:lnTo>
                  <a:cubicBezTo>
                    <a:pt x="524" y="1558"/>
                    <a:pt x="548" y="1534"/>
                    <a:pt x="548" y="1510"/>
                  </a:cubicBezTo>
                  <a:lnTo>
                    <a:pt x="548" y="81"/>
                  </a:lnTo>
                  <a:cubicBezTo>
                    <a:pt x="548" y="28"/>
                    <a:pt x="535" y="1"/>
                    <a:pt x="50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06"/>
            <p:cNvSpPr/>
            <p:nvPr/>
          </p:nvSpPr>
          <p:spPr>
            <a:xfrm>
              <a:off x="3801443" y="4326404"/>
              <a:ext cx="55426" cy="47585"/>
            </a:xfrm>
            <a:custGeom>
              <a:avLst/>
              <a:gdLst/>
              <a:ahLst/>
              <a:cxnLst/>
              <a:rect l="l" t="t" r="r" b="b"/>
              <a:pathLst>
                <a:path w="1859" h="1596" extrusionOk="0">
                  <a:moveTo>
                    <a:pt x="1" y="0"/>
                  </a:moveTo>
                  <a:lnTo>
                    <a:pt x="1" y="1596"/>
                  </a:lnTo>
                  <a:lnTo>
                    <a:pt x="1787" y="1596"/>
                  </a:lnTo>
                  <a:cubicBezTo>
                    <a:pt x="1834" y="1596"/>
                    <a:pt x="1858" y="1548"/>
                    <a:pt x="1858" y="1501"/>
                  </a:cubicBezTo>
                  <a:lnTo>
                    <a:pt x="1858" y="72"/>
                  </a:lnTo>
                  <a:cubicBezTo>
                    <a:pt x="1858" y="48"/>
                    <a:pt x="1810" y="0"/>
                    <a:pt x="1787"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06"/>
            <p:cNvSpPr/>
            <p:nvPr/>
          </p:nvSpPr>
          <p:spPr>
            <a:xfrm>
              <a:off x="3840501" y="4326404"/>
              <a:ext cx="16368" cy="46183"/>
            </a:xfrm>
            <a:custGeom>
              <a:avLst/>
              <a:gdLst/>
              <a:ahLst/>
              <a:cxnLst/>
              <a:rect l="l" t="t" r="r" b="b"/>
              <a:pathLst>
                <a:path w="549" h="1549" extrusionOk="0">
                  <a:moveTo>
                    <a:pt x="0" y="0"/>
                  </a:moveTo>
                  <a:cubicBezTo>
                    <a:pt x="48" y="0"/>
                    <a:pt x="72" y="48"/>
                    <a:pt x="72" y="72"/>
                  </a:cubicBezTo>
                  <a:lnTo>
                    <a:pt x="72" y="1501"/>
                  </a:lnTo>
                  <a:cubicBezTo>
                    <a:pt x="72" y="1525"/>
                    <a:pt x="48" y="1548"/>
                    <a:pt x="0" y="1548"/>
                  </a:cubicBezTo>
                  <a:lnTo>
                    <a:pt x="477" y="1548"/>
                  </a:lnTo>
                  <a:cubicBezTo>
                    <a:pt x="524" y="1548"/>
                    <a:pt x="548" y="1525"/>
                    <a:pt x="548" y="1501"/>
                  </a:cubicBezTo>
                  <a:lnTo>
                    <a:pt x="548" y="72"/>
                  </a:lnTo>
                  <a:cubicBezTo>
                    <a:pt x="548" y="48"/>
                    <a:pt x="524" y="0"/>
                    <a:pt x="47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06"/>
            <p:cNvSpPr/>
            <p:nvPr/>
          </p:nvSpPr>
          <p:spPr>
            <a:xfrm>
              <a:off x="3888772" y="4400943"/>
              <a:ext cx="67501" cy="47615"/>
            </a:xfrm>
            <a:custGeom>
              <a:avLst/>
              <a:gdLst/>
              <a:ahLst/>
              <a:cxnLst/>
              <a:rect l="l" t="t" r="r" b="b"/>
              <a:pathLst>
                <a:path w="2264" h="1597" extrusionOk="0">
                  <a:moveTo>
                    <a:pt x="1" y="1"/>
                  </a:moveTo>
                  <a:lnTo>
                    <a:pt x="1" y="1596"/>
                  </a:lnTo>
                  <a:lnTo>
                    <a:pt x="2192" y="1596"/>
                  </a:lnTo>
                  <a:cubicBezTo>
                    <a:pt x="2239" y="1596"/>
                    <a:pt x="2263" y="1549"/>
                    <a:pt x="2263" y="1501"/>
                  </a:cubicBezTo>
                  <a:lnTo>
                    <a:pt x="2263" y="72"/>
                  </a:lnTo>
                  <a:cubicBezTo>
                    <a:pt x="2263" y="49"/>
                    <a:pt x="2239" y="1"/>
                    <a:pt x="2192"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06"/>
            <p:cNvSpPr/>
            <p:nvPr/>
          </p:nvSpPr>
          <p:spPr>
            <a:xfrm>
              <a:off x="3939905" y="4400943"/>
              <a:ext cx="16368" cy="46183"/>
            </a:xfrm>
            <a:custGeom>
              <a:avLst/>
              <a:gdLst/>
              <a:ahLst/>
              <a:cxnLst/>
              <a:rect l="l" t="t" r="r" b="b"/>
              <a:pathLst>
                <a:path w="549" h="1549" extrusionOk="0">
                  <a:moveTo>
                    <a:pt x="0" y="1"/>
                  </a:moveTo>
                  <a:cubicBezTo>
                    <a:pt x="48" y="1"/>
                    <a:pt x="72" y="49"/>
                    <a:pt x="72" y="72"/>
                  </a:cubicBezTo>
                  <a:lnTo>
                    <a:pt x="72" y="1501"/>
                  </a:lnTo>
                  <a:cubicBezTo>
                    <a:pt x="72" y="1525"/>
                    <a:pt x="48" y="1549"/>
                    <a:pt x="0" y="1549"/>
                  </a:cubicBezTo>
                  <a:lnTo>
                    <a:pt x="477" y="1549"/>
                  </a:lnTo>
                  <a:cubicBezTo>
                    <a:pt x="524" y="1549"/>
                    <a:pt x="548" y="1525"/>
                    <a:pt x="548" y="1501"/>
                  </a:cubicBezTo>
                  <a:lnTo>
                    <a:pt x="548" y="72"/>
                  </a:lnTo>
                  <a:cubicBezTo>
                    <a:pt x="548" y="49"/>
                    <a:pt x="524" y="1"/>
                    <a:pt x="47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06"/>
            <p:cNvSpPr/>
            <p:nvPr/>
          </p:nvSpPr>
          <p:spPr>
            <a:xfrm>
              <a:off x="3677888" y="4471963"/>
              <a:ext cx="343678" cy="24180"/>
            </a:xfrm>
            <a:custGeom>
              <a:avLst/>
              <a:gdLst/>
              <a:ahLst/>
              <a:cxnLst/>
              <a:rect l="l" t="t" r="r" b="b"/>
              <a:pathLst>
                <a:path w="11527" h="811" extrusionOk="0">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06"/>
            <p:cNvSpPr/>
            <p:nvPr/>
          </p:nvSpPr>
          <p:spPr>
            <a:xfrm>
              <a:off x="4003800" y="4471247"/>
              <a:ext cx="17770" cy="24180"/>
            </a:xfrm>
            <a:custGeom>
              <a:avLst/>
              <a:gdLst/>
              <a:ahLst/>
              <a:cxnLst/>
              <a:rect l="l" t="t" r="r" b="b"/>
              <a:pathLst>
                <a:path w="596" h="811" extrusionOk="0">
                  <a:moveTo>
                    <a:pt x="1" y="1"/>
                  </a:moveTo>
                  <a:cubicBezTo>
                    <a:pt x="72" y="1"/>
                    <a:pt x="120" y="72"/>
                    <a:pt x="120" y="120"/>
                  </a:cubicBezTo>
                  <a:lnTo>
                    <a:pt x="120" y="691"/>
                  </a:lnTo>
                  <a:cubicBezTo>
                    <a:pt x="120" y="739"/>
                    <a:pt x="72" y="810"/>
                    <a:pt x="1" y="810"/>
                  </a:cubicBezTo>
                  <a:lnTo>
                    <a:pt x="477" y="810"/>
                  </a:lnTo>
                  <a:cubicBezTo>
                    <a:pt x="548" y="810"/>
                    <a:pt x="596" y="739"/>
                    <a:pt x="596" y="691"/>
                  </a:cubicBezTo>
                  <a:lnTo>
                    <a:pt x="596" y="120"/>
                  </a:lnTo>
                  <a:cubicBezTo>
                    <a:pt x="596" y="72"/>
                    <a:pt x="548" y="1"/>
                    <a:pt x="47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06"/>
            <p:cNvSpPr/>
            <p:nvPr/>
          </p:nvSpPr>
          <p:spPr>
            <a:xfrm>
              <a:off x="3929261" y="4251150"/>
              <a:ext cx="34108" cy="46869"/>
            </a:xfrm>
            <a:custGeom>
              <a:avLst/>
              <a:gdLst/>
              <a:ahLst/>
              <a:cxnLst/>
              <a:rect l="l" t="t" r="r" b="b"/>
              <a:pathLst>
                <a:path w="1144" h="1572" extrusionOk="0">
                  <a:moveTo>
                    <a:pt x="548" y="334"/>
                  </a:moveTo>
                  <a:cubicBezTo>
                    <a:pt x="596" y="334"/>
                    <a:pt x="667" y="357"/>
                    <a:pt x="667" y="429"/>
                  </a:cubicBezTo>
                  <a:cubicBezTo>
                    <a:pt x="691" y="476"/>
                    <a:pt x="643" y="572"/>
                    <a:pt x="548" y="572"/>
                  </a:cubicBezTo>
                  <a:lnTo>
                    <a:pt x="357" y="572"/>
                  </a:lnTo>
                  <a:lnTo>
                    <a:pt x="357" y="334"/>
                  </a:lnTo>
                  <a:close/>
                  <a:moveTo>
                    <a:pt x="596" y="929"/>
                  </a:moveTo>
                  <a:cubicBezTo>
                    <a:pt x="691" y="929"/>
                    <a:pt x="762" y="976"/>
                    <a:pt x="786" y="1048"/>
                  </a:cubicBezTo>
                  <a:cubicBezTo>
                    <a:pt x="810" y="1167"/>
                    <a:pt x="715" y="1262"/>
                    <a:pt x="643" y="1262"/>
                  </a:cubicBezTo>
                  <a:lnTo>
                    <a:pt x="357" y="1262"/>
                  </a:lnTo>
                  <a:lnTo>
                    <a:pt x="357" y="929"/>
                  </a:lnTo>
                  <a:close/>
                  <a:moveTo>
                    <a:pt x="191" y="0"/>
                  </a:moveTo>
                  <a:cubicBezTo>
                    <a:pt x="95" y="0"/>
                    <a:pt x="0" y="95"/>
                    <a:pt x="0" y="191"/>
                  </a:cubicBezTo>
                  <a:lnTo>
                    <a:pt x="0" y="1429"/>
                  </a:lnTo>
                  <a:lnTo>
                    <a:pt x="0" y="1500"/>
                  </a:lnTo>
                  <a:cubicBezTo>
                    <a:pt x="72" y="1548"/>
                    <a:pt x="119" y="1572"/>
                    <a:pt x="214" y="1572"/>
                  </a:cubicBezTo>
                  <a:lnTo>
                    <a:pt x="643" y="1572"/>
                  </a:lnTo>
                  <a:cubicBezTo>
                    <a:pt x="905" y="1572"/>
                    <a:pt x="1143" y="1334"/>
                    <a:pt x="1143" y="1072"/>
                  </a:cubicBezTo>
                  <a:cubicBezTo>
                    <a:pt x="1143" y="929"/>
                    <a:pt x="1072" y="762"/>
                    <a:pt x="953" y="691"/>
                  </a:cubicBezTo>
                  <a:cubicBezTo>
                    <a:pt x="1024" y="595"/>
                    <a:pt x="1024" y="500"/>
                    <a:pt x="1024" y="429"/>
                  </a:cubicBezTo>
                  <a:cubicBezTo>
                    <a:pt x="1000" y="191"/>
                    <a:pt x="786" y="0"/>
                    <a:pt x="5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06"/>
            <p:cNvSpPr/>
            <p:nvPr/>
          </p:nvSpPr>
          <p:spPr>
            <a:xfrm>
              <a:off x="3843334" y="4173750"/>
              <a:ext cx="41920" cy="49016"/>
            </a:xfrm>
            <a:custGeom>
              <a:avLst/>
              <a:gdLst/>
              <a:ahLst/>
              <a:cxnLst/>
              <a:rect l="l" t="t" r="r" b="b"/>
              <a:pathLst>
                <a:path w="1406" h="1644" extrusionOk="0">
                  <a:moveTo>
                    <a:pt x="715" y="667"/>
                  </a:moveTo>
                  <a:lnTo>
                    <a:pt x="834" y="1001"/>
                  </a:lnTo>
                  <a:lnTo>
                    <a:pt x="572" y="1001"/>
                  </a:lnTo>
                  <a:lnTo>
                    <a:pt x="715" y="667"/>
                  </a:lnTo>
                  <a:close/>
                  <a:moveTo>
                    <a:pt x="691" y="0"/>
                  </a:moveTo>
                  <a:cubicBezTo>
                    <a:pt x="596" y="0"/>
                    <a:pt x="548" y="72"/>
                    <a:pt x="501" y="119"/>
                  </a:cubicBezTo>
                  <a:lnTo>
                    <a:pt x="1" y="1405"/>
                  </a:lnTo>
                  <a:cubicBezTo>
                    <a:pt x="1" y="1548"/>
                    <a:pt x="72" y="1644"/>
                    <a:pt x="143" y="1644"/>
                  </a:cubicBezTo>
                  <a:lnTo>
                    <a:pt x="215" y="1644"/>
                  </a:lnTo>
                  <a:cubicBezTo>
                    <a:pt x="263" y="1644"/>
                    <a:pt x="358" y="1620"/>
                    <a:pt x="358" y="1524"/>
                  </a:cubicBezTo>
                  <a:lnTo>
                    <a:pt x="453" y="1310"/>
                  </a:lnTo>
                  <a:lnTo>
                    <a:pt x="953" y="1310"/>
                  </a:lnTo>
                  <a:lnTo>
                    <a:pt x="1025" y="1524"/>
                  </a:lnTo>
                  <a:cubicBezTo>
                    <a:pt x="1042" y="1594"/>
                    <a:pt x="1111" y="1638"/>
                    <a:pt x="1183" y="1638"/>
                  </a:cubicBezTo>
                  <a:cubicBezTo>
                    <a:pt x="1210" y="1638"/>
                    <a:pt x="1237" y="1632"/>
                    <a:pt x="1263" y="1620"/>
                  </a:cubicBezTo>
                  <a:cubicBezTo>
                    <a:pt x="1334" y="1572"/>
                    <a:pt x="1406" y="1477"/>
                    <a:pt x="1334" y="1382"/>
                  </a:cubicBezTo>
                  <a:lnTo>
                    <a:pt x="858" y="119"/>
                  </a:lnTo>
                  <a:cubicBezTo>
                    <a:pt x="834" y="48"/>
                    <a:pt x="739" y="0"/>
                    <a:pt x="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06"/>
            <p:cNvSpPr/>
            <p:nvPr/>
          </p:nvSpPr>
          <p:spPr>
            <a:xfrm>
              <a:off x="3982512" y="4402374"/>
              <a:ext cx="36941" cy="46183"/>
            </a:xfrm>
            <a:custGeom>
              <a:avLst/>
              <a:gdLst/>
              <a:ahLst/>
              <a:cxnLst/>
              <a:rect l="l" t="t" r="r" b="b"/>
              <a:pathLst>
                <a:path w="1239" h="1549" extrusionOk="0">
                  <a:moveTo>
                    <a:pt x="548" y="310"/>
                  </a:moveTo>
                  <a:cubicBezTo>
                    <a:pt x="834" y="310"/>
                    <a:pt x="881" y="644"/>
                    <a:pt x="881" y="763"/>
                  </a:cubicBezTo>
                  <a:cubicBezTo>
                    <a:pt x="881" y="1072"/>
                    <a:pt x="715" y="1191"/>
                    <a:pt x="572" y="1215"/>
                  </a:cubicBezTo>
                  <a:lnTo>
                    <a:pt x="405" y="1215"/>
                  </a:lnTo>
                  <a:lnTo>
                    <a:pt x="405" y="763"/>
                  </a:lnTo>
                  <a:lnTo>
                    <a:pt x="405" y="310"/>
                  </a:lnTo>
                  <a:close/>
                  <a:moveTo>
                    <a:pt x="119" y="1"/>
                  </a:moveTo>
                  <a:cubicBezTo>
                    <a:pt x="48" y="24"/>
                    <a:pt x="0" y="72"/>
                    <a:pt x="0" y="167"/>
                  </a:cubicBezTo>
                  <a:lnTo>
                    <a:pt x="0" y="786"/>
                  </a:lnTo>
                  <a:cubicBezTo>
                    <a:pt x="48" y="906"/>
                    <a:pt x="48" y="1358"/>
                    <a:pt x="48" y="1358"/>
                  </a:cubicBezTo>
                  <a:cubicBezTo>
                    <a:pt x="48" y="1429"/>
                    <a:pt x="95" y="1501"/>
                    <a:pt x="167" y="1548"/>
                  </a:cubicBezTo>
                  <a:lnTo>
                    <a:pt x="572" y="1548"/>
                  </a:lnTo>
                  <a:cubicBezTo>
                    <a:pt x="953" y="1548"/>
                    <a:pt x="1239" y="1215"/>
                    <a:pt x="1239" y="763"/>
                  </a:cubicBezTo>
                  <a:cubicBezTo>
                    <a:pt x="1239" y="286"/>
                    <a:pt x="953" y="1"/>
                    <a:pt x="5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06"/>
            <p:cNvSpPr/>
            <p:nvPr/>
          </p:nvSpPr>
          <p:spPr>
            <a:xfrm>
              <a:off x="3883107" y="4326375"/>
              <a:ext cx="41204" cy="47615"/>
            </a:xfrm>
            <a:custGeom>
              <a:avLst/>
              <a:gdLst/>
              <a:ahLst/>
              <a:cxnLst/>
              <a:rect l="l" t="t" r="r" b="b"/>
              <a:pathLst>
                <a:path w="1382" h="1597" extrusionOk="0">
                  <a:moveTo>
                    <a:pt x="746" y="0"/>
                  </a:moveTo>
                  <a:cubicBezTo>
                    <a:pt x="335" y="0"/>
                    <a:pt x="0" y="349"/>
                    <a:pt x="0" y="787"/>
                  </a:cubicBezTo>
                  <a:cubicBezTo>
                    <a:pt x="0" y="1240"/>
                    <a:pt x="357" y="1597"/>
                    <a:pt x="810" y="1597"/>
                  </a:cubicBezTo>
                  <a:cubicBezTo>
                    <a:pt x="1000" y="1597"/>
                    <a:pt x="1143" y="1526"/>
                    <a:pt x="1262" y="1406"/>
                  </a:cubicBezTo>
                  <a:lnTo>
                    <a:pt x="1310" y="1359"/>
                  </a:lnTo>
                  <a:cubicBezTo>
                    <a:pt x="1381" y="1287"/>
                    <a:pt x="1381" y="1168"/>
                    <a:pt x="1286" y="1121"/>
                  </a:cubicBezTo>
                  <a:cubicBezTo>
                    <a:pt x="1264" y="1088"/>
                    <a:pt x="1227" y="1070"/>
                    <a:pt x="1186" y="1070"/>
                  </a:cubicBezTo>
                  <a:cubicBezTo>
                    <a:pt x="1138" y="1070"/>
                    <a:pt x="1086" y="1093"/>
                    <a:pt x="1048" y="1145"/>
                  </a:cubicBezTo>
                  <a:lnTo>
                    <a:pt x="1024" y="1168"/>
                  </a:lnTo>
                  <a:cubicBezTo>
                    <a:pt x="953" y="1240"/>
                    <a:pt x="881" y="1264"/>
                    <a:pt x="786" y="1264"/>
                  </a:cubicBezTo>
                  <a:cubicBezTo>
                    <a:pt x="548" y="1264"/>
                    <a:pt x="334" y="1049"/>
                    <a:pt x="334" y="811"/>
                  </a:cubicBezTo>
                  <a:cubicBezTo>
                    <a:pt x="334" y="573"/>
                    <a:pt x="548" y="359"/>
                    <a:pt x="786" y="359"/>
                  </a:cubicBezTo>
                  <a:cubicBezTo>
                    <a:pt x="881" y="359"/>
                    <a:pt x="953" y="406"/>
                    <a:pt x="1048" y="454"/>
                  </a:cubicBezTo>
                  <a:cubicBezTo>
                    <a:pt x="1081" y="479"/>
                    <a:pt x="1114" y="489"/>
                    <a:pt x="1146" y="489"/>
                  </a:cubicBezTo>
                  <a:cubicBezTo>
                    <a:pt x="1204" y="489"/>
                    <a:pt x="1255" y="453"/>
                    <a:pt x="1286" y="406"/>
                  </a:cubicBezTo>
                  <a:cubicBezTo>
                    <a:pt x="1358" y="311"/>
                    <a:pt x="1310" y="216"/>
                    <a:pt x="1239" y="168"/>
                  </a:cubicBezTo>
                  <a:cubicBezTo>
                    <a:pt x="1119" y="73"/>
                    <a:pt x="929" y="1"/>
                    <a:pt x="786" y="1"/>
                  </a:cubicBezTo>
                  <a:cubicBezTo>
                    <a:pt x="773" y="1"/>
                    <a:pt x="759" y="0"/>
                    <a:pt x="7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06"/>
            <p:cNvSpPr/>
            <p:nvPr/>
          </p:nvSpPr>
          <p:spPr>
            <a:xfrm>
              <a:off x="3670792" y="4150315"/>
              <a:ext cx="356468" cy="353606"/>
            </a:xfrm>
            <a:custGeom>
              <a:avLst/>
              <a:gdLst/>
              <a:ahLst/>
              <a:cxnLst/>
              <a:rect l="l" t="t" r="r" b="b"/>
              <a:pathLst>
                <a:path w="11956" h="11860" extrusionOk="0">
                  <a:moveTo>
                    <a:pt x="3430" y="1072"/>
                  </a:moveTo>
                  <a:lnTo>
                    <a:pt x="3430" y="2287"/>
                  </a:lnTo>
                  <a:lnTo>
                    <a:pt x="1120" y="2287"/>
                  </a:lnTo>
                  <a:lnTo>
                    <a:pt x="1120" y="1072"/>
                  </a:lnTo>
                  <a:close/>
                  <a:moveTo>
                    <a:pt x="4787" y="1072"/>
                  </a:moveTo>
                  <a:lnTo>
                    <a:pt x="4787" y="2287"/>
                  </a:lnTo>
                  <a:lnTo>
                    <a:pt x="3787" y="2287"/>
                  </a:lnTo>
                  <a:lnTo>
                    <a:pt x="3787" y="1072"/>
                  </a:lnTo>
                  <a:close/>
                  <a:moveTo>
                    <a:pt x="5526" y="3573"/>
                  </a:moveTo>
                  <a:lnTo>
                    <a:pt x="5526" y="4787"/>
                  </a:lnTo>
                  <a:lnTo>
                    <a:pt x="1120" y="4787"/>
                  </a:lnTo>
                  <a:lnTo>
                    <a:pt x="1120" y="3573"/>
                  </a:lnTo>
                  <a:close/>
                  <a:moveTo>
                    <a:pt x="4216" y="6073"/>
                  </a:moveTo>
                  <a:lnTo>
                    <a:pt x="4216" y="7288"/>
                  </a:lnTo>
                  <a:lnTo>
                    <a:pt x="1120" y="7288"/>
                  </a:lnTo>
                  <a:lnTo>
                    <a:pt x="1120" y="6073"/>
                  </a:lnTo>
                  <a:close/>
                  <a:moveTo>
                    <a:pt x="6050" y="6073"/>
                  </a:moveTo>
                  <a:lnTo>
                    <a:pt x="6050" y="7288"/>
                  </a:lnTo>
                  <a:lnTo>
                    <a:pt x="4549" y="7288"/>
                  </a:lnTo>
                  <a:lnTo>
                    <a:pt x="4549" y="6073"/>
                  </a:lnTo>
                  <a:close/>
                  <a:moveTo>
                    <a:pt x="9384" y="8597"/>
                  </a:moveTo>
                  <a:lnTo>
                    <a:pt x="9384" y="9812"/>
                  </a:lnTo>
                  <a:lnTo>
                    <a:pt x="7455" y="9812"/>
                  </a:lnTo>
                  <a:lnTo>
                    <a:pt x="7455" y="8597"/>
                  </a:lnTo>
                  <a:close/>
                  <a:moveTo>
                    <a:pt x="11598" y="10955"/>
                  </a:moveTo>
                  <a:lnTo>
                    <a:pt x="11598" y="11431"/>
                  </a:lnTo>
                  <a:lnTo>
                    <a:pt x="429" y="11431"/>
                  </a:lnTo>
                  <a:lnTo>
                    <a:pt x="429" y="10955"/>
                  </a:lnTo>
                  <a:close/>
                  <a:moveTo>
                    <a:pt x="929" y="0"/>
                  </a:moveTo>
                  <a:cubicBezTo>
                    <a:pt x="810" y="0"/>
                    <a:pt x="715" y="48"/>
                    <a:pt x="715" y="167"/>
                  </a:cubicBezTo>
                  <a:lnTo>
                    <a:pt x="715" y="1572"/>
                  </a:lnTo>
                  <a:lnTo>
                    <a:pt x="525" y="1572"/>
                  </a:lnTo>
                  <a:cubicBezTo>
                    <a:pt x="429" y="1572"/>
                    <a:pt x="334" y="1620"/>
                    <a:pt x="334" y="1715"/>
                  </a:cubicBezTo>
                  <a:cubicBezTo>
                    <a:pt x="334" y="1834"/>
                    <a:pt x="406" y="1929"/>
                    <a:pt x="525" y="1929"/>
                  </a:cubicBezTo>
                  <a:lnTo>
                    <a:pt x="715" y="1929"/>
                  </a:lnTo>
                  <a:lnTo>
                    <a:pt x="715" y="4073"/>
                  </a:lnTo>
                  <a:lnTo>
                    <a:pt x="525" y="4073"/>
                  </a:lnTo>
                  <a:cubicBezTo>
                    <a:pt x="429" y="4073"/>
                    <a:pt x="334" y="4120"/>
                    <a:pt x="334" y="4216"/>
                  </a:cubicBezTo>
                  <a:cubicBezTo>
                    <a:pt x="334" y="4335"/>
                    <a:pt x="406" y="4430"/>
                    <a:pt x="525" y="4430"/>
                  </a:cubicBezTo>
                  <a:lnTo>
                    <a:pt x="715" y="4430"/>
                  </a:lnTo>
                  <a:lnTo>
                    <a:pt x="715" y="6597"/>
                  </a:lnTo>
                  <a:lnTo>
                    <a:pt x="525" y="6597"/>
                  </a:lnTo>
                  <a:cubicBezTo>
                    <a:pt x="429" y="6597"/>
                    <a:pt x="334" y="6668"/>
                    <a:pt x="334" y="6740"/>
                  </a:cubicBezTo>
                  <a:cubicBezTo>
                    <a:pt x="334" y="6859"/>
                    <a:pt x="406" y="6954"/>
                    <a:pt x="525" y="6954"/>
                  </a:cubicBezTo>
                  <a:lnTo>
                    <a:pt x="715" y="6954"/>
                  </a:lnTo>
                  <a:lnTo>
                    <a:pt x="715" y="9121"/>
                  </a:lnTo>
                  <a:lnTo>
                    <a:pt x="525" y="9121"/>
                  </a:lnTo>
                  <a:cubicBezTo>
                    <a:pt x="429" y="9121"/>
                    <a:pt x="334" y="9193"/>
                    <a:pt x="334" y="9288"/>
                  </a:cubicBezTo>
                  <a:cubicBezTo>
                    <a:pt x="334" y="9407"/>
                    <a:pt x="406" y="9479"/>
                    <a:pt x="525" y="9479"/>
                  </a:cubicBezTo>
                  <a:lnTo>
                    <a:pt x="715" y="9479"/>
                  </a:lnTo>
                  <a:lnTo>
                    <a:pt x="715" y="10717"/>
                  </a:lnTo>
                  <a:lnTo>
                    <a:pt x="310" y="10717"/>
                  </a:lnTo>
                  <a:cubicBezTo>
                    <a:pt x="167" y="10717"/>
                    <a:pt x="1" y="10836"/>
                    <a:pt x="1" y="11003"/>
                  </a:cubicBezTo>
                  <a:lnTo>
                    <a:pt x="1" y="11574"/>
                  </a:lnTo>
                  <a:cubicBezTo>
                    <a:pt x="1" y="11717"/>
                    <a:pt x="120" y="11860"/>
                    <a:pt x="310" y="11860"/>
                  </a:cubicBezTo>
                  <a:lnTo>
                    <a:pt x="11598" y="11860"/>
                  </a:lnTo>
                  <a:cubicBezTo>
                    <a:pt x="11741" y="11860"/>
                    <a:pt x="11884" y="11741"/>
                    <a:pt x="11884" y="11574"/>
                  </a:cubicBezTo>
                  <a:lnTo>
                    <a:pt x="11884" y="11003"/>
                  </a:lnTo>
                  <a:cubicBezTo>
                    <a:pt x="11956" y="10741"/>
                    <a:pt x="11813" y="10598"/>
                    <a:pt x="11646" y="10598"/>
                  </a:cubicBezTo>
                  <a:lnTo>
                    <a:pt x="1120" y="10598"/>
                  </a:lnTo>
                  <a:lnTo>
                    <a:pt x="1120" y="10145"/>
                  </a:lnTo>
                  <a:lnTo>
                    <a:pt x="9479" y="10145"/>
                  </a:lnTo>
                  <a:cubicBezTo>
                    <a:pt x="9622" y="10145"/>
                    <a:pt x="9717" y="10026"/>
                    <a:pt x="9717" y="9907"/>
                  </a:cubicBezTo>
                  <a:lnTo>
                    <a:pt x="9717" y="8407"/>
                  </a:lnTo>
                  <a:cubicBezTo>
                    <a:pt x="9717" y="8335"/>
                    <a:pt x="9622" y="8240"/>
                    <a:pt x="9550" y="8240"/>
                  </a:cubicBezTo>
                  <a:lnTo>
                    <a:pt x="3144" y="8240"/>
                  </a:lnTo>
                  <a:cubicBezTo>
                    <a:pt x="3120" y="8240"/>
                    <a:pt x="3049" y="8264"/>
                    <a:pt x="3025" y="8288"/>
                  </a:cubicBezTo>
                  <a:cubicBezTo>
                    <a:pt x="2930" y="8455"/>
                    <a:pt x="3025" y="8597"/>
                    <a:pt x="3168" y="8597"/>
                  </a:cubicBezTo>
                  <a:lnTo>
                    <a:pt x="7121" y="8597"/>
                  </a:lnTo>
                  <a:lnTo>
                    <a:pt x="7121" y="9812"/>
                  </a:lnTo>
                  <a:lnTo>
                    <a:pt x="1120" y="9812"/>
                  </a:lnTo>
                  <a:lnTo>
                    <a:pt x="1120" y="8597"/>
                  </a:lnTo>
                  <a:lnTo>
                    <a:pt x="2334" y="8597"/>
                  </a:lnTo>
                  <a:cubicBezTo>
                    <a:pt x="2430" y="8597"/>
                    <a:pt x="2501" y="8526"/>
                    <a:pt x="2501" y="8455"/>
                  </a:cubicBezTo>
                  <a:cubicBezTo>
                    <a:pt x="2501" y="8335"/>
                    <a:pt x="2454" y="8240"/>
                    <a:pt x="2334" y="8240"/>
                  </a:cubicBezTo>
                  <a:lnTo>
                    <a:pt x="1072" y="8240"/>
                  </a:lnTo>
                  <a:lnTo>
                    <a:pt x="1072" y="7645"/>
                  </a:lnTo>
                  <a:lnTo>
                    <a:pt x="6121" y="7645"/>
                  </a:lnTo>
                  <a:cubicBezTo>
                    <a:pt x="6264" y="7645"/>
                    <a:pt x="6359" y="7526"/>
                    <a:pt x="6359" y="7407"/>
                  </a:cubicBezTo>
                  <a:lnTo>
                    <a:pt x="6359" y="5978"/>
                  </a:lnTo>
                  <a:cubicBezTo>
                    <a:pt x="6359" y="5835"/>
                    <a:pt x="6240" y="5740"/>
                    <a:pt x="6121" y="5740"/>
                  </a:cubicBezTo>
                  <a:lnTo>
                    <a:pt x="1072" y="5740"/>
                  </a:lnTo>
                  <a:lnTo>
                    <a:pt x="1072" y="5144"/>
                  </a:lnTo>
                  <a:lnTo>
                    <a:pt x="6312" y="5144"/>
                  </a:lnTo>
                  <a:cubicBezTo>
                    <a:pt x="6407" y="5144"/>
                    <a:pt x="6502" y="5073"/>
                    <a:pt x="6502" y="5001"/>
                  </a:cubicBezTo>
                  <a:cubicBezTo>
                    <a:pt x="6502" y="4882"/>
                    <a:pt x="6431" y="4787"/>
                    <a:pt x="6312" y="4787"/>
                  </a:cubicBezTo>
                  <a:lnTo>
                    <a:pt x="5811" y="4787"/>
                  </a:lnTo>
                  <a:lnTo>
                    <a:pt x="5811" y="3573"/>
                  </a:lnTo>
                  <a:lnTo>
                    <a:pt x="7550" y="3573"/>
                  </a:lnTo>
                  <a:lnTo>
                    <a:pt x="7550" y="4787"/>
                  </a:lnTo>
                  <a:lnTo>
                    <a:pt x="7097" y="4787"/>
                  </a:lnTo>
                  <a:cubicBezTo>
                    <a:pt x="7002" y="4787"/>
                    <a:pt x="6907" y="4835"/>
                    <a:pt x="6907" y="4930"/>
                  </a:cubicBezTo>
                  <a:cubicBezTo>
                    <a:pt x="6907" y="5049"/>
                    <a:pt x="6978" y="5144"/>
                    <a:pt x="7097" y="5144"/>
                  </a:cubicBezTo>
                  <a:lnTo>
                    <a:pt x="7669" y="5144"/>
                  </a:lnTo>
                  <a:cubicBezTo>
                    <a:pt x="7812" y="5144"/>
                    <a:pt x="7907" y="5025"/>
                    <a:pt x="7907" y="4906"/>
                  </a:cubicBezTo>
                  <a:lnTo>
                    <a:pt x="7907" y="3477"/>
                  </a:lnTo>
                  <a:cubicBezTo>
                    <a:pt x="7907" y="3334"/>
                    <a:pt x="7788" y="3239"/>
                    <a:pt x="7669" y="3239"/>
                  </a:cubicBezTo>
                  <a:lnTo>
                    <a:pt x="1072" y="3239"/>
                  </a:lnTo>
                  <a:lnTo>
                    <a:pt x="1072" y="2668"/>
                  </a:lnTo>
                  <a:lnTo>
                    <a:pt x="4835" y="2668"/>
                  </a:lnTo>
                  <a:cubicBezTo>
                    <a:pt x="4978" y="2668"/>
                    <a:pt x="5073" y="2549"/>
                    <a:pt x="5073" y="2430"/>
                  </a:cubicBezTo>
                  <a:lnTo>
                    <a:pt x="5073" y="1001"/>
                  </a:lnTo>
                  <a:cubicBezTo>
                    <a:pt x="5073" y="858"/>
                    <a:pt x="4954" y="763"/>
                    <a:pt x="4835" y="763"/>
                  </a:cubicBezTo>
                  <a:lnTo>
                    <a:pt x="1072" y="763"/>
                  </a:lnTo>
                  <a:lnTo>
                    <a:pt x="1072" y="167"/>
                  </a:lnTo>
                  <a:cubicBezTo>
                    <a:pt x="1072" y="72"/>
                    <a:pt x="1025"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0" name="Google Shape;12220;p106"/>
          <p:cNvGrpSpPr/>
          <p:nvPr/>
        </p:nvGrpSpPr>
        <p:grpSpPr>
          <a:xfrm>
            <a:off x="4030376" y="4147482"/>
            <a:ext cx="355755" cy="352205"/>
            <a:chOff x="4373264" y="4147482"/>
            <a:chExt cx="355755" cy="352205"/>
          </a:xfrm>
        </p:grpSpPr>
        <p:sp>
          <p:nvSpPr>
            <p:cNvPr id="12221" name="Google Shape;12221;p106"/>
            <p:cNvSpPr/>
            <p:nvPr/>
          </p:nvSpPr>
          <p:spPr>
            <a:xfrm>
              <a:off x="4576306" y="4151746"/>
              <a:ext cx="146302" cy="146869"/>
            </a:xfrm>
            <a:custGeom>
              <a:avLst/>
              <a:gdLst/>
              <a:ahLst/>
              <a:cxnLst/>
              <a:rect l="l" t="t" r="r" b="b"/>
              <a:pathLst>
                <a:path w="4907" h="4926" extrusionOk="0">
                  <a:moveTo>
                    <a:pt x="72" y="0"/>
                  </a:moveTo>
                  <a:cubicBezTo>
                    <a:pt x="25" y="0"/>
                    <a:pt x="1" y="24"/>
                    <a:pt x="1" y="72"/>
                  </a:cubicBezTo>
                  <a:lnTo>
                    <a:pt x="1" y="4906"/>
                  </a:lnTo>
                  <a:lnTo>
                    <a:pt x="4859" y="4906"/>
                  </a:lnTo>
                  <a:cubicBezTo>
                    <a:pt x="4866" y="4920"/>
                    <a:pt x="4873" y="4926"/>
                    <a:pt x="4879" y="4926"/>
                  </a:cubicBezTo>
                  <a:cubicBezTo>
                    <a:pt x="4895" y="4926"/>
                    <a:pt x="4907" y="4892"/>
                    <a:pt x="4907" y="4858"/>
                  </a:cubicBezTo>
                  <a:cubicBezTo>
                    <a:pt x="4883" y="2215"/>
                    <a:pt x="2740" y="72"/>
                    <a:pt x="7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06"/>
            <p:cNvSpPr/>
            <p:nvPr/>
          </p:nvSpPr>
          <p:spPr>
            <a:xfrm>
              <a:off x="4604005" y="4154579"/>
              <a:ext cx="118604" cy="143440"/>
            </a:xfrm>
            <a:custGeom>
              <a:avLst/>
              <a:gdLst/>
              <a:ahLst/>
              <a:cxnLst/>
              <a:rect l="l" t="t" r="r" b="b"/>
              <a:pathLst>
                <a:path w="3978" h="4811" extrusionOk="0">
                  <a:moveTo>
                    <a:pt x="1" y="0"/>
                  </a:moveTo>
                  <a:lnTo>
                    <a:pt x="1" y="0"/>
                  </a:lnTo>
                  <a:cubicBezTo>
                    <a:pt x="1954" y="715"/>
                    <a:pt x="3430" y="2596"/>
                    <a:pt x="3454" y="4811"/>
                  </a:cubicBezTo>
                  <a:lnTo>
                    <a:pt x="3930" y="4811"/>
                  </a:lnTo>
                  <a:cubicBezTo>
                    <a:pt x="3954" y="4811"/>
                    <a:pt x="3978" y="4787"/>
                    <a:pt x="3978" y="4763"/>
                  </a:cubicBezTo>
                  <a:cubicBezTo>
                    <a:pt x="3954" y="2406"/>
                    <a:pt x="2239" y="453"/>
                    <a:pt x="1"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06"/>
            <p:cNvSpPr/>
            <p:nvPr/>
          </p:nvSpPr>
          <p:spPr>
            <a:xfrm>
              <a:off x="4380360" y="4158842"/>
              <a:ext cx="337297" cy="337297"/>
            </a:xfrm>
            <a:custGeom>
              <a:avLst/>
              <a:gdLst/>
              <a:ahLst/>
              <a:cxnLst/>
              <a:rect l="l" t="t" r="r" b="b"/>
              <a:pathLst>
                <a:path w="11313" h="11313" extrusionOk="0">
                  <a:moveTo>
                    <a:pt x="5573" y="0"/>
                  </a:moveTo>
                  <a:cubicBezTo>
                    <a:pt x="2477" y="24"/>
                    <a:pt x="0" y="2572"/>
                    <a:pt x="0" y="5668"/>
                  </a:cubicBezTo>
                  <a:cubicBezTo>
                    <a:pt x="0" y="8788"/>
                    <a:pt x="2525" y="11312"/>
                    <a:pt x="5644" y="11312"/>
                  </a:cubicBezTo>
                  <a:cubicBezTo>
                    <a:pt x="8740" y="11312"/>
                    <a:pt x="11288" y="8812"/>
                    <a:pt x="11312" y="5739"/>
                  </a:cubicBezTo>
                  <a:cubicBezTo>
                    <a:pt x="11312" y="5716"/>
                    <a:pt x="11288" y="5692"/>
                    <a:pt x="11241" y="5692"/>
                  </a:cubicBezTo>
                  <a:lnTo>
                    <a:pt x="5692" y="5692"/>
                  </a:lnTo>
                  <a:lnTo>
                    <a:pt x="5692" y="191"/>
                  </a:lnTo>
                  <a:cubicBezTo>
                    <a:pt x="5620" y="119"/>
                    <a:pt x="5597" y="72"/>
                    <a:pt x="5573"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06"/>
            <p:cNvSpPr/>
            <p:nvPr/>
          </p:nvSpPr>
          <p:spPr>
            <a:xfrm>
              <a:off x="4466258" y="4327836"/>
              <a:ext cx="250685" cy="168306"/>
            </a:xfrm>
            <a:custGeom>
              <a:avLst/>
              <a:gdLst/>
              <a:ahLst/>
              <a:cxnLst/>
              <a:rect l="l" t="t" r="r" b="b"/>
              <a:pathLst>
                <a:path w="8408" h="5645" extrusionOk="0">
                  <a:moveTo>
                    <a:pt x="7955" y="0"/>
                  </a:moveTo>
                  <a:cubicBezTo>
                    <a:pt x="7836" y="3001"/>
                    <a:pt x="5335" y="5406"/>
                    <a:pt x="2287" y="5406"/>
                  </a:cubicBezTo>
                  <a:cubicBezTo>
                    <a:pt x="1453" y="5406"/>
                    <a:pt x="691" y="5239"/>
                    <a:pt x="1" y="4930"/>
                  </a:cubicBezTo>
                  <a:lnTo>
                    <a:pt x="1" y="4930"/>
                  </a:lnTo>
                  <a:cubicBezTo>
                    <a:pt x="810" y="5382"/>
                    <a:pt x="1763" y="5644"/>
                    <a:pt x="2739" y="5644"/>
                  </a:cubicBezTo>
                  <a:cubicBezTo>
                    <a:pt x="5835" y="5644"/>
                    <a:pt x="8360" y="3167"/>
                    <a:pt x="8407" y="71"/>
                  </a:cubicBezTo>
                  <a:cubicBezTo>
                    <a:pt x="8407" y="24"/>
                    <a:pt x="8360" y="0"/>
                    <a:pt x="8360"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06"/>
            <p:cNvSpPr/>
            <p:nvPr/>
          </p:nvSpPr>
          <p:spPr>
            <a:xfrm>
              <a:off x="4373264" y="4152432"/>
              <a:ext cx="347941" cy="347255"/>
            </a:xfrm>
            <a:custGeom>
              <a:avLst/>
              <a:gdLst/>
              <a:ahLst/>
              <a:cxnLst/>
              <a:rect l="l" t="t" r="r" b="b"/>
              <a:pathLst>
                <a:path w="11670" h="11647" extrusionOk="0">
                  <a:moveTo>
                    <a:pt x="5763" y="1"/>
                  </a:moveTo>
                  <a:cubicBezTo>
                    <a:pt x="4215" y="49"/>
                    <a:pt x="2786" y="644"/>
                    <a:pt x="1691" y="1739"/>
                  </a:cubicBezTo>
                  <a:cubicBezTo>
                    <a:pt x="619" y="2835"/>
                    <a:pt x="0" y="4287"/>
                    <a:pt x="0" y="5835"/>
                  </a:cubicBezTo>
                  <a:cubicBezTo>
                    <a:pt x="0" y="6693"/>
                    <a:pt x="167" y="7574"/>
                    <a:pt x="572" y="8336"/>
                  </a:cubicBezTo>
                  <a:cubicBezTo>
                    <a:pt x="590" y="8409"/>
                    <a:pt x="664" y="8440"/>
                    <a:pt x="740" y="8440"/>
                  </a:cubicBezTo>
                  <a:cubicBezTo>
                    <a:pt x="763" y="8440"/>
                    <a:pt x="787" y="8437"/>
                    <a:pt x="810" y="8431"/>
                  </a:cubicBezTo>
                  <a:cubicBezTo>
                    <a:pt x="881" y="8407"/>
                    <a:pt x="929" y="8288"/>
                    <a:pt x="881" y="8193"/>
                  </a:cubicBezTo>
                  <a:cubicBezTo>
                    <a:pt x="524" y="7455"/>
                    <a:pt x="357" y="6669"/>
                    <a:pt x="357" y="5835"/>
                  </a:cubicBezTo>
                  <a:cubicBezTo>
                    <a:pt x="357" y="4383"/>
                    <a:pt x="929" y="3002"/>
                    <a:pt x="1929" y="2001"/>
                  </a:cubicBezTo>
                  <a:cubicBezTo>
                    <a:pt x="2905" y="1001"/>
                    <a:pt x="4239" y="430"/>
                    <a:pt x="5644" y="358"/>
                  </a:cubicBezTo>
                  <a:lnTo>
                    <a:pt x="5644" y="5835"/>
                  </a:lnTo>
                  <a:cubicBezTo>
                    <a:pt x="5644" y="5931"/>
                    <a:pt x="5739" y="6026"/>
                    <a:pt x="5835" y="6026"/>
                  </a:cubicBezTo>
                  <a:lnTo>
                    <a:pt x="11312" y="6026"/>
                  </a:lnTo>
                  <a:cubicBezTo>
                    <a:pt x="11288" y="7431"/>
                    <a:pt x="10693" y="8765"/>
                    <a:pt x="9669" y="9741"/>
                  </a:cubicBezTo>
                  <a:cubicBezTo>
                    <a:pt x="8621" y="10741"/>
                    <a:pt x="7263" y="11313"/>
                    <a:pt x="5835" y="11313"/>
                  </a:cubicBezTo>
                  <a:cubicBezTo>
                    <a:pt x="3977" y="11313"/>
                    <a:pt x="2286" y="10384"/>
                    <a:pt x="1262" y="8884"/>
                  </a:cubicBezTo>
                  <a:cubicBezTo>
                    <a:pt x="1230" y="8820"/>
                    <a:pt x="1178" y="8799"/>
                    <a:pt x="1125" y="8799"/>
                  </a:cubicBezTo>
                  <a:cubicBezTo>
                    <a:pt x="1098" y="8799"/>
                    <a:pt x="1072" y="8804"/>
                    <a:pt x="1048" y="8812"/>
                  </a:cubicBezTo>
                  <a:cubicBezTo>
                    <a:pt x="953" y="8884"/>
                    <a:pt x="953" y="8955"/>
                    <a:pt x="976" y="9050"/>
                  </a:cubicBezTo>
                  <a:cubicBezTo>
                    <a:pt x="2072" y="10694"/>
                    <a:pt x="3858" y="11646"/>
                    <a:pt x="5835" y="11646"/>
                  </a:cubicBezTo>
                  <a:cubicBezTo>
                    <a:pt x="7383" y="11646"/>
                    <a:pt x="8835" y="11051"/>
                    <a:pt x="9931" y="9955"/>
                  </a:cubicBezTo>
                  <a:cubicBezTo>
                    <a:pt x="11026" y="8884"/>
                    <a:pt x="11622" y="7407"/>
                    <a:pt x="11669" y="5859"/>
                  </a:cubicBezTo>
                  <a:cubicBezTo>
                    <a:pt x="11669" y="5812"/>
                    <a:pt x="11622" y="5740"/>
                    <a:pt x="11598" y="5693"/>
                  </a:cubicBezTo>
                  <a:cubicBezTo>
                    <a:pt x="11582" y="5700"/>
                    <a:pt x="11563" y="5703"/>
                    <a:pt x="11544" y="5703"/>
                  </a:cubicBezTo>
                  <a:cubicBezTo>
                    <a:pt x="11505" y="5703"/>
                    <a:pt x="11463" y="5693"/>
                    <a:pt x="11431" y="5693"/>
                  </a:cubicBezTo>
                  <a:lnTo>
                    <a:pt x="6001" y="5693"/>
                  </a:lnTo>
                  <a:lnTo>
                    <a:pt x="6001" y="287"/>
                  </a:lnTo>
                  <a:cubicBezTo>
                    <a:pt x="6001" y="215"/>
                    <a:pt x="6001" y="191"/>
                    <a:pt x="5977" y="120"/>
                  </a:cubicBezTo>
                  <a:cubicBezTo>
                    <a:pt x="5930" y="72"/>
                    <a:pt x="5858" y="1"/>
                    <a:pt x="57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06"/>
            <p:cNvSpPr/>
            <p:nvPr/>
          </p:nvSpPr>
          <p:spPr>
            <a:xfrm>
              <a:off x="4571357" y="4147482"/>
              <a:ext cx="157662" cy="156946"/>
            </a:xfrm>
            <a:custGeom>
              <a:avLst/>
              <a:gdLst/>
              <a:ahLst/>
              <a:cxnLst/>
              <a:rect l="l" t="t" r="r" b="b"/>
              <a:pathLst>
                <a:path w="5288" h="5264" extrusionOk="0">
                  <a:moveTo>
                    <a:pt x="238" y="0"/>
                  </a:moveTo>
                  <a:cubicBezTo>
                    <a:pt x="143" y="0"/>
                    <a:pt x="24" y="48"/>
                    <a:pt x="0" y="167"/>
                  </a:cubicBezTo>
                  <a:lnTo>
                    <a:pt x="0" y="238"/>
                  </a:lnTo>
                  <a:lnTo>
                    <a:pt x="0" y="3382"/>
                  </a:lnTo>
                  <a:cubicBezTo>
                    <a:pt x="0" y="3429"/>
                    <a:pt x="24" y="3477"/>
                    <a:pt x="48" y="3477"/>
                  </a:cubicBezTo>
                  <a:cubicBezTo>
                    <a:pt x="89" y="3504"/>
                    <a:pt x="132" y="3516"/>
                    <a:pt x="172" y="3516"/>
                  </a:cubicBezTo>
                  <a:cubicBezTo>
                    <a:pt x="272" y="3516"/>
                    <a:pt x="358" y="3443"/>
                    <a:pt x="358" y="3358"/>
                  </a:cubicBezTo>
                  <a:lnTo>
                    <a:pt x="358" y="357"/>
                  </a:lnTo>
                  <a:cubicBezTo>
                    <a:pt x="1548" y="381"/>
                    <a:pt x="2668" y="881"/>
                    <a:pt x="3525" y="1762"/>
                  </a:cubicBezTo>
                  <a:cubicBezTo>
                    <a:pt x="4406" y="2620"/>
                    <a:pt x="4882" y="3715"/>
                    <a:pt x="4930" y="4930"/>
                  </a:cubicBezTo>
                  <a:lnTo>
                    <a:pt x="381" y="4930"/>
                  </a:lnTo>
                  <a:lnTo>
                    <a:pt x="381" y="4144"/>
                  </a:lnTo>
                  <a:cubicBezTo>
                    <a:pt x="381" y="4096"/>
                    <a:pt x="358" y="4049"/>
                    <a:pt x="310" y="4049"/>
                  </a:cubicBezTo>
                  <a:cubicBezTo>
                    <a:pt x="269" y="4021"/>
                    <a:pt x="228" y="4010"/>
                    <a:pt x="191" y="4010"/>
                  </a:cubicBezTo>
                  <a:cubicBezTo>
                    <a:pt x="97" y="4010"/>
                    <a:pt x="24" y="4083"/>
                    <a:pt x="24" y="4168"/>
                  </a:cubicBezTo>
                  <a:lnTo>
                    <a:pt x="24" y="5144"/>
                  </a:lnTo>
                  <a:cubicBezTo>
                    <a:pt x="24" y="5216"/>
                    <a:pt x="72" y="5263"/>
                    <a:pt x="143" y="5263"/>
                  </a:cubicBezTo>
                  <a:lnTo>
                    <a:pt x="5120" y="5263"/>
                  </a:lnTo>
                  <a:cubicBezTo>
                    <a:pt x="5239" y="5239"/>
                    <a:pt x="5287" y="5144"/>
                    <a:pt x="5263" y="5025"/>
                  </a:cubicBezTo>
                  <a:cubicBezTo>
                    <a:pt x="5239" y="3691"/>
                    <a:pt x="4692" y="2429"/>
                    <a:pt x="3739" y="1477"/>
                  </a:cubicBezTo>
                  <a:cubicBezTo>
                    <a:pt x="2787" y="524"/>
                    <a:pt x="1548" y="24"/>
                    <a:pt x="2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106"/>
          <p:cNvGrpSpPr/>
          <p:nvPr/>
        </p:nvGrpSpPr>
        <p:grpSpPr>
          <a:xfrm>
            <a:off x="4767127" y="4147482"/>
            <a:ext cx="354321" cy="355037"/>
            <a:chOff x="4957614" y="4147482"/>
            <a:chExt cx="354321" cy="355037"/>
          </a:xfrm>
        </p:grpSpPr>
        <p:sp>
          <p:nvSpPr>
            <p:cNvPr id="12228" name="Google Shape;12228;p106"/>
            <p:cNvSpPr/>
            <p:nvPr/>
          </p:nvSpPr>
          <p:spPr>
            <a:xfrm>
              <a:off x="5049207" y="4280250"/>
              <a:ext cx="27012" cy="27012"/>
            </a:xfrm>
            <a:custGeom>
              <a:avLst/>
              <a:gdLst/>
              <a:ahLst/>
              <a:cxnLst/>
              <a:rect l="l" t="t" r="r" b="b"/>
              <a:pathLst>
                <a:path w="906" h="906" extrusionOk="0">
                  <a:moveTo>
                    <a:pt x="453" y="0"/>
                  </a:moveTo>
                  <a:cubicBezTo>
                    <a:pt x="215" y="0"/>
                    <a:pt x="0" y="215"/>
                    <a:pt x="0" y="453"/>
                  </a:cubicBezTo>
                  <a:cubicBezTo>
                    <a:pt x="0" y="691"/>
                    <a:pt x="215" y="905"/>
                    <a:pt x="453" y="905"/>
                  </a:cubicBezTo>
                  <a:cubicBezTo>
                    <a:pt x="691" y="905"/>
                    <a:pt x="905" y="691"/>
                    <a:pt x="905" y="453"/>
                  </a:cubicBezTo>
                  <a:cubicBezTo>
                    <a:pt x="905" y="215"/>
                    <a:pt x="691" y="0"/>
                    <a:pt x="453"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06"/>
            <p:cNvSpPr/>
            <p:nvPr/>
          </p:nvSpPr>
          <p:spPr>
            <a:xfrm>
              <a:off x="5129440" y="4296589"/>
              <a:ext cx="26297" cy="26297"/>
            </a:xfrm>
            <a:custGeom>
              <a:avLst/>
              <a:gdLst/>
              <a:ahLst/>
              <a:cxnLst/>
              <a:rect l="l" t="t" r="r" b="b"/>
              <a:pathLst>
                <a:path w="882" h="882" extrusionOk="0">
                  <a:moveTo>
                    <a:pt x="429" y="0"/>
                  </a:moveTo>
                  <a:cubicBezTo>
                    <a:pt x="191" y="0"/>
                    <a:pt x="0" y="191"/>
                    <a:pt x="0" y="429"/>
                  </a:cubicBezTo>
                  <a:cubicBezTo>
                    <a:pt x="0" y="691"/>
                    <a:pt x="191" y="881"/>
                    <a:pt x="429" y="881"/>
                  </a:cubicBezTo>
                  <a:cubicBezTo>
                    <a:pt x="691" y="881"/>
                    <a:pt x="882" y="691"/>
                    <a:pt x="882" y="429"/>
                  </a:cubicBezTo>
                  <a:cubicBezTo>
                    <a:pt x="882" y="191"/>
                    <a:pt x="691" y="0"/>
                    <a:pt x="429"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06"/>
            <p:cNvSpPr/>
            <p:nvPr/>
          </p:nvSpPr>
          <p:spPr>
            <a:xfrm>
              <a:off x="5172046" y="4239791"/>
              <a:ext cx="26297" cy="26297"/>
            </a:xfrm>
            <a:custGeom>
              <a:avLst/>
              <a:gdLst/>
              <a:ahLst/>
              <a:cxnLst/>
              <a:rect l="l" t="t" r="r" b="b"/>
              <a:pathLst>
                <a:path w="882" h="882" extrusionOk="0">
                  <a:moveTo>
                    <a:pt x="453" y="0"/>
                  </a:moveTo>
                  <a:cubicBezTo>
                    <a:pt x="191" y="0"/>
                    <a:pt x="0" y="191"/>
                    <a:pt x="0" y="453"/>
                  </a:cubicBezTo>
                  <a:cubicBezTo>
                    <a:pt x="0" y="691"/>
                    <a:pt x="191" y="881"/>
                    <a:pt x="453" y="881"/>
                  </a:cubicBezTo>
                  <a:cubicBezTo>
                    <a:pt x="691" y="881"/>
                    <a:pt x="881" y="691"/>
                    <a:pt x="881" y="453"/>
                  </a:cubicBezTo>
                  <a:cubicBezTo>
                    <a:pt x="881" y="191"/>
                    <a:pt x="691" y="0"/>
                    <a:pt x="453"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06"/>
            <p:cNvSpPr/>
            <p:nvPr/>
          </p:nvSpPr>
          <p:spPr>
            <a:xfrm>
              <a:off x="5208242" y="4190089"/>
              <a:ext cx="27012" cy="26297"/>
            </a:xfrm>
            <a:custGeom>
              <a:avLst/>
              <a:gdLst/>
              <a:ahLst/>
              <a:cxnLst/>
              <a:rect l="l" t="t" r="r" b="b"/>
              <a:pathLst>
                <a:path w="906" h="882" extrusionOk="0">
                  <a:moveTo>
                    <a:pt x="453" y="0"/>
                  </a:moveTo>
                  <a:cubicBezTo>
                    <a:pt x="191" y="0"/>
                    <a:pt x="1" y="191"/>
                    <a:pt x="1" y="429"/>
                  </a:cubicBezTo>
                  <a:cubicBezTo>
                    <a:pt x="1" y="691"/>
                    <a:pt x="191" y="881"/>
                    <a:pt x="453" y="881"/>
                  </a:cubicBezTo>
                  <a:cubicBezTo>
                    <a:pt x="691" y="881"/>
                    <a:pt x="906" y="691"/>
                    <a:pt x="906" y="429"/>
                  </a:cubicBezTo>
                  <a:cubicBezTo>
                    <a:pt x="906" y="191"/>
                    <a:pt x="691" y="0"/>
                    <a:pt x="453"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06"/>
            <p:cNvSpPr/>
            <p:nvPr/>
          </p:nvSpPr>
          <p:spPr>
            <a:xfrm>
              <a:off x="5272852" y="4168771"/>
              <a:ext cx="27012" cy="26297"/>
            </a:xfrm>
            <a:custGeom>
              <a:avLst/>
              <a:gdLst/>
              <a:ahLst/>
              <a:cxnLst/>
              <a:rect l="l" t="t" r="r" b="b"/>
              <a:pathLst>
                <a:path w="906" h="882" extrusionOk="0">
                  <a:moveTo>
                    <a:pt x="453" y="1"/>
                  </a:moveTo>
                  <a:cubicBezTo>
                    <a:pt x="215" y="1"/>
                    <a:pt x="1" y="191"/>
                    <a:pt x="1" y="453"/>
                  </a:cubicBezTo>
                  <a:cubicBezTo>
                    <a:pt x="1" y="691"/>
                    <a:pt x="215" y="882"/>
                    <a:pt x="453" y="882"/>
                  </a:cubicBezTo>
                  <a:cubicBezTo>
                    <a:pt x="692" y="882"/>
                    <a:pt x="906" y="691"/>
                    <a:pt x="906" y="453"/>
                  </a:cubicBezTo>
                  <a:cubicBezTo>
                    <a:pt x="906" y="191"/>
                    <a:pt x="692" y="1"/>
                    <a:pt x="453"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06"/>
            <p:cNvSpPr/>
            <p:nvPr/>
          </p:nvSpPr>
          <p:spPr>
            <a:xfrm>
              <a:off x="5274999" y="4168771"/>
              <a:ext cx="24866" cy="26297"/>
            </a:xfrm>
            <a:custGeom>
              <a:avLst/>
              <a:gdLst/>
              <a:ahLst/>
              <a:cxnLst/>
              <a:rect l="l" t="t" r="r" b="b"/>
              <a:pathLst>
                <a:path w="834" h="882" extrusionOk="0">
                  <a:moveTo>
                    <a:pt x="381" y="1"/>
                  </a:moveTo>
                  <a:cubicBezTo>
                    <a:pt x="405" y="48"/>
                    <a:pt x="453" y="120"/>
                    <a:pt x="453" y="215"/>
                  </a:cubicBezTo>
                  <a:cubicBezTo>
                    <a:pt x="453" y="453"/>
                    <a:pt x="239" y="644"/>
                    <a:pt x="0" y="644"/>
                  </a:cubicBezTo>
                  <a:cubicBezTo>
                    <a:pt x="48" y="810"/>
                    <a:pt x="215" y="882"/>
                    <a:pt x="381" y="882"/>
                  </a:cubicBezTo>
                  <a:cubicBezTo>
                    <a:pt x="620" y="882"/>
                    <a:pt x="834" y="691"/>
                    <a:pt x="834" y="453"/>
                  </a:cubicBezTo>
                  <a:cubicBezTo>
                    <a:pt x="834" y="215"/>
                    <a:pt x="620" y="1"/>
                    <a:pt x="38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06"/>
            <p:cNvSpPr/>
            <p:nvPr/>
          </p:nvSpPr>
          <p:spPr>
            <a:xfrm>
              <a:off x="5210389" y="4190089"/>
              <a:ext cx="24866" cy="26297"/>
            </a:xfrm>
            <a:custGeom>
              <a:avLst/>
              <a:gdLst/>
              <a:ahLst/>
              <a:cxnLst/>
              <a:rect l="l" t="t" r="r" b="b"/>
              <a:pathLst>
                <a:path w="834" h="882" extrusionOk="0">
                  <a:moveTo>
                    <a:pt x="381" y="0"/>
                  </a:moveTo>
                  <a:cubicBezTo>
                    <a:pt x="405" y="48"/>
                    <a:pt x="429" y="119"/>
                    <a:pt x="429" y="214"/>
                  </a:cubicBezTo>
                  <a:cubicBezTo>
                    <a:pt x="429" y="453"/>
                    <a:pt x="238" y="643"/>
                    <a:pt x="0" y="643"/>
                  </a:cubicBezTo>
                  <a:cubicBezTo>
                    <a:pt x="48" y="810"/>
                    <a:pt x="191" y="881"/>
                    <a:pt x="381" y="881"/>
                  </a:cubicBezTo>
                  <a:cubicBezTo>
                    <a:pt x="619" y="881"/>
                    <a:pt x="834" y="691"/>
                    <a:pt x="834" y="453"/>
                  </a:cubicBezTo>
                  <a:cubicBezTo>
                    <a:pt x="834" y="214"/>
                    <a:pt x="643" y="0"/>
                    <a:pt x="38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06"/>
            <p:cNvSpPr/>
            <p:nvPr/>
          </p:nvSpPr>
          <p:spPr>
            <a:xfrm>
              <a:off x="5174879" y="4239791"/>
              <a:ext cx="24896" cy="26297"/>
            </a:xfrm>
            <a:custGeom>
              <a:avLst/>
              <a:gdLst/>
              <a:ahLst/>
              <a:cxnLst/>
              <a:rect l="l" t="t" r="r" b="b"/>
              <a:pathLst>
                <a:path w="835" h="882" extrusionOk="0">
                  <a:moveTo>
                    <a:pt x="382" y="0"/>
                  </a:moveTo>
                  <a:cubicBezTo>
                    <a:pt x="405" y="48"/>
                    <a:pt x="429" y="119"/>
                    <a:pt x="429" y="214"/>
                  </a:cubicBezTo>
                  <a:cubicBezTo>
                    <a:pt x="429" y="453"/>
                    <a:pt x="239" y="643"/>
                    <a:pt x="1" y="643"/>
                  </a:cubicBezTo>
                  <a:cubicBezTo>
                    <a:pt x="48" y="810"/>
                    <a:pt x="191" y="881"/>
                    <a:pt x="382" y="881"/>
                  </a:cubicBezTo>
                  <a:cubicBezTo>
                    <a:pt x="620" y="881"/>
                    <a:pt x="834" y="691"/>
                    <a:pt x="834" y="453"/>
                  </a:cubicBezTo>
                  <a:cubicBezTo>
                    <a:pt x="834" y="214"/>
                    <a:pt x="620" y="0"/>
                    <a:pt x="38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06"/>
            <p:cNvSpPr/>
            <p:nvPr/>
          </p:nvSpPr>
          <p:spPr>
            <a:xfrm>
              <a:off x="5130871" y="4296589"/>
              <a:ext cx="24866" cy="26297"/>
            </a:xfrm>
            <a:custGeom>
              <a:avLst/>
              <a:gdLst/>
              <a:ahLst/>
              <a:cxnLst/>
              <a:rect l="l" t="t" r="r" b="b"/>
              <a:pathLst>
                <a:path w="834" h="882" extrusionOk="0">
                  <a:moveTo>
                    <a:pt x="405" y="0"/>
                  </a:moveTo>
                  <a:cubicBezTo>
                    <a:pt x="429" y="48"/>
                    <a:pt x="453" y="119"/>
                    <a:pt x="453" y="215"/>
                  </a:cubicBezTo>
                  <a:cubicBezTo>
                    <a:pt x="453" y="453"/>
                    <a:pt x="238" y="643"/>
                    <a:pt x="0" y="643"/>
                  </a:cubicBezTo>
                  <a:cubicBezTo>
                    <a:pt x="72" y="810"/>
                    <a:pt x="214" y="881"/>
                    <a:pt x="405" y="881"/>
                  </a:cubicBezTo>
                  <a:cubicBezTo>
                    <a:pt x="643" y="881"/>
                    <a:pt x="834" y="691"/>
                    <a:pt x="834" y="453"/>
                  </a:cubicBezTo>
                  <a:cubicBezTo>
                    <a:pt x="834" y="215"/>
                    <a:pt x="643" y="0"/>
                    <a:pt x="405"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06"/>
            <p:cNvSpPr/>
            <p:nvPr/>
          </p:nvSpPr>
          <p:spPr>
            <a:xfrm>
              <a:off x="5052040" y="4280250"/>
              <a:ext cx="24896" cy="27012"/>
            </a:xfrm>
            <a:custGeom>
              <a:avLst/>
              <a:gdLst/>
              <a:ahLst/>
              <a:cxnLst/>
              <a:rect l="l" t="t" r="r" b="b"/>
              <a:pathLst>
                <a:path w="835" h="906" extrusionOk="0">
                  <a:moveTo>
                    <a:pt x="382" y="0"/>
                  </a:moveTo>
                  <a:cubicBezTo>
                    <a:pt x="429" y="72"/>
                    <a:pt x="453" y="120"/>
                    <a:pt x="453" y="215"/>
                  </a:cubicBezTo>
                  <a:cubicBezTo>
                    <a:pt x="453" y="453"/>
                    <a:pt x="239" y="667"/>
                    <a:pt x="1" y="667"/>
                  </a:cubicBezTo>
                  <a:cubicBezTo>
                    <a:pt x="72" y="810"/>
                    <a:pt x="215" y="905"/>
                    <a:pt x="382" y="905"/>
                  </a:cubicBezTo>
                  <a:cubicBezTo>
                    <a:pt x="620" y="905"/>
                    <a:pt x="834" y="691"/>
                    <a:pt x="834" y="453"/>
                  </a:cubicBezTo>
                  <a:cubicBezTo>
                    <a:pt x="834" y="215"/>
                    <a:pt x="620" y="0"/>
                    <a:pt x="38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06"/>
            <p:cNvSpPr/>
            <p:nvPr/>
          </p:nvSpPr>
          <p:spPr>
            <a:xfrm>
              <a:off x="5272852" y="4269606"/>
              <a:ext cx="27012" cy="27012"/>
            </a:xfrm>
            <a:custGeom>
              <a:avLst/>
              <a:gdLst/>
              <a:ahLst/>
              <a:cxnLst/>
              <a:rect l="l" t="t" r="r" b="b"/>
              <a:pathLst>
                <a:path w="906" h="906" extrusionOk="0">
                  <a:moveTo>
                    <a:pt x="453" y="0"/>
                  </a:moveTo>
                  <a:cubicBezTo>
                    <a:pt x="215" y="0"/>
                    <a:pt x="1" y="215"/>
                    <a:pt x="1" y="453"/>
                  </a:cubicBezTo>
                  <a:cubicBezTo>
                    <a:pt x="1" y="691"/>
                    <a:pt x="215" y="905"/>
                    <a:pt x="453" y="905"/>
                  </a:cubicBezTo>
                  <a:cubicBezTo>
                    <a:pt x="692" y="905"/>
                    <a:pt x="906" y="691"/>
                    <a:pt x="906" y="453"/>
                  </a:cubicBezTo>
                  <a:cubicBezTo>
                    <a:pt x="906" y="215"/>
                    <a:pt x="692" y="0"/>
                    <a:pt x="453"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06"/>
            <p:cNvSpPr/>
            <p:nvPr/>
          </p:nvSpPr>
          <p:spPr>
            <a:xfrm>
              <a:off x="5253711" y="4324973"/>
              <a:ext cx="26297" cy="26297"/>
            </a:xfrm>
            <a:custGeom>
              <a:avLst/>
              <a:gdLst/>
              <a:ahLst/>
              <a:cxnLst/>
              <a:rect l="l" t="t" r="r" b="b"/>
              <a:pathLst>
                <a:path w="882" h="882" extrusionOk="0">
                  <a:moveTo>
                    <a:pt x="429" y="1"/>
                  </a:moveTo>
                  <a:cubicBezTo>
                    <a:pt x="191" y="1"/>
                    <a:pt x="0" y="191"/>
                    <a:pt x="0" y="429"/>
                  </a:cubicBezTo>
                  <a:cubicBezTo>
                    <a:pt x="0" y="691"/>
                    <a:pt x="191" y="882"/>
                    <a:pt x="429" y="882"/>
                  </a:cubicBezTo>
                  <a:cubicBezTo>
                    <a:pt x="691" y="882"/>
                    <a:pt x="881" y="691"/>
                    <a:pt x="881" y="429"/>
                  </a:cubicBezTo>
                  <a:cubicBezTo>
                    <a:pt x="881" y="191"/>
                    <a:pt x="691" y="1"/>
                    <a:pt x="429"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06"/>
            <p:cNvSpPr/>
            <p:nvPr/>
          </p:nvSpPr>
          <p:spPr>
            <a:xfrm>
              <a:off x="5207557" y="4388182"/>
              <a:ext cx="26297" cy="26297"/>
            </a:xfrm>
            <a:custGeom>
              <a:avLst/>
              <a:gdLst/>
              <a:ahLst/>
              <a:cxnLst/>
              <a:rect l="l" t="t" r="r" b="b"/>
              <a:pathLst>
                <a:path w="882" h="882" extrusionOk="0">
                  <a:moveTo>
                    <a:pt x="453" y="0"/>
                  </a:moveTo>
                  <a:cubicBezTo>
                    <a:pt x="191" y="0"/>
                    <a:pt x="0" y="191"/>
                    <a:pt x="0" y="429"/>
                  </a:cubicBezTo>
                  <a:cubicBezTo>
                    <a:pt x="0" y="691"/>
                    <a:pt x="191" y="881"/>
                    <a:pt x="453" y="881"/>
                  </a:cubicBezTo>
                  <a:cubicBezTo>
                    <a:pt x="691" y="881"/>
                    <a:pt x="881" y="691"/>
                    <a:pt x="881" y="429"/>
                  </a:cubicBezTo>
                  <a:cubicBezTo>
                    <a:pt x="881" y="191"/>
                    <a:pt x="691" y="0"/>
                    <a:pt x="453"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06"/>
            <p:cNvSpPr/>
            <p:nvPr/>
          </p:nvSpPr>
          <p:spPr>
            <a:xfrm>
              <a:off x="5122344" y="4364031"/>
              <a:ext cx="26297" cy="26297"/>
            </a:xfrm>
            <a:custGeom>
              <a:avLst/>
              <a:gdLst/>
              <a:ahLst/>
              <a:cxnLst/>
              <a:rect l="l" t="t" r="r" b="b"/>
              <a:pathLst>
                <a:path w="882" h="882" extrusionOk="0">
                  <a:moveTo>
                    <a:pt x="453" y="1"/>
                  </a:moveTo>
                  <a:cubicBezTo>
                    <a:pt x="191" y="1"/>
                    <a:pt x="0" y="191"/>
                    <a:pt x="0" y="453"/>
                  </a:cubicBezTo>
                  <a:cubicBezTo>
                    <a:pt x="0" y="691"/>
                    <a:pt x="191" y="882"/>
                    <a:pt x="453" y="882"/>
                  </a:cubicBezTo>
                  <a:cubicBezTo>
                    <a:pt x="691" y="882"/>
                    <a:pt x="881" y="691"/>
                    <a:pt x="881" y="453"/>
                  </a:cubicBezTo>
                  <a:cubicBezTo>
                    <a:pt x="881" y="191"/>
                    <a:pt x="691" y="1"/>
                    <a:pt x="453"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06"/>
            <p:cNvSpPr/>
            <p:nvPr/>
          </p:nvSpPr>
          <p:spPr>
            <a:xfrm>
              <a:off x="5042111" y="4374675"/>
              <a:ext cx="27012" cy="26297"/>
            </a:xfrm>
            <a:custGeom>
              <a:avLst/>
              <a:gdLst/>
              <a:ahLst/>
              <a:cxnLst/>
              <a:rect l="l" t="t" r="r" b="b"/>
              <a:pathLst>
                <a:path w="906" h="882" extrusionOk="0">
                  <a:moveTo>
                    <a:pt x="453" y="1"/>
                  </a:moveTo>
                  <a:cubicBezTo>
                    <a:pt x="215" y="1"/>
                    <a:pt x="0" y="191"/>
                    <a:pt x="0" y="453"/>
                  </a:cubicBezTo>
                  <a:cubicBezTo>
                    <a:pt x="0" y="691"/>
                    <a:pt x="215" y="882"/>
                    <a:pt x="453" y="882"/>
                  </a:cubicBezTo>
                  <a:cubicBezTo>
                    <a:pt x="691" y="882"/>
                    <a:pt x="905" y="691"/>
                    <a:pt x="905" y="453"/>
                  </a:cubicBezTo>
                  <a:cubicBezTo>
                    <a:pt x="905" y="191"/>
                    <a:pt x="691" y="1"/>
                    <a:pt x="453"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06"/>
            <p:cNvSpPr/>
            <p:nvPr/>
          </p:nvSpPr>
          <p:spPr>
            <a:xfrm>
              <a:off x="5274999" y="4269606"/>
              <a:ext cx="24866" cy="27012"/>
            </a:xfrm>
            <a:custGeom>
              <a:avLst/>
              <a:gdLst/>
              <a:ahLst/>
              <a:cxnLst/>
              <a:rect l="l" t="t" r="r" b="b"/>
              <a:pathLst>
                <a:path w="834" h="906" extrusionOk="0">
                  <a:moveTo>
                    <a:pt x="381" y="0"/>
                  </a:moveTo>
                  <a:cubicBezTo>
                    <a:pt x="405" y="72"/>
                    <a:pt x="453" y="119"/>
                    <a:pt x="453" y="215"/>
                  </a:cubicBezTo>
                  <a:cubicBezTo>
                    <a:pt x="453" y="453"/>
                    <a:pt x="239" y="667"/>
                    <a:pt x="0" y="667"/>
                  </a:cubicBezTo>
                  <a:cubicBezTo>
                    <a:pt x="48" y="810"/>
                    <a:pt x="215" y="905"/>
                    <a:pt x="381" y="905"/>
                  </a:cubicBezTo>
                  <a:cubicBezTo>
                    <a:pt x="620" y="905"/>
                    <a:pt x="834" y="691"/>
                    <a:pt x="834" y="453"/>
                  </a:cubicBezTo>
                  <a:cubicBezTo>
                    <a:pt x="834" y="215"/>
                    <a:pt x="620" y="0"/>
                    <a:pt x="381"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06"/>
            <p:cNvSpPr/>
            <p:nvPr/>
          </p:nvSpPr>
          <p:spPr>
            <a:xfrm>
              <a:off x="5255112" y="4324973"/>
              <a:ext cx="24896" cy="26297"/>
            </a:xfrm>
            <a:custGeom>
              <a:avLst/>
              <a:gdLst/>
              <a:ahLst/>
              <a:cxnLst/>
              <a:rect l="l" t="t" r="r" b="b"/>
              <a:pathLst>
                <a:path w="835" h="882" extrusionOk="0">
                  <a:moveTo>
                    <a:pt x="405" y="1"/>
                  </a:moveTo>
                  <a:cubicBezTo>
                    <a:pt x="429" y="48"/>
                    <a:pt x="453" y="120"/>
                    <a:pt x="453" y="215"/>
                  </a:cubicBezTo>
                  <a:cubicBezTo>
                    <a:pt x="453" y="453"/>
                    <a:pt x="239" y="644"/>
                    <a:pt x="1" y="644"/>
                  </a:cubicBezTo>
                  <a:cubicBezTo>
                    <a:pt x="72" y="810"/>
                    <a:pt x="215" y="882"/>
                    <a:pt x="405" y="882"/>
                  </a:cubicBezTo>
                  <a:cubicBezTo>
                    <a:pt x="644" y="882"/>
                    <a:pt x="834" y="668"/>
                    <a:pt x="834" y="453"/>
                  </a:cubicBezTo>
                  <a:cubicBezTo>
                    <a:pt x="834" y="215"/>
                    <a:pt x="667" y="1"/>
                    <a:pt x="405"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06"/>
            <p:cNvSpPr/>
            <p:nvPr/>
          </p:nvSpPr>
          <p:spPr>
            <a:xfrm>
              <a:off x="5208958" y="4388182"/>
              <a:ext cx="24896" cy="26297"/>
            </a:xfrm>
            <a:custGeom>
              <a:avLst/>
              <a:gdLst/>
              <a:ahLst/>
              <a:cxnLst/>
              <a:rect l="l" t="t" r="r" b="b"/>
              <a:pathLst>
                <a:path w="835" h="882" extrusionOk="0">
                  <a:moveTo>
                    <a:pt x="406" y="0"/>
                  </a:moveTo>
                  <a:cubicBezTo>
                    <a:pt x="429" y="48"/>
                    <a:pt x="453" y="119"/>
                    <a:pt x="453" y="191"/>
                  </a:cubicBezTo>
                  <a:cubicBezTo>
                    <a:pt x="453" y="429"/>
                    <a:pt x="239" y="643"/>
                    <a:pt x="1" y="643"/>
                  </a:cubicBezTo>
                  <a:cubicBezTo>
                    <a:pt x="72" y="786"/>
                    <a:pt x="215" y="881"/>
                    <a:pt x="406" y="881"/>
                  </a:cubicBezTo>
                  <a:cubicBezTo>
                    <a:pt x="644" y="881"/>
                    <a:pt x="834" y="667"/>
                    <a:pt x="834" y="429"/>
                  </a:cubicBezTo>
                  <a:cubicBezTo>
                    <a:pt x="834" y="191"/>
                    <a:pt x="644" y="0"/>
                    <a:pt x="406"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06"/>
            <p:cNvSpPr/>
            <p:nvPr/>
          </p:nvSpPr>
          <p:spPr>
            <a:xfrm>
              <a:off x="5123746" y="4364031"/>
              <a:ext cx="24896" cy="26297"/>
            </a:xfrm>
            <a:custGeom>
              <a:avLst/>
              <a:gdLst/>
              <a:ahLst/>
              <a:cxnLst/>
              <a:rect l="l" t="t" r="r" b="b"/>
              <a:pathLst>
                <a:path w="835" h="882" extrusionOk="0">
                  <a:moveTo>
                    <a:pt x="406" y="1"/>
                  </a:moveTo>
                  <a:cubicBezTo>
                    <a:pt x="430" y="48"/>
                    <a:pt x="453" y="120"/>
                    <a:pt x="453" y="215"/>
                  </a:cubicBezTo>
                  <a:cubicBezTo>
                    <a:pt x="453" y="453"/>
                    <a:pt x="239" y="644"/>
                    <a:pt x="1" y="644"/>
                  </a:cubicBezTo>
                  <a:cubicBezTo>
                    <a:pt x="72" y="810"/>
                    <a:pt x="215" y="882"/>
                    <a:pt x="406" y="882"/>
                  </a:cubicBezTo>
                  <a:cubicBezTo>
                    <a:pt x="644" y="882"/>
                    <a:pt x="834" y="691"/>
                    <a:pt x="834" y="453"/>
                  </a:cubicBezTo>
                  <a:cubicBezTo>
                    <a:pt x="834" y="215"/>
                    <a:pt x="668" y="1"/>
                    <a:pt x="406"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06"/>
            <p:cNvSpPr/>
            <p:nvPr/>
          </p:nvSpPr>
          <p:spPr>
            <a:xfrm>
              <a:off x="5044228" y="4374675"/>
              <a:ext cx="24896" cy="26297"/>
            </a:xfrm>
            <a:custGeom>
              <a:avLst/>
              <a:gdLst/>
              <a:ahLst/>
              <a:cxnLst/>
              <a:rect l="l" t="t" r="r" b="b"/>
              <a:pathLst>
                <a:path w="835" h="882" extrusionOk="0">
                  <a:moveTo>
                    <a:pt x="382" y="1"/>
                  </a:moveTo>
                  <a:cubicBezTo>
                    <a:pt x="406" y="48"/>
                    <a:pt x="453" y="120"/>
                    <a:pt x="453" y="215"/>
                  </a:cubicBezTo>
                  <a:cubicBezTo>
                    <a:pt x="453" y="453"/>
                    <a:pt x="239" y="644"/>
                    <a:pt x="1" y="644"/>
                  </a:cubicBezTo>
                  <a:cubicBezTo>
                    <a:pt x="48" y="810"/>
                    <a:pt x="215" y="882"/>
                    <a:pt x="382" y="882"/>
                  </a:cubicBezTo>
                  <a:cubicBezTo>
                    <a:pt x="620" y="882"/>
                    <a:pt x="834" y="691"/>
                    <a:pt x="834" y="453"/>
                  </a:cubicBezTo>
                  <a:cubicBezTo>
                    <a:pt x="834" y="215"/>
                    <a:pt x="620" y="1"/>
                    <a:pt x="382"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06"/>
            <p:cNvSpPr/>
            <p:nvPr/>
          </p:nvSpPr>
          <p:spPr>
            <a:xfrm>
              <a:off x="4963279" y="4471963"/>
              <a:ext cx="343707" cy="24180"/>
            </a:xfrm>
            <a:custGeom>
              <a:avLst/>
              <a:gdLst/>
              <a:ahLst/>
              <a:cxnLst/>
              <a:rect l="l" t="t" r="r" b="b"/>
              <a:pathLst>
                <a:path w="11528" h="811" extrusionOk="0">
                  <a:moveTo>
                    <a:pt x="120" y="0"/>
                  </a:moveTo>
                  <a:cubicBezTo>
                    <a:pt x="72" y="0"/>
                    <a:pt x="1" y="72"/>
                    <a:pt x="1" y="119"/>
                  </a:cubicBezTo>
                  <a:lnTo>
                    <a:pt x="1" y="691"/>
                  </a:lnTo>
                  <a:cubicBezTo>
                    <a:pt x="1" y="762"/>
                    <a:pt x="72" y="810"/>
                    <a:pt x="120" y="810"/>
                  </a:cubicBezTo>
                  <a:lnTo>
                    <a:pt x="11408" y="810"/>
                  </a:lnTo>
                  <a:cubicBezTo>
                    <a:pt x="11456" y="810"/>
                    <a:pt x="11527" y="762"/>
                    <a:pt x="11527" y="691"/>
                  </a:cubicBezTo>
                  <a:lnTo>
                    <a:pt x="11527" y="119"/>
                  </a:lnTo>
                  <a:cubicBezTo>
                    <a:pt x="11527" y="72"/>
                    <a:pt x="11456" y="0"/>
                    <a:pt x="11408" y="0"/>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06"/>
            <p:cNvSpPr/>
            <p:nvPr/>
          </p:nvSpPr>
          <p:spPr>
            <a:xfrm>
              <a:off x="5289191" y="4471963"/>
              <a:ext cx="17800" cy="24180"/>
            </a:xfrm>
            <a:custGeom>
              <a:avLst/>
              <a:gdLst/>
              <a:ahLst/>
              <a:cxnLst/>
              <a:rect l="l" t="t" r="r" b="b"/>
              <a:pathLst>
                <a:path w="597" h="811" extrusionOk="0">
                  <a:moveTo>
                    <a:pt x="1" y="0"/>
                  </a:moveTo>
                  <a:cubicBezTo>
                    <a:pt x="48" y="0"/>
                    <a:pt x="120" y="72"/>
                    <a:pt x="120" y="119"/>
                  </a:cubicBezTo>
                  <a:lnTo>
                    <a:pt x="120" y="691"/>
                  </a:lnTo>
                  <a:cubicBezTo>
                    <a:pt x="120" y="739"/>
                    <a:pt x="48" y="810"/>
                    <a:pt x="1" y="810"/>
                  </a:cubicBezTo>
                  <a:lnTo>
                    <a:pt x="477" y="810"/>
                  </a:lnTo>
                  <a:cubicBezTo>
                    <a:pt x="525" y="810"/>
                    <a:pt x="596" y="762"/>
                    <a:pt x="596" y="691"/>
                  </a:cubicBezTo>
                  <a:lnTo>
                    <a:pt x="596" y="119"/>
                  </a:lnTo>
                  <a:cubicBezTo>
                    <a:pt x="596" y="72"/>
                    <a:pt x="525" y="0"/>
                    <a:pt x="47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06"/>
            <p:cNvSpPr/>
            <p:nvPr/>
          </p:nvSpPr>
          <p:spPr>
            <a:xfrm>
              <a:off x="5002338" y="4163106"/>
              <a:ext cx="303934" cy="211597"/>
            </a:xfrm>
            <a:custGeom>
              <a:avLst/>
              <a:gdLst/>
              <a:ahLst/>
              <a:cxnLst/>
              <a:rect l="l" t="t" r="r" b="b"/>
              <a:pathLst>
                <a:path w="10194" h="7097" extrusionOk="0">
                  <a:moveTo>
                    <a:pt x="9526" y="334"/>
                  </a:moveTo>
                  <a:cubicBezTo>
                    <a:pt x="9669" y="334"/>
                    <a:pt x="9788" y="453"/>
                    <a:pt x="9788" y="595"/>
                  </a:cubicBezTo>
                  <a:cubicBezTo>
                    <a:pt x="9788" y="762"/>
                    <a:pt x="9669" y="881"/>
                    <a:pt x="9526" y="881"/>
                  </a:cubicBezTo>
                  <a:cubicBezTo>
                    <a:pt x="9384" y="881"/>
                    <a:pt x="9265" y="762"/>
                    <a:pt x="9265" y="595"/>
                  </a:cubicBezTo>
                  <a:cubicBezTo>
                    <a:pt x="9241" y="476"/>
                    <a:pt x="9384" y="334"/>
                    <a:pt x="9526" y="334"/>
                  </a:cubicBezTo>
                  <a:close/>
                  <a:moveTo>
                    <a:pt x="7359" y="1072"/>
                  </a:moveTo>
                  <a:cubicBezTo>
                    <a:pt x="7502" y="1072"/>
                    <a:pt x="7621" y="1191"/>
                    <a:pt x="7621" y="1358"/>
                  </a:cubicBezTo>
                  <a:cubicBezTo>
                    <a:pt x="7621" y="1500"/>
                    <a:pt x="7502" y="1619"/>
                    <a:pt x="7359" y="1619"/>
                  </a:cubicBezTo>
                  <a:cubicBezTo>
                    <a:pt x="7216" y="1619"/>
                    <a:pt x="7097" y="1500"/>
                    <a:pt x="7097" y="1358"/>
                  </a:cubicBezTo>
                  <a:cubicBezTo>
                    <a:pt x="7097" y="1191"/>
                    <a:pt x="7216" y="1072"/>
                    <a:pt x="7359" y="1072"/>
                  </a:cubicBezTo>
                  <a:close/>
                  <a:moveTo>
                    <a:pt x="6145" y="2739"/>
                  </a:moveTo>
                  <a:cubicBezTo>
                    <a:pt x="6288" y="2739"/>
                    <a:pt x="6407" y="2858"/>
                    <a:pt x="6407" y="3025"/>
                  </a:cubicBezTo>
                  <a:cubicBezTo>
                    <a:pt x="6407" y="3167"/>
                    <a:pt x="6288" y="3287"/>
                    <a:pt x="6145" y="3287"/>
                  </a:cubicBezTo>
                  <a:cubicBezTo>
                    <a:pt x="5978" y="3287"/>
                    <a:pt x="5859" y="3167"/>
                    <a:pt x="5859" y="3025"/>
                  </a:cubicBezTo>
                  <a:cubicBezTo>
                    <a:pt x="5859" y="2858"/>
                    <a:pt x="5978" y="2739"/>
                    <a:pt x="6145" y="2739"/>
                  </a:cubicBezTo>
                  <a:close/>
                  <a:moveTo>
                    <a:pt x="2025" y="4096"/>
                  </a:moveTo>
                  <a:cubicBezTo>
                    <a:pt x="2168" y="4096"/>
                    <a:pt x="2287" y="4215"/>
                    <a:pt x="2287" y="4358"/>
                  </a:cubicBezTo>
                  <a:cubicBezTo>
                    <a:pt x="2287" y="4501"/>
                    <a:pt x="2168" y="4620"/>
                    <a:pt x="2025" y="4620"/>
                  </a:cubicBezTo>
                  <a:cubicBezTo>
                    <a:pt x="1882" y="4620"/>
                    <a:pt x="1763" y="4501"/>
                    <a:pt x="1763" y="4358"/>
                  </a:cubicBezTo>
                  <a:cubicBezTo>
                    <a:pt x="1763" y="4239"/>
                    <a:pt x="1882" y="4096"/>
                    <a:pt x="2025" y="4096"/>
                  </a:cubicBezTo>
                  <a:close/>
                  <a:moveTo>
                    <a:pt x="4716" y="4644"/>
                  </a:moveTo>
                  <a:cubicBezTo>
                    <a:pt x="4859" y="4644"/>
                    <a:pt x="4978" y="4763"/>
                    <a:pt x="4978" y="4930"/>
                  </a:cubicBezTo>
                  <a:cubicBezTo>
                    <a:pt x="4978" y="5073"/>
                    <a:pt x="4859" y="5192"/>
                    <a:pt x="4716" y="5192"/>
                  </a:cubicBezTo>
                  <a:cubicBezTo>
                    <a:pt x="4549" y="5192"/>
                    <a:pt x="4430" y="5073"/>
                    <a:pt x="4430" y="4930"/>
                  </a:cubicBezTo>
                  <a:cubicBezTo>
                    <a:pt x="4406" y="4763"/>
                    <a:pt x="4525" y="4644"/>
                    <a:pt x="4716" y="4644"/>
                  </a:cubicBezTo>
                  <a:close/>
                  <a:moveTo>
                    <a:pt x="9526" y="0"/>
                  </a:moveTo>
                  <a:cubicBezTo>
                    <a:pt x="9169" y="0"/>
                    <a:pt x="8907" y="286"/>
                    <a:pt x="8907" y="643"/>
                  </a:cubicBezTo>
                  <a:lnTo>
                    <a:pt x="8907" y="691"/>
                  </a:lnTo>
                  <a:lnTo>
                    <a:pt x="7883" y="1024"/>
                  </a:lnTo>
                  <a:cubicBezTo>
                    <a:pt x="7764" y="834"/>
                    <a:pt x="7574" y="715"/>
                    <a:pt x="7336" y="715"/>
                  </a:cubicBezTo>
                  <a:cubicBezTo>
                    <a:pt x="7026" y="762"/>
                    <a:pt x="6764" y="1000"/>
                    <a:pt x="6740" y="1286"/>
                  </a:cubicBezTo>
                  <a:cubicBezTo>
                    <a:pt x="6740" y="1477"/>
                    <a:pt x="6764" y="1619"/>
                    <a:pt x="6883" y="1739"/>
                  </a:cubicBezTo>
                  <a:lnTo>
                    <a:pt x="6407" y="2429"/>
                  </a:lnTo>
                  <a:cubicBezTo>
                    <a:pt x="6337" y="2394"/>
                    <a:pt x="6255" y="2372"/>
                    <a:pt x="6178" y="2372"/>
                  </a:cubicBezTo>
                  <a:cubicBezTo>
                    <a:pt x="6150" y="2372"/>
                    <a:pt x="6123" y="2375"/>
                    <a:pt x="6097" y="2382"/>
                  </a:cubicBezTo>
                  <a:cubicBezTo>
                    <a:pt x="5811" y="2429"/>
                    <a:pt x="5573" y="2667"/>
                    <a:pt x="5549" y="2953"/>
                  </a:cubicBezTo>
                  <a:cubicBezTo>
                    <a:pt x="5502" y="3144"/>
                    <a:pt x="5573" y="3310"/>
                    <a:pt x="5692" y="3429"/>
                  </a:cubicBezTo>
                  <a:lnTo>
                    <a:pt x="5002" y="4382"/>
                  </a:lnTo>
                  <a:cubicBezTo>
                    <a:pt x="4906" y="4334"/>
                    <a:pt x="4835" y="4334"/>
                    <a:pt x="4716" y="4334"/>
                  </a:cubicBezTo>
                  <a:cubicBezTo>
                    <a:pt x="4430" y="4334"/>
                    <a:pt x="4240" y="4477"/>
                    <a:pt x="4121" y="4715"/>
                  </a:cubicBezTo>
                  <a:lnTo>
                    <a:pt x="2692" y="4382"/>
                  </a:lnTo>
                  <a:cubicBezTo>
                    <a:pt x="2692" y="4051"/>
                    <a:pt x="2406" y="3781"/>
                    <a:pt x="2060" y="3781"/>
                  </a:cubicBezTo>
                  <a:cubicBezTo>
                    <a:pt x="2033" y="3781"/>
                    <a:pt x="2005" y="3783"/>
                    <a:pt x="1977" y="3787"/>
                  </a:cubicBezTo>
                  <a:cubicBezTo>
                    <a:pt x="1668" y="3810"/>
                    <a:pt x="1430" y="4049"/>
                    <a:pt x="1406" y="4358"/>
                  </a:cubicBezTo>
                  <a:cubicBezTo>
                    <a:pt x="1382" y="4501"/>
                    <a:pt x="1430" y="4644"/>
                    <a:pt x="1501" y="4763"/>
                  </a:cubicBezTo>
                  <a:lnTo>
                    <a:pt x="24" y="6882"/>
                  </a:lnTo>
                  <a:cubicBezTo>
                    <a:pt x="1" y="6906"/>
                    <a:pt x="1" y="7002"/>
                    <a:pt x="96" y="7073"/>
                  </a:cubicBezTo>
                  <a:cubicBezTo>
                    <a:pt x="120" y="7097"/>
                    <a:pt x="144" y="7097"/>
                    <a:pt x="191" y="7097"/>
                  </a:cubicBezTo>
                  <a:cubicBezTo>
                    <a:pt x="239" y="7097"/>
                    <a:pt x="310" y="7073"/>
                    <a:pt x="334" y="7025"/>
                  </a:cubicBezTo>
                  <a:lnTo>
                    <a:pt x="1787" y="4954"/>
                  </a:lnTo>
                  <a:cubicBezTo>
                    <a:pt x="1882" y="4977"/>
                    <a:pt x="1977" y="5001"/>
                    <a:pt x="2049" y="5001"/>
                  </a:cubicBezTo>
                  <a:cubicBezTo>
                    <a:pt x="2287" y="5001"/>
                    <a:pt x="2501" y="4882"/>
                    <a:pt x="2596" y="4715"/>
                  </a:cubicBezTo>
                  <a:lnTo>
                    <a:pt x="4073" y="5049"/>
                  </a:lnTo>
                  <a:cubicBezTo>
                    <a:pt x="4141" y="5344"/>
                    <a:pt x="4404" y="5574"/>
                    <a:pt x="4718" y="5574"/>
                  </a:cubicBezTo>
                  <a:cubicBezTo>
                    <a:pt x="4733" y="5574"/>
                    <a:pt x="4748" y="5574"/>
                    <a:pt x="4764" y="5573"/>
                  </a:cubicBezTo>
                  <a:cubicBezTo>
                    <a:pt x="5073" y="5549"/>
                    <a:pt x="5264" y="5311"/>
                    <a:pt x="5335" y="5049"/>
                  </a:cubicBezTo>
                  <a:cubicBezTo>
                    <a:pt x="5359" y="4882"/>
                    <a:pt x="5335" y="4763"/>
                    <a:pt x="5240" y="4644"/>
                  </a:cubicBezTo>
                  <a:lnTo>
                    <a:pt x="5954" y="3644"/>
                  </a:lnTo>
                  <a:cubicBezTo>
                    <a:pt x="6050" y="3668"/>
                    <a:pt x="6097" y="3668"/>
                    <a:pt x="6192" y="3668"/>
                  </a:cubicBezTo>
                  <a:cubicBezTo>
                    <a:pt x="6502" y="3644"/>
                    <a:pt x="6740" y="3406"/>
                    <a:pt x="6764" y="3096"/>
                  </a:cubicBezTo>
                  <a:cubicBezTo>
                    <a:pt x="6764" y="2953"/>
                    <a:pt x="6740" y="2810"/>
                    <a:pt x="6645" y="2691"/>
                  </a:cubicBezTo>
                  <a:lnTo>
                    <a:pt x="7145" y="2001"/>
                  </a:lnTo>
                  <a:cubicBezTo>
                    <a:pt x="7216" y="2024"/>
                    <a:pt x="7264" y="2024"/>
                    <a:pt x="7359" y="2024"/>
                  </a:cubicBezTo>
                  <a:cubicBezTo>
                    <a:pt x="7717" y="2024"/>
                    <a:pt x="7979" y="1762"/>
                    <a:pt x="7979" y="1405"/>
                  </a:cubicBezTo>
                  <a:lnTo>
                    <a:pt x="9026" y="1048"/>
                  </a:lnTo>
                  <a:cubicBezTo>
                    <a:pt x="9131" y="1215"/>
                    <a:pt x="9308" y="1291"/>
                    <a:pt x="9511" y="1291"/>
                  </a:cubicBezTo>
                  <a:cubicBezTo>
                    <a:pt x="9540" y="1291"/>
                    <a:pt x="9569" y="1289"/>
                    <a:pt x="9598" y="1286"/>
                  </a:cubicBezTo>
                  <a:cubicBezTo>
                    <a:pt x="9884" y="1262"/>
                    <a:pt x="10122" y="1024"/>
                    <a:pt x="10146" y="715"/>
                  </a:cubicBezTo>
                  <a:cubicBezTo>
                    <a:pt x="10193" y="334"/>
                    <a:pt x="9884" y="0"/>
                    <a:pt x="95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06"/>
            <p:cNvSpPr/>
            <p:nvPr/>
          </p:nvSpPr>
          <p:spPr>
            <a:xfrm>
              <a:off x="5002338" y="4264627"/>
              <a:ext cx="302503" cy="181812"/>
            </a:xfrm>
            <a:custGeom>
              <a:avLst/>
              <a:gdLst/>
              <a:ahLst/>
              <a:cxnLst/>
              <a:rect l="l" t="t" r="r" b="b"/>
              <a:pathLst>
                <a:path w="10146" h="6098" extrusionOk="0">
                  <a:moveTo>
                    <a:pt x="9503" y="358"/>
                  </a:moveTo>
                  <a:cubicBezTo>
                    <a:pt x="9646" y="358"/>
                    <a:pt x="9765" y="477"/>
                    <a:pt x="9765" y="620"/>
                  </a:cubicBezTo>
                  <a:cubicBezTo>
                    <a:pt x="9765" y="763"/>
                    <a:pt x="9646" y="882"/>
                    <a:pt x="9503" y="882"/>
                  </a:cubicBezTo>
                  <a:cubicBezTo>
                    <a:pt x="9360" y="882"/>
                    <a:pt x="9241" y="763"/>
                    <a:pt x="9241" y="620"/>
                  </a:cubicBezTo>
                  <a:cubicBezTo>
                    <a:pt x="9241" y="477"/>
                    <a:pt x="9360" y="358"/>
                    <a:pt x="9503" y="358"/>
                  </a:cubicBezTo>
                  <a:close/>
                  <a:moveTo>
                    <a:pt x="4478" y="3549"/>
                  </a:moveTo>
                  <a:cubicBezTo>
                    <a:pt x="4621" y="3549"/>
                    <a:pt x="4740" y="3668"/>
                    <a:pt x="4740" y="3811"/>
                  </a:cubicBezTo>
                  <a:cubicBezTo>
                    <a:pt x="4764" y="3930"/>
                    <a:pt x="4621" y="4073"/>
                    <a:pt x="4478" y="4073"/>
                  </a:cubicBezTo>
                  <a:cubicBezTo>
                    <a:pt x="4311" y="4073"/>
                    <a:pt x="4192" y="3954"/>
                    <a:pt x="4192" y="3811"/>
                  </a:cubicBezTo>
                  <a:cubicBezTo>
                    <a:pt x="4192" y="3668"/>
                    <a:pt x="4311" y="3549"/>
                    <a:pt x="4478" y="3549"/>
                  </a:cubicBezTo>
                  <a:close/>
                  <a:moveTo>
                    <a:pt x="1787" y="3906"/>
                  </a:moveTo>
                  <a:cubicBezTo>
                    <a:pt x="1930" y="3906"/>
                    <a:pt x="2049" y="4025"/>
                    <a:pt x="2049" y="4168"/>
                  </a:cubicBezTo>
                  <a:cubicBezTo>
                    <a:pt x="2049" y="4287"/>
                    <a:pt x="1930" y="4430"/>
                    <a:pt x="1787" y="4430"/>
                  </a:cubicBezTo>
                  <a:cubicBezTo>
                    <a:pt x="1644" y="4430"/>
                    <a:pt x="1525" y="4311"/>
                    <a:pt x="1525" y="4168"/>
                  </a:cubicBezTo>
                  <a:cubicBezTo>
                    <a:pt x="1525" y="4025"/>
                    <a:pt x="1644" y="3906"/>
                    <a:pt x="1787" y="3906"/>
                  </a:cubicBezTo>
                  <a:close/>
                  <a:moveTo>
                    <a:pt x="7336" y="4335"/>
                  </a:moveTo>
                  <a:cubicBezTo>
                    <a:pt x="7478" y="4335"/>
                    <a:pt x="7597" y="4454"/>
                    <a:pt x="7597" y="4621"/>
                  </a:cubicBezTo>
                  <a:cubicBezTo>
                    <a:pt x="7597" y="4763"/>
                    <a:pt x="7478" y="4883"/>
                    <a:pt x="7336" y="4883"/>
                  </a:cubicBezTo>
                  <a:cubicBezTo>
                    <a:pt x="7169" y="4883"/>
                    <a:pt x="7050" y="4763"/>
                    <a:pt x="7050" y="4621"/>
                  </a:cubicBezTo>
                  <a:cubicBezTo>
                    <a:pt x="7050" y="4454"/>
                    <a:pt x="7169" y="4335"/>
                    <a:pt x="7336" y="4335"/>
                  </a:cubicBezTo>
                  <a:close/>
                  <a:moveTo>
                    <a:pt x="9526" y="1"/>
                  </a:moveTo>
                  <a:cubicBezTo>
                    <a:pt x="9169" y="1"/>
                    <a:pt x="8907" y="263"/>
                    <a:pt x="8907" y="620"/>
                  </a:cubicBezTo>
                  <a:cubicBezTo>
                    <a:pt x="8907" y="858"/>
                    <a:pt x="9026" y="1072"/>
                    <a:pt x="9193" y="1167"/>
                  </a:cubicBezTo>
                  <a:lnTo>
                    <a:pt x="8955" y="1834"/>
                  </a:lnTo>
                  <a:lnTo>
                    <a:pt x="8883" y="1834"/>
                  </a:lnTo>
                  <a:cubicBezTo>
                    <a:pt x="8788" y="1834"/>
                    <a:pt x="8693" y="1930"/>
                    <a:pt x="8693" y="2025"/>
                  </a:cubicBezTo>
                  <a:cubicBezTo>
                    <a:pt x="8693" y="2096"/>
                    <a:pt x="8788" y="2191"/>
                    <a:pt x="8883" y="2191"/>
                  </a:cubicBezTo>
                  <a:cubicBezTo>
                    <a:pt x="9026" y="2191"/>
                    <a:pt x="9145" y="2311"/>
                    <a:pt x="9145" y="2477"/>
                  </a:cubicBezTo>
                  <a:cubicBezTo>
                    <a:pt x="9145" y="2620"/>
                    <a:pt x="9026" y="2739"/>
                    <a:pt x="8883" y="2739"/>
                  </a:cubicBezTo>
                  <a:cubicBezTo>
                    <a:pt x="8764" y="2739"/>
                    <a:pt x="8645" y="2644"/>
                    <a:pt x="8598" y="2525"/>
                  </a:cubicBezTo>
                  <a:cubicBezTo>
                    <a:pt x="8578" y="2446"/>
                    <a:pt x="8509" y="2400"/>
                    <a:pt x="8446" y="2400"/>
                  </a:cubicBezTo>
                  <a:cubicBezTo>
                    <a:pt x="8432" y="2400"/>
                    <a:pt x="8419" y="2402"/>
                    <a:pt x="8407" y="2406"/>
                  </a:cubicBezTo>
                  <a:cubicBezTo>
                    <a:pt x="8312" y="2430"/>
                    <a:pt x="8240" y="2525"/>
                    <a:pt x="8288" y="2620"/>
                  </a:cubicBezTo>
                  <a:cubicBezTo>
                    <a:pt x="8312" y="2739"/>
                    <a:pt x="8360" y="2834"/>
                    <a:pt x="8455" y="2906"/>
                  </a:cubicBezTo>
                  <a:lnTo>
                    <a:pt x="7621" y="4025"/>
                  </a:lnTo>
                  <a:cubicBezTo>
                    <a:pt x="7526" y="3954"/>
                    <a:pt x="7455" y="3930"/>
                    <a:pt x="7336" y="3930"/>
                  </a:cubicBezTo>
                  <a:cubicBezTo>
                    <a:pt x="7050" y="3930"/>
                    <a:pt x="6859" y="4073"/>
                    <a:pt x="6764" y="4311"/>
                  </a:cubicBezTo>
                  <a:lnTo>
                    <a:pt x="5121" y="3787"/>
                  </a:lnTo>
                  <a:lnTo>
                    <a:pt x="5121" y="3739"/>
                  </a:lnTo>
                  <a:cubicBezTo>
                    <a:pt x="5121" y="3382"/>
                    <a:pt x="4859" y="3120"/>
                    <a:pt x="4502" y="3120"/>
                  </a:cubicBezTo>
                  <a:cubicBezTo>
                    <a:pt x="4192" y="3120"/>
                    <a:pt x="3930" y="3358"/>
                    <a:pt x="3882" y="3620"/>
                  </a:cubicBezTo>
                  <a:lnTo>
                    <a:pt x="2358" y="3811"/>
                  </a:lnTo>
                  <a:cubicBezTo>
                    <a:pt x="2239" y="3597"/>
                    <a:pt x="2025" y="3477"/>
                    <a:pt x="1787" y="3477"/>
                  </a:cubicBezTo>
                  <a:cubicBezTo>
                    <a:pt x="1430" y="3477"/>
                    <a:pt x="1168" y="3739"/>
                    <a:pt x="1168" y="4097"/>
                  </a:cubicBezTo>
                  <a:cubicBezTo>
                    <a:pt x="1168" y="4216"/>
                    <a:pt x="1191" y="4335"/>
                    <a:pt x="1263" y="4430"/>
                  </a:cubicBezTo>
                  <a:lnTo>
                    <a:pt x="72" y="5835"/>
                  </a:lnTo>
                  <a:cubicBezTo>
                    <a:pt x="1" y="5883"/>
                    <a:pt x="1" y="6002"/>
                    <a:pt x="96" y="6073"/>
                  </a:cubicBezTo>
                  <a:cubicBezTo>
                    <a:pt x="120" y="6097"/>
                    <a:pt x="144" y="6097"/>
                    <a:pt x="215" y="6097"/>
                  </a:cubicBezTo>
                  <a:cubicBezTo>
                    <a:pt x="263" y="6097"/>
                    <a:pt x="310" y="6073"/>
                    <a:pt x="334" y="6049"/>
                  </a:cubicBezTo>
                  <a:lnTo>
                    <a:pt x="1525" y="4644"/>
                  </a:lnTo>
                  <a:cubicBezTo>
                    <a:pt x="1620" y="4668"/>
                    <a:pt x="1692" y="4692"/>
                    <a:pt x="1787" y="4692"/>
                  </a:cubicBezTo>
                  <a:cubicBezTo>
                    <a:pt x="2120" y="4692"/>
                    <a:pt x="2382" y="4430"/>
                    <a:pt x="2406" y="4097"/>
                  </a:cubicBezTo>
                  <a:lnTo>
                    <a:pt x="3906" y="3930"/>
                  </a:lnTo>
                  <a:cubicBezTo>
                    <a:pt x="4002" y="4168"/>
                    <a:pt x="4240" y="4311"/>
                    <a:pt x="4502" y="4311"/>
                  </a:cubicBezTo>
                  <a:cubicBezTo>
                    <a:pt x="4716" y="4311"/>
                    <a:pt x="4906" y="4192"/>
                    <a:pt x="5026" y="4049"/>
                  </a:cubicBezTo>
                  <a:lnTo>
                    <a:pt x="6740" y="4621"/>
                  </a:lnTo>
                  <a:cubicBezTo>
                    <a:pt x="6788" y="4906"/>
                    <a:pt x="7026" y="5121"/>
                    <a:pt x="7359" y="5121"/>
                  </a:cubicBezTo>
                  <a:cubicBezTo>
                    <a:pt x="7717" y="5121"/>
                    <a:pt x="7979" y="4859"/>
                    <a:pt x="7979" y="4501"/>
                  </a:cubicBezTo>
                  <a:cubicBezTo>
                    <a:pt x="7979" y="4382"/>
                    <a:pt x="7955" y="4287"/>
                    <a:pt x="7883" y="4192"/>
                  </a:cubicBezTo>
                  <a:lnTo>
                    <a:pt x="8788" y="3001"/>
                  </a:lnTo>
                  <a:lnTo>
                    <a:pt x="8907" y="3001"/>
                  </a:lnTo>
                  <a:cubicBezTo>
                    <a:pt x="9265" y="3001"/>
                    <a:pt x="9526" y="2739"/>
                    <a:pt x="9526" y="2382"/>
                  </a:cubicBezTo>
                  <a:cubicBezTo>
                    <a:pt x="9526" y="2168"/>
                    <a:pt x="9431" y="2025"/>
                    <a:pt x="9288" y="1906"/>
                  </a:cubicBezTo>
                  <a:lnTo>
                    <a:pt x="9550" y="1167"/>
                  </a:lnTo>
                  <a:cubicBezTo>
                    <a:pt x="9585" y="1175"/>
                    <a:pt x="9619" y="1179"/>
                    <a:pt x="9652" y="1179"/>
                  </a:cubicBezTo>
                  <a:cubicBezTo>
                    <a:pt x="9936" y="1179"/>
                    <a:pt x="10146" y="918"/>
                    <a:pt x="10146" y="620"/>
                  </a:cubicBezTo>
                  <a:cubicBezTo>
                    <a:pt x="10146" y="263"/>
                    <a:pt x="9884" y="1"/>
                    <a:pt x="95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06"/>
            <p:cNvSpPr/>
            <p:nvPr/>
          </p:nvSpPr>
          <p:spPr>
            <a:xfrm>
              <a:off x="4957614" y="4147482"/>
              <a:ext cx="354321" cy="355037"/>
            </a:xfrm>
            <a:custGeom>
              <a:avLst/>
              <a:gdLst/>
              <a:ahLst/>
              <a:cxnLst/>
              <a:rect l="l" t="t" r="r" b="b"/>
              <a:pathLst>
                <a:path w="11884" h="11908" extrusionOk="0">
                  <a:moveTo>
                    <a:pt x="929" y="0"/>
                  </a:moveTo>
                  <a:cubicBezTo>
                    <a:pt x="810" y="0"/>
                    <a:pt x="715" y="48"/>
                    <a:pt x="715" y="167"/>
                  </a:cubicBezTo>
                  <a:lnTo>
                    <a:pt x="715" y="977"/>
                  </a:lnTo>
                  <a:lnTo>
                    <a:pt x="524" y="977"/>
                  </a:lnTo>
                  <a:cubicBezTo>
                    <a:pt x="429" y="977"/>
                    <a:pt x="334" y="1048"/>
                    <a:pt x="334" y="1119"/>
                  </a:cubicBezTo>
                  <a:cubicBezTo>
                    <a:pt x="334" y="1239"/>
                    <a:pt x="405" y="1334"/>
                    <a:pt x="524" y="1334"/>
                  </a:cubicBezTo>
                  <a:lnTo>
                    <a:pt x="715" y="1334"/>
                  </a:lnTo>
                  <a:lnTo>
                    <a:pt x="715" y="2239"/>
                  </a:lnTo>
                  <a:lnTo>
                    <a:pt x="524" y="2239"/>
                  </a:lnTo>
                  <a:cubicBezTo>
                    <a:pt x="429" y="2239"/>
                    <a:pt x="334" y="2286"/>
                    <a:pt x="334" y="2382"/>
                  </a:cubicBezTo>
                  <a:cubicBezTo>
                    <a:pt x="334" y="2501"/>
                    <a:pt x="405" y="2596"/>
                    <a:pt x="524" y="2596"/>
                  </a:cubicBezTo>
                  <a:lnTo>
                    <a:pt x="715" y="2596"/>
                  </a:lnTo>
                  <a:lnTo>
                    <a:pt x="715" y="3477"/>
                  </a:lnTo>
                  <a:lnTo>
                    <a:pt x="524" y="3477"/>
                  </a:lnTo>
                  <a:cubicBezTo>
                    <a:pt x="429" y="3477"/>
                    <a:pt x="334" y="3549"/>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8"/>
                  </a:lnTo>
                  <a:lnTo>
                    <a:pt x="524" y="5978"/>
                  </a:lnTo>
                  <a:cubicBezTo>
                    <a:pt x="429" y="5978"/>
                    <a:pt x="334" y="6049"/>
                    <a:pt x="334" y="6120"/>
                  </a:cubicBezTo>
                  <a:cubicBezTo>
                    <a:pt x="334" y="6240"/>
                    <a:pt x="405" y="6335"/>
                    <a:pt x="524" y="6335"/>
                  </a:cubicBezTo>
                  <a:lnTo>
                    <a:pt x="715" y="6335"/>
                  </a:lnTo>
                  <a:lnTo>
                    <a:pt x="715" y="7240"/>
                  </a:lnTo>
                  <a:lnTo>
                    <a:pt x="524" y="7240"/>
                  </a:lnTo>
                  <a:cubicBezTo>
                    <a:pt x="429" y="7240"/>
                    <a:pt x="334" y="7287"/>
                    <a:pt x="334" y="7383"/>
                  </a:cubicBezTo>
                  <a:cubicBezTo>
                    <a:pt x="334" y="7502"/>
                    <a:pt x="405" y="7597"/>
                    <a:pt x="524" y="7597"/>
                  </a:cubicBezTo>
                  <a:lnTo>
                    <a:pt x="715" y="7597"/>
                  </a:lnTo>
                  <a:lnTo>
                    <a:pt x="715" y="8478"/>
                  </a:lnTo>
                  <a:lnTo>
                    <a:pt x="524" y="8478"/>
                  </a:lnTo>
                  <a:cubicBezTo>
                    <a:pt x="429" y="8478"/>
                    <a:pt x="334" y="8550"/>
                    <a:pt x="334" y="8621"/>
                  </a:cubicBezTo>
                  <a:cubicBezTo>
                    <a:pt x="334" y="8740"/>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7"/>
                  </a:lnTo>
                  <a:lnTo>
                    <a:pt x="310" y="10717"/>
                  </a:lnTo>
                  <a:cubicBezTo>
                    <a:pt x="167" y="10717"/>
                    <a:pt x="0" y="10836"/>
                    <a:pt x="0" y="11002"/>
                  </a:cubicBezTo>
                  <a:lnTo>
                    <a:pt x="0" y="11693"/>
                  </a:lnTo>
                  <a:cubicBezTo>
                    <a:pt x="0" y="11788"/>
                    <a:pt x="96" y="11884"/>
                    <a:pt x="191" y="11884"/>
                  </a:cubicBezTo>
                  <a:lnTo>
                    <a:pt x="1548" y="11884"/>
                  </a:lnTo>
                  <a:cubicBezTo>
                    <a:pt x="1596" y="11884"/>
                    <a:pt x="1620" y="11884"/>
                    <a:pt x="1644" y="11836"/>
                  </a:cubicBezTo>
                  <a:cubicBezTo>
                    <a:pt x="1763" y="11693"/>
                    <a:pt x="1667" y="11550"/>
                    <a:pt x="1524" y="11550"/>
                  </a:cubicBezTo>
                  <a:lnTo>
                    <a:pt x="334" y="11550"/>
                  </a:lnTo>
                  <a:lnTo>
                    <a:pt x="334" y="11074"/>
                  </a:lnTo>
                  <a:lnTo>
                    <a:pt x="11503" y="11074"/>
                  </a:lnTo>
                  <a:lnTo>
                    <a:pt x="11503" y="11550"/>
                  </a:lnTo>
                  <a:lnTo>
                    <a:pt x="2310" y="11550"/>
                  </a:lnTo>
                  <a:cubicBezTo>
                    <a:pt x="2215" y="11550"/>
                    <a:pt x="2120" y="11598"/>
                    <a:pt x="2120" y="11693"/>
                  </a:cubicBezTo>
                  <a:cubicBezTo>
                    <a:pt x="2120" y="11812"/>
                    <a:pt x="2191" y="11907"/>
                    <a:pt x="2310" y="11907"/>
                  </a:cubicBezTo>
                  <a:lnTo>
                    <a:pt x="11550" y="11907"/>
                  </a:lnTo>
                  <a:cubicBezTo>
                    <a:pt x="11717" y="11907"/>
                    <a:pt x="11860" y="11788"/>
                    <a:pt x="11860" y="11598"/>
                  </a:cubicBezTo>
                  <a:lnTo>
                    <a:pt x="11860" y="11050"/>
                  </a:lnTo>
                  <a:cubicBezTo>
                    <a:pt x="11884" y="10836"/>
                    <a:pt x="11765" y="10717"/>
                    <a:pt x="11622" y="10717"/>
                  </a:cubicBezTo>
                  <a:lnTo>
                    <a:pt x="1096" y="10717"/>
                  </a:lnTo>
                  <a:lnTo>
                    <a:pt x="1096" y="167"/>
                  </a:lnTo>
                  <a:cubicBezTo>
                    <a:pt x="1096" y="95"/>
                    <a:pt x="1024"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3" name="Google Shape;12253;p106"/>
          <p:cNvGrpSpPr/>
          <p:nvPr/>
        </p:nvGrpSpPr>
        <p:grpSpPr>
          <a:xfrm>
            <a:off x="5518786" y="4147482"/>
            <a:ext cx="355037" cy="352207"/>
            <a:chOff x="5556873" y="4147482"/>
            <a:chExt cx="355037" cy="352207"/>
          </a:xfrm>
        </p:grpSpPr>
        <p:sp>
          <p:nvSpPr>
            <p:cNvPr id="12254" name="Google Shape;12254;p106"/>
            <p:cNvSpPr/>
            <p:nvPr/>
          </p:nvSpPr>
          <p:spPr>
            <a:xfrm>
              <a:off x="5563283" y="4410901"/>
              <a:ext cx="343678" cy="83810"/>
            </a:xfrm>
            <a:custGeom>
              <a:avLst/>
              <a:gdLst/>
              <a:ahLst/>
              <a:cxnLst/>
              <a:rect l="l" t="t" r="r" b="b"/>
              <a:pathLst>
                <a:path w="11527" h="2811" extrusionOk="0">
                  <a:moveTo>
                    <a:pt x="191" y="0"/>
                  </a:moveTo>
                  <a:cubicBezTo>
                    <a:pt x="95" y="0"/>
                    <a:pt x="0" y="96"/>
                    <a:pt x="0" y="191"/>
                  </a:cubicBezTo>
                  <a:lnTo>
                    <a:pt x="0" y="1405"/>
                  </a:lnTo>
                  <a:lnTo>
                    <a:pt x="0" y="2620"/>
                  </a:lnTo>
                  <a:cubicBezTo>
                    <a:pt x="0" y="2715"/>
                    <a:pt x="95" y="2810"/>
                    <a:pt x="191" y="2810"/>
                  </a:cubicBezTo>
                  <a:lnTo>
                    <a:pt x="10455" y="2810"/>
                  </a:lnTo>
                  <a:cubicBezTo>
                    <a:pt x="10502" y="2810"/>
                    <a:pt x="10574" y="2763"/>
                    <a:pt x="10598" y="2715"/>
                  </a:cubicBezTo>
                  <a:lnTo>
                    <a:pt x="11503" y="1501"/>
                  </a:lnTo>
                  <a:cubicBezTo>
                    <a:pt x="11526" y="1453"/>
                    <a:pt x="11526" y="1382"/>
                    <a:pt x="11503" y="1310"/>
                  </a:cubicBezTo>
                  <a:lnTo>
                    <a:pt x="10598" y="96"/>
                  </a:lnTo>
                  <a:cubicBezTo>
                    <a:pt x="10574" y="24"/>
                    <a:pt x="10502" y="0"/>
                    <a:pt x="10455"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06"/>
            <p:cNvSpPr/>
            <p:nvPr/>
          </p:nvSpPr>
          <p:spPr>
            <a:xfrm>
              <a:off x="5563283" y="4289493"/>
              <a:ext cx="343678" cy="83094"/>
            </a:xfrm>
            <a:custGeom>
              <a:avLst/>
              <a:gdLst/>
              <a:ahLst/>
              <a:cxnLst/>
              <a:rect l="l" t="t" r="r" b="b"/>
              <a:pathLst>
                <a:path w="11527" h="2787" extrusionOk="0">
                  <a:moveTo>
                    <a:pt x="191" y="0"/>
                  </a:moveTo>
                  <a:cubicBezTo>
                    <a:pt x="95" y="0"/>
                    <a:pt x="0" y="95"/>
                    <a:pt x="0" y="167"/>
                  </a:cubicBezTo>
                  <a:lnTo>
                    <a:pt x="0" y="1405"/>
                  </a:lnTo>
                  <a:lnTo>
                    <a:pt x="0" y="2620"/>
                  </a:lnTo>
                  <a:cubicBezTo>
                    <a:pt x="0" y="2715"/>
                    <a:pt x="95" y="2786"/>
                    <a:pt x="191" y="2786"/>
                  </a:cubicBezTo>
                  <a:lnTo>
                    <a:pt x="10455" y="2786"/>
                  </a:lnTo>
                  <a:cubicBezTo>
                    <a:pt x="10502" y="2786"/>
                    <a:pt x="10574" y="2763"/>
                    <a:pt x="10598" y="2715"/>
                  </a:cubicBezTo>
                  <a:lnTo>
                    <a:pt x="11503" y="1477"/>
                  </a:lnTo>
                  <a:cubicBezTo>
                    <a:pt x="11526" y="1453"/>
                    <a:pt x="11526" y="1357"/>
                    <a:pt x="11503" y="1310"/>
                  </a:cubicBezTo>
                  <a:lnTo>
                    <a:pt x="10598" y="95"/>
                  </a:lnTo>
                  <a:cubicBezTo>
                    <a:pt x="10574" y="24"/>
                    <a:pt x="10502" y="0"/>
                    <a:pt x="1045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06"/>
            <p:cNvSpPr/>
            <p:nvPr/>
          </p:nvSpPr>
          <p:spPr>
            <a:xfrm>
              <a:off x="5563283" y="4166654"/>
              <a:ext cx="343678" cy="83810"/>
            </a:xfrm>
            <a:custGeom>
              <a:avLst/>
              <a:gdLst/>
              <a:ahLst/>
              <a:cxnLst/>
              <a:rect l="l" t="t" r="r" b="b"/>
              <a:pathLst>
                <a:path w="11527" h="2811" extrusionOk="0">
                  <a:moveTo>
                    <a:pt x="191" y="0"/>
                  </a:moveTo>
                  <a:cubicBezTo>
                    <a:pt x="95" y="0"/>
                    <a:pt x="0" y="95"/>
                    <a:pt x="0" y="191"/>
                  </a:cubicBezTo>
                  <a:lnTo>
                    <a:pt x="0" y="1405"/>
                  </a:lnTo>
                  <a:lnTo>
                    <a:pt x="0" y="2620"/>
                  </a:lnTo>
                  <a:cubicBezTo>
                    <a:pt x="0" y="2715"/>
                    <a:pt x="95" y="2810"/>
                    <a:pt x="191" y="2810"/>
                  </a:cubicBezTo>
                  <a:lnTo>
                    <a:pt x="10455" y="2810"/>
                  </a:lnTo>
                  <a:cubicBezTo>
                    <a:pt x="10502" y="2810"/>
                    <a:pt x="10574" y="2786"/>
                    <a:pt x="10598" y="2715"/>
                  </a:cubicBezTo>
                  <a:lnTo>
                    <a:pt x="11503" y="1500"/>
                  </a:lnTo>
                  <a:cubicBezTo>
                    <a:pt x="11526" y="1477"/>
                    <a:pt x="11526" y="1381"/>
                    <a:pt x="11503" y="1310"/>
                  </a:cubicBezTo>
                  <a:lnTo>
                    <a:pt x="10598" y="95"/>
                  </a:lnTo>
                  <a:cubicBezTo>
                    <a:pt x="10574" y="24"/>
                    <a:pt x="10502" y="0"/>
                    <a:pt x="10455"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06"/>
            <p:cNvSpPr/>
            <p:nvPr/>
          </p:nvSpPr>
          <p:spPr>
            <a:xfrm>
              <a:off x="5860065" y="4411617"/>
              <a:ext cx="46183" cy="84526"/>
            </a:xfrm>
            <a:custGeom>
              <a:avLst/>
              <a:gdLst/>
              <a:ahLst/>
              <a:cxnLst/>
              <a:rect l="l" t="t" r="r" b="b"/>
              <a:pathLst>
                <a:path w="1549" h="2835" extrusionOk="0">
                  <a:moveTo>
                    <a:pt x="1" y="0"/>
                  </a:moveTo>
                  <a:cubicBezTo>
                    <a:pt x="48" y="0"/>
                    <a:pt x="120" y="48"/>
                    <a:pt x="143" y="95"/>
                  </a:cubicBezTo>
                  <a:lnTo>
                    <a:pt x="1025" y="1310"/>
                  </a:lnTo>
                  <a:cubicBezTo>
                    <a:pt x="1096" y="1381"/>
                    <a:pt x="1096" y="1477"/>
                    <a:pt x="1025" y="1524"/>
                  </a:cubicBezTo>
                  <a:lnTo>
                    <a:pt x="143" y="2739"/>
                  </a:lnTo>
                  <a:cubicBezTo>
                    <a:pt x="120" y="2810"/>
                    <a:pt x="48" y="2834"/>
                    <a:pt x="1" y="2834"/>
                  </a:cubicBezTo>
                  <a:lnTo>
                    <a:pt x="477" y="2834"/>
                  </a:lnTo>
                  <a:cubicBezTo>
                    <a:pt x="524" y="2834"/>
                    <a:pt x="596" y="2810"/>
                    <a:pt x="620" y="2739"/>
                  </a:cubicBezTo>
                  <a:lnTo>
                    <a:pt x="1501" y="1524"/>
                  </a:lnTo>
                  <a:cubicBezTo>
                    <a:pt x="1549" y="1429"/>
                    <a:pt x="1549" y="1358"/>
                    <a:pt x="1501" y="1310"/>
                  </a:cubicBezTo>
                  <a:lnTo>
                    <a:pt x="620" y="95"/>
                  </a:lnTo>
                  <a:cubicBezTo>
                    <a:pt x="596" y="48"/>
                    <a:pt x="524" y="0"/>
                    <a:pt x="47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06"/>
            <p:cNvSpPr/>
            <p:nvPr/>
          </p:nvSpPr>
          <p:spPr>
            <a:xfrm>
              <a:off x="5860065" y="4289493"/>
              <a:ext cx="46183" cy="84496"/>
            </a:xfrm>
            <a:custGeom>
              <a:avLst/>
              <a:gdLst/>
              <a:ahLst/>
              <a:cxnLst/>
              <a:rect l="l" t="t" r="r" b="b"/>
              <a:pathLst>
                <a:path w="1549" h="2834" extrusionOk="0">
                  <a:moveTo>
                    <a:pt x="1" y="0"/>
                  </a:moveTo>
                  <a:cubicBezTo>
                    <a:pt x="48" y="0"/>
                    <a:pt x="120" y="24"/>
                    <a:pt x="143" y="72"/>
                  </a:cubicBezTo>
                  <a:lnTo>
                    <a:pt x="1025" y="1310"/>
                  </a:lnTo>
                  <a:cubicBezTo>
                    <a:pt x="1096" y="1357"/>
                    <a:pt x="1096" y="1453"/>
                    <a:pt x="1025" y="1524"/>
                  </a:cubicBezTo>
                  <a:lnTo>
                    <a:pt x="143" y="2739"/>
                  </a:lnTo>
                  <a:cubicBezTo>
                    <a:pt x="120" y="2786"/>
                    <a:pt x="48" y="2834"/>
                    <a:pt x="1" y="2834"/>
                  </a:cubicBezTo>
                  <a:lnTo>
                    <a:pt x="477" y="2834"/>
                  </a:lnTo>
                  <a:cubicBezTo>
                    <a:pt x="524" y="2834"/>
                    <a:pt x="596" y="2786"/>
                    <a:pt x="620" y="2739"/>
                  </a:cubicBezTo>
                  <a:lnTo>
                    <a:pt x="1501" y="1524"/>
                  </a:lnTo>
                  <a:cubicBezTo>
                    <a:pt x="1549" y="1453"/>
                    <a:pt x="1549" y="1357"/>
                    <a:pt x="1501" y="1310"/>
                  </a:cubicBezTo>
                  <a:lnTo>
                    <a:pt x="620" y="72"/>
                  </a:lnTo>
                  <a:cubicBezTo>
                    <a:pt x="596" y="24"/>
                    <a:pt x="524" y="0"/>
                    <a:pt x="47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06"/>
            <p:cNvSpPr/>
            <p:nvPr/>
          </p:nvSpPr>
          <p:spPr>
            <a:xfrm>
              <a:off x="5860065" y="4167370"/>
              <a:ext cx="46183" cy="83810"/>
            </a:xfrm>
            <a:custGeom>
              <a:avLst/>
              <a:gdLst/>
              <a:ahLst/>
              <a:cxnLst/>
              <a:rect l="l" t="t" r="r" b="b"/>
              <a:pathLst>
                <a:path w="1549" h="2811" extrusionOk="0">
                  <a:moveTo>
                    <a:pt x="1" y="0"/>
                  </a:moveTo>
                  <a:cubicBezTo>
                    <a:pt x="48" y="0"/>
                    <a:pt x="120" y="0"/>
                    <a:pt x="143" y="71"/>
                  </a:cubicBezTo>
                  <a:lnTo>
                    <a:pt x="1025" y="1286"/>
                  </a:lnTo>
                  <a:cubicBezTo>
                    <a:pt x="1096" y="1357"/>
                    <a:pt x="1096" y="1453"/>
                    <a:pt x="1025" y="1500"/>
                  </a:cubicBezTo>
                  <a:lnTo>
                    <a:pt x="143" y="2715"/>
                  </a:lnTo>
                  <a:cubicBezTo>
                    <a:pt x="120" y="2786"/>
                    <a:pt x="48" y="2810"/>
                    <a:pt x="1" y="2810"/>
                  </a:cubicBezTo>
                  <a:lnTo>
                    <a:pt x="477" y="2810"/>
                  </a:lnTo>
                  <a:cubicBezTo>
                    <a:pt x="524" y="2810"/>
                    <a:pt x="596" y="2786"/>
                    <a:pt x="620" y="2715"/>
                  </a:cubicBezTo>
                  <a:lnTo>
                    <a:pt x="1501" y="1500"/>
                  </a:lnTo>
                  <a:cubicBezTo>
                    <a:pt x="1549" y="1453"/>
                    <a:pt x="1549" y="1357"/>
                    <a:pt x="1501" y="1286"/>
                  </a:cubicBezTo>
                  <a:lnTo>
                    <a:pt x="620" y="71"/>
                  </a:lnTo>
                  <a:cubicBezTo>
                    <a:pt x="596" y="48"/>
                    <a:pt x="524" y="0"/>
                    <a:pt x="477"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06"/>
            <p:cNvSpPr/>
            <p:nvPr/>
          </p:nvSpPr>
          <p:spPr>
            <a:xfrm>
              <a:off x="5592383" y="4152432"/>
              <a:ext cx="55426" cy="64997"/>
            </a:xfrm>
            <a:custGeom>
              <a:avLst/>
              <a:gdLst/>
              <a:ahLst/>
              <a:cxnLst/>
              <a:rect l="l" t="t" r="r" b="b"/>
              <a:pathLst>
                <a:path w="1859" h="2180" extrusionOk="0">
                  <a:moveTo>
                    <a:pt x="191" y="1"/>
                  </a:moveTo>
                  <a:cubicBezTo>
                    <a:pt x="96" y="1"/>
                    <a:pt x="1" y="96"/>
                    <a:pt x="1" y="191"/>
                  </a:cubicBezTo>
                  <a:lnTo>
                    <a:pt x="1" y="1620"/>
                  </a:lnTo>
                  <a:cubicBezTo>
                    <a:pt x="1" y="1668"/>
                    <a:pt x="48" y="1763"/>
                    <a:pt x="120" y="1787"/>
                  </a:cubicBezTo>
                  <a:lnTo>
                    <a:pt x="882" y="2144"/>
                  </a:lnTo>
                  <a:cubicBezTo>
                    <a:pt x="882" y="2168"/>
                    <a:pt x="894" y="2180"/>
                    <a:pt x="914" y="2180"/>
                  </a:cubicBezTo>
                  <a:cubicBezTo>
                    <a:pt x="935" y="2180"/>
                    <a:pt x="965" y="2168"/>
                    <a:pt x="1001" y="2144"/>
                  </a:cubicBezTo>
                  <a:lnTo>
                    <a:pt x="1739" y="1787"/>
                  </a:lnTo>
                  <a:cubicBezTo>
                    <a:pt x="1787" y="1763"/>
                    <a:pt x="1858" y="1716"/>
                    <a:pt x="1858" y="1620"/>
                  </a:cubicBezTo>
                  <a:lnTo>
                    <a:pt x="1858" y="191"/>
                  </a:lnTo>
                  <a:cubicBezTo>
                    <a:pt x="1858" y="96"/>
                    <a:pt x="1763" y="1"/>
                    <a:pt x="1668" y="1"/>
                  </a:cubicBezTo>
                  <a:close/>
                </a:path>
              </a:pathLst>
            </a:custGeom>
            <a:solidFill>
              <a:srgbClr val="F1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06"/>
            <p:cNvSpPr/>
            <p:nvPr/>
          </p:nvSpPr>
          <p:spPr>
            <a:xfrm>
              <a:off x="5608722" y="4152432"/>
              <a:ext cx="38372" cy="64997"/>
            </a:xfrm>
            <a:custGeom>
              <a:avLst/>
              <a:gdLst/>
              <a:ahLst/>
              <a:cxnLst/>
              <a:rect l="l" t="t" r="r" b="b"/>
              <a:pathLst>
                <a:path w="1287" h="2180" extrusionOk="0">
                  <a:moveTo>
                    <a:pt x="762" y="1"/>
                  </a:moveTo>
                  <a:cubicBezTo>
                    <a:pt x="810" y="49"/>
                    <a:pt x="810" y="72"/>
                    <a:pt x="810" y="96"/>
                  </a:cubicBezTo>
                  <a:lnTo>
                    <a:pt x="810" y="1525"/>
                  </a:lnTo>
                  <a:cubicBezTo>
                    <a:pt x="810" y="1620"/>
                    <a:pt x="738" y="1668"/>
                    <a:pt x="691" y="1716"/>
                  </a:cubicBezTo>
                  <a:lnTo>
                    <a:pt x="0" y="2025"/>
                  </a:lnTo>
                  <a:lnTo>
                    <a:pt x="238" y="2144"/>
                  </a:lnTo>
                  <a:cubicBezTo>
                    <a:pt x="262" y="2168"/>
                    <a:pt x="292" y="2180"/>
                    <a:pt x="322" y="2180"/>
                  </a:cubicBezTo>
                  <a:cubicBezTo>
                    <a:pt x="352" y="2180"/>
                    <a:pt x="381" y="2168"/>
                    <a:pt x="405" y="2144"/>
                  </a:cubicBezTo>
                  <a:lnTo>
                    <a:pt x="1143" y="1787"/>
                  </a:lnTo>
                  <a:cubicBezTo>
                    <a:pt x="1239" y="1763"/>
                    <a:pt x="1286" y="1668"/>
                    <a:pt x="1286" y="1620"/>
                  </a:cubicBezTo>
                  <a:lnTo>
                    <a:pt x="1286" y="191"/>
                  </a:lnTo>
                  <a:cubicBezTo>
                    <a:pt x="1286" y="96"/>
                    <a:pt x="1191" y="1"/>
                    <a:pt x="1096" y="1"/>
                  </a:cubicBezTo>
                  <a:close/>
                </a:path>
              </a:pathLst>
            </a:custGeom>
            <a:solidFill>
              <a:srgbClr val="E1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06"/>
            <p:cNvSpPr/>
            <p:nvPr/>
          </p:nvSpPr>
          <p:spPr>
            <a:xfrm>
              <a:off x="5592383" y="4275271"/>
              <a:ext cx="55426" cy="64460"/>
            </a:xfrm>
            <a:custGeom>
              <a:avLst/>
              <a:gdLst/>
              <a:ahLst/>
              <a:cxnLst/>
              <a:rect l="l" t="t" r="r" b="b"/>
              <a:pathLst>
                <a:path w="1859" h="2162" extrusionOk="0">
                  <a:moveTo>
                    <a:pt x="191" y="1"/>
                  </a:moveTo>
                  <a:cubicBezTo>
                    <a:pt x="96" y="1"/>
                    <a:pt x="1" y="72"/>
                    <a:pt x="1" y="167"/>
                  </a:cubicBezTo>
                  <a:lnTo>
                    <a:pt x="1" y="1596"/>
                  </a:lnTo>
                  <a:cubicBezTo>
                    <a:pt x="1" y="1668"/>
                    <a:pt x="48" y="1739"/>
                    <a:pt x="120" y="1787"/>
                  </a:cubicBezTo>
                  <a:lnTo>
                    <a:pt x="882" y="2144"/>
                  </a:lnTo>
                  <a:cubicBezTo>
                    <a:pt x="882" y="2156"/>
                    <a:pt x="894" y="2162"/>
                    <a:pt x="914" y="2162"/>
                  </a:cubicBezTo>
                  <a:cubicBezTo>
                    <a:pt x="935" y="2162"/>
                    <a:pt x="965" y="2156"/>
                    <a:pt x="1001" y="2144"/>
                  </a:cubicBezTo>
                  <a:lnTo>
                    <a:pt x="1739" y="1787"/>
                  </a:lnTo>
                  <a:cubicBezTo>
                    <a:pt x="1787" y="1739"/>
                    <a:pt x="1858" y="1692"/>
                    <a:pt x="1858" y="1596"/>
                  </a:cubicBezTo>
                  <a:lnTo>
                    <a:pt x="1858" y="167"/>
                  </a:lnTo>
                  <a:cubicBezTo>
                    <a:pt x="1858" y="96"/>
                    <a:pt x="1763" y="1"/>
                    <a:pt x="1668" y="1"/>
                  </a:cubicBezTo>
                  <a:close/>
                </a:path>
              </a:pathLst>
            </a:custGeom>
            <a:solidFill>
              <a:srgbClr val="E7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06"/>
            <p:cNvSpPr/>
            <p:nvPr/>
          </p:nvSpPr>
          <p:spPr>
            <a:xfrm>
              <a:off x="5609438" y="4275152"/>
              <a:ext cx="38372" cy="64579"/>
            </a:xfrm>
            <a:custGeom>
              <a:avLst/>
              <a:gdLst/>
              <a:ahLst/>
              <a:cxnLst/>
              <a:rect l="l" t="t" r="r" b="b"/>
              <a:pathLst>
                <a:path w="1287" h="2166" extrusionOk="0">
                  <a:moveTo>
                    <a:pt x="1117" y="0"/>
                  </a:moveTo>
                  <a:cubicBezTo>
                    <a:pt x="1102" y="0"/>
                    <a:pt x="1087" y="2"/>
                    <a:pt x="1072" y="5"/>
                  </a:cubicBezTo>
                  <a:lnTo>
                    <a:pt x="786" y="5"/>
                  </a:lnTo>
                  <a:cubicBezTo>
                    <a:pt x="810" y="29"/>
                    <a:pt x="810" y="52"/>
                    <a:pt x="810" y="100"/>
                  </a:cubicBezTo>
                  <a:lnTo>
                    <a:pt x="810" y="1529"/>
                  </a:lnTo>
                  <a:cubicBezTo>
                    <a:pt x="810" y="1600"/>
                    <a:pt x="738" y="1672"/>
                    <a:pt x="691" y="1696"/>
                  </a:cubicBezTo>
                  <a:lnTo>
                    <a:pt x="0" y="2029"/>
                  </a:lnTo>
                  <a:lnTo>
                    <a:pt x="238" y="2148"/>
                  </a:lnTo>
                  <a:cubicBezTo>
                    <a:pt x="262" y="2160"/>
                    <a:pt x="292" y="2166"/>
                    <a:pt x="325" y="2166"/>
                  </a:cubicBezTo>
                  <a:cubicBezTo>
                    <a:pt x="357" y="2166"/>
                    <a:pt x="393" y="2160"/>
                    <a:pt x="429" y="2148"/>
                  </a:cubicBezTo>
                  <a:lnTo>
                    <a:pt x="1167" y="1791"/>
                  </a:lnTo>
                  <a:cubicBezTo>
                    <a:pt x="1262" y="1743"/>
                    <a:pt x="1286" y="1672"/>
                    <a:pt x="1286" y="1600"/>
                  </a:cubicBezTo>
                  <a:lnTo>
                    <a:pt x="1286" y="171"/>
                  </a:lnTo>
                  <a:cubicBezTo>
                    <a:pt x="1286" y="68"/>
                    <a:pt x="1214" y="0"/>
                    <a:pt x="1117" y="0"/>
                  </a:cubicBezTo>
                  <a:close/>
                </a:path>
              </a:pathLst>
            </a:custGeom>
            <a:solidFill>
              <a:srgbClr val="DB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06"/>
            <p:cNvSpPr/>
            <p:nvPr/>
          </p:nvSpPr>
          <p:spPr>
            <a:xfrm>
              <a:off x="5592383" y="4396709"/>
              <a:ext cx="55426" cy="64639"/>
            </a:xfrm>
            <a:custGeom>
              <a:avLst/>
              <a:gdLst/>
              <a:ahLst/>
              <a:cxnLst/>
              <a:rect l="l" t="t" r="r" b="b"/>
              <a:pathLst>
                <a:path w="1859" h="2168" extrusionOk="0">
                  <a:moveTo>
                    <a:pt x="191" y="0"/>
                  </a:moveTo>
                  <a:cubicBezTo>
                    <a:pt x="96" y="0"/>
                    <a:pt x="1" y="95"/>
                    <a:pt x="1" y="191"/>
                  </a:cubicBezTo>
                  <a:lnTo>
                    <a:pt x="1" y="1619"/>
                  </a:lnTo>
                  <a:cubicBezTo>
                    <a:pt x="1" y="1667"/>
                    <a:pt x="48" y="1762"/>
                    <a:pt x="120" y="1786"/>
                  </a:cubicBezTo>
                  <a:lnTo>
                    <a:pt x="882" y="2143"/>
                  </a:lnTo>
                  <a:cubicBezTo>
                    <a:pt x="882" y="2167"/>
                    <a:pt x="929" y="2167"/>
                    <a:pt x="1001" y="2167"/>
                  </a:cubicBezTo>
                  <a:lnTo>
                    <a:pt x="1739" y="1810"/>
                  </a:lnTo>
                  <a:cubicBezTo>
                    <a:pt x="1787" y="1786"/>
                    <a:pt x="1858" y="1738"/>
                    <a:pt x="1858" y="1643"/>
                  </a:cubicBezTo>
                  <a:lnTo>
                    <a:pt x="1858" y="191"/>
                  </a:lnTo>
                  <a:cubicBezTo>
                    <a:pt x="1858" y="95"/>
                    <a:pt x="1763" y="0"/>
                    <a:pt x="1668" y="0"/>
                  </a:cubicBezTo>
                  <a:close/>
                </a:path>
              </a:pathLst>
            </a:custGeom>
            <a:solidFill>
              <a:srgbClr val="E0E4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06"/>
            <p:cNvSpPr/>
            <p:nvPr/>
          </p:nvSpPr>
          <p:spPr>
            <a:xfrm>
              <a:off x="5609438" y="4396709"/>
              <a:ext cx="38372" cy="64460"/>
            </a:xfrm>
            <a:custGeom>
              <a:avLst/>
              <a:gdLst/>
              <a:ahLst/>
              <a:cxnLst/>
              <a:rect l="l" t="t" r="r" b="b"/>
              <a:pathLst>
                <a:path w="1287" h="2162" extrusionOk="0">
                  <a:moveTo>
                    <a:pt x="786" y="0"/>
                  </a:moveTo>
                  <a:cubicBezTo>
                    <a:pt x="810" y="24"/>
                    <a:pt x="810" y="71"/>
                    <a:pt x="810" y="95"/>
                  </a:cubicBezTo>
                  <a:lnTo>
                    <a:pt x="810" y="1524"/>
                  </a:lnTo>
                  <a:cubicBezTo>
                    <a:pt x="810" y="1619"/>
                    <a:pt x="738" y="1667"/>
                    <a:pt x="691" y="1691"/>
                  </a:cubicBezTo>
                  <a:lnTo>
                    <a:pt x="0" y="2024"/>
                  </a:lnTo>
                  <a:lnTo>
                    <a:pt x="238" y="2143"/>
                  </a:lnTo>
                  <a:cubicBezTo>
                    <a:pt x="262" y="2155"/>
                    <a:pt x="292" y="2161"/>
                    <a:pt x="325" y="2161"/>
                  </a:cubicBezTo>
                  <a:cubicBezTo>
                    <a:pt x="357" y="2161"/>
                    <a:pt x="393" y="2155"/>
                    <a:pt x="429" y="2143"/>
                  </a:cubicBezTo>
                  <a:lnTo>
                    <a:pt x="1167" y="1786"/>
                  </a:lnTo>
                  <a:cubicBezTo>
                    <a:pt x="1262" y="1762"/>
                    <a:pt x="1286" y="1667"/>
                    <a:pt x="1286" y="1619"/>
                  </a:cubicBezTo>
                  <a:lnTo>
                    <a:pt x="1286" y="191"/>
                  </a:lnTo>
                  <a:cubicBezTo>
                    <a:pt x="1286" y="95"/>
                    <a:pt x="1191" y="0"/>
                    <a:pt x="1072" y="0"/>
                  </a:cubicBezTo>
                  <a:close/>
                </a:path>
              </a:pathLst>
            </a:custGeom>
            <a:solidFill>
              <a:srgbClr val="C1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06"/>
            <p:cNvSpPr/>
            <p:nvPr/>
          </p:nvSpPr>
          <p:spPr>
            <a:xfrm>
              <a:off x="5558304" y="4147482"/>
              <a:ext cx="353606" cy="109361"/>
            </a:xfrm>
            <a:custGeom>
              <a:avLst/>
              <a:gdLst/>
              <a:ahLst/>
              <a:cxnLst/>
              <a:rect l="l" t="t" r="r" b="b"/>
              <a:pathLst>
                <a:path w="11860" h="3668" extrusionOk="0">
                  <a:moveTo>
                    <a:pt x="2787" y="357"/>
                  </a:moveTo>
                  <a:lnTo>
                    <a:pt x="2787" y="1786"/>
                  </a:lnTo>
                  <a:lnTo>
                    <a:pt x="2048" y="2143"/>
                  </a:lnTo>
                  <a:lnTo>
                    <a:pt x="1310" y="1786"/>
                  </a:lnTo>
                  <a:lnTo>
                    <a:pt x="1310" y="357"/>
                  </a:lnTo>
                  <a:close/>
                  <a:moveTo>
                    <a:pt x="1310" y="0"/>
                  </a:moveTo>
                  <a:cubicBezTo>
                    <a:pt x="1096" y="0"/>
                    <a:pt x="953" y="143"/>
                    <a:pt x="953" y="357"/>
                  </a:cubicBezTo>
                  <a:lnTo>
                    <a:pt x="953" y="476"/>
                  </a:lnTo>
                  <a:lnTo>
                    <a:pt x="358" y="476"/>
                  </a:lnTo>
                  <a:cubicBezTo>
                    <a:pt x="143" y="476"/>
                    <a:pt x="0" y="619"/>
                    <a:pt x="0" y="834"/>
                  </a:cubicBezTo>
                  <a:lnTo>
                    <a:pt x="0" y="3310"/>
                  </a:lnTo>
                  <a:cubicBezTo>
                    <a:pt x="0" y="3501"/>
                    <a:pt x="143" y="3668"/>
                    <a:pt x="358" y="3668"/>
                  </a:cubicBezTo>
                  <a:lnTo>
                    <a:pt x="10598" y="3668"/>
                  </a:lnTo>
                  <a:cubicBezTo>
                    <a:pt x="10717" y="3668"/>
                    <a:pt x="10788" y="3596"/>
                    <a:pt x="10884" y="3501"/>
                  </a:cubicBezTo>
                  <a:lnTo>
                    <a:pt x="11789" y="2286"/>
                  </a:lnTo>
                  <a:cubicBezTo>
                    <a:pt x="11860" y="2167"/>
                    <a:pt x="11860" y="2001"/>
                    <a:pt x="11789" y="1882"/>
                  </a:cubicBezTo>
                  <a:lnTo>
                    <a:pt x="10884" y="643"/>
                  </a:lnTo>
                  <a:cubicBezTo>
                    <a:pt x="10836" y="572"/>
                    <a:pt x="10598" y="500"/>
                    <a:pt x="10598" y="500"/>
                  </a:cubicBezTo>
                  <a:lnTo>
                    <a:pt x="9074" y="500"/>
                  </a:lnTo>
                  <a:cubicBezTo>
                    <a:pt x="8978" y="500"/>
                    <a:pt x="8931" y="572"/>
                    <a:pt x="8883" y="643"/>
                  </a:cubicBezTo>
                  <a:cubicBezTo>
                    <a:pt x="8859" y="762"/>
                    <a:pt x="8955" y="858"/>
                    <a:pt x="9074" y="858"/>
                  </a:cubicBezTo>
                  <a:lnTo>
                    <a:pt x="10622" y="858"/>
                  </a:lnTo>
                  <a:lnTo>
                    <a:pt x="11503" y="2072"/>
                  </a:lnTo>
                  <a:lnTo>
                    <a:pt x="10622" y="3310"/>
                  </a:lnTo>
                  <a:lnTo>
                    <a:pt x="358" y="3310"/>
                  </a:lnTo>
                  <a:lnTo>
                    <a:pt x="358" y="834"/>
                  </a:lnTo>
                  <a:lnTo>
                    <a:pt x="977" y="834"/>
                  </a:lnTo>
                  <a:lnTo>
                    <a:pt x="977" y="1786"/>
                  </a:lnTo>
                  <a:cubicBezTo>
                    <a:pt x="977" y="1929"/>
                    <a:pt x="1072" y="2048"/>
                    <a:pt x="1191" y="2120"/>
                  </a:cubicBezTo>
                  <a:lnTo>
                    <a:pt x="1929" y="2477"/>
                  </a:lnTo>
                  <a:cubicBezTo>
                    <a:pt x="1977" y="2501"/>
                    <a:pt x="2048" y="2501"/>
                    <a:pt x="2072" y="2501"/>
                  </a:cubicBezTo>
                  <a:cubicBezTo>
                    <a:pt x="2096" y="2501"/>
                    <a:pt x="2191" y="2501"/>
                    <a:pt x="2215" y="2477"/>
                  </a:cubicBezTo>
                  <a:lnTo>
                    <a:pt x="2977" y="2120"/>
                  </a:lnTo>
                  <a:cubicBezTo>
                    <a:pt x="3096" y="2048"/>
                    <a:pt x="3168" y="1929"/>
                    <a:pt x="3168" y="1786"/>
                  </a:cubicBezTo>
                  <a:lnTo>
                    <a:pt x="3168" y="834"/>
                  </a:lnTo>
                  <a:lnTo>
                    <a:pt x="8264" y="834"/>
                  </a:lnTo>
                  <a:cubicBezTo>
                    <a:pt x="8359" y="834"/>
                    <a:pt x="8407" y="762"/>
                    <a:pt x="8455" y="691"/>
                  </a:cubicBezTo>
                  <a:cubicBezTo>
                    <a:pt x="8478" y="572"/>
                    <a:pt x="8383" y="476"/>
                    <a:pt x="8264" y="476"/>
                  </a:cubicBezTo>
                  <a:lnTo>
                    <a:pt x="3144" y="476"/>
                  </a:lnTo>
                  <a:lnTo>
                    <a:pt x="3144" y="357"/>
                  </a:lnTo>
                  <a:cubicBezTo>
                    <a:pt x="3144" y="143"/>
                    <a:pt x="3001" y="0"/>
                    <a:pt x="27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06"/>
            <p:cNvSpPr/>
            <p:nvPr/>
          </p:nvSpPr>
          <p:spPr>
            <a:xfrm>
              <a:off x="5558304" y="4271007"/>
              <a:ext cx="353606" cy="107960"/>
            </a:xfrm>
            <a:custGeom>
              <a:avLst/>
              <a:gdLst/>
              <a:ahLst/>
              <a:cxnLst/>
              <a:rect l="l" t="t" r="r" b="b"/>
              <a:pathLst>
                <a:path w="11860" h="3621" extrusionOk="0">
                  <a:moveTo>
                    <a:pt x="2787" y="310"/>
                  </a:moveTo>
                  <a:lnTo>
                    <a:pt x="2787" y="1739"/>
                  </a:lnTo>
                  <a:lnTo>
                    <a:pt x="2048" y="2097"/>
                  </a:lnTo>
                  <a:lnTo>
                    <a:pt x="1310" y="1739"/>
                  </a:lnTo>
                  <a:lnTo>
                    <a:pt x="1310" y="310"/>
                  </a:lnTo>
                  <a:close/>
                  <a:moveTo>
                    <a:pt x="10598" y="787"/>
                  </a:moveTo>
                  <a:lnTo>
                    <a:pt x="11479" y="2025"/>
                  </a:lnTo>
                  <a:lnTo>
                    <a:pt x="10598" y="3240"/>
                  </a:lnTo>
                  <a:lnTo>
                    <a:pt x="310" y="3240"/>
                  </a:lnTo>
                  <a:lnTo>
                    <a:pt x="310" y="787"/>
                  </a:lnTo>
                  <a:lnTo>
                    <a:pt x="953" y="834"/>
                  </a:lnTo>
                  <a:lnTo>
                    <a:pt x="953" y="1787"/>
                  </a:lnTo>
                  <a:cubicBezTo>
                    <a:pt x="953" y="1930"/>
                    <a:pt x="1024" y="2049"/>
                    <a:pt x="1144" y="2097"/>
                  </a:cubicBezTo>
                  <a:lnTo>
                    <a:pt x="1906" y="2454"/>
                  </a:lnTo>
                  <a:cubicBezTo>
                    <a:pt x="1953" y="2501"/>
                    <a:pt x="2025" y="2501"/>
                    <a:pt x="2048" y="2501"/>
                  </a:cubicBezTo>
                  <a:cubicBezTo>
                    <a:pt x="2072" y="2501"/>
                    <a:pt x="2168" y="2501"/>
                    <a:pt x="2191" y="2454"/>
                  </a:cubicBezTo>
                  <a:lnTo>
                    <a:pt x="2930" y="2097"/>
                  </a:lnTo>
                  <a:cubicBezTo>
                    <a:pt x="3049" y="2049"/>
                    <a:pt x="3144" y="1930"/>
                    <a:pt x="3144" y="1787"/>
                  </a:cubicBezTo>
                  <a:lnTo>
                    <a:pt x="3144" y="787"/>
                  </a:lnTo>
                  <a:close/>
                  <a:moveTo>
                    <a:pt x="1310" y="1"/>
                  </a:moveTo>
                  <a:cubicBezTo>
                    <a:pt x="1096" y="1"/>
                    <a:pt x="953" y="144"/>
                    <a:pt x="953" y="358"/>
                  </a:cubicBezTo>
                  <a:lnTo>
                    <a:pt x="953" y="477"/>
                  </a:lnTo>
                  <a:lnTo>
                    <a:pt x="358" y="477"/>
                  </a:lnTo>
                  <a:cubicBezTo>
                    <a:pt x="143" y="477"/>
                    <a:pt x="0" y="620"/>
                    <a:pt x="0" y="834"/>
                  </a:cubicBezTo>
                  <a:lnTo>
                    <a:pt x="0" y="3287"/>
                  </a:lnTo>
                  <a:cubicBezTo>
                    <a:pt x="0" y="3454"/>
                    <a:pt x="143" y="3621"/>
                    <a:pt x="358" y="3621"/>
                  </a:cubicBezTo>
                  <a:lnTo>
                    <a:pt x="10598" y="3621"/>
                  </a:lnTo>
                  <a:cubicBezTo>
                    <a:pt x="10717" y="3621"/>
                    <a:pt x="10788" y="3573"/>
                    <a:pt x="10884" y="3478"/>
                  </a:cubicBezTo>
                  <a:lnTo>
                    <a:pt x="11789" y="2263"/>
                  </a:lnTo>
                  <a:cubicBezTo>
                    <a:pt x="11860" y="2144"/>
                    <a:pt x="11860" y="1954"/>
                    <a:pt x="11789" y="1835"/>
                  </a:cubicBezTo>
                  <a:lnTo>
                    <a:pt x="10884" y="620"/>
                  </a:lnTo>
                  <a:cubicBezTo>
                    <a:pt x="10836" y="525"/>
                    <a:pt x="10598" y="477"/>
                    <a:pt x="10598" y="477"/>
                  </a:cubicBezTo>
                  <a:lnTo>
                    <a:pt x="3144" y="477"/>
                  </a:lnTo>
                  <a:lnTo>
                    <a:pt x="3144" y="358"/>
                  </a:lnTo>
                  <a:cubicBezTo>
                    <a:pt x="3144" y="144"/>
                    <a:pt x="3001" y="1"/>
                    <a:pt x="2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06"/>
            <p:cNvSpPr/>
            <p:nvPr/>
          </p:nvSpPr>
          <p:spPr>
            <a:xfrm>
              <a:off x="5556873" y="4392445"/>
              <a:ext cx="355037" cy="107245"/>
            </a:xfrm>
            <a:custGeom>
              <a:avLst/>
              <a:gdLst/>
              <a:ahLst/>
              <a:cxnLst/>
              <a:rect l="l" t="t" r="r" b="b"/>
              <a:pathLst>
                <a:path w="11908" h="3597" extrusionOk="0">
                  <a:moveTo>
                    <a:pt x="2835" y="381"/>
                  </a:moveTo>
                  <a:lnTo>
                    <a:pt x="2835" y="1786"/>
                  </a:lnTo>
                  <a:lnTo>
                    <a:pt x="2096" y="2167"/>
                  </a:lnTo>
                  <a:lnTo>
                    <a:pt x="1358" y="1810"/>
                  </a:lnTo>
                  <a:lnTo>
                    <a:pt x="1358" y="381"/>
                  </a:lnTo>
                  <a:close/>
                  <a:moveTo>
                    <a:pt x="1358" y="0"/>
                  </a:moveTo>
                  <a:cubicBezTo>
                    <a:pt x="1144" y="0"/>
                    <a:pt x="1001" y="143"/>
                    <a:pt x="1001" y="357"/>
                  </a:cubicBezTo>
                  <a:lnTo>
                    <a:pt x="1001" y="476"/>
                  </a:lnTo>
                  <a:lnTo>
                    <a:pt x="191" y="476"/>
                  </a:lnTo>
                  <a:cubicBezTo>
                    <a:pt x="96" y="476"/>
                    <a:pt x="1" y="572"/>
                    <a:pt x="1" y="643"/>
                  </a:cubicBezTo>
                  <a:lnTo>
                    <a:pt x="1" y="1429"/>
                  </a:lnTo>
                  <a:cubicBezTo>
                    <a:pt x="1" y="1453"/>
                    <a:pt x="1" y="1477"/>
                    <a:pt x="48" y="1477"/>
                  </a:cubicBezTo>
                  <a:cubicBezTo>
                    <a:pt x="97" y="1517"/>
                    <a:pt x="149" y="1536"/>
                    <a:pt x="196" y="1536"/>
                  </a:cubicBezTo>
                  <a:cubicBezTo>
                    <a:pt x="286" y="1536"/>
                    <a:pt x="358" y="1467"/>
                    <a:pt x="358" y="1358"/>
                  </a:cubicBezTo>
                  <a:lnTo>
                    <a:pt x="358" y="810"/>
                  </a:lnTo>
                  <a:lnTo>
                    <a:pt x="977" y="810"/>
                  </a:lnTo>
                  <a:lnTo>
                    <a:pt x="977" y="1762"/>
                  </a:lnTo>
                  <a:cubicBezTo>
                    <a:pt x="977" y="1905"/>
                    <a:pt x="1072" y="2024"/>
                    <a:pt x="1192" y="2072"/>
                  </a:cubicBezTo>
                  <a:lnTo>
                    <a:pt x="1930" y="2429"/>
                  </a:lnTo>
                  <a:cubicBezTo>
                    <a:pt x="2001" y="2477"/>
                    <a:pt x="2049" y="2477"/>
                    <a:pt x="2096" y="2477"/>
                  </a:cubicBezTo>
                  <a:cubicBezTo>
                    <a:pt x="2120" y="2477"/>
                    <a:pt x="2216" y="2477"/>
                    <a:pt x="2239" y="2429"/>
                  </a:cubicBezTo>
                  <a:lnTo>
                    <a:pt x="2978" y="2072"/>
                  </a:lnTo>
                  <a:cubicBezTo>
                    <a:pt x="3097" y="2024"/>
                    <a:pt x="3192" y="1905"/>
                    <a:pt x="3192" y="1762"/>
                  </a:cubicBezTo>
                  <a:lnTo>
                    <a:pt x="3192" y="810"/>
                  </a:lnTo>
                  <a:lnTo>
                    <a:pt x="10622" y="810"/>
                  </a:lnTo>
                  <a:lnTo>
                    <a:pt x="11527" y="2024"/>
                  </a:lnTo>
                  <a:lnTo>
                    <a:pt x="10622" y="3239"/>
                  </a:lnTo>
                  <a:lnTo>
                    <a:pt x="358" y="3239"/>
                  </a:lnTo>
                  <a:lnTo>
                    <a:pt x="358" y="2143"/>
                  </a:lnTo>
                  <a:cubicBezTo>
                    <a:pt x="358" y="2048"/>
                    <a:pt x="310" y="2001"/>
                    <a:pt x="215" y="1953"/>
                  </a:cubicBezTo>
                  <a:cubicBezTo>
                    <a:pt x="203" y="1950"/>
                    <a:pt x="191" y="1949"/>
                    <a:pt x="179" y="1949"/>
                  </a:cubicBezTo>
                  <a:cubicBezTo>
                    <a:pt x="77" y="1949"/>
                    <a:pt x="1" y="2037"/>
                    <a:pt x="1" y="2143"/>
                  </a:cubicBezTo>
                  <a:lnTo>
                    <a:pt x="1" y="3239"/>
                  </a:lnTo>
                  <a:cubicBezTo>
                    <a:pt x="1" y="3453"/>
                    <a:pt x="144" y="3596"/>
                    <a:pt x="358" y="3596"/>
                  </a:cubicBezTo>
                  <a:lnTo>
                    <a:pt x="10622" y="3596"/>
                  </a:lnTo>
                  <a:cubicBezTo>
                    <a:pt x="10765" y="3596"/>
                    <a:pt x="10836" y="3548"/>
                    <a:pt x="10932" y="3453"/>
                  </a:cubicBezTo>
                  <a:lnTo>
                    <a:pt x="11813" y="2239"/>
                  </a:lnTo>
                  <a:cubicBezTo>
                    <a:pt x="11908" y="2120"/>
                    <a:pt x="11908" y="1929"/>
                    <a:pt x="11813" y="1810"/>
                  </a:cubicBezTo>
                  <a:lnTo>
                    <a:pt x="10932" y="619"/>
                  </a:lnTo>
                  <a:cubicBezTo>
                    <a:pt x="10884" y="524"/>
                    <a:pt x="10765" y="476"/>
                    <a:pt x="10646" y="476"/>
                  </a:cubicBezTo>
                  <a:lnTo>
                    <a:pt x="3192" y="476"/>
                  </a:lnTo>
                  <a:lnTo>
                    <a:pt x="3192" y="357"/>
                  </a:lnTo>
                  <a:cubicBezTo>
                    <a:pt x="3192" y="143"/>
                    <a:pt x="3049" y="0"/>
                    <a:pt x="28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9" name="Google Shape;12269;p106"/>
          <p:cNvGrpSpPr/>
          <p:nvPr/>
        </p:nvGrpSpPr>
        <p:grpSpPr>
          <a:xfrm>
            <a:off x="6273306" y="4147482"/>
            <a:ext cx="361447" cy="354083"/>
            <a:chOff x="6158994" y="4147482"/>
            <a:chExt cx="361447" cy="354083"/>
          </a:xfrm>
        </p:grpSpPr>
        <p:sp>
          <p:nvSpPr>
            <p:cNvPr id="12270" name="Google Shape;12270;p106"/>
            <p:cNvSpPr/>
            <p:nvPr/>
          </p:nvSpPr>
          <p:spPr>
            <a:xfrm>
              <a:off x="6163257" y="4152432"/>
              <a:ext cx="342962" cy="342992"/>
            </a:xfrm>
            <a:custGeom>
              <a:avLst/>
              <a:gdLst/>
              <a:ahLst/>
              <a:cxnLst/>
              <a:rect l="l" t="t" r="r" b="b"/>
              <a:pathLst>
                <a:path w="11503" h="11504" extrusionOk="0">
                  <a:moveTo>
                    <a:pt x="5740" y="1620"/>
                  </a:moveTo>
                  <a:cubicBezTo>
                    <a:pt x="8050" y="1620"/>
                    <a:pt x="9883" y="3454"/>
                    <a:pt x="9883" y="5764"/>
                  </a:cubicBezTo>
                  <a:cubicBezTo>
                    <a:pt x="9883" y="8050"/>
                    <a:pt x="8050" y="9884"/>
                    <a:pt x="5740" y="9884"/>
                  </a:cubicBezTo>
                  <a:cubicBezTo>
                    <a:pt x="3453" y="9884"/>
                    <a:pt x="1620" y="8050"/>
                    <a:pt x="1620" y="5764"/>
                  </a:cubicBezTo>
                  <a:cubicBezTo>
                    <a:pt x="1620" y="3454"/>
                    <a:pt x="3453" y="1620"/>
                    <a:pt x="5740" y="1620"/>
                  </a:cubicBezTo>
                  <a:close/>
                  <a:moveTo>
                    <a:pt x="5740" y="1"/>
                  </a:moveTo>
                  <a:cubicBezTo>
                    <a:pt x="2572" y="1"/>
                    <a:pt x="0" y="2597"/>
                    <a:pt x="0" y="5764"/>
                  </a:cubicBezTo>
                  <a:cubicBezTo>
                    <a:pt x="0" y="8907"/>
                    <a:pt x="2596" y="11503"/>
                    <a:pt x="5740" y="11503"/>
                  </a:cubicBezTo>
                  <a:cubicBezTo>
                    <a:pt x="8907" y="11503"/>
                    <a:pt x="11503" y="8907"/>
                    <a:pt x="11503" y="5764"/>
                  </a:cubicBezTo>
                  <a:cubicBezTo>
                    <a:pt x="11503" y="2597"/>
                    <a:pt x="8931" y="1"/>
                    <a:pt x="5740"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06"/>
            <p:cNvSpPr/>
            <p:nvPr/>
          </p:nvSpPr>
          <p:spPr>
            <a:xfrm>
              <a:off x="6254850" y="4165938"/>
              <a:ext cx="252086" cy="329486"/>
            </a:xfrm>
            <a:custGeom>
              <a:avLst/>
              <a:gdLst/>
              <a:ahLst/>
              <a:cxnLst/>
              <a:rect l="l" t="t" r="r" b="b"/>
              <a:pathLst>
                <a:path w="8455" h="11051" extrusionOk="0">
                  <a:moveTo>
                    <a:pt x="4906" y="0"/>
                  </a:moveTo>
                  <a:cubicBezTo>
                    <a:pt x="6716" y="953"/>
                    <a:pt x="7978" y="2882"/>
                    <a:pt x="7978" y="5097"/>
                  </a:cubicBezTo>
                  <a:cubicBezTo>
                    <a:pt x="7978" y="8288"/>
                    <a:pt x="5383" y="10836"/>
                    <a:pt x="2239" y="10836"/>
                  </a:cubicBezTo>
                  <a:cubicBezTo>
                    <a:pt x="1429" y="10836"/>
                    <a:pt x="691" y="10693"/>
                    <a:pt x="0" y="10383"/>
                  </a:cubicBezTo>
                  <a:lnTo>
                    <a:pt x="0" y="10383"/>
                  </a:lnTo>
                  <a:cubicBezTo>
                    <a:pt x="810" y="10812"/>
                    <a:pt x="1715" y="11050"/>
                    <a:pt x="2668" y="11050"/>
                  </a:cubicBezTo>
                  <a:cubicBezTo>
                    <a:pt x="5859" y="11050"/>
                    <a:pt x="8431" y="8454"/>
                    <a:pt x="8431" y="5311"/>
                  </a:cubicBezTo>
                  <a:cubicBezTo>
                    <a:pt x="8455" y="2930"/>
                    <a:pt x="7002" y="858"/>
                    <a:pt x="4906"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06"/>
            <p:cNvSpPr/>
            <p:nvPr/>
          </p:nvSpPr>
          <p:spPr>
            <a:xfrm>
              <a:off x="6163973" y="4324973"/>
              <a:ext cx="342962" cy="171168"/>
            </a:xfrm>
            <a:custGeom>
              <a:avLst/>
              <a:gdLst/>
              <a:ahLst/>
              <a:cxnLst/>
              <a:rect l="l" t="t" r="r" b="b"/>
              <a:pathLst>
                <a:path w="11503" h="5741" extrusionOk="0">
                  <a:moveTo>
                    <a:pt x="0" y="1"/>
                  </a:moveTo>
                  <a:cubicBezTo>
                    <a:pt x="0" y="3144"/>
                    <a:pt x="2596" y="5740"/>
                    <a:pt x="5763" y="5740"/>
                  </a:cubicBezTo>
                  <a:cubicBezTo>
                    <a:pt x="8907" y="5740"/>
                    <a:pt x="11503" y="3192"/>
                    <a:pt x="11503" y="1"/>
                  </a:cubicBezTo>
                  <a:lnTo>
                    <a:pt x="9859" y="1"/>
                  </a:lnTo>
                  <a:cubicBezTo>
                    <a:pt x="9859" y="2287"/>
                    <a:pt x="8026" y="4144"/>
                    <a:pt x="5716" y="4144"/>
                  </a:cubicBezTo>
                  <a:cubicBezTo>
                    <a:pt x="3429" y="4144"/>
                    <a:pt x="1596" y="2287"/>
                    <a:pt x="159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06"/>
            <p:cNvSpPr/>
            <p:nvPr/>
          </p:nvSpPr>
          <p:spPr>
            <a:xfrm>
              <a:off x="6254850" y="4324973"/>
              <a:ext cx="251370" cy="171168"/>
            </a:xfrm>
            <a:custGeom>
              <a:avLst/>
              <a:gdLst/>
              <a:ahLst/>
              <a:cxnLst/>
              <a:rect l="l" t="t" r="r" b="b"/>
              <a:pathLst>
                <a:path w="8431" h="5741" extrusionOk="0">
                  <a:moveTo>
                    <a:pt x="7978" y="1"/>
                  </a:moveTo>
                  <a:cubicBezTo>
                    <a:pt x="7859" y="3049"/>
                    <a:pt x="5335" y="5526"/>
                    <a:pt x="2239" y="5526"/>
                  </a:cubicBezTo>
                  <a:cubicBezTo>
                    <a:pt x="1429" y="5526"/>
                    <a:pt x="691" y="5383"/>
                    <a:pt x="0" y="5097"/>
                  </a:cubicBezTo>
                  <a:lnTo>
                    <a:pt x="0" y="5097"/>
                  </a:lnTo>
                  <a:cubicBezTo>
                    <a:pt x="810" y="5502"/>
                    <a:pt x="1715" y="5740"/>
                    <a:pt x="2668" y="5740"/>
                  </a:cubicBezTo>
                  <a:cubicBezTo>
                    <a:pt x="5859" y="5740"/>
                    <a:pt x="8431" y="3144"/>
                    <a:pt x="843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06"/>
            <p:cNvSpPr/>
            <p:nvPr/>
          </p:nvSpPr>
          <p:spPr>
            <a:xfrm>
              <a:off x="6158994" y="4147482"/>
              <a:ext cx="361447" cy="354083"/>
            </a:xfrm>
            <a:custGeom>
              <a:avLst/>
              <a:gdLst/>
              <a:ahLst/>
              <a:cxnLst/>
              <a:rect l="l" t="t" r="r" b="b"/>
              <a:pathLst>
                <a:path w="12123" h="11876" extrusionOk="0">
                  <a:moveTo>
                    <a:pt x="5899" y="1981"/>
                  </a:moveTo>
                  <a:cubicBezTo>
                    <a:pt x="8099" y="1981"/>
                    <a:pt x="9883" y="3767"/>
                    <a:pt x="9883" y="5954"/>
                  </a:cubicBezTo>
                  <a:cubicBezTo>
                    <a:pt x="9883" y="7740"/>
                    <a:pt x="8669" y="9312"/>
                    <a:pt x="6930" y="9788"/>
                  </a:cubicBezTo>
                  <a:cubicBezTo>
                    <a:pt x="6835" y="9812"/>
                    <a:pt x="6788" y="9907"/>
                    <a:pt x="6811" y="10002"/>
                  </a:cubicBezTo>
                  <a:cubicBezTo>
                    <a:pt x="6832" y="10064"/>
                    <a:pt x="6906" y="10126"/>
                    <a:pt x="6988" y="10126"/>
                  </a:cubicBezTo>
                  <a:cubicBezTo>
                    <a:pt x="7000" y="10126"/>
                    <a:pt x="7013" y="10124"/>
                    <a:pt x="7026" y="10121"/>
                  </a:cubicBezTo>
                  <a:cubicBezTo>
                    <a:pt x="8836" y="9645"/>
                    <a:pt x="10145" y="8002"/>
                    <a:pt x="10217" y="6120"/>
                  </a:cubicBezTo>
                  <a:lnTo>
                    <a:pt x="11479" y="6120"/>
                  </a:lnTo>
                  <a:cubicBezTo>
                    <a:pt x="11431" y="7526"/>
                    <a:pt x="10860" y="8859"/>
                    <a:pt x="9860" y="9883"/>
                  </a:cubicBezTo>
                  <a:cubicBezTo>
                    <a:pt x="8812" y="10931"/>
                    <a:pt x="7383" y="11526"/>
                    <a:pt x="5883" y="11526"/>
                  </a:cubicBezTo>
                  <a:cubicBezTo>
                    <a:pt x="4406" y="11526"/>
                    <a:pt x="3001" y="10931"/>
                    <a:pt x="1929" y="9883"/>
                  </a:cubicBezTo>
                  <a:cubicBezTo>
                    <a:pt x="929" y="8859"/>
                    <a:pt x="358" y="7526"/>
                    <a:pt x="286" y="6097"/>
                  </a:cubicBezTo>
                  <a:lnTo>
                    <a:pt x="1572" y="6097"/>
                  </a:lnTo>
                  <a:cubicBezTo>
                    <a:pt x="1667" y="8383"/>
                    <a:pt x="3573" y="10240"/>
                    <a:pt x="5883" y="10240"/>
                  </a:cubicBezTo>
                  <a:lnTo>
                    <a:pt x="6168" y="10240"/>
                  </a:lnTo>
                  <a:cubicBezTo>
                    <a:pt x="6240" y="10240"/>
                    <a:pt x="6335" y="10169"/>
                    <a:pt x="6335" y="10097"/>
                  </a:cubicBezTo>
                  <a:cubicBezTo>
                    <a:pt x="6335" y="9978"/>
                    <a:pt x="6240" y="9907"/>
                    <a:pt x="6168" y="9907"/>
                  </a:cubicBezTo>
                  <a:lnTo>
                    <a:pt x="5930" y="9907"/>
                  </a:lnTo>
                  <a:cubicBezTo>
                    <a:pt x="3430" y="9907"/>
                    <a:pt x="1453" y="7597"/>
                    <a:pt x="2072" y="4954"/>
                  </a:cubicBezTo>
                  <a:cubicBezTo>
                    <a:pt x="2382" y="3715"/>
                    <a:pt x="3692" y="2405"/>
                    <a:pt x="4930" y="2096"/>
                  </a:cubicBezTo>
                  <a:cubicBezTo>
                    <a:pt x="5259" y="2018"/>
                    <a:pt x="5583" y="1981"/>
                    <a:pt x="5899" y="1981"/>
                  </a:cubicBezTo>
                  <a:close/>
                  <a:moveTo>
                    <a:pt x="5930" y="0"/>
                  </a:moveTo>
                  <a:cubicBezTo>
                    <a:pt x="5002" y="0"/>
                    <a:pt x="4097" y="215"/>
                    <a:pt x="3311" y="619"/>
                  </a:cubicBezTo>
                  <a:cubicBezTo>
                    <a:pt x="3215" y="643"/>
                    <a:pt x="3192" y="762"/>
                    <a:pt x="3215" y="858"/>
                  </a:cubicBezTo>
                  <a:cubicBezTo>
                    <a:pt x="3234" y="930"/>
                    <a:pt x="3307" y="961"/>
                    <a:pt x="3384" y="961"/>
                  </a:cubicBezTo>
                  <a:cubicBezTo>
                    <a:pt x="3407" y="961"/>
                    <a:pt x="3431" y="958"/>
                    <a:pt x="3454" y="953"/>
                  </a:cubicBezTo>
                  <a:cubicBezTo>
                    <a:pt x="4216" y="572"/>
                    <a:pt x="5049" y="381"/>
                    <a:pt x="5930" y="381"/>
                  </a:cubicBezTo>
                  <a:cubicBezTo>
                    <a:pt x="7407" y="381"/>
                    <a:pt x="8812" y="977"/>
                    <a:pt x="9883" y="2024"/>
                  </a:cubicBezTo>
                  <a:cubicBezTo>
                    <a:pt x="10884" y="3025"/>
                    <a:pt x="11455" y="4382"/>
                    <a:pt x="11527" y="5811"/>
                  </a:cubicBezTo>
                  <a:lnTo>
                    <a:pt x="10241" y="5811"/>
                  </a:lnTo>
                  <a:cubicBezTo>
                    <a:pt x="10145" y="3501"/>
                    <a:pt x="8240" y="1667"/>
                    <a:pt x="5930" y="1667"/>
                  </a:cubicBezTo>
                  <a:cubicBezTo>
                    <a:pt x="3596" y="1667"/>
                    <a:pt x="1691" y="3501"/>
                    <a:pt x="1596" y="5811"/>
                  </a:cubicBezTo>
                  <a:lnTo>
                    <a:pt x="334" y="5811"/>
                  </a:lnTo>
                  <a:cubicBezTo>
                    <a:pt x="382" y="4049"/>
                    <a:pt x="1286" y="2382"/>
                    <a:pt x="2739" y="1358"/>
                  </a:cubicBezTo>
                  <a:lnTo>
                    <a:pt x="2763" y="1334"/>
                  </a:lnTo>
                  <a:cubicBezTo>
                    <a:pt x="2834" y="1286"/>
                    <a:pt x="2858" y="1191"/>
                    <a:pt x="2834" y="1096"/>
                  </a:cubicBezTo>
                  <a:cubicBezTo>
                    <a:pt x="2791" y="1038"/>
                    <a:pt x="2730" y="1006"/>
                    <a:pt x="2679" y="1006"/>
                  </a:cubicBezTo>
                  <a:cubicBezTo>
                    <a:pt x="2645" y="1006"/>
                    <a:pt x="2615" y="1020"/>
                    <a:pt x="2596" y="1048"/>
                  </a:cubicBezTo>
                  <a:lnTo>
                    <a:pt x="2549" y="1072"/>
                  </a:lnTo>
                  <a:cubicBezTo>
                    <a:pt x="953" y="2167"/>
                    <a:pt x="0" y="4025"/>
                    <a:pt x="0" y="5954"/>
                  </a:cubicBezTo>
                  <a:cubicBezTo>
                    <a:pt x="0" y="7907"/>
                    <a:pt x="953" y="9764"/>
                    <a:pt x="2644" y="10883"/>
                  </a:cubicBezTo>
                  <a:cubicBezTo>
                    <a:pt x="3263" y="11312"/>
                    <a:pt x="3977" y="11598"/>
                    <a:pt x="4740" y="11764"/>
                  </a:cubicBezTo>
                  <a:cubicBezTo>
                    <a:pt x="5134" y="11839"/>
                    <a:pt x="5526" y="11875"/>
                    <a:pt x="5912" y="11875"/>
                  </a:cubicBezTo>
                  <a:cubicBezTo>
                    <a:pt x="7505" y="11875"/>
                    <a:pt x="8991" y="11257"/>
                    <a:pt x="10122" y="10145"/>
                  </a:cubicBezTo>
                  <a:cubicBezTo>
                    <a:pt x="11479" y="8716"/>
                    <a:pt x="12122" y="6763"/>
                    <a:pt x="11717" y="4739"/>
                  </a:cubicBezTo>
                  <a:cubicBezTo>
                    <a:pt x="11574" y="3977"/>
                    <a:pt x="11289" y="3263"/>
                    <a:pt x="10860" y="2644"/>
                  </a:cubicBezTo>
                  <a:cubicBezTo>
                    <a:pt x="9693" y="953"/>
                    <a:pt x="7883" y="0"/>
                    <a:pt x="59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06"/>
            <p:cNvSpPr/>
            <p:nvPr/>
          </p:nvSpPr>
          <p:spPr>
            <a:xfrm>
              <a:off x="6376974" y="4286392"/>
              <a:ext cx="38372" cy="74836"/>
            </a:xfrm>
            <a:custGeom>
              <a:avLst/>
              <a:gdLst/>
              <a:ahLst/>
              <a:cxnLst/>
              <a:rect l="l" t="t" r="r" b="b"/>
              <a:pathLst>
                <a:path w="1287" h="2510" extrusionOk="0">
                  <a:moveTo>
                    <a:pt x="1104" y="0"/>
                  </a:moveTo>
                  <a:cubicBezTo>
                    <a:pt x="1038" y="0"/>
                    <a:pt x="984" y="31"/>
                    <a:pt x="929" y="104"/>
                  </a:cubicBezTo>
                  <a:lnTo>
                    <a:pt x="48" y="2247"/>
                  </a:lnTo>
                  <a:cubicBezTo>
                    <a:pt x="1" y="2366"/>
                    <a:pt x="72" y="2462"/>
                    <a:pt x="167" y="2509"/>
                  </a:cubicBezTo>
                  <a:lnTo>
                    <a:pt x="215" y="2509"/>
                  </a:lnTo>
                  <a:cubicBezTo>
                    <a:pt x="286" y="2509"/>
                    <a:pt x="334" y="2486"/>
                    <a:pt x="358" y="2390"/>
                  </a:cubicBezTo>
                  <a:lnTo>
                    <a:pt x="1263" y="247"/>
                  </a:lnTo>
                  <a:cubicBezTo>
                    <a:pt x="1287" y="152"/>
                    <a:pt x="1263" y="80"/>
                    <a:pt x="1167" y="9"/>
                  </a:cubicBezTo>
                  <a:cubicBezTo>
                    <a:pt x="1145" y="3"/>
                    <a:pt x="1124" y="0"/>
                    <a:pt x="11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06"/>
            <p:cNvSpPr/>
            <p:nvPr/>
          </p:nvSpPr>
          <p:spPr>
            <a:xfrm>
              <a:off x="6241344" y="4286631"/>
              <a:ext cx="50447" cy="78861"/>
            </a:xfrm>
            <a:custGeom>
              <a:avLst/>
              <a:gdLst/>
              <a:ahLst/>
              <a:cxnLst/>
              <a:rect l="l" t="t" r="r" b="b"/>
              <a:pathLst>
                <a:path w="1692" h="2645" extrusionOk="0">
                  <a:moveTo>
                    <a:pt x="596" y="1"/>
                  </a:moveTo>
                  <a:cubicBezTo>
                    <a:pt x="501" y="1"/>
                    <a:pt x="453" y="72"/>
                    <a:pt x="430" y="144"/>
                  </a:cubicBezTo>
                  <a:lnTo>
                    <a:pt x="239" y="1168"/>
                  </a:lnTo>
                  <a:cubicBezTo>
                    <a:pt x="239" y="1215"/>
                    <a:pt x="263" y="1287"/>
                    <a:pt x="311" y="1334"/>
                  </a:cubicBezTo>
                  <a:cubicBezTo>
                    <a:pt x="334" y="1358"/>
                    <a:pt x="364" y="1370"/>
                    <a:pt x="394" y="1370"/>
                  </a:cubicBezTo>
                  <a:cubicBezTo>
                    <a:pt x="424" y="1370"/>
                    <a:pt x="453" y="1358"/>
                    <a:pt x="477" y="1334"/>
                  </a:cubicBezTo>
                  <a:lnTo>
                    <a:pt x="501" y="1334"/>
                  </a:lnTo>
                  <a:cubicBezTo>
                    <a:pt x="596" y="1311"/>
                    <a:pt x="692" y="1287"/>
                    <a:pt x="858" y="1287"/>
                  </a:cubicBezTo>
                  <a:cubicBezTo>
                    <a:pt x="1025" y="1287"/>
                    <a:pt x="1144" y="1334"/>
                    <a:pt x="1215" y="1430"/>
                  </a:cubicBezTo>
                  <a:cubicBezTo>
                    <a:pt x="1311" y="1525"/>
                    <a:pt x="1382" y="1668"/>
                    <a:pt x="1382" y="1811"/>
                  </a:cubicBezTo>
                  <a:cubicBezTo>
                    <a:pt x="1382" y="2073"/>
                    <a:pt x="1144" y="2287"/>
                    <a:pt x="858" y="2287"/>
                  </a:cubicBezTo>
                  <a:cubicBezTo>
                    <a:pt x="596" y="2287"/>
                    <a:pt x="382" y="2120"/>
                    <a:pt x="358" y="1858"/>
                  </a:cubicBezTo>
                  <a:lnTo>
                    <a:pt x="358" y="1787"/>
                  </a:lnTo>
                  <a:cubicBezTo>
                    <a:pt x="358" y="1692"/>
                    <a:pt x="311" y="1644"/>
                    <a:pt x="215" y="1596"/>
                  </a:cubicBezTo>
                  <a:cubicBezTo>
                    <a:pt x="203" y="1594"/>
                    <a:pt x="191" y="1593"/>
                    <a:pt x="179" y="1593"/>
                  </a:cubicBezTo>
                  <a:cubicBezTo>
                    <a:pt x="77" y="1593"/>
                    <a:pt x="1" y="1680"/>
                    <a:pt x="1" y="1787"/>
                  </a:cubicBezTo>
                  <a:lnTo>
                    <a:pt x="1" y="1906"/>
                  </a:lnTo>
                  <a:cubicBezTo>
                    <a:pt x="72" y="2311"/>
                    <a:pt x="430" y="2644"/>
                    <a:pt x="834" y="2644"/>
                  </a:cubicBezTo>
                  <a:lnTo>
                    <a:pt x="858" y="2644"/>
                  </a:lnTo>
                  <a:cubicBezTo>
                    <a:pt x="1311" y="2644"/>
                    <a:pt x="1668" y="2287"/>
                    <a:pt x="1692" y="1835"/>
                  </a:cubicBezTo>
                  <a:cubicBezTo>
                    <a:pt x="1692" y="1596"/>
                    <a:pt x="1644" y="1358"/>
                    <a:pt x="1454" y="1215"/>
                  </a:cubicBezTo>
                  <a:cubicBezTo>
                    <a:pt x="1382" y="977"/>
                    <a:pt x="1144" y="906"/>
                    <a:pt x="906" y="906"/>
                  </a:cubicBezTo>
                  <a:cubicBezTo>
                    <a:pt x="811" y="906"/>
                    <a:pt x="715" y="906"/>
                    <a:pt x="668" y="930"/>
                  </a:cubicBezTo>
                  <a:lnTo>
                    <a:pt x="739" y="358"/>
                  </a:lnTo>
                  <a:lnTo>
                    <a:pt x="1430" y="358"/>
                  </a:lnTo>
                  <a:cubicBezTo>
                    <a:pt x="1525" y="358"/>
                    <a:pt x="1620" y="310"/>
                    <a:pt x="1620" y="215"/>
                  </a:cubicBezTo>
                  <a:cubicBezTo>
                    <a:pt x="1620" y="96"/>
                    <a:pt x="1549" y="1"/>
                    <a:pt x="14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06"/>
            <p:cNvSpPr/>
            <p:nvPr/>
          </p:nvSpPr>
          <p:spPr>
            <a:xfrm>
              <a:off x="6302406" y="4283798"/>
              <a:ext cx="49731" cy="80679"/>
            </a:xfrm>
            <a:custGeom>
              <a:avLst/>
              <a:gdLst/>
              <a:ahLst/>
              <a:cxnLst/>
              <a:rect l="l" t="t" r="r" b="b"/>
              <a:pathLst>
                <a:path w="1668" h="2706" extrusionOk="0">
                  <a:moveTo>
                    <a:pt x="862" y="313"/>
                  </a:moveTo>
                  <a:cubicBezTo>
                    <a:pt x="1122" y="313"/>
                    <a:pt x="1311" y="524"/>
                    <a:pt x="1311" y="786"/>
                  </a:cubicBezTo>
                  <a:lnTo>
                    <a:pt x="1311" y="1882"/>
                  </a:lnTo>
                  <a:cubicBezTo>
                    <a:pt x="1311" y="2144"/>
                    <a:pt x="1105" y="2356"/>
                    <a:pt x="854" y="2356"/>
                  </a:cubicBezTo>
                  <a:cubicBezTo>
                    <a:pt x="809" y="2356"/>
                    <a:pt x="762" y="2349"/>
                    <a:pt x="715" y="2334"/>
                  </a:cubicBezTo>
                  <a:cubicBezTo>
                    <a:pt x="525" y="2263"/>
                    <a:pt x="358" y="2096"/>
                    <a:pt x="358" y="1858"/>
                  </a:cubicBezTo>
                  <a:lnTo>
                    <a:pt x="358" y="810"/>
                  </a:lnTo>
                  <a:cubicBezTo>
                    <a:pt x="358" y="596"/>
                    <a:pt x="525" y="405"/>
                    <a:pt x="715" y="334"/>
                  </a:cubicBezTo>
                  <a:cubicBezTo>
                    <a:pt x="766" y="319"/>
                    <a:pt x="815" y="313"/>
                    <a:pt x="862" y="313"/>
                  </a:cubicBezTo>
                  <a:close/>
                  <a:moveTo>
                    <a:pt x="835" y="1"/>
                  </a:moveTo>
                  <a:cubicBezTo>
                    <a:pt x="406" y="1"/>
                    <a:pt x="1" y="358"/>
                    <a:pt x="1" y="834"/>
                  </a:cubicBezTo>
                  <a:lnTo>
                    <a:pt x="1" y="1882"/>
                  </a:lnTo>
                  <a:cubicBezTo>
                    <a:pt x="1" y="2263"/>
                    <a:pt x="287" y="2620"/>
                    <a:pt x="668" y="2692"/>
                  </a:cubicBezTo>
                  <a:cubicBezTo>
                    <a:pt x="720" y="2701"/>
                    <a:pt x="771" y="2706"/>
                    <a:pt x="821" y="2706"/>
                  </a:cubicBezTo>
                  <a:cubicBezTo>
                    <a:pt x="1277" y="2706"/>
                    <a:pt x="1644" y="2332"/>
                    <a:pt x="1644" y="1882"/>
                  </a:cubicBezTo>
                  <a:lnTo>
                    <a:pt x="1644" y="834"/>
                  </a:lnTo>
                  <a:cubicBezTo>
                    <a:pt x="1668" y="405"/>
                    <a:pt x="1311" y="1"/>
                    <a:pt x="8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06"/>
            <p:cNvSpPr/>
            <p:nvPr/>
          </p:nvSpPr>
          <p:spPr>
            <a:xfrm>
              <a:off x="6366330" y="4290179"/>
              <a:ext cx="17770" cy="17800"/>
            </a:xfrm>
            <a:custGeom>
              <a:avLst/>
              <a:gdLst/>
              <a:ahLst/>
              <a:cxnLst/>
              <a:rect l="l" t="t" r="r" b="b"/>
              <a:pathLst>
                <a:path w="596" h="597" extrusionOk="0">
                  <a:moveTo>
                    <a:pt x="310" y="1"/>
                  </a:moveTo>
                  <a:cubicBezTo>
                    <a:pt x="143" y="1"/>
                    <a:pt x="0" y="144"/>
                    <a:pt x="0" y="310"/>
                  </a:cubicBezTo>
                  <a:cubicBezTo>
                    <a:pt x="0" y="453"/>
                    <a:pt x="143" y="596"/>
                    <a:pt x="310" y="596"/>
                  </a:cubicBezTo>
                  <a:cubicBezTo>
                    <a:pt x="477" y="596"/>
                    <a:pt x="596" y="453"/>
                    <a:pt x="596" y="310"/>
                  </a:cubicBezTo>
                  <a:cubicBezTo>
                    <a:pt x="596" y="144"/>
                    <a:pt x="477" y="1"/>
                    <a:pt x="3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06"/>
            <p:cNvSpPr/>
            <p:nvPr/>
          </p:nvSpPr>
          <p:spPr>
            <a:xfrm>
              <a:off x="6410337" y="4340596"/>
              <a:ext cx="17800" cy="17800"/>
            </a:xfrm>
            <a:custGeom>
              <a:avLst/>
              <a:gdLst/>
              <a:ahLst/>
              <a:cxnLst/>
              <a:rect l="l" t="t" r="r" b="b"/>
              <a:pathLst>
                <a:path w="597" h="597" extrusionOk="0">
                  <a:moveTo>
                    <a:pt x="287" y="1"/>
                  </a:moveTo>
                  <a:cubicBezTo>
                    <a:pt x="120" y="1"/>
                    <a:pt x="1" y="120"/>
                    <a:pt x="1" y="310"/>
                  </a:cubicBezTo>
                  <a:cubicBezTo>
                    <a:pt x="1" y="453"/>
                    <a:pt x="120" y="596"/>
                    <a:pt x="287" y="596"/>
                  </a:cubicBezTo>
                  <a:cubicBezTo>
                    <a:pt x="477" y="596"/>
                    <a:pt x="596" y="477"/>
                    <a:pt x="596" y="310"/>
                  </a:cubicBezTo>
                  <a:cubicBezTo>
                    <a:pt x="596" y="120"/>
                    <a:pt x="477"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106"/>
          <p:cNvGrpSpPr/>
          <p:nvPr/>
        </p:nvGrpSpPr>
        <p:grpSpPr>
          <a:xfrm>
            <a:off x="6999413" y="4148198"/>
            <a:ext cx="354321" cy="354321"/>
            <a:chOff x="6732701" y="4148198"/>
            <a:chExt cx="354321" cy="354321"/>
          </a:xfrm>
        </p:grpSpPr>
        <p:sp>
          <p:nvSpPr>
            <p:cNvPr id="12281" name="Google Shape;12281;p106"/>
            <p:cNvSpPr/>
            <p:nvPr/>
          </p:nvSpPr>
          <p:spPr>
            <a:xfrm>
              <a:off x="6780286" y="4184036"/>
              <a:ext cx="277637" cy="225461"/>
            </a:xfrm>
            <a:custGeom>
              <a:avLst/>
              <a:gdLst/>
              <a:ahLst/>
              <a:cxnLst/>
              <a:rect l="l" t="t" r="r" b="b"/>
              <a:pathLst>
                <a:path w="9312" h="7562" extrusionOk="0">
                  <a:moveTo>
                    <a:pt x="8570" y="1"/>
                  </a:moveTo>
                  <a:cubicBezTo>
                    <a:pt x="8550" y="1"/>
                    <a:pt x="8526" y="13"/>
                    <a:pt x="8502" y="36"/>
                  </a:cubicBezTo>
                  <a:lnTo>
                    <a:pt x="7549" y="1942"/>
                  </a:lnTo>
                  <a:cubicBezTo>
                    <a:pt x="7537" y="1977"/>
                    <a:pt x="7514" y="1995"/>
                    <a:pt x="7490" y="1995"/>
                  </a:cubicBezTo>
                  <a:cubicBezTo>
                    <a:pt x="7466" y="1995"/>
                    <a:pt x="7442" y="1977"/>
                    <a:pt x="7430" y="1942"/>
                  </a:cubicBezTo>
                  <a:lnTo>
                    <a:pt x="6906" y="1037"/>
                  </a:lnTo>
                  <a:cubicBezTo>
                    <a:pt x="6883" y="1001"/>
                    <a:pt x="6859" y="983"/>
                    <a:pt x="6838" y="983"/>
                  </a:cubicBezTo>
                  <a:cubicBezTo>
                    <a:pt x="6817" y="983"/>
                    <a:pt x="6799" y="1001"/>
                    <a:pt x="6787" y="1037"/>
                  </a:cubicBezTo>
                  <a:lnTo>
                    <a:pt x="5573" y="3466"/>
                  </a:lnTo>
                  <a:cubicBezTo>
                    <a:pt x="5525" y="3513"/>
                    <a:pt x="5501" y="3513"/>
                    <a:pt x="5477" y="3513"/>
                  </a:cubicBezTo>
                  <a:lnTo>
                    <a:pt x="4739" y="3204"/>
                  </a:lnTo>
                  <a:cubicBezTo>
                    <a:pt x="4725" y="3197"/>
                    <a:pt x="4713" y="3194"/>
                    <a:pt x="4703" y="3194"/>
                  </a:cubicBezTo>
                  <a:cubicBezTo>
                    <a:pt x="4678" y="3194"/>
                    <a:pt x="4661" y="3211"/>
                    <a:pt x="4644" y="3227"/>
                  </a:cubicBezTo>
                  <a:lnTo>
                    <a:pt x="3715" y="5180"/>
                  </a:lnTo>
                  <a:cubicBezTo>
                    <a:pt x="3715" y="5197"/>
                    <a:pt x="3691" y="5214"/>
                    <a:pt x="3661" y="5214"/>
                  </a:cubicBezTo>
                  <a:cubicBezTo>
                    <a:pt x="3648" y="5214"/>
                    <a:pt x="3634" y="5211"/>
                    <a:pt x="3620" y="5204"/>
                  </a:cubicBezTo>
                  <a:lnTo>
                    <a:pt x="2667" y="4728"/>
                  </a:lnTo>
                  <a:cubicBezTo>
                    <a:pt x="2644" y="4728"/>
                    <a:pt x="2620" y="4728"/>
                    <a:pt x="2596" y="4752"/>
                  </a:cubicBezTo>
                  <a:lnTo>
                    <a:pt x="1881" y="5776"/>
                  </a:lnTo>
                  <a:lnTo>
                    <a:pt x="596" y="4609"/>
                  </a:lnTo>
                  <a:cubicBezTo>
                    <a:pt x="589" y="4602"/>
                    <a:pt x="577" y="4599"/>
                    <a:pt x="565" y="4599"/>
                  </a:cubicBezTo>
                  <a:cubicBezTo>
                    <a:pt x="534" y="4599"/>
                    <a:pt x="493" y="4616"/>
                    <a:pt x="476" y="4633"/>
                  </a:cubicBezTo>
                  <a:lnTo>
                    <a:pt x="0" y="5657"/>
                  </a:lnTo>
                  <a:lnTo>
                    <a:pt x="0" y="5680"/>
                  </a:lnTo>
                  <a:lnTo>
                    <a:pt x="0" y="7562"/>
                  </a:lnTo>
                  <a:lnTo>
                    <a:pt x="9312" y="7562"/>
                  </a:lnTo>
                  <a:lnTo>
                    <a:pt x="9312" y="1441"/>
                  </a:lnTo>
                  <a:cubicBezTo>
                    <a:pt x="9312" y="1418"/>
                    <a:pt x="9312" y="1418"/>
                    <a:pt x="9288" y="1418"/>
                  </a:cubicBezTo>
                  <a:lnTo>
                    <a:pt x="8621" y="36"/>
                  </a:lnTo>
                  <a:cubicBezTo>
                    <a:pt x="8609" y="13"/>
                    <a:pt x="8591" y="1"/>
                    <a:pt x="8570" y="1"/>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06"/>
            <p:cNvSpPr/>
            <p:nvPr/>
          </p:nvSpPr>
          <p:spPr>
            <a:xfrm>
              <a:off x="6780286" y="4212629"/>
              <a:ext cx="277637" cy="196868"/>
            </a:xfrm>
            <a:custGeom>
              <a:avLst/>
              <a:gdLst/>
              <a:ahLst/>
              <a:cxnLst/>
              <a:rect l="l" t="t" r="r" b="b"/>
              <a:pathLst>
                <a:path w="9312" h="6603" extrusionOk="0">
                  <a:moveTo>
                    <a:pt x="8481" y="0"/>
                  </a:moveTo>
                  <a:cubicBezTo>
                    <a:pt x="8460" y="0"/>
                    <a:pt x="8442" y="18"/>
                    <a:pt x="8430" y="54"/>
                  </a:cubicBezTo>
                  <a:lnTo>
                    <a:pt x="7406" y="1983"/>
                  </a:lnTo>
                  <a:cubicBezTo>
                    <a:pt x="7395" y="2007"/>
                    <a:pt x="7371" y="2018"/>
                    <a:pt x="7347" y="2018"/>
                  </a:cubicBezTo>
                  <a:cubicBezTo>
                    <a:pt x="7323" y="2018"/>
                    <a:pt x="7299" y="2007"/>
                    <a:pt x="7287" y="1983"/>
                  </a:cubicBezTo>
                  <a:lnTo>
                    <a:pt x="6763" y="1173"/>
                  </a:lnTo>
                  <a:cubicBezTo>
                    <a:pt x="6740" y="1137"/>
                    <a:pt x="6716" y="1119"/>
                    <a:pt x="6695" y="1119"/>
                  </a:cubicBezTo>
                  <a:cubicBezTo>
                    <a:pt x="6674" y="1119"/>
                    <a:pt x="6656" y="1137"/>
                    <a:pt x="6644" y="1173"/>
                  </a:cubicBezTo>
                  <a:lnTo>
                    <a:pt x="5335" y="3840"/>
                  </a:lnTo>
                  <a:cubicBezTo>
                    <a:pt x="5287" y="3888"/>
                    <a:pt x="5263" y="3888"/>
                    <a:pt x="5239" y="3888"/>
                  </a:cubicBezTo>
                  <a:lnTo>
                    <a:pt x="4501" y="3578"/>
                  </a:lnTo>
                  <a:cubicBezTo>
                    <a:pt x="4488" y="3572"/>
                    <a:pt x="4477" y="3569"/>
                    <a:pt x="4467" y="3569"/>
                  </a:cubicBezTo>
                  <a:cubicBezTo>
                    <a:pt x="4441" y="3569"/>
                    <a:pt x="4423" y="3591"/>
                    <a:pt x="4406" y="3626"/>
                  </a:cubicBezTo>
                  <a:lnTo>
                    <a:pt x="3429" y="5460"/>
                  </a:lnTo>
                  <a:cubicBezTo>
                    <a:pt x="3429" y="5476"/>
                    <a:pt x="3395" y="5504"/>
                    <a:pt x="3367" y="5504"/>
                  </a:cubicBezTo>
                  <a:cubicBezTo>
                    <a:pt x="3354" y="5504"/>
                    <a:pt x="3342" y="5498"/>
                    <a:pt x="3334" y="5483"/>
                  </a:cubicBezTo>
                  <a:lnTo>
                    <a:pt x="2429" y="5055"/>
                  </a:lnTo>
                  <a:cubicBezTo>
                    <a:pt x="2429" y="5007"/>
                    <a:pt x="2405" y="5007"/>
                    <a:pt x="2382" y="5007"/>
                  </a:cubicBezTo>
                  <a:lnTo>
                    <a:pt x="2358" y="5055"/>
                  </a:lnTo>
                  <a:lnTo>
                    <a:pt x="1786" y="5769"/>
                  </a:lnTo>
                  <a:cubicBezTo>
                    <a:pt x="1786" y="5781"/>
                    <a:pt x="1768" y="5787"/>
                    <a:pt x="1748" y="5787"/>
                  </a:cubicBezTo>
                  <a:cubicBezTo>
                    <a:pt x="1727" y="5787"/>
                    <a:pt x="1703" y="5781"/>
                    <a:pt x="1691" y="5769"/>
                  </a:cubicBezTo>
                  <a:lnTo>
                    <a:pt x="572" y="4817"/>
                  </a:lnTo>
                  <a:cubicBezTo>
                    <a:pt x="557" y="4802"/>
                    <a:pt x="542" y="4796"/>
                    <a:pt x="528" y="4796"/>
                  </a:cubicBezTo>
                  <a:cubicBezTo>
                    <a:pt x="497" y="4796"/>
                    <a:pt x="469" y="4824"/>
                    <a:pt x="453" y="4840"/>
                  </a:cubicBezTo>
                  <a:lnTo>
                    <a:pt x="0" y="5602"/>
                  </a:lnTo>
                  <a:lnTo>
                    <a:pt x="0" y="6603"/>
                  </a:lnTo>
                  <a:lnTo>
                    <a:pt x="9312" y="6603"/>
                  </a:lnTo>
                  <a:lnTo>
                    <a:pt x="9312" y="1387"/>
                  </a:lnTo>
                  <a:lnTo>
                    <a:pt x="8550" y="54"/>
                  </a:lnTo>
                  <a:cubicBezTo>
                    <a:pt x="8526" y="18"/>
                    <a:pt x="8502" y="0"/>
                    <a:pt x="8481" y="0"/>
                  </a:cubicBezTo>
                  <a:close/>
                </a:path>
              </a:pathLst>
            </a:custGeom>
            <a:solidFill>
              <a:srgbClr val="DADF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06"/>
            <p:cNvSpPr/>
            <p:nvPr/>
          </p:nvSpPr>
          <p:spPr>
            <a:xfrm>
              <a:off x="6780286" y="4238896"/>
              <a:ext cx="277637" cy="233094"/>
            </a:xfrm>
            <a:custGeom>
              <a:avLst/>
              <a:gdLst/>
              <a:ahLst/>
              <a:cxnLst/>
              <a:rect l="l" t="t" r="r" b="b"/>
              <a:pathLst>
                <a:path w="9312" h="7818" extrusionOk="0">
                  <a:moveTo>
                    <a:pt x="8538" y="0"/>
                  </a:moveTo>
                  <a:cubicBezTo>
                    <a:pt x="8514" y="0"/>
                    <a:pt x="8490" y="18"/>
                    <a:pt x="8478" y="54"/>
                  </a:cubicBezTo>
                  <a:lnTo>
                    <a:pt x="7526" y="1959"/>
                  </a:lnTo>
                  <a:cubicBezTo>
                    <a:pt x="7514" y="1995"/>
                    <a:pt x="7490" y="2013"/>
                    <a:pt x="7466" y="2013"/>
                  </a:cubicBezTo>
                  <a:cubicBezTo>
                    <a:pt x="7442" y="2013"/>
                    <a:pt x="7418" y="1995"/>
                    <a:pt x="7406" y="1959"/>
                  </a:cubicBezTo>
                  <a:lnTo>
                    <a:pt x="6859" y="1030"/>
                  </a:lnTo>
                  <a:cubicBezTo>
                    <a:pt x="6847" y="1006"/>
                    <a:pt x="6829" y="995"/>
                    <a:pt x="6808" y="995"/>
                  </a:cubicBezTo>
                  <a:cubicBezTo>
                    <a:pt x="6787" y="995"/>
                    <a:pt x="6763" y="1006"/>
                    <a:pt x="6740" y="1030"/>
                  </a:cubicBezTo>
                  <a:lnTo>
                    <a:pt x="5525" y="3483"/>
                  </a:lnTo>
                  <a:cubicBezTo>
                    <a:pt x="5501" y="3507"/>
                    <a:pt x="5477" y="3507"/>
                    <a:pt x="5454" y="3507"/>
                  </a:cubicBezTo>
                  <a:lnTo>
                    <a:pt x="4692" y="3221"/>
                  </a:lnTo>
                  <a:cubicBezTo>
                    <a:pt x="4684" y="3206"/>
                    <a:pt x="4677" y="3201"/>
                    <a:pt x="4669" y="3201"/>
                  </a:cubicBezTo>
                  <a:cubicBezTo>
                    <a:pt x="4653" y="3201"/>
                    <a:pt x="4637" y="3229"/>
                    <a:pt x="4620" y="3245"/>
                  </a:cubicBezTo>
                  <a:lnTo>
                    <a:pt x="3691" y="5174"/>
                  </a:lnTo>
                  <a:cubicBezTo>
                    <a:pt x="3691" y="5190"/>
                    <a:pt x="3657" y="5218"/>
                    <a:pt x="3628" y="5218"/>
                  </a:cubicBezTo>
                  <a:cubicBezTo>
                    <a:pt x="3615" y="5218"/>
                    <a:pt x="3604" y="5213"/>
                    <a:pt x="3596" y="5198"/>
                  </a:cubicBezTo>
                  <a:lnTo>
                    <a:pt x="2644" y="4721"/>
                  </a:lnTo>
                  <a:cubicBezTo>
                    <a:pt x="2620" y="4721"/>
                    <a:pt x="2596" y="4721"/>
                    <a:pt x="2548" y="4769"/>
                  </a:cubicBezTo>
                  <a:lnTo>
                    <a:pt x="1905" y="5722"/>
                  </a:lnTo>
                  <a:cubicBezTo>
                    <a:pt x="1905" y="5734"/>
                    <a:pt x="1887" y="5740"/>
                    <a:pt x="1867" y="5740"/>
                  </a:cubicBezTo>
                  <a:cubicBezTo>
                    <a:pt x="1846" y="5740"/>
                    <a:pt x="1822" y="5734"/>
                    <a:pt x="1810" y="5722"/>
                  </a:cubicBezTo>
                  <a:lnTo>
                    <a:pt x="596" y="4602"/>
                  </a:lnTo>
                  <a:cubicBezTo>
                    <a:pt x="589" y="4596"/>
                    <a:pt x="579" y="4593"/>
                    <a:pt x="568" y="4593"/>
                  </a:cubicBezTo>
                  <a:cubicBezTo>
                    <a:pt x="537" y="4593"/>
                    <a:pt x="494" y="4615"/>
                    <a:pt x="476" y="4650"/>
                  </a:cubicBezTo>
                  <a:lnTo>
                    <a:pt x="0" y="5650"/>
                  </a:lnTo>
                  <a:lnTo>
                    <a:pt x="0" y="7817"/>
                  </a:lnTo>
                  <a:lnTo>
                    <a:pt x="9312" y="7817"/>
                  </a:lnTo>
                  <a:lnTo>
                    <a:pt x="9312" y="1459"/>
                  </a:lnTo>
                  <a:lnTo>
                    <a:pt x="8597" y="54"/>
                  </a:lnTo>
                  <a:cubicBezTo>
                    <a:pt x="8585" y="18"/>
                    <a:pt x="8561" y="0"/>
                    <a:pt x="85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06"/>
            <p:cNvSpPr/>
            <p:nvPr/>
          </p:nvSpPr>
          <p:spPr>
            <a:xfrm>
              <a:off x="7028081" y="4240119"/>
              <a:ext cx="29129" cy="231871"/>
            </a:xfrm>
            <a:custGeom>
              <a:avLst/>
              <a:gdLst/>
              <a:ahLst/>
              <a:cxnLst/>
              <a:rect l="l" t="t" r="r" b="b"/>
              <a:pathLst>
                <a:path w="977" h="7777" extrusionOk="0">
                  <a:moveTo>
                    <a:pt x="227" y="1"/>
                  </a:moveTo>
                  <a:cubicBezTo>
                    <a:pt x="203" y="1"/>
                    <a:pt x="179" y="13"/>
                    <a:pt x="167" y="37"/>
                  </a:cubicBezTo>
                  <a:lnTo>
                    <a:pt x="0" y="394"/>
                  </a:lnTo>
                  <a:lnTo>
                    <a:pt x="477" y="1394"/>
                  </a:lnTo>
                  <a:cubicBezTo>
                    <a:pt x="501" y="1394"/>
                    <a:pt x="501" y="1418"/>
                    <a:pt x="501" y="1442"/>
                  </a:cubicBezTo>
                  <a:lnTo>
                    <a:pt x="501" y="7776"/>
                  </a:lnTo>
                  <a:lnTo>
                    <a:pt x="977" y="7776"/>
                  </a:lnTo>
                  <a:lnTo>
                    <a:pt x="977" y="1418"/>
                  </a:lnTo>
                  <a:lnTo>
                    <a:pt x="286" y="37"/>
                  </a:lnTo>
                  <a:cubicBezTo>
                    <a:pt x="274" y="13"/>
                    <a:pt x="250" y="1"/>
                    <a:pt x="22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06"/>
            <p:cNvSpPr/>
            <p:nvPr/>
          </p:nvSpPr>
          <p:spPr>
            <a:xfrm>
              <a:off x="6736248" y="4471963"/>
              <a:ext cx="343678" cy="24180"/>
            </a:xfrm>
            <a:custGeom>
              <a:avLst/>
              <a:gdLst/>
              <a:ahLst/>
              <a:cxnLst/>
              <a:rect l="l" t="t" r="r" b="b"/>
              <a:pathLst>
                <a:path w="11527" h="811" extrusionOk="0">
                  <a:moveTo>
                    <a:pt x="144" y="0"/>
                  </a:moveTo>
                  <a:cubicBezTo>
                    <a:pt x="72" y="0"/>
                    <a:pt x="1" y="72"/>
                    <a:pt x="1" y="119"/>
                  </a:cubicBezTo>
                  <a:lnTo>
                    <a:pt x="1" y="691"/>
                  </a:lnTo>
                  <a:cubicBezTo>
                    <a:pt x="1" y="762"/>
                    <a:pt x="72" y="810"/>
                    <a:pt x="144" y="810"/>
                  </a:cubicBezTo>
                  <a:lnTo>
                    <a:pt x="11408" y="810"/>
                  </a:lnTo>
                  <a:cubicBezTo>
                    <a:pt x="11479" y="810"/>
                    <a:pt x="11527" y="762"/>
                    <a:pt x="11527" y="691"/>
                  </a:cubicBezTo>
                  <a:lnTo>
                    <a:pt x="11527" y="119"/>
                  </a:lnTo>
                  <a:cubicBezTo>
                    <a:pt x="11527" y="72"/>
                    <a:pt x="11479" y="0"/>
                    <a:pt x="11408" y="0"/>
                  </a:cubicBezTo>
                  <a:close/>
                </a:path>
              </a:pathLst>
            </a:custGeom>
            <a:solidFill>
              <a:srgbClr val="93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06"/>
            <p:cNvSpPr/>
            <p:nvPr/>
          </p:nvSpPr>
          <p:spPr>
            <a:xfrm>
              <a:off x="7062160" y="4471963"/>
              <a:ext cx="17770" cy="24180"/>
            </a:xfrm>
            <a:custGeom>
              <a:avLst/>
              <a:gdLst/>
              <a:ahLst/>
              <a:cxnLst/>
              <a:rect l="l" t="t" r="r" b="b"/>
              <a:pathLst>
                <a:path w="596" h="811" extrusionOk="0">
                  <a:moveTo>
                    <a:pt x="0" y="0"/>
                  </a:moveTo>
                  <a:cubicBezTo>
                    <a:pt x="72" y="0"/>
                    <a:pt x="120" y="72"/>
                    <a:pt x="120" y="119"/>
                  </a:cubicBezTo>
                  <a:lnTo>
                    <a:pt x="120" y="691"/>
                  </a:lnTo>
                  <a:cubicBezTo>
                    <a:pt x="120" y="739"/>
                    <a:pt x="72" y="810"/>
                    <a:pt x="0" y="810"/>
                  </a:cubicBezTo>
                  <a:lnTo>
                    <a:pt x="477" y="810"/>
                  </a:lnTo>
                  <a:cubicBezTo>
                    <a:pt x="548" y="810"/>
                    <a:pt x="596" y="762"/>
                    <a:pt x="596" y="691"/>
                  </a:cubicBezTo>
                  <a:lnTo>
                    <a:pt x="596" y="119"/>
                  </a:lnTo>
                  <a:cubicBezTo>
                    <a:pt x="596" y="72"/>
                    <a:pt x="548" y="0"/>
                    <a:pt x="47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06"/>
            <p:cNvSpPr/>
            <p:nvPr/>
          </p:nvSpPr>
          <p:spPr>
            <a:xfrm>
              <a:off x="6884640" y="4175867"/>
              <a:ext cx="17800" cy="10674"/>
            </a:xfrm>
            <a:custGeom>
              <a:avLst/>
              <a:gdLst/>
              <a:ahLst/>
              <a:cxnLst/>
              <a:rect l="l" t="t" r="r" b="b"/>
              <a:pathLst>
                <a:path w="597" h="358" extrusionOk="0">
                  <a:moveTo>
                    <a:pt x="191" y="1"/>
                  </a:moveTo>
                  <a:cubicBezTo>
                    <a:pt x="96" y="1"/>
                    <a:pt x="1" y="48"/>
                    <a:pt x="1" y="144"/>
                  </a:cubicBezTo>
                  <a:cubicBezTo>
                    <a:pt x="1" y="263"/>
                    <a:pt x="72" y="358"/>
                    <a:pt x="191" y="358"/>
                  </a:cubicBezTo>
                  <a:lnTo>
                    <a:pt x="430" y="358"/>
                  </a:lnTo>
                  <a:cubicBezTo>
                    <a:pt x="525" y="358"/>
                    <a:pt x="596" y="287"/>
                    <a:pt x="596" y="215"/>
                  </a:cubicBezTo>
                  <a:cubicBezTo>
                    <a:pt x="596" y="96"/>
                    <a:pt x="549" y="1"/>
                    <a:pt x="4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06"/>
            <p:cNvSpPr/>
            <p:nvPr/>
          </p:nvSpPr>
          <p:spPr>
            <a:xfrm>
              <a:off x="6856255" y="4175867"/>
              <a:ext cx="19201" cy="10674"/>
            </a:xfrm>
            <a:custGeom>
              <a:avLst/>
              <a:gdLst/>
              <a:ahLst/>
              <a:cxnLst/>
              <a:rect l="l" t="t" r="r" b="b"/>
              <a:pathLst>
                <a:path w="644" h="358" extrusionOk="0">
                  <a:moveTo>
                    <a:pt x="215" y="1"/>
                  </a:moveTo>
                  <a:cubicBezTo>
                    <a:pt x="119" y="1"/>
                    <a:pt x="48" y="48"/>
                    <a:pt x="48" y="144"/>
                  </a:cubicBezTo>
                  <a:cubicBezTo>
                    <a:pt x="0" y="263"/>
                    <a:pt x="96" y="358"/>
                    <a:pt x="215" y="358"/>
                  </a:cubicBezTo>
                  <a:lnTo>
                    <a:pt x="453" y="358"/>
                  </a:lnTo>
                  <a:cubicBezTo>
                    <a:pt x="548" y="358"/>
                    <a:pt x="643" y="287"/>
                    <a:pt x="643" y="215"/>
                  </a:cubicBezTo>
                  <a:cubicBezTo>
                    <a:pt x="643" y="96"/>
                    <a:pt x="572" y="1"/>
                    <a:pt x="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06"/>
            <p:cNvSpPr/>
            <p:nvPr/>
          </p:nvSpPr>
          <p:spPr>
            <a:xfrm>
              <a:off x="6994718" y="4175867"/>
              <a:ext cx="17770" cy="10674"/>
            </a:xfrm>
            <a:custGeom>
              <a:avLst/>
              <a:gdLst/>
              <a:ahLst/>
              <a:cxnLst/>
              <a:rect l="l" t="t" r="r" b="b"/>
              <a:pathLst>
                <a:path w="596" h="358" extrusionOk="0">
                  <a:moveTo>
                    <a:pt x="191" y="1"/>
                  </a:moveTo>
                  <a:cubicBezTo>
                    <a:pt x="95" y="1"/>
                    <a:pt x="0" y="48"/>
                    <a:pt x="0" y="144"/>
                  </a:cubicBezTo>
                  <a:cubicBezTo>
                    <a:pt x="0" y="263"/>
                    <a:pt x="95" y="358"/>
                    <a:pt x="191" y="358"/>
                  </a:cubicBezTo>
                  <a:lnTo>
                    <a:pt x="429" y="358"/>
                  </a:lnTo>
                  <a:cubicBezTo>
                    <a:pt x="524" y="358"/>
                    <a:pt x="595" y="287"/>
                    <a:pt x="595" y="215"/>
                  </a:cubicBezTo>
                  <a:cubicBezTo>
                    <a:pt x="595" y="96"/>
                    <a:pt x="548"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06"/>
            <p:cNvSpPr/>
            <p:nvPr/>
          </p:nvSpPr>
          <p:spPr>
            <a:xfrm>
              <a:off x="6940037" y="4175867"/>
              <a:ext cx="17770" cy="10674"/>
            </a:xfrm>
            <a:custGeom>
              <a:avLst/>
              <a:gdLst/>
              <a:ahLst/>
              <a:cxnLst/>
              <a:rect l="l" t="t" r="r" b="b"/>
              <a:pathLst>
                <a:path w="596" h="358" extrusionOk="0">
                  <a:moveTo>
                    <a:pt x="167" y="1"/>
                  </a:moveTo>
                  <a:cubicBezTo>
                    <a:pt x="96" y="1"/>
                    <a:pt x="0" y="48"/>
                    <a:pt x="0" y="144"/>
                  </a:cubicBezTo>
                  <a:cubicBezTo>
                    <a:pt x="0"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06"/>
            <p:cNvSpPr/>
            <p:nvPr/>
          </p:nvSpPr>
          <p:spPr>
            <a:xfrm>
              <a:off x="6967735" y="4175867"/>
              <a:ext cx="17054" cy="10674"/>
            </a:xfrm>
            <a:custGeom>
              <a:avLst/>
              <a:gdLst/>
              <a:ahLst/>
              <a:cxnLst/>
              <a:rect l="l" t="t" r="r" b="b"/>
              <a:pathLst>
                <a:path w="572" h="358" extrusionOk="0">
                  <a:moveTo>
                    <a:pt x="167" y="1"/>
                  </a:moveTo>
                  <a:cubicBezTo>
                    <a:pt x="72" y="1"/>
                    <a:pt x="0" y="48"/>
                    <a:pt x="0" y="144"/>
                  </a:cubicBezTo>
                  <a:cubicBezTo>
                    <a:pt x="0" y="263"/>
                    <a:pt x="72" y="358"/>
                    <a:pt x="167" y="358"/>
                  </a:cubicBezTo>
                  <a:lnTo>
                    <a:pt x="405" y="358"/>
                  </a:lnTo>
                  <a:cubicBezTo>
                    <a:pt x="500" y="358"/>
                    <a:pt x="572" y="287"/>
                    <a:pt x="572" y="215"/>
                  </a:cubicBezTo>
                  <a:cubicBezTo>
                    <a:pt x="572" y="96"/>
                    <a:pt x="524" y="1"/>
                    <a:pt x="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06"/>
            <p:cNvSpPr/>
            <p:nvPr/>
          </p:nvSpPr>
          <p:spPr>
            <a:xfrm>
              <a:off x="6912338" y="4175867"/>
              <a:ext cx="17770" cy="10674"/>
            </a:xfrm>
            <a:custGeom>
              <a:avLst/>
              <a:gdLst/>
              <a:ahLst/>
              <a:cxnLst/>
              <a:rect l="l" t="t" r="r" b="b"/>
              <a:pathLst>
                <a:path w="596" h="358" extrusionOk="0">
                  <a:moveTo>
                    <a:pt x="191" y="1"/>
                  </a:moveTo>
                  <a:cubicBezTo>
                    <a:pt x="96" y="1"/>
                    <a:pt x="1" y="48"/>
                    <a:pt x="1" y="144"/>
                  </a:cubicBezTo>
                  <a:cubicBezTo>
                    <a:pt x="1" y="263"/>
                    <a:pt x="72" y="358"/>
                    <a:pt x="191" y="358"/>
                  </a:cubicBezTo>
                  <a:lnTo>
                    <a:pt x="429" y="358"/>
                  </a:lnTo>
                  <a:cubicBezTo>
                    <a:pt x="501" y="358"/>
                    <a:pt x="596" y="287"/>
                    <a:pt x="596" y="215"/>
                  </a:cubicBezTo>
                  <a:cubicBezTo>
                    <a:pt x="596" y="96"/>
                    <a:pt x="525"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06"/>
            <p:cNvSpPr/>
            <p:nvPr/>
          </p:nvSpPr>
          <p:spPr>
            <a:xfrm>
              <a:off x="6774591" y="4175867"/>
              <a:ext cx="17084" cy="10674"/>
            </a:xfrm>
            <a:custGeom>
              <a:avLst/>
              <a:gdLst/>
              <a:ahLst/>
              <a:cxnLst/>
              <a:rect l="l" t="t" r="r" b="b"/>
              <a:pathLst>
                <a:path w="573" h="358" extrusionOk="0">
                  <a:moveTo>
                    <a:pt x="191" y="1"/>
                  </a:moveTo>
                  <a:cubicBezTo>
                    <a:pt x="96" y="1"/>
                    <a:pt x="1" y="48"/>
                    <a:pt x="1" y="144"/>
                  </a:cubicBezTo>
                  <a:cubicBezTo>
                    <a:pt x="1" y="263"/>
                    <a:pt x="96" y="358"/>
                    <a:pt x="191" y="358"/>
                  </a:cubicBezTo>
                  <a:lnTo>
                    <a:pt x="405" y="358"/>
                  </a:lnTo>
                  <a:cubicBezTo>
                    <a:pt x="477" y="358"/>
                    <a:pt x="572" y="287"/>
                    <a:pt x="572" y="215"/>
                  </a:cubicBezTo>
                  <a:cubicBezTo>
                    <a:pt x="572" y="96"/>
                    <a:pt x="501" y="1"/>
                    <a:pt x="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06"/>
            <p:cNvSpPr/>
            <p:nvPr/>
          </p:nvSpPr>
          <p:spPr>
            <a:xfrm>
              <a:off x="6801574" y="4175867"/>
              <a:ext cx="17770" cy="10674"/>
            </a:xfrm>
            <a:custGeom>
              <a:avLst/>
              <a:gdLst/>
              <a:ahLst/>
              <a:cxnLst/>
              <a:rect l="l" t="t" r="r" b="b"/>
              <a:pathLst>
                <a:path w="596" h="358" extrusionOk="0">
                  <a:moveTo>
                    <a:pt x="167" y="1"/>
                  </a:moveTo>
                  <a:cubicBezTo>
                    <a:pt x="96" y="1"/>
                    <a:pt x="1" y="48"/>
                    <a:pt x="1" y="144"/>
                  </a:cubicBezTo>
                  <a:cubicBezTo>
                    <a:pt x="1" y="263"/>
                    <a:pt x="96" y="358"/>
                    <a:pt x="167" y="358"/>
                  </a:cubicBezTo>
                  <a:lnTo>
                    <a:pt x="405" y="358"/>
                  </a:lnTo>
                  <a:cubicBezTo>
                    <a:pt x="501" y="358"/>
                    <a:pt x="596" y="287"/>
                    <a:pt x="596" y="215"/>
                  </a:cubicBezTo>
                  <a:cubicBezTo>
                    <a:pt x="596" y="96"/>
                    <a:pt x="524" y="1"/>
                    <a:pt x="4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06"/>
            <p:cNvSpPr/>
            <p:nvPr/>
          </p:nvSpPr>
          <p:spPr>
            <a:xfrm>
              <a:off x="6829273" y="4175867"/>
              <a:ext cx="18485" cy="10674"/>
            </a:xfrm>
            <a:custGeom>
              <a:avLst/>
              <a:gdLst/>
              <a:ahLst/>
              <a:cxnLst/>
              <a:rect l="l" t="t" r="r" b="b"/>
              <a:pathLst>
                <a:path w="620" h="358" extrusionOk="0">
                  <a:moveTo>
                    <a:pt x="191" y="1"/>
                  </a:moveTo>
                  <a:cubicBezTo>
                    <a:pt x="119" y="1"/>
                    <a:pt x="24" y="48"/>
                    <a:pt x="24" y="144"/>
                  </a:cubicBezTo>
                  <a:cubicBezTo>
                    <a:pt x="0" y="263"/>
                    <a:pt x="72" y="358"/>
                    <a:pt x="191" y="358"/>
                  </a:cubicBezTo>
                  <a:lnTo>
                    <a:pt x="429" y="358"/>
                  </a:lnTo>
                  <a:cubicBezTo>
                    <a:pt x="524" y="358"/>
                    <a:pt x="620" y="287"/>
                    <a:pt x="620" y="215"/>
                  </a:cubicBezTo>
                  <a:cubicBezTo>
                    <a:pt x="620" y="96"/>
                    <a:pt x="548"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06"/>
            <p:cNvSpPr/>
            <p:nvPr/>
          </p:nvSpPr>
          <p:spPr>
            <a:xfrm>
              <a:off x="6912338" y="4247602"/>
              <a:ext cx="17770" cy="10674"/>
            </a:xfrm>
            <a:custGeom>
              <a:avLst/>
              <a:gdLst/>
              <a:ahLst/>
              <a:cxnLst/>
              <a:rect l="l" t="t" r="r" b="b"/>
              <a:pathLst>
                <a:path w="596" h="358" extrusionOk="0">
                  <a:moveTo>
                    <a:pt x="191" y="0"/>
                  </a:moveTo>
                  <a:cubicBezTo>
                    <a:pt x="96" y="0"/>
                    <a:pt x="1" y="95"/>
                    <a:pt x="1" y="214"/>
                  </a:cubicBezTo>
                  <a:cubicBezTo>
                    <a:pt x="24" y="310"/>
                    <a:pt x="120" y="357"/>
                    <a:pt x="215" y="357"/>
                  </a:cubicBezTo>
                  <a:lnTo>
                    <a:pt x="429" y="357"/>
                  </a:lnTo>
                  <a:cubicBezTo>
                    <a:pt x="501" y="357"/>
                    <a:pt x="596" y="286"/>
                    <a:pt x="596" y="214"/>
                  </a:cubicBezTo>
                  <a:cubicBezTo>
                    <a:pt x="596" y="95"/>
                    <a:pt x="548" y="0"/>
                    <a:pt x="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06"/>
            <p:cNvSpPr/>
            <p:nvPr/>
          </p:nvSpPr>
          <p:spPr>
            <a:xfrm>
              <a:off x="6773876" y="4247602"/>
              <a:ext cx="17800" cy="10674"/>
            </a:xfrm>
            <a:custGeom>
              <a:avLst/>
              <a:gdLst/>
              <a:ahLst/>
              <a:cxnLst/>
              <a:rect l="l" t="t" r="r" b="b"/>
              <a:pathLst>
                <a:path w="597" h="358" extrusionOk="0">
                  <a:moveTo>
                    <a:pt x="191" y="0"/>
                  </a:moveTo>
                  <a:cubicBezTo>
                    <a:pt x="96" y="0"/>
                    <a:pt x="1" y="95"/>
                    <a:pt x="1" y="214"/>
                  </a:cubicBezTo>
                  <a:cubicBezTo>
                    <a:pt x="72" y="310"/>
                    <a:pt x="120" y="357"/>
                    <a:pt x="215" y="357"/>
                  </a:cubicBezTo>
                  <a:lnTo>
                    <a:pt x="429" y="357"/>
                  </a:lnTo>
                  <a:cubicBezTo>
                    <a:pt x="501" y="357"/>
                    <a:pt x="596" y="286"/>
                    <a:pt x="596" y="214"/>
                  </a:cubicBezTo>
                  <a:cubicBezTo>
                    <a:pt x="596" y="95"/>
                    <a:pt x="525" y="0"/>
                    <a:pt x="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06"/>
            <p:cNvSpPr/>
            <p:nvPr/>
          </p:nvSpPr>
          <p:spPr>
            <a:xfrm>
              <a:off x="6829988" y="4247602"/>
              <a:ext cx="17770" cy="10674"/>
            </a:xfrm>
            <a:custGeom>
              <a:avLst/>
              <a:gdLst/>
              <a:ahLst/>
              <a:cxnLst/>
              <a:rect l="l" t="t" r="r" b="b"/>
              <a:pathLst>
                <a:path w="596" h="358" extrusionOk="0">
                  <a:moveTo>
                    <a:pt x="167" y="0"/>
                  </a:moveTo>
                  <a:cubicBezTo>
                    <a:pt x="95" y="0"/>
                    <a:pt x="0" y="95"/>
                    <a:pt x="0" y="214"/>
                  </a:cubicBezTo>
                  <a:cubicBezTo>
                    <a:pt x="24" y="310"/>
                    <a:pt x="119" y="357"/>
                    <a:pt x="214" y="357"/>
                  </a:cubicBezTo>
                  <a:lnTo>
                    <a:pt x="405" y="357"/>
                  </a:lnTo>
                  <a:cubicBezTo>
                    <a:pt x="500" y="357"/>
                    <a:pt x="596" y="286"/>
                    <a:pt x="596" y="214"/>
                  </a:cubicBezTo>
                  <a:cubicBezTo>
                    <a:pt x="596" y="95"/>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06"/>
            <p:cNvSpPr/>
            <p:nvPr/>
          </p:nvSpPr>
          <p:spPr>
            <a:xfrm>
              <a:off x="6857657" y="4247602"/>
              <a:ext cx="17800" cy="10674"/>
            </a:xfrm>
            <a:custGeom>
              <a:avLst/>
              <a:gdLst/>
              <a:ahLst/>
              <a:cxnLst/>
              <a:rect l="l" t="t" r="r" b="b"/>
              <a:pathLst>
                <a:path w="597" h="358" extrusionOk="0">
                  <a:moveTo>
                    <a:pt x="168" y="0"/>
                  </a:moveTo>
                  <a:cubicBezTo>
                    <a:pt x="72" y="0"/>
                    <a:pt x="1" y="95"/>
                    <a:pt x="1" y="214"/>
                  </a:cubicBezTo>
                  <a:cubicBezTo>
                    <a:pt x="25" y="310"/>
                    <a:pt x="120" y="357"/>
                    <a:pt x="191" y="357"/>
                  </a:cubicBezTo>
                  <a:lnTo>
                    <a:pt x="406" y="357"/>
                  </a:lnTo>
                  <a:cubicBezTo>
                    <a:pt x="501" y="357"/>
                    <a:pt x="596" y="286"/>
                    <a:pt x="596" y="214"/>
                  </a:cubicBezTo>
                  <a:cubicBezTo>
                    <a:pt x="596" y="95"/>
                    <a:pt x="525" y="0"/>
                    <a:pt x="4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06"/>
            <p:cNvSpPr/>
            <p:nvPr/>
          </p:nvSpPr>
          <p:spPr>
            <a:xfrm>
              <a:off x="6801574" y="4247602"/>
              <a:ext cx="17770" cy="10674"/>
            </a:xfrm>
            <a:custGeom>
              <a:avLst/>
              <a:gdLst/>
              <a:ahLst/>
              <a:cxnLst/>
              <a:rect l="l" t="t" r="r" b="b"/>
              <a:pathLst>
                <a:path w="596" h="358" extrusionOk="0">
                  <a:moveTo>
                    <a:pt x="167" y="0"/>
                  </a:moveTo>
                  <a:cubicBezTo>
                    <a:pt x="96" y="0"/>
                    <a:pt x="1" y="95"/>
                    <a:pt x="1" y="214"/>
                  </a:cubicBezTo>
                  <a:cubicBezTo>
                    <a:pt x="48" y="310"/>
                    <a:pt x="120" y="357"/>
                    <a:pt x="215" y="357"/>
                  </a:cubicBezTo>
                  <a:lnTo>
                    <a:pt x="405" y="357"/>
                  </a:lnTo>
                  <a:cubicBezTo>
                    <a:pt x="501" y="357"/>
                    <a:pt x="596" y="286"/>
                    <a:pt x="596" y="214"/>
                  </a:cubicBezTo>
                  <a:cubicBezTo>
                    <a:pt x="596" y="95"/>
                    <a:pt x="524" y="0"/>
                    <a:pt x="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06"/>
            <p:cNvSpPr/>
            <p:nvPr/>
          </p:nvSpPr>
          <p:spPr>
            <a:xfrm>
              <a:off x="6884640" y="4247602"/>
              <a:ext cx="17800" cy="10674"/>
            </a:xfrm>
            <a:custGeom>
              <a:avLst/>
              <a:gdLst/>
              <a:ahLst/>
              <a:cxnLst/>
              <a:rect l="l" t="t" r="r" b="b"/>
              <a:pathLst>
                <a:path w="597" h="358" extrusionOk="0">
                  <a:moveTo>
                    <a:pt x="191" y="0"/>
                  </a:moveTo>
                  <a:cubicBezTo>
                    <a:pt x="96" y="0"/>
                    <a:pt x="1" y="95"/>
                    <a:pt x="1" y="214"/>
                  </a:cubicBezTo>
                  <a:cubicBezTo>
                    <a:pt x="49" y="310"/>
                    <a:pt x="120" y="357"/>
                    <a:pt x="215" y="357"/>
                  </a:cubicBezTo>
                  <a:lnTo>
                    <a:pt x="430" y="357"/>
                  </a:lnTo>
                  <a:cubicBezTo>
                    <a:pt x="525" y="357"/>
                    <a:pt x="596" y="286"/>
                    <a:pt x="596" y="214"/>
                  </a:cubicBezTo>
                  <a:cubicBezTo>
                    <a:pt x="596" y="95"/>
                    <a:pt x="549"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06"/>
            <p:cNvSpPr/>
            <p:nvPr/>
          </p:nvSpPr>
          <p:spPr>
            <a:xfrm>
              <a:off x="6732701" y="4148198"/>
              <a:ext cx="354321" cy="354321"/>
            </a:xfrm>
            <a:custGeom>
              <a:avLst/>
              <a:gdLst/>
              <a:ahLst/>
              <a:cxnLst/>
              <a:rect l="l" t="t" r="r" b="b"/>
              <a:pathLst>
                <a:path w="11884" h="11884" extrusionOk="0">
                  <a:moveTo>
                    <a:pt x="10169" y="1524"/>
                  </a:moveTo>
                  <a:lnTo>
                    <a:pt x="10741" y="2691"/>
                  </a:lnTo>
                  <a:lnTo>
                    <a:pt x="10741" y="3715"/>
                  </a:lnTo>
                  <a:lnTo>
                    <a:pt x="10384" y="3001"/>
                  </a:lnTo>
                  <a:cubicBezTo>
                    <a:pt x="10336" y="2929"/>
                    <a:pt x="10265" y="2858"/>
                    <a:pt x="10169" y="2858"/>
                  </a:cubicBezTo>
                  <a:cubicBezTo>
                    <a:pt x="10074" y="2858"/>
                    <a:pt x="9979" y="2929"/>
                    <a:pt x="9955" y="2977"/>
                  </a:cubicBezTo>
                  <a:lnTo>
                    <a:pt x="9074" y="4715"/>
                  </a:lnTo>
                  <a:lnTo>
                    <a:pt x="8621" y="3953"/>
                  </a:lnTo>
                  <a:cubicBezTo>
                    <a:pt x="8550" y="3882"/>
                    <a:pt x="8502" y="3834"/>
                    <a:pt x="8407" y="3834"/>
                  </a:cubicBezTo>
                  <a:cubicBezTo>
                    <a:pt x="8312" y="3834"/>
                    <a:pt x="8240" y="3906"/>
                    <a:pt x="8193" y="4001"/>
                  </a:cubicBezTo>
                  <a:lnTo>
                    <a:pt x="7050" y="6382"/>
                  </a:lnTo>
                  <a:lnTo>
                    <a:pt x="6383" y="6096"/>
                  </a:lnTo>
                  <a:cubicBezTo>
                    <a:pt x="6352" y="6084"/>
                    <a:pt x="6320" y="6078"/>
                    <a:pt x="6288" y="6078"/>
                  </a:cubicBezTo>
                  <a:cubicBezTo>
                    <a:pt x="6198" y="6078"/>
                    <a:pt x="6115" y="6127"/>
                    <a:pt x="6097" y="6216"/>
                  </a:cubicBezTo>
                  <a:lnTo>
                    <a:pt x="5216" y="8073"/>
                  </a:lnTo>
                  <a:lnTo>
                    <a:pt x="4359" y="7621"/>
                  </a:lnTo>
                  <a:cubicBezTo>
                    <a:pt x="4321" y="7606"/>
                    <a:pt x="4283" y="7598"/>
                    <a:pt x="4248" y="7598"/>
                  </a:cubicBezTo>
                  <a:cubicBezTo>
                    <a:pt x="4171" y="7598"/>
                    <a:pt x="4105" y="7635"/>
                    <a:pt x="4073" y="7716"/>
                  </a:cubicBezTo>
                  <a:lnTo>
                    <a:pt x="3477" y="8549"/>
                  </a:lnTo>
                  <a:lnTo>
                    <a:pt x="2334" y="7502"/>
                  </a:lnTo>
                  <a:cubicBezTo>
                    <a:pt x="2287" y="7430"/>
                    <a:pt x="2192" y="7430"/>
                    <a:pt x="2120" y="7430"/>
                  </a:cubicBezTo>
                  <a:cubicBezTo>
                    <a:pt x="2049" y="7430"/>
                    <a:pt x="1977" y="7502"/>
                    <a:pt x="1953" y="7597"/>
                  </a:cubicBezTo>
                  <a:lnTo>
                    <a:pt x="1810" y="7906"/>
                  </a:lnTo>
                  <a:lnTo>
                    <a:pt x="1763" y="6906"/>
                  </a:lnTo>
                  <a:lnTo>
                    <a:pt x="2192" y="6049"/>
                  </a:lnTo>
                  <a:lnTo>
                    <a:pt x="3382" y="7121"/>
                  </a:lnTo>
                  <a:cubicBezTo>
                    <a:pt x="3406" y="7144"/>
                    <a:pt x="3406" y="7144"/>
                    <a:pt x="3430" y="7144"/>
                  </a:cubicBezTo>
                  <a:cubicBezTo>
                    <a:pt x="3455" y="7151"/>
                    <a:pt x="3479" y="7154"/>
                    <a:pt x="3501" y="7154"/>
                  </a:cubicBezTo>
                  <a:cubicBezTo>
                    <a:pt x="3562" y="7154"/>
                    <a:pt x="3609" y="7132"/>
                    <a:pt x="3644" y="7097"/>
                  </a:cubicBezTo>
                  <a:lnTo>
                    <a:pt x="4311" y="6168"/>
                  </a:lnTo>
                  <a:lnTo>
                    <a:pt x="5168" y="6620"/>
                  </a:lnTo>
                  <a:cubicBezTo>
                    <a:pt x="5192" y="6632"/>
                    <a:pt x="5222" y="6638"/>
                    <a:pt x="5252" y="6638"/>
                  </a:cubicBezTo>
                  <a:cubicBezTo>
                    <a:pt x="5281" y="6638"/>
                    <a:pt x="5311" y="6632"/>
                    <a:pt x="5335" y="6620"/>
                  </a:cubicBezTo>
                  <a:cubicBezTo>
                    <a:pt x="5406" y="6573"/>
                    <a:pt x="5454" y="6549"/>
                    <a:pt x="5502" y="6501"/>
                  </a:cubicBezTo>
                  <a:lnTo>
                    <a:pt x="6359" y="4644"/>
                  </a:lnTo>
                  <a:lnTo>
                    <a:pt x="7002" y="4906"/>
                  </a:lnTo>
                  <a:cubicBezTo>
                    <a:pt x="7035" y="4925"/>
                    <a:pt x="7071" y="4934"/>
                    <a:pt x="7107" y="4934"/>
                  </a:cubicBezTo>
                  <a:cubicBezTo>
                    <a:pt x="7202" y="4934"/>
                    <a:pt x="7294" y="4873"/>
                    <a:pt x="7312" y="4787"/>
                  </a:cubicBezTo>
                  <a:lnTo>
                    <a:pt x="8431" y="2501"/>
                  </a:lnTo>
                  <a:lnTo>
                    <a:pt x="8883" y="3239"/>
                  </a:lnTo>
                  <a:cubicBezTo>
                    <a:pt x="8955" y="3334"/>
                    <a:pt x="9002" y="3358"/>
                    <a:pt x="9098" y="3358"/>
                  </a:cubicBezTo>
                  <a:cubicBezTo>
                    <a:pt x="9193" y="3358"/>
                    <a:pt x="9264" y="3310"/>
                    <a:pt x="9312" y="3239"/>
                  </a:cubicBezTo>
                  <a:lnTo>
                    <a:pt x="10169" y="1524"/>
                  </a:lnTo>
                  <a:close/>
                  <a:moveTo>
                    <a:pt x="10146" y="3334"/>
                  </a:moveTo>
                  <a:lnTo>
                    <a:pt x="10693" y="4501"/>
                  </a:lnTo>
                  <a:lnTo>
                    <a:pt x="10693" y="10669"/>
                  </a:lnTo>
                  <a:lnTo>
                    <a:pt x="1739" y="10669"/>
                  </a:lnTo>
                  <a:lnTo>
                    <a:pt x="1739" y="8716"/>
                  </a:lnTo>
                  <a:lnTo>
                    <a:pt x="1763" y="8716"/>
                  </a:lnTo>
                  <a:lnTo>
                    <a:pt x="2192" y="7859"/>
                  </a:lnTo>
                  <a:lnTo>
                    <a:pt x="3311" y="8883"/>
                  </a:lnTo>
                  <a:cubicBezTo>
                    <a:pt x="3382" y="8930"/>
                    <a:pt x="3430" y="8930"/>
                    <a:pt x="3501" y="8930"/>
                  </a:cubicBezTo>
                  <a:cubicBezTo>
                    <a:pt x="3549" y="8930"/>
                    <a:pt x="3620" y="8883"/>
                    <a:pt x="3668" y="8835"/>
                  </a:cubicBezTo>
                  <a:lnTo>
                    <a:pt x="4263" y="7978"/>
                  </a:lnTo>
                  <a:lnTo>
                    <a:pt x="5145" y="8430"/>
                  </a:lnTo>
                  <a:cubicBezTo>
                    <a:pt x="5168" y="8442"/>
                    <a:pt x="5198" y="8448"/>
                    <a:pt x="5228" y="8448"/>
                  </a:cubicBezTo>
                  <a:cubicBezTo>
                    <a:pt x="5258" y="8448"/>
                    <a:pt x="5287" y="8442"/>
                    <a:pt x="5311" y="8430"/>
                  </a:cubicBezTo>
                  <a:cubicBezTo>
                    <a:pt x="5383" y="8406"/>
                    <a:pt x="5430" y="8359"/>
                    <a:pt x="5454" y="8311"/>
                  </a:cubicBezTo>
                  <a:lnTo>
                    <a:pt x="6335" y="6454"/>
                  </a:lnTo>
                  <a:lnTo>
                    <a:pt x="6978" y="6739"/>
                  </a:lnTo>
                  <a:cubicBezTo>
                    <a:pt x="7009" y="6752"/>
                    <a:pt x="7041" y="6758"/>
                    <a:pt x="7073" y="6758"/>
                  </a:cubicBezTo>
                  <a:cubicBezTo>
                    <a:pt x="7165" y="6758"/>
                    <a:pt x="7252" y="6709"/>
                    <a:pt x="7288" y="6620"/>
                  </a:cubicBezTo>
                  <a:lnTo>
                    <a:pt x="8407" y="4310"/>
                  </a:lnTo>
                  <a:lnTo>
                    <a:pt x="8860" y="5072"/>
                  </a:lnTo>
                  <a:cubicBezTo>
                    <a:pt x="8907" y="5144"/>
                    <a:pt x="8979" y="5192"/>
                    <a:pt x="9074" y="5192"/>
                  </a:cubicBezTo>
                  <a:cubicBezTo>
                    <a:pt x="9145" y="5192"/>
                    <a:pt x="9241" y="5120"/>
                    <a:pt x="9264" y="5072"/>
                  </a:cubicBezTo>
                  <a:lnTo>
                    <a:pt x="10146" y="3334"/>
                  </a:lnTo>
                  <a:close/>
                  <a:moveTo>
                    <a:pt x="11479" y="11026"/>
                  </a:moveTo>
                  <a:lnTo>
                    <a:pt x="11479" y="11502"/>
                  </a:lnTo>
                  <a:lnTo>
                    <a:pt x="310" y="11502"/>
                  </a:lnTo>
                  <a:lnTo>
                    <a:pt x="310" y="11026"/>
                  </a:lnTo>
                  <a:close/>
                  <a:moveTo>
                    <a:pt x="929" y="0"/>
                  </a:moveTo>
                  <a:cubicBezTo>
                    <a:pt x="810" y="0"/>
                    <a:pt x="715" y="48"/>
                    <a:pt x="715" y="167"/>
                  </a:cubicBezTo>
                  <a:lnTo>
                    <a:pt x="715" y="976"/>
                  </a:lnTo>
                  <a:lnTo>
                    <a:pt x="524" y="976"/>
                  </a:lnTo>
                  <a:cubicBezTo>
                    <a:pt x="429" y="976"/>
                    <a:pt x="334" y="1048"/>
                    <a:pt x="334" y="1119"/>
                  </a:cubicBezTo>
                  <a:cubicBezTo>
                    <a:pt x="334" y="1238"/>
                    <a:pt x="405" y="1334"/>
                    <a:pt x="524" y="1334"/>
                  </a:cubicBezTo>
                  <a:lnTo>
                    <a:pt x="715" y="1334"/>
                  </a:lnTo>
                  <a:lnTo>
                    <a:pt x="715" y="2239"/>
                  </a:lnTo>
                  <a:lnTo>
                    <a:pt x="524" y="2239"/>
                  </a:lnTo>
                  <a:cubicBezTo>
                    <a:pt x="429" y="2239"/>
                    <a:pt x="334" y="2286"/>
                    <a:pt x="334" y="2381"/>
                  </a:cubicBezTo>
                  <a:cubicBezTo>
                    <a:pt x="334" y="2501"/>
                    <a:pt x="405" y="2596"/>
                    <a:pt x="524" y="2596"/>
                  </a:cubicBezTo>
                  <a:lnTo>
                    <a:pt x="715" y="2596"/>
                  </a:lnTo>
                  <a:lnTo>
                    <a:pt x="715" y="3477"/>
                  </a:lnTo>
                  <a:lnTo>
                    <a:pt x="524" y="3477"/>
                  </a:lnTo>
                  <a:cubicBezTo>
                    <a:pt x="429" y="3477"/>
                    <a:pt x="334" y="3548"/>
                    <a:pt x="334" y="3620"/>
                  </a:cubicBezTo>
                  <a:cubicBezTo>
                    <a:pt x="334" y="3739"/>
                    <a:pt x="405" y="3834"/>
                    <a:pt x="524" y="3834"/>
                  </a:cubicBezTo>
                  <a:lnTo>
                    <a:pt x="715" y="3834"/>
                  </a:lnTo>
                  <a:lnTo>
                    <a:pt x="715" y="4739"/>
                  </a:lnTo>
                  <a:lnTo>
                    <a:pt x="524" y="4739"/>
                  </a:lnTo>
                  <a:cubicBezTo>
                    <a:pt x="429" y="4739"/>
                    <a:pt x="334" y="4787"/>
                    <a:pt x="334" y="4882"/>
                  </a:cubicBezTo>
                  <a:cubicBezTo>
                    <a:pt x="334" y="5001"/>
                    <a:pt x="405" y="5096"/>
                    <a:pt x="524" y="5096"/>
                  </a:cubicBezTo>
                  <a:lnTo>
                    <a:pt x="715" y="5096"/>
                  </a:lnTo>
                  <a:lnTo>
                    <a:pt x="715" y="5977"/>
                  </a:lnTo>
                  <a:lnTo>
                    <a:pt x="524" y="5977"/>
                  </a:lnTo>
                  <a:cubicBezTo>
                    <a:pt x="429" y="5977"/>
                    <a:pt x="334" y="6049"/>
                    <a:pt x="334" y="6144"/>
                  </a:cubicBezTo>
                  <a:cubicBezTo>
                    <a:pt x="334" y="6263"/>
                    <a:pt x="405" y="6335"/>
                    <a:pt x="524" y="6335"/>
                  </a:cubicBezTo>
                  <a:lnTo>
                    <a:pt x="715" y="6335"/>
                  </a:lnTo>
                  <a:lnTo>
                    <a:pt x="715" y="7240"/>
                  </a:lnTo>
                  <a:lnTo>
                    <a:pt x="524" y="7240"/>
                  </a:lnTo>
                  <a:cubicBezTo>
                    <a:pt x="429" y="7240"/>
                    <a:pt x="334" y="7287"/>
                    <a:pt x="334" y="7382"/>
                  </a:cubicBezTo>
                  <a:cubicBezTo>
                    <a:pt x="334" y="7502"/>
                    <a:pt x="405" y="7597"/>
                    <a:pt x="524" y="7597"/>
                  </a:cubicBezTo>
                  <a:lnTo>
                    <a:pt x="715" y="7597"/>
                  </a:lnTo>
                  <a:lnTo>
                    <a:pt x="715" y="8478"/>
                  </a:lnTo>
                  <a:lnTo>
                    <a:pt x="524" y="8478"/>
                  </a:lnTo>
                  <a:cubicBezTo>
                    <a:pt x="429" y="8478"/>
                    <a:pt x="334" y="8549"/>
                    <a:pt x="334" y="8645"/>
                  </a:cubicBezTo>
                  <a:cubicBezTo>
                    <a:pt x="334" y="8764"/>
                    <a:pt x="405" y="8835"/>
                    <a:pt x="524" y="8835"/>
                  </a:cubicBezTo>
                  <a:lnTo>
                    <a:pt x="715" y="8835"/>
                  </a:lnTo>
                  <a:lnTo>
                    <a:pt x="715" y="9740"/>
                  </a:lnTo>
                  <a:lnTo>
                    <a:pt x="524" y="9740"/>
                  </a:lnTo>
                  <a:cubicBezTo>
                    <a:pt x="429" y="9740"/>
                    <a:pt x="334" y="9788"/>
                    <a:pt x="334" y="9883"/>
                  </a:cubicBezTo>
                  <a:cubicBezTo>
                    <a:pt x="334" y="10002"/>
                    <a:pt x="405" y="10097"/>
                    <a:pt x="524" y="10097"/>
                  </a:cubicBezTo>
                  <a:lnTo>
                    <a:pt x="715" y="10097"/>
                  </a:lnTo>
                  <a:lnTo>
                    <a:pt x="715" y="10716"/>
                  </a:lnTo>
                  <a:lnTo>
                    <a:pt x="310" y="10716"/>
                  </a:lnTo>
                  <a:cubicBezTo>
                    <a:pt x="167" y="10716"/>
                    <a:pt x="1" y="10836"/>
                    <a:pt x="1" y="11026"/>
                  </a:cubicBezTo>
                  <a:lnTo>
                    <a:pt x="1" y="11574"/>
                  </a:lnTo>
                  <a:cubicBezTo>
                    <a:pt x="1" y="11740"/>
                    <a:pt x="120" y="11883"/>
                    <a:pt x="310" y="11883"/>
                  </a:cubicBezTo>
                  <a:lnTo>
                    <a:pt x="11598" y="11883"/>
                  </a:lnTo>
                  <a:cubicBezTo>
                    <a:pt x="11741" y="11883"/>
                    <a:pt x="11884" y="11764"/>
                    <a:pt x="11884" y="11574"/>
                  </a:cubicBezTo>
                  <a:lnTo>
                    <a:pt x="11884" y="11026"/>
                  </a:lnTo>
                  <a:cubicBezTo>
                    <a:pt x="11836" y="10812"/>
                    <a:pt x="11717" y="10693"/>
                    <a:pt x="11527" y="10693"/>
                  </a:cubicBezTo>
                  <a:lnTo>
                    <a:pt x="11050" y="10693"/>
                  </a:lnTo>
                  <a:lnTo>
                    <a:pt x="11050" y="4501"/>
                  </a:lnTo>
                  <a:lnTo>
                    <a:pt x="11050" y="2691"/>
                  </a:lnTo>
                  <a:cubicBezTo>
                    <a:pt x="11050" y="2643"/>
                    <a:pt x="11050" y="2620"/>
                    <a:pt x="11027" y="2572"/>
                  </a:cubicBezTo>
                  <a:lnTo>
                    <a:pt x="10384" y="1191"/>
                  </a:lnTo>
                  <a:cubicBezTo>
                    <a:pt x="10336" y="1095"/>
                    <a:pt x="10265" y="1048"/>
                    <a:pt x="10169" y="1048"/>
                  </a:cubicBezTo>
                  <a:cubicBezTo>
                    <a:pt x="10169" y="1048"/>
                    <a:pt x="9979" y="1095"/>
                    <a:pt x="9955" y="1191"/>
                  </a:cubicBezTo>
                  <a:lnTo>
                    <a:pt x="9098" y="2929"/>
                  </a:lnTo>
                  <a:lnTo>
                    <a:pt x="8645" y="2167"/>
                  </a:lnTo>
                  <a:cubicBezTo>
                    <a:pt x="8598" y="2096"/>
                    <a:pt x="8526" y="2048"/>
                    <a:pt x="8431" y="2048"/>
                  </a:cubicBezTo>
                  <a:cubicBezTo>
                    <a:pt x="8359" y="2048"/>
                    <a:pt x="8264" y="2119"/>
                    <a:pt x="8240" y="2215"/>
                  </a:cubicBezTo>
                  <a:lnTo>
                    <a:pt x="7073" y="4596"/>
                  </a:lnTo>
                  <a:lnTo>
                    <a:pt x="6407" y="4310"/>
                  </a:lnTo>
                  <a:cubicBezTo>
                    <a:pt x="6376" y="4298"/>
                    <a:pt x="6344" y="4292"/>
                    <a:pt x="6312" y="4292"/>
                  </a:cubicBezTo>
                  <a:cubicBezTo>
                    <a:pt x="6222" y="4292"/>
                    <a:pt x="6139" y="4341"/>
                    <a:pt x="6121" y="4429"/>
                  </a:cubicBezTo>
                  <a:lnTo>
                    <a:pt x="5240" y="6287"/>
                  </a:lnTo>
                  <a:lnTo>
                    <a:pt x="4382" y="5835"/>
                  </a:lnTo>
                  <a:cubicBezTo>
                    <a:pt x="4345" y="5819"/>
                    <a:pt x="4307" y="5812"/>
                    <a:pt x="4272" y="5812"/>
                  </a:cubicBezTo>
                  <a:cubicBezTo>
                    <a:pt x="4195" y="5812"/>
                    <a:pt x="4129" y="5848"/>
                    <a:pt x="4097" y="5930"/>
                  </a:cubicBezTo>
                  <a:lnTo>
                    <a:pt x="3501" y="6763"/>
                  </a:lnTo>
                  <a:lnTo>
                    <a:pt x="2358" y="5715"/>
                  </a:lnTo>
                  <a:cubicBezTo>
                    <a:pt x="2311" y="5644"/>
                    <a:pt x="2215" y="5644"/>
                    <a:pt x="2144" y="5644"/>
                  </a:cubicBezTo>
                  <a:cubicBezTo>
                    <a:pt x="2072" y="5644"/>
                    <a:pt x="2001" y="5715"/>
                    <a:pt x="1977" y="5763"/>
                  </a:cubicBezTo>
                  <a:lnTo>
                    <a:pt x="1501" y="6787"/>
                  </a:lnTo>
                  <a:cubicBezTo>
                    <a:pt x="1477" y="6811"/>
                    <a:pt x="1477" y="6835"/>
                    <a:pt x="1501" y="6906"/>
                  </a:cubicBezTo>
                  <a:lnTo>
                    <a:pt x="1501" y="10716"/>
                  </a:lnTo>
                  <a:lnTo>
                    <a:pt x="1072" y="10716"/>
                  </a:lnTo>
                  <a:lnTo>
                    <a:pt x="1072" y="167"/>
                  </a:lnTo>
                  <a:cubicBezTo>
                    <a:pt x="1072" y="95"/>
                    <a:pt x="1025" y="0"/>
                    <a:pt x="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3" name="Google Shape;12303;p106"/>
          <p:cNvGrpSpPr/>
          <p:nvPr/>
        </p:nvGrpSpPr>
        <p:grpSpPr>
          <a:xfrm>
            <a:off x="7734048" y="4149600"/>
            <a:ext cx="357184" cy="352205"/>
            <a:chOff x="7391135" y="4149600"/>
            <a:chExt cx="357184" cy="352205"/>
          </a:xfrm>
        </p:grpSpPr>
        <p:sp>
          <p:nvSpPr>
            <p:cNvPr id="12304" name="Google Shape;12304;p106"/>
            <p:cNvSpPr/>
            <p:nvPr/>
          </p:nvSpPr>
          <p:spPr>
            <a:xfrm>
              <a:off x="7497635" y="4251836"/>
              <a:ext cx="144156" cy="144185"/>
            </a:xfrm>
            <a:custGeom>
              <a:avLst/>
              <a:gdLst/>
              <a:ahLst/>
              <a:cxnLst/>
              <a:rect l="l" t="t" r="r" b="b"/>
              <a:pathLst>
                <a:path w="4835" h="4836" extrusionOk="0">
                  <a:moveTo>
                    <a:pt x="2430" y="1"/>
                  </a:moveTo>
                  <a:cubicBezTo>
                    <a:pt x="1096" y="1"/>
                    <a:pt x="1" y="1096"/>
                    <a:pt x="1" y="2430"/>
                  </a:cubicBezTo>
                  <a:cubicBezTo>
                    <a:pt x="1" y="3740"/>
                    <a:pt x="1096" y="4835"/>
                    <a:pt x="2430" y="4835"/>
                  </a:cubicBezTo>
                  <a:cubicBezTo>
                    <a:pt x="3763" y="4835"/>
                    <a:pt x="4835" y="3740"/>
                    <a:pt x="4835" y="2430"/>
                  </a:cubicBezTo>
                  <a:cubicBezTo>
                    <a:pt x="4835" y="1096"/>
                    <a:pt x="3763" y="1"/>
                    <a:pt x="2430" y="1"/>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06"/>
            <p:cNvSpPr/>
            <p:nvPr/>
          </p:nvSpPr>
          <p:spPr>
            <a:xfrm>
              <a:off x="7533861" y="4256816"/>
              <a:ext cx="107930" cy="139206"/>
            </a:xfrm>
            <a:custGeom>
              <a:avLst/>
              <a:gdLst/>
              <a:ahLst/>
              <a:cxnLst/>
              <a:rect l="l" t="t" r="r" b="b"/>
              <a:pathLst>
                <a:path w="3620" h="4669" extrusionOk="0">
                  <a:moveTo>
                    <a:pt x="1977" y="1"/>
                  </a:moveTo>
                  <a:cubicBezTo>
                    <a:pt x="2667" y="405"/>
                    <a:pt x="3144" y="1191"/>
                    <a:pt x="3144" y="2049"/>
                  </a:cubicBezTo>
                  <a:cubicBezTo>
                    <a:pt x="3144" y="3382"/>
                    <a:pt x="2072" y="4454"/>
                    <a:pt x="738" y="4454"/>
                  </a:cubicBezTo>
                  <a:cubicBezTo>
                    <a:pt x="476" y="4454"/>
                    <a:pt x="238" y="4430"/>
                    <a:pt x="0" y="4335"/>
                  </a:cubicBezTo>
                  <a:lnTo>
                    <a:pt x="0" y="4335"/>
                  </a:lnTo>
                  <a:cubicBezTo>
                    <a:pt x="357" y="4549"/>
                    <a:pt x="762" y="4668"/>
                    <a:pt x="1215" y="4668"/>
                  </a:cubicBezTo>
                  <a:cubicBezTo>
                    <a:pt x="2548" y="4668"/>
                    <a:pt x="3620" y="3597"/>
                    <a:pt x="3620" y="2263"/>
                  </a:cubicBezTo>
                  <a:cubicBezTo>
                    <a:pt x="3620" y="1191"/>
                    <a:pt x="2929" y="286"/>
                    <a:pt x="197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06"/>
            <p:cNvSpPr/>
            <p:nvPr/>
          </p:nvSpPr>
          <p:spPr>
            <a:xfrm>
              <a:off x="7397516" y="4165938"/>
              <a:ext cx="172569" cy="200416"/>
            </a:xfrm>
            <a:custGeom>
              <a:avLst/>
              <a:gdLst/>
              <a:ahLst/>
              <a:cxnLst/>
              <a:rect l="l" t="t" r="r" b="b"/>
              <a:pathLst>
                <a:path w="5788" h="6722" extrusionOk="0">
                  <a:moveTo>
                    <a:pt x="5788" y="0"/>
                  </a:moveTo>
                  <a:cubicBezTo>
                    <a:pt x="3049" y="0"/>
                    <a:pt x="787" y="2120"/>
                    <a:pt x="596" y="4835"/>
                  </a:cubicBezTo>
                  <a:lnTo>
                    <a:pt x="191" y="4811"/>
                  </a:lnTo>
                  <a:cubicBezTo>
                    <a:pt x="72" y="4811"/>
                    <a:pt x="1" y="4954"/>
                    <a:pt x="72" y="5025"/>
                  </a:cubicBezTo>
                  <a:lnTo>
                    <a:pt x="1239" y="6668"/>
                  </a:lnTo>
                  <a:cubicBezTo>
                    <a:pt x="1263" y="6704"/>
                    <a:pt x="1299" y="6722"/>
                    <a:pt x="1334" y="6722"/>
                  </a:cubicBezTo>
                  <a:cubicBezTo>
                    <a:pt x="1370" y="6722"/>
                    <a:pt x="1406" y="6704"/>
                    <a:pt x="1430" y="6668"/>
                  </a:cubicBezTo>
                  <a:lnTo>
                    <a:pt x="2597" y="5025"/>
                  </a:lnTo>
                  <a:cubicBezTo>
                    <a:pt x="2668" y="4930"/>
                    <a:pt x="2597" y="4811"/>
                    <a:pt x="2478" y="4811"/>
                  </a:cubicBezTo>
                  <a:lnTo>
                    <a:pt x="2073" y="4811"/>
                  </a:lnTo>
                  <a:cubicBezTo>
                    <a:pt x="2239" y="2953"/>
                    <a:pt x="3859" y="1453"/>
                    <a:pt x="5788" y="1453"/>
                  </a:cubicBezTo>
                  <a:lnTo>
                    <a:pt x="5788" y="0"/>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06"/>
            <p:cNvSpPr/>
            <p:nvPr/>
          </p:nvSpPr>
          <p:spPr>
            <a:xfrm>
              <a:off x="7525334" y="4153714"/>
              <a:ext cx="200953" cy="171287"/>
            </a:xfrm>
            <a:custGeom>
              <a:avLst/>
              <a:gdLst/>
              <a:ahLst/>
              <a:cxnLst/>
              <a:rect l="l" t="t" r="r" b="b"/>
              <a:pathLst>
                <a:path w="6740" h="5745" extrusionOk="0">
                  <a:moveTo>
                    <a:pt x="1781" y="1"/>
                  </a:moveTo>
                  <a:cubicBezTo>
                    <a:pt x="1758" y="1"/>
                    <a:pt x="1735" y="10"/>
                    <a:pt x="1715" y="29"/>
                  </a:cubicBezTo>
                  <a:lnTo>
                    <a:pt x="72" y="1172"/>
                  </a:lnTo>
                  <a:cubicBezTo>
                    <a:pt x="0" y="1244"/>
                    <a:pt x="0" y="1339"/>
                    <a:pt x="72" y="1387"/>
                  </a:cubicBezTo>
                  <a:lnTo>
                    <a:pt x="1715" y="2554"/>
                  </a:lnTo>
                  <a:cubicBezTo>
                    <a:pt x="1735" y="2573"/>
                    <a:pt x="1758" y="2582"/>
                    <a:pt x="1781" y="2582"/>
                  </a:cubicBezTo>
                  <a:cubicBezTo>
                    <a:pt x="1843" y="2582"/>
                    <a:pt x="1906" y="2521"/>
                    <a:pt x="1906" y="2435"/>
                  </a:cubicBezTo>
                  <a:lnTo>
                    <a:pt x="1906" y="2030"/>
                  </a:lnTo>
                  <a:cubicBezTo>
                    <a:pt x="3787" y="2196"/>
                    <a:pt x="5287" y="3816"/>
                    <a:pt x="5287" y="5745"/>
                  </a:cubicBezTo>
                  <a:lnTo>
                    <a:pt x="6740" y="5745"/>
                  </a:lnTo>
                  <a:cubicBezTo>
                    <a:pt x="6740" y="3006"/>
                    <a:pt x="4620" y="744"/>
                    <a:pt x="1906" y="553"/>
                  </a:cubicBezTo>
                  <a:lnTo>
                    <a:pt x="1906" y="148"/>
                  </a:lnTo>
                  <a:cubicBezTo>
                    <a:pt x="1906" y="62"/>
                    <a:pt x="1843" y="1"/>
                    <a:pt x="178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06"/>
            <p:cNvSpPr/>
            <p:nvPr/>
          </p:nvSpPr>
          <p:spPr>
            <a:xfrm>
              <a:off x="7584279" y="4171603"/>
              <a:ext cx="142724" cy="146302"/>
            </a:xfrm>
            <a:custGeom>
              <a:avLst/>
              <a:gdLst/>
              <a:ahLst/>
              <a:cxnLst/>
              <a:rect l="l" t="t" r="r" b="b"/>
              <a:pathLst>
                <a:path w="4787" h="4907" extrusionOk="0">
                  <a:moveTo>
                    <a:pt x="0" y="1"/>
                  </a:moveTo>
                  <a:lnTo>
                    <a:pt x="0" y="191"/>
                  </a:lnTo>
                  <a:cubicBezTo>
                    <a:pt x="0" y="310"/>
                    <a:pt x="48" y="406"/>
                    <a:pt x="167" y="406"/>
                  </a:cubicBezTo>
                  <a:cubicBezTo>
                    <a:pt x="2572" y="668"/>
                    <a:pt x="4477" y="2525"/>
                    <a:pt x="4787" y="4907"/>
                  </a:cubicBezTo>
                  <a:cubicBezTo>
                    <a:pt x="4644" y="2287"/>
                    <a:pt x="2596" y="191"/>
                    <a:pt x="0"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06"/>
            <p:cNvSpPr/>
            <p:nvPr/>
          </p:nvSpPr>
          <p:spPr>
            <a:xfrm>
              <a:off x="7525334" y="4154728"/>
              <a:ext cx="56827" cy="45319"/>
            </a:xfrm>
            <a:custGeom>
              <a:avLst/>
              <a:gdLst/>
              <a:ahLst/>
              <a:cxnLst/>
              <a:rect l="l" t="t" r="r" b="b"/>
              <a:pathLst>
                <a:path w="1906" h="1520" extrusionOk="0">
                  <a:moveTo>
                    <a:pt x="1780" y="0"/>
                  </a:moveTo>
                  <a:cubicBezTo>
                    <a:pt x="1757" y="0"/>
                    <a:pt x="1734" y="6"/>
                    <a:pt x="1715" y="19"/>
                  </a:cubicBezTo>
                  <a:lnTo>
                    <a:pt x="72" y="1186"/>
                  </a:lnTo>
                  <a:cubicBezTo>
                    <a:pt x="0" y="1234"/>
                    <a:pt x="0" y="1329"/>
                    <a:pt x="72" y="1400"/>
                  </a:cubicBezTo>
                  <a:lnTo>
                    <a:pt x="215" y="1519"/>
                  </a:lnTo>
                  <a:lnTo>
                    <a:pt x="1739" y="448"/>
                  </a:lnTo>
                  <a:cubicBezTo>
                    <a:pt x="1760" y="416"/>
                    <a:pt x="1792" y="403"/>
                    <a:pt x="1822" y="403"/>
                  </a:cubicBezTo>
                  <a:cubicBezTo>
                    <a:pt x="1858" y="403"/>
                    <a:pt x="1892" y="422"/>
                    <a:pt x="1906" y="448"/>
                  </a:cubicBezTo>
                  <a:lnTo>
                    <a:pt x="1906" y="114"/>
                  </a:lnTo>
                  <a:cubicBezTo>
                    <a:pt x="1906" y="45"/>
                    <a:pt x="1842" y="0"/>
                    <a:pt x="1780"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06"/>
            <p:cNvSpPr/>
            <p:nvPr/>
          </p:nvSpPr>
          <p:spPr>
            <a:xfrm>
              <a:off x="7570772" y="4282039"/>
              <a:ext cx="172569" cy="199880"/>
            </a:xfrm>
            <a:custGeom>
              <a:avLst/>
              <a:gdLst/>
              <a:ahLst/>
              <a:cxnLst/>
              <a:rect l="l" t="t" r="r" b="b"/>
              <a:pathLst>
                <a:path w="5788" h="6704" extrusionOk="0">
                  <a:moveTo>
                    <a:pt x="4451" y="0"/>
                  </a:moveTo>
                  <a:cubicBezTo>
                    <a:pt x="4412" y="0"/>
                    <a:pt x="4370" y="12"/>
                    <a:pt x="4335" y="36"/>
                  </a:cubicBezTo>
                  <a:lnTo>
                    <a:pt x="3192" y="1679"/>
                  </a:lnTo>
                  <a:cubicBezTo>
                    <a:pt x="3120" y="1774"/>
                    <a:pt x="3192" y="1893"/>
                    <a:pt x="3311" y="1893"/>
                  </a:cubicBezTo>
                  <a:lnTo>
                    <a:pt x="3716" y="1893"/>
                  </a:lnTo>
                  <a:cubicBezTo>
                    <a:pt x="3549" y="3751"/>
                    <a:pt x="1930" y="5251"/>
                    <a:pt x="1" y="5251"/>
                  </a:cubicBezTo>
                  <a:lnTo>
                    <a:pt x="1" y="6704"/>
                  </a:lnTo>
                  <a:cubicBezTo>
                    <a:pt x="2739" y="6704"/>
                    <a:pt x="5002" y="4584"/>
                    <a:pt x="5192" y="1893"/>
                  </a:cubicBezTo>
                  <a:lnTo>
                    <a:pt x="5597" y="1893"/>
                  </a:lnTo>
                  <a:cubicBezTo>
                    <a:pt x="5716" y="1893"/>
                    <a:pt x="5787" y="1774"/>
                    <a:pt x="5716" y="1679"/>
                  </a:cubicBezTo>
                  <a:lnTo>
                    <a:pt x="4549" y="36"/>
                  </a:lnTo>
                  <a:cubicBezTo>
                    <a:pt x="4525" y="12"/>
                    <a:pt x="4490" y="0"/>
                    <a:pt x="4451"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06"/>
            <p:cNvSpPr/>
            <p:nvPr/>
          </p:nvSpPr>
          <p:spPr>
            <a:xfrm>
              <a:off x="7580015" y="4339195"/>
              <a:ext cx="146272" cy="142724"/>
            </a:xfrm>
            <a:custGeom>
              <a:avLst/>
              <a:gdLst/>
              <a:ahLst/>
              <a:cxnLst/>
              <a:rect l="l" t="t" r="r" b="b"/>
              <a:pathLst>
                <a:path w="4906" h="4787" extrusionOk="0">
                  <a:moveTo>
                    <a:pt x="4668" y="0"/>
                  </a:moveTo>
                  <a:cubicBezTo>
                    <a:pt x="4549" y="0"/>
                    <a:pt x="4453" y="95"/>
                    <a:pt x="4477" y="167"/>
                  </a:cubicBezTo>
                  <a:cubicBezTo>
                    <a:pt x="4215" y="2596"/>
                    <a:pt x="2382" y="4501"/>
                    <a:pt x="0" y="4787"/>
                  </a:cubicBezTo>
                  <a:cubicBezTo>
                    <a:pt x="2620" y="4644"/>
                    <a:pt x="4692" y="2596"/>
                    <a:pt x="490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06"/>
            <p:cNvSpPr/>
            <p:nvPr/>
          </p:nvSpPr>
          <p:spPr>
            <a:xfrm>
              <a:off x="7697159" y="4281503"/>
              <a:ext cx="46183" cy="57006"/>
            </a:xfrm>
            <a:custGeom>
              <a:avLst/>
              <a:gdLst/>
              <a:ahLst/>
              <a:cxnLst/>
              <a:rect l="l" t="t" r="r" b="b"/>
              <a:pathLst>
                <a:path w="1549" h="1912" extrusionOk="0">
                  <a:moveTo>
                    <a:pt x="215" y="0"/>
                  </a:moveTo>
                  <a:cubicBezTo>
                    <a:pt x="179" y="0"/>
                    <a:pt x="143" y="18"/>
                    <a:pt x="120" y="54"/>
                  </a:cubicBezTo>
                  <a:lnTo>
                    <a:pt x="1" y="197"/>
                  </a:lnTo>
                  <a:lnTo>
                    <a:pt x="1072" y="1721"/>
                  </a:lnTo>
                  <a:cubicBezTo>
                    <a:pt x="1120" y="1792"/>
                    <a:pt x="1096" y="1864"/>
                    <a:pt x="1072" y="1911"/>
                  </a:cubicBezTo>
                  <a:lnTo>
                    <a:pt x="1382" y="1911"/>
                  </a:lnTo>
                  <a:cubicBezTo>
                    <a:pt x="1477" y="1911"/>
                    <a:pt x="1548" y="1792"/>
                    <a:pt x="1477" y="1697"/>
                  </a:cubicBezTo>
                  <a:lnTo>
                    <a:pt x="310" y="54"/>
                  </a:lnTo>
                  <a:cubicBezTo>
                    <a:pt x="286" y="18"/>
                    <a:pt x="251" y="0"/>
                    <a:pt x="215"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06"/>
            <p:cNvSpPr/>
            <p:nvPr/>
          </p:nvSpPr>
          <p:spPr>
            <a:xfrm>
              <a:off x="7726259" y="4338480"/>
              <a:ext cx="2892" cy="1431"/>
            </a:xfrm>
            <a:custGeom>
              <a:avLst/>
              <a:gdLst/>
              <a:ahLst/>
              <a:cxnLst/>
              <a:rect l="l" t="t" r="r" b="b"/>
              <a:pathLst>
                <a:path w="97" h="48" extrusionOk="0">
                  <a:moveTo>
                    <a:pt x="1" y="0"/>
                  </a:moveTo>
                  <a:lnTo>
                    <a:pt x="1" y="48"/>
                  </a:lnTo>
                  <a:cubicBezTo>
                    <a:pt x="25" y="24"/>
                    <a:pt x="49" y="24"/>
                    <a:pt x="9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06"/>
            <p:cNvSpPr/>
            <p:nvPr/>
          </p:nvSpPr>
          <p:spPr>
            <a:xfrm>
              <a:off x="7414570" y="4322856"/>
              <a:ext cx="200953" cy="171287"/>
            </a:xfrm>
            <a:custGeom>
              <a:avLst/>
              <a:gdLst/>
              <a:ahLst/>
              <a:cxnLst/>
              <a:rect l="l" t="t" r="r" b="b"/>
              <a:pathLst>
                <a:path w="6740" h="5745" extrusionOk="0">
                  <a:moveTo>
                    <a:pt x="0" y="0"/>
                  </a:moveTo>
                  <a:cubicBezTo>
                    <a:pt x="0" y="2739"/>
                    <a:pt x="2120" y="5001"/>
                    <a:pt x="4835" y="5192"/>
                  </a:cubicBezTo>
                  <a:lnTo>
                    <a:pt x="4835" y="5597"/>
                  </a:lnTo>
                  <a:cubicBezTo>
                    <a:pt x="4835" y="5683"/>
                    <a:pt x="4897" y="5744"/>
                    <a:pt x="4959" y="5744"/>
                  </a:cubicBezTo>
                  <a:cubicBezTo>
                    <a:pt x="4982" y="5744"/>
                    <a:pt x="5006" y="5735"/>
                    <a:pt x="5025" y="5716"/>
                  </a:cubicBezTo>
                  <a:lnTo>
                    <a:pt x="6668" y="4573"/>
                  </a:lnTo>
                  <a:cubicBezTo>
                    <a:pt x="6740" y="4501"/>
                    <a:pt x="6740" y="4406"/>
                    <a:pt x="6668" y="4358"/>
                  </a:cubicBezTo>
                  <a:lnTo>
                    <a:pt x="5025" y="3191"/>
                  </a:lnTo>
                  <a:cubicBezTo>
                    <a:pt x="5007" y="3179"/>
                    <a:pt x="4985" y="3173"/>
                    <a:pt x="4963" y="3173"/>
                  </a:cubicBezTo>
                  <a:cubicBezTo>
                    <a:pt x="4900" y="3173"/>
                    <a:pt x="4835" y="3222"/>
                    <a:pt x="4835" y="3311"/>
                  </a:cubicBezTo>
                  <a:lnTo>
                    <a:pt x="4835" y="3739"/>
                  </a:lnTo>
                  <a:cubicBezTo>
                    <a:pt x="2953" y="3549"/>
                    <a:pt x="1453" y="1953"/>
                    <a:pt x="145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06"/>
            <p:cNvSpPr/>
            <p:nvPr/>
          </p:nvSpPr>
          <p:spPr>
            <a:xfrm>
              <a:off x="7397516" y="4255384"/>
              <a:ext cx="79546" cy="111687"/>
            </a:xfrm>
            <a:custGeom>
              <a:avLst/>
              <a:gdLst/>
              <a:ahLst/>
              <a:cxnLst/>
              <a:rect l="l" t="t" r="r" b="b"/>
              <a:pathLst>
                <a:path w="2668" h="3746" extrusionOk="0">
                  <a:moveTo>
                    <a:pt x="1072" y="1"/>
                  </a:moveTo>
                  <a:cubicBezTo>
                    <a:pt x="810" y="573"/>
                    <a:pt x="668" y="1192"/>
                    <a:pt x="596" y="1859"/>
                  </a:cubicBezTo>
                  <a:lnTo>
                    <a:pt x="191" y="1859"/>
                  </a:lnTo>
                  <a:cubicBezTo>
                    <a:pt x="72" y="1859"/>
                    <a:pt x="1" y="1978"/>
                    <a:pt x="72" y="2073"/>
                  </a:cubicBezTo>
                  <a:lnTo>
                    <a:pt x="1239" y="3692"/>
                  </a:lnTo>
                  <a:cubicBezTo>
                    <a:pt x="1263" y="3728"/>
                    <a:pt x="1299" y="3746"/>
                    <a:pt x="1334" y="3746"/>
                  </a:cubicBezTo>
                  <a:cubicBezTo>
                    <a:pt x="1370" y="3746"/>
                    <a:pt x="1406" y="3728"/>
                    <a:pt x="1430" y="3692"/>
                  </a:cubicBezTo>
                  <a:lnTo>
                    <a:pt x="2597" y="2073"/>
                  </a:lnTo>
                  <a:cubicBezTo>
                    <a:pt x="2668" y="1978"/>
                    <a:pt x="2597" y="1859"/>
                    <a:pt x="2478" y="1859"/>
                  </a:cubicBezTo>
                  <a:lnTo>
                    <a:pt x="2073" y="1859"/>
                  </a:lnTo>
                  <a:cubicBezTo>
                    <a:pt x="2096" y="1358"/>
                    <a:pt x="2239" y="882"/>
                    <a:pt x="2478" y="453"/>
                  </a:cubicBezTo>
                  <a:lnTo>
                    <a:pt x="1072"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06"/>
            <p:cNvSpPr/>
            <p:nvPr/>
          </p:nvSpPr>
          <p:spPr>
            <a:xfrm>
              <a:off x="7530313" y="4296589"/>
              <a:ext cx="80262" cy="10674"/>
            </a:xfrm>
            <a:custGeom>
              <a:avLst/>
              <a:gdLst/>
              <a:ahLst/>
              <a:cxnLst/>
              <a:rect l="l" t="t" r="r" b="b"/>
              <a:pathLst>
                <a:path w="2692" h="358" extrusionOk="0">
                  <a:moveTo>
                    <a:pt x="167" y="0"/>
                  </a:moveTo>
                  <a:cubicBezTo>
                    <a:pt x="72" y="0"/>
                    <a:pt x="0" y="48"/>
                    <a:pt x="0" y="143"/>
                  </a:cubicBezTo>
                  <a:cubicBezTo>
                    <a:pt x="0" y="262"/>
                    <a:pt x="48" y="357"/>
                    <a:pt x="167" y="357"/>
                  </a:cubicBezTo>
                  <a:lnTo>
                    <a:pt x="2524" y="357"/>
                  </a:lnTo>
                  <a:cubicBezTo>
                    <a:pt x="2620" y="357"/>
                    <a:pt x="2691" y="286"/>
                    <a:pt x="2691" y="215"/>
                  </a:cubicBezTo>
                  <a:cubicBezTo>
                    <a:pt x="2691" y="95"/>
                    <a:pt x="2620" y="0"/>
                    <a:pt x="2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06"/>
            <p:cNvSpPr/>
            <p:nvPr/>
          </p:nvSpPr>
          <p:spPr>
            <a:xfrm>
              <a:off x="7530313" y="4319308"/>
              <a:ext cx="80262" cy="10674"/>
            </a:xfrm>
            <a:custGeom>
              <a:avLst/>
              <a:gdLst/>
              <a:ahLst/>
              <a:cxnLst/>
              <a:rect l="l" t="t" r="r" b="b"/>
              <a:pathLst>
                <a:path w="2692" h="358" extrusionOk="0">
                  <a:moveTo>
                    <a:pt x="167" y="0"/>
                  </a:moveTo>
                  <a:cubicBezTo>
                    <a:pt x="72" y="0"/>
                    <a:pt x="0" y="72"/>
                    <a:pt x="0" y="167"/>
                  </a:cubicBezTo>
                  <a:cubicBezTo>
                    <a:pt x="0" y="286"/>
                    <a:pt x="48" y="357"/>
                    <a:pt x="167" y="357"/>
                  </a:cubicBezTo>
                  <a:lnTo>
                    <a:pt x="2524" y="357"/>
                  </a:lnTo>
                  <a:cubicBezTo>
                    <a:pt x="2620" y="357"/>
                    <a:pt x="2691" y="310"/>
                    <a:pt x="2691" y="215"/>
                  </a:cubicBezTo>
                  <a:cubicBezTo>
                    <a:pt x="2691" y="96"/>
                    <a:pt x="2620" y="0"/>
                    <a:pt x="2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06"/>
            <p:cNvSpPr/>
            <p:nvPr/>
          </p:nvSpPr>
          <p:spPr>
            <a:xfrm>
              <a:off x="7548053" y="4342028"/>
              <a:ext cx="44752" cy="10674"/>
            </a:xfrm>
            <a:custGeom>
              <a:avLst/>
              <a:gdLst/>
              <a:ahLst/>
              <a:cxnLst/>
              <a:rect l="l" t="t" r="r" b="b"/>
              <a:pathLst>
                <a:path w="1501" h="358" extrusionOk="0">
                  <a:moveTo>
                    <a:pt x="167" y="0"/>
                  </a:moveTo>
                  <a:cubicBezTo>
                    <a:pt x="72" y="0"/>
                    <a:pt x="0" y="48"/>
                    <a:pt x="0" y="143"/>
                  </a:cubicBezTo>
                  <a:cubicBezTo>
                    <a:pt x="0" y="262"/>
                    <a:pt x="48" y="358"/>
                    <a:pt x="167" y="358"/>
                  </a:cubicBezTo>
                  <a:lnTo>
                    <a:pt x="1334" y="358"/>
                  </a:lnTo>
                  <a:cubicBezTo>
                    <a:pt x="1429" y="358"/>
                    <a:pt x="1501" y="286"/>
                    <a:pt x="1501" y="191"/>
                  </a:cubicBezTo>
                  <a:cubicBezTo>
                    <a:pt x="1501" y="72"/>
                    <a:pt x="1453" y="0"/>
                    <a:pt x="13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06"/>
            <p:cNvSpPr/>
            <p:nvPr/>
          </p:nvSpPr>
          <p:spPr>
            <a:xfrm>
              <a:off x="7492656" y="4247602"/>
              <a:ext cx="154829" cy="154799"/>
            </a:xfrm>
            <a:custGeom>
              <a:avLst/>
              <a:gdLst/>
              <a:ahLst/>
              <a:cxnLst/>
              <a:rect l="l" t="t" r="r" b="b"/>
              <a:pathLst>
                <a:path w="5193" h="5192" extrusionOk="0">
                  <a:moveTo>
                    <a:pt x="2597" y="333"/>
                  </a:moveTo>
                  <a:cubicBezTo>
                    <a:pt x="3811" y="333"/>
                    <a:pt x="4835" y="1334"/>
                    <a:pt x="4835" y="2572"/>
                  </a:cubicBezTo>
                  <a:cubicBezTo>
                    <a:pt x="4835" y="3787"/>
                    <a:pt x="3835" y="4787"/>
                    <a:pt x="2597" y="4787"/>
                  </a:cubicBezTo>
                  <a:cubicBezTo>
                    <a:pt x="1382" y="4787"/>
                    <a:pt x="358" y="3787"/>
                    <a:pt x="358" y="2572"/>
                  </a:cubicBezTo>
                  <a:cubicBezTo>
                    <a:pt x="358" y="1334"/>
                    <a:pt x="1382" y="333"/>
                    <a:pt x="2597" y="333"/>
                  </a:cubicBezTo>
                  <a:close/>
                  <a:moveTo>
                    <a:pt x="2597" y="0"/>
                  </a:moveTo>
                  <a:cubicBezTo>
                    <a:pt x="1168" y="0"/>
                    <a:pt x="1" y="1167"/>
                    <a:pt x="1" y="2596"/>
                  </a:cubicBezTo>
                  <a:cubicBezTo>
                    <a:pt x="1" y="4025"/>
                    <a:pt x="1168" y="5192"/>
                    <a:pt x="2597" y="5192"/>
                  </a:cubicBezTo>
                  <a:cubicBezTo>
                    <a:pt x="4026" y="5192"/>
                    <a:pt x="5192" y="4025"/>
                    <a:pt x="5192" y="2596"/>
                  </a:cubicBezTo>
                  <a:cubicBezTo>
                    <a:pt x="5192" y="1167"/>
                    <a:pt x="4026" y="0"/>
                    <a:pt x="25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06"/>
            <p:cNvSpPr/>
            <p:nvPr/>
          </p:nvSpPr>
          <p:spPr>
            <a:xfrm>
              <a:off x="7391135" y="4149600"/>
              <a:ext cx="357184" cy="352205"/>
            </a:xfrm>
            <a:custGeom>
              <a:avLst/>
              <a:gdLst/>
              <a:ahLst/>
              <a:cxnLst/>
              <a:rect l="l" t="t" r="r" b="b"/>
              <a:pathLst>
                <a:path w="11980" h="11813" extrusionOk="0">
                  <a:moveTo>
                    <a:pt x="6287" y="382"/>
                  </a:moveTo>
                  <a:lnTo>
                    <a:pt x="6287" y="691"/>
                  </a:lnTo>
                  <a:cubicBezTo>
                    <a:pt x="6287" y="787"/>
                    <a:pt x="6359" y="882"/>
                    <a:pt x="6454" y="882"/>
                  </a:cubicBezTo>
                  <a:cubicBezTo>
                    <a:pt x="7716" y="977"/>
                    <a:pt x="8883" y="1525"/>
                    <a:pt x="9741" y="2454"/>
                  </a:cubicBezTo>
                  <a:cubicBezTo>
                    <a:pt x="10312" y="3073"/>
                    <a:pt x="10741" y="3835"/>
                    <a:pt x="10931" y="4621"/>
                  </a:cubicBezTo>
                  <a:lnTo>
                    <a:pt x="10765" y="4359"/>
                  </a:lnTo>
                  <a:cubicBezTo>
                    <a:pt x="10691" y="4266"/>
                    <a:pt x="10588" y="4231"/>
                    <a:pt x="10490" y="4231"/>
                  </a:cubicBezTo>
                  <a:cubicBezTo>
                    <a:pt x="10462" y="4231"/>
                    <a:pt x="10434" y="4234"/>
                    <a:pt x="10407" y="4240"/>
                  </a:cubicBezTo>
                  <a:cubicBezTo>
                    <a:pt x="10336" y="4263"/>
                    <a:pt x="10312" y="4311"/>
                    <a:pt x="10265" y="4359"/>
                  </a:cubicBezTo>
                  <a:lnTo>
                    <a:pt x="9860" y="4930"/>
                  </a:lnTo>
                  <a:cubicBezTo>
                    <a:pt x="9717" y="4311"/>
                    <a:pt x="9383" y="3740"/>
                    <a:pt x="8979" y="3263"/>
                  </a:cubicBezTo>
                  <a:cubicBezTo>
                    <a:pt x="8312" y="2549"/>
                    <a:pt x="7431" y="2096"/>
                    <a:pt x="6478" y="2001"/>
                  </a:cubicBezTo>
                  <a:cubicBezTo>
                    <a:pt x="6383" y="2001"/>
                    <a:pt x="6335" y="2049"/>
                    <a:pt x="6287" y="2120"/>
                  </a:cubicBezTo>
                  <a:lnTo>
                    <a:pt x="6287" y="2192"/>
                  </a:lnTo>
                  <a:lnTo>
                    <a:pt x="6287" y="2525"/>
                  </a:lnTo>
                  <a:lnTo>
                    <a:pt x="4787" y="1453"/>
                  </a:lnTo>
                  <a:lnTo>
                    <a:pt x="6287" y="382"/>
                  </a:lnTo>
                  <a:close/>
                  <a:moveTo>
                    <a:pt x="4954" y="882"/>
                  </a:moveTo>
                  <a:lnTo>
                    <a:pt x="4454" y="1239"/>
                  </a:lnTo>
                  <a:cubicBezTo>
                    <a:pt x="4430" y="1263"/>
                    <a:pt x="4359" y="1287"/>
                    <a:pt x="4359" y="1358"/>
                  </a:cubicBezTo>
                  <a:cubicBezTo>
                    <a:pt x="4311" y="1501"/>
                    <a:pt x="4335" y="1644"/>
                    <a:pt x="4454" y="1739"/>
                  </a:cubicBezTo>
                  <a:lnTo>
                    <a:pt x="4906" y="2025"/>
                  </a:lnTo>
                  <a:cubicBezTo>
                    <a:pt x="4430" y="2192"/>
                    <a:pt x="3977" y="2382"/>
                    <a:pt x="3596" y="2715"/>
                  </a:cubicBezTo>
                  <a:cubicBezTo>
                    <a:pt x="3501" y="2787"/>
                    <a:pt x="3501" y="2906"/>
                    <a:pt x="3549" y="2954"/>
                  </a:cubicBezTo>
                  <a:cubicBezTo>
                    <a:pt x="3590" y="2995"/>
                    <a:pt x="3648" y="3021"/>
                    <a:pt x="3698" y="3021"/>
                  </a:cubicBezTo>
                  <a:cubicBezTo>
                    <a:pt x="3735" y="3021"/>
                    <a:pt x="3767" y="3007"/>
                    <a:pt x="3787" y="2977"/>
                  </a:cubicBezTo>
                  <a:cubicBezTo>
                    <a:pt x="4239" y="2620"/>
                    <a:pt x="4740" y="2430"/>
                    <a:pt x="5287" y="2311"/>
                  </a:cubicBezTo>
                  <a:lnTo>
                    <a:pt x="6097" y="2858"/>
                  </a:lnTo>
                  <a:cubicBezTo>
                    <a:pt x="6151" y="2912"/>
                    <a:pt x="6218" y="2939"/>
                    <a:pt x="6288" y="2939"/>
                  </a:cubicBezTo>
                  <a:cubicBezTo>
                    <a:pt x="6311" y="2939"/>
                    <a:pt x="6335" y="2936"/>
                    <a:pt x="6359" y="2930"/>
                  </a:cubicBezTo>
                  <a:cubicBezTo>
                    <a:pt x="6478" y="2906"/>
                    <a:pt x="6573" y="2787"/>
                    <a:pt x="6573" y="2620"/>
                  </a:cubicBezTo>
                  <a:lnTo>
                    <a:pt x="6573" y="2430"/>
                  </a:lnTo>
                  <a:cubicBezTo>
                    <a:pt x="7359" y="2549"/>
                    <a:pt x="8121" y="2930"/>
                    <a:pt x="8645" y="3549"/>
                  </a:cubicBezTo>
                  <a:cubicBezTo>
                    <a:pt x="9121" y="4049"/>
                    <a:pt x="9431" y="4716"/>
                    <a:pt x="9550" y="5407"/>
                  </a:cubicBezTo>
                  <a:lnTo>
                    <a:pt x="9098" y="6026"/>
                  </a:lnTo>
                  <a:cubicBezTo>
                    <a:pt x="9002" y="6145"/>
                    <a:pt x="9002" y="6264"/>
                    <a:pt x="9098" y="6383"/>
                  </a:cubicBezTo>
                  <a:cubicBezTo>
                    <a:pt x="9145" y="6478"/>
                    <a:pt x="9240" y="6502"/>
                    <a:pt x="9360" y="6502"/>
                  </a:cubicBezTo>
                  <a:lnTo>
                    <a:pt x="9574" y="6502"/>
                  </a:lnTo>
                  <a:cubicBezTo>
                    <a:pt x="9455" y="7312"/>
                    <a:pt x="9074" y="8050"/>
                    <a:pt x="8431" y="8621"/>
                  </a:cubicBezTo>
                  <a:cubicBezTo>
                    <a:pt x="7955" y="9074"/>
                    <a:pt x="7359" y="9360"/>
                    <a:pt x="6740" y="9479"/>
                  </a:cubicBezTo>
                  <a:lnTo>
                    <a:pt x="5906" y="8883"/>
                  </a:lnTo>
                  <a:cubicBezTo>
                    <a:pt x="5850" y="8838"/>
                    <a:pt x="5789" y="8815"/>
                    <a:pt x="5727" y="8815"/>
                  </a:cubicBezTo>
                  <a:cubicBezTo>
                    <a:pt x="5658" y="8815"/>
                    <a:pt x="5588" y="8844"/>
                    <a:pt x="5525" y="8907"/>
                  </a:cubicBezTo>
                  <a:cubicBezTo>
                    <a:pt x="5454" y="8979"/>
                    <a:pt x="5406" y="9074"/>
                    <a:pt x="5406" y="9145"/>
                  </a:cubicBezTo>
                  <a:lnTo>
                    <a:pt x="5406" y="9336"/>
                  </a:lnTo>
                  <a:cubicBezTo>
                    <a:pt x="4597" y="9217"/>
                    <a:pt x="3858" y="8836"/>
                    <a:pt x="3311" y="8193"/>
                  </a:cubicBezTo>
                  <a:cubicBezTo>
                    <a:pt x="2834" y="7693"/>
                    <a:pt x="2549" y="7074"/>
                    <a:pt x="2430" y="6383"/>
                  </a:cubicBezTo>
                  <a:lnTo>
                    <a:pt x="2906" y="5692"/>
                  </a:lnTo>
                  <a:cubicBezTo>
                    <a:pt x="2953" y="5621"/>
                    <a:pt x="3001" y="5526"/>
                    <a:pt x="2953" y="5430"/>
                  </a:cubicBezTo>
                  <a:cubicBezTo>
                    <a:pt x="2930" y="5311"/>
                    <a:pt x="2811" y="5216"/>
                    <a:pt x="2668" y="5216"/>
                  </a:cubicBezTo>
                  <a:lnTo>
                    <a:pt x="2453" y="5216"/>
                  </a:lnTo>
                  <a:cubicBezTo>
                    <a:pt x="2453" y="5097"/>
                    <a:pt x="2692" y="4335"/>
                    <a:pt x="2953" y="3859"/>
                  </a:cubicBezTo>
                  <a:cubicBezTo>
                    <a:pt x="3025" y="3763"/>
                    <a:pt x="3049" y="3716"/>
                    <a:pt x="3120" y="3644"/>
                  </a:cubicBezTo>
                  <a:cubicBezTo>
                    <a:pt x="3144" y="3573"/>
                    <a:pt x="3192" y="3549"/>
                    <a:pt x="3239" y="3501"/>
                  </a:cubicBezTo>
                  <a:cubicBezTo>
                    <a:pt x="3287" y="3430"/>
                    <a:pt x="3287" y="3358"/>
                    <a:pt x="3239" y="3287"/>
                  </a:cubicBezTo>
                  <a:cubicBezTo>
                    <a:pt x="3204" y="3239"/>
                    <a:pt x="3150" y="3216"/>
                    <a:pt x="3096" y="3216"/>
                  </a:cubicBezTo>
                  <a:cubicBezTo>
                    <a:pt x="3043" y="3216"/>
                    <a:pt x="2989" y="3239"/>
                    <a:pt x="2953" y="3287"/>
                  </a:cubicBezTo>
                  <a:cubicBezTo>
                    <a:pt x="2549" y="3787"/>
                    <a:pt x="2287" y="4359"/>
                    <a:pt x="2120" y="4978"/>
                  </a:cubicBezTo>
                  <a:cubicBezTo>
                    <a:pt x="2120" y="5049"/>
                    <a:pt x="2072" y="5264"/>
                    <a:pt x="2072" y="5407"/>
                  </a:cubicBezTo>
                  <a:lnTo>
                    <a:pt x="2072" y="5430"/>
                  </a:lnTo>
                  <a:cubicBezTo>
                    <a:pt x="2072" y="5502"/>
                    <a:pt x="2096" y="5573"/>
                    <a:pt x="2191" y="5621"/>
                  </a:cubicBezTo>
                  <a:lnTo>
                    <a:pt x="2572" y="5621"/>
                  </a:lnTo>
                  <a:lnTo>
                    <a:pt x="1501" y="7121"/>
                  </a:lnTo>
                  <a:lnTo>
                    <a:pt x="429" y="5621"/>
                  </a:lnTo>
                  <a:lnTo>
                    <a:pt x="763" y="5621"/>
                  </a:lnTo>
                  <a:cubicBezTo>
                    <a:pt x="858" y="5621"/>
                    <a:pt x="929" y="5549"/>
                    <a:pt x="929" y="5454"/>
                  </a:cubicBezTo>
                  <a:cubicBezTo>
                    <a:pt x="929" y="5407"/>
                    <a:pt x="977" y="5025"/>
                    <a:pt x="1048" y="4692"/>
                  </a:cubicBezTo>
                  <a:cubicBezTo>
                    <a:pt x="1215" y="4025"/>
                    <a:pt x="1477" y="3406"/>
                    <a:pt x="1858" y="2882"/>
                  </a:cubicBezTo>
                  <a:cubicBezTo>
                    <a:pt x="2049" y="2596"/>
                    <a:pt x="2287" y="2358"/>
                    <a:pt x="2525" y="2120"/>
                  </a:cubicBezTo>
                  <a:cubicBezTo>
                    <a:pt x="3192" y="1477"/>
                    <a:pt x="4025" y="1048"/>
                    <a:pt x="4954" y="882"/>
                  </a:cubicBezTo>
                  <a:close/>
                  <a:moveTo>
                    <a:pt x="2215" y="6740"/>
                  </a:moveTo>
                  <a:cubicBezTo>
                    <a:pt x="2358" y="7359"/>
                    <a:pt x="2692" y="7931"/>
                    <a:pt x="3120" y="8407"/>
                  </a:cubicBezTo>
                  <a:cubicBezTo>
                    <a:pt x="3763" y="9122"/>
                    <a:pt x="4668" y="9574"/>
                    <a:pt x="5621" y="9669"/>
                  </a:cubicBezTo>
                  <a:cubicBezTo>
                    <a:pt x="5668" y="9669"/>
                    <a:pt x="5764" y="9622"/>
                    <a:pt x="5787" y="9550"/>
                  </a:cubicBezTo>
                  <a:lnTo>
                    <a:pt x="5787" y="9479"/>
                  </a:lnTo>
                  <a:lnTo>
                    <a:pt x="5787" y="9145"/>
                  </a:lnTo>
                  <a:lnTo>
                    <a:pt x="7312" y="10265"/>
                  </a:lnTo>
                  <a:lnTo>
                    <a:pt x="5787" y="11336"/>
                  </a:lnTo>
                  <a:lnTo>
                    <a:pt x="5787" y="11003"/>
                  </a:lnTo>
                  <a:cubicBezTo>
                    <a:pt x="5787" y="10908"/>
                    <a:pt x="5740" y="10812"/>
                    <a:pt x="5645" y="10812"/>
                  </a:cubicBezTo>
                  <a:cubicBezTo>
                    <a:pt x="4359" y="10741"/>
                    <a:pt x="3192" y="10169"/>
                    <a:pt x="2334" y="9241"/>
                  </a:cubicBezTo>
                  <a:cubicBezTo>
                    <a:pt x="1763" y="8621"/>
                    <a:pt x="1358" y="7883"/>
                    <a:pt x="1144" y="7074"/>
                  </a:cubicBezTo>
                  <a:lnTo>
                    <a:pt x="1144" y="7074"/>
                  </a:lnTo>
                  <a:lnTo>
                    <a:pt x="1334" y="7312"/>
                  </a:lnTo>
                  <a:cubicBezTo>
                    <a:pt x="1358" y="7359"/>
                    <a:pt x="1406" y="7407"/>
                    <a:pt x="1477" y="7431"/>
                  </a:cubicBezTo>
                  <a:cubicBezTo>
                    <a:pt x="1514" y="7443"/>
                    <a:pt x="1551" y="7449"/>
                    <a:pt x="1586" y="7449"/>
                  </a:cubicBezTo>
                  <a:cubicBezTo>
                    <a:pt x="1689" y="7449"/>
                    <a:pt x="1781" y="7400"/>
                    <a:pt x="1834" y="7312"/>
                  </a:cubicBezTo>
                  <a:lnTo>
                    <a:pt x="2215" y="6740"/>
                  </a:lnTo>
                  <a:close/>
                  <a:moveTo>
                    <a:pt x="6252" y="1"/>
                  </a:moveTo>
                  <a:cubicBezTo>
                    <a:pt x="6192" y="1"/>
                    <a:pt x="6133" y="24"/>
                    <a:pt x="6073" y="72"/>
                  </a:cubicBezTo>
                  <a:lnTo>
                    <a:pt x="5573" y="429"/>
                  </a:lnTo>
                  <a:cubicBezTo>
                    <a:pt x="4359" y="525"/>
                    <a:pt x="3192" y="1025"/>
                    <a:pt x="2310" y="1858"/>
                  </a:cubicBezTo>
                  <a:cubicBezTo>
                    <a:pt x="1477" y="2644"/>
                    <a:pt x="929" y="3620"/>
                    <a:pt x="691" y="4716"/>
                  </a:cubicBezTo>
                  <a:cubicBezTo>
                    <a:pt x="643" y="4954"/>
                    <a:pt x="596" y="5264"/>
                    <a:pt x="596" y="5264"/>
                  </a:cubicBezTo>
                  <a:lnTo>
                    <a:pt x="334" y="5264"/>
                  </a:lnTo>
                  <a:cubicBezTo>
                    <a:pt x="239" y="5264"/>
                    <a:pt x="167" y="5287"/>
                    <a:pt x="96" y="5383"/>
                  </a:cubicBezTo>
                  <a:cubicBezTo>
                    <a:pt x="0" y="5502"/>
                    <a:pt x="0" y="5645"/>
                    <a:pt x="72" y="5764"/>
                  </a:cubicBezTo>
                  <a:lnTo>
                    <a:pt x="572" y="6478"/>
                  </a:lnTo>
                  <a:cubicBezTo>
                    <a:pt x="691" y="7645"/>
                    <a:pt x="1191" y="8717"/>
                    <a:pt x="2001" y="9526"/>
                  </a:cubicBezTo>
                  <a:cubicBezTo>
                    <a:pt x="2906" y="10503"/>
                    <a:pt x="4097" y="11098"/>
                    <a:pt x="5406" y="11217"/>
                  </a:cubicBezTo>
                  <a:lnTo>
                    <a:pt x="5406" y="11479"/>
                  </a:lnTo>
                  <a:cubicBezTo>
                    <a:pt x="5406" y="11551"/>
                    <a:pt x="5454" y="11693"/>
                    <a:pt x="5525" y="11741"/>
                  </a:cubicBezTo>
                  <a:cubicBezTo>
                    <a:pt x="5573" y="11765"/>
                    <a:pt x="5645" y="11813"/>
                    <a:pt x="5692" y="11813"/>
                  </a:cubicBezTo>
                  <a:cubicBezTo>
                    <a:pt x="5764" y="11813"/>
                    <a:pt x="5811" y="11765"/>
                    <a:pt x="5883" y="11741"/>
                  </a:cubicBezTo>
                  <a:lnTo>
                    <a:pt x="6383" y="11384"/>
                  </a:lnTo>
                  <a:cubicBezTo>
                    <a:pt x="7264" y="11312"/>
                    <a:pt x="8169" y="11027"/>
                    <a:pt x="8907" y="10527"/>
                  </a:cubicBezTo>
                  <a:cubicBezTo>
                    <a:pt x="9741" y="9979"/>
                    <a:pt x="10431" y="9217"/>
                    <a:pt x="10836" y="8288"/>
                  </a:cubicBezTo>
                  <a:lnTo>
                    <a:pt x="10884" y="8264"/>
                  </a:lnTo>
                  <a:cubicBezTo>
                    <a:pt x="10908" y="8169"/>
                    <a:pt x="10908" y="8074"/>
                    <a:pt x="10812" y="8050"/>
                  </a:cubicBezTo>
                  <a:cubicBezTo>
                    <a:pt x="10779" y="8025"/>
                    <a:pt x="10743" y="8015"/>
                    <a:pt x="10708" y="8015"/>
                  </a:cubicBezTo>
                  <a:cubicBezTo>
                    <a:pt x="10643" y="8015"/>
                    <a:pt x="10581" y="8051"/>
                    <a:pt x="10550" y="8098"/>
                  </a:cubicBezTo>
                  <a:lnTo>
                    <a:pt x="10526" y="8169"/>
                  </a:lnTo>
                  <a:cubicBezTo>
                    <a:pt x="10122" y="9026"/>
                    <a:pt x="9479" y="9741"/>
                    <a:pt x="8693" y="10241"/>
                  </a:cubicBezTo>
                  <a:cubicBezTo>
                    <a:pt x="8169" y="10622"/>
                    <a:pt x="7597" y="10836"/>
                    <a:pt x="6978" y="10955"/>
                  </a:cubicBezTo>
                  <a:lnTo>
                    <a:pt x="7478" y="10598"/>
                  </a:lnTo>
                  <a:cubicBezTo>
                    <a:pt x="7550" y="10574"/>
                    <a:pt x="7573" y="10527"/>
                    <a:pt x="7597" y="10455"/>
                  </a:cubicBezTo>
                  <a:cubicBezTo>
                    <a:pt x="7669" y="10312"/>
                    <a:pt x="7597" y="10169"/>
                    <a:pt x="7478" y="10098"/>
                  </a:cubicBezTo>
                  <a:lnTo>
                    <a:pt x="7026" y="9812"/>
                  </a:lnTo>
                  <a:cubicBezTo>
                    <a:pt x="7597" y="9622"/>
                    <a:pt x="8145" y="9360"/>
                    <a:pt x="8574" y="8931"/>
                  </a:cubicBezTo>
                  <a:cubicBezTo>
                    <a:pt x="9312" y="8288"/>
                    <a:pt x="9741" y="7383"/>
                    <a:pt x="9836" y="6431"/>
                  </a:cubicBezTo>
                  <a:cubicBezTo>
                    <a:pt x="9836" y="6359"/>
                    <a:pt x="9812" y="6288"/>
                    <a:pt x="9717" y="6264"/>
                  </a:cubicBezTo>
                  <a:lnTo>
                    <a:pt x="9336" y="6264"/>
                  </a:lnTo>
                  <a:lnTo>
                    <a:pt x="10407" y="4740"/>
                  </a:lnTo>
                  <a:lnTo>
                    <a:pt x="11479" y="6264"/>
                  </a:lnTo>
                  <a:lnTo>
                    <a:pt x="11146" y="6264"/>
                  </a:lnTo>
                  <a:cubicBezTo>
                    <a:pt x="11050" y="6264"/>
                    <a:pt x="10955" y="6311"/>
                    <a:pt x="10955" y="6407"/>
                  </a:cubicBezTo>
                  <a:cubicBezTo>
                    <a:pt x="10931" y="6740"/>
                    <a:pt x="10884" y="7097"/>
                    <a:pt x="10788" y="7431"/>
                  </a:cubicBezTo>
                  <a:cubicBezTo>
                    <a:pt x="10765" y="7502"/>
                    <a:pt x="10812" y="7597"/>
                    <a:pt x="10908" y="7621"/>
                  </a:cubicBezTo>
                  <a:cubicBezTo>
                    <a:pt x="10928" y="7632"/>
                    <a:pt x="10949" y="7636"/>
                    <a:pt x="10969" y="7636"/>
                  </a:cubicBezTo>
                  <a:cubicBezTo>
                    <a:pt x="11041" y="7636"/>
                    <a:pt x="11103" y="7577"/>
                    <a:pt x="11122" y="7502"/>
                  </a:cubicBezTo>
                  <a:cubicBezTo>
                    <a:pt x="11217" y="7216"/>
                    <a:pt x="11265" y="6907"/>
                    <a:pt x="11289" y="6597"/>
                  </a:cubicBezTo>
                  <a:lnTo>
                    <a:pt x="11574" y="6597"/>
                  </a:lnTo>
                  <a:cubicBezTo>
                    <a:pt x="11693" y="6597"/>
                    <a:pt x="11765" y="6526"/>
                    <a:pt x="11836" y="6407"/>
                  </a:cubicBezTo>
                  <a:cubicBezTo>
                    <a:pt x="11979" y="6240"/>
                    <a:pt x="11979" y="6121"/>
                    <a:pt x="11884" y="6026"/>
                  </a:cubicBezTo>
                  <a:lnTo>
                    <a:pt x="11384" y="5311"/>
                  </a:lnTo>
                  <a:cubicBezTo>
                    <a:pt x="11265" y="4144"/>
                    <a:pt x="10765" y="3073"/>
                    <a:pt x="9955" y="2239"/>
                  </a:cubicBezTo>
                  <a:cubicBezTo>
                    <a:pt x="9074" y="1287"/>
                    <a:pt x="7883" y="691"/>
                    <a:pt x="6573" y="572"/>
                  </a:cubicBezTo>
                  <a:lnTo>
                    <a:pt x="6573" y="310"/>
                  </a:lnTo>
                  <a:cubicBezTo>
                    <a:pt x="6573" y="215"/>
                    <a:pt x="6526" y="96"/>
                    <a:pt x="6430" y="72"/>
                  </a:cubicBezTo>
                  <a:cubicBezTo>
                    <a:pt x="6371" y="24"/>
                    <a:pt x="6311" y="1"/>
                    <a:pt x="62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1" name="Google Shape;12321;p106"/>
          <p:cNvGrpSpPr/>
          <p:nvPr/>
        </p:nvGrpSpPr>
        <p:grpSpPr>
          <a:xfrm>
            <a:off x="1098221" y="3572345"/>
            <a:ext cx="291147" cy="355755"/>
            <a:chOff x="1745908" y="3572345"/>
            <a:chExt cx="291147" cy="355755"/>
          </a:xfrm>
        </p:grpSpPr>
        <p:sp>
          <p:nvSpPr>
            <p:cNvPr id="12322" name="Google Shape;12322;p106"/>
            <p:cNvSpPr/>
            <p:nvPr/>
          </p:nvSpPr>
          <p:spPr>
            <a:xfrm>
              <a:off x="1750172" y="3658272"/>
              <a:ext cx="118604" cy="265026"/>
            </a:xfrm>
            <a:custGeom>
              <a:avLst/>
              <a:gdLst/>
              <a:ahLst/>
              <a:cxnLst/>
              <a:rect l="l" t="t" r="r" b="b"/>
              <a:pathLst>
                <a:path w="3978" h="8889" extrusionOk="0">
                  <a:moveTo>
                    <a:pt x="1906" y="0"/>
                  </a:moveTo>
                  <a:cubicBezTo>
                    <a:pt x="1668" y="0"/>
                    <a:pt x="1" y="119"/>
                    <a:pt x="1" y="1905"/>
                  </a:cubicBezTo>
                  <a:lnTo>
                    <a:pt x="1" y="3763"/>
                  </a:lnTo>
                  <a:cubicBezTo>
                    <a:pt x="1" y="3787"/>
                    <a:pt x="1" y="3810"/>
                    <a:pt x="25" y="3810"/>
                  </a:cubicBezTo>
                  <a:cubicBezTo>
                    <a:pt x="150" y="3936"/>
                    <a:pt x="282" y="3988"/>
                    <a:pt x="400" y="3988"/>
                  </a:cubicBezTo>
                  <a:cubicBezTo>
                    <a:pt x="617" y="3988"/>
                    <a:pt x="787" y="3812"/>
                    <a:pt x="787" y="3596"/>
                  </a:cubicBezTo>
                  <a:lnTo>
                    <a:pt x="787" y="8526"/>
                  </a:lnTo>
                  <a:cubicBezTo>
                    <a:pt x="787" y="8549"/>
                    <a:pt x="834" y="8573"/>
                    <a:pt x="834" y="8597"/>
                  </a:cubicBezTo>
                  <a:cubicBezTo>
                    <a:pt x="1021" y="8792"/>
                    <a:pt x="1219" y="8872"/>
                    <a:pt x="1398" y="8872"/>
                  </a:cubicBezTo>
                  <a:cubicBezTo>
                    <a:pt x="1680" y="8872"/>
                    <a:pt x="1912" y="8671"/>
                    <a:pt x="1966" y="8405"/>
                  </a:cubicBezTo>
                  <a:lnTo>
                    <a:pt x="1966" y="8405"/>
                  </a:lnTo>
                  <a:cubicBezTo>
                    <a:pt x="2024" y="8680"/>
                    <a:pt x="2282" y="8888"/>
                    <a:pt x="2585" y="8888"/>
                  </a:cubicBezTo>
                  <a:cubicBezTo>
                    <a:pt x="2612" y="8888"/>
                    <a:pt x="2640" y="8886"/>
                    <a:pt x="2668" y="8883"/>
                  </a:cubicBezTo>
                  <a:cubicBezTo>
                    <a:pt x="2930" y="8811"/>
                    <a:pt x="3168" y="8549"/>
                    <a:pt x="3168" y="8288"/>
                  </a:cubicBezTo>
                  <a:lnTo>
                    <a:pt x="3168" y="3596"/>
                  </a:lnTo>
                  <a:cubicBezTo>
                    <a:pt x="3168" y="3809"/>
                    <a:pt x="3340" y="3984"/>
                    <a:pt x="3564" y="3984"/>
                  </a:cubicBezTo>
                  <a:cubicBezTo>
                    <a:pt x="3590" y="3984"/>
                    <a:pt x="3617" y="3982"/>
                    <a:pt x="3644" y="3977"/>
                  </a:cubicBezTo>
                  <a:cubicBezTo>
                    <a:pt x="3835" y="3953"/>
                    <a:pt x="3978" y="3787"/>
                    <a:pt x="3978" y="3596"/>
                  </a:cubicBezTo>
                  <a:lnTo>
                    <a:pt x="3978" y="2001"/>
                  </a:lnTo>
                  <a:cubicBezTo>
                    <a:pt x="3954" y="857"/>
                    <a:pt x="3073" y="0"/>
                    <a:pt x="1954"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06"/>
            <p:cNvSpPr/>
            <p:nvPr/>
          </p:nvSpPr>
          <p:spPr>
            <a:xfrm>
              <a:off x="1784251" y="3903921"/>
              <a:ext cx="17800" cy="17800"/>
            </a:xfrm>
            <a:custGeom>
              <a:avLst/>
              <a:gdLst/>
              <a:ahLst/>
              <a:cxnLst/>
              <a:rect l="l" t="t" r="r" b="b"/>
              <a:pathLst>
                <a:path w="597" h="597" extrusionOk="0">
                  <a:moveTo>
                    <a:pt x="358" y="1"/>
                  </a:moveTo>
                  <a:cubicBezTo>
                    <a:pt x="358" y="168"/>
                    <a:pt x="310" y="310"/>
                    <a:pt x="191" y="430"/>
                  </a:cubicBezTo>
                  <a:cubicBezTo>
                    <a:pt x="144" y="477"/>
                    <a:pt x="72" y="501"/>
                    <a:pt x="1" y="549"/>
                  </a:cubicBezTo>
                  <a:cubicBezTo>
                    <a:pt x="96" y="572"/>
                    <a:pt x="168" y="596"/>
                    <a:pt x="239" y="596"/>
                  </a:cubicBezTo>
                  <a:cubicBezTo>
                    <a:pt x="382" y="596"/>
                    <a:pt x="525" y="572"/>
                    <a:pt x="596" y="477"/>
                  </a:cubicBezTo>
                  <a:cubicBezTo>
                    <a:pt x="501" y="358"/>
                    <a:pt x="382" y="191"/>
                    <a:pt x="358"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06"/>
            <p:cNvSpPr/>
            <p:nvPr/>
          </p:nvSpPr>
          <p:spPr>
            <a:xfrm>
              <a:off x="1821192" y="3707975"/>
              <a:ext cx="24150" cy="213028"/>
            </a:xfrm>
            <a:custGeom>
              <a:avLst/>
              <a:gdLst/>
              <a:ahLst/>
              <a:cxnLst/>
              <a:rect l="l" t="t" r="r" b="b"/>
              <a:pathLst>
                <a:path w="810" h="7145" extrusionOk="0">
                  <a:moveTo>
                    <a:pt x="810" y="0"/>
                  </a:moveTo>
                  <a:cubicBezTo>
                    <a:pt x="548" y="0"/>
                    <a:pt x="357" y="214"/>
                    <a:pt x="357" y="453"/>
                  </a:cubicBezTo>
                  <a:lnTo>
                    <a:pt x="357" y="6549"/>
                  </a:lnTo>
                  <a:cubicBezTo>
                    <a:pt x="357" y="6787"/>
                    <a:pt x="215" y="7002"/>
                    <a:pt x="0" y="7073"/>
                  </a:cubicBezTo>
                  <a:cubicBezTo>
                    <a:pt x="48" y="7121"/>
                    <a:pt x="143" y="7144"/>
                    <a:pt x="238" y="7144"/>
                  </a:cubicBezTo>
                  <a:cubicBezTo>
                    <a:pt x="524" y="7144"/>
                    <a:pt x="810" y="6882"/>
                    <a:pt x="810" y="6549"/>
                  </a:cubicBezTo>
                  <a:lnTo>
                    <a:pt x="810" y="0"/>
                  </a:ln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06"/>
            <p:cNvSpPr/>
            <p:nvPr/>
          </p:nvSpPr>
          <p:spPr>
            <a:xfrm>
              <a:off x="1802021" y="3658272"/>
              <a:ext cx="66040" cy="117889"/>
            </a:xfrm>
            <a:custGeom>
              <a:avLst/>
              <a:gdLst/>
              <a:ahLst/>
              <a:cxnLst/>
              <a:rect l="l" t="t" r="r" b="b"/>
              <a:pathLst>
                <a:path w="2215" h="3954" extrusionOk="0">
                  <a:moveTo>
                    <a:pt x="0" y="0"/>
                  </a:moveTo>
                  <a:cubicBezTo>
                    <a:pt x="1000" y="119"/>
                    <a:pt x="1739" y="953"/>
                    <a:pt x="1739" y="1977"/>
                  </a:cubicBezTo>
                  <a:lnTo>
                    <a:pt x="1739" y="3572"/>
                  </a:lnTo>
                  <a:cubicBezTo>
                    <a:pt x="1739" y="3668"/>
                    <a:pt x="1667" y="3787"/>
                    <a:pt x="1620" y="3834"/>
                  </a:cubicBezTo>
                  <a:lnTo>
                    <a:pt x="1596" y="3882"/>
                  </a:lnTo>
                  <a:cubicBezTo>
                    <a:pt x="1643" y="3929"/>
                    <a:pt x="1739" y="3953"/>
                    <a:pt x="1834" y="3953"/>
                  </a:cubicBezTo>
                  <a:cubicBezTo>
                    <a:pt x="1929" y="3953"/>
                    <a:pt x="2024" y="3906"/>
                    <a:pt x="2096" y="3834"/>
                  </a:cubicBezTo>
                  <a:cubicBezTo>
                    <a:pt x="2191" y="3787"/>
                    <a:pt x="2215" y="3691"/>
                    <a:pt x="2215" y="3572"/>
                  </a:cubicBezTo>
                  <a:lnTo>
                    <a:pt x="2215" y="1977"/>
                  </a:lnTo>
                  <a:cubicBezTo>
                    <a:pt x="2215" y="857"/>
                    <a:pt x="1358" y="0"/>
                    <a:pt x="238"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06"/>
            <p:cNvSpPr/>
            <p:nvPr/>
          </p:nvSpPr>
          <p:spPr>
            <a:xfrm>
              <a:off x="1914901" y="3796019"/>
              <a:ext cx="113625" cy="124984"/>
            </a:xfrm>
            <a:custGeom>
              <a:avLst/>
              <a:gdLst/>
              <a:ahLst/>
              <a:cxnLst/>
              <a:rect l="l" t="t" r="r" b="b"/>
              <a:pathLst>
                <a:path w="3811" h="4192" extrusionOk="0">
                  <a:moveTo>
                    <a:pt x="72" y="0"/>
                  </a:moveTo>
                  <a:cubicBezTo>
                    <a:pt x="25" y="0"/>
                    <a:pt x="1" y="24"/>
                    <a:pt x="1" y="48"/>
                  </a:cubicBezTo>
                  <a:lnTo>
                    <a:pt x="1" y="4191"/>
                  </a:lnTo>
                  <a:lnTo>
                    <a:pt x="3811" y="4191"/>
                  </a:lnTo>
                  <a:lnTo>
                    <a:pt x="3811" y="48"/>
                  </a:lnTo>
                  <a:cubicBezTo>
                    <a:pt x="3811" y="24"/>
                    <a:pt x="3787" y="0"/>
                    <a:pt x="3763"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06"/>
            <p:cNvSpPr/>
            <p:nvPr/>
          </p:nvSpPr>
          <p:spPr>
            <a:xfrm>
              <a:off x="2012904" y="3796019"/>
              <a:ext cx="15623" cy="124984"/>
            </a:xfrm>
            <a:custGeom>
              <a:avLst/>
              <a:gdLst/>
              <a:ahLst/>
              <a:cxnLst/>
              <a:rect l="l" t="t" r="r" b="b"/>
              <a:pathLst>
                <a:path w="524" h="4192" extrusionOk="0">
                  <a:moveTo>
                    <a:pt x="0" y="0"/>
                  </a:moveTo>
                  <a:cubicBezTo>
                    <a:pt x="24" y="0"/>
                    <a:pt x="48" y="24"/>
                    <a:pt x="48" y="48"/>
                  </a:cubicBezTo>
                  <a:lnTo>
                    <a:pt x="48" y="4191"/>
                  </a:lnTo>
                  <a:lnTo>
                    <a:pt x="524" y="4191"/>
                  </a:lnTo>
                  <a:lnTo>
                    <a:pt x="524" y="48"/>
                  </a:lnTo>
                  <a:cubicBezTo>
                    <a:pt x="524" y="24"/>
                    <a:pt x="500" y="0"/>
                    <a:pt x="476" y="0"/>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06"/>
            <p:cNvSpPr/>
            <p:nvPr/>
          </p:nvSpPr>
          <p:spPr>
            <a:xfrm>
              <a:off x="1779987" y="3578725"/>
              <a:ext cx="58974" cy="58259"/>
            </a:xfrm>
            <a:custGeom>
              <a:avLst/>
              <a:gdLst/>
              <a:ahLst/>
              <a:cxnLst/>
              <a:rect l="l" t="t" r="r" b="b"/>
              <a:pathLst>
                <a:path w="1978" h="1954" extrusionOk="0">
                  <a:moveTo>
                    <a:pt x="1001" y="1"/>
                  </a:moveTo>
                  <a:cubicBezTo>
                    <a:pt x="453" y="1"/>
                    <a:pt x="1" y="430"/>
                    <a:pt x="1" y="977"/>
                  </a:cubicBezTo>
                  <a:cubicBezTo>
                    <a:pt x="1" y="1525"/>
                    <a:pt x="453" y="1954"/>
                    <a:pt x="1001" y="1954"/>
                  </a:cubicBezTo>
                  <a:cubicBezTo>
                    <a:pt x="1525" y="1954"/>
                    <a:pt x="1978" y="1525"/>
                    <a:pt x="1978" y="977"/>
                  </a:cubicBezTo>
                  <a:cubicBezTo>
                    <a:pt x="1978" y="430"/>
                    <a:pt x="1525" y="1"/>
                    <a:pt x="1001" y="1"/>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06"/>
            <p:cNvSpPr/>
            <p:nvPr/>
          </p:nvSpPr>
          <p:spPr>
            <a:xfrm>
              <a:off x="1789230" y="3579441"/>
              <a:ext cx="49731" cy="57543"/>
            </a:xfrm>
            <a:custGeom>
              <a:avLst/>
              <a:gdLst/>
              <a:ahLst/>
              <a:cxnLst/>
              <a:rect l="l" t="t" r="r" b="b"/>
              <a:pathLst>
                <a:path w="1668" h="1930" extrusionOk="0">
                  <a:moveTo>
                    <a:pt x="929" y="1"/>
                  </a:moveTo>
                  <a:cubicBezTo>
                    <a:pt x="1120" y="167"/>
                    <a:pt x="1239" y="406"/>
                    <a:pt x="1239" y="715"/>
                  </a:cubicBezTo>
                  <a:cubicBezTo>
                    <a:pt x="1239" y="1239"/>
                    <a:pt x="810" y="1692"/>
                    <a:pt x="263" y="1692"/>
                  </a:cubicBezTo>
                  <a:cubicBezTo>
                    <a:pt x="167" y="1692"/>
                    <a:pt x="96" y="1692"/>
                    <a:pt x="1" y="1668"/>
                  </a:cubicBezTo>
                  <a:lnTo>
                    <a:pt x="1" y="1668"/>
                  </a:lnTo>
                  <a:cubicBezTo>
                    <a:pt x="167" y="1834"/>
                    <a:pt x="405" y="1930"/>
                    <a:pt x="691" y="1930"/>
                  </a:cubicBezTo>
                  <a:cubicBezTo>
                    <a:pt x="1215" y="1930"/>
                    <a:pt x="1668" y="1477"/>
                    <a:pt x="1668" y="953"/>
                  </a:cubicBezTo>
                  <a:cubicBezTo>
                    <a:pt x="1668" y="501"/>
                    <a:pt x="1358" y="120"/>
                    <a:pt x="929"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06"/>
            <p:cNvSpPr/>
            <p:nvPr/>
          </p:nvSpPr>
          <p:spPr>
            <a:xfrm>
              <a:off x="1909952" y="3791756"/>
              <a:ext cx="124984" cy="136344"/>
            </a:xfrm>
            <a:custGeom>
              <a:avLst/>
              <a:gdLst/>
              <a:ahLst/>
              <a:cxnLst/>
              <a:rect l="l" t="t" r="r" b="b"/>
              <a:pathLst>
                <a:path w="4192" h="4573" extrusionOk="0">
                  <a:moveTo>
                    <a:pt x="238" y="0"/>
                  </a:moveTo>
                  <a:cubicBezTo>
                    <a:pt x="119" y="0"/>
                    <a:pt x="0" y="119"/>
                    <a:pt x="0" y="238"/>
                  </a:cubicBezTo>
                  <a:lnTo>
                    <a:pt x="0" y="4406"/>
                  </a:lnTo>
                  <a:cubicBezTo>
                    <a:pt x="0" y="4477"/>
                    <a:pt x="95" y="4573"/>
                    <a:pt x="167" y="4573"/>
                  </a:cubicBezTo>
                  <a:lnTo>
                    <a:pt x="762" y="4573"/>
                  </a:lnTo>
                  <a:cubicBezTo>
                    <a:pt x="857" y="4573"/>
                    <a:pt x="929" y="4525"/>
                    <a:pt x="953" y="4430"/>
                  </a:cubicBezTo>
                  <a:cubicBezTo>
                    <a:pt x="976" y="4311"/>
                    <a:pt x="881" y="4215"/>
                    <a:pt x="762" y="4215"/>
                  </a:cubicBezTo>
                  <a:lnTo>
                    <a:pt x="357" y="4215"/>
                  </a:lnTo>
                  <a:lnTo>
                    <a:pt x="357" y="357"/>
                  </a:lnTo>
                  <a:lnTo>
                    <a:pt x="3834" y="357"/>
                  </a:lnTo>
                  <a:lnTo>
                    <a:pt x="3834" y="4215"/>
                  </a:lnTo>
                  <a:lnTo>
                    <a:pt x="1572" y="4215"/>
                  </a:lnTo>
                  <a:cubicBezTo>
                    <a:pt x="1477" y="4215"/>
                    <a:pt x="1429" y="4287"/>
                    <a:pt x="1405" y="4358"/>
                  </a:cubicBezTo>
                  <a:cubicBezTo>
                    <a:pt x="1357" y="4477"/>
                    <a:pt x="1453" y="4573"/>
                    <a:pt x="1572" y="4573"/>
                  </a:cubicBezTo>
                  <a:lnTo>
                    <a:pt x="4025" y="4573"/>
                  </a:lnTo>
                  <a:cubicBezTo>
                    <a:pt x="4096" y="4573"/>
                    <a:pt x="4191" y="4477"/>
                    <a:pt x="4191" y="4406"/>
                  </a:cubicBezTo>
                  <a:lnTo>
                    <a:pt x="4191" y="238"/>
                  </a:lnTo>
                  <a:cubicBezTo>
                    <a:pt x="4168" y="72"/>
                    <a:pt x="4072" y="0"/>
                    <a:pt x="39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06"/>
            <p:cNvSpPr/>
            <p:nvPr/>
          </p:nvSpPr>
          <p:spPr>
            <a:xfrm>
              <a:off x="1946148" y="3714295"/>
              <a:ext cx="35539" cy="54770"/>
            </a:xfrm>
            <a:custGeom>
              <a:avLst/>
              <a:gdLst/>
              <a:ahLst/>
              <a:cxnLst/>
              <a:rect l="l" t="t" r="r" b="b"/>
              <a:pathLst>
                <a:path w="1192" h="1837" extrusionOk="0">
                  <a:moveTo>
                    <a:pt x="557" y="325"/>
                  </a:moveTo>
                  <a:cubicBezTo>
                    <a:pt x="577" y="325"/>
                    <a:pt x="598" y="329"/>
                    <a:pt x="620" y="336"/>
                  </a:cubicBezTo>
                  <a:cubicBezTo>
                    <a:pt x="739" y="336"/>
                    <a:pt x="834" y="455"/>
                    <a:pt x="834" y="574"/>
                  </a:cubicBezTo>
                  <a:lnTo>
                    <a:pt x="834" y="1217"/>
                  </a:lnTo>
                  <a:cubicBezTo>
                    <a:pt x="834" y="1336"/>
                    <a:pt x="739" y="1455"/>
                    <a:pt x="620" y="1455"/>
                  </a:cubicBezTo>
                  <a:cubicBezTo>
                    <a:pt x="477" y="1455"/>
                    <a:pt x="358" y="1360"/>
                    <a:pt x="358" y="1217"/>
                  </a:cubicBezTo>
                  <a:lnTo>
                    <a:pt x="358" y="574"/>
                  </a:lnTo>
                  <a:cubicBezTo>
                    <a:pt x="358" y="432"/>
                    <a:pt x="444" y="325"/>
                    <a:pt x="557" y="325"/>
                  </a:cubicBezTo>
                  <a:close/>
                  <a:moveTo>
                    <a:pt x="614" y="1"/>
                  </a:moveTo>
                  <a:cubicBezTo>
                    <a:pt x="600" y="1"/>
                    <a:pt x="586" y="1"/>
                    <a:pt x="572" y="2"/>
                  </a:cubicBezTo>
                  <a:cubicBezTo>
                    <a:pt x="263" y="26"/>
                    <a:pt x="1" y="264"/>
                    <a:pt x="1" y="598"/>
                  </a:cubicBezTo>
                  <a:lnTo>
                    <a:pt x="1" y="1241"/>
                  </a:lnTo>
                  <a:cubicBezTo>
                    <a:pt x="1" y="1550"/>
                    <a:pt x="239" y="1812"/>
                    <a:pt x="572" y="1836"/>
                  </a:cubicBezTo>
                  <a:cubicBezTo>
                    <a:pt x="905" y="1836"/>
                    <a:pt x="1191" y="1574"/>
                    <a:pt x="1191" y="1217"/>
                  </a:cubicBezTo>
                  <a:lnTo>
                    <a:pt x="1191" y="598"/>
                  </a:lnTo>
                  <a:cubicBezTo>
                    <a:pt x="1191" y="256"/>
                    <a:pt x="929" y="1"/>
                    <a:pt x="6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06"/>
            <p:cNvSpPr/>
            <p:nvPr/>
          </p:nvSpPr>
          <p:spPr>
            <a:xfrm>
              <a:off x="1902826" y="3714087"/>
              <a:ext cx="37686" cy="52832"/>
            </a:xfrm>
            <a:custGeom>
              <a:avLst/>
              <a:gdLst/>
              <a:ahLst/>
              <a:cxnLst/>
              <a:rect l="l" t="t" r="r" b="b"/>
              <a:pathLst>
                <a:path w="1264" h="1772" extrusionOk="0">
                  <a:moveTo>
                    <a:pt x="715" y="533"/>
                  </a:moveTo>
                  <a:lnTo>
                    <a:pt x="715" y="986"/>
                  </a:lnTo>
                  <a:lnTo>
                    <a:pt x="477" y="986"/>
                  </a:lnTo>
                  <a:cubicBezTo>
                    <a:pt x="572" y="843"/>
                    <a:pt x="644" y="652"/>
                    <a:pt x="715" y="533"/>
                  </a:cubicBezTo>
                  <a:close/>
                  <a:moveTo>
                    <a:pt x="811" y="1"/>
                  </a:moveTo>
                  <a:cubicBezTo>
                    <a:pt x="733" y="1"/>
                    <a:pt x="651" y="32"/>
                    <a:pt x="596" y="105"/>
                  </a:cubicBezTo>
                  <a:cubicBezTo>
                    <a:pt x="501" y="176"/>
                    <a:pt x="144" y="867"/>
                    <a:pt x="25" y="1081"/>
                  </a:cubicBezTo>
                  <a:cubicBezTo>
                    <a:pt x="1" y="1105"/>
                    <a:pt x="1" y="1129"/>
                    <a:pt x="1" y="1200"/>
                  </a:cubicBezTo>
                  <a:cubicBezTo>
                    <a:pt x="1" y="1272"/>
                    <a:pt x="72" y="1343"/>
                    <a:pt x="168" y="1343"/>
                  </a:cubicBezTo>
                  <a:lnTo>
                    <a:pt x="715" y="1343"/>
                  </a:lnTo>
                  <a:lnTo>
                    <a:pt x="715" y="1581"/>
                  </a:lnTo>
                  <a:cubicBezTo>
                    <a:pt x="715" y="1676"/>
                    <a:pt x="787" y="1772"/>
                    <a:pt x="882" y="1772"/>
                  </a:cubicBezTo>
                  <a:cubicBezTo>
                    <a:pt x="977" y="1772"/>
                    <a:pt x="1073" y="1676"/>
                    <a:pt x="1073" y="1581"/>
                  </a:cubicBezTo>
                  <a:lnTo>
                    <a:pt x="1073" y="1343"/>
                  </a:lnTo>
                  <a:cubicBezTo>
                    <a:pt x="1144" y="1343"/>
                    <a:pt x="1215" y="1295"/>
                    <a:pt x="1239" y="1200"/>
                  </a:cubicBezTo>
                  <a:cubicBezTo>
                    <a:pt x="1263" y="1081"/>
                    <a:pt x="1192" y="986"/>
                    <a:pt x="1073" y="986"/>
                  </a:cubicBezTo>
                  <a:lnTo>
                    <a:pt x="1073" y="248"/>
                  </a:lnTo>
                  <a:cubicBezTo>
                    <a:pt x="1073" y="129"/>
                    <a:pt x="977" y="33"/>
                    <a:pt x="882" y="9"/>
                  </a:cubicBezTo>
                  <a:cubicBezTo>
                    <a:pt x="860" y="4"/>
                    <a:pt x="836" y="1"/>
                    <a:pt x="8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06"/>
            <p:cNvSpPr/>
            <p:nvPr/>
          </p:nvSpPr>
          <p:spPr>
            <a:xfrm>
              <a:off x="2000114" y="3711970"/>
              <a:ext cx="29129" cy="55665"/>
            </a:xfrm>
            <a:custGeom>
              <a:avLst/>
              <a:gdLst/>
              <a:ahLst/>
              <a:cxnLst/>
              <a:rect l="l" t="t" r="r" b="b"/>
              <a:pathLst>
                <a:path w="977" h="1867" extrusionOk="0">
                  <a:moveTo>
                    <a:pt x="815" y="0"/>
                  </a:moveTo>
                  <a:cubicBezTo>
                    <a:pt x="744" y="0"/>
                    <a:pt x="680" y="31"/>
                    <a:pt x="643" y="104"/>
                  </a:cubicBezTo>
                  <a:lnTo>
                    <a:pt x="0" y="1605"/>
                  </a:lnTo>
                  <a:cubicBezTo>
                    <a:pt x="0" y="1747"/>
                    <a:pt x="48" y="1843"/>
                    <a:pt x="120" y="1867"/>
                  </a:cubicBezTo>
                  <a:lnTo>
                    <a:pt x="191" y="1867"/>
                  </a:lnTo>
                  <a:cubicBezTo>
                    <a:pt x="239" y="1867"/>
                    <a:pt x="310" y="1843"/>
                    <a:pt x="334" y="1747"/>
                  </a:cubicBezTo>
                  <a:lnTo>
                    <a:pt x="953" y="247"/>
                  </a:lnTo>
                  <a:cubicBezTo>
                    <a:pt x="977" y="176"/>
                    <a:pt x="953" y="80"/>
                    <a:pt x="882" y="9"/>
                  </a:cubicBezTo>
                  <a:cubicBezTo>
                    <a:pt x="859" y="3"/>
                    <a:pt x="837" y="0"/>
                    <a:pt x="8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06"/>
            <p:cNvSpPr/>
            <p:nvPr/>
          </p:nvSpPr>
          <p:spPr>
            <a:xfrm>
              <a:off x="1994419" y="3717903"/>
              <a:ext cx="12105" cy="12105"/>
            </a:xfrm>
            <a:custGeom>
              <a:avLst/>
              <a:gdLst/>
              <a:ahLst/>
              <a:cxnLst/>
              <a:rect l="l" t="t" r="r" b="b"/>
              <a:pathLst>
                <a:path w="406" h="406" extrusionOk="0">
                  <a:moveTo>
                    <a:pt x="191" y="1"/>
                  </a:moveTo>
                  <a:cubicBezTo>
                    <a:pt x="72" y="1"/>
                    <a:pt x="1" y="96"/>
                    <a:pt x="1" y="191"/>
                  </a:cubicBezTo>
                  <a:cubicBezTo>
                    <a:pt x="1" y="310"/>
                    <a:pt x="72" y="405"/>
                    <a:pt x="191" y="405"/>
                  </a:cubicBezTo>
                  <a:cubicBezTo>
                    <a:pt x="311" y="405"/>
                    <a:pt x="406" y="310"/>
                    <a:pt x="406" y="191"/>
                  </a:cubicBezTo>
                  <a:cubicBezTo>
                    <a:pt x="406" y="96"/>
                    <a:pt x="311" y="1"/>
                    <a:pt x="1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06"/>
            <p:cNvSpPr/>
            <p:nvPr/>
          </p:nvSpPr>
          <p:spPr>
            <a:xfrm>
              <a:off x="2024264" y="3752698"/>
              <a:ext cx="12791" cy="12105"/>
            </a:xfrm>
            <a:custGeom>
              <a:avLst/>
              <a:gdLst/>
              <a:ahLst/>
              <a:cxnLst/>
              <a:rect l="l" t="t" r="r" b="b"/>
              <a:pathLst>
                <a:path w="429" h="406" extrusionOk="0">
                  <a:moveTo>
                    <a:pt x="214" y="0"/>
                  </a:moveTo>
                  <a:cubicBezTo>
                    <a:pt x="95" y="0"/>
                    <a:pt x="0" y="72"/>
                    <a:pt x="0" y="191"/>
                  </a:cubicBezTo>
                  <a:cubicBezTo>
                    <a:pt x="0" y="310"/>
                    <a:pt x="95" y="405"/>
                    <a:pt x="214" y="405"/>
                  </a:cubicBezTo>
                  <a:cubicBezTo>
                    <a:pt x="334" y="405"/>
                    <a:pt x="429" y="310"/>
                    <a:pt x="429" y="191"/>
                  </a:cubicBezTo>
                  <a:cubicBezTo>
                    <a:pt x="429" y="72"/>
                    <a:pt x="334" y="0"/>
                    <a:pt x="2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06"/>
            <p:cNvSpPr/>
            <p:nvPr/>
          </p:nvSpPr>
          <p:spPr>
            <a:xfrm>
              <a:off x="1745908" y="3653293"/>
              <a:ext cx="128562" cy="274417"/>
            </a:xfrm>
            <a:custGeom>
              <a:avLst/>
              <a:gdLst/>
              <a:ahLst/>
              <a:cxnLst/>
              <a:rect l="l" t="t" r="r" b="b"/>
              <a:pathLst>
                <a:path w="4312" h="9204" extrusionOk="0">
                  <a:moveTo>
                    <a:pt x="2073" y="0"/>
                  </a:moveTo>
                  <a:cubicBezTo>
                    <a:pt x="1358" y="0"/>
                    <a:pt x="25" y="429"/>
                    <a:pt x="25" y="2048"/>
                  </a:cubicBezTo>
                  <a:lnTo>
                    <a:pt x="25" y="3025"/>
                  </a:lnTo>
                  <a:lnTo>
                    <a:pt x="25" y="3501"/>
                  </a:lnTo>
                  <a:cubicBezTo>
                    <a:pt x="25" y="3620"/>
                    <a:pt x="1" y="3739"/>
                    <a:pt x="25" y="3858"/>
                  </a:cubicBezTo>
                  <a:cubicBezTo>
                    <a:pt x="43" y="4139"/>
                    <a:pt x="312" y="4332"/>
                    <a:pt x="577" y="4332"/>
                  </a:cubicBezTo>
                  <a:cubicBezTo>
                    <a:pt x="649" y="4332"/>
                    <a:pt x="721" y="4318"/>
                    <a:pt x="787" y="4287"/>
                  </a:cubicBezTo>
                  <a:lnTo>
                    <a:pt x="787" y="8407"/>
                  </a:lnTo>
                  <a:cubicBezTo>
                    <a:pt x="787" y="8812"/>
                    <a:pt x="1073" y="9121"/>
                    <a:pt x="1406" y="9193"/>
                  </a:cubicBezTo>
                  <a:cubicBezTo>
                    <a:pt x="1452" y="9200"/>
                    <a:pt x="1497" y="9203"/>
                    <a:pt x="1541" y="9203"/>
                  </a:cubicBezTo>
                  <a:cubicBezTo>
                    <a:pt x="1792" y="9203"/>
                    <a:pt x="2006" y="9093"/>
                    <a:pt x="2168" y="8931"/>
                  </a:cubicBezTo>
                  <a:cubicBezTo>
                    <a:pt x="2310" y="9093"/>
                    <a:pt x="2521" y="9203"/>
                    <a:pt x="2771" y="9203"/>
                  </a:cubicBezTo>
                  <a:cubicBezTo>
                    <a:pt x="2815" y="9203"/>
                    <a:pt x="2860" y="9200"/>
                    <a:pt x="2906" y="9193"/>
                  </a:cubicBezTo>
                  <a:cubicBezTo>
                    <a:pt x="3263" y="9121"/>
                    <a:pt x="3525" y="8812"/>
                    <a:pt x="3525" y="8407"/>
                  </a:cubicBezTo>
                  <a:lnTo>
                    <a:pt x="3525" y="5549"/>
                  </a:lnTo>
                  <a:cubicBezTo>
                    <a:pt x="3525" y="5478"/>
                    <a:pt x="3478" y="5406"/>
                    <a:pt x="3383" y="5382"/>
                  </a:cubicBezTo>
                  <a:cubicBezTo>
                    <a:pt x="3361" y="5374"/>
                    <a:pt x="3340" y="5370"/>
                    <a:pt x="3321" y="5370"/>
                  </a:cubicBezTo>
                  <a:cubicBezTo>
                    <a:pt x="3232" y="5370"/>
                    <a:pt x="3168" y="5452"/>
                    <a:pt x="3168" y="5549"/>
                  </a:cubicBezTo>
                  <a:lnTo>
                    <a:pt x="3168" y="8407"/>
                  </a:lnTo>
                  <a:cubicBezTo>
                    <a:pt x="3168" y="8645"/>
                    <a:pt x="3001" y="8836"/>
                    <a:pt x="2763" y="8836"/>
                  </a:cubicBezTo>
                  <a:cubicBezTo>
                    <a:pt x="2525" y="8836"/>
                    <a:pt x="2311" y="8645"/>
                    <a:pt x="2311" y="8407"/>
                  </a:cubicBezTo>
                  <a:lnTo>
                    <a:pt x="2311" y="3358"/>
                  </a:lnTo>
                  <a:cubicBezTo>
                    <a:pt x="2311" y="3263"/>
                    <a:pt x="2216" y="3168"/>
                    <a:pt x="2120" y="3168"/>
                  </a:cubicBezTo>
                  <a:cubicBezTo>
                    <a:pt x="2049" y="3168"/>
                    <a:pt x="1954" y="3263"/>
                    <a:pt x="1954" y="3358"/>
                  </a:cubicBezTo>
                  <a:lnTo>
                    <a:pt x="1954" y="8407"/>
                  </a:lnTo>
                  <a:cubicBezTo>
                    <a:pt x="1954" y="8645"/>
                    <a:pt x="1739" y="8836"/>
                    <a:pt x="1525" y="8836"/>
                  </a:cubicBezTo>
                  <a:cubicBezTo>
                    <a:pt x="1287" y="8836"/>
                    <a:pt x="1144" y="8621"/>
                    <a:pt x="1144" y="8407"/>
                  </a:cubicBezTo>
                  <a:lnTo>
                    <a:pt x="1144" y="2025"/>
                  </a:lnTo>
                  <a:cubicBezTo>
                    <a:pt x="1144" y="1929"/>
                    <a:pt x="1096" y="1858"/>
                    <a:pt x="1001" y="1834"/>
                  </a:cubicBezTo>
                  <a:cubicBezTo>
                    <a:pt x="989" y="1832"/>
                    <a:pt x="976" y="1830"/>
                    <a:pt x="965" y="1830"/>
                  </a:cubicBezTo>
                  <a:cubicBezTo>
                    <a:pt x="863" y="1830"/>
                    <a:pt x="787" y="1918"/>
                    <a:pt x="787" y="2025"/>
                  </a:cubicBezTo>
                  <a:lnTo>
                    <a:pt x="787" y="3739"/>
                  </a:lnTo>
                  <a:cubicBezTo>
                    <a:pt x="787" y="3835"/>
                    <a:pt x="739" y="3954"/>
                    <a:pt x="620" y="3954"/>
                  </a:cubicBezTo>
                  <a:cubicBezTo>
                    <a:pt x="603" y="3956"/>
                    <a:pt x="586" y="3957"/>
                    <a:pt x="570" y="3957"/>
                  </a:cubicBezTo>
                  <a:cubicBezTo>
                    <a:pt x="430" y="3957"/>
                    <a:pt x="334" y="3867"/>
                    <a:pt x="334" y="3739"/>
                  </a:cubicBezTo>
                  <a:lnTo>
                    <a:pt x="334" y="2144"/>
                  </a:lnTo>
                  <a:cubicBezTo>
                    <a:pt x="334" y="1143"/>
                    <a:pt x="1144" y="358"/>
                    <a:pt x="2120" y="358"/>
                  </a:cubicBezTo>
                  <a:lnTo>
                    <a:pt x="2216" y="358"/>
                  </a:lnTo>
                  <a:cubicBezTo>
                    <a:pt x="3716" y="358"/>
                    <a:pt x="3954" y="1667"/>
                    <a:pt x="3954" y="2072"/>
                  </a:cubicBezTo>
                  <a:lnTo>
                    <a:pt x="3954" y="3858"/>
                  </a:lnTo>
                  <a:lnTo>
                    <a:pt x="3954" y="3882"/>
                  </a:lnTo>
                  <a:cubicBezTo>
                    <a:pt x="3883" y="3962"/>
                    <a:pt x="3803" y="3995"/>
                    <a:pt x="3730" y="3995"/>
                  </a:cubicBezTo>
                  <a:cubicBezTo>
                    <a:pt x="3605" y="3995"/>
                    <a:pt x="3502" y="3898"/>
                    <a:pt x="3502" y="3763"/>
                  </a:cubicBezTo>
                  <a:lnTo>
                    <a:pt x="3502" y="2072"/>
                  </a:lnTo>
                  <a:cubicBezTo>
                    <a:pt x="3502" y="1977"/>
                    <a:pt x="3430" y="1882"/>
                    <a:pt x="3359" y="1882"/>
                  </a:cubicBezTo>
                  <a:cubicBezTo>
                    <a:pt x="3240" y="1882"/>
                    <a:pt x="3144" y="1953"/>
                    <a:pt x="3144" y="2072"/>
                  </a:cubicBezTo>
                  <a:lnTo>
                    <a:pt x="3144" y="4787"/>
                  </a:lnTo>
                  <a:cubicBezTo>
                    <a:pt x="3144" y="4859"/>
                    <a:pt x="3192" y="4954"/>
                    <a:pt x="3287" y="4954"/>
                  </a:cubicBezTo>
                  <a:cubicBezTo>
                    <a:pt x="3406" y="4954"/>
                    <a:pt x="3502" y="4906"/>
                    <a:pt x="3502" y="4787"/>
                  </a:cubicBezTo>
                  <a:lnTo>
                    <a:pt x="3502" y="4263"/>
                  </a:lnTo>
                  <a:cubicBezTo>
                    <a:pt x="3571" y="4298"/>
                    <a:pt x="3654" y="4320"/>
                    <a:pt x="3740" y="4320"/>
                  </a:cubicBezTo>
                  <a:cubicBezTo>
                    <a:pt x="3771" y="4320"/>
                    <a:pt x="3803" y="4317"/>
                    <a:pt x="3835" y="4311"/>
                  </a:cubicBezTo>
                  <a:cubicBezTo>
                    <a:pt x="4097" y="4239"/>
                    <a:pt x="4311" y="4001"/>
                    <a:pt x="4311" y="3739"/>
                  </a:cubicBezTo>
                  <a:lnTo>
                    <a:pt x="4311" y="2144"/>
                  </a:lnTo>
                  <a:cubicBezTo>
                    <a:pt x="4264" y="429"/>
                    <a:pt x="3335" y="0"/>
                    <a:pt x="21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06"/>
            <p:cNvSpPr/>
            <p:nvPr/>
          </p:nvSpPr>
          <p:spPr>
            <a:xfrm>
              <a:off x="1775038" y="3572345"/>
              <a:ext cx="68902" cy="68902"/>
            </a:xfrm>
            <a:custGeom>
              <a:avLst/>
              <a:gdLst/>
              <a:ahLst/>
              <a:cxnLst/>
              <a:rect l="l" t="t" r="r" b="b"/>
              <a:pathLst>
                <a:path w="2311" h="2311" extrusionOk="0">
                  <a:moveTo>
                    <a:pt x="1167" y="358"/>
                  </a:moveTo>
                  <a:cubicBezTo>
                    <a:pt x="1596" y="358"/>
                    <a:pt x="1953" y="715"/>
                    <a:pt x="1953" y="1167"/>
                  </a:cubicBezTo>
                  <a:cubicBezTo>
                    <a:pt x="1953" y="1596"/>
                    <a:pt x="1596" y="1953"/>
                    <a:pt x="1167" y="1953"/>
                  </a:cubicBezTo>
                  <a:cubicBezTo>
                    <a:pt x="715" y="1953"/>
                    <a:pt x="357" y="1596"/>
                    <a:pt x="357" y="1167"/>
                  </a:cubicBezTo>
                  <a:cubicBezTo>
                    <a:pt x="357" y="715"/>
                    <a:pt x="715" y="358"/>
                    <a:pt x="1167" y="358"/>
                  </a:cubicBezTo>
                  <a:close/>
                  <a:moveTo>
                    <a:pt x="1167" y="1"/>
                  </a:moveTo>
                  <a:cubicBezTo>
                    <a:pt x="524" y="1"/>
                    <a:pt x="0" y="501"/>
                    <a:pt x="0" y="1167"/>
                  </a:cubicBezTo>
                  <a:cubicBezTo>
                    <a:pt x="0" y="1810"/>
                    <a:pt x="524" y="2311"/>
                    <a:pt x="1167" y="2311"/>
                  </a:cubicBezTo>
                  <a:cubicBezTo>
                    <a:pt x="1786" y="2311"/>
                    <a:pt x="2310" y="1810"/>
                    <a:pt x="2310" y="1167"/>
                  </a:cubicBezTo>
                  <a:cubicBezTo>
                    <a:pt x="2310" y="524"/>
                    <a:pt x="1810" y="1"/>
                    <a:pt x="1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8" name="Google Shape;12338;p106"/>
          <p:cNvGrpSpPr/>
          <p:nvPr/>
        </p:nvGrpSpPr>
        <p:grpSpPr>
          <a:xfrm>
            <a:off x="4019702" y="1922930"/>
            <a:ext cx="356470" cy="353636"/>
            <a:chOff x="4362590" y="1922930"/>
            <a:chExt cx="356470" cy="353636"/>
          </a:xfrm>
        </p:grpSpPr>
        <p:sp>
          <p:nvSpPr>
            <p:cNvPr id="12339" name="Google Shape;12339;p106"/>
            <p:cNvSpPr/>
            <p:nvPr/>
          </p:nvSpPr>
          <p:spPr>
            <a:xfrm>
              <a:off x="4455614" y="2013121"/>
              <a:ext cx="172569" cy="171854"/>
            </a:xfrm>
            <a:custGeom>
              <a:avLst/>
              <a:gdLst/>
              <a:ahLst/>
              <a:cxnLst/>
              <a:rect l="l" t="t" r="r" b="b"/>
              <a:pathLst>
                <a:path w="5788" h="5764" extrusionOk="0">
                  <a:moveTo>
                    <a:pt x="2882" y="0"/>
                  </a:moveTo>
                  <a:cubicBezTo>
                    <a:pt x="1287" y="0"/>
                    <a:pt x="1" y="1286"/>
                    <a:pt x="1" y="2882"/>
                  </a:cubicBezTo>
                  <a:cubicBezTo>
                    <a:pt x="1" y="4477"/>
                    <a:pt x="1287" y="5763"/>
                    <a:pt x="2882" y="5763"/>
                  </a:cubicBezTo>
                  <a:cubicBezTo>
                    <a:pt x="4478" y="5763"/>
                    <a:pt x="5787" y="4477"/>
                    <a:pt x="5787" y="2882"/>
                  </a:cubicBezTo>
                  <a:cubicBezTo>
                    <a:pt x="5787" y="1286"/>
                    <a:pt x="4478" y="0"/>
                    <a:pt x="2882" y="0"/>
                  </a:cubicBezTo>
                  <a:close/>
                </a:path>
              </a:pathLst>
            </a:custGeom>
            <a:solidFill>
              <a:srgbClr val="C6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06"/>
            <p:cNvSpPr/>
            <p:nvPr/>
          </p:nvSpPr>
          <p:spPr>
            <a:xfrm>
              <a:off x="4501052" y="2018071"/>
              <a:ext cx="127131" cy="166904"/>
            </a:xfrm>
            <a:custGeom>
              <a:avLst/>
              <a:gdLst/>
              <a:ahLst/>
              <a:cxnLst/>
              <a:rect l="l" t="t" r="r" b="b"/>
              <a:pathLst>
                <a:path w="4264" h="5598" extrusionOk="0">
                  <a:moveTo>
                    <a:pt x="2287" y="1"/>
                  </a:moveTo>
                  <a:lnTo>
                    <a:pt x="2287" y="1"/>
                  </a:lnTo>
                  <a:cubicBezTo>
                    <a:pt x="3192" y="477"/>
                    <a:pt x="3811" y="1430"/>
                    <a:pt x="3811" y="2525"/>
                  </a:cubicBezTo>
                  <a:cubicBezTo>
                    <a:pt x="3811" y="4145"/>
                    <a:pt x="2501" y="5431"/>
                    <a:pt x="929" y="5431"/>
                  </a:cubicBezTo>
                  <a:cubicBezTo>
                    <a:pt x="596" y="5431"/>
                    <a:pt x="286" y="5359"/>
                    <a:pt x="1" y="5264"/>
                  </a:cubicBezTo>
                  <a:lnTo>
                    <a:pt x="1" y="5264"/>
                  </a:lnTo>
                  <a:cubicBezTo>
                    <a:pt x="405" y="5478"/>
                    <a:pt x="882" y="5597"/>
                    <a:pt x="1358" y="5597"/>
                  </a:cubicBezTo>
                  <a:cubicBezTo>
                    <a:pt x="2977" y="5597"/>
                    <a:pt x="4263" y="4288"/>
                    <a:pt x="4263" y="2716"/>
                  </a:cubicBezTo>
                  <a:cubicBezTo>
                    <a:pt x="4263" y="1454"/>
                    <a:pt x="3430" y="382"/>
                    <a:pt x="2287" y="1"/>
                  </a:cubicBezTo>
                  <a:close/>
                </a:path>
              </a:pathLst>
            </a:custGeom>
            <a:solidFill>
              <a:srgbClr val="AAB4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06"/>
            <p:cNvSpPr/>
            <p:nvPr/>
          </p:nvSpPr>
          <p:spPr>
            <a:xfrm>
              <a:off x="4555018" y="1929340"/>
              <a:ext cx="159063" cy="341531"/>
            </a:xfrm>
            <a:custGeom>
              <a:avLst/>
              <a:gdLst/>
              <a:ahLst/>
              <a:cxnLst/>
              <a:rect l="l" t="t" r="r" b="b"/>
              <a:pathLst>
                <a:path w="5335" h="11455" extrusionOk="0">
                  <a:moveTo>
                    <a:pt x="215" y="0"/>
                  </a:moveTo>
                  <a:cubicBezTo>
                    <a:pt x="143" y="0"/>
                    <a:pt x="120" y="24"/>
                    <a:pt x="120" y="72"/>
                  </a:cubicBezTo>
                  <a:lnTo>
                    <a:pt x="120" y="1596"/>
                  </a:lnTo>
                  <a:cubicBezTo>
                    <a:pt x="120" y="1643"/>
                    <a:pt x="143" y="1667"/>
                    <a:pt x="191" y="1667"/>
                  </a:cubicBezTo>
                  <a:cubicBezTo>
                    <a:pt x="2168" y="1953"/>
                    <a:pt x="3692" y="3668"/>
                    <a:pt x="3692" y="5739"/>
                  </a:cubicBezTo>
                  <a:cubicBezTo>
                    <a:pt x="3692" y="7859"/>
                    <a:pt x="2120" y="9621"/>
                    <a:pt x="72" y="9859"/>
                  </a:cubicBezTo>
                  <a:cubicBezTo>
                    <a:pt x="24" y="9859"/>
                    <a:pt x="1" y="9883"/>
                    <a:pt x="1" y="9907"/>
                  </a:cubicBezTo>
                  <a:lnTo>
                    <a:pt x="1" y="11407"/>
                  </a:lnTo>
                  <a:cubicBezTo>
                    <a:pt x="1" y="11431"/>
                    <a:pt x="72" y="11455"/>
                    <a:pt x="96" y="11455"/>
                  </a:cubicBezTo>
                  <a:cubicBezTo>
                    <a:pt x="3001" y="11193"/>
                    <a:pt x="5335" y="8716"/>
                    <a:pt x="5335" y="5716"/>
                  </a:cubicBezTo>
                  <a:cubicBezTo>
                    <a:pt x="5335" y="2763"/>
                    <a:pt x="3049" y="357"/>
                    <a:pt x="21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06"/>
            <p:cNvSpPr/>
            <p:nvPr/>
          </p:nvSpPr>
          <p:spPr>
            <a:xfrm>
              <a:off x="4554302" y="1954177"/>
              <a:ext cx="159093" cy="316009"/>
            </a:xfrm>
            <a:custGeom>
              <a:avLst/>
              <a:gdLst/>
              <a:ahLst/>
              <a:cxnLst/>
              <a:rect l="l" t="t" r="r" b="b"/>
              <a:pathLst>
                <a:path w="5336" h="10599" extrusionOk="0">
                  <a:moveTo>
                    <a:pt x="2525" y="1"/>
                  </a:moveTo>
                  <a:cubicBezTo>
                    <a:pt x="3954" y="1048"/>
                    <a:pt x="4883" y="2715"/>
                    <a:pt x="4883" y="4573"/>
                  </a:cubicBezTo>
                  <a:cubicBezTo>
                    <a:pt x="4883" y="7478"/>
                    <a:pt x="2763" y="9860"/>
                    <a:pt x="1" y="10265"/>
                  </a:cubicBezTo>
                  <a:lnTo>
                    <a:pt x="1" y="10527"/>
                  </a:lnTo>
                  <a:cubicBezTo>
                    <a:pt x="1" y="10574"/>
                    <a:pt x="48" y="10598"/>
                    <a:pt x="96" y="10598"/>
                  </a:cubicBezTo>
                  <a:cubicBezTo>
                    <a:pt x="3001" y="10336"/>
                    <a:pt x="5335" y="7859"/>
                    <a:pt x="5335" y="4859"/>
                  </a:cubicBezTo>
                  <a:cubicBezTo>
                    <a:pt x="5335" y="2811"/>
                    <a:pt x="4216" y="977"/>
                    <a:pt x="252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06"/>
            <p:cNvSpPr/>
            <p:nvPr/>
          </p:nvSpPr>
          <p:spPr>
            <a:xfrm>
              <a:off x="4369686" y="1929340"/>
              <a:ext cx="159093" cy="341531"/>
            </a:xfrm>
            <a:custGeom>
              <a:avLst/>
              <a:gdLst/>
              <a:ahLst/>
              <a:cxnLst/>
              <a:rect l="l" t="t" r="r" b="b"/>
              <a:pathLst>
                <a:path w="5336" h="11455" extrusionOk="0">
                  <a:moveTo>
                    <a:pt x="5121" y="0"/>
                  </a:moveTo>
                  <a:cubicBezTo>
                    <a:pt x="2287" y="357"/>
                    <a:pt x="1" y="2763"/>
                    <a:pt x="1" y="5716"/>
                  </a:cubicBezTo>
                  <a:cubicBezTo>
                    <a:pt x="1" y="8716"/>
                    <a:pt x="2311" y="11193"/>
                    <a:pt x="5240" y="11455"/>
                  </a:cubicBezTo>
                  <a:cubicBezTo>
                    <a:pt x="5264" y="11455"/>
                    <a:pt x="5335" y="11431"/>
                    <a:pt x="5335" y="11407"/>
                  </a:cubicBezTo>
                  <a:lnTo>
                    <a:pt x="5335" y="9907"/>
                  </a:lnTo>
                  <a:cubicBezTo>
                    <a:pt x="5335" y="9883"/>
                    <a:pt x="5288" y="9859"/>
                    <a:pt x="5264" y="9859"/>
                  </a:cubicBezTo>
                  <a:cubicBezTo>
                    <a:pt x="3216" y="9621"/>
                    <a:pt x="1620" y="7859"/>
                    <a:pt x="1620" y="5739"/>
                  </a:cubicBezTo>
                  <a:cubicBezTo>
                    <a:pt x="1620" y="3668"/>
                    <a:pt x="3144" y="1953"/>
                    <a:pt x="5145" y="1667"/>
                  </a:cubicBezTo>
                  <a:cubicBezTo>
                    <a:pt x="5169" y="1667"/>
                    <a:pt x="5193" y="1643"/>
                    <a:pt x="5193" y="1596"/>
                  </a:cubicBezTo>
                  <a:lnTo>
                    <a:pt x="5193" y="72"/>
                  </a:lnTo>
                  <a:lnTo>
                    <a:pt x="5216" y="72"/>
                  </a:lnTo>
                  <a:cubicBezTo>
                    <a:pt x="5216" y="24"/>
                    <a:pt x="5169" y="0"/>
                    <a:pt x="5121" y="0"/>
                  </a:cubicBezTo>
                  <a:close/>
                </a:path>
              </a:pathLst>
            </a:custGeom>
            <a:solidFill>
              <a:srgbClr val="8C9A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06"/>
            <p:cNvSpPr/>
            <p:nvPr/>
          </p:nvSpPr>
          <p:spPr>
            <a:xfrm>
              <a:off x="4548638" y="1922930"/>
              <a:ext cx="170423" cy="350803"/>
            </a:xfrm>
            <a:custGeom>
              <a:avLst/>
              <a:gdLst/>
              <a:ahLst/>
              <a:cxnLst/>
              <a:rect l="l" t="t" r="r" b="b"/>
              <a:pathLst>
                <a:path w="5716" h="11766" extrusionOk="0">
                  <a:moveTo>
                    <a:pt x="357" y="1"/>
                  </a:moveTo>
                  <a:cubicBezTo>
                    <a:pt x="310" y="1"/>
                    <a:pt x="215" y="1"/>
                    <a:pt x="191" y="72"/>
                  </a:cubicBezTo>
                  <a:cubicBezTo>
                    <a:pt x="119" y="120"/>
                    <a:pt x="119" y="239"/>
                    <a:pt x="119" y="239"/>
                  </a:cubicBezTo>
                  <a:lnTo>
                    <a:pt x="119" y="1739"/>
                  </a:lnTo>
                  <a:cubicBezTo>
                    <a:pt x="119" y="1739"/>
                    <a:pt x="191" y="1954"/>
                    <a:pt x="334" y="1977"/>
                  </a:cubicBezTo>
                  <a:cubicBezTo>
                    <a:pt x="1262" y="2120"/>
                    <a:pt x="2120" y="2597"/>
                    <a:pt x="2715" y="3287"/>
                  </a:cubicBezTo>
                  <a:cubicBezTo>
                    <a:pt x="3334" y="4002"/>
                    <a:pt x="3691" y="4907"/>
                    <a:pt x="3691" y="5883"/>
                  </a:cubicBezTo>
                  <a:cubicBezTo>
                    <a:pt x="3691" y="7860"/>
                    <a:pt x="2215" y="9550"/>
                    <a:pt x="215" y="9812"/>
                  </a:cubicBezTo>
                  <a:cubicBezTo>
                    <a:pt x="95" y="9812"/>
                    <a:pt x="0" y="10050"/>
                    <a:pt x="0" y="10050"/>
                  </a:cubicBezTo>
                  <a:lnTo>
                    <a:pt x="0" y="11527"/>
                  </a:lnTo>
                  <a:cubicBezTo>
                    <a:pt x="0" y="11527"/>
                    <a:pt x="48" y="11646"/>
                    <a:pt x="72" y="11717"/>
                  </a:cubicBezTo>
                  <a:cubicBezTo>
                    <a:pt x="119" y="11741"/>
                    <a:pt x="167" y="11765"/>
                    <a:pt x="238" y="11765"/>
                  </a:cubicBezTo>
                  <a:lnTo>
                    <a:pt x="286" y="11765"/>
                  </a:lnTo>
                  <a:cubicBezTo>
                    <a:pt x="1334" y="11670"/>
                    <a:pt x="2382" y="11289"/>
                    <a:pt x="3287" y="10646"/>
                  </a:cubicBezTo>
                  <a:cubicBezTo>
                    <a:pt x="3358" y="10574"/>
                    <a:pt x="3358" y="10455"/>
                    <a:pt x="3310" y="10408"/>
                  </a:cubicBezTo>
                  <a:cubicBezTo>
                    <a:pt x="3269" y="10352"/>
                    <a:pt x="3210" y="10329"/>
                    <a:pt x="3160" y="10329"/>
                  </a:cubicBezTo>
                  <a:cubicBezTo>
                    <a:pt x="3124" y="10329"/>
                    <a:pt x="3092" y="10340"/>
                    <a:pt x="3072" y="10360"/>
                  </a:cubicBezTo>
                  <a:cubicBezTo>
                    <a:pt x="2263" y="10955"/>
                    <a:pt x="357" y="11408"/>
                    <a:pt x="357" y="11408"/>
                  </a:cubicBezTo>
                  <a:lnTo>
                    <a:pt x="357" y="10122"/>
                  </a:lnTo>
                  <a:cubicBezTo>
                    <a:pt x="357" y="10122"/>
                    <a:pt x="4144" y="9860"/>
                    <a:pt x="4096" y="5883"/>
                  </a:cubicBezTo>
                  <a:cubicBezTo>
                    <a:pt x="4049" y="4835"/>
                    <a:pt x="3691" y="3811"/>
                    <a:pt x="3048" y="3049"/>
                  </a:cubicBezTo>
                  <a:cubicBezTo>
                    <a:pt x="2382" y="2311"/>
                    <a:pt x="524" y="1620"/>
                    <a:pt x="524" y="1620"/>
                  </a:cubicBezTo>
                  <a:lnTo>
                    <a:pt x="524" y="334"/>
                  </a:lnTo>
                  <a:cubicBezTo>
                    <a:pt x="524" y="334"/>
                    <a:pt x="2358" y="358"/>
                    <a:pt x="3906" y="2144"/>
                  </a:cubicBezTo>
                  <a:cubicBezTo>
                    <a:pt x="4835" y="3192"/>
                    <a:pt x="5358" y="4502"/>
                    <a:pt x="5358" y="5835"/>
                  </a:cubicBezTo>
                  <a:cubicBezTo>
                    <a:pt x="5358" y="7359"/>
                    <a:pt x="4763" y="8788"/>
                    <a:pt x="3691" y="9836"/>
                  </a:cubicBezTo>
                  <a:cubicBezTo>
                    <a:pt x="3644" y="9884"/>
                    <a:pt x="3644" y="10003"/>
                    <a:pt x="3691" y="10074"/>
                  </a:cubicBezTo>
                  <a:cubicBezTo>
                    <a:pt x="3727" y="10098"/>
                    <a:pt x="3775" y="10110"/>
                    <a:pt x="3819" y="10110"/>
                  </a:cubicBezTo>
                  <a:cubicBezTo>
                    <a:pt x="3864" y="10110"/>
                    <a:pt x="3906" y="10098"/>
                    <a:pt x="3930" y="10074"/>
                  </a:cubicBezTo>
                  <a:cubicBezTo>
                    <a:pt x="5097" y="8931"/>
                    <a:pt x="5716" y="7455"/>
                    <a:pt x="5716" y="5812"/>
                  </a:cubicBezTo>
                  <a:cubicBezTo>
                    <a:pt x="5597" y="4454"/>
                    <a:pt x="5073" y="3049"/>
                    <a:pt x="4096" y="1977"/>
                  </a:cubicBezTo>
                  <a:cubicBezTo>
                    <a:pt x="3096" y="906"/>
                    <a:pt x="1786" y="215"/>
                    <a:pt x="3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06"/>
            <p:cNvSpPr/>
            <p:nvPr/>
          </p:nvSpPr>
          <p:spPr>
            <a:xfrm>
              <a:off x="4362590" y="1923646"/>
              <a:ext cx="170452" cy="352920"/>
            </a:xfrm>
            <a:custGeom>
              <a:avLst/>
              <a:gdLst/>
              <a:ahLst/>
              <a:cxnLst/>
              <a:rect l="l" t="t" r="r" b="b"/>
              <a:pathLst>
                <a:path w="5717" h="11837" extrusionOk="0">
                  <a:moveTo>
                    <a:pt x="5145" y="382"/>
                  </a:moveTo>
                  <a:lnTo>
                    <a:pt x="5145" y="1644"/>
                  </a:lnTo>
                  <a:cubicBezTo>
                    <a:pt x="4168" y="1834"/>
                    <a:pt x="3311" y="2334"/>
                    <a:pt x="2644" y="3073"/>
                  </a:cubicBezTo>
                  <a:cubicBezTo>
                    <a:pt x="1954" y="3859"/>
                    <a:pt x="1596" y="4859"/>
                    <a:pt x="1596" y="5907"/>
                  </a:cubicBezTo>
                  <a:cubicBezTo>
                    <a:pt x="1596" y="8050"/>
                    <a:pt x="3192" y="9860"/>
                    <a:pt x="5288" y="10169"/>
                  </a:cubicBezTo>
                  <a:lnTo>
                    <a:pt x="5288" y="11455"/>
                  </a:lnTo>
                  <a:cubicBezTo>
                    <a:pt x="3954" y="11289"/>
                    <a:pt x="2716" y="10669"/>
                    <a:pt x="1787" y="9669"/>
                  </a:cubicBezTo>
                  <a:cubicBezTo>
                    <a:pt x="834" y="8621"/>
                    <a:pt x="287" y="7288"/>
                    <a:pt x="287" y="5883"/>
                  </a:cubicBezTo>
                  <a:cubicBezTo>
                    <a:pt x="287" y="4502"/>
                    <a:pt x="811" y="3192"/>
                    <a:pt x="1763" y="2192"/>
                  </a:cubicBezTo>
                  <a:cubicBezTo>
                    <a:pt x="2644" y="1215"/>
                    <a:pt x="3835" y="548"/>
                    <a:pt x="5145" y="382"/>
                  </a:cubicBezTo>
                  <a:close/>
                  <a:moveTo>
                    <a:pt x="5264" y="1"/>
                  </a:moveTo>
                  <a:cubicBezTo>
                    <a:pt x="3835" y="191"/>
                    <a:pt x="2525" y="882"/>
                    <a:pt x="1549" y="1977"/>
                  </a:cubicBezTo>
                  <a:cubicBezTo>
                    <a:pt x="572" y="3073"/>
                    <a:pt x="1" y="4478"/>
                    <a:pt x="1" y="5907"/>
                  </a:cubicBezTo>
                  <a:cubicBezTo>
                    <a:pt x="1" y="7407"/>
                    <a:pt x="572" y="8836"/>
                    <a:pt x="1573" y="9931"/>
                  </a:cubicBezTo>
                  <a:cubicBezTo>
                    <a:pt x="2597" y="11027"/>
                    <a:pt x="3954" y="11693"/>
                    <a:pt x="5407" y="11836"/>
                  </a:cubicBezTo>
                  <a:lnTo>
                    <a:pt x="5454" y="11836"/>
                  </a:lnTo>
                  <a:cubicBezTo>
                    <a:pt x="5502" y="11836"/>
                    <a:pt x="5573" y="11813"/>
                    <a:pt x="5621" y="11765"/>
                  </a:cubicBezTo>
                  <a:cubicBezTo>
                    <a:pt x="5692" y="11717"/>
                    <a:pt x="5716" y="11646"/>
                    <a:pt x="5716" y="11598"/>
                  </a:cubicBezTo>
                  <a:lnTo>
                    <a:pt x="5716" y="10098"/>
                  </a:lnTo>
                  <a:cubicBezTo>
                    <a:pt x="5645" y="9931"/>
                    <a:pt x="5573" y="9836"/>
                    <a:pt x="5454" y="9812"/>
                  </a:cubicBezTo>
                  <a:cubicBezTo>
                    <a:pt x="3454" y="9574"/>
                    <a:pt x="1954" y="7883"/>
                    <a:pt x="1954" y="5883"/>
                  </a:cubicBezTo>
                  <a:cubicBezTo>
                    <a:pt x="1954" y="4930"/>
                    <a:pt x="2311" y="4001"/>
                    <a:pt x="2954" y="3287"/>
                  </a:cubicBezTo>
                  <a:cubicBezTo>
                    <a:pt x="3573" y="2573"/>
                    <a:pt x="4407" y="2096"/>
                    <a:pt x="5335" y="1977"/>
                  </a:cubicBezTo>
                  <a:cubicBezTo>
                    <a:pt x="5454" y="1953"/>
                    <a:pt x="5526" y="1858"/>
                    <a:pt x="5526" y="1739"/>
                  </a:cubicBezTo>
                  <a:lnTo>
                    <a:pt x="5526" y="263"/>
                  </a:lnTo>
                  <a:cubicBezTo>
                    <a:pt x="5526" y="191"/>
                    <a:pt x="5502" y="96"/>
                    <a:pt x="5454" y="72"/>
                  </a:cubicBezTo>
                  <a:cubicBezTo>
                    <a:pt x="5383" y="1"/>
                    <a:pt x="5335" y="1"/>
                    <a:pt x="5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06"/>
            <p:cNvSpPr/>
            <p:nvPr/>
          </p:nvSpPr>
          <p:spPr>
            <a:xfrm>
              <a:off x="4448518" y="2007427"/>
              <a:ext cx="181782" cy="183929"/>
            </a:xfrm>
            <a:custGeom>
              <a:avLst/>
              <a:gdLst/>
              <a:ahLst/>
              <a:cxnLst/>
              <a:rect l="l" t="t" r="r" b="b"/>
              <a:pathLst>
                <a:path w="6097" h="6169" extrusionOk="0">
                  <a:moveTo>
                    <a:pt x="3049" y="1"/>
                  </a:moveTo>
                  <a:cubicBezTo>
                    <a:pt x="2453" y="1"/>
                    <a:pt x="1882" y="191"/>
                    <a:pt x="1405" y="477"/>
                  </a:cubicBezTo>
                  <a:lnTo>
                    <a:pt x="1382" y="477"/>
                  </a:lnTo>
                  <a:cubicBezTo>
                    <a:pt x="1286" y="548"/>
                    <a:pt x="1263" y="620"/>
                    <a:pt x="1310" y="715"/>
                  </a:cubicBezTo>
                  <a:cubicBezTo>
                    <a:pt x="1358" y="779"/>
                    <a:pt x="1405" y="810"/>
                    <a:pt x="1460" y="810"/>
                  </a:cubicBezTo>
                  <a:cubicBezTo>
                    <a:pt x="1487" y="810"/>
                    <a:pt x="1517" y="802"/>
                    <a:pt x="1548" y="787"/>
                  </a:cubicBezTo>
                  <a:lnTo>
                    <a:pt x="1572" y="787"/>
                  </a:lnTo>
                  <a:cubicBezTo>
                    <a:pt x="2025" y="501"/>
                    <a:pt x="2501" y="358"/>
                    <a:pt x="3049" y="358"/>
                  </a:cubicBezTo>
                  <a:cubicBezTo>
                    <a:pt x="4525" y="358"/>
                    <a:pt x="5740" y="1572"/>
                    <a:pt x="5740" y="3073"/>
                  </a:cubicBezTo>
                  <a:cubicBezTo>
                    <a:pt x="5740" y="4549"/>
                    <a:pt x="4525" y="5788"/>
                    <a:pt x="3049" y="5788"/>
                  </a:cubicBezTo>
                  <a:cubicBezTo>
                    <a:pt x="1548" y="5788"/>
                    <a:pt x="334" y="4549"/>
                    <a:pt x="334" y="3073"/>
                  </a:cubicBezTo>
                  <a:cubicBezTo>
                    <a:pt x="334" y="2406"/>
                    <a:pt x="572" y="1787"/>
                    <a:pt x="1024" y="1287"/>
                  </a:cubicBezTo>
                  <a:cubicBezTo>
                    <a:pt x="1072" y="1215"/>
                    <a:pt x="1072" y="1096"/>
                    <a:pt x="977" y="1049"/>
                  </a:cubicBezTo>
                  <a:cubicBezTo>
                    <a:pt x="955" y="1015"/>
                    <a:pt x="917" y="998"/>
                    <a:pt x="876" y="998"/>
                  </a:cubicBezTo>
                  <a:cubicBezTo>
                    <a:pt x="829" y="998"/>
                    <a:pt x="777" y="1021"/>
                    <a:pt x="739" y="1072"/>
                  </a:cubicBezTo>
                  <a:cubicBezTo>
                    <a:pt x="262" y="1644"/>
                    <a:pt x="0" y="2358"/>
                    <a:pt x="0" y="3097"/>
                  </a:cubicBezTo>
                  <a:cubicBezTo>
                    <a:pt x="0" y="4787"/>
                    <a:pt x="1382" y="6169"/>
                    <a:pt x="3072" y="6169"/>
                  </a:cubicBezTo>
                  <a:cubicBezTo>
                    <a:pt x="4716" y="6121"/>
                    <a:pt x="6097" y="4764"/>
                    <a:pt x="6097" y="3073"/>
                  </a:cubicBezTo>
                  <a:cubicBezTo>
                    <a:pt x="6097" y="1358"/>
                    <a:pt x="4739" y="1"/>
                    <a:pt x="30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06"/>
            <p:cNvSpPr/>
            <p:nvPr/>
          </p:nvSpPr>
          <p:spPr>
            <a:xfrm>
              <a:off x="4498935" y="2072037"/>
              <a:ext cx="80262" cy="10704"/>
            </a:xfrm>
            <a:custGeom>
              <a:avLst/>
              <a:gdLst/>
              <a:ahLst/>
              <a:cxnLst/>
              <a:rect l="l" t="t" r="r" b="b"/>
              <a:pathLst>
                <a:path w="2692" h="359" extrusionOk="0">
                  <a:moveTo>
                    <a:pt x="215" y="1"/>
                  </a:moveTo>
                  <a:cubicBezTo>
                    <a:pt x="119" y="1"/>
                    <a:pt x="72" y="72"/>
                    <a:pt x="48" y="168"/>
                  </a:cubicBezTo>
                  <a:cubicBezTo>
                    <a:pt x="0" y="239"/>
                    <a:pt x="95" y="358"/>
                    <a:pt x="215" y="358"/>
                  </a:cubicBezTo>
                  <a:lnTo>
                    <a:pt x="2477" y="358"/>
                  </a:lnTo>
                  <a:cubicBezTo>
                    <a:pt x="2572" y="358"/>
                    <a:pt x="2620" y="310"/>
                    <a:pt x="2644" y="215"/>
                  </a:cubicBezTo>
                  <a:cubicBezTo>
                    <a:pt x="2691" y="96"/>
                    <a:pt x="2596" y="1"/>
                    <a:pt x="24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06"/>
            <p:cNvSpPr/>
            <p:nvPr/>
          </p:nvSpPr>
          <p:spPr>
            <a:xfrm>
              <a:off x="4498935" y="2094756"/>
              <a:ext cx="80262" cy="10704"/>
            </a:xfrm>
            <a:custGeom>
              <a:avLst/>
              <a:gdLst/>
              <a:ahLst/>
              <a:cxnLst/>
              <a:rect l="l" t="t" r="r" b="b"/>
              <a:pathLst>
                <a:path w="2692" h="359" extrusionOk="0">
                  <a:moveTo>
                    <a:pt x="215" y="1"/>
                  </a:moveTo>
                  <a:cubicBezTo>
                    <a:pt x="119" y="1"/>
                    <a:pt x="72" y="49"/>
                    <a:pt x="48" y="144"/>
                  </a:cubicBezTo>
                  <a:cubicBezTo>
                    <a:pt x="0" y="215"/>
                    <a:pt x="95" y="358"/>
                    <a:pt x="215" y="358"/>
                  </a:cubicBezTo>
                  <a:lnTo>
                    <a:pt x="2477" y="358"/>
                  </a:lnTo>
                  <a:cubicBezTo>
                    <a:pt x="2572" y="358"/>
                    <a:pt x="2620" y="287"/>
                    <a:pt x="2644" y="191"/>
                  </a:cubicBezTo>
                  <a:cubicBezTo>
                    <a:pt x="2691" y="72"/>
                    <a:pt x="2596" y="1"/>
                    <a:pt x="24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06"/>
            <p:cNvSpPr/>
            <p:nvPr/>
          </p:nvSpPr>
          <p:spPr>
            <a:xfrm>
              <a:off x="4515960" y="2116074"/>
              <a:ext cx="46183" cy="10674"/>
            </a:xfrm>
            <a:custGeom>
              <a:avLst/>
              <a:gdLst/>
              <a:ahLst/>
              <a:cxnLst/>
              <a:rect l="l" t="t" r="r" b="b"/>
              <a:pathLst>
                <a:path w="1549" h="358" extrusionOk="0">
                  <a:moveTo>
                    <a:pt x="215" y="0"/>
                  </a:moveTo>
                  <a:cubicBezTo>
                    <a:pt x="96" y="0"/>
                    <a:pt x="1" y="72"/>
                    <a:pt x="25" y="191"/>
                  </a:cubicBezTo>
                  <a:cubicBezTo>
                    <a:pt x="72" y="286"/>
                    <a:pt x="120" y="358"/>
                    <a:pt x="215" y="358"/>
                  </a:cubicBezTo>
                  <a:lnTo>
                    <a:pt x="1334" y="358"/>
                  </a:lnTo>
                  <a:cubicBezTo>
                    <a:pt x="1430" y="358"/>
                    <a:pt x="1501" y="286"/>
                    <a:pt x="1525" y="191"/>
                  </a:cubicBezTo>
                  <a:cubicBezTo>
                    <a:pt x="1549" y="72"/>
                    <a:pt x="1453" y="0"/>
                    <a:pt x="13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353"/>
        <p:cNvGrpSpPr/>
        <p:nvPr/>
      </p:nvGrpSpPr>
      <p:grpSpPr>
        <a:xfrm>
          <a:off x="0" y="0"/>
          <a:ext cx="0" cy="0"/>
          <a:chOff x="0" y="0"/>
          <a:chExt cx="0" cy="0"/>
        </a:xfrm>
      </p:grpSpPr>
      <p:sp>
        <p:nvSpPr>
          <p:cNvPr id="12354" name="Google Shape;12354;p107"/>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2355" name="Google Shape;12355;p107"/>
          <p:cNvGrpSpPr/>
          <p:nvPr/>
        </p:nvGrpSpPr>
        <p:grpSpPr>
          <a:xfrm>
            <a:off x="1050309" y="1923560"/>
            <a:ext cx="343827" cy="342422"/>
            <a:chOff x="1393209" y="1923560"/>
            <a:chExt cx="343827" cy="342422"/>
          </a:xfrm>
        </p:grpSpPr>
        <p:sp>
          <p:nvSpPr>
            <p:cNvPr id="12356" name="Google Shape;12356;p107"/>
            <p:cNvSpPr/>
            <p:nvPr/>
          </p:nvSpPr>
          <p:spPr>
            <a:xfrm>
              <a:off x="1555513" y="2117876"/>
              <a:ext cx="20654" cy="55566"/>
            </a:xfrm>
            <a:custGeom>
              <a:avLst/>
              <a:gdLst/>
              <a:ahLst/>
              <a:cxnLst/>
              <a:rect l="l" t="t" r="r" b="b"/>
              <a:pathLst>
                <a:path w="691" h="1859" extrusionOk="0">
                  <a:moveTo>
                    <a:pt x="0" y="1"/>
                  </a:moveTo>
                  <a:lnTo>
                    <a:pt x="0" y="1858"/>
                  </a:lnTo>
                  <a:lnTo>
                    <a:pt x="691" y="185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07"/>
            <p:cNvSpPr/>
            <p:nvPr/>
          </p:nvSpPr>
          <p:spPr>
            <a:xfrm>
              <a:off x="1565466" y="2117876"/>
              <a:ext cx="9296" cy="55566"/>
            </a:xfrm>
            <a:custGeom>
              <a:avLst/>
              <a:gdLst/>
              <a:ahLst/>
              <a:cxnLst/>
              <a:rect l="l" t="t" r="r" b="b"/>
              <a:pathLst>
                <a:path w="311" h="1859" extrusionOk="0">
                  <a:moveTo>
                    <a:pt x="1" y="1"/>
                  </a:moveTo>
                  <a:lnTo>
                    <a:pt x="1" y="1858"/>
                  </a:lnTo>
                  <a:lnTo>
                    <a:pt x="310" y="1858"/>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07"/>
            <p:cNvSpPr/>
            <p:nvPr/>
          </p:nvSpPr>
          <p:spPr>
            <a:xfrm>
              <a:off x="1642344" y="2016100"/>
              <a:ext cx="20684" cy="56253"/>
            </a:xfrm>
            <a:custGeom>
              <a:avLst/>
              <a:gdLst/>
              <a:ahLst/>
              <a:cxnLst/>
              <a:rect l="l" t="t" r="r" b="b"/>
              <a:pathLst>
                <a:path w="692" h="1882" extrusionOk="0">
                  <a:moveTo>
                    <a:pt x="1" y="0"/>
                  </a:moveTo>
                  <a:lnTo>
                    <a:pt x="1" y="1882"/>
                  </a:lnTo>
                  <a:lnTo>
                    <a:pt x="691" y="1882"/>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07"/>
            <p:cNvSpPr/>
            <p:nvPr/>
          </p:nvSpPr>
          <p:spPr>
            <a:xfrm>
              <a:off x="1467964" y="2016100"/>
              <a:ext cx="20654" cy="56253"/>
            </a:xfrm>
            <a:custGeom>
              <a:avLst/>
              <a:gdLst/>
              <a:ahLst/>
              <a:cxnLst/>
              <a:rect l="l" t="t" r="r" b="b"/>
              <a:pathLst>
                <a:path w="691" h="1882" extrusionOk="0">
                  <a:moveTo>
                    <a:pt x="0" y="0"/>
                  </a:moveTo>
                  <a:lnTo>
                    <a:pt x="0" y="1882"/>
                  </a:lnTo>
                  <a:lnTo>
                    <a:pt x="691" y="1882"/>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07"/>
            <p:cNvSpPr/>
            <p:nvPr/>
          </p:nvSpPr>
          <p:spPr>
            <a:xfrm>
              <a:off x="1393209" y="2084429"/>
              <a:ext cx="62679" cy="20684"/>
            </a:xfrm>
            <a:custGeom>
              <a:avLst/>
              <a:gdLst/>
              <a:ahLst/>
              <a:cxnLst/>
              <a:rect l="l" t="t" r="r" b="b"/>
              <a:pathLst>
                <a:path w="2097" h="692" extrusionOk="0">
                  <a:moveTo>
                    <a:pt x="1" y="1"/>
                  </a:moveTo>
                  <a:lnTo>
                    <a:pt x="1" y="691"/>
                  </a:lnTo>
                  <a:lnTo>
                    <a:pt x="2096" y="691"/>
                  </a:lnTo>
                  <a:lnTo>
                    <a:pt x="209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07"/>
            <p:cNvSpPr/>
            <p:nvPr/>
          </p:nvSpPr>
          <p:spPr>
            <a:xfrm>
              <a:off x="1673669" y="2084429"/>
              <a:ext cx="63367" cy="20684"/>
            </a:xfrm>
            <a:custGeom>
              <a:avLst/>
              <a:gdLst/>
              <a:ahLst/>
              <a:cxnLst/>
              <a:rect l="l" t="t" r="r" b="b"/>
              <a:pathLst>
                <a:path w="2120" h="692" extrusionOk="0">
                  <a:moveTo>
                    <a:pt x="0" y="1"/>
                  </a:moveTo>
                  <a:lnTo>
                    <a:pt x="0" y="691"/>
                  </a:lnTo>
                  <a:lnTo>
                    <a:pt x="2120" y="691"/>
                  </a:lnTo>
                  <a:lnTo>
                    <a:pt x="212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07"/>
            <p:cNvSpPr/>
            <p:nvPr/>
          </p:nvSpPr>
          <p:spPr>
            <a:xfrm>
              <a:off x="1586838" y="2084429"/>
              <a:ext cx="43430" cy="20684"/>
            </a:xfrm>
            <a:custGeom>
              <a:avLst/>
              <a:gdLst/>
              <a:ahLst/>
              <a:cxnLst/>
              <a:rect l="l" t="t" r="r" b="b"/>
              <a:pathLst>
                <a:path w="1453" h="692" extrusionOk="0">
                  <a:moveTo>
                    <a:pt x="0" y="1"/>
                  </a:moveTo>
                  <a:lnTo>
                    <a:pt x="0" y="691"/>
                  </a:lnTo>
                  <a:lnTo>
                    <a:pt x="1453" y="691"/>
                  </a:lnTo>
                  <a:lnTo>
                    <a:pt x="14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07"/>
            <p:cNvSpPr/>
            <p:nvPr/>
          </p:nvSpPr>
          <p:spPr>
            <a:xfrm>
              <a:off x="1499977" y="2084429"/>
              <a:ext cx="44177" cy="20684"/>
            </a:xfrm>
            <a:custGeom>
              <a:avLst/>
              <a:gdLst/>
              <a:ahLst/>
              <a:cxnLst/>
              <a:rect l="l" t="t" r="r" b="b"/>
              <a:pathLst>
                <a:path w="1478" h="692" extrusionOk="0">
                  <a:moveTo>
                    <a:pt x="1" y="1"/>
                  </a:moveTo>
                  <a:lnTo>
                    <a:pt x="1" y="691"/>
                  </a:lnTo>
                  <a:lnTo>
                    <a:pt x="1477" y="691"/>
                  </a:lnTo>
                  <a:lnTo>
                    <a:pt x="1477"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07"/>
            <p:cNvSpPr/>
            <p:nvPr/>
          </p:nvSpPr>
          <p:spPr>
            <a:xfrm>
              <a:off x="1534859" y="2064492"/>
              <a:ext cx="60527" cy="60557"/>
            </a:xfrm>
            <a:custGeom>
              <a:avLst/>
              <a:gdLst/>
              <a:ahLst/>
              <a:cxnLst/>
              <a:rect l="l" t="t" r="r" b="b"/>
              <a:pathLst>
                <a:path w="2025" h="2026" extrusionOk="0">
                  <a:moveTo>
                    <a:pt x="1025" y="1"/>
                  </a:moveTo>
                  <a:cubicBezTo>
                    <a:pt x="453" y="1"/>
                    <a:pt x="1" y="453"/>
                    <a:pt x="1" y="1001"/>
                  </a:cubicBezTo>
                  <a:cubicBezTo>
                    <a:pt x="1" y="1549"/>
                    <a:pt x="453" y="2025"/>
                    <a:pt x="1025" y="2025"/>
                  </a:cubicBezTo>
                  <a:cubicBezTo>
                    <a:pt x="1572" y="2025"/>
                    <a:pt x="2025" y="1549"/>
                    <a:pt x="2025" y="1001"/>
                  </a:cubicBezTo>
                  <a:cubicBezTo>
                    <a:pt x="2025" y="453"/>
                    <a:pt x="1572" y="1"/>
                    <a:pt x="1025"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07"/>
            <p:cNvSpPr/>
            <p:nvPr/>
          </p:nvSpPr>
          <p:spPr>
            <a:xfrm>
              <a:off x="1447310" y="2064492"/>
              <a:ext cx="60527" cy="60557"/>
            </a:xfrm>
            <a:custGeom>
              <a:avLst/>
              <a:gdLst/>
              <a:ahLst/>
              <a:cxnLst/>
              <a:rect l="l" t="t" r="r" b="b"/>
              <a:pathLst>
                <a:path w="2025" h="2026" extrusionOk="0">
                  <a:moveTo>
                    <a:pt x="1024" y="1"/>
                  </a:moveTo>
                  <a:cubicBezTo>
                    <a:pt x="477" y="1"/>
                    <a:pt x="0" y="453"/>
                    <a:pt x="0" y="1001"/>
                  </a:cubicBezTo>
                  <a:cubicBezTo>
                    <a:pt x="0" y="1549"/>
                    <a:pt x="477" y="2025"/>
                    <a:pt x="1024" y="2025"/>
                  </a:cubicBezTo>
                  <a:cubicBezTo>
                    <a:pt x="1572" y="2025"/>
                    <a:pt x="2025" y="1549"/>
                    <a:pt x="2025" y="1001"/>
                  </a:cubicBezTo>
                  <a:cubicBezTo>
                    <a:pt x="2025" y="453"/>
                    <a:pt x="1572" y="1"/>
                    <a:pt x="1024"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07"/>
            <p:cNvSpPr/>
            <p:nvPr/>
          </p:nvSpPr>
          <p:spPr>
            <a:xfrm>
              <a:off x="1622407" y="2064492"/>
              <a:ext cx="60557" cy="60557"/>
            </a:xfrm>
            <a:custGeom>
              <a:avLst/>
              <a:gdLst/>
              <a:ahLst/>
              <a:cxnLst/>
              <a:rect l="l" t="t" r="r" b="b"/>
              <a:pathLst>
                <a:path w="2026" h="2026" extrusionOk="0">
                  <a:moveTo>
                    <a:pt x="1001" y="1"/>
                  </a:moveTo>
                  <a:cubicBezTo>
                    <a:pt x="453" y="1"/>
                    <a:pt x="1" y="453"/>
                    <a:pt x="1" y="1001"/>
                  </a:cubicBezTo>
                  <a:cubicBezTo>
                    <a:pt x="1" y="1549"/>
                    <a:pt x="453" y="2025"/>
                    <a:pt x="1001" y="2025"/>
                  </a:cubicBezTo>
                  <a:cubicBezTo>
                    <a:pt x="1549" y="2025"/>
                    <a:pt x="2025" y="1549"/>
                    <a:pt x="2025" y="1001"/>
                  </a:cubicBezTo>
                  <a:cubicBezTo>
                    <a:pt x="2025" y="453"/>
                    <a:pt x="1549" y="1"/>
                    <a:pt x="100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07"/>
            <p:cNvSpPr/>
            <p:nvPr/>
          </p:nvSpPr>
          <p:spPr>
            <a:xfrm>
              <a:off x="1428808" y="1923560"/>
              <a:ext cx="98248" cy="98248"/>
            </a:xfrm>
            <a:custGeom>
              <a:avLst/>
              <a:gdLst/>
              <a:ahLst/>
              <a:cxnLst/>
              <a:rect l="l" t="t" r="r" b="b"/>
              <a:pathLst>
                <a:path w="3287" h="3287" extrusionOk="0">
                  <a:moveTo>
                    <a:pt x="1643" y="1"/>
                  </a:moveTo>
                  <a:cubicBezTo>
                    <a:pt x="739" y="1"/>
                    <a:pt x="0" y="739"/>
                    <a:pt x="0" y="1644"/>
                  </a:cubicBezTo>
                  <a:cubicBezTo>
                    <a:pt x="0" y="2549"/>
                    <a:pt x="739" y="3287"/>
                    <a:pt x="1643" y="3287"/>
                  </a:cubicBezTo>
                  <a:cubicBezTo>
                    <a:pt x="2548" y="3287"/>
                    <a:pt x="3287" y="2549"/>
                    <a:pt x="3287" y="1644"/>
                  </a:cubicBezTo>
                  <a:cubicBezTo>
                    <a:pt x="3287" y="739"/>
                    <a:pt x="2548" y="1"/>
                    <a:pt x="1643"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07"/>
            <p:cNvSpPr/>
            <p:nvPr/>
          </p:nvSpPr>
          <p:spPr>
            <a:xfrm>
              <a:off x="1603188" y="1923560"/>
              <a:ext cx="98278" cy="98248"/>
            </a:xfrm>
            <a:custGeom>
              <a:avLst/>
              <a:gdLst/>
              <a:ahLst/>
              <a:cxnLst/>
              <a:rect l="l" t="t" r="r" b="b"/>
              <a:pathLst>
                <a:path w="3288" h="3287"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07"/>
            <p:cNvSpPr/>
            <p:nvPr/>
          </p:nvSpPr>
          <p:spPr>
            <a:xfrm>
              <a:off x="1516357" y="2168421"/>
              <a:ext cx="97561" cy="97561"/>
            </a:xfrm>
            <a:custGeom>
              <a:avLst/>
              <a:gdLst/>
              <a:ahLst/>
              <a:cxnLst/>
              <a:rect l="l" t="t" r="r" b="b"/>
              <a:pathLst>
                <a:path w="3264" h="3264" extrusionOk="0">
                  <a:moveTo>
                    <a:pt x="1644" y="1"/>
                  </a:moveTo>
                  <a:cubicBezTo>
                    <a:pt x="739" y="1"/>
                    <a:pt x="0" y="739"/>
                    <a:pt x="0" y="1644"/>
                  </a:cubicBezTo>
                  <a:cubicBezTo>
                    <a:pt x="0" y="2525"/>
                    <a:pt x="739" y="3263"/>
                    <a:pt x="1644" y="3263"/>
                  </a:cubicBezTo>
                  <a:cubicBezTo>
                    <a:pt x="2525" y="3263"/>
                    <a:pt x="3263" y="2525"/>
                    <a:pt x="3263" y="1644"/>
                  </a:cubicBezTo>
                  <a:cubicBezTo>
                    <a:pt x="3263" y="739"/>
                    <a:pt x="2525" y="1"/>
                    <a:pt x="164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07"/>
            <p:cNvSpPr/>
            <p:nvPr/>
          </p:nvSpPr>
          <p:spPr>
            <a:xfrm>
              <a:off x="1565466" y="2063805"/>
              <a:ext cx="29920" cy="61245"/>
            </a:xfrm>
            <a:custGeom>
              <a:avLst/>
              <a:gdLst/>
              <a:ahLst/>
              <a:cxnLst/>
              <a:rect l="l" t="t" r="r" b="b"/>
              <a:pathLst>
                <a:path w="1001" h="2049" extrusionOk="0">
                  <a:moveTo>
                    <a:pt x="1" y="0"/>
                  </a:moveTo>
                  <a:lnTo>
                    <a:pt x="1" y="2048"/>
                  </a:lnTo>
                  <a:cubicBezTo>
                    <a:pt x="548" y="2048"/>
                    <a:pt x="1001" y="1596"/>
                    <a:pt x="1001" y="1024"/>
                  </a:cubicBezTo>
                  <a:cubicBezTo>
                    <a:pt x="1001" y="453"/>
                    <a:pt x="548" y="0"/>
                    <a:pt x="1"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07"/>
            <p:cNvSpPr/>
            <p:nvPr/>
          </p:nvSpPr>
          <p:spPr>
            <a:xfrm>
              <a:off x="1565466" y="2167703"/>
              <a:ext cx="48452" cy="98278"/>
            </a:xfrm>
            <a:custGeom>
              <a:avLst/>
              <a:gdLst/>
              <a:ahLst/>
              <a:cxnLst/>
              <a:rect l="l" t="t" r="r" b="b"/>
              <a:pathLst>
                <a:path w="1621" h="3288" extrusionOk="0">
                  <a:moveTo>
                    <a:pt x="1" y="1"/>
                  </a:moveTo>
                  <a:lnTo>
                    <a:pt x="1" y="3287"/>
                  </a:lnTo>
                  <a:cubicBezTo>
                    <a:pt x="882" y="3287"/>
                    <a:pt x="1620" y="2573"/>
                    <a:pt x="1620" y="1668"/>
                  </a:cubicBezTo>
                  <a:cubicBezTo>
                    <a:pt x="1620" y="739"/>
                    <a:pt x="906" y="25"/>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2" name="Google Shape;12372;p107"/>
          <p:cNvGrpSpPr/>
          <p:nvPr/>
        </p:nvGrpSpPr>
        <p:grpSpPr>
          <a:xfrm>
            <a:off x="1799229" y="1938505"/>
            <a:ext cx="343108" cy="312532"/>
            <a:chOff x="2065929" y="1938505"/>
            <a:chExt cx="343108" cy="312532"/>
          </a:xfrm>
        </p:grpSpPr>
        <p:sp>
          <p:nvSpPr>
            <p:cNvPr id="12373" name="Google Shape;12373;p107"/>
            <p:cNvSpPr/>
            <p:nvPr/>
          </p:nvSpPr>
          <p:spPr>
            <a:xfrm>
              <a:off x="2119313" y="2194754"/>
              <a:ext cx="64084" cy="20684"/>
            </a:xfrm>
            <a:custGeom>
              <a:avLst/>
              <a:gdLst/>
              <a:ahLst/>
              <a:cxnLst/>
              <a:rect l="l" t="t" r="r" b="b"/>
              <a:pathLst>
                <a:path w="2144" h="692" extrusionOk="0">
                  <a:moveTo>
                    <a:pt x="0" y="1"/>
                  </a:moveTo>
                  <a:lnTo>
                    <a:pt x="0" y="691"/>
                  </a:lnTo>
                  <a:lnTo>
                    <a:pt x="2143" y="691"/>
                  </a:lnTo>
                  <a:lnTo>
                    <a:pt x="214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07"/>
            <p:cNvSpPr/>
            <p:nvPr/>
          </p:nvSpPr>
          <p:spPr>
            <a:xfrm>
              <a:off x="2119313" y="2204737"/>
              <a:ext cx="64084" cy="9983"/>
            </a:xfrm>
            <a:custGeom>
              <a:avLst/>
              <a:gdLst/>
              <a:ahLst/>
              <a:cxnLst/>
              <a:rect l="l" t="t" r="r" b="b"/>
              <a:pathLst>
                <a:path w="2144" h="334" extrusionOk="0">
                  <a:moveTo>
                    <a:pt x="0" y="0"/>
                  </a:moveTo>
                  <a:lnTo>
                    <a:pt x="0" y="334"/>
                  </a:lnTo>
                  <a:lnTo>
                    <a:pt x="2143" y="334"/>
                  </a:lnTo>
                  <a:lnTo>
                    <a:pt x="21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07"/>
            <p:cNvSpPr/>
            <p:nvPr/>
          </p:nvSpPr>
          <p:spPr>
            <a:xfrm>
              <a:off x="2119313" y="1976944"/>
              <a:ext cx="64084" cy="20684"/>
            </a:xfrm>
            <a:custGeom>
              <a:avLst/>
              <a:gdLst/>
              <a:ahLst/>
              <a:cxnLst/>
              <a:rect l="l" t="t" r="r" b="b"/>
              <a:pathLst>
                <a:path w="2144" h="692" extrusionOk="0">
                  <a:moveTo>
                    <a:pt x="0" y="1"/>
                  </a:moveTo>
                  <a:lnTo>
                    <a:pt x="0" y="691"/>
                  </a:lnTo>
                  <a:lnTo>
                    <a:pt x="2143" y="691"/>
                  </a:lnTo>
                  <a:lnTo>
                    <a:pt x="214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07"/>
            <p:cNvSpPr/>
            <p:nvPr/>
          </p:nvSpPr>
          <p:spPr>
            <a:xfrm>
              <a:off x="2119313" y="1986927"/>
              <a:ext cx="64084" cy="9983"/>
            </a:xfrm>
            <a:custGeom>
              <a:avLst/>
              <a:gdLst/>
              <a:ahLst/>
              <a:cxnLst/>
              <a:rect l="l" t="t" r="r" b="b"/>
              <a:pathLst>
                <a:path w="2144" h="334" extrusionOk="0">
                  <a:moveTo>
                    <a:pt x="0" y="0"/>
                  </a:moveTo>
                  <a:lnTo>
                    <a:pt x="0" y="333"/>
                  </a:lnTo>
                  <a:lnTo>
                    <a:pt x="2143" y="333"/>
                  </a:lnTo>
                  <a:lnTo>
                    <a:pt x="21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07"/>
            <p:cNvSpPr/>
            <p:nvPr/>
          </p:nvSpPr>
          <p:spPr>
            <a:xfrm>
              <a:off x="2119313" y="2085864"/>
              <a:ext cx="64084" cy="19967"/>
            </a:xfrm>
            <a:custGeom>
              <a:avLst/>
              <a:gdLst/>
              <a:ahLst/>
              <a:cxnLst/>
              <a:rect l="l" t="t" r="r" b="b"/>
              <a:pathLst>
                <a:path w="2144" h="668" extrusionOk="0">
                  <a:moveTo>
                    <a:pt x="0" y="0"/>
                  </a:moveTo>
                  <a:lnTo>
                    <a:pt x="0" y="667"/>
                  </a:lnTo>
                  <a:lnTo>
                    <a:pt x="2143" y="667"/>
                  </a:lnTo>
                  <a:lnTo>
                    <a:pt x="214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07"/>
            <p:cNvSpPr/>
            <p:nvPr/>
          </p:nvSpPr>
          <p:spPr>
            <a:xfrm>
              <a:off x="2065929" y="1954885"/>
              <a:ext cx="64084" cy="64084"/>
            </a:xfrm>
            <a:custGeom>
              <a:avLst/>
              <a:gdLst/>
              <a:ahLst/>
              <a:cxnLst/>
              <a:rect l="l" t="t" r="r" b="b"/>
              <a:pathLst>
                <a:path w="2144" h="2144" extrusionOk="0">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07"/>
            <p:cNvSpPr/>
            <p:nvPr/>
          </p:nvSpPr>
          <p:spPr>
            <a:xfrm>
              <a:off x="2153477" y="1938505"/>
              <a:ext cx="150915" cy="96126"/>
            </a:xfrm>
            <a:custGeom>
              <a:avLst/>
              <a:gdLst/>
              <a:ahLst/>
              <a:cxnLst/>
              <a:rect l="l" t="t" r="r" b="b"/>
              <a:pathLst>
                <a:path w="5049" h="3216" extrusionOk="0">
                  <a:moveTo>
                    <a:pt x="2763" y="1"/>
                  </a:moveTo>
                  <a:lnTo>
                    <a:pt x="2763" y="810"/>
                  </a:lnTo>
                  <a:lnTo>
                    <a:pt x="0" y="810"/>
                  </a:lnTo>
                  <a:lnTo>
                    <a:pt x="0" y="2430"/>
                  </a:lnTo>
                  <a:lnTo>
                    <a:pt x="2763" y="2430"/>
                  </a:lnTo>
                  <a:lnTo>
                    <a:pt x="2763" y="3216"/>
                  </a:lnTo>
                  <a:lnTo>
                    <a:pt x="5049" y="1620"/>
                  </a:lnTo>
                  <a:lnTo>
                    <a:pt x="2763"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07"/>
            <p:cNvSpPr/>
            <p:nvPr/>
          </p:nvSpPr>
          <p:spPr>
            <a:xfrm>
              <a:off x="2065929" y="2064492"/>
              <a:ext cx="64084" cy="63397"/>
            </a:xfrm>
            <a:custGeom>
              <a:avLst/>
              <a:gdLst/>
              <a:ahLst/>
              <a:cxnLst/>
              <a:rect l="l" t="t" r="r" b="b"/>
              <a:pathLst>
                <a:path w="2144" h="2121" extrusionOk="0">
                  <a:moveTo>
                    <a:pt x="1072" y="1"/>
                  </a:moveTo>
                  <a:cubicBezTo>
                    <a:pt x="476" y="1"/>
                    <a:pt x="0" y="477"/>
                    <a:pt x="0" y="1072"/>
                  </a:cubicBezTo>
                  <a:cubicBezTo>
                    <a:pt x="0" y="1644"/>
                    <a:pt x="476" y="2120"/>
                    <a:pt x="1072" y="2120"/>
                  </a:cubicBezTo>
                  <a:cubicBezTo>
                    <a:pt x="1667" y="2120"/>
                    <a:pt x="2143" y="1644"/>
                    <a:pt x="2143" y="1072"/>
                  </a:cubicBezTo>
                  <a:cubicBezTo>
                    <a:pt x="2143"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07"/>
            <p:cNvSpPr/>
            <p:nvPr/>
          </p:nvSpPr>
          <p:spPr>
            <a:xfrm>
              <a:off x="2154882" y="2048830"/>
              <a:ext cx="202923" cy="94004"/>
            </a:xfrm>
            <a:custGeom>
              <a:avLst/>
              <a:gdLst/>
              <a:ahLst/>
              <a:cxnLst/>
              <a:rect l="l" t="t" r="r" b="b"/>
              <a:pathLst>
                <a:path w="6789" h="3145" extrusionOk="0">
                  <a:moveTo>
                    <a:pt x="4549" y="1"/>
                  </a:moveTo>
                  <a:lnTo>
                    <a:pt x="4549" y="787"/>
                  </a:lnTo>
                  <a:lnTo>
                    <a:pt x="1" y="787"/>
                  </a:lnTo>
                  <a:lnTo>
                    <a:pt x="1" y="2359"/>
                  </a:lnTo>
                  <a:lnTo>
                    <a:pt x="4549" y="2359"/>
                  </a:lnTo>
                  <a:lnTo>
                    <a:pt x="4549" y="3144"/>
                  </a:lnTo>
                  <a:lnTo>
                    <a:pt x="6788" y="1549"/>
                  </a:lnTo>
                  <a:lnTo>
                    <a:pt x="4549"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07"/>
            <p:cNvSpPr/>
            <p:nvPr/>
          </p:nvSpPr>
          <p:spPr>
            <a:xfrm>
              <a:off x="2065929" y="2172695"/>
              <a:ext cx="64084" cy="64084"/>
            </a:xfrm>
            <a:custGeom>
              <a:avLst/>
              <a:gdLst/>
              <a:ahLst/>
              <a:cxnLst/>
              <a:rect l="l" t="t" r="r" b="b"/>
              <a:pathLst>
                <a:path w="2144" h="2144" extrusionOk="0">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07"/>
            <p:cNvSpPr/>
            <p:nvPr/>
          </p:nvSpPr>
          <p:spPr>
            <a:xfrm>
              <a:off x="2154882" y="2158467"/>
              <a:ext cx="254155" cy="92569"/>
            </a:xfrm>
            <a:custGeom>
              <a:avLst/>
              <a:gdLst/>
              <a:ahLst/>
              <a:cxnLst/>
              <a:rect l="l" t="t" r="r" b="b"/>
              <a:pathLst>
                <a:path w="8503" h="3097" extrusionOk="0">
                  <a:moveTo>
                    <a:pt x="6336" y="0"/>
                  </a:moveTo>
                  <a:lnTo>
                    <a:pt x="6336" y="786"/>
                  </a:lnTo>
                  <a:lnTo>
                    <a:pt x="1" y="786"/>
                  </a:lnTo>
                  <a:lnTo>
                    <a:pt x="1" y="2334"/>
                  </a:lnTo>
                  <a:lnTo>
                    <a:pt x="6336" y="2334"/>
                  </a:lnTo>
                  <a:lnTo>
                    <a:pt x="6336" y="3096"/>
                  </a:lnTo>
                  <a:lnTo>
                    <a:pt x="8503" y="1548"/>
                  </a:lnTo>
                  <a:lnTo>
                    <a:pt x="633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07"/>
            <p:cNvSpPr/>
            <p:nvPr/>
          </p:nvSpPr>
          <p:spPr>
            <a:xfrm>
              <a:off x="2065929" y="1986927"/>
              <a:ext cx="64084" cy="32042"/>
            </a:xfrm>
            <a:custGeom>
              <a:avLst/>
              <a:gdLst/>
              <a:ahLst/>
              <a:cxnLst/>
              <a:rect l="l" t="t" r="r" b="b"/>
              <a:pathLst>
                <a:path w="2144" h="1072" extrusionOk="0">
                  <a:moveTo>
                    <a:pt x="0" y="0"/>
                  </a:moveTo>
                  <a:cubicBezTo>
                    <a:pt x="0" y="595"/>
                    <a:pt x="476" y="1072"/>
                    <a:pt x="1072" y="1072"/>
                  </a:cubicBezTo>
                  <a:cubicBezTo>
                    <a:pt x="1667" y="1072"/>
                    <a:pt x="2143" y="595"/>
                    <a:pt x="214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07"/>
            <p:cNvSpPr/>
            <p:nvPr/>
          </p:nvSpPr>
          <p:spPr>
            <a:xfrm>
              <a:off x="2153477" y="1986927"/>
              <a:ext cx="150915" cy="47704"/>
            </a:xfrm>
            <a:custGeom>
              <a:avLst/>
              <a:gdLst/>
              <a:ahLst/>
              <a:cxnLst/>
              <a:rect l="l" t="t" r="r" b="b"/>
              <a:pathLst>
                <a:path w="5049" h="1596" extrusionOk="0">
                  <a:moveTo>
                    <a:pt x="0" y="0"/>
                  </a:moveTo>
                  <a:lnTo>
                    <a:pt x="0" y="810"/>
                  </a:lnTo>
                  <a:lnTo>
                    <a:pt x="2763" y="810"/>
                  </a:lnTo>
                  <a:lnTo>
                    <a:pt x="2763" y="1596"/>
                  </a:lnTo>
                  <a:lnTo>
                    <a:pt x="5049"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07"/>
            <p:cNvSpPr/>
            <p:nvPr/>
          </p:nvSpPr>
          <p:spPr>
            <a:xfrm>
              <a:off x="2119313" y="2095100"/>
              <a:ext cx="64084" cy="10013"/>
            </a:xfrm>
            <a:custGeom>
              <a:avLst/>
              <a:gdLst/>
              <a:ahLst/>
              <a:cxnLst/>
              <a:rect l="l" t="t" r="r" b="b"/>
              <a:pathLst>
                <a:path w="2144" h="335" extrusionOk="0">
                  <a:moveTo>
                    <a:pt x="0" y="1"/>
                  </a:moveTo>
                  <a:lnTo>
                    <a:pt x="0" y="334"/>
                  </a:lnTo>
                  <a:lnTo>
                    <a:pt x="2143" y="334"/>
                  </a:lnTo>
                  <a:lnTo>
                    <a:pt x="214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07"/>
            <p:cNvSpPr/>
            <p:nvPr/>
          </p:nvSpPr>
          <p:spPr>
            <a:xfrm>
              <a:off x="2065929" y="2095100"/>
              <a:ext cx="64084" cy="32072"/>
            </a:xfrm>
            <a:custGeom>
              <a:avLst/>
              <a:gdLst/>
              <a:ahLst/>
              <a:cxnLst/>
              <a:rect l="l" t="t" r="r" b="b"/>
              <a:pathLst>
                <a:path w="2144" h="1073" extrusionOk="0">
                  <a:moveTo>
                    <a:pt x="0" y="1"/>
                  </a:moveTo>
                  <a:cubicBezTo>
                    <a:pt x="0" y="596"/>
                    <a:pt x="476" y="1073"/>
                    <a:pt x="1072" y="1073"/>
                  </a:cubicBezTo>
                  <a:cubicBezTo>
                    <a:pt x="1667" y="1073"/>
                    <a:pt x="2143" y="596"/>
                    <a:pt x="2143"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07"/>
            <p:cNvSpPr/>
            <p:nvPr/>
          </p:nvSpPr>
          <p:spPr>
            <a:xfrm>
              <a:off x="2154882" y="2094703"/>
              <a:ext cx="202923" cy="46300"/>
            </a:xfrm>
            <a:custGeom>
              <a:avLst/>
              <a:gdLst/>
              <a:ahLst/>
              <a:cxnLst/>
              <a:rect l="l" t="t" r="r" b="b"/>
              <a:pathLst>
                <a:path w="6789" h="1549" extrusionOk="0">
                  <a:moveTo>
                    <a:pt x="1" y="0"/>
                  </a:moveTo>
                  <a:lnTo>
                    <a:pt x="1" y="763"/>
                  </a:lnTo>
                  <a:lnTo>
                    <a:pt x="4549" y="763"/>
                  </a:lnTo>
                  <a:lnTo>
                    <a:pt x="4549" y="1548"/>
                  </a:lnTo>
                  <a:lnTo>
                    <a:pt x="6788"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07"/>
            <p:cNvSpPr/>
            <p:nvPr/>
          </p:nvSpPr>
          <p:spPr>
            <a:xfrm>
              <a:off x="2065929" y="2204737"/>
              <a:ext cx="64084" cy="32042"/>
            </a:xfrm>
            <a:custGeom>
              <a:avLst/>
              <a:gdLst/>
              <a:ahLst/>
              <a:cxnLst/>
              <a:rect l="l" t="t" r="r" b="b"/>
              <a:pathLst>
                <a:path w="2144" h="1072" extrusionOk="0">
                  <a:moveTo>
                    <a:pt x="0" y="0"/>
                  </a:moveTo>
                  <a:cubicBezTo>
                    <a:pt x="0" y="596"/>
                    <a:pt x="476" y="1072"/>
                    <a:pt x="1072" y="1072"/>
                  </a:cubicBezTo>
                  <a:cubicBezTo>
                    <a:pt x="1667" y="1072"/>
                    <a:pt x="2143" y="596"/>
                    <a:pt x="2143"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07"/>
            <p:cNvSpPr/>
            <p:nvPr/>
          </p:nvSpPr>
          <p:spPr>
            <a:xfrm>
              <a:off x="2154882" y="2204737"/>
              <a:ext cx="254155" cy="45582"/>
            </a:xfrm>
            <a:custGeom>
              <a:avLst/>
              <a:gdLst/>
              <a:ahLst/>
              <a:cxnLst/>
              <a:rect l="l" t="t" r="r" b="b"/>
              <a:pathLst>
                <a:path w="8503" h="1525" extrusionOk="0">
                  <a:moveTo>
                    <a:pt x="1" y="0"/>
                  </a:moveTo>
                  <a:lnTo>
                    <a:pt x="1" y="786"/>
                  </a:lnTo>
                  <a:lnTo>
                    <a:pt x="6336" y="786"/>
                  </a:lnTo>
                  <a:lnTo>
                    <a:pt x="6336" y="1524"/>
                  </a:lnTo>
                  <a:lnTo>
                    <a:pt x="8503"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1" name="Google Shape;12391;p107"/>
          <p:cNvGrpSpPr/>
          <p:nvPr/>
        </p:nvGrpSpPr>
        <p:grpSpPr>
          <a:xfrm>
            <a:off x="2574452" y="1922842"/>
            <a:ext cx="308973" cy="344544"/>
            <a:chOff x="2764952" y="1922842"/>
            <a:chExt cx="308973" cy="344544"/>
          </a:xfrm>
        </p:grpSpPr>
        <p:sp>
          <p:nvSpPr>
            <p:cNvPr id="12392" name="Google Shape;12392;p107"/>
            <p:cNvSpPr/>
            <p:nvPr/>
          </p:nvSpPr>
          <p:spPr>
            <a:xfrm>
              <a:off x="2883825" y="1922842"/>
              <a:ext cx="69793" cy="90447"/>
            </a:xfrm>
            <a:custGeom>
              <a:avLst/>
              <a:gdLst/>
              <a:ahLst/>
              <a:cxnLst/>
              <a:rect l="l" t="t" r="r" b="b"/>
              <a:pathLst>
                <a:path w="2335" h="3026" extrusionOk="0">
                  <a:moveTo>
                    <a:pt x="1168" y="1"/>
                  </a:moveTo>
                  <a:lnTo>
                    <a:pt x="1" y="2597"/>
                  </a:lnTo>
                  <a:lnTo>
                    <a:pt x="1168" y="3025"/>
                  </a:lnTo>
                  <a:lnTo>
                    <a:pt x="2335" y="2597"/>
                  </a:lnTo>
                  <a:lnTo>
                    <a:pt x="11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07"/>
            <p:cNvSpPr/>
            <p:nvPr/>
          </p:nvSpPr>
          <p:spPr>
            <a:xfrm>
              <a:off x="2918707" y="1922842"/>
              <a:ext cx="34912" cy="90447"/>
            </a:xfrm>
            <a:custGeom>
              <a:avLst/>
              <a:gdLst/>
              <a:ahLst/>
              <a:cxnLst/>
              <a:rect l="l" t="t" r="r" b="b"/>
              <a:pathLst>
                <a:path w="1168" h="3026" extrusionOk="0">
                  <a:moveTo>
                    <a:pt x="1" y="1"/>
                  </a:moveTo>
                  <a:lnTo>
                    <a:pt x="1" y="3025"/>
                  </a:lnTo>
                  <a:lnTo>
                    <a:pt x="1168" y="2597"/>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07"/>
            <p:cNvSpPr/>
            <p:nvPr/>
          </p:nvSpPr>
          <p:spPr>
            <a:xfrm>
              <a:off x="2852500" y="2000438"/>
              <a:ext cx="132443" cy="82616"/>
            </a:xfrm>
            <a:custGeom>
              <a:avLst/>
              <a:gdLst/>
              <a:ahLst/>
              <a:cxnLst/>
              <a:rect l="l" t="t" r="r" b="b"/>
              <a:pathLst>
                <a:path w="4431" h="2764" extrusionOk="0">
                  <a:moveTo>
                    <a:pt x="1049" y="1"/>
                  </a:moveTo>
                  <a:lnTo>
                    <a:pt x="1" y="2311"/>
                  </a:lnTo>
                  <a:lnTo>
                    <a:pt x="2216" y="2763"/>
                  </a:lnTo>
                  <a:lnTo>
                    <a:pt x="4430" y="2311"/>
                  </a:lnTo>
                  <a:lnTo>
                    <a:pt x="338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07"/>
            <p:cNvSpPr/>
            <p:nvPr/>
          </p:nvSpPr>
          <p:spPr>
            <a:xfrm>
              <a:off x="2918707" y="2000438"/>
              <a:ext cx="66236" cy="82616"/>
            </a:xfrm>
            <a:custGeom>
              <a:avLst/>
              <a:gdLst/>
              <a:ahLst/>
              <a:cxnLst/>
              <a:rect l="l" t="t" r="r" b="b"/>
              <a:pathLst>
                <a:path w="2216" h="2764" extrusionOk="0">
                  <a:moveTo>
                    <a:pt x="1" y="1"/>
                  </a:moveTo>
                  <a:lnTo>
                    <a:pt x="1" y="2763"/>
                  </a:lnTo>
                  <a:lnTo>
                    <a:pt x="2215" y="2311"/>
                  </a:lnTo>
                  <a:lnTo>
                    <a:pt x="1168"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07"/>
            <p:cNvSpPr/>
            <p:nvPr/>
          </p:nvSpPr>
          <p:spPr>
            <a:xfrm>
              <a:off x="2821892" y="2069484"/>
              <a:ext cx="193657" cy="82616"/>
            </a:xfrm>
            <a:custGeom>
              <a:avLst/>
              <a:gdLst/>
              <a:ahLst/>
              <a:cxnLst/>
              <a:rect l="l" t="t" r="r" b="b"/>
              <a:pathLst>
                <a:path w="6479" h="2764" extrusionOk="0">
                  <a:moveTo>
                    <a:pt x="1025" y="1"/>
                  </a:moveTo>
                  <a:lnTo>
                    <a:pt x="1" y="2334"/>
                  </a:lnTo>
                  <a:lnTo>
                    <a:pt x="3240" y="2763"/>
                  </a:lnTo>
                  <a:lnTo>
                    <a:pt x="6478" y="2334"/>
                  </a:lnTo>
                  <a:lnTo>
                    <a:pt x="5431"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07"/>
            <p:cNvSpPr/>
            <p:nvPr/>
          </p:nvSpPr>
          <p:spPr>
            <a:xfrm>
              <a:off x="2918707" y="2069484"/>
              <a:ext cx="96844" cy="82616"/>
            </a:xfrm>
            <a:custGeom>
              <a:avLst/>
              <a:gdLst/>
              <a:ahLst/>
              <a:cxnLst/>
              <a:rect l="l" t="t" r="r" b="b"/>
              <a:pathLst>
                <a:path w="3240" h="2764" extrusionOk="0">
                  <a:moveTo>
                    <a:pt x="1" y="1"/>
                  </a:moveTo>
                  <a:lnTo>
                    <a:pt x="1" y="2763"/>
                  </a:lnTo>
                  <a:lnTo>
                    <a:pt x="3239" y="2334"/>
                  </a:lnTo>
                  <a:lnTo>
                    <a:pt x="22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07"/>
            <p:cNvSpPr/>
            <p:nvPr/>
          </p:nvSpPr>
          <p:spPr>
            <a:xfrm>
              <a:off x="2790597" y="2139248"/>
              <a:ext cx="256277" cy="82586"/>
            </a:xfrm>
            <a:custGeom>
              <a:avLst/>
              <a:gdLst/>
              <a:ahLst/>
              <a:cxnLst/>
              <a:rect l="l" t="t" r="r" b="b"/>
              <a:pathLst>
                <a:path w="8574" h="2763" extrusionOk="0">
                  <a:moveTo>
                    <a:pt x="1048" y="0"/>
                  </a:moveTo>
                  <a:lnTo>
                    <a:pt x="0" y="2310"/>
                  </a:lnTo>
                  <a:lnTo>
                    <a:pt x="4287" y="2763"/>
                  </a:lnTo>
                  <a:lnTo>
                    <a:pt x="8573" y="2310"/>
                  </a:lnTo>
                  <a:lnTo>
                    <a:pt x="752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07"/>
            <p:cNvSpPr/>
            <p:nvPr/>
          </p:nvSpPr>
          <p:spPr>
            <a:xfrm>
              <a:off x="2918707" y="2139248"/>
              <a:ext cx="128168" cy="82586"/>
            </a:xfrm>
            <a:custGeom>
              <a:avLst/>
              <a:gdLst/>
              <a:ahLst/>
              <a:cxnLst/>
              <a:rect l="l" t="t" r="r" b="b"/>
              <a:pathLst>
                <a:path w="4288" h="2763" extrusionOk="0">
                  <a:moveTo>
                    <a:pt x="1" y="0"/>
                  </a:moveTo>
                  <a:lnTo>
                    <a:pt x="1" y="2763"/>
                  </a:lnTo>
                  <a:lnTo>
                    <a:pt x="4287" y="2310"/>
                  </a:lnTo>
                  <a:lnTo>
                    <a:pt x="3239"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07"/>
            <p:cNvSpPr/>
            <p:nvPr/>
          </p:nvSpPr>
          <p:spPr>
            <a:xfrm>
              <a:off x="2764952" y="2208294"/>
              <a:ext cx="308973" cy="59093"/>
            </a:xfrm>
            <a:custGeom>
              <a:avLst/>
              <a:gdLst/>
              <a:ahLst/>
              <a:cxnLst/>
              <a:rect l="l" t="t" r="r" b="b"/>
              <a:pathLst>
                <a:path w="10337" h="1977" extrusionOk="0">
                  <a:moveTo>
                    <a:pt x="882" y="0"/>
                  </a:moveTo>
                  <a:lnTo>
                    <a:pt x="1" y="1977"/>
                  </a:lnTo>
                  <a:lnTo>
                    <a:pt x="10336" y="1977"/>
                  </a:lnTo>
                  <a:lnTo>
                    <a:pt x="9455"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07"/>
            <p:cNvSpPr/>
            <p:nvPr/>
          </p:nvSpPr>
          <p:spPr>
            <a:xfrm>
              <a:off x="2918707" y="2208294"/>
              <a:ext cx="153784" cy="59093"/>
            </a:xfrm>
            <a:custGeom>
              <a:avLst/>
              <a:gdLst/>
              <a:ahLst/>
              <a:cxnLst/>
              <a:rect l="l" t="t" r="r" b="b"/>
              <a:pathLst>
                <a:path w="5145" h="1977" extrusionOk="0">
                  <a:moveTo>
                    <a:pt x="1" y="0"/>
                  </a:moveTo>
                  <a:lnTo>
                    <a:pt x="1" y="1977"/>
                  </a:lnTo>
                  <a:lnTo>
                    <a:pt x="5145" y="1977"/>
                  </a:lnTo>
                  <a:lnTo>
                    <a:pt x="428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107"/>
          <p:cNvGrpSpPr/>
          <p:nvPr/>
        </p:nvGrpSpPr>
        <p:grpSpPr>
          <a:xfrm>
            <a:off x="3264996" y="1922842"/>
            <a:ext cx="343826" cy="344544"/>
            <a:chOff x="3379296" y="1922842"/>
            <a:chExt cx="343826" cy="344544"/>
          </a:xfrm>
        </p:grpSpPr>
        <p:sp>
          <p:nvSpPr>
            <p:cNvPr id="12403" name="Google Shape;12403;p107"/>
            <p:cNvSpPr/>
            <p:nvPr/>
          </p:nvSpPr>
          <p:spPr>
            <a:xfrm>
              <a:off x="3540165" y="1984058"/>
              <a:ext cx="20684" cy="55566"/>
            </a:xfrm>
            <a:custGeom>
              <a:avLst/>
              <a:gdLst/>
              <a:ahLst/>
              <a:cxnLst/>
              <a:rect l="l" t="t" r="r" b="b"/>
              <a:pathLst>
                <a:path w="692" h="1859" extrusionOk="0">
                  <a:moveTo>
                    <a:pt x="1" y="1"/>
                  </a:moveTo>
                  <a:lnTo>
                    <a:pt x="1" y="1858"/>
                  </a:lnTo>
                  <a:lnTo>
                    <a:pt x="691" y="185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07"/>
            <p:cNvSpPr/>
            <p:nvPr/>
          </p:nvSpPr>
          <p:spPr>
            <a:xfrm>
              <a:off x="3478232" y="2023931"/>
              <a:ext cx="145236" cy="53413"/>
            </a:xfrm>
            <a:custGeom>
              <a:avLst/>
              <a:gdLst/>
              <a:ahLst/>
              <a:cxnLst/>
              <a:rect l="l" t="t" r="r" b="b"/>
              <a:pathLst>
                <a:path w="4859" h="1787" extrusionOk="0">
                  <a:moveTo>
                    <a:pt x="1" y="0"/>
                  </a:moveTo>
                  <a:lnTo>
                    <a:pt x="1" y="1787"/>
                  </a:lnTo>
                  <a:lnTo>
                    <a:pt x="4859" y="1787"/>
                  </a:lnTo>
                  <a:lnTo>
                    <a:pt x="4859"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07"/>
            <p:cNvSpPr/>
            <p:nvPr/>
          </p:nvSpPr>
          <p:spPr>
            <a:xfrm>
              <a:off x="3550836" y="1984058"/>
              <a:ext cx="10013" cy="55566"/>
            </a:xfrm>
            <a:custGeom>
              <a:avLst/>
              <a:gdLst/>
              <a:ahLst/>
              <a:cxnLst/>
              <a:rect l="l" t="t" r="r" b="b"/>
              <a:pathLst>
                <a:path w="335" h="1859" extrusionOk="0">
                  <a:moveTo>
                    <a:pt x="1" y="1"/>
                  </a:moveTo>
                  <a:lnTo>
                    <a:pt x="1" y="1858"/>
                  </a:lnTo>
                  <a:lnTo>
                    <a:pt x="334" y="1858"/>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07"/>
            <p:cNvSpPr/>
            <p:nvPr/>
          </p:nvSpPr>
          <p:spPr>
            <a:xfrm>
              <a:off x="3550836" y="2023931"/>
              <a:ext cx="73350" cy="53413"/>
            </a:xfrm>
            <a:custGeom>
              <a:avLst/>
              <a:gdLst/>
              <a:ahLst/>
              <a:cxnLst/>
              <a:rect l="l" t="t" r="r" b="b"/>
              <a:pathLst>
                <a:path w="2454" h="1787" extrusionOk="0">
                  <a:moveTo>
                    <a:pt x="1" y="0"/>
                  </a:moveTo>
                  <a:lnTo>
                    <a:pt x="1" y="1787"/>
                  </a:lnTo>
                  <a:lnTo>
                    <a:pt x="2454" y="1787"/>
                  </a:lnTo>
                  <a:lnTo>
                    <a:pt x="245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07"/>
            <p:cNvSpPr/>
            <p:nvPr/>
          </p:nvSpPr>
          <p:spPr>
            <a:xfrm>
              <a:off x="3540165" y="1922842"/>
              <a:ext cx="104675" cy="63397"/>
            </a:xfrm>
            <a:custGeom>
              <a:avLst/>
              <a:gdLst/>
              <a:ahLst/>
              <a:cxnLst/>
              <a:rect l="l" t="t" r="r" b="b"/>
              <a:pathLst>
                <a:path w="3502" h="2121" extrusionOk="0">
                  <a:moveTo>
                    <a:pt x="1" y="1"/>
                  </a:moveTo>
                  <a:lnTo>
                    <a:pt x="1" y="2120"/>
                  </a:lnTo>
                  <a:lnTo>
                    <a:pt x="3501" y="2120"/>
                  </a:lnTo>
                  <a:lnTo>
                    <a:pt x="350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07"/>
            <p:cNvSpPr/>
            <p:nvPr/>
          </p:nvSpPr>
          <p:spPr>
            <a:xfrm>
              <a:off x="3452616" y="2073041"/>
              <a:ext cx="196497" cy="52009"/>
            </a:xfrm>
            <a:custGeom>
              <a:avLst/>
              <a:gdLst/>
              <a:ahLst/>
              <a:cxnLst/>
              <a:rect l="l" t="t" r="r" b="b"/>
              <a:pathLst>
                <a:path w="6574" h="1740" extrusionOk="0">
                  <a:moveTo>
                    <a:pt x="0" y="1"/>
                  </a:moveTo>
                  <a:lnTo>
                    <a:pt x="0" y="1739"/>
                  </a:lnTo>
                  <a:lnTo>
                    <a:pt x="6573" y="1739"/>
                  </a:lnTo>
                  <a:lnTo>
                    <a:pt x="65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07"/>
            <p:cNvSpPr/>
            <p:nvPr/>
          </p:nvSpPr>
          <p:spPr>
            <a:xfrm>
              <a:off x="3550836" y="2073041"/>
              <a:ext cx="98966" cy="52009"/>
            </a:xfrm>
            <a:custGeom>
              <a:avLst/>
              <a:gdLst/>
              <a:ahLst/>
              <a:cxnLst/>
              <a:rect l="l" t="t" r="r" b="b"/>
              <a:pathLst>
                <a:path w="3311" h="1740" extrusionOk="0">
                  <a:moveTo>
                    <a:pt x="1" y="1"/>
                  </a:moveTo>
                  <a:lnTo>
                    <a:pt x="1" y="1739"/>
                  </a:lnTo>
                  <a:lnTo>
                    <a:pt x="3311" y="1739"/>
                  </a:lnTo>
                  <a:lnTo>
                    <a:pt x="331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07"/>
            <p:cNvSpPr/>
            <p:nvPr/>
          </p:nvSpPr>
          <p:spPr>
            <a:xfrm>
              <a:off x="3427000" y="2121433"/>
              <a:ext cx="247011" cy="52009"/>
            </a:xfrm>
            <a:custGeom>
              <a:avLst/>
              <a:gdLst/>
              <a:ahLst/>
              <a:cxnLst/>
              <a:rect l="l" t="t" r="r" b="b"/>
              <a:pathLst>
                <a:path w="8264" h="1740" extrusionOk="0">
                  <a:moveTo>
                    <a:pt x="0" y="1"/>
                  </a:moveTo>
                  <a:lnTo>
                    <a:pt x="0" y="1739"/>
                  </a:lnTo>
                  <a:lnTo>
                    <a:pt x="8264" y="1739"/>
                  </a:lnTo>
                  <a:lnTo>
                    <a:pt x="826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07"/>
            <p:cNvSpPr/>
            <p:nvPr/>
          </p:nvSpPr>
          <p:spPr>
            <a:xfrm>
              <a:off x="3550118" y="2121433"/>
              <a:ext cx="123894" cy="52009"/>
            </a:xfrm>
            <a:custGeom>
              <a:avLst/>
              <a:gdLst/>
              <a:ahLst/>
              <a:cxnLst/>
              <a:rect l="l" t="t" r="r" b="b"/>
              <a:pathLst>
                <a:path w="4145" h="1740" extrusionOk="0">
                  <a:moveTo>
                    <a:pt x="1" y="1"/>
                  </a:moveTo>
                  <a:lnTo>
                    <a:pt x="1" y="1739"/>
                  </a:lnTo>
                  <a:lnTo>
                    <a:pt x="4145" y="1739"/>
                  </a:lnTo>
                  <a:lnTo>
                    <a:pt x="414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07"/>
            <p:cNvSpPr/>
            <p:nvPr/>
          </p:nvSpPr>
          <p:spPr>
            <a:xfrm>
              <a:off x="3404224" y="2169855"/>
              <a:ext cx="292563" cy="52696"/>
            </a:xfrm>
            <a:custGeom>
              <a:avLst/>
              <a:gdLst/>
              <a:ahLst/>
              <a:cxnLst/>
              <a:rect l="l" t="t" r="r" b="b"/>
              <a:pathLst>
                <a:path w="9788" h="1763" extrusionOk="0">
                  <a:moveTo>
                    <a:pt x="0" y="0"/>
                  </a:moveTo>
                  <a:lnTo>
                    <a:pt x="0" y="1763"/>
                  </a:lnTo>
                  <a:lnTo>
                    <a:pt x="9788" y="1763"/>
                  </a:lnTo>
                  <a:lnTo>
                    <a:pt x="9788"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07"/>
            <p:cNvSpPr/>
            <p:nvPr/>
          </p:nvSpPr>
          <p:spPr>
            <a:xfrm>
              <a:off x="3550836" y="2169855"/>
              <a:ext cx="147388" cy="52696"/>
            </a:xfrm>
            <a:custGeom>
              <a:avLst/>
              <a:gdLst/>
              <a:ahLst/>
              <a:cxnLst/>
              <a:rect l="l" t="t" r="r" b="b"/>
              <a:pathLst>
                <a:path w="4931" h="1763" extrusionOk="0">
                  <a:moveTo>
                    <a:pt x="1" y="0"/>
                  </a:moveTo>
                  <a:lnTo>
                    <a:pt x="1" y="1763"/>
                  </a:lnTo>
                  <a:lnTo>
                    <a:pt x="4930" y="1763"/>
                  </a:lnTo>
                  <a:lnTo>
                    <a:pt x="493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07"/>
            <p:cNvSpPr/>
            <p:nvPr/>
          </p:nvSpPr>
          <p:spPr>
            <a:xfrm>
              <a:off x="3379296" y="2218965"/>
              <a:ext cx="343825" cy="48422"/>
            </a:xfrm>
            <a:custGeom>
              <a:avLst/>
              <a:gdLst/>
              <a:ahLst/>
              <a:cxnLst/>
              <a:rect l="l" t="t" r="r" b="b"/>
              <a:pathLst>
                <a:path w="11503" h="1620" extrusionOk="0">
                  <a:moveTo>
                    <a:pt x="1" y="1"/>
                  </a:moveTo>
                  <a:lnTo>
                    <a:pt x="1" y="1620"/>
                  </a:lnTo>
                  <a:lnTo>
                    <a:pt x="11503" y="1620"/>
                  </a:lnTo>
                  <a:lnTo>
                    <a:pt x="115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07"/>
            <p:cNvSpPr/>
            <p:nvPr/>
          </p:nvSpPr>
          <p:spPr>
            <a:xfrm>
              <a:off x="3550836" y="2218965"/>
              <a:ext cx="172286" cy="48422"/>
            </a:xfrm>
            <a:custGeom>
              <a:avLst/>
              <a:gdLst/>
              <a:ahLst/>
              <a:cxnLst/>
              <a:rect l="l" t="t" r="r" b="b"/>
              <a:pathLst>
                <a:path w="5764" h="1620" extrusionOk="0">
                  <a:moveTo>
                    <a:pt x="1" y="1"/>
                  </a:moveTo>
                  <a:lnTo>
                    <a:pt x="1" y="1620"/>
                  </a:lnTo>
                  <a:lnTo>
                    <a:pt x="5764" y="1620"/>
                  </a:lnTo>
                  <a:lnTo>
                    <a:pt x="5764"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6" name="Google Shape;12416;p107"/>
          <p:cNvGrpSpPr/>
          <p:nvPr/>
        </p:nvGrpSpPr>
        <p:grpSpPr>
          <a:xfrm>
            <a:off x="4038814" y="1922125"/>
            <a:ext cx="343826" cy="345261"/>
            <a:chOff x="4076914" y="1922125"/>
            <a:chExt cx="343826" cy="345261"/>
          </a:xfrm>
        </p:grpSpPr>
        <p:sp>
          <p:nvSpPr>
            <p:cNvPr id="12417" name="Google Shape;12417;p107"/>
            <p:cNvSpPr/>
            <p:nvPr/>
          </p:nvSpPr>
          <p:spPr>
            <a:xfrm>
              <a:off x="4076914" y="1922125"/>
              <a:ext cx="181552" cy="179430"/>
            </a:xfrm>
            <a:custGeom>
              <a:avLst/>
              <a:gdLst/>
              <a:ahLst/>
              <a:cxnLst/>
              <a:rect l="l" t="t" r="r" b="b"/>
              <a:pathLst>
                <a:path w="6074" h="6003" extrusionOk="0">
                  <a:moveTo>
                    <a:pt x="1" y="1"/>
                  </a:moveTo>
                  <a:lnTo>
                    <a:pt x="1" y="1858"/>
                  </a:lnTo>
                  <a:cubicBezTo>
                    <a:pt x="1" y="4049"/>
                    <a:pt x="1739" y="5764"/>
                    <a:pt x="3882" y="5764"/>
                  </a:cubicBezTo>
                  <a:lnTo>
                    <a:pt x="4335" y="5764"/>
                  </a:lnTo>
                  <a:lnTo>
                    <a:pt x="5121" y="6002"/>
                  </a:lnTo>
                  <a:lnTo>
                    <a:pt x="5764" y="5764"/>
                  </a:lnTo>
                  <a:lnTo>
                    <a:pt x="6073" y="5026"/>
                  </a:lnTo>
                  <a:lnTo>
                    <a:pt x="5764" y="4335"/>
                  </a:lnTo>
                  <a:lnTo>
                    <a:pt x="5764" y="3883"/>
                  </a:lnTo>
                  <a:cubicBezTo>
                    <a:pt x="5764" y="1716"/>
                    <a:pt x="4001" y="1"/>
                    <a:pt x="1858"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07"/>
            <p:cNvSpPr/>
            <p:nvPr/>
          </p:nvSpPr>
          <p:spPr>
            <a:xfrm>
              <a:off x="4235661" y="2085864"/>
              <a:ext cx="185079" cy="181522"/>
            </a:xfrm>
            <a:custGeom>
              <a:avLst/>
              <a:gdLst/>
              <a:ahLst/>
              <a:cxnLst/>
              <a:rect l="l" t="t" r="r" b="b"/>
              <a:pathLst>
                <a:path w="6192" h="6073" extrusionOk="0">
                  <a:moveTo>
                    <a:pt x="1167" y="0"/>
                  </a:moveTo>
                  <a:lnTo>
                    <a:pt x="429" y="286"/>
                  </a:lnTo>
                  <a:lnTo>
                    <a:pt x="0" y="1000"/>
                  </a:lnTo>
                  <a:lnTo>
                    <a:pt x="429" y="1691"/>
                  </a:lnTo>
                  <a:lnTo>
                    <a:pt x="429" y="2167"/>
                  </a:lnTo>
                  <a:cubicBezTo>
                    <a:pt x="429" y="4334"/>
                    <a:pt x="2191" y="6073"/>
                    <a:pt x="4334" y="6073"/>
                  </a:cubicBezTo>
                  <a:lnTo>
                    <a:pt x="6192" y="6073"/>
                  </a:lnTo>
                  <a:lnTo>
                    <a:pt x="6192" y="4192"/>
                  </a:lnTo>
                  <a:cubicBezTo>
                    <a:pt x="6192" y="2048"/>
                    <a:pt x="4454" y="286"/>
                    <a:pt x="2310" y="286"/>
                  </a:cubicBezTo>
                  <a:lnTo>
                    <a:pt x="1834" y="286"/>
                  </a:lnTo>
                  <a:lnTo>
                    <a:pt x="1167"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07"/>
            <p:cNvSpPr/>
            <p:nvPr/>
          </p:nvSpPr>
          <p:spPr>
            <a:xfrm>
              <a:off x="4249171" y="2086581"/>
              <a:ext cx="171569" cy="180805"/>
            </a:xfrm>
            <a:custGeom>
              <a:avLst/>
              <a:gdLst/>
              <a:ahLst/>
              <a:cxnLst/>
              <a:rect l="l" t="t" r="r" b="b"/>
              <a:pathLst>
                <a:path w="5740" h="6049" extrusionOk="0">
                  <a:moveTo>
                    <a:pt x="739" y="0"/>
                  </a:moveTo>
                  <a:lnTo>
                    <a:pt x="1" y="286"/>
                  </a:lnTo>
                  <a:lnTo>
                    <a:pt x="5740" y="6049"/>
                  </a:lnTo>
                  <a:lnTo>
                    <a:pt x="5740" y="4168"/>
                  </a:lnTo>
                  <a:cubicBezTo>
                    <a:pt x="5740" y="2039"/>
                    <a:pt x="4025" y="286"/>
                    <a:pt x="1924" y="286"/>
                  </a:cubicBezTo>
                  <a:cubicBezTo>
                    <a:pt x="1910" y="286"/>
                    <a:pt x="1896" y="286"/>
                    <a:pt x="1882" y="286"/>
                  </a:cubicBezTo>
                  <a:lnTo>
                    <a:pt x="1406" y="286"/>
                  </a:lnTo>
                  <a:lnTo>
                    <a:pt x="739"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07"/>
            <p:cNvSpPr/>
            <p:nvPr/>
          </p:nvSpPr>
          <p:spPr>
            <a:xfrm>
              <a:off x="4077631" y="1922842"/>
              <a:ext cx="180835" cy="171598"/>
            </a:xfrm>
            <a:custGeom>
              <a:avLst/>
              <a:gdLst/>
              <a:ahLst/>
              <a:cxnLst/>
              <a:rect l="l" t="t" r="r" b="b"/>
              <a:pathLst>
                <a:path w="6050" h="5741" extrusionOk="0">
                  <a:moveTo>
                    <a:pt x="0" y="1"/>
                  </a:moveTo>
                  <a:lnTo>
                    <a:pt x="5740" y="5740"/>
                  </a:lnTo>
                  <a:lnTo>
                    <a:pt x="6049" y="5002"/>
                  </a:lnTo>
                  <a:lnTo>
                    <a:pt x="5763" y="4335"/>
                  </a:lnTo>
                  <a:lnTo>
                    <a:pt x="5763" y="3906"/>
                  </a:lnTo>
                  <a:cubicBezTo>
                    <a:pt x="5763" y="1715"/>
                    <a:pt x="4025" y="1"/>
                    <a:pt x="1882"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07"/>
            <p:cNvSpPr/>
            <p:nvPr/>
          </p:nvSpPr>
          <p:spPr>
            <a:xfrm>
              <a:off x="4248454" y="1961281"/>
              <a:ext cx="134565" cy="133847"/>
            </a:xfrm>
            <a:custGeom>
              <a:avLst/>
              <a:gdLst/>
              <a:ahLst/>
              <a:cxnLst/>
              <a:rect l="l" t="t" r="r" b="b"/>
              <a:pathLst>
                <a:path w="4502" h="4478" extrusionOk="0">
                  <a:moveTo>
                    <a:pt x="3097" y="1"/>
                  </a:moveTo>
                  <a:cubicBezTo>
                    <a:pt x="1358" y="1"/>
                    <a:pt x="1" y="1382"/>
                    <a:pt x="1" y="3097"/>
                  </a:cubicBezTo>
                  <a:lnTo>
                    <a:pt x="1" y="4478"/>
                  </a:lnTo>
                  <a:lnTo>
                    <a:pt x="1406" y="4478"/>
                  </a:lnTo>
                  <a:cubicBezTo>
                    <a:pt x="3121" y="4478"/>
                    <a:pt x="4502" y="3097"/>
                    <a:pt x="4502" y="1382"/>
                  </a:cubicBezTo>
                  <a:lnTo>
                    <a:pt x="4502"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07"/>
            <p:cNvSpPr/>
            <p:nvPr/>
          </p:nvSpPr>
          <p:spPr>
            <a:xfrm>
              <a:off x="4114635" y="2094412"/>
              <a:ext cx="134565" cy="134535"/>
            </a:xfrm>
            <a:custGeom>
              <a:avLst/>
              <a:gdLst/>
              <a:ahLst/>
              <a:cxnLst/>
              <a:rect l="l" t="t" r="r" b="b"/>
              <a:pathLst>
                <a:path w="4502" h="4501" extrusionOk="0">
                  <a:moveTo>
                    <a:pt x="3097" y="0"/>
                  </a:moveTo>
                  <a:cubicBezTo>
                    <a:pt x="1382" y="0"/>
                    <a:pt x="1" y="1405"/>
                    <a:pt x="1" y="3096"/>
                  </a:cubicBezTo>
                  <a:lnTo>
                    <a:pt x="1" y="4501"/>
                  </a:lnTo>
                  <a:lnTo>
                    <a:pt x="1406" y="4501"/>
                  </a:lnTo>
                  <a:cubicBezTo>
                    <a:pt x="3144" y="4501"/>
                    <a:pt x="4502" y="3096"/>
                    <a:pt x="4502" y="1405"/>
                  </a:cubicBezTo>
                  <a:lnTo>
                    <a:pt x="4502"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07"/>
            <p:cNvSpPr/>
            <p:nvPr/>
          </p:nvSpPr>
          <p:spPr>
            <a:xfrm>
              <a:off x="4139564" y="1979096"/>
              <a:ext cx="52696" cy="19937"/>
            </a:xfrm>
            <a:custGeom>
              <a:avLst/>
              <a:gdLst/>
              <a:ahLst/>
              <a:cxnLst/>
              <a:rect l="l" t="t" r="r" b="b"/>
              <a:pathLst>
                <a:path w="1763" h="667" extrusionOk="0">
                  <a:moveTo>
                    <a:pt x="0" y="0"/>
                  </a:moveTo>
                  <a:lnTo>
                    <a:pt x="0" y="667"/>
                  </a:lnTo>
                  <a:lnTo>
                    <a:pt x="1763" y="667"/>
                  </a:lnTo>
                  <a:lnTo>
                    <a:pt x="176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07"/>
            <p:cNvSpPr/>
            <p:nvPr/>
          </p:nvSpPr>
          <p:spPr>
            <a:xfrm>
              <a:off x="4139564" y="2021779"/>
              <a:ext cx="52696" cy="19967"/>
            </a:xfrm>
            <a:custGeom>
              <a:avLst/>
              <a:gdLst/>
              <a:ahLst/>
              <a:cxnLst/>
              <a:rect l="l" t="t" r="r" b="b"/>
              <a:pathLst>
                <a:path w="1763" h="668" extrusionOk="0">
                  <a:moveTo>
                    <a:pt x="0" y="1"/>
                  </a:moveTo>
                  <a:lnTo>
                    <a:pt x="0" y="668"/>
                  </a:lnTo>
                  <a:lnTo>
                    <a:pt x="1763" y="668"/>
                  </a:lnTo>
                  <a:lnTo>
                    <a:pt x="176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07"/>
            <p:cNvSpPr/>
            <p:nvPr/>
          </p:nvSpPr>
          <p:spPr>
            <a:xfrm>
              <a:off x="4304707" y="2147079"/>
              <a:ext cx="51979" cy="20654"/>
            </a:xfrm>
            <a:custGeom>
              <a:avLst/>
              <a:gdLst/>
              <a:ahLst/>
              <a:cxnLst/>
              <a:rect l="l" t="t" r="r" b="b"/>
              <a:pathLst>
                <a:path w="1739" h="691" extrusionOk="0">
                  <a:moveTo>
                    <a:pt x="0" y="0"/>
                  </a:moveTo>
                  <a:lnTo>
                    <a:pt x="0" y="691"/>
                  </a:lnTo>
                  <a:lnTo>
                    <a:pt x="1739" y="691"/>
                  </a:lnTo>
                  <a:lnTo>
                    <a:pt x="173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07"/>
            <p:cNvSpPr/>
            <p:nvPr/>
          </p:nvSpPr>
          <p:spPr>
            <a:xfrm>
              <a:off x="4304707" y="2190480"/>
              <a:ext cx="51979" cy="20684"/>
            </a:xfrm>
            <a:custGeom>
              <a:avLst/>
              <a:gdLst/>
              <a:ahLst/>
              <a:cxnLst/>
              <a:rect l="l" t="t" r="r" b="b"/>
              <a:pathLst>
                <a:path w="1739" h="692" extrusionOk="0">
                  <a:moveTo>
                    <a:pt x="0" y="1"/>
                  </a:moveTo>
                  <a:lnTo>
                    <a:pt x="0" y="692"/>
                  </a:lnTo>
                  <a:lnTo>
                    <a:pt x="1739" y="692"/>
                  </a:lnTo>
                  <a:lnTo>
                    <a:pt x="173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07"/>
            <p:cNvSpPr/>
            <p:nvPr/>
          </p:nvSpPr>
          <p:spPr>
            <a:xfrm>
              <a:off x="4114635" y="2094412"/>
              <a:ext cx="134565" cy="134535"/>
            </a:xfrm>
            <a:custGeom>
              <a:avLst/>
              <a:gdLst/>
              <a:ahLst/>
              <a:cxnLst/>
              <a:rect l="l" t="t" r="r" b="b"/>
              <a:pathLst>
                <a:path w="4502" h="4501" extrusionOk="0">
                  <a:moveTo>
                    <a:pt x="4502" y="0"/>
                  </a:moveTo>
                  <a:lnTo>
                    <a:pt x="1" y="4501"/>
                  </a:lnTo>
                  <a:lnTo>
                    <a:pt x="1406" y="4501"/>
                  </a:lnTo>
                  <a:cubicBezTo>
                    <a:pt x="3144" y="4501"/>
                    <a:pt x="4502" y="3096"/>
                    <a:pt x="4502" y="1405"/>
                  </a:cubicBezTo>
                  <a:lnTo>
                    <a:pt x="450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07"/>
            <p:cNvSpPr/>
            <p:nvPr/>
          </p:nvSpPr>
          <p:spPr>
            <a:xfrm>
              <a:off x="4248454" y="1961281"/>
              <a:ext cx="134565" cy="133847"/>
            </a:xfrm>
            <a:custGeom>
              <a:avLst/>
              <a:gdLst/>
              <a:ahLst/>
              <a:cxnLst/>
              <a:rect l="l" t="t" r="r" b="b"/>
              <a:pathLst>
                <a:path w="4502" h="4478" extrusionOk="0">
                  <a:moveTo>
                    <a:pt x="4502" y="1"/>
                  </a:moveTo>
                  <a:lnTo>
                    <a:pt x="1" y="4478"/>
                  </a:lnTo>
                  <a:lnTo>
                    <a:pt x="1406" y="4478"/>
                  </a:lnTo>
                  <a:cubicBezTo>
                    <a:pt x="3121" y="4478"/>
                    <a:pt x="4502" y="3097"/>
                    <a:pt x="4502" y="1382"/>
                  </a:cubicBezTo>
                  <a:lnTo>
                    <a:pt x="4502"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07"/>
            <p:cNvSpPr/>
            <p:nvPr/>
          </p:nvSpPr>
          <p:spPr>
            <a:xfrm>
              <a:off x="4139564" y="1979096"/>
              <a:ext cx="52696" cy="19937"/>
            </a:xfrm>
            <a:custGeom>
              <a:avLst/>
              <a:gdLst/>
              <a:ahLst/>
              <a:cxnLst/>
              <a:rect l="l" t="t" r="r" b="b"/>
              <a:pathLst>
                <a:path w="1763" h="667" extrusionOk="0">
                  <a:moveTo>
                    <a:pt x="0" y="0"/>
                  </a:moveTo>
                  <a:lnTo>
                    <a:pt x="0" y="262"/>
                  </a:lnTo>
                  <a:lnTo>
                    <a:pt x="429" y="667"/>
                  </a:lnTo>
                  <a:lnTo>
                    <a:pt x="1763" y="667"/>
                  </a:lnTo>
                  <a:lnTo>
                    <a:pt x="176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07"/>
            <p:cNvSpPr/>
            <p:nvPr/>
          </p:nvSpPr>
          <p:spPr>
            <a:xfrm>
              <a:off x="4175133" y="2021779"/>
              <a:ext cx="17127" cy="16410"/>
            </a:xfrm>
            <a:custGeom>
              <a:avLst/>
              <a:gdLst/>
              <a:ahLst/>
              <a:cxnLst/>
              <a:rect l="l" t="t" r="r" b="b"/>
              <a:pathLst>
                <a:path w="573" h="549" extrusionOk="0">
                  <a:moveTo>
                    <a:pt x="1" y="1"/>
                  </a:moveTo>
                  <a:lnTo>
                    <a:pt x="573" y="549"/>
                  </a:lnTo>
                  <a:lnTo>
                    <a:pt x="57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07"/>
            <p:cNvSpPr/>
            <p:nvPr/>
          </p:nvSpPr>
          <p:spPr>
            <a:xfrm>
              <a:off x="4304707" y="2147079"/>
              <a:ext cx="51979" cy="20654"/>
            </a:xfrm>
            <a:custGeom>
              <a:avLst/>
              <a:gdLst/>
              <a:ahLst/>
              <a:cxnLst/>
              <a:rect l="l" t="t" r="r" b="b"/>
              <a:pathLst>
                <a:path w="1739" h="691" extrusionOk="0">
                  <a:moveTo>
                    <a:pt x="0" y="0"/>
                  </a:moveTo>
                  <a:lnTo>
                    <a:pt x="0" y="119"/>
                  </a:lnTo>
                  <a:lnTo>
                    <a:pt x="548" y="691"/>
                  </a:lnTo>
                  <a:lnTo>
                    <a:pt x="1739" y="691"/>
                  </a:lnTo>
                  <a:lnTo>
                    <a:pt x="173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07"/>
            <p:cNvSpPr/>
            <p:nvPr/>
          </p:nvSpPr>
          <p:spPr>
            <a:xfrm>
              <a:off x="4343834" y="2190480"/>
              <a:ext cx="12853" cy="13570"/>
            </a:xfrm>
            <a:custGeom>
              <a:avLst/>
              <a:gdLst/>
              <a:ahLst/>
              <a:cxnLst/>
              <a:rect l="l" t="t" r="r" b="b"/>
              <a:pathLst>
                <a:path w="430" h="454" extrusionOk="0">
                  <a:moveTo>
                    <a:pt x="1" y="1"/>
                  </a:moveTo>
                  <a:lnTo>
                    <a:pt x="430" y="453"/>
                  </a:lnTo>
                  <a:lnTo>
                    <a:pt x="43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3" name="Google Shape;12433;p107"/>
          <p:cNvGrpSpPr/>
          <p:nvPr/>
        </p:nvGrpSpPr>
        <p:grpSpPr>
          <a:xfrm>
            <a:off x="4782742" y="1922842"/>
            <a:ext cx="343827" cy="344544"/>
            <a:chOff x="4744642" y="1922842"/>
            <a:chExt cx="343827" cy="344544"/>
          </a:xfrm>
        </p:grpSpPr>
        <p:sp>
          <p:nvSpPr>
            <p:cNvPr id="12434" name="Google Shape;12434;p107"/>
            <p:cNvSpPr/>
            <p:nvPr/>
          </p:nvSpPr>
          <p:spPr>
            <a:xfrm>
              <a:off x="4798743" y="1984775"/>
              <a:ext cx="237775" cy="220708"/>
            </a:xfrm>
            <a:custGeom>
              <a:avLst/>
              <a:gdLst/>
              <a:ahLst/>
              <a:cxnLst/>
              <a:rect l="l" t="t" r="r" b="b"/>
              <a:pathLst>
                <a:path w="7955" h="7384" extrusionOk="0">
                  <a:moveTo>
                    <a:pt x="6668" y="1"/>
                  </a:moveTo>
                  <a:cubicBezTo>
                    <a:pt x="5978" y="1"/>
                    <a:pt x="5359" y="405"/>
                    <a:pt x="5025" y="1001"/>
                  </a:cubicBezTo>
                  <a:lnTo>
                    <a:pt x="4001" y="2930"/>
                  </a:lnTo>
                  <a:lnTo>
                    <a:pt x="2286" y="6073"/>
                  </a:lnTo>
                  <a:cubicBezTo>
                    <a:pt x="2096" y="6478"/>
                    <a:pt x="1691" y="6716"/>
                    <a:pt x="1262" y="6716"/>
                  </a:cubicBezTo>
                  <a:lnTo>
                    <a:pt x="0" y="6716"/>
                  </a:lnTo>
                  <a:lnTo>
                    <a:pt x="0" y="7383"/>
                  </a:lnTo>
                  <a:lnTo>
                    <a:pt x="1262" y="7383"/>
                  </a:lnTo>
                  <a:cubicBezTo>
                    <a:pt x="1929" y="7383"/>
                    <a:pt x="2572" y="7002"/>
                    <a:pt x="2882" y="6407"/>
                  </a:cubicBezTo>
                  <a:lnTo>
                    <a:pt x="4001" y="4359"/>
                  </a:lnTo>
                  <a:lnTo>
                    <a:pt x="5621" y="1287"/>
                  </a:lnTo>
                  <a:cubicBezTo>
                    <a:pt x="5835" y="906"/>
                    <a:pt x="6216" y="667"/>
                    <a:pt x="6668" y="667"/>
                  </a:cubicBezTo>
                  <a:lnTo>
                    <a:pt x="7954" y="667"/>
                  </a:lnTo>
                  <a:lnTo>
                    <a:pt x="7954"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07"/>
            <p:cNvSpPr/>
            <p:nvPr/>
          </p:nvSpPr>
          <p:spPr>
            <a:xfrm>
              <a:off x="4918334" y="1984775"/>
              <a:ext cx="118185" cy="130291"/>
            </a:xfrm>
            <a:custGeom>
              <a:avLst/>
              <a:gdLst/>
              <a:ahLst/>
              <a:cxnLst/>
              <a:rect l="l" t="t" r="r" b="b"/>
              <a:pathLst>
                <a:path w="3954" h="4359" extrusionOk="0">
                  <a:moveTo>
                    <a:pt x="2667" y="1"/>
                  </a:moveTo>
                  <a:cubicBezTo>
                    <a:pt x="1977" y="1"/>
                    <a:pt x="1358" y="405"/>
                    <a:pt x="1024" y="1001"/>
                  </a:cubicBezTo>
                  <a:lnTo>
                    <a:pt x="0" y="2930"/>
                  </a:lnTo>
                  <a:lnTo>
                    <a:pt x="0" y="4359"/>
                  </a:lnTo>
                  <a:lnTo>
                    <a:pt x="1620" y="1287"/>
                  </a:lnTo>
                  <a:cubicBezTo>
                    <a:pt x="1834" y="906"/>
                    <a:pt x="2215" y="667"/>
                    <a:pt x="2667" y="667"/>
                  </a:cubicBezTo>
                  <a:lnTo>
                    <a:pt x="3953" y="667"/>
                  </a:lnTo>
                  <a:lnTo>
                    <a:pt x="3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07"/>
            <p:cNvSpPr/>
            <p:nvPr/>
          </p:nvSpPr>
          <p:spPr>
            <a:xfrm>
              <a:off x="4766701" y="2116471"/>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07"/>
            <p:cNvSpPr/>
            <p:nvPr/>
          </p:nvSpPr>
          <p:spPr>
            <a:xfrm>
              <a:off x="4766701" y="1922842"/>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07"/>
            <p:cNvSpPr/>
            <p:nvPr/>
          </p:nvSpPr>
          <p:spPr>
            <a:xfrm>
              <a:off x="4766701" y="2016100"/>
              <a:ext cx="20684" cy="56970"/>
            </a:xfrm>
            <a:custGeom>
              <a:avLst/>
              <a:gdLst/>
              <a:ahLst/>
              <a:cxnLst/>
              <a:rect l="l" t="t" r="r" b="b"/>
              <a:pathLst>
                <a:path w="692" h="1906" extrusionOk="0">
                  <a:moveTo>
                    <a:pt x="1" y="0"/>
                  </a:moveTo>
                  <a:lnTo>
                    <a:pt x="1" y="1906"/>
                  </a:lnTo>
                  <a:lnTo>
                    <a:pt x="691" y="1906"/>
                  </a:lnTo>
                  <a:lnTo>
                    <a:pt x="69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07"/>
            <p:cNvSpPr/>
            <p:nvPr/>
          </p:nvSpPr>
          <p:spPr>
            <a:xfrm>
              <a:off x="4766701" y="2217530"/>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07"/>
            <p:cNvSpPr/>
            <p:nvPr/>
          </p:nvSpPr>
          <p:spPr>
            <a:xfrm>
              <a:off x="5046444" y="2116471"/>
              <a:ext cx="19967" cy="56970"/>
            </a:xfrm>
            <a:custGeom>
              <a:avLst/>
              <a:gdLst/>
              <a:ahLst/>
              <a:cxnLst/>
              <a:rect l="l" t="t" r="r" b="b"/>
              <a:pathLst>
                <a:path w="668" h="1906" extrusionOk="0">
                  <a:moveTo>
                    <a:pt x="1" y="0"/>
                  </a:moveTo>
                  <a:lnTo>
                    <a:pt x="1" y="1905"/>
                  </a:lnTo>
                  <a:lnTo>
                    <a:pt x="668" y="1905"/>
                  </a:lnTo>
                  <a:lnTo>
                    <a:pt x="668"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07"/>
            <p:cNvSpPr/>
            <p:nvPr/>
          </p:nvSpPr>
          <p:spPr>
            <a:xfrm>
              <a:off x="5046444" y="1922842"/>
              <a:ext cx="19967" cy="49857"/>
            </a:xfrm>
            <a:custGeom>
              <a:avLst/>
              <a:gdLst/>
              <a:ahLst/>
              <a:cxnLst/>
              <a:rect l="l" t="t" r="r" b="b"/>
              <a:pathLst>
                <a:path w="668" h="1668" extrusionOk="0">
                  <a:moveTo>
                    <a:pt x="1" y="1"/>
                  </a:moveTo>
                  <a:lnTo>
                    <a:pt x="1" y="1668"/>
                  </a:lnTo>
                  <a:lnTo>
                    <a:pt x="668" y="1668"/>
                  </a:lnTo>
                  <a:lnTo>
                    <a:pt x="668"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07"/>
            <p:cNvSpPr/>
            <p:nvPr/>
          </p:nvSpPr>
          <p:spPr>
            <a:xfrm>
              <a:off x="5046444" y="2016100"/>
              <a:ext cx="19967" cy="56970"/>
            </a:xfrm>
            <a:custGeom>
              <a:avLst/>
              <a:gdLst/>
              <a:ahLst/>
              <a:cxnLst/>
              <a:rect l="l" t="t" r="r" b="b"/>
              <a:pathLst>
                <a:path w="668" h="1906" extrusionOk="0">
                  <a:moveTo>
                    <a:pt x="1" y="0"/>
                  </a:moveTo>
                  <a:lnTo>
                    <a:pt x="1" y="1906"/>
                  </a:lnTo>
                  <a:lnTo>
                    <a:pt x="668" y="1906"/>
                  </a:lnTo>
                  <a:lnTo>
                    <a:pt x="668"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07"/>
            <p:cNvSpPr/>
            <p:nvPr/>
          </p:nvSpPr>
          <p:spPr>
            <a:xfrm>
              <a:off x="5046444" y="2217530"/>
              <a:ext cx="19967" cy="49857"/>
            </a:xfrm>
            <a:custGeom>
              <a:avLst/>
              <a:gdLst/>
              <a:ahLst/>
              <a:cxnLst/>
              <a:rect l="l" t="t" r="r" b="b"/>
              <a:pathLst>
                <a:path w="668" h="1668" extrusionOk="0">
                  <a:moveTo>
                    <a:pt x="1" y="1"/>
                  </a:moveTo>
                  <a:lnTo>
                    <a:pt x="1" y="1668"/>
                  </a:lnTo>
                  <a:lnTo>
                    <a:pt x="668" y="1668"/>
                  </a:lnTo>
                  <a:lnTo>
                    <a:pt x="668"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07"/>
            <p:cNvSpPr/>
            <p:nvPr/>
          </p:nvSpPr>
          <p:spPr>
            <a:xfrm>
              <a:off x="4799461" y="1983370"/>
              <a:ext cx="236340" cy="121742"/>
            </a:xfrm>
            <a:custGeom>
              <a:avLst/>
              <a:gdLst/>
              <a:ahLst/>
              <a:cxnLst/>
              <a:rect l="l" t="t" r="r" b="b"/>
              <a:pathLst>
                <a:path w="7907" h="4073" extrusionOk="0">
                  <a:moveTo>
                    <a:pt x="0" y="0"/>
                  </a:moveTo>
                  <a:lnTo>
                    <a:pt x="0" y="667"/>
                  </a:lnTo>
                  <a:lnTo>
                    <a:pt x="1477" y="667"/>
                  </a:lnTo>
                  <a:cubicBezTo>
                    <a:pt x="1834" y="667"/>
                    <a:pt x="2143" y="834"/>
                    <a:pt x="2429" y="1072"/>
                  </a:cubicBezTo>
                  <a:lnTo>
                    <a:pt x="3977" y="2524"/>
                  </a:lnTo>
                  <a:lnTo>
                    <a:pt x="5001" y="3501"/>
                  </a:lnTo>
                  <a:cubicBezTo>
                    <a:pt x="5406" y="3858"/>
                    <a:pt x="5906" y="4072"/>
                    <a:pt x="6430" y="4072"/>
                  </a:cubicBezTo>
                  <a:lnTo>
                    <a:pt x="7907" y="4072"/>
                  </a:lnTo>
                  <a:lnTo>
                    <a:pt x="7907" y="3382"/>
                  </a:lnTo>
                  <a:lnTo>
                    <a:pt x="6430" y="3358"/>
                  </a:lnTo>
                  <a:cubicBezTo>
                    <a:pt x="6073" y="3358"/>
                    <a:pt x="5763" y="3215"/>
                    <a:pt x="5477" y="2977"/>
                  </a:cubicBezTo>
                  <a:lnTo>
                    <a:pt x="4001" y="1572"/>
                  </a:lnTo>
                  <a:lnTo>
                    <a:pt x="2905" y="548"/>
                  </a:lnTo>
                  <a:cubicBezTo>
                    <a:pt x="2501" y="191"/>
                    <a:pt x="2001" y="0"/>
                    <a:pt x="1477" y="0"/>
                  </a:cubicBezTo>
                  <a:close/>
                </a:path>
              </a:pathLst>
            </a:custGeom>
            <a:solidFill>
              <a:srgbClr val="DBE0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07"/>
            <p:cNvSpPr/>
            <p:nvPr/>
          </p:nvSpPr>
          <p:spPr>
            <a:xfrm>
              <a:off x="4802300" y="2083712"/>
              <a:ext cx="233501" cy="121772"/>
            </a:xfrm>
            <a:custGeom>
              <a:avLst/>
              <a:gdLst/>
              <a:ahLst/>
              <a:cxnLst/>
              <a:rect l="l" t="t" r="r" b="b"/>
              <a:pathLst>
                <a:path w="7812" h="4074" extrusionOk="0">
                  <a:moveTo>
                    <a:pt x="0" y="1"/>
                  </a:moveTo>
                  <a:lnTo>
                    <a:pt x="0" y="691"/>
                  </a:lnTo>
                  <a:lnTo>
                    <a:pt x="1334" y="691"/>
                  </a:lnTo>
                  <a:cubicBezTo>
                    <a:pt x="1739" y="691"/>
                    <a:pt x="2048" y="834"/>
                    <a:pt x="2334" y="1072"/>
                  </a:cubicBezTo>
                  <a:lnTo>
                    <a:pt x="3882" y="2525"/>
                  </a:lnTo>
                  <a:lnTo>
                    <a:pt x="4906" y="3525"/>
                  </a:lnTo>
                  <a:cubicBezTo>
                    <a:pt x="5311" y="3883"/>
                    <a:pt x="5811" y="4073"/>
                    <a:pt x="6335" y="4073"/>
                  </a:cubicBezTo>
                  <a:lnTo>
                    <a:pt x="7812" y="4073"/>
                  </a:lnTo>
                  <a:lnTo>
                    <a:pt x="7812" y="3406"/>
                  </a:lnTo>
                  <a:lnTo>
                    <a:pt x="7812" y="3359"/>
                  </a:lnTo>
                  <a:lnTo>
                    <a:pt x="6335" y="3359"/>
                  </a:lnTo>
                  <a:cubicBezTo>
                    <a:pt x="5954" y="3359"/>
                    <a:pt x="5621" y="3216"/>
                    <a:pt x="5359" y="2978"/>
                  </a:cubicBezTo>
                  <a:lnTo>
                    <a:pt x="3882" y="1573"/>
                  </a:lnTo>
                  <a:lnTo>
                    <a:pt x="2763" y="572"/>
                  </a:lnTo>
                  <a:cubicBezTo>
                    <a:pt x="2382" y="215"/>
                    <a:pt x="1882" y="1"/>
                    <a:pt x="1334" y="1"/>
                  </a:cubicBezTo>
                  <a:close/>
                </a:path>
              </a:pathLst>
            </a:custGeom>
            <a:solidFill>
              <a:srgbClr val="9BA7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07"/>
            <p:cNvSpPr/>
            <p:nvPr/>
          </p:nvSpPr>
          <p:spPr>
            <a:xfrm>
              <a:off x="4744642" y="1961999"/>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07"/>
            <p:cNvSpPr/>
            <p:nvPr/>
          </p:nvSpPr>
          <p:spPr>
            <a:xfrm>
              <a:off x="4744642" y="2062370"/>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07"/>
            <p:cNvSpPr/>
            <p:nvPr/>
          </p:nvSpPr>
          <p:spPr>
            <a:xfrm>
              <a:off x="4744642" y="2163459"/>
              <a:ext cx="64084" cy="64084"/>
            </a:xfrm>
            <a:custGeom>
              <a:avLst/>
              <a:gdLst/>
              <a:ahLst/>
              <a:cxnLst/>
              <a:rect l="l" t="t" r="r" b="b"/>
              <a:pathLst>
                <a:path w="2144" h="2144" extrusionOk="0">
                  <a:moveTo>
                    <a:pt x="1072" y="0"/>
                  </a:moveTo>
                  <a:cubicBezTo>
                    <a:pt x="477" y="0"/>
                    <a:pt x="0" y="500"/>
                    <a:pt x="0" y="1072"/>
                  </a:cubicBezTo>
                  <a:cubicBezTo>
                    <a:pt x="0" y="1667"/>
                    <a:pt x="477" y="2143"/>
                    <a:pt x="1072" y="2143"/>
                  </a:cubicBezTo>
                  <a:cubicBezTo>
                    <a:pt x="1667" y="2143"/>
                    <a:pt x="2144" y="1667"/>
                    <a:pt x="2144" y="1072"/>
                  </a:cubicBezTo>
                  <a:cubicBezTo>
                    <a:pt x="2144" y="500"/>
                    <a:pt x="1667" y="0"/>
                    <a:pt x="1072"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07"/>
            <p:cNvSpPr/>
            <p:nvPr/>
          </p:nvSpPr>
          <p:spPr>
            <a:xfrm>
              <a:off x="5024385" y="1961999"/>
              <a:ext cx="64084" cy="64084"/>
            </a:xfrm>
            <a:custGeom>
              <a:avLst/>
              <a:gdLst/>
              <a:ahLst/>
              <a:cxnLst/>
              <a:rect l="l" t="t" r="r" b="b"/>
              <a:pathLst>
                <a:path w="2144" h="2144" extrusionOk="0">
                  <a:moveTo>
                    <a:pt x="1072" y="1"/>
                  </a:moveTo>
                  <a:cubicBezTo>
                    <a:pt x="501" y="1"/>
                    <a:pt x="0" y="477"/>
                    <a:pt x="0" y="1072"/>
                  </a:cubicBezTo>
                  <a:cubicBezTo>
                    <a:pt x="0" y="1668"/>
                    <a:pt x="501" y="2144"/>
                    <a:pt x="1072" y="2144"/>
                  </a:cubicBezTo>
                  <a:cubicBezTo>
                    <a:pt x="1668" y="2144"/>
                    <a:pt x="2144" y="1668"/>
                    <a:pt x="2144" y="1072"/>
                  </a:cubicBezTo>
                  <a:cubicBezTo>
                    <a:pt x="2144" y="477"/>
                    <a:pt x="1668" y="1"/>
                    <a:pt x="1072"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07"/>
            <p:cNvSpPr/>
            <p:nvPr/>
          </p:nvSpPr>
          <p:spPr>
            <a:xfrm>
              <a:off x="4918334" y="2031045"/>
              <a:ext cx="117468" cy="74067"/>
            </a:xfrm>
            <a:custGeom>
              <a:avLst/>
              <a:gdLst/>
              <a:ahLst/>
              <a:cxnLst/>
              <a:rect l="l" t="t" r="r" b="b"/>
              <a:pathLst>
                <a:path w="3930" h="2478" extrusionOk="0">
                  <a:moveTo>
                    <a:pt x="0" y="1"/>
                  </a:moveTo>
                  <a:lnTo>
                    <a:pt x="0" y="929"/>
                  </a:lnTo>
                  <a:lnTo>
                    <a:pt x="1024" y="1906"/>
                  </a:lnTo>
                  <a:cubicBezTo>
                    <a:pt x="1429" y="2263"/>
                    <a:pt x="1929" y="2477"/>
                    <a:pt x="2453" y="2477"/>
                  </a:cubicBezTo>
                  <a:lnTo>
                    <a:pt x="3930" y="2477"/>
                  </a:lnTo>
                  <a:lnTo>
                    <a:pt x="3930" y="1787"/>
                  </a:lnTo>
                  <a:lnTo>
                    <a:pt x="2453" y="1787"/>
                  </a:lnTo>
                  <a:cubicBezTo>
                    <a:pt x="2072" y="1787"/>
                    <a:pt x="1739" y="1644"/>
                    <a:pt x="1477" y="1406"/>
                  </a:cubicBezTo>
                  <a:lnTo>
                    <a:pt x="0" y="1"/>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07"/>
            <p:cNvSpPr/>
            <p:nvPr/>
          </p:nvSpPr>
          <p:spPr>
            <a:xfrm>
              <a:off x="4916899" y="2132134"/>
              <a:ext cx="117468" cy="73350"/>
            </a:xfrm>
            <a:custGeom>
              <a:avLst/>
              <a:gdLst/>
              <a:ahLst/>
              <a:cxnLst/>
              <a:rect l="l" t="t" r="r" b="b"/>
              <a:pathLst>
                <a:path w="3930" h="2454" extrusionOk="0">
                  <a:moveTo>
                    <a:pt x="1" y="0"/>
                  </a:moveTo>
                  <a:lnTo>
                    <a:pt x="1" y="905"/>
                  </a:lnTo>
                  <a:lnTo>
                    <a:pt x="1048" y="1905"/>
                  </a:lnTo>
                  <a:cubicBezTo>
                    <a:pt x="1429" y="2263"/>
                    <a:pt x="1953" y="2453"/>
                    <a:pt x="2477" y="2453"/>
                  </a:cubicBezTo>
                  <a:lnTo>
                    <a:pt x="3930" y="2453"/>
                  </a:lnTo>
                  <a:lnTo>
                    <a:pt x="3930" y="1786"/>
                  </a:lnTo>
                  <a:lnTo>
                    <a:pt x="2477" y="1786"/>
                  </a:lnTo>
                  <a:cubicBezTo>
                    <a:pt x="2120" y="1786"/>
                    <a:pt x="1787" y="1667"/>
                    <a:pt x="1501" y="1381"/>
                  </a:cubicBezTo>
                  <a:lnTo>
                    <a:pt x="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07"/>
            <p:cNvSpPr/>
            <p:nvPr/>
          </p:nvSpPr>
          <p:spPr>
            <a:xfrm>
              <a:off x="5024385" y="2062370"/>
              <a:ext cx="64084" cy="64084"/>
            </a:xfrm>
            <a:custGeom>
              <a:avLst/>
              <a:gdLst/>
              <a:ahLst/>
              <a:cxnLst/>
              <a:rect l="l" t="t" r="r" b="b"/>
              <a:pathLst>
                <a:path w="2144" h="2144" extrusionOk="0">
                  <a:moveTo>
                    <a:pt x="1072" y="0"/>
                  </a:moveTo>
                  <a:cubicBezTo>
                    <a:pt x="501" y="0"/>
                    <a:pt x="0" y="477"/>
                    <a:pt x="0" y="1072"/>
                  </a:cubicBezTo>
                  <a:cubicBezTo>
                    <a:pt x="0" y="1667"/>
                    <a:pt x="501" y="2144"/>
                    <a:pt x="1072" y="2144"/>
                  </a:cubicBezTo>
                  <a:cubicBezTo>
                    <a:pt x="1668" y="2144"/>
                    <a:pt x="2144" y="1667"/>
                    <a:pt x="2144" y="1072"/>
                  </a:cubicBezTo>
                  <a:cubicBezTo>
                    <a:pt x="2144" y="477"/>
                    <a:pt x="1668" y="0"/>
                    <a:pt x="1072"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07"/>
            <p:cNvSpPr/>
            <p:nvPr/>
          </p:nvSpPr>
          <p:spPr>
            <a:xfrm>
              <a:off x="5024385" y="2163459"/>
              <a:ext cx="64084" cy="64084"/>
            </a:xfrm>
            <a:custGeom>
              <a:avLst/>
              <a:gdLst/>
              <a:ahLst/>
              <a:cxnLst/>
              <a:rect l="l" t="t" r="r" b="b"/>
              <a:pathLst>
                <a:path w="2144" h="2144" extrusionOk="0">
                  <a:moveTo>
                    <a:pt x="1072" y="0"/>
                  </a:moveTo>
                  <a:cubicBezTo>
                    <a:pt x="501" y="0"/>
                    <a:pt x="0" y="500"/>
                    <a:pt x="0" y="1072"/>
                  </a:cubicBezTo>
                  <a:cubicBezTo>
                    <a:pt x="0" y="1667"/>
                    <a:pt x="501" y="2143"/>
                    <a:pt x="1072" y="2143"/>
                  </a:cubicBezTo>
                  <a:cubicBezTo>
                    <a:pt x="1668" y="2143"/>
                    <a:pt x="2144" y="1667"/>
                    <a:pt x="2144" y="1072"/>
                  </a:cubicBezTo>
                  <a:cubicBezTo>
                    <a:pt x="2144" y="500"/>
                    <a:pt x="1668" y="0"/>
                    <a:pt x="1072"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4" name="Google Shape;12454;p107"/>
          <p:cNvGrpSpPr/>
          <p:nvPr/>
        </p:nvGrpSpPr>
        <p:grpSpPr>
          <a:xfrm>
            <a:off x="5523800" y="1922842"/>
            <a:ext cx="343856" cy="344545"/>
            <a:chOff x="5409500" y="1922842"/>
            <a:chExt cx="343856" cy="344545"/>
          </a:xfrm>
        </p:grpSpPr>
        <p:sp>
          <p:nvSpPr>
            <p:cNvPr id="12455" name="Google Shape;12455;p107"/>
            <p:cNvSpPr/>
            <p:nvPr/>
          </p:nvSpPr>
          <p:spPr>
            <a:xfrm>
              <a:off x="5441543" y="2066644"/>
              <a:ext cx="56253" cy="190071"/>
            </a:xfrm>
            <a:custGeom>
              <a:avLst/>
              <a:gdLst/>
              <a:ahLst/>
              <a:cxnLst/>
              <a:rect l="l" t="t" r="r" b="b"/>
              <a:pathLst>
                <a:path w="1882" h="6359" extrusionOk="0">
                  <a:moveTo>
                    <a:pt x="1" y="0"/>
                  </a:moveTo>
                  <a:lnTo>
                    <a:pt x="1" y="6359"/>
                  </a:lnTo>
                  <a:lnTo>
                    <a:pt x="1882" y="6359"/>
                  </a:lnTo>
                  <a:lnTo>
                    <a:pt x="188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07"/>
            <p:cNvSpPr/>
            <p:nvPr/>
          </p:nvSpPr>
          <p:spPr>
            <a:xfrm>
              <a:off x="5469311" y="2066644"/>
              <a:ext cx="28485" cy="190071"/>
            </a:xfrm>
            <a:custGeom>
              <a:avLst/>
              <a:gdLst/>
              <a:ahLst/>
              <a:cxnLst/>
              <a:rect l="l" t="t" r="r" b="b"/>
              <a:pathLst>
                <a:path w="953" h="6359" extrusionOk="0">
                  <a:moveTo>
                    <a:pt x="0" y="0"/>
                  </a:moveTo>
                  <a:lnTo>
                    <a:pt x="0" y="6359"/>
                  </a:lnTo>
                  <a:lnTo>
                    <a:pt x="953" y="6359"/>
                  </a:lnTo>
                  <a:lnTo>
                    <a:pt x="95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07"/>
            <p:cNvSpPr/>
            <p:nvPr/>
          </p:nvSpPr>
          <p:spPr>
            <a:xfrm>
              <a:off x="5553302" y="2022496"/>
              <a:ext cx="55566" cy="234218"/>
            </a:xfrm>
            <a:custGeom>
              <a:avLst/>
              <a:gdLst/>
              <a:ahLst/>
              <a:cxnLst/>
              <a:rect l="l" t="t" r="r" b="b"/>
              <a:pathLst>
                <a:path w="1859" h="7836" extrusionOk="0">
                  <a:moveTo>
                    <a:pt x="1" y="1"/>
                  </a:moveTo>
                  <a:lnTo>
                    <a:pt x="1" y="7836"/>
                  </a:lnTo>
                  <a:lnTo>
                    <a:pt x="1858" y="7836"/>
                  </a:lnTo>
                  <a:lnTo>
                    <a:pt x="185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07"/>
            <p:cNvSpPr/>
            <p:nvPr/>
          </p:nvSpPr>
          <p:spPr>
            <a:xfrm>
              <a:off x="5580353" y="2022496"/>
              <a:ext cx="28515" cy="234218"/>
            </a:xfrm>
            <a:custGeom>
              <a:avLst/>
              <a:gdLst/>
              <a:ahLst/>
              <a:cxnLst/>
              <a:rect l="l" t="t" r="r" b="b"/>
              <a:pathLst>
                <a:path w="954" h="7836" extrusionOk="0">
                  <a:moveTo>
                    <a:pt x="0" y="1"/>
                  </a:moveTo>
                  <a:lnTo>
                    <a:pt x="0" y="7836"/>
                  </a:lnTo>
                  <a:lnTo>
                    <a:pt x="953" y="7836"/>
                  </a:lnTo>
                  <a:lnTo>
                    <a:pt x="9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07"/>
            <p:cNvSpPr/>
            <p:nvPr/>
          </p:nvSpPr>
          <p:spPr>
            <a:xfrm>
              <a:off x="5665062" y="1976944"/>
              <a:ext cx="56253" cy="279770"/>
            </a:xfrm>
            <a:custGeom>
              <a:avLst/>
              <a:gdLst/>
              <a:ahLst/>
              <a:cxnLst/>
              <a:rect l="l" t="t" r="r" b="b"/>
              <a:pathLst>
                <a:path w="1882" h="9360" extrusionOk="0">
                  <a:moveTo>
                    <a:pt x="0" y="1"/>
                  </a:moveTo>
                  <a:lnTo>
                    <a:pt x="0" y="9360"/>
                  </a:lnTo>
                  <a:lnTo>
                    <a:pt x="1882" y="9360"/>
                  </a:lnTo>
                  <a:lnTo>
                    <a:pt x="1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07"/>
            <p:cNvSpPr/>
            <p:nvPr/>
          </p:nvSpPr>
          <p:spPr>
            <a:xfrm>
              <a:off x="5692830" y="1976944"/>
              <a:ext cx="28485" cy="279770"/>
            </a:xfrm>
            <a:custGeom>
              <a:avLst/>
              <a:gdLst/>
              <a:ahLst/>
              <a:cxnLst/>
              <a:rect l="l" t="t" r="r" b="b"/>
              <a:pathLst>
                <a:path w="953" h="9360" extrusionOk="0">
                  <a:moveTo>
                    <a:pt x="0" y="1"/>
                  </a:moveTo>
                  <a:lnTo>
                    <a:pt x="0" y="9360"/>
                  </a:lnTo>
                  <a:lnTo>
                    <a:pt x="953" y="9360"/>
                  </a:lnTo>
                  <a:lnTo>
                    <a:pt x="95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07"/>
            <p:cNvSpPr/>
            <p:nvPr/>
          </p:nvSpPr>
          <p:spPr>
            <a:xfrm>
              <a:off x="5497766" y="1976944"/>
              <a:ext cx="56283" cy="279770"/>
            </a:xfrm>
            <a:custGeom>
              <a:avLst/>
              <a:gdLst/>
              <a:ahLst/>
              <a:cxnLst/>
              <a:rect l="l" t="t" r="r" b="b"/>
              <a:pathLst>
                <a:path w="1883" h="9360" extrusionOk="0">
                  <a:moveTo>
                    <a:pt x="1" y="1"/>
                  </a:moveTo>
                  <a:lnTo>
                    <a:pt x="1" y="9360"/>
                  </a:lnTo>
                  <a:lnTo>
                    <a:pt x="1882" y="9360"/>
                  </a:lnTo>
                  <a:lnTo>
                    <a:pt x="1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07"/>
            <p:cNvSpPr/>
            <p:nvPr/>
          </p:nvSpPr>
          <p:spPr>
            <a:xfrm>
              <a:off x="5525534" y="1976944"/>
              <a:ext cx="28515" cy="279770"/>
            </a:xfrm>
            <a:custGeom>
              <a:avLst/>
              <a:gdLst/>
              <a:ahLst/>
              <a:cxnLst/>
              <a:rect l="l" t="t" r="r" b="b"/>
              <a:pathLst>
                <a:path w="954" h="9360" extrusionOk="0">
                  <a:moveTo>
                    <a:pt x="1" y="1"/>
                  </a:moveTo>
                  <a:lnTo>
                    <a:pt x="1" y="9360"/>
                  </a:lnTo>
                  <a:lnTo>
                    <a:pt x="953" y="9360"/>
                  </a:lnTo>
                  <a:lnTo>
                    <a:pt x="95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07"/>
            <p:cNvSpPr/>
            <p:nvPr/>
          </p:nvSpPr>
          <p:spPr>
            <a:xfrm>
              <a:off x="5608838" y="1922842"/>
              <a:ext cx="56253" cy="333871"/>
            </a:xfrm>
            <a:custGeom>
              <a:avLst/>
              <a:gdLst/>
              <a:ahLst/>
              <a:cxnLst/>
              <a:rect l="l" t="t" r="r" b="b"/>
              <a:pathLst>
                <a:path w="1882" h="11170" extrusionOk="0">
                  <a:moveTo>
                    <a:pt x="0" y="1"/>
                  </a:moveTo>
                  <a:lnTo>
                    <a:pt x="0" y="11170"/>
                  </a:lnTo>
                  <a:lnTo>
                    <a:pt x="1881" y="11170"/>
                  </a:lnTo>
                  <a:lnTo>
                    <a:pt x="188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07"/>
            <p:cNvSpPr/>
            <p:nvPr/>
          </p:nvSpPr>
          <p:spPr>
            <a:xfrm>
              <a:off x="5637294" y="1922842"/>
              <a:ext cx="28515" cy="333871"/>
            </a:xfrm>
            <a:custGeom>
              <a:avLst/>
              <a:gdLst/>
              <a:ahLst/>
              <a:cxnLst/>
              <a:rect l="l" t="t" r="r" b="b"/>
              <a:pathLst>
                <a:path w="954" h="11170" extrusionOk="0">
                  <a:moveTo>
                    <a:pt x="1" y="1"/>
                  </a:moveTo>
                  <a:lnTo>
                    <a:pt x="1" y="11170"/>
                  </a:lnTo>
                  <a:lnTo>
                    <a:pt x="953" y="11170"/>
                  </a:lnTo>
                  <a:lnTo>
                    <a:pt x="95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07"/>
            <p:cNvSpPr/>
            <p:nvPr/>
          </p:nvSpPr>
          <p:spPr>
            <a:xfrm>
              <a:off x="5409500" y="2246733"/>
              <a:ext cx="343855" cy="20654"/>
            </a:xfrm>
            <a:custGeom>
              <a:avLst/>
              <a:gdLst/>
              <a:ahLst/>
              <a:cxnLst/>
              <a:rect l="l" t="t" r="r" b="b"/>
              <a:pathLst>
                <a:path w="11504" h="691" extrusionOk="0">
                  <a:moveTo>
                    <a:pt x="1" y="0"/>
                  </a:moveTo>
                  <a:lnTo>
                    <a:pt x="1" y="691"/>
                  </a:lnTo>
                  <a:lnTo>
                    <a:pt x="11503" y="691"/>
                  </a:lnTo>
                  <a:lnTo>
                    <a:pt x="1150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07"/>
            <p:cNvSpPr/>
            <p:nvPr/>
          </p:nvSpPr>
          <p:spPr>
            <a:xfrm>
              <a:off x="5581788" y="2246733"/>
              <a:ext cx="171569" cy="20654"/>
            </a:xfrm>
            <a:custGeom>
              <a:avLst/>
              <a:gdLst/>
              <a:ahLst/>
              <a:cxnLst/>
              <a:rect l="l" t="t" r="r" b="b"/>
              <a:pathLst>
                <a:path w="5740" h="691" extrusionOk="0">
                  <a:moveTo>
                    <a:pt x="0" y="0"/>
                  </a:moveTo>
                  <a:lnTo>
                    <a:pt x="0" y="691"/>
                  </a:lnTo>
                  <a:lnTo>
                    <a:pt x="5739" y="691"/>
                  </a:lnTo>
                  <a:lnTo>
                    <a:pt x="5739"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7" name="Google Shape;12467;p107"/>
          <p:cNvGrpSpPr/>
          <p:nvPr/>
        </p:nvGrpSpPr>
        <p:grpSpPr>
          <a:xfrm>
            <a:off x="6272720" y="1934948"/>
            <a:ext cx="344544" cy="319646"/>
            <a:chOff x="6082220" y="1934948"/>
            <a:chExt cx="344544" cy="319646"/>
          </a:xfrm>
        </p:grpSpPr>
        <p:sp>
          <p:nvSpPr>
            <p:cNvPr id="12468" name="Google Shape;12468;p107"/>
            <p:cNvSpPr/>
            <p:nvPr/>
          </p:nvSpPr>
          <p:spPr>
            <a:xfrm>
              <a:off x="6211047" y="2190480"/>
              <a:ext cx="215716" cy="64114"/>
            </a:xfrm>
            <a:custGeom>
              <a:avLst/>
              <a:gdLst/>
              <a:ahLst/>
              <a:cxnLst/>
              <a:rect l="l" t="t" r="r" b="b"/>
              <a:pathLst>
                <a:path w="7217" h="2145" extrusionOk="0">
                  <a:moveTo>
                    <a:pt x="1" y="1"/>
                  </a:moveTo>
                  <a:lnTo>
                    <a:pt x="1" y="2144"/>
                  </a:lnTo>
                  <a:lnTo>
                    <a:pt x="7217" y="2144"/>
                  </a:lnTo>
                  <a:lnTo>
                    <a:pt x="72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07"/>
            <p:cNvSpPr/>
            <p:nvPr/>
          </p:nvSpPr>
          <p:spPr>
            <a:xfrm>
              <a:off x="6211047" y="2222522"/>
              <a:ext cx="215716" cy="32072"/>
            </a:xfrm>
            <a:custGeom>
              <a:avLst/>
              <a:gdLst/>
              <a:ahLst/>
              <a:cxnLst/>
              <a:rect l="l" t="t" r="r" b="b"/>
              <a:pathLst>
                <a:path w="7217" h="1073" extrusionOk="0">
                  <a:moveTo>
                    <a:pt x="1" y="1"/>
                  </a:moveTo>
                  <a:lnTo>
                    <a:pt x="1" y="1072"/>
                  </a:lnTo>
                  <a:lnTo>
                    <a:pt x="7217" y="1072"/>
                  </a:lnTo>
                  <a:lnTo>
                    <a:pt x="7217"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07"/>
            <p:cNvSpPr/>
            <p:nvPr/>
          </p:nvSpPr>
          <p:spPr>
            <a:xfrm>
              <a:off x="6267300" y="2102244"/>
              <a:ext cx="159463" cy="64084"/>
            </a:xfrm>
            <a:custGeom>
              <a:avLst/>
              <a:gdLst/>
              <a:ahLst/>
              <a:cxnLst/>
              <a:rect l="l" t="t" r="r" b="b"/>
              <a:pathLst>
                <a:path w="5335" h="2144" extrusionOk="0">
                  <a:moveTo>
                    <a:pt x="0" y="0"/>
                  </a:moveTo>
                  <a:lnTo>
                    <a:pt x="0" y="2143"/>
                  </a:lnTo>
                  <a:lnTo>
                    <a:pt x="5335" y="2143"/>
                  </a:lnTo>
                  <a:lnTo>
                    <a:pt x="533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07"/>
            <p:cNvSpPr/>
            <p:nvPr/>
          </p:nvSpPr>
          <p:spPr>
            <a:xfrm>
              <a:off x="6267300" y="2135691"/>
              <a:ext cx="159463" cy="32042"/>
            </a:xfrm>
            <a:custGeom>
              <a:avLst/>
              <a:gdLst/>
              <a:ahLst/>
              <a:cxnLst/>
              <a:rect l="l" t="t" r="r" b="b"/>
              <a:pathLst>
                <a:path w="5335" h="1072" extrusionOk="0">
                  <a:moveTo>
                    <a:pt x="0" y="0"/>
                  </a:moveTo>
                  <a:lnTo>
                    <a:pt x="0" y="1072"/>
                  </a:lnTo>
                  <a:lnTo>
                    <a:pt x="5335" y="1072"/>
                  </a:lnTo>
                  <a:lnTo>
                    <a:pt x="5335"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07"/>
            <p:cNvSpPr/>
            <p:nvPr/>
          </p:nvSpPr>
          <p:spPr>
            <a:xfrm>
              <a:off x="6320684" y="2015383"/>
              <a:ext cx="106080" cy="64084"/>
            </a:xfrm>
            <a:custGeom>
              <a:avLst/>
              <a:gdLst/>
              <a:ahLst/>
              <a:cxnLst/>
              <a:rect l="l" t="t" r="r" b="b"/>
              <a:pathLst>
                <a:path w="3549" h="2144" extrusionOk="0">
                  <a:moveTo>
                    <a:pt x="0" y="1"/>
                  </a:moveTo>
                  <a:lnTo>
                    <a:pt x="0" y="2144"/>
                  </a:lnTo>
                  <a:lnTo>
                    <a:pt x="3549" y="2144"/>
                  </a:lnTo>
                  <a:lnTo>
                    <a:pt x="354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07"/>
            <p:cNvSpPr/>
            <p:nvPr/>
          </p:nvSpPr>
          <p:spPr>
            <a:xfrm>
              <a:off x="6320684" y="2048142"/>
              <a:ext cx="106080" cy="32042"/>
            </a:xfrm>
            <a:custGeom>
              <a:avLst/>
              <a:gdLst/>
              <a:ahLst/>
              <a:cxnLst/>
              <a:rect l="l" t="t" r="r" b="b"/>
              <a:pathLst>
                <a:path w="3549" h="1072" extrusionOk="0">
                  <a:moveTo>
                    <a:pt x="0" y="0"/>
                  </a:moveTo>
                  <a:lnTo>
                    <a:pt x="0" y="1072"/>
                  </a:lnTo>
                  <a:lnTo>
                    <a:pt x="3549" y="1072"/>
                  </a:lnTo>
                  <a:lnTo>
                    <a:pt x="354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07"/>
            <p:cNvSpPr/>
            <p:nvPr/>
          </p:nvSpPr>
          <p:spPr>
            <a:xfrm>
              <a:off x="6082220" y="2015383"/>
              <a:ext cx="270505" cy="64084"/>
            </a:xfrm>
            <a:custGeom>
              <a:avLst/>
              <a:gdLst/>
              <a:ahLst/>
              <a:cxnLst/>
              <a:rect l="l" t="t" r="r" b="b"/>
              <a:pathLst>
                <a:path w="9050" h="2144" extrusionOk="0">
                  <a:moveTo>
                    <a:pt x="1" y="1"/>
                  </a:moveTo>
                  <a:lnTo>
                    <a:pt x="1" y="2144"/>
                  </a:lnTo>
                  <a:lnTo>
                    <a:pt x="7978" y="2144"/>
                  </a:lnTo>
                  <a:lnTo>
                    <a:pt x="9050" y="1072"/>
                  </a:lnTo>
                  <a:lnTo>
                    <a:pt x="7978"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07"/>
            <p:cNvSpPr/>
            <p:nvPr/>
          </p:nvSpPr>
          <p:spPr>
            <a:xfrm>
              <a:off x="6082938" y="2102244"/>
              <a:ext cx="219273" cy="64084"/>
            </a:xfrm>
            <a:custGeom>
              <a:avLst/>
              <a:gdLst/>
              <a:ahLst/>
              <a:cxnLst/>
              <a:rect l="l" t="t" r="r" b="b"/>
              <a:pathLst>
                <a:path w="7336" h="2144" extrusionOk="0">
                  <a:moveTo>
                    <a:pt x="0" y="0"/>
                  </a:moveTo>
                  <a:lnTo>
                    <a:pt x="0" y="2143"/>
                  </a:lnTo>
                  <a:lnTo>
                    <a:pt x="6264" y="2143"/>
                  </a:lnTo>
                  <a:lnTo>
                    <a:pt x="7335" y="1072"/>
                  </a:lnTo>
                  <a:lnTo>
                    <a:pt x="6264"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07"/>
            <p:cNvSpPr/>
            <p:nvPr/>
          </p:nvSpPr>
          <p:spPr>
            <a:xfrm>
              <a:off x="6082220" y="2189792"/>
              <a:ext cx="160898" cy="64084"/>
            </a:xfrm>
            <a:custGeom>
              <a:avLst/>
              <a:gdLst/>
              <a:ahLst/>
              <a:cxnLst/>
              <a:rect l="l" t="t" r="r" b="b"/>
              <a:pathLst>
                <a:path w="5383" h="2144" extrusionOk="0">
                  <a:moveTo>
                    <a:pt x="1" y="0"/>
                  </a:moveTo>
                  <a:lnTo>
                    <a:pt x="1" y="2143"/>
                  </a:lnTo>
                  <a:lnTo>
                    <a:pt x="4311" y="2143"/>
                  </a:lnTo>
                  <a:lnTo>
                    <a:pt x="5383" y="1072"/>
                  </a:lnTo>
                  <a:lnTo>
                    <a:pt x="4311"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07"/>
            <p:cNvSpPr/>
            <p:nvPr/>
          </p:nvSpPr>
          <p:spPr>
            <a:xfrm>
              <a:off x="6364802" y="1974104"/>
              <a:ext cx="61962" cy="20684"/>
            </a:xfrm>
            <a:custGeom>
              <a:avLst/>
              <a:gdLst/>
              <a:ahLst/>
              <a:cxnLst/>
              <a:rect l="l" t="t" r="r" b="b"/>
              <a:pathLst>
                <a:path w="2073" h="692" extrusionOk="0">
                  <a:moveTo>
                    <a:pt x="1" y="0"/>
                  </a:moveTo>
                  <a:lnTo>
                    <a:pt x="1" y="691"/>
                  </a:lnTo>
                  <a:lnTo>
                    <a:pt x="2073" y="691"/>
                  </a:lnTo>
                  <a:lnTo>
                    <a:pt x="207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07"/>
            <p:cNvSpPr/>
            <p:nvPr/>
          </p:nvSpPr>
          <p:spPr>
            <a:xfrm>
              <a:off x="6364802" y="1934948"/>
              <a:ext cx="61962" cy="20684"/>
            </a:xfrm>
            <a:custGeom>
              <a:avLst/>
              <a:gdLst/>
              <a:ahLst/>
              <a:cxnLst/>
              <a:rect l="l" t="t" r="r" b="b"/>
              <a:pathLst>
                <a:path w="2073" h="692" extrusionOk="0">
                  <a:moveTo>
                    <a:pt x="1" y="1"/>
                  </a:moveTo>
                  <a:lnTo>
                    <a:pt x="1" y="691"/>
                  </a:lnTo>
                  <a:lnTo>
                    <a:pt x="2073" y="691"/>
                  </a:lnTo>
                  <a:lnTo>
                    <a:pt x="207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07"/>
            <p:cNvSpPr/>
            <p:nvPr/>
          </p:nvSpPr>
          <p:spPr>
            <a:xfrm>
              <a:off x="6324241" y="1974104"/>
              <a:ext cx="20684" cy="20684"/>
            </a:xfrm>
            <a:custGeom>
              <a:avLst/>
              <a:gdLst/>
              <a:ahLst/>
              <a:cxnLst/>
              <a:rect l="l" t="t" r="r" b="b"/>
              <a:pathLst>
                <a:path w="692" h="692" extrusionOk="0">
                  <a:moveTo>
                    <a:pt x="0" y="0"/>
                  </a:moveTo>
                  <a:lnTo>
                    <a:pt x="0"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07"/>
            <p:cNvSpPr/>
            <p:nvPr/>
          </p:nvSpPr>
          <p:spPr>
            <a:xfrm>
              <a:off x="6324241" y="1934948"/>
              <a:ext cx="20684" cy="20684"/>
            </a:xfrm>
            <a:custGeom>
              <a:avLst/>
              <a:gdLst/>
              <a:ahLst/>
              <a:cxnLst/>
              <a:rect l="l" t="t" r="r" b="b"/>
              <a:pathLst>
                <a:path w="692" h="692" extrusionOk="0">
                  <a:moveTo>
                    <a:pt x="0" y="1"/>
                  </a:moveTo>
                  <a:lnTo>
                    <a:pt x="0" y="691"/>
                  </a:lnTo>
                  <a:lnTo>
                    <a:pt x="691" y="691"/>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07"/>
            <p:cNvSpPr/>
            <p:nvPr/>
          </p:nvSpPr>
          <p:spPr>
            <a:xfrm>
              <a:off x="6082220" y="2048142"/>
              <a:ext cx="270505" cy="32042"/>
            </a:xfrm>
            <a:custGeom>
              <a:avLst/>
              <a:gdLst/>
              <a:ahLst/>
              <a:cxnLst/>
              <a:rect l="l" t="t" r="r" b="b"/>
              <a:pathLst>
                <a:path w="9050" h="1072" extrusionOk="0">
                  <a:moveTo>
                    <a:pt x="1" y="0"/>
                  </a:moveTo>
                  <a:lnTo>
                    <a:pt x="1" y="1072"/>
                  </a:lnTo>
                  <a:lnTo>
                    <a:pt x="7978" y="1072"/>
                  </a:lnTo>
                  <a:lnTo>
                    <a:pt x="905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07"/>
            <p:cNvSpPr/>
            <p:nvPr/>
          </p:nvSpPr>
          <p:spPr>
            <a:xfrm>
              <a:off x="6082938" y="2135691"/>
              <a:ext cx="219273" cy="32042"/>
            </a:xfrm>
            <a:custGeom>
              <a:avLst/>
              <a:gdLst/>
              <a:ahLst/>
              <a:cxnLst/>
              <a:rect l="l" t="t" r="r" b="b"/>
              <a:pathLst>
                <a:path w="7336" h="1072" extrusionOk="0">
                  <a:moveTo>
                    <a:pt x="0" y="0"/>
                  </a:moveTo>
                  <a:lnTo>
                    <a:pt x="0" y="1072"/>
                  </a:lnTo>
                  <a:lnTo>
                    <a:pt x="6264" y="1072"/>
                  </a:lnTo>
                  <a:lnTo>
                    <a:pt x="733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07"/>
            <p:cNvSpPr/>
            <p:nvPr/>
          </p:nvSpPr>
          <p:spPr>
            <a:xfrm>
              <a:off x="6082938" y="2222522"/>
              <a:ext cx="162333" cy="32072"/>
            </a:xfrm>
            <a:custGeom>
              <a:avLst/>
              <a:gdLst/>
              <a:ahLst/>
              <a:cxnLst/>
              <a:rect l="l" t="t" r="r" b="b"/>
              <a:pathLst>
                <a:path w="5431" h="1073" extrusionOk="0">
                  <a:moveTo>
                    <a:pt x="0" y="1"/>
                  </a:moveTo>
                  <a:lnTo>
                    <a:pt x="0" y="1072"/>
                  </a:lnTo>
                  <a:lnTo>
                    <a:pt x="4358" y="1072"/>
                  </a:lnTo>
                  <a:lnTo>
                    <a:pt x="5430"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4" name="Google Shape;12484;p107"/>
          <p:cNvGrpSpPr/>
          <p:nvPr/>
        </p:nvGrpSpPr>
        <p:grpSpPr>
          <a:xfrm>
            <a:off x="7008816" y="1922842"/>
            <a:ext cx="343109" cy="344544"/>
            <a:chOff x="6742116" y="1922842"/>
            <a:chExt cx="343109" cy="344544"/>
          </a:xfrm>
        </p:grpSpPr>
        <p:sp>
          <p:nvSpPr>
            <p:cNvPr id="12485" name="Google Shape;12485;p107"/>
            <p:cNvSpPr/>
            <p:nvPr/>
          </p:nvSpPr>
          <p:spPr>
            <a:xfrm>
              <a:off x="6770572" y="2078750"/>
              <a:ext cx="20684" cy="125299"/>
            </a:xfrm>
            <a:custGeom>
              <a:avLst/>
              <a:gdLst/>
              <a:ahLst/>
              <a:cxnLst/>
              <a:rect l="l" t="t" r="r" b="b"/>
              <a:pathLst>
                <a:path w="692" h="4192" extrusionOk="0">
                  <a:moveTo>
                    <a:pt x="1" y="0"/>
                  </a:moveTo>
                  <a:lnTo>
                    <a:pt x="1" y="4191"/>
                  </a:lnTo>
                  <a:lnTo>
                    <a:pt x="692" y="4191"/>
                  </a:lnTo>
                  <a:lnTo>
                    <a:pt x="69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07"/>
            <p:cNvSpPr/>
            <p:nvPr/>
          </p:nvSpPr>
          <p:spPr>
            <a:xfrm>
              <a:off x="6859555" y="1991171"/>
              <a:ext cx="20684" cy="217868"/>
            </a:xfrm>
            <a:custGeom>
              <a:avLst/>
              <a:gdLst/>
              <a:ahLst/>
              <a:cxnLst/>
              <a:rect l="l" t="t" r="r" b="b"/>
              <a:pathLst>
                <a:path w="692" h="7289" extrusionOk="0">
                  <a:moveTo>
                    <a:pt x="1" y="1"/>
                  </a:moveTo>
                  <a:lnTo>
                    <a:pt x="1" y="7288"/>
                  </a:lnTo>
                  <a:lnTo>
                    <a:pt x="691" y="728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07"/>
            <p:cNvSpPr/>
            <p:nvPr/>
          </p:nvSpPr>
          <p:spPr>
            <a:xfrm>
              <a:off x="6947821" y="2101526"/>
              <a:ext cx="19967" cy="102523"/>
            </a:xfrm>
            <a:custGeom>
              <a:avLst/>
              <a:gdLst/>
              <a:ahLst/>
              <a:cxnLst/>
              <a:rect l="l" t="t" r="r" b="b"/>
              <a:pathLst>
                <a:path w="668" h="3430" extrusionOk="0">
                  <a:moveTo>
                    <a:pt x="1" y="0"/>
                  </a:moveTo>
                  <a:lnTo>
                    <a:pt x="1" y="3429"/>
                  </a:lnTo>
                  <a:lnTo>
                    <a:pt x="668" y="3429"/>
                  </a:lnTo>
                  <a:lnTo>
                    <a:pt x="66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07"/>
            <p:cNvSpPr/>
            <p:nvPr/>
          </p:nvSpPr>
          <p:spPr>
            <a:xfrm>
              <a:off x="7036805" y="2019657"/>
              <a:ext cx="19967" cy="188666"/>
            </a:xfrm>
            <a:custGeom>
              <a:avLst/>
              <a:gdLst/>
              <a:ahLst/>
              <a:cxnLst/>
              <a:rect l="l" t="t" r="r" b="b"/>
              <a:pathLst>
                <a:path w="668" h="6312" extrusionOk="0">
                  <a:moveTo>
                    <a:pt x="1" y="1"/>
                  </a:moveTo>
                  <a:lnTo>
                    <a:pt x="1" y="6311"/>
                  </a:lnTo>
                  <a:lnTo>
                    <a:pt x="667" y="6311"/>
                  </a:lnTo>
                  <a:lnTo>
                    <a:pt x="66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07"/>
            <p:cNvSpPr/>
            <p:nvPr/>
          </p:nvSpPr>
          <p:spPr>
            <a:xfrm>
              <a:off x="6742116" y="2009704"/>
              <a:ext cx="78312" cy="78312"/>
            </a:xfrm>
            <a:custGeom>
              <a:avLst/>
              <a:gdLst/>
              <a:ahLst/>
              <a:cxnLst/>
              <a:rect l="l" t="t" r="r" b="b"/>
              <a:pathLst>
                <a:path w="2620" h="2620" extrusionOk="0">
                  <a:moveTo>
                    <a:pt x="1310" y="0"/>
                  </a:moveTo>
                  <a:cubicBezTo>
                    <a:pt x="572" y="0"/>
                    <a:pt x="0" y="595"/>
                    <a:pt x="0" y="1310"/>
                  </a:cubicBezTo>
                  <a:cubicBezTo>
                    <a:pt x="0" y="2048"/>
                    <a:pt x="572" y="2620"/>
                    <a:pt x="1310" y="2620"/>
                  </a:cubicBezTo>
                  <a:cubicBezTo>
                    <a:pt x="2025" y="2620"/>
                    <a:pt x="2620" y="2048"/>
                    <a:pt x="2620" y="1310"/>
                  </a:cubicBezTo>
                  <a:cubicBezTo>
                    <a:pt x="2620" y="595"/>
                    <a:pt x="2025" y="0"/>
                    <a:pt x="1310"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07"/>
            <p:cNvSpPr/>
            <p:nvPr/>
          </p:nvSpPr>
          <p:spPr>
            <a:xfrm>
              <a:off x="6829666" y="1922842"/>
              <a:ext cx="78342" cy="78342"/>
            </a:xfrm>
            <a:custGeom>
              <a:avLst/>
              <a:gdLst/>
              <a:ahLst/>
              <a:cxnLst/>
              <a:rect l="l" t="t" r="r" b="b"/>
              <a:pathLst>
                <a:path w="2621" h="2621" extrusionOk="0">
                  <a:moveTo>
                    <a:pt x="1310" y="1"/>
                  </a:moveTo>
                  <a:cubicBezTo>
                    <a:pt x="596" y="1"/>
                    <a:pt x="1" y="572"/>
                    <a:pt x="1" y="1311"/>
                  </a:cubicBezTo>
                  <a:cubicBezTo>
                    <a:pt x="1" y="2025"/>
                    <a:pt x="596" y="2620"/>
                    <a:pt x="1310" y="2620"/>
                  </a:cubicBezTo>
                  <a:cubicBezTo>
                    <a:pt x="2049" y="2620"/>
                    <a:pt x="2620" y="2025"/>
                    <a:pt x="2620" y="1311"/>
                  </a:cubicBezTo>
                  <a:cubicBezTo>
                    <a:pt x="2620" y="572"/>
                    <a:pt x="2049" y="1"/>
                    <a:pt x="13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07"/>
            <p:cNvSpPr/>
            <p:nvPr/>
          </p:nvSpPr>
          <p:spPr>
            <a:xfrm>
              <a:off x="6918648" y="2033885"/>
              <a:ext cx="78312" cy="78342"/>
            </a:xfrm>
            <a:custGeom>
              <a:avLst/>
              <a:gdLst/>
              <a:ahLst/>
              <a:cxnLst/>
              <a:rect l="l" t="t" r="r" b="b"/>
              <a:pathLst>
                <a:path w="2620" h="2621" extrusionOk="0">
                  <a:moveTo>
                    <a:pt x="1310" y="1"/>
                  </a:moveTo>
                  <a:cubicBezTo>
                    <a:pt x="596" y="1"/>
                    <a:pt x="0" y="596"/>
                    <a:pt x="0" y="1311"/>
                  </a:cubicBezTo>
                  <a:cubicBezTo>
                    <a:pt x="0" y="2025"/>
                    <a:pt x="596" y="2620"/>
                    <a:pt x="1310" y="2620"/>
                  </a:cubicBezTo>
                  <a:cubicBezTo>
                    <a:pt x="2048" y="2620"/>
                    <a:pt x="2620" y="2025"/>
                    <a:pt x="2620" y="1311"/>
                  </a:cubicBezTo>
                  <a:cubicBezTo>
                    <a:pt x="2620" y="596"/>
                    <a:pt x="2048" y="1"/>
                    <a:pt x="131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07"/>
            <p:cNvSpPr/>
            <p:nvPr/>
          </p:nvSpPr>
          <p:spPr>
            <a:xfrm>
              <a:off x="7006914" y="1951328"/>
              <a:ext cx="78312" cy="78312"/>
            </a:xfrm>
            <a:custGeom>
              <a:avLst/>
              <a:gdLst/>
              <a:ahLst/>
              <a:cxnLst/>
              <a:rect l="l" t="t" r="r" b="b"/>
              <a:pathLst>
                <a:path w="2620" h="2620" extrusionOk="0">
                  <a:moveTo>
                    <a:pt x="1310" y="0"/>
                  </a:moveTo>
                  <a:cubicBezTo>
                    <a:pt x="596" y="0"/>
                    <a:pt x="0" y="572"/>
                    <a:pt x="0" y="1310"/>
                  </a:cubicBezTo>
                  <a:cubicBezTo>
                    <a:pt x="0" y="2025"/>
                    <a:pt x="596" y="2620"/>
                    <a:pt x="1310" y="2620"/>
                  </a:cubicBezTo>
                  <a:cubicBezTo>
                    <a:pt x="2048" y="2620"/>
                    <a:pt x="2620" y="2025"/>
                    <a:pt x="2620" y="1310"/>
                  </a:cubicBezTo>
                  <a:cubicBezTo>
                    <a:pt x="2620" y="572"/>
                    <a:pt x="2048" y="0"/>
                    <a:pt x="131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07"/>
            <p:cNvSpPr/>
            <p:nvPr/>
          </p:nvSpPr>
          <p:spPr>
            <a:xfrm>
              <a:off x="6742116" y="2204020"/>
              <a:ext cx="99683" cy="63367"/>
            </a:xfrm>
            <a:custGeom>
              <a:avLst/>
              <a:gdLst/>
              <a:ahLst/>
              <a:cxnLst/>
              <a:rect l="l" t="t" r="r" b="b"/>
              <a:pathLst>
                <a:path w="3335" h="2120" extrusionOk="0">
                  <a:moveTo>
                    <a:pt x="0" y="0"/>
                  </a:moveTo>
                  <a:lnTo>
                    <a:pt x="0" y="2120"/>
                  </a:lnTo>
                  <a:lnTo>
                    <a:pt x="2882" y="2120"/>
                  </a:lnTo>
                  <a:lnTo>
                    <a:pt x="3334" y="1048"/>
                  </a:lnTo>
                  <a:lnTo>
                    <a:pt x="288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07"/>
            <p:cNvSpPr/>
            <p:nvPr/>
          </p:nvSpPr>
          <p:spPr>
            <a:xfrm>
              <a:off x="6827543" y="2204020"/>
              <a:ext cx="99683" cy="63367"/>
            </a:xfrm>
            <a:custGeom>
              <a:avLst/>
              <a:gdLst/>
              <a:ahLst/>
              <a:cxnLst/>
              <a:rect l="l" t="t" r="r" b="b"/>
              <a:pathLst>
                <a:path w="3335" h="2120" extrusionOk="0">
                  <a:moveTo>
                    <a:pt x="0" y="0"/>
                  </a:moveTo>
                  <a:lnTo>
                    <a:pt x="0" y="2120"/>
                  </a:lnTo>
                  <a:lnTo>
                    <a:pt x="2882" y="2120"/>
                  </a:lnTo>
                  <a:lnTo>
                    <a:pt x="3334" y="1048"/>
                  </a:lnTo>
                  <a:lnTo>
                    <a:pt x="2882"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07"/>
            <p:cNvSpPr/>
            <p:nvPr/>
          </p:nvSpPr>
          <p:spPr>
            <a:xfrm>
              <a:off x="6913657" y="2204020"/>
              <a:ext cx="99683" cy="63367"/>
            </a:xfrm>
            <a:custGeom>
              <a:avLst/>
              <a:gdLst/>
              <a:ahLst/>
              <a:cxnLst/>
              <a:rect l="l" t="t" r="r" b="b"/>
              <a:pathLst>
                <a:path w="3335" h="2120" extrusionOk="0">
                  <a:moveTo>
                    <a:pt x="1" y="0"/>
                  </a:moveTo>
                  <a:lnTo>
                    <a:pt x="1" y="2120"/>
                  </a:lnTo>
                  <a:lnTo>
                    <a:pt x="2882" y="2120"/>
                  </a:lnTo>
                  <a:lnTo>
                    <a:pt x="3335" y="1048"/>
                  </a:lnTo>
                  <a:lnTo>
                    <a:pt x="28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07"/>
            <p:cNvSpPr/>
            <p:nvPr/>
          </p:nvSpPr>
          <p:spPr>
            <a:xfrm>
              <a:off x="6999083" y="2204020"/>
              <a:ext cx="86143" cy="63367"/>
            </a:xfrm>
            <a:custGeom>
              <a:avLst/>
              <a:gdLst/>
              <a:ahLst/>
              <a:cxnLst/>
              <a:rect l="l" t="t" r="r" b="b"/>
              <a:pathLst>
                <a:path w="2882" h="2120" extrusionOk="0">
                  <a:moveTo>
                    <a:pt x="0" y="0"/>
                  </a:moveTo>
                  <a:lnTo>
                    <a:pt x="0" y="2120"/>
                  </a:lnTo>
                  <a:lnTo>
                    <a:pt x="2882" y="2120"/>
                  </a:lnTo>
                  <a:lnTo>
                    <a:pt x="288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7" name="Google Shape;12497;p107"/>
          <p:cNvGrpSpPr/>
          <p:nvPr/>
        </p:nvGrpSpPr>
        <p:grpSpPr>
          <a:xfrm>
            <a:off x="7749875" y="1922842"/>
            <a:ext cx="344573" cy="344543"/>
            <a:chOff x="7406975" y="1922842"/>
            <a:chExt cx="344573" cy="344543"/>
          </a:xfrm>
        </p:grpSpPr>
        <p:sp>
          <p:nvSpPr>
            <p:cNvPr id="12498" name="Google Shape;12498;p107"/>
            <p:cNvSpPr/>
            <p:nvPr/>
          </p:nvSpPr>
          <p:spPr>
            <a:xfrm>
              <a:off x="7406975" y="1923739"/>
              <a:ext cx="344572" cy="177816"/>
            </a:xfrm>
            <a:custGeom>
              <a:avLst/>
              <a:gdLst/>
              <a:ahLst/>
              <a:cxnLst/>
              <a:rect l="l" t="t" r="r" b="b"/>
              <a:pathLst>
                <a:path w="11528" h="5949" extrusionOk="0">
                  <a:moveTo>
                    <a:pt x="5748" y="1"/>
                  </a:moveTo>
                  <a:cubicBezTo>
                    <a:pt x="4217" y="1"/>
                    <a:pt x="2783" y="599"/>
                    <a:pt x="1716" y="1685"/>
                  </a:cubicBezTo>
                  <a:cubicBezTo>
                    <a:pt x="644" y="2757"/>
                    <a:pt x="1" y="4234"/>
                    <a:pt x="1" y="5781"/>
                  </a:cubicBezTo>
                  <a:lnTo>
                    <a:pt x="1" y="5948"/>
                  </a:lnTo>
                  <a:lnTo>
                    <a:pt x="11527" y="5948"/>
                  </a:lnTo>
                  <a:lnTo>
                    <a:pt x="11527" y="5924"/>
                  </a:lnTo>
                  <a:lnTo>
                    <a:pt x="11527" y="5734"/>
                  </a:lnTo>
                  <a:cubicBezTo>
                    <a:pt x="11527" y="3829"/>
                    <a:pt x="10598" y="2043"/>
                    <a:pt x="8931" y="947"/>
                  </a:cubicBezTo>
                  <a:cubicBezTo>
                    <a:pt x="8336" y="542"/>
                    <a:pt x="7669" y="257"/>
                    <a:pt x="6907" y="114"/>
                  </a:cubicBezTo>
                  <a:cubicBezTo>
                    <a:pt x="6518" y="38"/>
                    <a:pt x="6130" y="1"/>
                    <a:pt x="5748"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07"/>
            <p:cNvSpPr/>
            <p:nvPr/>
          </p:nvSpPr>
          <p:spPr>
            <a:xfrm>
              <a:off x="7579263" y="1922842"/>
              <a:ext cx="172286" cy="177278"/>
            </a:xfrm>
            <a:custGeom>
              <a:avLst/>
              <a:gdLst/>
              <a:ahLst/>
              <a:cxnLst/>
              <a:rect l="l" t="t" r="r" b="b"/>
              <a:pathLst>
                <a:path w="5764" h="5931" extrusionOk="0">
                  <a:moveTo>
                    <a:pt x="0" y="1"/>
                  </a:moveTo>
                  <a:lnTo>
                    <a:pt x="0" y="5931"/>
                  </a:lnTo>
                  <a:lnTo>
                    <a:pt x="5763" y="5931"/>
                  </a:lnTo>
                  <a:lnTo>
                    <a:pt x="5763" y="5764"/>
                  </a:lnTo>
                  <a:cubicBezTo>
                    <a:pt x="5763" y="4216"/>
                    <a:pt x="5168" y="2787"/>
                    <a:pt x="4072" y="1692"/>
                  </a:cubicBezTo>
                  <a:cubicBezTo>
                    <a:pt x="2977" y="596"/>
                    <a:pt x="1548" y="1"/>
                    <a:pt x="0"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07"/>
            <p:cNvSpPr/>
            <p:nvPr/>
          </p:nvSpPr>
          <p:spPr>
            <a:xfrm>
              <a:off x="7406975" y="2093695"/>
              <a:ext cx="344572" cy="172435"/>
            </a:xfrm>
            <a:custGeom>
              <a:avLst/>
              <a:gdLst/>
              <a:ahLst/>
              <a:cxnLst/>
              <a:rect l="l" t="t" r="r" b="b"/>
              <a:pathLst>
                <a:path w="11528" h="5769" extrusionOk="0">
                  <a:moveTo>
                    <a:pt x="1" y="0"/>
                  </a:moveTo>
                  <a:cubicBezTo>
                    <a:pt x="1" y="1548"/>
                    <a:pt x="644" y="3001"/>
                    <a:pt x="1716" y="4072"/>
                  </a:cubicBezTo>
                  <a:cubicBezTo>
                    <a:pt x="2773" y="5168"/>
                    <a:pt x="4190" y="5769"/>
                    <a:pt x="5705" y="5769"/>
                  </a:cubicBezTo>
                  <a:cubicBezTo>
                    <a:pt x="6101" y="5769"/>
                    <a:pt x="6503" y="5728"/>
                    <a:pt x="6907" y="5644"/>
                  </a:cubicBezTo>
                  <a:cubicBezTo>
                    <a:pt x="7669" y="5501"/>
                    <a:pt x="8336" y="5239"/>
                    <a:pt x="8931" y="4811"/>
                  </a:cubicBezTo>
                  <a:cubicBezTo>
                    <a:pt x="10598" y="3715"/>
                    <a:pt x="11527" y="1929"/>
                    <a:pt x="11527" y="24"/>
                  </a:cubicBezTo>
                  <a:lnTo>
                    <a:pt x="11527"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07"/>
            <p:cNvSpPr/>
            <p:nvPr/>
          </p:nvSpPr>
          <p:spPr>
            <a:xfrm>
              <a:off x="7579263" y="2094412"/>
              <a:ext cx="172286" cy="172973"/>
            </a:xfrm>
            <a:custGeom>
              <a:avLst/>
              <a:gdLst/>
              <a:ahLst/>
              <a:cxnLst/>
              <a:rect l="l" t="t" r="r" b="b"/>
              <a:pathLst>
                <a:path w="5764" h="5787" extrusionOk="0">
                  <a:moveTo>
                    <a:pt x="5763" y="0"/>
                  </a:moveTo>
                  <a:cubicBezTo>
                    <a:pt x="5763" y="8"/>
                    <a:pt x="5763" y="16"/>
                    <a:pt x="5763" y="24"/>
                  </a:cubicBezTo>
                  <a:lnTo>
                    <a:pt x="5763" y="24"/>
                  </a:lnTo>
                  <a:lnTo>
                    <a:pt x="5763" y="0"/>
                  </a:lnTo>
                  <a:close/>
                  <a:moveTo>
                    <a:pt x="0" y="24"/>
                  </a:moveTo>
                  <a:lnTo>
                    <a:pt x="0" y="5787"/>
                  </a:lnTo>
                  <a:cubicBezTo>
                    <a:pt x="1548" y="5787"/>
                    <a:pt x="2977" y="5192"/>
                    <a:pt x="4072" y="4072"/>
                  </a:cubicBezTo>
                  <a:cubicBezTo>
                    <a:pt x="5162" y="2982"/>
                    <a:pt x="5757" y="1563"/>
                    <a:pt x="5763" y="24"/>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07"/>
            <p:cNvSpPr/>
            <p:nvPr/>
          </p:nvSpPr>
          <p:spPr>
            <a:xfrm>
              <a:off x="7455398" y="1969830"/>
              <a:ext cx="131725" cy="249163"/>
            </a:xfrm>
            <a:custGeom>
              <a:avLst/>
              <a:gdLst/>
              <a:ahLst/>
              <a:cxnLst/>
              <a:rect l="l" t="t" r="r" b="b"/>
              <a:pathLst>
                <a:path w="4407" h="8336" extrusionOk="0">
                  <a:moveTo>
                    <a:pt x="4168" y="1"/>
                  </a:moveTo>
                  <a:cubicBezTo>
                    <a:pt x="1882" y="1"/>
                    <a:pt x="0" y="1882"/>
                    <a:pt x="0" y="4168"/>
                  </a:cubicBezTo>
                  <a:cubicBezTo>
                    <a:pt x="0" y="6454"/>
                    <a:pt x="1882" y="8336"/>
                    <a:pt x="4168" y="8336"/>
                  </a:cubicBezTo>
                  <a:cubicBezTo>
                    <a:pt x="4263" y="8336"/>
                    <a:pt x="4335" y="8097"/>
                    <a:pt x="4406" y="8097"/>
                  </a:cubicBezTo>
                  <a:lnTo>
                    <a:pt x="4406" y="239"/>
                  </a:lnTo>
                  <a:cubicBezTo>
                    <a:pt x="4311" y="239"/>
                    <a:pt x="4216" y="1"/>
                    <a:pt x="416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07"/>
            <p:cNvSpPr/>
            <p:nvPr/>
          </p:nvSpPr>
          <p:spPr>
            <a:xfrm>
              <a:off x="7579950" y="1969113"/>
              <a:ext cx="124611" cy="249880"/>
            </a:xfrm>
            <a:custGeom>
              <a:avLst/>
              <a:gdLst/>
              <a:ahLst/>
              <a:cxnLst/>
              <a:rect l="l" t="t" r="r" b="b"/>
              <a:pathLst>
                <a:path w="4169" h="8360" extrusionOk="0">
                  <a:moveTo>
                    <a:pt x="1" y="1"/>
                  </a:moveTo>
                  <a:lnTo>
                    <a:pt x="1" y="8360"/>
                  </a:lnTo>
                  <a:cubicBezTo>
                    <a:pt x="2287" y="8360"/>
                    <a:pt x="4168" y="6478"/>
                    <a:pt x="4168" y="4192"/>
                  </a:cubicBezTo>
                  <a:cubicBezTo>
                    <a:pt x="4168" y="1906"/>
                    <a:pt x="2287" y="25"/>
                    <a:pt x="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07"/>
            <p:cNvSpPr/>
            <p:nvPr/>
          </p:nvSpPr>
          <p:spPr>
            <a:xfrm>
              <a:off x="7500950" y="2015383"/>
              <a:ext cx="158058" cy="158058"/>
            </a:xfrm>
            <a:custGeom>
              <a:avLst/>
              <a:gdLst/>
              <a:ahLst/>
              <a:cxnLst/>
              <a:rect l="l" t="t" r="r" b="b"/>
              <a:pathLst>
                <a:path w="5288" h="5288" extrusionOk="0">
                  <a:moveTo>
                    <a:pt x="2644" y="1"/>
                  </a:moveTo>
                  <a:cubicBezTo>
                    <a:pt x="1167" y="1"/>
                    <a:pt x="0" y="1191"/>
                    <a:pt x="0" y="2644"/>
                  </a:cubicBezTo>
                  <a:cubicBezTo>
                    <a:pt x="0" y="4097"/>
                    <a:pt x="1167" y="5287"/>
                    <a:pt x="2644" y="5287"/>
                  </a:cubicBezTo>
                  <a:cubicBezTo>
                    <a:pt x="4097" y="5287"/>
                    <a:pt x="5287" y="4097"/>
                    <a:pt x="5287" y="2644"/>
                  </a:cubicBezTo>
                  <a:cubicBezTo>
                    <a:pt x="5287" y="1191"/>
                    <a:pt x="4097" y="1"/>
                    <a:pt x="26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07"/>
            <p:cNvSpPr/>
            <p:nvPr/>
          </p:nvSpPr>
          <p:spPr>
            <a:xfrm>
              <a:off x="7579850" y="2015475"/>
              <a:ext cx="79750" cy="158802"/>
            </a:xfrm>
            <a:custGeom>
              <a:avLst/>
              <a:gdLst/>
              <a:ahLst/>
              <a:cxnLst/>
              <a:rect l="l" t="t" r="r" b="b"/>
              <a:pathLst>
                <a:path w="2644" h="5264" extrusionOk="0">
                  <a:moveTo>
                    <a:pt x="0" y="0"/>
                  </a:moveTo>
                  <a:lnTo>
                    <a:pt x="0" y="5263"/>
                  </a:lnTo>
                  <a:cubicBezTo>
                    <a:pt x="1453" y="5263"/>
                    <a:pt x="2643" y="4073"/>
                    <a:pt x="2643" y="2620"/>
                  </a:cubicBezTo>
                  <a:cubicBezTo>
                    <a:pt x="2643" y="1167"/>
                    <a:pt x="1477" y="0"/>
                    <a:pt x="0" y="0"/>
                  </a:cubicBez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07"/>
            <p:cNvSpPr/>
            <p:nvPr/>
          </p:nvSpPr>
          <p:spPr>
            <a:xfrm>
              <a:off x="7554334" y="2062370"/>
              <a:ext cx="50574" cy="20684"/>
            </a:xfrm>
            <a:custGeom>
              <a:avLst/>
              <a:gdLst/>
              <a:ahLst/>
              <a:cxnLst/>
              <a:rect l="l" t="t" r="r" b="b"/>
              <a:pathLst>
                <a:path w="1692" h="692" extrusionOk="0">
                  <a:moveTo>
                    <a:pt x="1" y="0"/>
                  </a:moveTo>
                  <a:lnTo>
                    <a:pt x="1" y="691"/>
                  </a:lnTo>
                  <a:lnTo>
                    <a:pt x="1691" y="691"/>
                  </a:lnTo>
                  <a:lnTo>
                    <a:pt x="1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07"/>
            <p:cNvSpPr/>
            <p:nvPr/>
          </p:nvSpPr>
          <p:spPr>
            <a:xfrm>
              <a:off x="7554334" y="2105801"/>
              <a:ext cx="50574" cy="20654"/>
            </a:xfrm>
            <a:custGeom>
              <a:avLst/>
              <a:gdLst/>
              <a:ahLst/>
              <a:cxnLst/>
              <a:rect l="l" t="t" r="r" b="b"/>
              <a:pathLst>
                <a:path w="1692" h="691" extrusionOk="0">
                  <a:moveTo>
                    <a:pt x="1" y="0"/>
                  </a:moveTo>
                  <a:lnTo>
                    <a:pt x="1" y="691"/>
                  </a:lnTo>
                  <a:lnTo>
                    <a:pt x="1691" y="691"/>
                  </a:lnTo>
                  <a:lnTo>
                    <a:pt x="1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07"/>
            <p:cNvSpPr/>
            <p:nvPr/>
          </p:nvSpPr>
          <p:spPr>
            <a:xfrm>
              <a:off x="7579950" y="2062370"/>
              <a:ext cx="25676" cy="20684"/>
            </a:xfrm>
            <a:custGeom>
              <a:avLst/>
              <a:gdLst/>
              <a:ahLst/>
              <a:cxnLst/>
              <a:rect l="l" t="t" r="r" b="b"/>
              <a:pathLst>
                <a:path w="859" h="692" extrusionOk="0">
                  <a:moveTo>
                    <a:pt x="1" y="0"/>
                  </a:moveTo>
                  <a:lnTo>
                    <a:pt x="1" y="691"/>
                  </a:lnTo>
                  <a:lnTo>
                    <a:pt x="858" y="691"/>
                  </a:lnTo>
                  <a:lnTo>
                    <a:pt x="85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07"/>
            <p:cNvSpPr/>
            <p:nvPr/>
          </p:nvSpPr>
          <p:spPr>
            <a:xfrm>
              <a:off x="7579950" y="2105801"/>
              <a:ext cx="25676" cy="20654"/>
            </a:xfrm>
            <a:custGeom>
              <a:avLst/>
              <a:gdLst/>
              <a:ahLst/>
              <a:cxnLst/>
              <a:rect l="l" t="t" r="r" b="b"/>
              <a:pathLst>
                <a:path w="859" h="691" extrusionOk="0">
                  <a:moveTo>
                    <a:pt x="1" y="0"/>
                  </a:moveTo>
                  <a:lnTo>
                    <a:pt x="1" y="691"/>
                  </a:lnTo>
                  <a:lnTo>
                    <a:pt x="858" y="691"/>
                  </a:lnTo>
                  <a:lnTo>
                    <a:pt x="85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0" name="Google Shape;12510;p107"/>
          <p:cNvGrpSpPr/>
          <p:nvPr/>
        </p:nvGrpSpPr>
        <p:grpSpPr>
          <a:xfrm>
            <a:off x="7749875" y="2453872"/>
            <a:ext cx="344573" cy="344545"/>
            <a:chOff x="7406975" y="2453872"/>
            <a:chExt cx="344573" cy="344545"/>
          </a:xfrm>
        </p:grpSpPr>
        <p:sp>
          <p:nvSpPr>
            <p:cNvPr id="12511" name="Google Shape;12511;p107"/>
            <p:cNvSpPr/>
            <p:nvPr/>
          </p:nvSpPr>
          <p:spPr>
            <a:xfrm>
              <a:off x="7547938" y="2497273"/>
              <a:ext cx="64084" cy="133160"/>
            </a:xfrm>
            <a:custGeom>
              <a:avLst/>
              <a:gdLst/>
              <a:ahLst/>
              <a:cxnLst/>
              <a:rect l="l" t="t" r="r" b="b"/>
              <a:pathLst>
                <a:path w="2144" h="4455" extrusionOk="0">
                  <a:moveTo>
                    <a:pt x="0" y="1"/>
                  </a:moveTo>
                  <a:lnTo>
                    <a:pt x="0" y="4454"/>
                  </a:lnTo>
                  <a:lnTo>
                    <a:pt x="2144" y="4454"/>
                  </a:lnTo>
                  <a:lnTo>
                    <a:pt x="214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07"/>
            <p:cNvSpPr/>
            <p:nvPr/>
          </p:nvSpPr>
          <p:spPr>
            <a:xfrm>
              <a:off x="7579950" y="2497273"/>
              <a:ext cx="32072" cy="133160"/>
            </a:xfrm>
            <a:custGeom>
              <a:avLst/>
              <a:gdLst/>
              <a:ahLst/>
              <a:cxnLst/>
              <a:rect l="l" t="t" r="r" b="b"/>
              <a:pathLst>
                <a:path w="1073" h="4455" extrusionOk="0">
                  <a:moveTo>
                    <a:pt x="1" y="1"/>
                  </a:moveTo>
                  <a:lnTo>
                    <a:pt x="1" y="4454"/>
                  </a:lnTo>
                  <a:lnTo>
                    <a:pt x="1073" y="4454"/>
                  </a:lnTo>
                  <a:lnTo>
                    <a:pt x="107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07"/>
            <p:cNvSpPr/>
            <p:nvPr/>
          </p:nvSpPr>
          <p:spPr>
            <a:xfrm>
              <a:off x="7634769" y="2453872"/>
              <a:ext cx="64084" cy="134565"/>
            </a:xfrm>
            <a:custGeom>
              <a:avLst/>
              <a:gdLst/>
              <a:ahLst/>
              <a:cxnLst/>
              <a:rect l="l" t="t" r="r" b="b"/>
              <a:pathLst>
                <a:path w="2144" h="4502" extrusionOk="0">
                  <a:moveTo>
                    <a:pt x="1" y="0"/>
                  </a:moveTo>
                  <a:lnTo>
                    <a:pt x="1" y="4501"/>
                  </a:lnTo>
                  <a:lnTo>
                    <a:pt x="2144" y="4501"/>
                  </a:lnTo>
                  <a:lnTo>
                    <a:pt x="21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07"/>
            <p:cNvSpPr/>
            <p:nvPr/>
          </p:nvSpPr>
          <p:spPr>
            <a:xfrm>
              <a:off x="7665377" y="2453872"/>
              <a:ext cx="33477" cy="134565"/>
            </a:xfrm>
            <a:custGeom>
              <a:avLst/>
              <a:gdLst/>
              <a:ahLst/>
              <a:cxnLst/>
              <a:rect l="l" t="t" r="r" b="b"/>
              <a:pathLst>
                <a:path w="1120" h="4502" extrusionOk="0">
                  <a:moveTo>
                    <a:pt x="1" y="0"/>
                  </a:moveTo>
                  <a:lnTo>
                    <a:pt x="1" y="4501"/>
                  </a:lnTo>
                  <a:lnTo>
                    <a:pt x="1120" y="4501"/>
                  </a:lnTo>
                  <a:lnTo>
                    <a:pt x="112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07"/>
            <p:cNvSpPr/>
            <p:nvPr/>
          </p:nvSpPr>
          <p:spPr>
            <a:xfrm>
              <a:off x="7459794" y="2541421"/>
              <a:ext cx="64084" cy="133847"/>
            </a:xfrm>
            <a:custGeom>
              <a:avLst/>
              <a:gdLst/>
              <a:ahLst/>
              <a:cxnLst/>
              <a:rect l="l" t="t" r="r" b="b"/>
              <a:pathLst>
                <a:path w="2144" h="4478" extrusionOk="0">
                  <a:moveTo>
                    <a:pt x="0" y="0"/>
                  </a:moveTo>
                  <a:lnTo>
                    <a:pt x="0" y="4478"/>
                  </a:lnTo>
                  <a:lnTo>
                    <a:pt x="2143" y="4478"/>
                  </a:lnTo>
                  <a:lnTo>
                    <a:pt x="214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07"/>
            <p:cNvSpPr/>
            <p:nvPr/>
          </p:nvSpPr>
          <p:spPr>
            <a:xfrm>
              <a:off x="7492280" y="2541421"/>
              <a:ext cx="32072" cy="133847"/>
            </a:xfrm>
            <a:custGeom>
              <a:avLst/>
              <a:gdLst/>
              <a:ahLst/>
              <a:cxnLst/>
              <a:rect l="l" t="t" r="r" b="b"/>
              <a:pathLst>
                <a:path w="1073" h="4478" extrusionOk="0">
                  <a:moveTo>
                    <a:pt x="1" y="0"/>
                  </a:moveTo>
                  <a:lnTo>
                    <a:pt x="1" y="4478"/>
                  </a:lnTo>
                  <a:lnTo>
                    <a:pt x="1073" y="4478"/>
                  </a:lnTo>
                  <a:lnTo>
                    <a:pt x="107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07"/>
            <p:cNvSpPr/>
            <p:nvPr/>
          </p:nvSpPr>
          <p:spPr>
            <a:xfrm>
              <a:off x="7547938" y="2628252"/>
              <a:ext cx="64084" cy="116780"/>
            </a:xfrm>
            <a:custGeom>
              <a:avLst/>
              <a:gdLst/>
              <a:ahLst/>
              <a:cxnLst/>
              <a:rect l="l" t="t" r="r" b="b"/>
              <a:pathLst>
                <a:path w="2144" h="3907" extrusionOk="0">
                  <a:moveTo>
                    <a:pt x="0" y="1"/>
                  </a:moveTo>
                  <a:lnTo>
                    <a:pt x="0" y="3906"/>
                  </a:lnTo>
                  <a:lnTo>
                    <a:pt x="2144" y="3906"/>
                  </a:lnTo>
                  <a:lnTo>
                    <a:pt x="214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07"/>
            <p:cNvSpPr/>
            <p:nvPr/>
          </p:nvSpPr>
          <p:spPr>
            <a:xfrm>
              <a:off x="7634769" y="2584852"/>
              <a:ext cx="64084" cy="160181"/>
            </a:xfrm>
            <a:custGeom>
              <a:avLst/>
              <a:gdLst/>
              <a:ahLst/>
              <a:cxnLst/>
              <a:rect l="l" t="t" r="r" b="b"/>
              <a:pathLst>
                <a:path w="2144" h="5359" extrusionOk="0">
                  <a:moveTo>
                    <a:pt x="1" y="0"/>
                  </a:moveTo>
                  <a:lnTo>
                    <a:pt x="1" y="5358"/>
                  </a:lnTo>
                  <a:lnTo>
                    <a:pt x="2144" y="5358"/>
                  </a:lnTo>
                  <a:lnTo>
                    <a:pt x="214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07"/>
            <p:cNvSpPr/>
            <p:nvPr/>
          </p:nvSpPr>
          <p:spPr>
            <a:xfrm>
              <a:off x="7579950" y="2628252"/>
              <a:ext cx="32072" cy="116780"/>
            </a:xfrm>
            <a:custGeom>
              <a:avLst/>
              <a:gdLst/>
              <a:ahLst/>
              <a:cxnLst/>
              <a:rect l="l" t="t" r="r" b="b"/>
              <a:pathLst>
                <a:path w="1073" h="3907" extrusionOk="0">
                  <a:moveTo>
                    <a:pt x="1" y="1"/>
                  </a:moveTo>
                  <a:lnTo>
                    <a:pt x="1" y="3906"/>
                  </a:lnTo>
                  <a:lnTo>
                    <a:pt x="1073" y="3906"/>
                  </a:lnTo>
                  <a:lnTo>
                    <a:pt x="107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07"/>
            <p:cNvSpPr/>
            <p:nvPr/>
          </p:nvSpPr>
          <p:spPr>
            <a:xfrm>
              <a:off x="7665377" y="2584852"/>
              <a:ext cx="33477" cy="160181"/>
            </a:xfrm>
            <a:custGeom>
              <a:avLst/>
              <a:gdLst/>
              <a:ahLst/>
              <a:cxnLst/>
              <a:rect l="l" t="t" r="r" b="b"/>
              <a:pathLst>
                <a:path w="1120" h="5359" extrusionOk="0">
                  <a:moveTo>
                    <a:pt x="1" y="0"/>
                  </a:moveTo>
                  <a:lnTo>
                    <a:pt x="1" y="5358"/>
                  </a:lnTo>
                  <a:lnTo>
                    <a:pt x="1120" y="5358"/>
                  </a:lnTo>
                  <a:lnTo>
                    <a:pt x="112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07"/>
            <p:cNvSpPr/>
            <p:nvPr/>
          </p:nvSpPr>
          <p:spPr>
            <a:xfrm>
              <a:off x="7459794" y="2671683"/>
              <a:ext cx="64084" cy="73350"/>
            </a:xfrm>
            <a:custGeom>
              <a:avLst/>
              <a:gdLst/>
              <a:ahLst/>
              <a:cxnLst/>
              <a:rect l="l" t="t" r="r" b="b"/>
              <a:pathLst>
                <a:path w="2144" h="2454" extrusionOk="0">
                  <a:moveTo>
                    <a:pt x="0" y="0"/>
                  </a:moveTo>
                  <a:lnTo>
                    <a:pt x="0" y="2453"/>
                  </a:lnTo>
                  <a:lnTo>
                    <a:pt x="2143" y="2453"/>
                  </a:lnTo>
                  <a:lnTo>
                    <a:pt x="2143"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07"/>
            <p:cNvSpPr/>
            <p:nvPr/>
          </p:nvSpPr>
          <p:spPr>
            <a:xfrm>
              <a:off x="7492280" y="2671683"/>
              <a:ext cx="32072" cy="73350"/>
            </a:xfrm>
            <a:custGeom>
              <a:avLst/>
              <a:gdLst/>
              <a:ahLst/>
              <a:cxnLst/>
              <a:rect l="l" t="t" r="r" b="b"/>
              <a:pathLst>
                <a:path w="1073" h="2454" extrusionOk="0">
                  <a:moveTo>
                    <a:pt x="1" y="0"/>
                  </a:moveTo>
                  <a:lnTo>
                    <a:pt x="1" y="2453"/>
                  </a:lnTo>
                  <a:lnTo>
                    <a:pt x="1073" y="2453"/>
                  </a:lnTo>
                  <a:lnTo>
                    <a:pt x="107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07"/>
            <p:cNvSpPr/>
            <p:nvPr/>
          </p:nvSpPr>
          <p:spPr>
            <a:xfrm>
              <a:off x="7470342" y="2777733"/>
              <a:ext cx="43460" cy="20684"/>
            </a:xfrm>
            <a:custGeom>
              <a:avLst/>
              <a:gdLst/>
              <a:ahLst/>
              <a:cxnLst/>
              <a:rect l="l" t="t" r="r" b="b"/>
              <a:pathLst>
                <a:path w="1454" h="692" extrusionOk="0">
                  <a:moveTo>
                    <a:pt x="0" y="1"/>
                  </a:moveTo>
                  <a:lnTo>
                    <a:pt x="0" y="691"/>
                  </a:lnTo>
                  <a:lnTo>
                    <a:pt x="1453" y="691"/>
                  </a:lnTo>
                  <a:lnTo>
                    <a:pt x="1453"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07"/>
            <p:cNvSpPr/>
            <p:nvPr/>
          </p:nvSpPr>
          <p:spPr>
            <a:xfrm>
              <a:off x="7557891" y="2777733"/>
              <a:ext cx="43460" cy="20684"/>
            </a:xfrm>
            <a:custGeom>
              <a:avLst/>
              <a:gdLst/>
              <a:ahLst/>
              <a:cxnLst/>
              <a:rect l="l" t="t" r="r" b="b"/>
              <a:pathLst>
                <a:path w="1454" h="692" extrusionOk="0">
                  <a:moveTo>
                    <a:pt x="1" y="1"/>
                  </a:moveTo>
                  <a:lnTo>
                    <a:pt x="1" y="691"/>
                  </a:lnTo>
                  <a:lnTo>
                    <a:pt x="1453" y="691"/>
                  </a:lnTo>
                  <a:lnTo>
                    <a:pt x="145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07"/>
            <p:cNvSpPr/>
            <p:nvPr/>
          </p:nvSpPr>
          <p:spPr>
            <a:xfrm>
              <a:off x="7645440" y="2777733"/>
              <a:ext cx="44177" cy="20684"/>
            </a:xfrm>
            <a:custGeom>
              <a:avLst/>
              <a:gdLst/>
              <a:ahLst/>
              <a:cxnLst/>
              <a:rect l="l" t="t" r="r" b="b"/>
              <a:pathLst>
                <a:path w="1478" h="692" extrusionOk="0">
                  <a:moveTo>
                    <a:pt x="1" y="1"/>
                  </a:moveTo>
                  <a:lnTo>
                    <a:pt x="1" y="691"/>
                  </a:lnTo>
                  <a:lnTo>
                    <a:pt x="1477" y="691"/>
                  </a:lnTo>
                  <a:lnTo>
                    <a:pt x="147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07"/>
            <p:cNvSpPr/>
            <p:nvPr/>
          </p:nvSpPr>
          <p:spPr>
            <a:xfrm>
              <a:off x="7491684" y="2777733"/>
              <a:ext cx="22119" cy="20684"/>
            </a:xfrm>
            <a:custGeom>
              <a:avLst/>
              <a:gdLst/>
              <a:ahLst/>
              <a:cxnLst/>
              <a:rect l="l" t="t" r="r" b="b"/>
              <a:pathLst>
                <a:path w="740" h="692" extrusionOk="0">
                  <a:moveTo>
                    <a:pt x="1" y="1"/>
                  </a:moveTo>
                  <a:lnTo>
                    <a:pt x="1" y="691"/>
                  </a:lnTo>
                  <a:lnTo>
                    <a:pt x="739" y="691"/>
                  </a:lnTo>
                  <a:lnTo>
                    <a:pt x="73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07"/>
            <p:cNvSpPr/>
            <p:nvPr/>
          </p:nvSpPr>
          <p:spPr>
            <a:xfrm>
              <a:off x="7579950" y="2777733"/>
              <a:ext cx="22119" cy="20684"/>
            </a:xfrm>
            <a:custGeom>
              <a:avLst/>
              <a:gdLst/>
              <a:ahLst/>
              <a:cxnLst/>
              <a:rect l="l" t="t" r="r" b="b"/>
              <a:pathLst>
                <a:path w="740" h="692" extrusionOk="0">
                  <a:moveTo>
                    <a:pt x="1" y="1"/>
                  </a:moveTo>
                  <a:lnTo>
                    <a:pt x="1" y="691"/>
                  </a:lnTo>
                  <a:lnTo>
                    <a:pt x="739" y="691"/>
                  </a:lnTo>
                  <a:lnTo>
                    <a:pt x="739"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07"/>
            <p:cNvSpPr/>
            <p:nvPr/>
          </p:nvSpPr>
          <p:spPr>
            <a:xfrm>
              <a:off x="7406975" y="2731463"/>
              <a:ext cx="343855" cy="20684"/>
            </a:xfrm>
            <a:custGeom>
              <a:avLst/>
              <a:gdLst/>
              <a:ahLst/>
              <a:cxnLst/>
              <a:rect l="l" t="t" r="r" b="b"/>
              <a:pathLst>
                <a:path w="11504" h="692" extrusionOk="0">
                  <a:moveTo>
                    <a:pt x="1" y="1"/>
                  </a:moveTo>
                  <a:lnTo>
                    <a:pt x="1" y="692"/>
                  </a:lnTo>
                  <a:lnTo>
                    <a:pt x="11503" y="692"/>
                  </a:lnTo>
                  <a:lnTo>
                    <a:pt x="11503"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07"/>
            <p:cNvSpPr/>
            <p:nvPr/>
          </p:nvSpPr>
          <p:spPr>
            <a:xfrm>
              <a:off x="7579950" y="2731463"/>
              <a:ext cx="171598" cy="20684"/>
            </a:xfrm>
            <a:custGeom>
              <a:avLst/>
              <a:gdLst/>
              <a:ahLst/>
              <a:cxnLst/>
              <a:rect l="l" t="t" r="r" b="b"/>
              <a:pathLst>
                <a:path w="5741" h="692" extrusionOk="0">
                  <a:moveTo>
                    <a:pt x="1" y="1"/>
                  </a:moveTo>
                  <a:lnTo>
                    <a:pt x="1" y="692"/>
                  </a:lnTo>
                  <a:lnTo>
                    <a:pt x="5740" y="692"/>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07"/>
            <p:cNvSpPr/>
            <p:nvPr/>
          </p:nvSpPr>
          <p:spPr>
            <a:xfrm>
              <a:off x="7665377" y="2777733"/>
              <a:ext cx="22806" cy="20684"/>
            </a:xfrm>
            <a:custGeom>
              <a:avLst/>
              <a:gdLst/>
              <a:ahLst/>
              <a:cxnLst/>
              <a:rect l="l" t="t" r="r" b="b"/>
              <a:pathLst>
                <a:path w="763" h="692" extrusionOk="0">
                  <a:moveTo>
                    <a:pt x="1" y="1"/>
                  </a:moveTo>
                  <a:lnTo>
                    <a:pt x="1" y="691"/>
                  </a:lnTo>
                  <a:lnTo>
                    <a:pt x="763" y="691"/>
                  </a:lnTo>
                  <a:lnTo>
                    <a:pt x="76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1" name="Google Shape;12531;p107"/>
          <p:cNvGrpSpPr/>
          <p:nvPr/>
        </p:nvGrpSpPr>
        <p:grpSpPr>
          <a:xfrm>
            <a:off x="7008816" y="2443889"/>
            <a:ext cx="343109" cy="343856"/>
            <a:chOff x="6742116" y="2443889"/>
            <a:chExt cx="343109" cy="343856"/>
          </a:xfrm>
        </p:grpSpPr>
        <p:sp>
          <p:nvSpPr>
            <p:cNvPr id="12532" name="Google Shape;12532;p107"/>
            <p:cNvSpPr/>
            <p:nvPr/>
          </p:nvSpPr>
          <p:spPr>
            <a:xfrm>
              <a:off x="6764893" y="2467383"/>
              <a:ext cx="297555" cy="296867"/>
            </a:xfrm>
            <a:custGeom>
              <a:avLst/>
              <a:gdLst/>
              <a:ahLst/>
              <a:cxnLst/>
              <a:rect l="l" t="t" r="r" b="b"/>
              <a:pathLst>
                <a:path w="9955" h="9932" extrusionOk="0">
                  <a:moveTo>
                    <a:pt x="4978" y="1"/>
                  </a:moveTo>
                  <a:cubicBezTo>
                    <a:pt x="2239" y="1"/>
                    <a:pt x="0" y="2216"/>
                    <a:pt x="0" y="4954"/>
                  </a:cubicBezTo>
                  <a:cubicBezTo>
                    <a:pt x="0" y="7717"/>
                    <a:pt x="2239" y="9931"/>
                    <a:pt x="4978" y="9931"/>
                  </a:cubicBezTo>
                  <a:cubicBezTo>
                    <a:pt x="7716" y="9931"/>
                    <a:pt x="9955" y="7717"/>
                    <a:pt x="9955" y="4954"/>
                  </a:cubicBezTo>
                  <a:cubicBezTo>
                    <a:pt x="9955" y="2216"/>
                    <a:pt x="7716" y="1"/>
                    <a:pt x="497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07"/>
            <p:cNvSpPr/>
            <p:nvPr/>
          </p:nvSpPr>
          <p:spPr>
            <a:xfrm>
              <a:off x="6742116" y="2615459"/>
              <a:ext cx="171569" cy="172286"/>
            </a:xfrm>
            <a:custGeom>
              <a:avLst/>
              <a:gdLst/>
              <a:ahLst/>
              <a:cxnLst/>
              <a:rect l="l" t="t" r="r" b="b"/>
              <a:pathLst>
                <a:path w="5740" h="5764" extrusionOk="0">
                  <a:moveTo>
                    <a:pt x="0" y="0"/>
                  </a:moveTo>
                  <a:cubicBezTo>
                    <a:pt x="0" y="3191"/>
                    <a:pt x="2596" y="5763"/>
                    <a:pt x="5740" y="5763"/>
                  </a:cubicBezTo>
                  <a:lnTo>
                    <a:pt x="5740"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4" name="Google Shape;12534;p107"/>
            <p:cNvGrpSpPr/>
            <p:nvPr/>
          </p:nvGrpSpPr>
          <p:grpSpPr>
            <a:xfrm>
              <a:off x="6823986" y="2443889"/>
              <a:ext cx="261240" cy="320362"/>
              <a:chOff x="6823986" y="2443889"/>
              <a:chExt cx="261240" cy="320362"/>
            </a:xfrm>
          </p:grpSpPr>
          <p:sp>
            <p:nvSpPr>
              <p:cNvPr id="12535" name="Google Shape;12535;p107"/>
              <p:cNvSpPr/>
              <p:nvPr/>
            </p:nvSpPr>
            <p:spPr>
              <a:xfrm>
                <a:off x="6913657" y="2579352"/>
                <a:ext cx="148792" cy="184900"/>
              </a:xfrm>
              <a:custGeom>
                <a:avLst/>
                <a:gdLst/>
                <a:ahLst/>
                <a:cxnLst/>
                <a:rect l="l" t="t" r="r" b="b"/>
                <a:pathLst>
                  <a:path w="4978" h="6186" extrusionOk="0">
                    <a:moveTo>
                      <a:pt x="4294" y="1"/>
                    </a:moveTo>
                    <a:cubicBezTo>
                      <a:pt x="3433" y="1"/>
                      <a:pt x="1846" y="1184"/>
                      <a:pt x="37" y="1184"/>
                    </a:cubicBezTo>
                    <a:cubicBezTo>
                      <a:pt x="25" y="1184"/>
                      <a:pt x="13" y="1184"/>
                      <a:pt x="1" y="1184"/>
                    </a:cubicBezTo>
                    <a:lnTo>
                      <a:pt x="1" y="6185"/>
                    </a:lnTo>
                    <a:cubicBezTo>
                      <a:pt x="2739" y="6185"/>
                      <a:pt x="4978" y="3947"/>
                      <a:pt x="4978" y="1208"/>
                    </a:cubicBezTo>
                    <a:cubicBezTo>
                      <a:pt x="4978" y="302"/>
                      <a:pt x="4728" y="1"/>
                      <a:pt x="4294"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07"/>
              <p:cNvSpPr/>
              <p:nvPr/>
            </p:nvSpPr>
            <p:spPr>
              <a:xfrm>
                <a:off x="6913657" y="2443889"/>
                <a:ext cx="171569" cy="171598"/>
              </a:xfrm>
              <a:custGeom>
                <a:avLst/>
                <a:gdLst/>
                <a:ahLst/>
                <a:cxnLst/>
                <a:rect l="l" t="t" r="r" b="b"/>
                <a:pathLst>
                  <a:path w="5740" h="5741" extrusionOk="0">
                    <a:moveTo>
                      <a:pt x="1" y="1"/>
                    </a:moveTo>
                    <a:lnTo>
                      <a:pt x="1" y="5740"/>
                    </a:lnTo>
                    <a:lnTo>
                      <a:pt x="5740" y="5740"/>
                    </a:lnTo>
                    <a:cubicBezTo>
                      <a:pt x="5740" y="2597"/>
                      <a:pt x="3192"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07"/>
              <p:cNvSpPr/>
              <p:nvPr/>
            </p:nvSpPr>
            <p:spPr>
              <a:xfrm>
                <a:off x="6823986" y="2653181"/>
                <a:ext cx="51261" cy="20654"/>
              </a:xfrm>
              <a:custGeom>
                <a:avLst/>
                <a:gdLst/>
                <a:ahLst/>
                <a:cxnLst/>
                <a:rect l="l" t="t" r="r" b="b"/>
                <a:pathLst>
                  <a:path w="1715" h="691" extrusionOk="0">
                    <a:moveTo>
                      <a:pt x="0" y="0"/>
                    </a:moveTo>
                    <a:lnTo>
                      <a:pt x="0" y="691"/>
                    </a:lnTo>
                    <a:lnTo>
                      <a:pt x="1715" y="691"/>
                    </a:lnTo>
                    <a:lnTo>
                      <a:pt x="17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07"/>
              <p:cNvSpPr/>
              <p:nvPr/>
            </p:nvSpPr>
            <p:spPr>
              <a:xfrm>
                <a:off x="6823986" y="2698016"/>
                <a:ext cx="51261" cy="19967"/>
              </a:xfrm>
              <a:custGeom>
                <a:avLst/>
                <a:gdLst/>
                <a:ahLst/>
                <a:cxnLst/>
                <a:rect l="l" t="t" r="r" b="b"/>
                <a:pathLst>
                  <a:path w="1715" h="668" extrusionOk="0">
                    <a:moveTo>
                      <a:pt x="0" y="1"/>
                    </a:moveTo>
                    <a:lnTo>
                      <a:pt x="0" y="667"/>
                    </a:lnTo>
                    <a:lnTo>
                      <a:pt x="1715" y="667"/>
                    </a:lnTo>
                    <a:lnTo>
                      <a:pt x="171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07"/>
              <p:cNvSpPr/>
              <p:nvPr/>
            </p:nvSpPr>
            <p:spPr>
              <a:xfrm>
                <a:off x="6951378" y="2514370"/>
                <a:ext cx="51291" cy="20684"/>
              </a:xfrm>
              <a:custGeom>
                <a:avLst/>
                <a:gdLst/>
                <a:ahLst/>
                <a:cxnLst/>
                <a:rect l="l" t="t" r="r" b="b"/>
                <a:pathLst>
                  <a:path w="1716" h="692" extrusionOk="0">
                    <a:moveTo>
                      <a:pt x="1" y="1"/>
                    </a:moveTo>
                    <a:lnTo>
                      <a:pt x="1" y="691"/>
                    </a:lnTo>
                    <a:lnTo>
                      <a:pt x="1715" y="691"/>
                    </a:lnTo>
                    <a:lnTo>
                      <a:pt x="1715"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07"/>
              <p:cNvSpPr/>
              <p:nvPr/>
            </p:nvSpPr>
            <p:spPr>
              <a:xfrm>
                <a:off x="6951378" y="2559206"/>
                <a:ext cx="51291" cy="19967"/>
              </a:xfrm>
              <a:custGeom>
                <a:avLst/>
                <a:gdLst/>
                <a:ahLst/>
                <a:cxnLst/>
                <a:rect l="l" t="t" r="r" b="b"/>
                <a:pathLst>
                  <a:path w="1716" h="668" extrusionOk="0">
                    <a:moveTo>
                      <a:pt x="1" y="1"/>
                    </a:moveTo>
                    <a:lnTo>
                      <a:pt x="1" y="668"/>
                    </a:lnTo>
                    <a:lnTo>
                      <a:pt x="1715" y="668"/>
                    </a:lnTo>
                    <a:lnTo>
                      <a:pt x="1715"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41" name="Google Shape;12541;p107"/>
          <p:cNvGrpSpPr/>
          <p:nvPr/>
        </p:nvGrpSpPr>
        <p:grpSpPr>
          <a:xfrm>
            <a:off x="6273438" y="2473809"/>
            <a:ext cx="343827" cy="288290"/>
            <a:chOff x="6082938" y="2473809"/>
            <a:chExt cx="343827" cy="288290"/>
          </a:xfrm>
        </p:grpSpPr>
        <p:sp>
          <p:nvSpPr>
            <p:cNvPr id="12542" name="Google Shape;12542;p107"/>
            <p:cNvSpPr/>
            <p:nvPr/>
          </p:nvSpPr>
          <p:spPr>
            <a:xfrm>
              <a:off x="6271575" y="2550687"/>
              <a:ext cx="155189" cy="211412"/>
            </a:xfrm>
            <a:custGeom>
              <a:avLst/>
              <a:gdLst/>
              <a:ahLst/>
              <a:cxnLst/>
              <a:rect l="l" t="t" r="r" b="b"/>
              <a:pathLst>
                <a:path w="5192" h="7073" extrusionOk="0">
                  <a:moveTo>
                    <a:pt x="2596" y="0"/>
                  </a:moveTo>
                  <a:lnTo>
                    <a:pt x="0" y="7073"/>
                  </a:lnTo>
                  <a:lnTo>
                    <a:pt x="5192" y="7073"/>
                  </a:lnTo>
                  <a:lnTo>
                    <a:pt x="259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07"/>
            <p:cNvSpPr/>
            <p:nvPr/>
          </p:nvSpPr>
          <p:spPr>
            <a:xfrm>
              <a:off x="6349140" y="2550687"/>
              <a:ext cx="77624" cy="211412"/>
            </a:xfrm>
            <a:custGeom>
              <a:avLst/>
              <a:gdLst/>
              <a:ahLst/>
              <a:cxnLst/>
              <a:rect l="l" t="t" r="r" b="b"/>
              <a:pathLst>
                <a:path w="2597" h="7073" extrusionOk="0">
                  <a:moveTo>
                    <a:pt x="1" y="0"/>
                  </a:moveTo>
                  <a:lnTo>
                    <a:pt x="1" y="7073"/>
                  </a:lnTo>
                  <a:lnTo>
                    <a:pt x="2597" y="7073"/>
                  </a:lnTo>
                  <a:lnTo>
                    <a:pt x="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07"/>
            <p:cNvSpPr/>
            <p:nvPr/>
          </p:nvSpPr>
          <p:spPr>
            <a:xfrm>
              <a:off x="6082938" y="2588409"/>
              <a:ext cx="157341" cy="173691"/>
            </a:xfrm>
            <a:custGeom>
              <a:avLst/>
              <a:gdLst/>
              <a:ahLst/>
              <a:cxnLst/>
              <a:rect l="l" t="t" r="r" b="b"/>
              <a:pathLst>
                <a:path w="5264" h="5811" extrusionOk="0">
                  <a:moveTo>
                    <a:pt x="2620" y="0"/>
                  </a:moveTo>
                  <a:lnTo>
                    <a:pt x="0" y="5811"/>
                  </a:lnTo>
                  <a:lnTo>
                    <a:pt x="5263" y="5811"/>
                  </a:lnTo>
                  <a:lnTo>
                    <a:pt x="2620"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07"/>
            <p:cNvSpPr/>
            <p:nvPr/>
          </p:nvSpPr>
          <p:spPr>
            <a:xfrm>
              <a:off x="6161220" y="2588409"/>
              <a:ext cx="78342" cy="173691"/>
            </a:xfrm>
            <a:custGeom>
              <a:avLst/>
              <a:gdLst/>
              <a:ahLst/>
              <a:cxnLst/>
              <a:rect l="l" t="t" r="r" b="b"/>
              <a:pathLst>
                <a:path w="2621" h="5811" extrusionOk="0">
                  <a:moveTo>
                    <a:pt x="1" y="0"/>
                  </a:moveTo>
                  <a:lnTo>
                    <a:pt x="1" y="5811"/>
                  </a:lnTo>
                  <a:lnTo>
                    <a:pt x="2621" y="5811"/>
                  </a:lnTo>
                  <a:lnTo>
                    <a:pt x="1"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07"/>
            <p:cNvSpPr/>
            <p:nvPr/>
          </p:nvSpPr>
          <p:spPr>
            <a:xfrm>
              <a:off x="6178317" y="2486602"/>
              <a:ext cx="153067" cy="275496"/>
            </a:xfrm>
            <a:custGeom>
              <a:avLst/>
              <a:gdLst/>
              <a:ahLst/>
              <a:cxnLst/>
              <a:rect l="l" t="t" r="r" b="b"/>
              <a:pathLst>
                <a:path w="5121" h="9217" extrusionOk="0">
                  <a:moveTo>
                    <a:pt x="2549" y="1"/>
                  </a:moveTo>
                  <a:lnTo>
                    <a:pt x="0" y="9217"/>
                  </a:lnTo>
                  <a:lnTo>
                    <a:pt x="5121" y="9217"/>
                  </a:lnTo>
                  <a:lnTo>
                    <a:pt x="2549"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07"/>
            <p:cNvSpPr/>
            <p:nvPr/>
          </p:nvSpPr>
          <p:spPr>
            <a:xfrm>
              <a:off x="6170486" y="2507256"/>
              <a:ext cx="69793" cy="74755"/>
            </a:xfrm>
            <a:custGeom>
              <a:avLst/>
              <a:gdLst/>
              <a:ahLst/>
              <a:cxnLst/>
              <a:rect l="l" t="t" r="r" b="b"/>
              <a:pathLst>
                <a:path w="2335" h="2501" extrusionOk="0">
                  <a:moveTo>
                    <a:pt x="1834" y="0"/>
                  </a:moveTo>
                  <a:lnTo>
                    <a:pt x="1" y="2048"/>
                  </a:lnTo>
                  <a:lnTo>
                    <a:pt x="501" y="2501"/>
                  </a:lnTo>
                  <a:lnTo>
                    <a:pt x="2334" y="453"/>
                  </a:lnTo>
                  <a:lnTo>
                    <a:pt x="1834"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07"/>
            <p:cNvSpPr/>
            <p:nvPr/>
          </p:nvSpPr>
          <p:spPr>
            <a:xfrm>
              <a:off x="6272262" y="2504417"/>
              <a:ext cx="58405" cy="49139"/>
            </a:xfrm>
            <a:custGeom>
              <a:avLst/>
              <a:gdLst/>
              <a:ahLst/>
              <a:cxnLst/>
              <a:rect l="l" t="t" r="r" b="b"/>
              <a:pathLst>
                <a:path w="1954" h="1644" extrusionOk="0">
                  <a:moveTo>
                    <a:pt x="406" y="0"/>
                  </a:moveTo>
                  <a:lnTo>
                    <a:pt x="1" y="572"/>
                  </a:lnTo>
                  <a:lnTo>
                    <a:pt x="1549" y="1643"/>
                  </a:lnTo>
                  <a:lnTo>
                    <a:pt x="1954" y="1072"/>
                  </a:lnTo>
                  <a:lnTo>
                    <a:pt x="40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07"/>
            <p:cNvSpPr/>
            <p:nvPr/>
          </p:nvSpPr>
          <p:spPr>
            <a:xfrm>
              <a:off x="6127055" y="2557084"/>
              <a:ext cx="67671" cy="67641"/>
            </a:xfrm>
            <a:custGeom>
              <a:avLst/>
              <a:gdLst/>
              <a:ahLst/>
              <a:cxnLst/>
              <a:rect l="l" t="t" r="r" b="b"/>
              <a:pathLst>
                <a:path w="2264" h="2263" extrusionOk="0">
                  <a:moveTo>
                    <a:pt x="1144" y="0"/>
                  </a:moveTo>
                  <a:cubicBezTo>
                    <a:pt x="525" y="0"/>
                    <a:pt x="1" y="500"/>
                    <a:pt x="1" y="1143"/>
                  </a:cubicBezTo>
                  <a:cubicBezTo>
                    <a:pt x="1" y="1763"/>
                    <a:pt x="525" y="2263"/>
                    <a:pt x="1144" y="2263"/>
                  </a:cubicBezTo>
                  <a:cubicBezTo>
                    <a:pt x="1763" y="2263"/>
                    <a:pt x="2263" y="1763"/>
                    <a:pt x="2263" y="1143"/>
                  </a:cubicBezTo>
                  <a:cubicBezTo>
                    <a:pt x="2263" y="500"/>
                    <a:pt x="1763" y="0"/>
                    <a:pt x="11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07"/>
            <p:cNvSpPr/>
            <p:nvPr/>
          </p:nvSpPr>
          <p:spPr>
            <a:xfrm>
              <a:off x="6314975" y="2522202"/>
              <a:ext cx="67671" cy="67641"/>
            </a:xfrm>
            <a:custGeom>
              <a:avLst/>
              <a:gdLst/>
              <a:ahLst/>
              <a:cxnLst/>
              <a:rect l="l" t="t" r="r" b="b"/>
              <a:pathLst>
                <a:path w="2264" h="2263" extrusionOk="0">
                  <a:moveTo>
                    <a:pt x="1144" y="0"/>
                  </a:moveTo>
                  <a:cubicBezTo>
                    <a:pt x="525" y="0"/>
                    <a:pt x="1" y="524"/>
                    <a:pt x="1" y="1144"/>
                  </a:cubicBezTo>
                  <a:cubicBezTo>
                    <a:pt x="1" y="1763"/>
                    <a:pt x="525" y="2263"/>
                    <a:pt x="1144" y="2263"/>
                  </a:cubicBezTo>
                  <a:cubicBezTo>
                    <a:pt x="1763" y="2263"/>
                    <a:pt x="2263" y="1763"/>
                    <a:pt x="2263" y="1144"/>
                  </a:cubicBezTo>
                  <a:cubicBezTo>
                    <a:pt x="2263" y="524"/>
                    <a:pt x="1763" y="0"/>
                    <a:pt x="114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07"/>
            <p:cNvSpPr/>
            <p:nvPr/>
          </p:nvSpPr>
          <p:spPr>
            <a:xfrm>
              <a:off x="6254477" y="2486602"/>
              <a:ext cx="76907" cy="275496"/>
            </a:xfrm>
            <a:custGeom>
              <a:avLst/>
              <a:gdLst/>
              <a:ahLst/>
              <a:cxnLst/>
              <a:rect l="l" t="t" r="r" b="b"/>
              <a:pathLst>
                <a:path w="2573" h="9217" extrusionOk="0">
                  <a:moveTo>
                    <a:pt x="1" y="1"/>
                  </a:moveTo>
                  <a:lnTo>
                    <a:pt x="1" y="9217"/>
                  </a:lnTo>
                  <a:lnTo>
                    <a:pt x="2573" y="9217"/>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07"/>
            <p:cNvSpPr/>
            <p:nvPr/>
          </p:nvSpPr>
          <p:spPr>
            <a:xfrm>
              <a:off x="6349857" y="2521484"/>
              <a:ext cx="34194" cy="68358"/>
            </a:xfrm>
            <a:custGeom>
              <a:avLst/>
              <a:gdLst/>
              <a:ahLst/>
              <a:cxnLst/>
              <a:rect l="l" t="t" r="r" b="b"/>
              <a:pathLst>
                <a:path w="1144" h="2287" extrusionOk="0">
                  <a:moveTo>
                    <a:pt x="1" y="1"/>
                  </a:moveTo>
                  <a:lnTo>
                    <a:pt x="1" y="2287"/>
                  </a:lnTo>
                  <a:cubicBezTo>
                    <a:pt x="620" y="2287"/>
                    <a:pt x="1144" y="1787"/>
                    <a:pt x="1144" y="1168"/>
                  </a:cubicBezTo>
                  <a:cubicBezTo>
                    <a:pt x="1144" y="548"/>
                    <a:pt x="596" y="24"/>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07"/>
            <p:cNvSpPr/>
            <p:nvPr/>
          </p:nvSpPr>
          <p:spPr>
            <a:xfrm>
              <a:off x="6161220" y="2556366"/>
              <a:ext cx="34194" cy="68358"/>
            </a:xfrm>
            <a:custGeom>
              <a:avLst/>
              <a:gdLst/>
              <a:ahLst/>
              <a:cxnLst/>
              <a:rect l="l" t="t" r="r" b="b"/>
              <a:pathLst>
                <a:path w="1144" h="2287" extrusionOk="0">
                  <a:moveTo>
                    <a:pt x="1" y="1"/>
                  </a:moveTo>
                  <a:lnTo>
                    <a:pt x="1" y="2287"/>
                  </a:lnTo>
                  <a:cubicBezTo>
                    <a:pt x="620" y="2287"/>
                    <a:pt x="1144" y="1787"/>
                    <a:pt x="1144" y="1167"/>
                  </a:cubicBezTo>
                  <a:cubicBezTo>
                    <a:pt x="1144" y="524"/>
                    <a:pt x="620"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07"/>
            <p:cNvSpPr/>
            <p:nvPr/>
          </p:nvSpPr>
          <p:spPr>
            <a:xfrm>
              <a:off x="6221030" y="2474497"/>
              <a:ext cx="67641" cy="67671"/>
            </a:xfrm>
            <a:custGeom>
              <a:avLst/>
              <a:gdLst/>
              <a:ahLst/>
              <a:cxnLst/>
              <a:rect l="l" t="t" r="r" b="b"/>
              <a:pathLst>
                <a:path w="2263" h="2264" extrusionOk="0">
                  <a:moveTo>
                    <a:pt x="1120" y="1"/>
                  </a:moveTo>
                  <a:cubicBezTo>
                    <a:pt x="500" y="1"/>
                    <a:pt x="0" y="501"/>
                    <a:pt x="0" y="1120"/>
                  </a:cubicBezTo>
                  <a:cubicBezTo>
                    <a:pt x="0" y="1739"/>
                    <a:pt x="500" y="2263"/>
                    <a:pt x="1120" y="2263"/>
                  </a:cubicBezTo>
                  <a:cubicBezTo>
                    <a:pt x="1739" y="2263"/>
                    <a:pt x="2263" y="1739"/>
                    <a:pt x="2263" y="1120"/>
                  </a:cubicBezTo>
                  <a:cubicBezTo>
                    <a:pt x="2263" y="501"/>
                    <a:pt x="1739" y="1"/>
                    <a:pt x="112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07"/>
            <p:cNvSpPr/>
            <p:nvPr/>
          </p:nvSpPr>
          <p:spPr>
            <a:xfrm>
              <a:off x="6254477" y="2473809"/>
              <a:ext cx="34194" cy="68358"/>
            </a:xfrm>
            <a:custGeom>
              <a:avLst/>
              <a:gdLst/>
              <a:ahLst/>
              <a:cxnLst/>
              <a:rect l="l" t="t" r="r" b="b"/>
              <a:pathLst>
                <a:path w="1144" h="2287" extrusionOk="0">
                  <a:moveTo>
                    <a:pt x="1" y="0"/>
                  </a:moveTo>
                  <a:lnTo>
                    <a:pt x="1" y="2286"/>
                  </a:lnTo>
                  <a:cubicBezTo>
                    <a:pt x="644" y="2286"/>
                    <a:pt x="1144" y="1786"/>
                    <a:pt x="1144" y="1143"/>
                  </a:cubicBezTo>
                  <a:cubicBezTo>
                    <a:pt x="1144" y="524"/>
                    <a:pt x="644" y="24"/>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6" name="Google Shape;12556;p107"/>
          <p:cNvGrpSpPr/>
          <p:nvPr/>
        </p:nvGrpSpPr>
        <p:grpSpPr>
          <a:xfrm>
            <a:off x="5523800" y="2453872"/>
            <a:ext cx="343856" cy="343827"/>
            <a:chOff x="5409500" y="2453872"/>
            <a:chExt cx="343856" cy="343827"/>
          </a:xfrm>
        </p:grpSpPr>
        <p:sp>
          <p:nvSpPr>
            <p:cNvPr id="12557" name="Google Shape;12557;p107"/>
            <p:cNvSpPr/>
            <p:nvPr/>
          </p:nvSpPr>
          <p:spPr>
            <a:xfrm>
              <a:off x="5571804" y="2516493"/>
              <a:ext cx="20684" cy="41338"/>
            </a:xfrm>
            <a:custGeom>
              <a:avLst/>
              <a:gdLst/>
              <a:ahLst/>
              <a:cxnLst/>
              <a:rect l="l" t="t" r="r" b="b"/>
              <a:pathLst>
                <a:path w="692" h="1383" extrusionOk="0">
                  <a:moveTo>
                    <a:pt x="1" y="1"/>
                  </a:moveTo>
                  <a:lnTo>
                    <a:pt x="1" y="1382"/>
                  </a:lnTo>
                  <a:lnTo>
                    <a:pt x="691" y="1382"/>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07"/>
            <p:cNvSpPr/>
            <p:nvPr/>
          </p:nvSpPr>
          <p:spPr>
            <a:xfrm>
              <a:off x="5489965" y="2566320"/>
              <a:ext cx="56253" cy="19967"/>
            </a:xfrm>
            <a:custGeom>
              <a:avLst/>
              <a:gdLst/>
              <a:ahLst/>
              <a:cxnLst/>
              <a:rect l="l" t="t" r="r" b="b"/>
              <a:pathLst>
                <a:path w="1882" h="668" extrusionOk="0">
                  <a:moveTo>
                    <a:pt x="0" y="1"/>
                  </a:moveTo>
                  <a:lnTo>
                    <a:pt x="0" y="668"/>
                  </a:lnTo>
                  <a:lnTo>
                    <a:pt x="1881" y="668"/>
                  </a:lnTo>
                  <a:lnTo>
                    <a:pt x="188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07"/>
            <p:cNvSpPr/>
            <p:nvPr/>
          </p:nvSpPr>
          <p:spPr>
            <a:xfrm>
              <a:off x="5621631" y="2566320"/>
              <a:ext cx="56283" cy="19967"/>
            </a:xfrm>
            <a:custGeom>
              <a:avLst/>
              <a:gdLst/>
              <a:ahLst/>
              <a:cxnLst/>
              <a:rect l="l" t="t" r="r" b="b"/>
              <a:pathLst>
                <a:path w="1883" h="668" extrusionOk="0">
                  <a:moveTo>
                    <a:pt x="1" y="1"/>
                  </a:moveTo>
                  <a:lnTo>
                    <a:pt x="1" y="668"/>
                  </a:lnTo>
                  <a:lnTo>
                    <a:pt x="1882" y="668"/>
                  </a:lnTo>
                  <a:lnTo>
                    <a:pt x="1882"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07"/>
            <p:cNvSpPr/>
            <p:nvPr/>
          </p:nvSpPr>
          <p:spPr>
            <a:xfrm>
              <a:off x="5571804"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07"/>
            <p:cNvSpPr/>
            <p:nvPr/>
          </p:nvSpPr>
          <p:spPr>
            <a:xfrm>
              <a:off x="5697792"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07"/>
            <p:cNvSpPr/>
            <p:nvPr/>
          </p:nvSpPr>
          <p:spPr>
            <a:xfrm>
              <a:off x="5697792" y="2690902"/>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07"/>
            <p:cNvSpPr/>
            <p:nvPr/>
          </p:nvSpPr>
          <p:spPr>
            <a:xfrm>
              <a:off x="5571804" y="2690902"/>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07"/>
            <p:cNvSpPr/>
            <p:nvPr/>
          </p:nvSpPr>
          <p:spPr>
            <a:xfrm>
              <a:off x="5445100" y="2604071"/>
              <a:ext cx="20684" cy="42713"/>
            </a:xfrm>
            <a:custGeom>
              <a:avLst/>
              <a:gdLst/>
              <a:ahLst/>
              <a:cxnLst/>
              <a:rect l="l" t="t" r="r" b="b"/>
              <a:pathLst>
                <a:path w="692" h="1429"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07"/>
            <p:cNvSpPr/>
            <p:nvPr/>
          </p:nvSpPr>
          <p:spPr>
            <a:xfrm>
              <a:off x="5445100" y="2691620"/>
              <a:ext cx="20684" cy="42743"/>
            </a:xfrm>
            <a:custGeom>
              <a:avLst/>
              <a:gdLst/>
              <a:ahLst/>
              <a:cxnLst/>
              <a:rect l="l" t="t" r="r" b="b"/>
              <a:pathLst>
                <a:path w="692" h="1430" extrusionOk="0">
                  <a:moveTo>
                    <a:pt x="1" y="0"/>
                  </a:moveTo>
                  <a:lnTo>
                    <a:pt x="1" y="1429"/>
                  </a:lnTo>
                  <a:lnTo>
                    <a:pt x="691" y="1429"/>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07"/>
            <p:cNvSpPr/>
            <p:nvPr/>
          </p:nvSpPr>
          <p:spPr>
            <a:xfrm>
              <a:off x="5662222" y="2549970"/>
              <a:ext cx="91135" cy="64084"/>
            </a:xfrm>
            <a:custGeom>
              <a:avLst/>
              <a:gdLst/>
              <a:ahLst/>
              <a:cxnLst/>
              <a:rect l="l" t="t" r="r" b="b"/>
              <a:pathLst>
                <a:path w="3049" h="2144" extrusionOk="0">
                  <a:moveTo>
                    <a:pt x="0" y="0"/>
                  </a:moveTo>
                  <a:lnTo>
                    <a:pt x="0" y="2144"/>
                  </a:lnTo>
                  <a:lnTo>
                    <a:pt x="3048" y="2144"/>
                  </a:lnTo>
                  <a:lnTo>
                    <a:pt x="3048"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07"/>
            <p:cNvSpPr/>
            <p:nvPr/>
          </p:nvSpPr>
          <p:spPr>
            <a:xfrm>
              <a:off x="5662222" y="2637518"/>
              <a:ext cx="91135" cy="64084"/>
            </a:xfrm>
            <a:custGeom>
              <a:avLst/>
              <a:gdLst/>
              <a:ahLst/>
              <a:cxnLst/>
              <a:rect l="l" t="t" r="r" b="b"/>
              <a:pathLst>
                <a:path w="3049" h="2144" extrusionOk="0">
                  <a:moveTo>
                    <a:pt x="0" y="0"/>
                  </a:moveTo>
                  <a:lnTo>
                    <a:pt x="0" y="2144"/>
                  </a:lnTo>
                  <a:lnTo>
                    <a:pt x="3048" y="2144"/>
                  </a:lnTo>
                  <a:lnTo>
                    <a:pt x="3048"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07"/>
            <p:cNvSpPr/>
            <p:nvPr/>
          </p:nvSpPr>
          <p:spPr>
            <a:xfrm>
              <a:off x="5409500" y="2549970"/>
              <a:ext cx="91165" cy="64084"/>
            </a:xfrm>
            <a:custGeom>
              <a:avLst/>
              <a:gdLst/>
              <a:ahLst/>
              <a:cxnLst/>
              <a:rect l="l" t="t" r="r" b="b"/>
              <a:pathLst>
                <a:path w="3050" h="2144" extrusionOk="0">
                  <a:moveTo>
                    <a:pt x="1" y="0"/>
                  </a:moveTo>
                  <a:lnTo>
                    <a:pt x="1" y="2144"/>
                  </a:lnTo>
                  <a:lnTo>
                    <a:pt x="3049" y="2144"/>
                  </a:lnTo>
                  <a:lnTo>
                    <a:pt x="3049"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07"/>
            <p:cNvSpPr/>
            <p:nvPr/>
          </p:nvSpPr>
          <p:spPr>
            <a:xfrm>
              <a:off x="5409500" y="2637518"/>
              <a:ext cx="91165" cy="64084"/>
            </a:xfrm>
            <a:custGeom>
              <a:avLst/>
              <a:gdLst/>
              <a:ahLst/>
              <a:cxnLst/>
              <a:rect l="l" t="t" r="r" b="b"/>
              <a:pathLst>
                <a:path w="3050" h="2144" extrusionOk="0">
                  <a:moveTo>
                    <a:pt x="1" y="0"/>
                  </a:moveTo>
                  <a:lnTo>
                    <a:pt x="1" y="2144"/>
                  </a:lnTo>
                  <a:lnTo>
                    <a:pt x="3049" y="2144"/>
                  </a:lnTo>
                  <a:lnTo>
                    <a:pt x="3049"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07"/>
            <p:cNvSpPr/>
            <p:nvPr/>
          </p:nvSpPr>
          <p:spPr>
            <a:xfrm>
              <a:off x="5671459" y="2724349"/>
              <a:ext cx="72633" cy="73350"/>
            </a:xfrm>
            <a:custGeom>
              <a:avLst/>
              <a:gdLst/>
              <a:ahLst/>
              <a:cxnLst/>
              <a:rect l="l" t="t" r="r" b="b"/>
              <a:pathLst>
                <a:path w="2430" h="2454" extrusionOk="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07"/>
            <p:cNvSpPr/>
            <p:nvPr/>
          </p:nvSpPr>
          <p:spPr>
            <a:xfrm>
              <a:off x="5418766" y="2724349"/>
              <a:ext cx="72633" cy="73350"/>
            </a:xfrm>
            <a:custGeom>
              <a:avLst/>
              <a:gdLst/>
              <a:ahLst/>
              <a:cxnLst/>
              <a:rect l="l" t="t" r="r" b="b"/>
              <a:pathLst>
                <a:path w="2430" h="2454" extrusionOk="0">
                  <a:moveTo>
                    <a:pt x="1215" y="1"/>
                  </a:moveTo>
                  <a:cubicBezTo>
                    <a:pt x="548" y="1"/>
                    <a:pt x="1" y="548"/>
                    <a:pt x="1" y="1215"/>
                  </a:cubicBezTo>
                  <a:cubicBezTo>
                    <a:pt x="1" y="1906"/>
                    <a:pt x="548" y="2454"/>
                    <a:pt x="1215" y="2454"/>
                  </a:cubicBezTo>
                  <a:cubicBezTo>
                    <a:pt x="1882" y="2454"/>
                    <a:pt x="2430" y="1906"/>
                    <a:pt x="2430" y="1215"/>
                  </a:cubicBezTo>
                  <a:cubicBezTo>
                    <a:pt x="2430" y="548"/>
                    <a:pt x="1882" y="1"/>
                    <a:pt x="121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07"/>
            <p:cNvSpPr/>
            <p:nvPr/>
          </p:nvSpPr>
          <p:spPr>
            <a:xfrm>
              <a:off x="5581788" y="2516493"/>
              <a:ext cx="9266" cy="41338"/>
            </a:xfrm>
            <a:custGeom>
              <a:avLst/>
              <a:gdLst/>
              <a:ahLst/>
              <a:cxnLst/>
              <a:rect l="l" t="t" r="r" b="b"/>
              <a:pathLst>
                <a:path w="310" h="1383" extrusionOk="0">
                  <a:moveTo>
                    <a:pt x="0" y="1"/>
                  </a:moveTo>
                  <a:lnTo>
                    <a:pt x="0" y="1382"/>
                  </a:lnTo>
                  <a:lnTo>
                    <a:pt x="310" y="1382"/>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07"/>
            <p:cNvSpPr/>
            <p:nvPr/>
          </p:nvSpPr>
          <p:spPr>
            <a:xfrm>
              <a:off x="5581788" y="2604071"/>
              <a:ext cx="9266" cy="42713"/>
            </a:xfrm>
            <a:custGeom>
              <a:avLst/>
              <a:gdLst/>
              <a:ahLst/>
              <a:cxnLst/>
              <a:rect l="l" t="t" r="r" b="b"/>
              <a:pathLst>
                <a:path w="310" h="1429" extrusionOk="0">
                  <a:moveTo>
                    <a:pt x="0" y="0"/>
                  </a:moveTo>
                  <a:lnTo>
                    <a:pt x="0" y="1429"/>
                  </a:lnTo>
                  <a:lnTo>
                    <a:pt x="310" y="1429"/>
                  </a:lnTo>
                  <a:lnTo>
                    <a:pt x="31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07"/>
            <p:cNvSpPr/>
            <p:nvPr/>
          </p:nvSpPr>
          <p:spPr>
            <a:xfrm>
              <a:off x="5581788" y="2690902"/>
              <a:ext cx="9266" cy="42743"/>
            </a:xfrm>
            <a:custGeom>
              <a:avLst/>
              <a:gdLst/>
              <a:ahLst/>
              <a:cxnLst/>
              <a:rect l="l" t="t" r="r" b="b"/>
              <a:pathLst>
                <a:path w="310" h="1430" extrusionOk="0">
                  <a:moveTo>
                    <a:pt x="0" y="0"/>
                  </a:moveTo>
                  <a:lnTo>
                    <a:pt x="0" y="1429"/>
                  </a:lnTo>
                  <a:lnTo>
                    <a:pt x="310" y="1429"/>
                  </a:lnTo>
                  <a:lnTo>
                    <a:pt x="31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07"/>
            <p:cNvSpPr/>
            <p:nvPr/>
          </p:nvSpPr>
          <p:spPr>
            <a:xfrm>
              <a:off x="5536205" y="2549970"/>
              <a:ext cx="90447" cy="64084"/>
            </a:xfrm>
            <a:custGeom>
              <a:avLst/>
              <a:gdLst/>
              <a:ahLst/>
              <a:cxnLst/>
              <a:rect l="l" t="t" r="r" b="b"/>
              <a:pathLst>
                <a:path w="3026" h="2144" extrusionOk="0">
                  <a:moveTo>
                    <a:pt x="1" y="0"/>
                  </a:moveTo>
                  <a:lnTo>
                    <a:pt x="1" y="2144"/>
                  </a:lnTo>
                  <a:lnTo>
                    <a:pt x="3025" y="2144"/>
                  </a:lnTo>
                  <a:lnTo>
                    <a:pt x="302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07"/>
            <p:cNvSpPr/>
            <p:nvPr/>
          </p:nvSpPr>
          <p:spPr>
            <a:xfrm>
              <a:off x="5536205" y="2637518"/>
              <a:ext cx="90447" cy="64084"/>
            </a:xfrm>
            <a:custGeom>
              <a:avLst/>
              <a:gdLst/>
              <a:ahLst/>
              <a:cxnLst/>
              <a:rect l="l" t="t" r="r" b="b"/>
              <a:pathLst>
                <a:path w="3026" h="2144" extrusionOk="0">
                  <a:moveTo>
                    <a:pt x="1" y="0"/>
                  </a:moveTo>
                  <a:lnTo>
                    <a:pt x="1" y="2144"/>
                  </a:lnTo>
                  <a:lnTo>
                    <a:pt x="3025" y="2144"/>
                  </a:lnTo>
                  <a:lnTo>
                    <a:pt x="302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07"/>
            <p:cNvSpPr/>
            <p:nvPr/>
          </p:nvSpPr>
          <p:spPr>
            <a:xfrm>
              <a:off x="5544754" y="2724349"/>
              <a:ext cx="73350" cy="73350"/>
            </a:xfrm>
            <a:custGeom>
              <a:avLst/>
              <a:gdLst/>
              <a:ahLst/>
              <a:cxnLst/>
              <a:rect l="l" t="t" r="r" b="b"/>
              <a:pathLst>
                <a:path w="2454" h="2454" extrusionOk="0">
                  <a:moveTo>
                    <a:pt x="1239" y="1"/>
                  </a:moveTo>
                  <a:cubicBezTo>
                    <a:pt x="548" y="1"/>
                    <a:pt x="1" y="548"/>
                    <a:pt x="1" y="1215"/>
                  </a:cubicBezTo>
                  <a:cubicBezTo>
                    <a:pt x="1" y="1906"/>
                    <a:pt x="548" y="2454"/>
                    <a:pt x="1239" y="2454"/>
                  </a:cubicBezTo>
                  <a:cubicBezTo>
                    <a:pt x="1906" y="2454"/>
                    <a:pt x="2454" y="1906"/>
                    <a:pt x="2454" y="1215"/>
                  </a:cubicBezTo>
                  <a:cubicBezTo>
                    <a:pt x="2454" y="548"/>
                    <a:pt x="1906" y="1"/>
                    <a:pt x="1239"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07"/>
            <p:cNvSpPr/>
            <p:nvPr/>
          </p:nvSpPr>
          <p:spPr>
            <a:xfrm>
              <a:off x="5528374" y="2453872"/>
              <a:ext cx="107514" cy="72633"/>
            </a:xfrm>
            <a:custGeom>
              <a:avLst/>
              <a:gdLst/>
              <a:ahLst/>
              <a:cxnLst/>
              <a:rect l="l" t="t" r="r" b="b"/>
              <a:pathLst>
                <a:path w="3597" h="2430" extrusionOk="0">
                  <a:moveTo>
                    <a:pt x="1" y="0"/>
                  </a:moveTo>
                  <a:lnTo>
                    <a:pt x="1" y="2429"/>
                  </a:lnTo>
                  <a:lnTo>
                    <a:pt x="3597" y="2429"/>
                  </a:lnTo>
                  <a:lnTo>
                    <a:pt x="3597"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07"/>
            <p:cNvSpPr/>
            <p:nvPr/>
          </p:nvSpPr>
          <p:spPr>
            <a:xfrm>
              <a:off x="5581788" y="2724349"/>
              <a:ext cx="36316" cy="73350"/>
            </a:xfrm>
            <a:custGeom>
              <a:avLst/>
              <a:gdLst/>
              <a:ahLst/>
              <a:cxnLst/>
              <a:rect l="l" t="t" r="r" b="b"/>
              <a:pathLst>
                <a:path w="1215" h="2454" extrusionOk="0">
                  <a:moveTo>
                    <a:pt x="0" y="1"/>
                  </a:moveTo>
                  <a:lnTo>
                    <a:pt x="0" y="2454"/>
                  </a:lnTo>
                  <a:cubicBezTo>
                    <a:pt x="667" y="2454"/>
                    <a:pt x="1215" y="1906"/>
                    <a:pt x="1215" y="1215"/>
                  </a:cubicBezTo>
                  <a:cubicBezTo>
                    <a:pt x="1215" y="572"/>
                    <a:pt x="667"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07"/>
            <p:cNvSpPr/>
            <p:nvPr/>
          </p:nvSpPr>
          <p:spPr>
            <a:xfrm>
              <a:off x="5581788" y="2549970"/>
              <a:ext cx="44865" cy="64084"/>
            </a:xfrm>
            <a:custGeom>
              <a:avLst/>
              <a:gdLst/>
              <a:ahLst/>
              <a:cxnLst/>
              <a:rect l="l" t="t" r="r" b="b"/>
              <a:pathLst>
                <a:path w="1501" h="2144" extrusionOk="0">
                  <a:moveTo>
                    <a:pt x="0" y="0"/>
                  </a:moveTo>
                  <a:lnTo>
                    <a:pt x="0" y="2144"/>
                  </a:lnTo>
                  <a:lnTo>
                    <a:pt x="1500" y="2144"/>
                  </a:lnTo>
                  <a:lnTo>
                    <a:pt x="1500" y="0"/>
                  </a:lnTo>
                  <a:close/>
                </a:path>
              </a:pathLst>
            </a:custGeom>
            <a:solidFill>
              <a:srgbClr val="9EA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07"/>
            <p:cNvSpPr/>
            <p:nvPr/>
          </p:nvSpPr>
          <p:spPr>
            <a:xfrm>
              <a:off x="5581788" y="2637518"/>
              <a:ext cx="44865" cy="64084"/>
            </a:xfrm>
            <a:custGeom>
              <a:avLst/>
              <a:gdLst/>
              <a:ahLst/>
              <a:cxnLst/>
              <a:rect l="l" t="t" r="r" b="b"/>
              <a:pathLst>
                <a:path w="1501" h="2144" extrusionOk="0">
                  <a:moveTo>
                    <a:pt x="0" y="0"/>
                  </a:moveTo>
                  <a:lnTo>
                    <a:pt x="0" y="2144"/>
                  </a:lnTo>
                  <a:lnTo>
                    <a:pt x="1500" y="2144"/>
                  </a:lnTo>
                  <a:lnTo>
                    <a:pt x="150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07"/>
            <p:cNvSpPr/>
            <p:nvPr/>
          </p:nvSpPr>
          <p:spPr>
            <a:xfrm>
              <a:off x="5581788" y="2453872"/>
              <a:ext cx="53413" cy="72633"/>
            </a:xfrm>
            <a:custGeom>
              <a:avLst/>
              <a:gdLst/>
              <a:ahLst/>
              <a:cxnLst/>
              <a:rect l="l" t="t" r="r" b="b"/>
              <a:pathLst>
                <a:path w="1787" h="2430" extrusionOk="0">
                  <a:moveTo>
                    <a:pt x="0" y="0"/>
                  </a:moveTo>
                  <a:lnTo>
                    <a:pt x="0" y="2429"/>
                  </a:lnTo>
                  <a:lnTo>
                    <a:pt x="1786" y="2429"/>
                  </a:lnTo>
                  <a:lnTo>
                    <a:pt x="178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3" name="Google Shape;12583;p107"/>
          <p:cNvGrpSpPr/>
          <p:nvPr/>
        </p:nvGrpSpPr>
        <p:grpSpPr>
          <a:xfrm>
            <a:off x="4782742" y="2458147"/>
            <a:ext cx="344544" cy="340270"/>
            <a:chOff x="4744642" y="2458147"/>
            <a:chExt cx="344544" cy="340270"/>
          </a:xfrm>
        </p:grpSpPr>
        <p:sp>
          <p:nvSpPr>
            <p:cNvPr id="12584" name="Google Shape;12584;p107"/>
            <p:cNvSpPr/>
            <p:nvPr/>
          </p:nvSpPr>
          <p:spPr>
            <a:xfrm>
              <a:off x="4877743" y="2458147"/>
              <a:ext cx="76907" cy="76907"/>
            </a:xfrm>
            <a:custGeom>
              <a:avLst/>
              <a:gdLst/>
              <a:ahLst/>
              <a:cxnLst/>
              <a:rect l="l" t="t" r="r" b="b"/>
              <a:pathLst>
                <a:path w="2573" h="2573" extrusionOk="0">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07"/>
            <p:cNvSpPr/>
            <p:nvPr/>
          </p:nvSpPr>
          <p:spPr>
            <a:xfrm>
              <a:off x="4966009" y="2490159"/>
              <a:ext cx="76190" cy="76907"/>
            </a:xfrm>
            <a:custGeom>
              <a:avLst/>
              <a:gdLst/>
              <a:ahLst/>
              <a:cxnLst/>
              <a:rect l="l" t="t" r="r" b="b"/>
              <a:pathLst>
                <a:path w="2549" h="2573" extrusionOk="0">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07"/>
            <p:cNvSpPr/>
            <p:nvPr/>
          </p:nvSpPr>
          <p:spPr>
            <a:xfrm>
              <a:off x="5012279" y="2570594"/>
              <a:ext cx="76907" cy="76190"/>
            </a:xfrm>
            <a:custGeom>
              <a:avLst/>
              <a:gdLst/>
              <a:ahLst/>
              <a:cxnLst/>
              <a:rect l="l" t="t" r="r" b="b"/>
              <a:pathLst>
                <a:path w="2573" h="2549" extrusionOk="0">
                  <a:moveTo>
                    <a:pt x="1287" y="1"/>
                  </a:moveTo>
                  <a:cubicBezTo>
                    <a:pt x="572" y="1"/>
                    <a:pt x="1" y="572"/>
                    <a:pt x="1" y="1287"/>
                  </a:cubicBezTo>
                  <a:cubicBezTo>
                    <a:pt x="1" y="1977"/>
                    <a:pt x="572" y="2549"/>
                    <a:pt x="1287" y="2549"/>
                  </a:cubicBezTo>
                  <a:cubicBezTo>
                    <a:pt x="1977" y="2549"/>
                    <a:pt x="2573" y="1977"/>
                    <a:pt x="2573" y="1287"/>
                  </a:cubicBezTo>
                  <a:cubicBezTo>
                    <a:pt x="2573" y="572"/>
                    <a:pt x="1977"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07"/>
            <p:cNvSpPr/>
            <p:nvPr/>
          </p:nvSpPr>
          <p:spPr>
            <a:xfrm>
              <a:off x="4995899" y="2661729"/>
              <a:ext cx="76907" cy="76907"/>
            </a:xfrm>
            <a:custGeom>
              <a:avLst/>
              <a:gdLst/>
              <a:ahLst/>
              <a:cxnLst/>
              <a:rect l="l" t="t" r="r" b="b"/>
              <a:pathLst>
                <a:path w="2573" h="2573" extrusionOk="0">
                  <a:moveTo>
                    <a:pt x="1287" y="0"/>
                  </a:moveTo>
                  <a:cubicBezTo>
                    <a:pt x="596" y="0"/>
                    <a:pt x="1" y="595"/>
                    <a:pt x="1" y="1286"/>
                  </a:cubicBezTo>
                  <a:cubicBezTo>
                    <a:pt x="1" y="2000"/>
                    <a:pt x="596" y="2572"/>
                    <a:pt x="1287" y="2572"/>
                  </a:cubicBezTo>
                  <a:cubicBezTo>
                    <a:pt x="2001" y="2572"/>
                    <a:pt x="2573" y="2000"/>
                    <a:pt x="2573" y="1286"/>
                  </a:cubicBezTo>
                  <a:cubicBezTo>
                    <a:pt x="2573" y="595"/>
                    <a:pt x="2001" y="0"/>
                    <a:pt x="1287"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07"/>
            <p:cNvSpPr/>
            <p:nvPr/>
          </p:nvSpPr>
          <p:spPr>
            <a:xfrm>
              <a:off x="4924730" y="2721510"/>
              <a:ext cx="76907" cy="76907"/>
            </a:xfrm>
            <a:custGeom>
              <a:avLst/>
              <a:gdLst/>
              <a:ahLst/>
              <a:cxnLst/>
              <a:rect l="l" t="t" r="r" b="b"/>
              <a:pathLst>
                <a:path w="2573" h="2573" extrusionOk="0">
                  <a:moveTo>
                    <a:pt x="1286" y="0"/>
                  </a:moveTo>
                  <a:cubicBezTo>
                    <a:pt x="596" y="0"/>
                    <a:pt x="0" y="572"/>
                    <a:pt x="0" y="1286"/>
                  </a:cubicBezTo>
                  <a:cubicBezTo>
                    <a:pt x="0" y="2001"/>
                    <a:pt x="596" y="2572"/>
                    <a:pt x="1286" y="2572"/>
                  </a:cubicBezTo>
                  <a:cubicBezTo>
                    <a:pt x="2001" y="2572"/>
                    <a:pt x="2572" y="2001"/>
                    <a:pt x="2572" y="1286"/>
                  </a:cubicBezTo>
                  <a:cubicBezTo>
                    <a:pt x="2572" y="572"/>
                    <a:pt x="2001" y="0"/>
                    <a:pt x="1286"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07"/>
            <p:cNvSpPr/>
            <p:nvPr/>
          </p:nvSpPr>
          <p:spPr>
            <a:xfrm>
              <a:off x="4831473" y="2721510"/>
              <a:ext cx="76907" cy="76907"/>
            </a:xfrm>
            <a:custGeom>
              <a:avLst/>
              <a:gdLst/>
              <a:ahLst/>
              <a:cxnLst/>
              <a:rect l="l" t="t" r="r" b="b"/>
              <a:pathLst>
                <a:path w="2573" h="2573" extrusionOk="0">
                  <a:moveTo>
                    <a:pt x="1287" y="0"/>
                  </a:moveTo>
                  <a:cubicBezTo>
                    <a:pt x="572" y="0"/>
                    <a:pt x="1" y="572"/>
                    <a:pt x="1" y="1286"/>
                  </a:cubicBezTo>
                  <a:cubicBezTo>
                    <a:pt x="1" y="2001"/>
                    <a:pt x="572" y="2572"/>
                    <a:pt x="1287" y="2572"/>
                  </a:cubicBezTo>
                  <a:cubicBezTo>
                    <a:pt x="2001" y="2572"/>
                    <a:pt x="2573" y="2001"/>
                    <a:pt x="2573" y="1286"/>
                  </a:cubicBezTo>
                  <a:cubicBezTo>
                    <a:pt x="2573" y="572"/>
                    <a:pt x="2001" y="0"/>
                    <a:pt x="1287"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07"/>
            <p:cNvSpPr/>
            <p:nvPr/>
          </p:nvSpPr>
          <p:spPr>
            <a:xfrm>
              <a:off x="4760304" y="2661729"/>
              <a:ext cx="76907" cy="76907"/>
            </a:xfrm>
            <a:custGeom>
              <a:avLst/>
              <a:gdLst/>
              <a:ahLst/>
              <a:cxnLst/>
              <a:rect l="l" t="t" r="r" b="b"/>
              <a:pathLst>
                <a:path w="2573" h="2573" extrusionOk="0">
                  <a:moveTo>
                    <a:pt x="1286" y="0"/>
                  </a:moveTo>
                  <a:cubicBezTo>
                    <a:pt x="572" y="0"/>
                    <a:pt x="0" y="595"/>
                    <a:pt x="0" y="1286"/>
                  </a:cubicBezTo>
                  <a:cubicBezTo>
                    <a:pt x="0" y="2000"/>
                    <a:pt x="572" y="2572"/>
                    <a:pt x="1286" y="2572"/>
                  </a:cubicBezTo>
                  <a:cubicBezTo>
                    <a:pt x="2001" y="2572"/>
                    <a:pt x="2572" y="2000"/>
                    <a:pt x="2572" y="1286"/>
                  </a:cubicBezTo>
                  <a:cubicBezTo>
                    <a:pt x="2572" y="595"/>
                    <a:pt x="2001" y="0"/>
                    <a:pt x="1286"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07"/>
            <p:cNvSpPr/>
            <p:nvPr/>
          </p:nvSpPr>
          <p:spPr>
            <a:xfrm>
              <a:off x="4744642" y="2570594"/>
              <a:ext cx="76190" cy="76190"/>
            </a:xfrm>
            <a:custGeom>
              <a:avLst/>
              <a:gdLst/>
              <a:ahLst/>
              <a:cxnLst/>
              <a:rect l="l" t="t" r="r" b="b"/>
              <a:pathLst>
                <a:path w="2549" h="2549" extrusionOk="0">
                  <a:moveTo>
                    <a:pt x="1286" y="1"/>
                  </a:moveTo>
                  <a:cubicBezTo>
                    <a:pt x="572" y="1"/>
                    <a:pt x="0" y="572"/>
                    <a:pt x="0" y="1287"/>
                  </a:cubicBezTo>
                  <a:cubicBezTo>
                    <a:pt x="0" y="1977"/>
                    <a:pt x="572" y="2549"/>
                    <a:pt x="1286" y="2549"/>
                  </a:cubicBezTo>
                  <a:cubicBezTo>
                    <a:pt x="1977" y="2549"/>
                    <a:pt x="2549" y="1977"/>
                    <a:pt x="2549" y="1287"/>
                  </a:cubicBezTo>
                  <a:cubicBezTo>
                    <a:pt x="2549" y="572"/>
                    <a:pt x="1977" y="1"/>
                    <a:pt x="128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07"/>
            <p:cNvSpPr/>
            <p:nvPr/>
          </p:nvSpPr>
          <p:spPr>
            <a:xfrm>
              <a:off x="4790912" y="2490159"/>
              <a:ext cx="76190" cy="76907"/>
            </a:xfrm>
            <a:custGeom>
              <a:avLst/>
              <a:gdLst/>
              <a:ahLst/>
              <a:cxnLst/>
              <a:rect l="l" t="t" r="r" b="b"/>
              <a:pathLst>
                <a:path w="2549" h="2573" extrusionOk="0">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07"/>
            <p:cNvSpPr/>
            <p:nvPr/>
          </p:nvSpPr>
          <p:spPr>
            <a:xfrm>
              <a:off x="4893405" y="2638236"/>
              <a:ext cx="89730" cy="20654"/>
            </a:xfrm>
            <a:custGeom>
              <a:avLst/>
              <a:gdLst/>
              <a:ahLst/>
              <a:cxnLst/>
              <a:rect l="l" t="t" r="r" b="b"/>
              <a:pathLst>
                <a:path w="3002" h="691" extrusionOk="0">
                  <a:moveTo>
                    <a:pt x="1" y="0"/>
                  </a:moveTo>
                  <a:lnTo>
                    <a:pt x="1" y="691"/>
                  </a:lnTo>
                  <a:lnTo>
                    <a:pt x="3001" y="691"/>
                  </a:lnTo>
                  <a:lnTo>
                    <a:pt x="300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07"/>
            <p:cNvSpPr/>
            <p:nvPr/>
          </p:nvSpPr>
          <p:spPr>
            <a:xfrm>
              <a:off x="4893405" y="2596927"/>
              <a:ext cx="89730" cy="20684"/>
            </a:xfrm>
            <a:custGeom>
              <a:avLst/>
              <a:gdLst/>
              <a:ahLst/>
              <a:cxnLst/>
              <a:rect l="l" t="t" r="r" b="b"/>
              <a:pathLst>
                <a:path w="3002" h="692" extrusionOk="0">
                  <a:moveTo>
                    <a:pt x="1" y="1"/>
                  </a:moveTo>
                  <a:lnTo>
                    <a:pt x="1" y="692"/>
                  </a:lnTo>
                  <a:lnTo>
                    <a:pt x="3001" y="692"/>
                  </a:lnTo>
                  <a:lnTo>
                    <a:pt x="300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07"/>
            <p:cNvSpPr/>
            <p:nvPr/>
          </p:nvSpPr>
          <p:spPr>
            <a:xfrm>
              <a:off x="4851410" y="2638236"/>
              <a:ext cx="20684" cy="20654"/>
            </a:xfrm>
            <a:custGeom>
              <a:avLst/>
              <a:gdLst/>
              <a:ahLst/>
              <a:cxnLst/>
              <a:rect l="l" t="t" r="r" b="b"/>
              <a:pathLst>
                <a:path w="692" h="691" extrusionOk="0">
                  <a:moveTo>
                    <a:pt x="1" y="0"/>
                  </a:moveTo>
                  <a:lnTo>
                    <a:pt x="1"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07"/>
            <p:cNvSpPr/>
            <p:nvPr/>
          </p:nvSpPr>
          <p:spPr>
            <a:xfrm>
              <a:off x="4851410" y="2596927"/>
              <a:ext cx="20684" cy="20684"/>
            </a:xfrm>
            <a:custGeom>
              <a:avLst/>
              <a:gdLst/>
              <a:ahLst/>
              <a:cxnLst/>
              <a:rect l="l" t="t" r="r" b="b"/>
              <a:pathLst>
                <a:path w="692" h="692" extrusionOk="0">
                  <a:moveTo>
                    <a:pt x="1" y="1"/>
                  </a:moveTo>
                  <a:lnTo>
                    <a:pt x="1" y="692"/>
                  </a:lnTo>
                  <a:lnTo>
                    <a:pt x="691" y="692"/>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07"/>
            <p:cNvSpPr/>
            <p:nvPr/>
          </p:nvSpPr>
          <p:spPr>
            <a:xfrm>
              <a:off x="4916899" y="2458147"/>
              <a:ext cx="38468" cy="76907"/>
            </a:xfrm>
            <a:custGeom>
              <a:avLst/>
              <a:gdLst/>
              <a:ahLst/>
              <a:cxnLst/>
              <a:rect l="l" t="t" r="r" b="b"/>
              <a:pathLst>
                <a:path w="1287" h="2573" extrusionOk="0">
                  <a:moveTo>
                    <a:pt x="1" y="0"/>
                  </a:moveTo>
                  <a:lnTo>
                    <a:pt x="1" y="2572"/>
                  </a:lnTo>
                  <a:cubicBezTo>
                    <a:pt x="691" y="2572"/>
                    <a:pt x="1286" y="2001"/>
                    <a:pt x="1286" y="1286"/>
                  </a:cubicBezTo>
                  <a:cubicBezTo>
                    <a:pt x="1286" y="572"/>
                    <a:pt x="715"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07"/>
            <p:cNvSpPr/>
            <p:nvPr/>
          </p:nvSpPr>
          <p:spPr>
            <a:xfrm>
              <a:off x="4916899" y="2596927"/>
              <a:ext cx="66236" cy="20684"/>
            </a:xfrm>
            <a:custGeom>
              <a:avLst/>
              <a:gdLst/>
              <a:ahLst/>
              <a:cxnLst/>
              <a:rect l="l" t="t" r="r" b="b"/>
              <a:pathLst>
                <a:path w="2216" h="692" extrusionOk="0">
                  <a:moveTo>
                    <a:pt x="1" y="1"/>
                  </a:moveTo>
                  <a:lnTo>
                    <a:pt x="1" y="692"/>
                  </a:lnTo>
                  <a:lnTo>
                    <a:pt x="2215" y="692"/>
                  </a:lnTo>
                  <a:lnTo>
                    <a:pt x="2215"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07"/>
            <p:cNvSpPr/>
            <p:nvPr/>
          </p:nvSpPr>
          <p:spPr>
            <a:xfrm>
              <a:off x="4916899" y="2638236"/>
              <a:ext cx="66236" cy="20654"/>
            </a:xfrm>
            <a:custGeom>
              <a:avLst/>
              <a:gdLst/>
              <a:ahLst/>
              <a:cxnLst/>
              <a:rect l="l" t="t" r="r" b="b"/>
              <a:pathLst>
                <a:path w="2216" h="691" extrusionOk="0">
                  <a:moveTo>
                    <a:pt x="1" y="0"/>
                  </a:moveTo>
                  <a:lnTo>
                    <a:pt x="1" y="691"/>
                  </a:lnTo>
                  <a:lnTo>
                    <a:pt x="2215" y="691"/>
                  </a:lnTo>
                  <a:lnTo>
                    <a:pt x="221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0" name="Google Shape;12600;p107"/>
          <p:cNvGrpSpPr/>
          <p:nvPr/>
        </p:nvGrpSpPr>
        <p:grpSpPr>
          <a:xfrm>
            <a:off x="4037379" y="2467383"/>
            <a:ext cx="346697" cy="323203"/>
            <a:chOff x="4075479" y="2467383"/>
            <a:chExt cx="346697" cy="323203"/>
          </a:xfrm>
        </p:grpSpPr>
        <p:sp>
          <p:nvSpPr>
            <p:cNvPr id="12601" name="Google Shape;12601;p107"/>
            <p:cNvSpPr/>
            <p:nvPr/>
          </p:nvSpPr>
          <p:spPr>
            <a:xfrm>
              <a:off x="4163057" y="2489472"/>
              <a:ext cx="192910" cy="53413"/>
            </a:xfrm>
            <a:custGeom>
              <a:avLst/>
              <a:gdLst/>
              <a:ahLst/>
              <a:cxnLst/>
              <a:rect l="l" t="t" r="r" b="b"/>
              <a:pathLst>
                <a:path w="6454" h="1787" extrusionOk="0">
                  <a:moveTo>
                    <a:pt x="0" y="0"/>
                  </a:moveTo>
                  <a:lnTo>
                    <a:pt x="0" y="1786"/>
                  </a:lnTo>
                  <a:lnTo>
                    <a:pt x="6454" y="1786"/>
                  </a:lnTo>
                  <a:lnTo>
                    <a:pt x="645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07"/>
            <p:cNvSpPr/>
            <p:nvPr/>
          </p:nvSpPr>
          <p:spPr>
            <a:xfrm>
              <a:off x="4163057" y="2516493"/>
              <a:ext cx="192910" cy="25676"/>
            </a:xfrm>
            <a:custGeom>
              <a:avLst/>
              <a:gdLst/>
              <a:ahLst/>
              <a:cxnLst/>
              <a:rect l="l" t="t" r="r" b="b"/>
              <a:pathLst>
                <a:path w="6454" h="859" extrusionOk="0">
                  <a:moveTo>
                    <a:pt x="0" y="1"/>
                  </a:moveTo>
                  <a:lnTo>
                    <a:pt x="0" y="858"/>
                  </a:lnTo>
                  <a:lnTo>
                    <a:pt x="6454" y="858"/>
                  </a:lnTo>
                  <a:lnTo>
                    <a:pt x="645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07"/>
            <p:cNvSpPr/>
            <p:nvPr/>
          </p:nvSpPr>
          <p:spPr>
            <a:xfrm>
              <a:off x="4076914" y="2467383"/>
              <a:ext cx="97561" cy="97561"/>
            </a:xfrm>
            <a:custGeom>
              <a:avLst/>
              <a:gdLst/>
              <a:ahLst/>
              <a:cxnLst/>
              <a:rect l="l" t="t" r="r" b="b"/>
              <a:pathLst>
                <a:path w="3264" h="3264" extrusionOk="0">
                  <a:moveTo>
                    <a:pt x="1620" y="1"/>
                  </a:moveTo>
                  <a:cubicBezTo>
                    <a:pt x="715" y="1"/>
                    <a:pt x="1" y="739"/>
                    <a:pt x="1" y="1620"/>
                  </a:cubicBezTo>
                  <a:cubicBezTo>
                    <a:pt x="1" y="2525"/>
                    <a:pt x="715" y="3263"/>
                    <a:pt x="1620" y="3263"/>
                  </a:cubicBezTo>
                  <a:cubicBezTo>
                    <a:pt x="2525" y="3263"/>
                    <a:pt x="3263" y="2525"/>
                    <a:pt x="3263" y="1620"/>
                  </a:cubicBezTo>
                  <a:cubicBezTo>
                    <a:pt x="3263" y="739"/>
                    <a:pt x="2525" y="1"/>
                    <a:pt x="162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07"/>
            <p:cNvSpPr/>
            <p:nvPr/>
          </p:nvSpPr>
          <p:spPr>
            <a:xfrm>
              <a:off x="4076914" y="2516493"/>
              <a:ext cx="97561" cy="48452"/>
            </a:xfrm>
            <a:custGeom>
              <a:avLst/>
              <a:gdLst/>
              <a:ahLst/>
              <a:cxnLst/>
              <a:rect l="l" t="t" r="r" b="b"/>
              <a:pathLst>
                <a:path w="3264" h="1621" extrusionOk="0">
                  <a:moveTo>
                    <a:pt x="1" y="1"/>
                  </a:moveTo>
                  <a:cubicBezTo>
                    <a:pt x="1" y="882"/>
                    <a:pt x="739" y="1620"/>
                    <a:pt x="1620" y="1620"/>
                  </a:cubicBezTo>
                  <a:cubicBezTo>
                    <a:pt x="2525" y="1620"/>
                    <a:pt x="3263" y="882"/>
                    <a:pt x="326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07"/>
            <p:cNvSpPr/>
            <p:nvPr/>
          </p:nvSpPr>
          <p:spPr>
            <a:xfrm>
              <a:off x="4354534" y="2489472"/>
              <a:ext cx="67641" cy="53413"/>
            </a:xfrm>
            <a:custGeom>
              <a:avLst/>
              <a:gdLst/>
              <a:ahLst/>
              <a:cxnLst/>
              <a:rect l="l" t="t" r="r" b="b"/>
              <a:pathLst>
                <a:path w="2263" h="1787" extrusionOk="0">
                  <a:moveTo>
                    <a:pt x="0" y="0"/>
                  </a:moveTo>
                  <a:lnTo>
                    <a:pt x="0" y="1786"/>
                  </a:lnTo>
                  <a:lnTo>
                    <a:pt x="1358" y="1786"/>
                  </a:lnTo>
                  <a:cubicBezTo>
                    <a:pt x="1596" y="1786"/>
                    <a:pt x="1834" y="1667"/>
                    <a:pt x="1977" y="1524"/>
                  </a:cubicBezTo>
                  <a:cubicBezTo>
                    <a:pt x="2167" y="1334"/>
                    <a:pt x="2263" y="1072"/>
                    <a:pt x="2215" y="786"/>
                  </a:cubicBezTo>
                  <a:cubicBezTo>
                    <a:pt x="2167" y="333"/>
                    <a:pt x="1739" y="0"/>
                    <a:pt x="133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07"/>
            <p:cNvSpPr/>
            <p:nvPr/>
          </p:nvSpPr>
          <p:spPr>
            <a:xfrm>
              <a:off x="4354886" y="2516493"/>
              <a:ext cx="66954" cy="26393"/>
            </a:xfrm>
            <a:custGeom>
              <a:avLst/>
              <a:gdLst/>
              <a:ahLst/>
              <a:cxnLst/>
              <a:rect l="l" t="t" r="r" b="b"/>
              <a:pathLst>
                <a:path w="2240" h="883" extrusionOk="0">
                  <a:moveTo>
                    <a:pt x="2239" y="1"/>
                  </a:moveTo>
                  <a:cubicBezTo>
                    <a:pt x="2239" y="9"/>
                    <a:pt x="2239" y="17"/>
                    <a:pt x="2239" y="25"/>
                  </a:cubicBezTo>
                  <a:lnTo>
                    <a:pt x="2239" y="25"/>
                  </a:lnTo>
                  <a:lnTo>
                    <a:pt x="2239" y="1"/>
                  </a:lnTo>
                  <a:close/>
                  <a:moveTo>
                    <a:pt x="1" y="25"/>
                  </a:moveTo>
                  <a:lnTo>
                    <a:pt x="1" y="882"/>
                  </a:lnTo>
                  <a:lnTo>
                    <a:pt x="1358" y="882"/>
                  </a:lnTo>
                  <a:cubicBezTo>
                    <a:pt x="1596" y="882"/>
                    <a:pt x="1810" y="763"/>
                    <a:pt x="1977" y="620"/>
                  </a:cubicBezTo>
                  <a:cubicBezTo>
                    <a:pt x="2138" y="436"/>
                    <a:pt x="2233" y="252"/>
                    <a:pt x="2239" y="2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07"/>
            <p:cNvSpPr/>
            <p:nvPr/>
          </p:nvSpPr>
          <p:spPr>
            <a:xfrm>
              <a:off x="4163057" y="2714396"/>
              <a:ext cx="192910" cy="53413"/>
            </a:xfrm>
            <a:custGeom>
              <a:avLst/>
              <a:gdLst/>
              <a:ahLst/>
              <a:cxnLst/>
              <a:rect l="l" t="t" r="r" b="b"/>
              <a:pathLst>
                <a:path w="6454" h="1787" extrusionOk="0">
                  <a:moveTo>
                    <a:pt x="0" y="0"/>
                  </a:moveTo>
                  <a:lnTo>
                    <a:pt x="0" y="1786"/>
                  </a:lnTo>
                  <a:lnTo>
                    <a:pt x="6454" y="1786"/>
                  </a:lnTo>
                  <a:lnTo>
                    <a:pt x="6454"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07"/>
            <p:cNvSpPr/>
            <p:nvPr/>
          </p:nvSpPr>
          <p:spPr>
            <a:xfrm>
              <a:off x="4163057" y="2741446"/>
              <a:ext cx="192910" cy="25646"/>
            </a:xfrm>
            <a:custGeom>
              <a:avLst/>
              <a:gdLst/>
              <a:ahLst/>
              <a:cxnLst/>
              <a:rect l="l" t="t" r="r" b="b"/>
              <a:pathLst>
                <a:path w="6454" h="858" extrusionOk="0">
                  <a:moveTo>
                    <a:pt x="0" y="0"/>
                  </a:moveTo>
                  <a:lnTo>
                    <a:pt x="0" y="858"/>
                  </a:lnTo>
                  <a:lnTo>
                    <a:pt x="6454" y="858"/>
                  </a:lnTo>
                  <a:lnTo>
                    <a:pt x="6454"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07"/>
            <p:cNvSpPr/>
            <p:nvPr/>
          </p:nvSpPr>
          <p:spPr>
            <a:xfrm>
              <a:off x="4076914" y="2692337"/>
              <a:ext cx="97561" cy="98248"/>
            </a:xfrm>
            <a:custGeom>
              <a:avLst/>
              <a:gdLst/>
              <a:ahLst/>
              <a:cxnLst/>
              <a:rect l="l" t="t" r="r" b="b"/>
              <a:pathLst>
                <a:path w="3264" h="3287" extrusionOk="0">
                  <a:moveTo>
                    <a:pt x="1620" y="0"/>
                  </a:moveTo>
                  <a:cubicBezTo>
                    <a:pt x="715" y="0"/>
                    <a:pt x="1" y="738"/>
                    <a:pt x="1" y="1643"/>
                  </a:cubicBezTo>
                  <a:cubicBezTo>
                    <a:pt x="1" y="2548"/>
                    <a:pt x="715" y="3286"/>
                    <a:pt x="1620" y="3286"/>
                  </a:cubicBezTo>
                  <a:cubicBezTo>
                    <a:pt x="2525" y="3286"/>
                    <a:pt x="3263" y="2548"/>
                    <a:pt x="3263" y="1643"/>
                  </a:cubicBezTo>
                  <a:cubicBezTo>
                    <a:pt x="3263" y="738"/>
                    <a:pt x="2525" y="0"/>
                    <a:pt x="1620"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07"/>
            <p:cNvSpPr/>
            <p:nvPr/>
          </p:nvSpPr>
          <p:spPr>
            <a:xfrm>
              <a:off x="4076914" y="2741446"/>
              <a:ext cx="97561" cy="49139"/>
            </a:xfrm>
            <a:custGeom>
              <a:avLst/>
              <a:gdLst/>
              <a:ahLst/>
              <a:cxnLst/>
              <a:rect l="l" t="t" r="r" b="b"/>
              <a:pathLst>
                <a:path w="3264" h="1644" extrusionOk="0">
                  <a:moveTo>
                    <a:pt x="1" y="0"/>
                  </a:moveTo>
                  <a:cubicBezTo>
                    <a:pt x="1" y="929"/>
                    <a:pt x="739" y="1643"/>
                    <a:pt x="1620" y="1643"/>
                  </a:cubicBezTo>
                  <a:cubicBezTo>
                    <a:pt x="2525" y="1643"/>
                    <a:pt x="3263" y="881"/>
                    <a:pt x="3263"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07"/>
            <p:cNvSpPr/>
            <p:nvPr/>
          </p:nvSpPr>
          <p:spPr>
            <a:xfrm>
              <a:off x="4354534" y="2714396"/>
              <a:ext cx="67641" cy="53413"/>
            </a:xfrm>
            <a:custGeom>
              <a:avLst/>
              <a:gdLst/>
              <a:ahLst/>
              <a:cxnLst/>
              <a:rect l="l" t="t" r="r" b="b"/>
              <a:pathLst>
                <a:path w="2263" h="1787" extrusionOk="0">
                  <a:moveTo>
                    <a:pt x="0" y="0"/>
                  </a:moveTo>
                  <a:lnTo>
                    <a:pt x="0" y="1786"/>
                  </a:lnTo>
                  <a:lnTo>
                    <a:pt x="1358" y="1786"/>
                  </a:lnTo>
                  <a:cubicBezTo>
                    <a:pt x="1596" y="1786"/>
                    <a:pt x="1834" y="1667"/>
                    <a:pt x="1977" y="1524"/>
                  </a:cubicBezTo>
                  <a:cubicBezTo>
                    <a:pt x="2167" y="1358"/>
                    <a:pt x="2263" y="1072"/>
                    <a:pt x="2215" y="786"/>
                  </a:cubicBezTo>
                  <a:cubicBezTo>
                    <a:pt x="2167" y="334"/>
                    <a:pt x="1739" y="0"/>
                    <a:pt x="1334"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07"/>
            <p:cNvSpPr/>
            <p:nvPr/>
          </p:nvSpPr>
          <p:spPr>
            <a:xfrm>
              <a:off x="4354886" y="2741446"/>
              <a:ext cx="66954" cy="26363"/>
            </a:xfrm>
            <a:custGeom>
              <a:avLst/>
              <a:gdLst/>
              <a:ahLst/>
              <a:cxnLst/>
              <a:rect l="l" t="t" r="r" b="b"/>
              <a:pathLst>
                <a:path w="2240" h="882" extrusionOk="0">
                  <a:moveTo>
                    <a:pt x="2239" y="0"/>
                  </a:moveTo>
                  <a:cubicBezTo>
                    <a:pt x="2239" y="8"/>
                    <a:pt x="2239" y="16"/>
                    <a:pt x="2239" y="24"/>
                  </a:cubicBezTo>
                  <a:lnTo>
                    <a:pt x="2239" y="24"/>
                  </a:lnTo>
                  <a:lnTo>
                    <a:pt x="2239" y="0"/>
                  </a:lnTo>
                  <a:close/>
                  <a:moveTo>
                    <a:pt x="1" y="24"/>
                  </a:moveTo>
                  <a:lnTo>
                    <a:pt x="1" y="881"/>
                  </a:lnTo>
                  <a:lnTo>
                    <a:pt x="1358" y="881"/>
                  </a:lnTo>
                  <a:cubicBezTo>
                    <a:pt x="1596" y="881"/>
                    <a:pt x="1810" y="762"/>
                    <a:pt x="1977" y="619"/>
                  </a:cubicBezTo>
                  <a:cubicBezTo>
                    <a:pt x="2138" y="458"/>
                    <a:pt x="2233" y="253"/>
                    <a:pt x="2239" y="2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07"/>
            <p:cNvSpPr/>
            <p:nvPr/>
          </p:nvSpPr>
          <p:spPr>
            <a:xfrm>
              <a:off x="4142403" y="2601919"/>
              <a:ext cx="192940" cy="53413"/>
            </a:xfrm>
            <a:custGeom>
              <a:avLst/>
              <a:gdLst/>
              <a:ahLst/>
              <a:cxnLst/>
              <a:rect l="l" t="t" r="r" b="b"/>
              <a:pathLst>
                <a:path w="6455" h="1787" extrusionOk="0">
                  <a:moveTo>
                    <a:pt x="0" y="1"/>
                  </a:moveTo>
                  <a:lnTo>
                    <a:pt x="0" y="1787"/>
                  </a:lnTo>
                  <a:lnTo>
                    <a:pt x="6454" y="1787"/>
                  </a:lnTo>
                  <a:lnTo>
                    <a:pt x="645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07"/>
            <p:cNvSpPr/>
            <p:nvPr/>
          </p:nvSpPr>
          <p:spPr>
            <a:xfrm>
              <a:off x="4142403" y="2628252"/>
              <a:ext cx="192940" cy="25676"/>
            </a:xfrm>
            <a:custGeom>
              <a:avLst/>
              <a:gdLst/>
              <a:ahLst/>
              <a:cxnLst/>
              <a:rect l="l" t="t" r="r" b="b"/>
              <a:pathLst>
                <a:path w="6455" h="859" extrusionOk="0">
                  <a:moveTo>
                    <a:pt x="0" y="1"/>
                  </a:moveTo>
                  <a:lnTo>
                    <a:pt x="0" y="858"/>
                  </a:lnTo>
                  <a:lnTo>
                    <a:pt x="6454" y="858"/>
                  </a:lnTo>
                  <a:lnTo>
                    <a:pt x="645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07"/>
            <p:cNvSpPr/>
            <p:nvPr/>
          </p:nvSpPr>
          <p:spPr>
            <a:xfrm>
              <a:off x="4323209" y="2579143"/>
              <a:ext cx="97531" cy="98248"/>
            </a:xfrm>
            <a:custGeom>
              <a:avLst/>
              <a:gdLst/>
              <a:ahLst/>
              <a:cxnLst/>
              <a:rect l="l" t="t" r="r" b="b"/>
              <a:pathLst>
                <a:path w="3263" h="3287" extrusionOk="0">
                  <a:moveTo>
                    <a:pt x="1620" y="1"/>
                  </a:moveTo>
                  <a:cubicBezTo>
                    <a:pt x="739" y="1"/>
                    <a:pt x="0" y="739"/>
                    <a:pt x="0" y="1644"/>
                  </a:cubicBezTo>
                  <a:cubicBezTo>
                    <a:pt x="0" y="2549"/>
                    <a:pt x="739" y="3287"/>
                    <a:pt x="1620" y="3287"/>
                  </a:cubicBezTo>
                  <a:cubicBezTo>
                    <a:pt x="2525" y="3287"/>
                    <a:pt x="3263" y="2549"/>
                    <a:pt x="3263" y="1644"/>
                  </a:cubicBezTo>
                  <a:cubicBezTo>
                    <a:pt x="3263" y="739"/>
                    <a:pt x="2525" y="1"/>
                    <a:pt x="1620"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07"/>
            <p:cNvSpPr/>
            <p:nvPr/>
          </p:nvSpPr>
          <p:spPr>
            <a:xfrm>
              <a:off x="4323209" y="2628252"/>
              <a:ext cx="97531" cy="49139"/>
            </a:xfrm>
            <a:custGeom>
              <a:avLst/>
              <a:gdLst/>
              <a:ahLst/>
              <a:cxnLst/>
              <a:rect l="l" t="t" r="r" b="b"/>
              <a:pathLst>
                <a:path w="3263" h="1644" extrusionOk="0">
                  <a:moveTo>
                    <a:pt x="0" y="1"/>
                  </a:moveTo>
                  <a:cubicBezTo>
                    <a:pt x="0" y="906"/>
                    <a:pt x="739" y="1644"/>
                    <a:pt x="1644" y="1644"/>
                  </a:cubicBezTo>
                  <a:cubicBezTo>
                    <a:pt x="2525" y="1644"/>
                    <a:pt x="3263" y="930"/>
                    <a:pt x="326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07"/>
            <p:cNvSpPr/>
            <p:nvPr/>
          </p:nvSpPr>
          <p:spPr>
            <a:xfrm>
              <a:off x="4075479" y="2601919"/>
              <a:ext cx="67671" cy="53413"/>
            </a:xfrm>
            <a:custGeom>
              <a:avLst/>
              <a:gdLst/>
              <a:ahLst/>
              <a:cxnLst/>
              <a:rect l="l" t="t" r="r" b="b"/>
              <a:pathLst>
                <a:path w="2264" h="1787" extrusionOk="0">
                  <a:moveTo>
                    <a:pt x="930" y="1"/>
                  </a:moveTo>
                  <a:cubicBezTo>
                    <a:pt x="525" y="1"/>
                    <a:pt x="96" y="310"/>
                    <a:pt x="49" y="763"/>
                  </a:cubicBezTo>
                  <a:cubicBezTo>
                    <a:pt x="1" y="1072"/>
                    <a:pt x="96" y="1334"/>
                    <a:pt x="287" y="1501"/>
                  </a:cubicBezTo>
                  <a:cubicBezTo>
                    <a:pt x="430" y="1668"/>
                    <a:pt x="668" y="1787"/>
                    <a:pt x="906" y="1787"/>
                  </a:cubicBezTo>
                  <a:lnTo>
                    <a:pt x="2263" y="1787"/>
                  </a:lnTo>
                  <a:lnTo>
                    <a:pt x="2263"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07"/>
            <p:cNvSpPr/>
            <p:nvPr/>
          </p:nvSpPr>
          <p:spPr>
            <a:xfrm>
              <a:off x="4075845" y="2628252"/>
              <a:ext cx="66924" cy="27080"/>
            </a:xfrm>
            <a:custGeom>
              <a:avLst/>
              <a:gdLst/>
              <a:ahLst/>
              <a:cxnLst/>
              <a:rect l="l" t="t" r="r" b="b"/>
              <a:pathLst>
                <a:path w="2239" h="906" extrusionOk="0">
                  <a:moveTo>
                    <a:pt x="0" y="1"/>
                  </a:moveTo>
                  <a:lnTo>
                    <a:pt x="0" y="25"/>
                  </a:lnTo>
                  <a:lnTo>
                    <a:pt x="1" y="25"/>
                  </a:lnTo>
                  <a:cubicBezTo>
                    <a:pt x="0" y="17"/>
                    <a:pt x="0" y="9"/>
                    <a:pt x="0" y="1"/>
                  </a:cubicBezTo>
                  <a:close/>
                  <a:moveTo>
                    <a:pt x="1" y="25"/>
                  </a:moveTo>
                  <a:cubicBezTo>
                    <a:pt x="7" y="253"/>
                    <a:pt x="101" y="459"/>
                    <a:pt x="262" y="620"/>
                  </a:cubicBezTo>
                  <a:cubicBezTo>
                    <a:pt x="405" y="787"/>
                    <a:pt x="643" y="906"/>
                    <a:pt x="882" y="906"/>
                  </a:cubicBezTo>
                  <a:lnTo>
                    <a:pt x="2239" y="906"/>
                  </a:lnTo>
                  <a:lnTo>
                    <a:pt x="2239" y="25"/>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9" name="Google Shape;12619;p107"/>
          <p:cNvGrpSpPr/>
          <p:nvPr/>
        </p:nvGrpSpPr>
        <p:grpSpPr>
          <a:xfrm>
            <a:off x="3264278" y="2464543"/>
            <a:ext cx="344544" cy="298274"/>
            <a:chOff x="3378578" y="2464543"/>
            <a:chExt cx="344544" cy="298274"/>
          </a:xfrm>
        </p:grpSpPr>
        <p:sp>
          <p:nvSpPr>
            <p:cNvPr id="12620" name="Google Shape;12620;p107"/>
            <p:cNvSpPr/>
            <p:nvPr/>
          </p:nvSpPr>
          <p:spPr>
            <a:xfrm>
              <a:off x="3436954" y="2515088"/>
              <a:ext cx="227104" cy="195780"/>
            </a:xfrm>
            <a:custGeom>
              <a:avLst/>
              <a:gdLst/>
              <a:ahLst/>
              <a:cxnLst/>
              <a:rect l="l" t="t" r="r" b="b"/>
              <a:pathLst>
                <a:path w="7598" h="6550" extrusionOk="0">
                  <a:moveTo>
                    <a:pt x="1906" y="0"/>
                  </a:moveTo>
                  <a:lnTo>
                    <a:pt x="0" y="3287"/>
                  </a:lnTo>
                  <a:lnTo>
                    <a:pt x="1906" y="6549"/>
                  </a:lnTo>
                  <a:lnTo>
                    <a:pt x="5692" y="6549"/>
                  </a:lnTo>
                  <a:lnTo>
                    <a:pt x="7597" y="3287"/>
                  </a:lnTo>
                  <a:lnTo>
                    <a:pt x="569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07"/>
            <p:cNvSpPr/>
            <p:nvPr/>
          </p:nvSpPr>
          <p:spPr>
            <a:xfrm>
              <a:off x="3550118" y="2515088"/>
              <a:ext cx="113941" cy="195780"/>
            </a:xfrm>
            <a:custGeom>
              <a:avLst/>
              <a:gdLst/>
              <a:ahLst/>
              <a:cxnLst/>
              <a:rect l="l" t="t" r="r" b="b"/>
              <a:pathLst>
                <a:path w="3812" h="6550" extrusionOk="0">
                  <a:moveTo>
                    <a:pt x="1" y="0"/>
                  </a:moveTo>
                  <a:lnTo>
                    <a:pt x="1" y="6549"/>
                  </a:lnTo>
                  <a:lnTo>
                    <a:pt x="1906" y="6549"/>
                  </a:lnTo>
                  <a:lnTo>
                    <a:pt x="3811" y="3287"/>
                  </a:lnTo>
                  <a:lnTo>
                    <a:pt x="190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07"/>
            <p:cNvSpPr/>
            <p:nvPr/>
          </p:nvSpPr>
          <p:spPr>
            <a:xfrm>
              <a:off x="3464722" y="2706565"/>
              <a:ext cx="173003" cy="56253"/>
            </a:xfrm>
            <a:custGeom>
              <a:avLst/>
              <a:gdLst/>
              <a:ahLst/>
              <a:cxnLst/>
              <a:rect l="l" t="t" r="r" b="b"/>
              <a:pathLst>
                <a:path w="5788" h="1882" extrusionOk="0">
                  <a:moveTo>
                    <a:pt x="1096" y="0"/>
                  </a:moveTo>
                  <a:lnTo>
                    <a:pt x="334" y="715"/>
                  </a:lnTo>
                  <a:lnTo>
                    <a:pt x="0" y="1882"/>
                  </a:lnTo>
                  <a:lnTo>
                    <a:pt x="5787" y="1882"/>
                  </a:lnTo>
                  <a:lnTo>
                    <a:pt x="5501" y="715"/>
                  </a:lnTo>
                  <a:lnTo>
                    <a:pt x="473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07"/>
            <p:cNvSpPr/>
            <p:nvPr/>
          </p:nvSpPr>
          <p:spPr>
            <a:xfrm>
              <a:off x="3463287" y="2464543"/>
              <a:ext cx="174438" cy="56253"/>
            </a:xfrm>
            <a:custGeom>
              <a:avLst/>
              <a:gdLst/>
              <a:ahLst/>
              <a:cxnLst/>
              <a:rect l="l" t="t" r="r" b="b"/>
              <a:pathLst>
                <a:path w="5836" h="1882" extrusionOk="0">
                  <a:moveTo>
                    <a:pt x="1" y="1"/>
                  </a:moveTo>
                  <a:lnTo>
                    <a:pt x="310" y="1167"/>
                  </a:lnTo>
                  <a:lnTo>
                    <a:pt x="1096" y="1882"/>
                  </a:lnTo>
                  <a:lnTo>
                    <a:pt x="4716" y="1882"/>
                  </a:lnTo>
                  <a:lnTo>
                    <a:pt x="5502" y="1167"/>
                  </a:lnTo>
                  <a:lnTo>
                    <a:pt x="5835"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07"/>
            <p:cNvSpPr/>
            <p:nvPr/>
          </p:nvSpPr>
          <p:spPr>
            <a:xfrm>
              <a:off x="3379296" y="2606193"/>
              <a:ext cx="118185" cy="155906"/>
            </a:xfrm>
            <a:custGeom>
              <a:avLst/>
              <a:gdLst/>
              <a:ahLst/>
              <a:cxnLst/>
              <a:rect l="l" t="t" r="r" b="b"/>
              <a:pathLst>
                <a:path w="3954" h="5216" extrusionOk="0">
                  <a:moveTo>
                    <a:pt x="1144" y="1"/>
                  </a:moveTo>
                  <a:lnTo>
                    <a:pt x="1" y="239"/>
                  </a:lnTo>
                  <a:lnTo>
                    <a:pt x="2882" y="5216"/>
                  </a:lnTo>
                  <a:lnTo>
                    <a:pt x="3954" y="3358"/>
                  </a:lnTo>
                  <a:lnTo>
                    <a:pt x="2144" y="239"/>
                  </a:lnTo>
                  <a:lnTo>
                    <a:pt x="114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07"/>
            <p:cNvSpPr/>
            <p:nvPr/>
          </p:nvSpPr>
          <p:spPr>
            <a:xfrm>
              <a:off x="3535173" y="2626847"/>
              <a:ext cx="74785" cy="19937"/>
            </a:xfrm>
            <a:custGeom>
              <a:avLst/>
              <a:gdLst/>
              <a:ahLst/>
              <a:cxnLst/>
              <a:rect l="l" t="t" r="r" b="b"/>
              <a:pathLst>
                <a:path w="2502" h="667" extrusionOk="0">
                  <a:moveTo>
                    <a:pt x="1" y="0"/>
                  </a:moveTo>
                  <a:lnTo>
                    <a:pt x="1" y="667"/>
                  </a:lnTo>
                  <a:lnTo>
                    <a:pt x="2501" y="667"/>
                  </a:lnTo>
                  <a:lnTo>
                    <a:pt x="25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07"/>
            <p:cNvSpPr/>
            <p:nvPr/>
          </p:nvSpPr>
          <p:spPr>
            <a:xfrm>
              <a:off x="3535173" y="2580577"/>
              <a:ext cx="74785" cy="19967"/>
            </a:xfrm>
            <a:custGeom>
              <a:avLst/>
              <a:gdLst/>
              <a:ahLst/>
              <a:cxnLst/>
              <a:rect l="l" t="t" r="r" b="b"/>
              <a:pathLst>
                <a:path w="2502" h="668" extrusionOk="0">
                  <a:moveTo>
                    <a:pt x="1" y="0"/>
                  </a:moveTo>
                  <a:lnTo>
                    <a:pt x="1" y="667"/>
                  </a:lnTo>
                  <a:lnTo>
                    <a:pt x="2501" y="667"/>
                  </a:lnTo>
                  <a:lnTo>
                    <a:pt x="250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07"/>
            <p:cNvSpPr/>
            <p:nvPr/>
          </p:nvSpPr>
          <p:spPr>
            <a:xfrm>
              <a:off x="3492490" y="2626847"/>
              <a:ext cx="21371" cy="19937"/>
            </a:xfrm>
            <a:custGeom>
              <a:avLst/>
              <a:gdLst/>
              <a:ahLst/>
              <a:cxnLst/>
              <a:rect l="l" t="t" r="r" b="b"/>
              <a:pathLst>
                <a:path w="715" h="667" extrusionOk="0">
                  <a:moveTo>
                    <a:pt x="0" y="0"/>
                  </a:moveTo>
                  <a:lnTo>
                    <a:pt x="0" y="667"/>
                  </a:lnTo>
                  <a:lnTo>
                    <a:pt x="714" y="667"/>
                  </a:lnTo>
                  <a:lnTo>
                    <a:pt x="7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07"/>
            <p:cNvSpPr/>
            <p:nvPr/>
          </p:nvSpPr>
          <p:spPr>
            <a:xfrm>
              <a:off x="3492490" y="2580577"/>
              <a:ext cx="21371" cy="19967"/>
            </a:xfrm>
            <a:custGeom>
              <a:avLst/>
              <a:gdLst/>
              <a:ahLst/>
              <a:cxnLst/>
              <a:rect l="l" t="t" r="r" b="b"/>
              <a:pathLst>
                <a:path w="715" h="668" extrusionOk="0">
                  <a:moveTo>
                    <a:pt x="0" y="0"/>
                  </a:moveTo>
                  <a:lnTo>
                    <a:pt x="0" y="667"/>
                  </a:lnTo>
                  <a:lnTo>
                    <a:pt x="714" y="667"/>
                  </a:lnTo>
                  <a:lnTo>
                    <a:pt x="71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07"/>
            <p:cNvSpPr/>
            <p:nvPr/>
          </p:nvSpPr>
          <p:spPr>
            <a:xfrm>
              <a:off x="3378578" y="2465261"/>
              <a:ext cx="118185" cy="148792"/>
            </a:xfrm>
            <a:custGeom>
              <a:avLst/>
              <a:gdLst/>
              <a:ahLst/>
              <a:cxnLst/>
              <a:rect l="l" t="t" r="r" b="b"/>
              <a:pathLst>
                <a:path w="3954" h="4978" extrusionOk="0">
                  <a:moveTo>
                    <a:pt x="2882" y="0"/>
                  </a:moveTo>
                  <a:lnTo>
                    <a:pt x="1" y="4978"/>
                  </a:lnTo>
                  <a:lnTo>
                    <a:pt x="2144" y="4978"/>
                  </a:lnTo>
                  <a:lnTo>
                    <a:pt x="3954" y="1858"/>
                  </a:lnTo>
                  <a:lnTo>
                    <a:pt x="288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07"/>
            <p:cNvSpPr/>
            <p:nvPr/>
          </p:nvSpPr>
          <p:spPr>
            <a:xfrm>
              <a:off x="3550836" y="2580577"/>
              <a:ext cx="59122" cy="19967"/>
            </a:xfrm>
            <a:custGeom>
              <a:avLst/>
              <a:gdLst/>
              <a:ahLst/>
              <a:cxnLst/>
              <a:rect l="l" t="t" r="r" b="b"/>
              <a:pathLst>
                <a:path w="1978" h="668" extrusionOk="0">
                  <a:moveTo>
                    <a:pt x="1" y="0"/>
                  </a:moveTo>
                  <a:lnTo>
                    <a:pt x="1" y="667"/>
                  </a:lnTo>
                  <a:lnTo>
                    <a:pt x="1977" y="667"/>
                  </a:lnTo>
                  <a:lnTo>
                    <a:pt x="197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07"/>
            <p:cNvSpPr/>
            <p:nvPr/>
          </p:nvSpPr>
          <p:spPr>
            <a:xfrm>
              <a:off x="3550836" y="2626847"/>
              <a:ext cx="59122" cy="19937"/>
            </a:xfrm>
            <a:custGeom>
              <a:avLst/>
              <a:gdLst/>
              <a:ahLst/>
              <a:cxnLst/>
              <a:rect l="l" t="t" r="r" b="b"/>
              <a:pathLst>
                <a:path w="1978" h="667" extrusionOk="0">
                  <a:moveTo>
                    <a:pt x="1" y="0"/>
                  </a:moveTo>
                  <a:lnTo>
                    <a:pt x="1" y="667"/>
                  </a:lnTo>
                  <a:lnTo>
                    <a:pt x="1977" y="667"/>
                  </a:lnTo>
                  <a:lnTo>
                    <a:pt x="197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07"/>
            <p:cNvSpPr/>
            <p:nvPr/>
          </p:nvSpPr>
          <p:spPr>
            <a:xfrm>
              <a:off x="3550836" y="2706565"/>
              <a:ext cx="86173" cy="56253"/>
            </a:xfrm>
            <a:custGeom>
              <a:avLst/>
              <a:gdLst/>
              <a:ahLst/>
              <a:cxnLst/>
              <a:rect l="l" t="t" r="r" b="b"/>
              <a:pathLst>
                <a:path w="2883" h="1882" extrusionOk="0">
                  <a:moveTo>
                    <a:pt x="1" y="0"/>
                  </a:moveTo>
                  <a:lnTo>
                    <a:pt x="1" y="1882"/>
                  </a:lnTo>
                  <a:lnTo>
                    <a:pt x="2882" y="1882"/>
                  </a:lnTo>
                  <a:lnTo>
                    <a:pt x="2573" y="715"/>
                  </a:lnTo>
                  <a:lnTo>
                    <a:pt x="18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07"/>
            <p:cNvSpPr/>
            <p:nvPr/>
          </p:nvSpPr>
          <p:spPr>
            <a:xfrm>
              <a:off x="3550118" y="2464543"/>
              <a:ext cx="86173" cy="56253"/>
            </a:xfrm>
            <a:custGeom>
              <a:avLst/>
              <a:gdLst/>
              <a:ahLst/>
              <a:cxnLst/>
              <a:rect l="l" t="t" r="r" b="b"/>
              <a:pathLst>
                <a:path w="2883" h="1882" extrusionOk="0">
                  <a:moveTo>
                    <a:pt x="1" y="1"/>
                  </a:moveTo>
                  <a:lnTo>
                    <a:pt x="1" y="1882"/>
                  </a:lnTo>
                  <a:lnTo>
                    <a:pt x="1811" y="1882"/>
                  </a:lnTo>
                  <a:lnTo>
                    <a:pt x="2573" y="1167"/>
                  </a:lnTo>
                  <a:lnTo>
                    <a:pt x="2883"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07"/>
            <p:cNvSpPr/>
            <p:nvPr/>
          </p:nvSpPr>
          <p:spPr>
            <a:xfrm>
              <a:off x="3604220" y="2606193"/>
              <a:ext cx="118902" cy="155906"/>
            </a:xfrm>
            <a:custGeom>
              <a:avLst/>
              <a:gdLst/>
              <a:ahLst/>
              <a:cxnLst/>
              <a:rect l="l" t="t" r="r" b="b"/>
              <a:pathLst>
                <a:path w="3978" h="5216" extrusionOk="0">
                  <a:moveTo>
                    <a:pt x="2906" y="1"/>
                  </a:moveTo>
                  <a:lnTo>
                    <a:pt x="1835" y="239"/>
                  </a:lnTo>
                  <a:lnTo>
                    <a:pt x="1" y="3358"/>
                  </a:lnTo>
                  <a:lnTo>
                    <a:pt x="1073" y="5216"/>
                  </a:lnTo>
                  <a:lnTo>
                    <a:pt x="3978" y="239"/>
                  </a:lnTo>
                  <a:lnTo>
                    <a:pt x="2906"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07"/>
            <p:cNvSpPr/>
            <p:nvPr/>
          </p:nvSpPr>
          <p:spPr>
            <a:xfrm>
              <a:off x="3604220" y="2464543"/>
              <a:ext cx="118902" cy="148792"/>
            </a:xfrm>
            <a:custGeom>
              <a:avLst/>
              <a:gdLst/>
              <a:ahLst/>
              <a:cxnLst/>
              <a:rect l="l" t="t" r="r" b="b"/>
              <a:pathLst>
                <a:path w="3978" h="4978" extrusionOk="0">
                  <a:moveTo>
                    <a:pt x="1073" y="1"/>
                  </a:moveTo>
                  <a:lnTo>
                    <a:pt x="1" y="1858"/>
                  </a:lnTo>
                  <a:lnTo>
                    <a:pt x="1835" y="4978"/>
                  </a:lnTo>
                  <a:lnTo>
                    <a:pt x="3978" y="4978"/>
                  </a:lnTo>
                  <a:lnTo>
                    <a:pt x="1073"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6" name="Google Shape;12636;p107"/>
          <p:cNvGrpSpPr/>
          <p:nvPr/>
        </p:nvGrpSpPr>
        <p:grpSpPr>
          <a:xfrm>
            <a:off x="2556667" y="2520767"/>
            <a:ext cx="343109" cy="197305"/>
            <a:chOff x="2747167" y="2520767"/>
            <a:chExt cx="343109" cy="197305"/>
          </a:xfrm>
        </p:grpSpPr>
        <p:sp>
          <p:nvSpPr>
            <p:cNvPr id="12637" name="Google Shape;12637;p107"/>
            <p:cNvSpPr/>
            <p:nvPr/>
          </p:nvSpPr>
          <p:spPr>
            <a:xfrm>
              <a:off x="2908036" y="2619733"/>
              <a:ext cx="174408" cy="98338"/>
            </a:xfrm>
            <a:custGeom>
              <a:avLst/>
              <a:gdLst/>
              <a:ahLst/>
              <a:cxnLst/>
              <a:rect l="l" t="t" r="r" b="b"/>
              <a:pathLst>
                <a:path w="5835" h="3290" extrusionOk="0">
                  <a:moveTo>
                    <a:pt x="0" y="0"/>
                  </a:moveTo>
                  <a:lnTo>
                    <a:pt x="929" y="2024"/>
                  </a:lnTo>
                  <a:cubicBezTo>
                    <a:pt x="1239" y="2691"/>
                    <a:pt x="1882" y="3167"/>
                    <a:pt x="2596" y="3286"/>
                  </a:cubicBezTo>
                  <a:cubicBezTo>
                    <a:pt x="2602" y="3289"/>
                    <a:pt x="2608" y="3290"/>
                    <a:pt x="2614" y="3290"/>
                  </a:cubicBezTo>
                  <a:cubicBezTo>
                    <a:pt x="2723" y="3290"/>
                    <a:pt x="2793" y="2882"/>
                    <a:pt x="2906" y="2882"/>
                  </a:cubicBezTo>
                  <a:cubicBezTo>
                    <a:pt x="3019" y="2882"/>
                    <a:pt x="3132" y="3290"/>
                    <a:pt x="3225" y="3290"/>
                  </a:cubicBezTo>
                  <a:cubicBezTo>
                    <a:pt x="3230" y="3290"/>
                    <a:pt x="3234" y="3289"/>
                    <a:pt x="3239" y="3286"/>
                  </a:cubicBezTo>
                  <a:cubicBezTo>
                    <a:pt x="3978" y="3167"/>
                    <a:pt x="4620" y="2739"/>
                    <a:pt x="4906" y="2024"/>
                  </a:cubicBezTo>
                  <a:lnTo>
                    <a:pt x="583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07"/>
            <p:cNvSpPr/>
            <p:nvPr/>
          </p:nvSpPr>
          <p:spPr>
            <a:xfrm>
              <a:off x="2994867" y="2618299"/>
              <a:ext cx="87578" cy="98996"/>
            </a:xfrm>
            <a:custGeom>
              <a:avLst/>
              <a:gdLst/>
              <a:ahLst/>
              <a:cxnLst/>
              <a:rect l="l" t="t" r="r" b="b"/>
              <a:pathLst>
                <a:path w="2930" h="3312" extrusionOk="0">
                  <a:moveTo>
                    <a:pt x="1" y="0"/>
                  </a:moveTo>
                  <a:lnTo>
                    <a:pt x="1" y="48"/>
                  </a:lnTo>
                  <a:lnTo>
                    <a:pt x="1" y="2906"/>
                  </a:lnTo>
                  <a:cubicBezTo>
                    <a:pt x="140" y="2906"/>
                    <a:pt x="234" y="3312"/>
                    <a:pt x="327" y="3312"/>
                  </a:cubicBezTo>
                  <a:cubicBezTo>
                    <a:pt x="329" y="3312"/>
                    <a:pt x="332" y="3311"/>
                    <a:pt x="334" y="3311"/>
                  </a:cubicBezTo>
                  <a:cubicBezTo>
                    <a:pt x="1073" y="3192"/>
                    <a:pt x="1715" y="2739"/>
                    <a:pt x="2001" y="2025"/>
                  </a:cubicBezTo>
                  <a:lnTo>
                    <a:pt x="2930"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07"/>
            <p:cNvSpPr/>
            <p:nvPr/>
          </p:nvSpPr>
          <p:spPr>
            <a:xfrm>
              <a:off x="2757120" y="2521454"/>
              <a:ext cx="172286" cy="96873"/>
            </a:xfrm>
            <a:custGeom>
              <a:avLst/>
              <a:gdLst/>
              <a:ahLst/>
              <a:cxnLst/>
              <a:rect l="l" t="t" r="r" b="b"/>
              <a:pathLst>
                <a:path w="5764" h="3241" extrusionOk="0">
                  <a:moveTo>
                    <a:pt x="3206" y="1"/>
                  </a:moveTo>
                  <a:cubicBezTo>
                    <a:pt x="3091" y="1"/>
                    <a:pt x="2998" y="384"/>
                    <a:pt x="2882" y="430"/>
                  </a:cubicBezTo>
                  <a:cubicBezTo>
                    <a:pt x="2766" y="430"/>
                    <a:pt x="2650" y="1"/>
                    <a:pt x="2556" y="1"/>
                  </a:cubicBezTo>
                  <a:cubicBezTo>
                    <a:pt x="2554" y="1"/>
                    <a:pt x="2551" y="1"/>
                    <a:pt x="2549" y="2"/>
                  </a:cubicBezTo>
                  <a:cubicBezTo>
                    <a:pt x="1811" y="121"/>
                    <a:pt x="1192" y="573"/>
                    <a:pt x="882" y="1288"/>
                  </a:cubicBezTo>
                  <a:lnTo>
                    <a:pt x="1" y="3240"/>
                  </a:lnTo>
                  <a:lnTo>
                    <a:pt x="5764" y="3240"/>
                  </a:lnTo>
                  <a:lnTo>
                    <a:pt x="4883" y="1288"/>
                  </a:lnTo>
                  <a:cubicBezTo>
                    <a:pt x="4549" y="597"/>
                    <a:pt x="3954" y="121"/>
                    <a:pt x="3216" y="2"/>
                  </a:cubicBezTo>
                  <a:cubicBezTo>
                    <a:pt x="3212" y="1"/>
                    <a:pt x="3209" y="1"/>
                    <a:pt x="3206"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07"/>
            <p:cNvSpPr/>
            <p:nvPr/>
          </p:nvSpPr>
          <p:spPr>
            <a:xfrm>
              <a:off x="2843981" y="2521454"/>
              <a:ext cx="86143" cy="96873"/>
            </a:xfrm>
            <a:custGeom>
              <a:avLst/>
              <a:gdLst/>
              <a:ahLst/>
              <a:cxnLst/>
              <a:rect l="l" t="t" r="r" b="b"/>
              <a:pathLst>
                <a:path w="2882" h="3241" extrusionOk="0">
                  <a:moveTo>
                    <a:pt x="323" y="1"/>
                  </a:moveTo>
                  <a:cubicBezTo>
                    <a:pt x="209" y="1"/>
                    <a:pt x="116" y="384"/>
                    <a:pt x="0" y="430"/>
                  </a:cubicBezTo>
                  <a:lnTo>
                    <a:pt x="0" y="3240"/>
                  </a:lnTo>
                  <a:lnTo>
                    <a:pt x="2882" y="3240"/>
                  </a:lnTo>
                  <a:lnTo>
                    <a:pt x="2001" y="1288"/>
                  </a:lnTo>
                  <a:cubicBezTo>
                    <a:pt x="1667" y="597"/>
                    <a:pt x="1072" y="121"/>
                    <a:pt x="334" y="2"/>
                  </a:cubicBezTo>
                  <a:cubicBezTo>
                    <a:pt x="330" y="1"/>
                    <a:pt x="327" y="1"/>
                    <a:pt x="323"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07"/>
            <p:cNvSpPr/>
            <p:nvPr/>
          </p:nvSpPr>
          <p:spPr>
            <a:xfrm>
              <a:off x="2833281" y="2520767"/>
              <a:ext cx="19249" cy="97561"/>
            </a:xfrm>
            <a:custGeom>
              <a:avLst/>
              <a:gdLst/>
              <a:ahLst/>
              <a:cxnLst/>
              <a:rect l="l" t="t" r="r" b="b"/>
              <a:pathLst>
                <a:path w="644" h="3264" extrusionOk="0">
                  <a:moveTo>
                    <a:pt x="334" y="1"/>
                  </a:moveTo>
                  <a:cubicBezTo>
                    <a:pt x="215" y="1"/>
                    <a:pt x="96" y="1"/>
                    <a:pt x="1" y="25"/>
                  </a:cubicBezTo>
                  <a:lnTo>
                    <a:pt x="1" y="3263"/>
                  </a:lnTo>
                  <a:lnTo>
                    <a:pt x="644" y="3263"/>
                  </a:lnTo>
                  <a:lnTo>
                    <a:pt x="644" y="25"/>
                  </a:lnTo>
                  <a:cubicBezTo>
                    <a:pt x="525" y="1"/>
                    <a:pt x="453" y="1"/>
                    <a:pt x="334"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07"/>
            <p:cNvSpPr/>
            <p:nvPr/>
          </p:nvSpPr>
          <p:spPr>
            <a:xfrm>
              <a:off x="2985631" y="2619733"/>
              <a:ext cx="19249" cy="98248"/>
            </a:xfrm>
            <a:custGeom>
              <a:avLst/>
              <a:gdLst/>
              <a:ahLst/>
              <a:cxnLst/>
              <a:rect l="l" t="t" r="r" b="b"/>
              <a:pathLst>
                <a:path w="644" h="3287" extrusionOk="0">
                  <a:moveTo>
                    <a:pt x="0" y="0"/>
                  </a:moveTo>
                  <a:lnTo>
                    <a:pt x="0" y="3263"/>
                  </a:lnTo>
                  <a:cubicBezTo>
                    <a:pt x="96" y="3286"/>
                    <a:pt x="215" y="3286"/>
                    <a:pt x="334" y="3286"/>
                  </a:cubicBezTo>
                  <a:cubicBezTo>
                    <a:pt x="453" y="3286"/>
                    <a:pt x="524" y="3286"/>
                    <a:pt x="643" y="3263"/>
                  </a:cubicBezTo>
                  <a:lnTo>
                    <a:pt x="643"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07"/>
            <p:cNvSpPr/>
            <p:nvPr/>
          </p:nvSpPr>
          <p:spPr>
            <a:xfrm>
              <a:off x="2833281" y="2643197"/>
              <a:ext cx="20684" cy="20684"/>
            </a:xfrm>
            <a:custGeom>
              <a:avLst/>
              <a:gdLst/>
              <a:ahLst/>
              <a:cxnLst/>
              <a:rect l="l" t="t" r="r" b="b"/>
              <a:pathLst>
                <a:path w="692" h="692" extrusionOk="0">
                  <a:moveTo>
                    <a:pt x="1" y="1"/>
                  </a:moveTo>
                  <a:lnTo>
                    <a:pt x="1" y="692"/>
                  </a:lnTo>
                  <a:lnTo>
                    <a:pt x="692" y="692"/>
                  </a:lnTo>
                  <a:lnTo>
                    <a:pt x="692"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07"/>
            <p:cNvSpPr/>
            <p:nvPr/>
          </p:nvSpPr>
          <p:spPr>
            <a:xfrm>
              <a:off x="2833281" y="2678079"/>
              <a:ext cx="20684" cy="20684"/>
            </a:xfrm>
            <a:custGeom>
              <a:avLst/>
              <a:gdLst/>
              <a:ahLst/>
              <a:cxnLst/>
              <a:rect l="l" t="t" r="r" b="b"/>
              <a:pathLst>
                <a:path w="692" h="692" extrusionOk="0">
                  <a:moveTo>
                    <a:pt x="1" y="1"/>
                  </a:moveTo>
                  <a:lnTo>
                    <a:pt x="1" y="691"/>
                  </a:lnTo>
                  <a:lnTo>
                    <a:pt x="692" y="691"/>
                  </a:lnTo>
                  <a:lnTo>
                    <a:pt x="692"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07"/>
            <p:cNvSpPr/>
            <p:nvPr/>
          </p:nvSpPr>
          <p:spPr>
            <a:xfrm>
              <a:off x="2985631" y="2542138"/>
              <a:ext cx="20654" cy="20654"/>
            </a:xfrm>
            <a:custGeom>
              <a:avLst/>
              <a:gdLst/>
              <a:ahLst/>
              <a:cxnLst/>
              <a:rect l="l" t="t" r="r" b="b"/>
              <a:pathLst>
                <a:path w="691" h="691" extrusionOk="0">
                  <a:moveTo>
                    <a:pt x="0" y="0"/>
                  </a:moveTo>
                  <a:lnTo>
                    <a:pt x="0" y="691"/>
                  </a:lnTo>
                  <a:lnTo>
                    <a:pt x="691" y="691"/>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07"/>
            <p:cNvSpPr/>
            <p:nvPr/>
          </p:nvSpPr>
          <p:spPr>
            <a:xfrm>
              <a:off x="2985631" y="2575586"/>
              <a:ext cx="20654" cy="20684"/>
            </a:xfrm>
            <a:custGeom>
              <a:avLst/>
              <a:gdLst/>
              <a:ahLst/>
              <a:cxnLst/>
              <a:rect l="l" t="t" r="r" b="b"/>
              <a:pathLst>
                <a:path w="691" h="692" extrusionOk="0">
                  <a:moveTo>
                    <a:pt x="0" y="1"/>
                  </a:moveTo>
                  <a:lnTo>
                    <a:pt x="0" y="691"/>
                  </a:lnTo>
                  <a:lnTo>
                    <a:pt x="691" y="691"/>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07"/>
            <p:cNvSpPr/>
            <p:nvPr/>
          </p:nvSpPr>
          <p:spPr>
            <a:xfrm>
              <a:off x="2843981" y="2520767"/>
              <a:ext cx="9983" cy="97561"/>
            </a:xfrm>
            <a:custGeom>
              <a:avLst/>
              <a:gdLst/>
              <a:ahLst/>
              <a:cxnLst/>
              <a:rect l="l" t="t" r="r" b="b"/>
              <a:pathLst>
                <a:path w="334" h="3264" extrusionOk="0">
                  <a:moveTo>
                    <a:pt x="0" y="1"/>
                  </a:moveTo>
                  <a:lnTo>
                    <a:pt x="0" y="3263"/>
                  </a:lnTo>
                  <a:lnTo>
                    <a:pt x="334" y="3263"/>
                  </a:lnTo>
                  <a:lnTo>
                    <a:pt x="334" y="25"/>
                  </a:lnTo>
                  <a:cubicBezTo>
                    <a:pt x="215" y="1"/>
                    <a:pt x="119"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07"/>
            <p:cNvSpPr/>
            <p:nvPr/>
          </p:nvSpPr>
          <p:spPr>
            <a:xfrm>
              <a:off x="2843264" y="2643197"/>
              <a:ext cx="9266" cy="20684"/>
            </a:xfrm>
            <a:custGeom>
              <a:avLst/>
              <a:gdLst/>
              <a:ahLst/>
              <a:cxnLst/>
              <a:rect l="l" t="t" r="r" b="b"/>
              <a:pathLst>
                <a:path w="310" h="692" extrusionOk="0">
                  <a:moveTo>
                    <a:pt x="0" y="1"/>
                  </a:moveTo>
                  <a:lnTo>
                    <a:pt x="0" y="692"/>
                  </a:lnTo>
                  <a:lnTo>
                    <a:pt x="310" y="692"/>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07"/>
            <p:cNvSpPr/>
            <p:nvPr/>
          </p:nvSpPr>
          <p:spPr>
            <a:xfrm>
              <a:off x="2843264" y="2678079"/>
              <a:ext cx="9266" cy="20684"/>
            </a:xfrm>
            <a:custGeom>
              <a:avLst/>
              <a:gdLst/>
              <a:ahLst/>
              <a:cxnLst/>
              <a:rect l="l" t="t" r="r" b="b"/>
              <a:pathLst>
                <a:path w="310" h="692" extrusionOk="0">
                  <a:moveTo>
                    <a:pt x="0" y="1"/>
                  </a:moveTo>
                  <a:lnTo>
                    <a:pt x="0" y="691"/>
                  </a:lnTo>
                  <a:lnTo>
                    <a:pt x="310" y="691"/>
                  </a:lnTo>
                  <a:lnTo>
                    <a:pt x="31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07"/>
            <p:cNvSpPr/>
            <p:nvPr/>
          </p:nvSpPr>
          <p:spPr>
            <a:xfrm>
              <a:off x="2994867" y="2542138"/>
              <a:ext cx="10013" cy="20654"/>
            </a:xfrm>
            <a:custGeom>
              <a:avLst/>
              <a:gdLst/>
              <a:ahLst/>
              <a:cxnLst/>
              <a:rect l="l" t="t" r="r" b="b"/>
              <a:pathLst>
                <a:path w="335" h="691" extrusionOk="0">
                  <a:moveTo>
                    <a:pt x="1" y="0"/>
                  </a:moveTo>
                  <a:lnTo>
                    <a:pt x="1" y="691"/>
                  </a:lnTo>
                  <a:lnTo>
                    <a:pt x="334" y="691"/>
                  </a:lnTo>
                  <a:lnTo>
                    <a:pt x="3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07"/>
            <p:cNvSpPr/>
            <p:nvPr/>
          </p:nvSpPr>
          <p:spPr>
            <a:xfrm>
              <a:off x="2994867" y="2575586"/>
              <a:ext cx="10013" cy="20684"/>
            </a:xfrm>
            <a:custGeom>
              <a:avLst/>
              <a:gdLst/>
              <a:ahLst/>
              <a:cxnLst/>
              <a:rect l="l" t="t" r="r" b="b"/>
              <a:pathLst>
                <a:path w="335" h="692" extrusionOk="0">
                  <a:moveTo>
                    <a:pt x="1" y="1"/>
                  </a:moveTo>
                  <a:lnTo>
                    <a:pt x="1" y="691"/>
                  </a:lnTo>
                  <a:lnTo>
                    <a:pt x="334" y="691"/>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07"/>
            <p:cNvSpPr/>
            <p:nvPr/>
          </p:nvSpPr>
          <p:spPr>
            <a:xfrm>
              <a:off x="2994867" y="2619733"/>
              <a:ext cx="10013" cy="98248"/>
            </a:xfrm>
            <a:custGeom>
              <a:avLst/>
              <a:gdLst/>
              <a:ahLst/>
              <a:cxnLst/>
              <a:rect l="l" t="t" r="r" b="b"/>
              <a:pathLst>
                <a:path w="335" h="3287" extrusionOk="0">
                  <a:moveTo>
                    <a:pt x="1" y="0"/>
                  </a:moveTo>
                  <a:lnTo>
                    <a:pt x="1" y="3286"/>
                  </a:lnTo>
                  <a:cubicBezTo>
                    <a:pt x="120" y="3286"/>
                    <a:pt x="215" y="3286"/>
                    <a:pt x="334" y="3263"/>
                  </a:cubicBezTo>
                  <a:lnTo>
                    <a:pt x="3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07"/>
            <p:cNvSpPr/>
            <p:nvPr/>
          </p:nvSpPr>
          <p:spPr>
            <a:xfrm>
              <a:off x="2747167" y="2609750"/>
              <a:ext cx="343107" cy="20684"/>
            </a:xfrm>
            <a:custGeom>
              <a:avLst/>
              <a:gdLst/>
              <a:ahLst/>
              <a:cxnLst/>
              <a:rect l="l" t="t" r="r" b="b"/>
              <a:pathLst>
                <a:path w="11479" h="692" extrusionOk="0">
                  <a:moveTo>
                    <a:pt x="0" y="1"/>
                  </a:moveTo>
                  <a:lnTo>
                    <a:pt x="0" y="691"/>
                  </a:lnTo>
                  <a:lnTo>
                    <a:pt x="11479" y="691"/>
                  </a:lnTo>
                  <a:lnTo>
                    <a:pt x="11479" y="1"/>
                  </a:lnTo>
                  <a:close/>
                </a:path>
              </a:pathLst>
            </a:custGeom>
            <a:solidFill>
              <a:srgbClr val="9A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07"/>
            <p:cNvSpPr/>
            <p:nvPr/>
          </p:nvSpPr>
          <p:spPr>
            <a:xfrm>
              <a:off x="2918707" y="2609750"/>
              <a:ext cx="171569" cy="20684"/>
            </a:xfrm>
            <a:custGeom>
              <a:avLst/>
              <a:gdLst/>
              <a:ahLst/>
              <a:cxnLst/>
              <a:rect l="l" t="t" r="r" b="b"/>
              <a:pathLst>
                <a:path w="5740" h="692" extrusionOk="0">
                  <a:moveTo>
                    <a:pt x="1" y="1"/>
                  </a:moveTo>
                  <a:lnTo>
                    <a:pt x="1" y="691"/>
                  </a:lnTo>
                  <a:lnTo>
                    <a:pt x="5740" y="691"/>
                  </a:lnTo>
                  <a:lnTo>
                    <a:pt x="5740"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5" name="Google Shape;12655;p107"/>
          <p:cNvGrpSpPr/>
          <p:nvPr/>
        </p:nvGrpSpPr>
        <p:grpSpPr>
          <a:xfrm>
            <a:off x="1799229" y="2440332"/>
            <a:ext cx="343110" cy="344542"/>
            <a:chOff x="2065929" y="2440332"/>
            <a:chExt cx="343110" cy="344542"/>
          </a:xfrm>
        </p:grpSpPr>
        <p:sp>
          <p:nvSpPr>
            <p:cNvPr id="12656" name="Google Shape;12656;p107"/>
            <p:cNvSpPr/>
            <p:nvPr/>
          </p:nvSpPr>
          <p:spPr>
            <a:xfrm>
              <a:off x="2166987" y="2480923"/>
              <a:ext cx="141679" cy="303951"/>
            </a:xfrm>
            <a:custGeom>
              <a:avLst/>
              <a:gdLst/>
              <a:ahLst/>
              <a:cxnLst/>
              <a:rect l="l" t="t" r="r" b="b"/>
              <a:pathLst>
                <a:path w="4740" h="10169" extrusionOk="0">
                  <a:moveTo>
                    <a:pt x="453" y="0"/>
                  </a:moveTo>
                  <a:lnTo>
                    <a:pt x="1" y="5073"/>
                  </a:lnTo>
                  <a:lnTo>
                    <a:pt x="453" y="10169"/>
                  </a:lnTo>
                  <a:lnTo>
                    <a:pt x="4287" y="10169"/>
                  </a:lnTo>
                  <a:lnTo>
                    <a:pt x="4740" y="5073"/>
                  </a:lnTo>
                  <a:lnTo>
                    <a:pt x="42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07"/>
            <p:cNvSpPr/>
            <p:nvPr/>
          </p:nvSpPr>
          <p:spPr>
            <a:xfrm>
              <a:off x="2065929" y="2481641"/>
              <a:ext cx="114628" cy="303234"/>
            </a:xfrm>
            <a:custGeom>
              <a:avLst/>
              <a:gdLst/>
              <a:ahLst/>
              <a:cxnLst/>
              <a:rect l="l" t="t" r="r" b="b"/>
              <a:pathLst>
                <a:path w="3835" h="10145" extrusionOk="0">
                  <a:moveTo>
                    <a:pt x="0" y="0"/>
                  </a:moveTo>
                  <a:lnTo>
                    <a:pt x="0" y="10145"/>
                  </a:lnTo>
                  <a:lnTo>
                    <a:pt x="3834" y="10145"/>
                  </a:lnTo>
                  <a:lnTo>
                    <a:pt x="3834"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07"/>
            <p:cNvSpPr/>
            <p:nvPr/>
          </p:nvSpPr>
          <p:spPr>
            <a:xfrm>
              <a:off x="2123587" y="2481641"/>
              <a:ext cx="56970" cy="303234"/>
            </a:xfrm>
            <a:custGeom>
              <a:avLst/>
              <a:gdLst/>
              <a:ahLst/>
              <a:cxnLst/>
              <a:rect l="l" t="t" r="r" b="b"/>
              <a:pathLst>
                <a:path w="1906" h="10145" extrusionOk="0">
                  <a:moveTo>
                    <a:pt x="0" y="0"/>
                  </a:moveTo>
                  <a:lnTo>
                    <a:pt x="0" y="10145"/>
                  </a:lnTo>
                  <a:lnTo>
                    <a:pt x="1905" y="10145"/>
                  </a:lnTo>
                  <a:lnTo>
                    <a:pt x="190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07"/>
            <p:cNvSpPr/>
            <p:nvPr/>
          </p:nvSpPr>
          <p:spPr>
            <a:xfrm>
              <a:off x="2238186" y="2481641"/>
              <a:ext cx="70481" cy="303234"/>
            </a:xfrm>
            <a:custGeom>
              <a:avLst/>
              <a:gdLst/>
              <a:ahLst/>
              <a:cxnLst/>
              <a:rect l="l" t="t" r="r" b="b"/>
              <a:pathLst>
                <a:path w="2358" h="10145" extrusionOk="0">
                  <a:moveTo>
                    <a:pt x="0" y="0"/>
                  </a:moveTo>
                  <a:lnTo>
                    <a:pt x="0" y="10145"/>
                  </a:lnTo>
                  <a:lnTo>
                    <a:pt x="1905" y="10145"/>
                  </a:lnTo>
                  <a:lnTo>
                    <a:pt x="2358" y="5049"/>
                  </a:lnTo>
                  <a:lnTo>
                    <a:pt x="190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07"/>
            <p:cNvSpPr/>
            <p:nvPr/>
          </p:nvSpPr>
          <p:spPr>
            <a:xfrm>
              <a:off x="2294410" y="2481641"/>
              <a:ext cx="114628" cy="303234"/>
            </a:xfrm>
            <a:custGeom>
              <a:avLst/>
              <a:gdLst/>
              <a:ahLst/>
              <a:cxnLst/>
              <a:rect l="l" t="t" r="r" b="b"/>
              <a:pathLst>
                <a:path w="3835" h="10145" extrusionOk="0">
                  <a:moveTo>
                    <a:pt x="1" y="0"/>
                  </a:moveTo>
                  <a:lnTo>
                    <a:pt x="1" y="10145"/>
                  </a:lnTo>
                  <a:lnTo>
                    <a:pt x="3835" y="10145"/>
                  </a:lnTo>
                  <a:lnTo>
                    <a:pt x="383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07"/>
            <p:cNvSpPr/>
            <p:nvPr/>
          </p:nvSpPr>
          <p:spPr>
            <a:xfrm>
              <a:off x="2352068" y="2481641"/>
              <a:ext cx="56970" cy="303234"/>
            </a:xfrm>
            <a:custGeom>
              <a:avLst/>
              <a:gdLst/>
              <a:ahLst/>
              <a:cxnLst/>
              <a:rect l="l" t="t" r="r" b="b"/>
              <a:pathLst>
                <a:path w="1906" h="10145" extrusionOk="0">
                  <a:moveTo>
                    <a:pt x="1" y="0"/>
                  </a:moveTo>
                  <a:lnTo>
                    <a:pt x="1" y="10145"/>
                  </a:lnTo>
                  <a:lnTo>
                    <a:pt x="1906" y="10145"/>
                  </a:lnTo>
                  <a:lnTo>
                    <a:pt x="190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07"/>
            <p:cNvSpPr/>
            <p:nvPr/>
          </p:nvSpPr>
          <p:spPr>
            <a:xfrm>
              <a:off x="2087270" y="2441767"/>
              <a:ext cx="71198" cy="71198"/>
            </a:xfrm>
            <a:custGeom>
              <a:avLst/>
              <a:gdLst/>
              <a:ahLst/>
              <a:cxnLst/>
              <a:rect l="l" t="t" r="r" b="b"/>
              <a:pathLst>
                <a:path w="2382" h="2382" extrusionOk="0">
                  <a:moveTo>
                    <a:pt x="1191" y="0"/>
                  </a:moveTo>
                  <a:cubicBezTo>
                    <a:pt x="524" y="0"/>
                    <a:pt x="1" y="524"/>
                    <a:pt x="1" y="1191"/>
                  </a:cubicBezTo>
                  <a:cubicBezTo>
                    <a:pt x="1" y="1834"/>
                    <a:pt x="524" y="2382"/>
                    <a:pt x="1191" y="2382"/>
                  </a:cubicBezTo>
                  <a:cubicBezTo>
                    <a:pt x="1834" y="2382"/>
                    <a:pt x="2382" y="1834"/>
                    <a:pt x="2382" y="1191"/>
                  </a:cubicBezTo>
                  <a:cubicBezTo>
                    <a:pt x="2382" y="524"/>
                    <a:pt x="1834" y="0"/>
                    <a:pt x="119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07"/>
            <p:cNvSpPr/>
            <p:nvPr/>
          </p:nvSpPr>
          <p:spPr>
            <a:xfrm>
              <a:off x="2201869" y="2441677"/>
              <a:ext cx="71228" cy="71288"/>
            </a:xfrm>
            <a:custGeom>
              <a:avLst/>
              <a:gdLst/>
              <a:ahLst/>
              <a:cxnLst/>
              <a:rect l="l" t="t" r="r" b="b"/>
              <a:pathLst>
                <a:path w="2383" h="2385" extrusionOk="0">
                  <a:moveTo>
                    <a:pt x="1269" y="1"/>
                  </a:moveTo>
                  <a:cubicBezTo>
                    <a:pt x="1243" y="1"/>
                    <a:pt x="1217" y="2"/>
                    <a:pt x="1191" y="3"/>
                  </a:cubicBezTo>
                  <a:cubicBezTo>
                    <a:pt x="548" y="3"/>
                    <a:pt x="1" y="527"/>
                    <a:pt x="1" y="1194"/>
                  </a:cubicBezTo>
                  <a:cubicBezTo>
                    <a:pt x="1" y="1837"/>
                    <a:pt x="548" y="2385"/>
                    <a:pt x="1191" y="2385"/>
                  </a:cubicBezTo>
                  <a:cubicBezTo>
                    <a:pt x="1858" y="2385"/>
                    <a:pt x="2382" y="1837"/>
                    <a:pt x="2382" y="1194"/>
                  </a:cubicBezTo>
                  <a:cubicBezTo>
                    <a:pt x="2382" y="553"/>
                    <a:pt x="1898" y="1"/>
                    <a:pt x="1269"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07"/>
            <p:cNvSpPr/>
            <p:nvPr/>
          </p:nvSpPr>
          <p:spPr>
            <a:xfrm>
              <a:off x="2216097" y="2544978"/>
              <a:ext cx="43460" cy="19967"/>
            </a:xfrm>
            <a:custGeom>
              <a:avLst/>
              <a:gdLst/>
              <a:ahLst/>
              <a:cxnLst/>
              <a:rect l="l" t="t" r="r" b="b"/>
              <a:pathLst>
                <a:path w="1454" h="668" extrusionOk="0">
                  <a:moveTo>
                    <a:pt x="1" y="1"/>
                  </a:moveTo>
                  <a:lnTo>
                    <a:pt x="1" y="667"/>
                  </a:lnTo>
                  <a:lnTo>
                    <a:pt x="1454" y="667"/>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07"/>
            <p:cNvSpPr/>
            <p:nvPr/>
          </p:nvSpPr>
          <p:spPr>
            <a:xfrm>
              <a:off x="2216097" y="2588409"/>
              <a:ext cx="43460" cy="20654"/>
            </a:xfrm>
            <a:custGeom>
              <a:avLst/>
              <a:gdLst/>
              <a:ahLst/>
              <a:cxnLst/>
              <a:rect l="l" t="t" r="r" b="b"/>
              <a:pathLst>
                <a:path w="1454" h="691" extrusionOk="0">
                  <a:moveTo>
                    <a:pt x="1" y="0"/>
                  </a:moveTo>
                  <a:lnTo>
                    <a:pt x="1" y="691"/>
                  </a:lnTo>
                  <a:lnTo>
                    <a:pt x="1454" y="691"/>
                  </a:lnTo>
                  <a:lnTo>
                    <a:pt x="145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07"/>
            <p:cNvSpPr/>
            <p:nvPr/>
          </p:nvSpPr>
          <p:spPr>
            <a:xfrm>
              <a:off x="2216097" y="2631809"/>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07"/>
            <p:cNvSpPr/>
            <p:nvPr/>
          </p:nvSpPr>
          <p:spPr>
            <a:xfrm>
              <a:off x="2216097" y="2675240"/>
              <a:ext cx="43460" cy="20684"/>
            </a:xfrm>
            <a:custGeom>
              <a:avLst/>
              <a:gdLst/>
              <a:ahLst/>
              <a:cxnLst/>
              <a:rect l="l" t="t" r="r" b="b"/>
              <a:pathLst>
                <a:path w="1454" h="692" extrusionOk="0">
                  <a:moveTo>
                    <a:pt x="1" y="1"/>
                  </a:moveTo>
                  <a:lnTo>
                    <a:pt x="1" y="691"/>
                  </a:lnTo>
                  <a:lnTo>
                    <a:pt x="1454" y="691"/>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07"/>
            <p:cNvSpPr/>
            <p:nvPr/>
          </p:nvSpPr>
          <p:spPr>
            <a:xfrm>
              <a:off x="2101498" y="2544978"/>
              <a:ext cx="43460" cy="19967"/>
            </a:xfrm>
            <a:custGeom>
              <a:avLst/>
              <a:gdLst/>
              <a:ahLst/>
              <a:cxnLst/>
              <a:rect l="l" t="t" r="r" b="b"/>
              <a:pathLst>
                <a:path w="1454" h="668" extrusionOk="0">
                  <a:moveTo>
                    <a:pt x="1" y="1"/>
                  </a:moveTo>
                  <a:lnTo>
                    <a:pt x="1" y="667"/>
                  </a:lnTo>
                  <a:lnTo>
                    <a:pt x="1454" y="667"/>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07"/>
            <p:cNvSpPr/>
            <p:nvPr/>
          </p:nvSpPr>
          <p:spPr>
            <a:xfrm>
              <a:off x="2101498" y="2588409"/>
              <a:ext cx="43460" cy="20654"/>
            </a:xfrm>
            <a:custGeom>
              <a:avLst/>
              <a:gdLst/>
              <a:ahLst/>
              <a:cxnLst/>
              <a:rect l="l" t="t" r="r" b="b"/>
              <a:pathLst>
                <a:path w="1454" h="691" extrusionOk="0">
                  <a:moveTo>
                    <a:pt x="1" y="0"/>
                  </a:moveTo>
                  <a:lnTo>
                    <a:pt x="1" y="691"/>
                  </a:lnTo>
                  <a:lnTo>
                    <a:pt x="1454" y="691"/>
                  </a:lnTo>
                  <a:lnTo>
                    <a:pt x="145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07"/>
            <p:cNvSpPr/>
            <p:nvPr/>
          </p:nvSpPr>
          <p:spPr>
            <a:xfrm>
              <a:off x="2101498" y="2631809"/>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07"/>
            <p:cNvSpPr/>
            <p:nvPr/>
          </p:nvSpPr>
          <p:spPr>
            <a:xfrm>
              <a:off x="2101498" y="2675240"/>
              <a:ext cx="43460" cy="20684"/>
            </a:xfrm>
            <a:custGeom>
              <a:avLst/>
              <a:gdLst/>
              <a:ahLst/>
              <a:cxnLst/>
              <a:rect l="l" t="t" r="r" b="b"/>
              <a:pathLst>
                <a:path w="1454" h="692" extrusionOk="0">
                  <a:moveTo>
                    <a:pt x="1" y="1"/>
                  </a:moveTo>
                  <a:lnTo>
                    <a:pt x="1" y="691"/>
                  </a:lnTo>
                  <a:lnTo>
                    <a:pt x="1454" y="691"/>
                  </a:lnTo>
                  <a:lnTo>
                    <a:pt x="14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07"/>
            <p:cNvSpPr/>
            <p:nvPr/>
          </p:nvSpPr>
          <p:spPr>
            <a:xfrm>
              <a:off x="2330009" y="2544978"/>
              <a:ext cx="43430" cy="19967"/>
            </a:xfrm>
            <a:custGeom>
              <a:avLst/>
              <a:gdLst/>
              <a:ahLst/>
              <a:cxnLst/>
              <a:rect l="l" t="t" r="r" b="b"/>
              <a:pathLst>
                <a:path w="1453" h="668" extrusionOk="0">
                  <a:moveTo>
                    <a:pt x="0" y="1"/>
                  </a:moveTo>
                  <a:lnTo>
                    <a:pt x="0" y="667"/>
                  </a:lnTo>
                  <a:lnTo>
                    <a:pt x="1453" y="667"/>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07"/>
            <p:cNvSpPr/>
            <p:nvPr/>
          </p:nvSpPr>
          <p:spPr>
            <a:xfrm>
              <a:off x="2330009" y="2588409"/>
              <a:ext cx="43430" cy="20654"/>
            </a:xfrm>
            <a:custGeom>
              <a:avLst/>
              <a:gdLst/>
              <a:ahLst/>
              <a:cxnLst/>
              <a:rect l="l" t="t" r="r" b="b"/>
              <a:pathLst>
                <a:path w="1453" h="691" extrusionOk="0">
                  <a:moveTo>
                    <a:pt x="0" y="0"/>
                  </a:moveTo>
                  <a:lnTo>
                    <a:pt x="0" y="691"/>
                  </a:lnTo>
                  <a:lnTo>
                    <a:pt x="1453" y="691"/>
                  </a:lnTo>
                  <a:lnTo>
                    <a:pt x="14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07"/>
            <p:cNvSpPr/>
            <p:nvPr/>
          </p:nvSpPr>
          <p:spPr>
            <a:xfrm>
              <a:off x="2330009" y="2631809"/>
              <a:ext cx="43430" cy="20684"/>
            </a:xfrm>
            <a:custGeom>
              <a:avLst/>
              <a:gdLst/>
              <a:ahLst/>
              <a:cxnLst/>
              <a:rect l="l" t="t" r="r" b="b"/>
              <a:pathLst>
                <a:path w="1453" h="692" extrusionOk="0">
                  <a:moveTo>
                    <a:pt x="0" y="1"/>
                  </a:moveTo>
                  <a:lnTo>
                    <a:pt x="0" y="692"/>
                  </a:lnTo>
                  <a:lnTo>
                    <a:pt x="1453" y="692"/>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07"/>
            <p:cNvSpPr/>
            <p:nvPr/>
          </p:nvSpPr>
          <p:spPr>
            <a:xfrm>
              <a:off x="2330009" y="2675240"/>
              <a:ext cx="43430" cy="20684"/>
            </a:xfrm>
            <a:custGeom>
              <a:avLst/>
              <a:gdLst/>
              <a:ahLst/>
              <a:cxnLst/>
              <a:rect l="l" t="t" r="r" b="b"/>
              <a:pathLst>
                <a:path w="1453" h="692" extrusionOk="0">
                  <a:moveTo>
                    <a:pt x="0" y="1"/>
                  </a:moveTo>
                  <a:lnTo>
                    <a:pt x="0" y="691"/>
                  </a:lnTo>
                  <a:lnTo>
                    <a:pt x="1453" y="691"/>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07"/>
            <p:cNvSpPr/>
            <p:nvPr/>
          </p:nvSpPr>
          <p:spPr>
            <a:xfrm>
              <a:off x="2316469" y="2441767"/>
              <a:ext cx="71228" cy="71198"/>
            </a:xfrm>
            <a:custGeom>
              <a:avLst/>
              <a:gdLst/>
              <a:ahLst/>
              <a:cxnLst/>
              <a:rect l="l" t="t" r="r" b="b"/>
              <a:pathLst>
                <a:path w="2383" h="2382" extrusionOk="0">
                  <a:moveTo>
                    <a:pt x="1192" y="0"/>
                  </a:moveTo>
                  <a:cubicBezTo>
                    <a:pt x="549" y="0"/>
                    <a:pt x="1" y="524"/>
                    <a:pt x="1" y="1191"/>
                  </a:cubicBezTo>
                  <a:cubicBezTo>
                    <a:pt x="1" y="1834"/>
                    <a:pt x="549" y="2382"/>
                    <a:pt x="1192" y="2382"/>
                  </a:cubicBezTo>
                  <a:cubicBezTo>
                    <a:pt x="1858" y="2382"/>
                    <a:pt x="2382" y="1834"/>
                    <a:pt x="2382" y="1191"/>
                  </a:cubicBezTo>
                  <a:cubicBezTo>
                    <a:pt x="2382" y="524"/>
                    <a:pt x="1858" y="0"/>
                    <a:pt x="1192"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07"/>
            <p:cNvSpPr/>
            <p:nvPr/>
          </p:nvSpPr>
          <p:spPr>
            <a:xfrm>
              <a:off x="2237469" y="2544978"/>
              <a:ext cx="22089" cy="19967"/>
            </a:xfrm>
            <a:custGeom>
              <a:avLst/>
              <a:gdLst/>
              <a:ahLst/>
              <a:cxnLst/>
              <a:rect l="l" t="t" r="r" b="b"/>
              <a:pathLst>
                <a:path w="739" h="668" extrusionOk="0">
                  <a:moveTo>
                    <a:pt x="0" y="1"/>
                  </a:moveTo>
                  <a:lnTo>
                    <a:pt x="0"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07"/>
            <p:cNvSpPr/>
            <p:nvPr/>
          </p:nvSpPr>
          <p:spPr>
            <a:xfrm>
              <a:off x="2237469" y="2588409"/>
              <a:ext cx="22089" cy="20654"/>
            </a:xfrm>
            <a:custGeom>
              <a:avLst/>
              <a:gdLst/>
              <a:ahLst/>
              <a:cxnLst/>
              <a:rect l="l" t="t" r="r" b="b"/>
              <a:pathLst>
                <a:path w="739" h="691" extrusionOk="0">
                  <a:moveTo>
                    <a:pt x="0" y="0"/>
                  </a:moveTo>
                  <a:lnTo>
                    <a:pt x="0"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07"/>
            <p:cNvSpPr/>
            <p:nvPr/>
          </p:nvSpPr>
          <p:spPr>
            <a:xfrm>
              <a:off x="2237469" y="2631809"/>
              <a:ext cx="22089" cy="20684"/>
            </a:xfrm>
            <a:custGeom>
              <a:avLst/>
              <a:gdLst/>
              <a:ahLst/>
              <a:cxnLst/>
              <a:rect l="l" t="t" r="r" b="b"/>
              <a:pathLst>
                <a:path w="739" h="692" extrusionOk="0">
                  <a:moveTo>
                    <a:pt x="0" y="1"/>
                  </a:moveTo>
                  <a:lnTo>
                    <a:pt x="0"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07"/>
            <p:cNvSpPr/>
            <p:nvPr/>
          </p:nvSpPr>
          <p:spPr>
            <a:xfrm>
              <a:off x="2237469" y="2675240"/>
              <a:ext cx="22089" cy="20684"/>
            </a:xfrm>
            <a:custGeom>
              <a:avLst/>
              <a:gdLst/>
              <a:ahLst/>
              <a:cxnLst/>
              <a:rect l="l" t="t" r="r" b="b"/>
              <a:pathLst>
                <a:path w="739" h="692" extrusionOk="0">
                  <a:moveTo>
                    <a:pt x="0" y="1"/>
                  </a:moveTo>
                  <a:lnTo>
                    <a:pt x="0"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07"/>
            <p:cNvSpPr/>
            <p:nvPr/>
          </p:nvSpPr>
          <p:spPr>
            <a:xfrm>
              <a:off x="2237469" y="2440332"/>
              <a:ext cx="35629" cy="72633"/>
            </a:xfrm>
            <a:custGeom>
              <a:avLst/>
              <a:gdLst/>
              <a:ahLst/>
              <a:cxnLst/>
              <a:rect l="l" t="t" r="r" b="b"/>
              <a:pathLst>
                <a:path w="1192" h="2430" extrusionOk="0">
                  <a:moveTo>
                    <a:pt x="0" y="1"/>
                  </a:moveTo>
                  <a:lnTo>
                    <a:pt x="0" y="2430"/>
                  </a:lnTo>
                  <a:cubicBezTo>
                    <a:pt x="667" y="2430"/>
                    <a:pt x="1191" y="1882"/>
                    <a:pt x="1191" y="1239"/>
                  </a:cubicBezTo>
                  <a:cubicBezTo>
                    <a:pt x="1191" y="572"/>
                    <a:pt x="667" y="1"/>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07"/>
            <p:cNvSpPr/>
            <p:nvPr/>
          </p:nvSpPr>
          <p:spPr>
            <a:xfrm>
              <a:off x="2351350" y="2544978"/>
              <a:ext cx="22089" cy="19967"/>
            </a:xfrm>
            <a:custGeom>
              <a:avLst/>
              <a:gdLst/>
              <a:ahLst/>
              <a:cxnLst/>
              <a:rect l="l" t="t" r="r" b="b"/>
              <a:pathLst>
                <a:path w="739" h="668" extrusionOk="0">
                  <a:moveTo>
                    <a:pt x="1" y="1"/>
                  </a:moveTo>
                  <a:lnTo>
                    <a:pt x="1"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07"/>
            <p:cNvSpPr/>
            <p:nvPr/>
          </p:nvSpPr>
          <p:spPr>
            <a:xfrm>
              <a:off x="2351350" y="2588409"/>
              <a:ext cx="22089" cy="20654"/>
            </a:xfrm>
            <a:custGeom>
              <a:avLst/>
              <a:gdLst/>
              <a:ahLst/>
              <a:cxnLst/>
              <a:rect l="l" t="t" r="r" b="b"/>
              <a:pathLst>
                <a:path w="739" h="691" extrusionOk="0">
                  <a:moveTo>
                    <a:pt x="1" y="0"/>
                  </a:moveTo>
                  <a:lnTo>
                    <a:pt x="1"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07"/>
            <p:cNvSpPr/>
            <p:nvPr/>
          </p:nvSpPr>
          <p:spPr>
            <a:xfrm>
              <a:off x="2351350" y="2631809"/>
              <a:ext cx="22089" cy="20684"/>
            </a:xfrm>
            <a:custGeom>
              <a:avLst/>
              <a:gdLst/>
              <a:ahLst/>
              <a:cxnLst/>
              <a:rect l="l" t="t" r="r" b="b"/>
              <a:pathLst>
                <a:path w="739" h="692" extrusionOk="0">
                  <a:moveTo>
                    <a:pt x="1" y="1"/>
                  </a:moveTo>
                  <a:lnTo>
                    <a:pt x="1"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07"/>
            <p:cNvSpPr/>
            <p:nvPr/>
          </p:nvSpPr>
          <p:spPr>
            <a:xfrm>
              <a:off x="2351350" y="2675240"/>
              <a:ext cx="22089" cy="20684"/>
            </a:xfrm>
            <a:custGeom>
              <a:avLst/>
              <a:gdLst/>
              <a:ahLst/>
              <a:cxnLst/>
              <a:rect l="l" t="t" r="r" b="b"/>
              <a:pathLst>
                <a:path w="739" h="692" extrusionOk="0">
                  <a:moveTo>
                    <a:pt x="1" y="1"/>
                  </a:moveTo>
                  <a:lnTo>
                    <a:pt x="1"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07"/>
            <p:cNvSpPr/>
            <p:nvPr/>
          </p:nvSpPr>
          <p:spPr>
            <a:xfrm>
              <a:off x="2353503" y="2440332"/>
              <a:ext cx="35599" cy="72633"/>
            </a:xfrm>
            <a:custGeom>
              <a:avLst/>
              <a:gdLst/>
              <a:ahLst/>
              <a:cxnLst/>
              <a:rect l="l" t="t" r="r" b="b"/>
              <a:pathLst>
                <a:path w="1191" h="2430" extrusionOk="0">
                  <a:moveTo>
                    <a:pt x="0" y="1"/>
                  </a:moveTo>
                  <a:lnTo>
                    <a:pt x="0" y="2430"/>
                  </a:lnTo>
                  <a:cubicBezTo>
                    <a:pt x="643" y="2430"/>
                    <a:pt x="1191" y="1882"/>
                    <a:pt x="1191" y="1239"/>
                  </a:cubicBezTo>
                  <a:cubicBezTo>
                    <a:pt x="1191" y="572"/>
                    <a:pt x="619" y="48"/>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07"/>
            <p:cNvSpPr/>
            <p:nvPr/>
          </p:nvSpPr>
          <p:spPr>
            <a:xfrm>
              <a:off x="2122869" y="2544978"/>
              <a:ext cx="22089" cy="19967"/>
            </a:xfrm>
            <a:custGeom>
              <a:avLst/>
              <a:gdLst/>
              <a:ahLst/>
              <a:cxnLst/>
              <a:rect l="l" t="t" r="r" b="b"/>
              <a:pathLst>
                <a:path w="739" h="668" extrusionOk="0">
                  <a:moveTo>
                    <a:pt x="0" y="1"/>
                  </a:moveTo>
                  <a:lnTo>
                    <a:pt x="0" y="667"/>
                  </a:lnTo>
                  <a:lnTo>
                    <a:pt x="739" y="667"/>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07"/>
            <p:cNvSpPr/>
            <p:nvPr/>
          </p:nvSpPr>
          <p:spPr>
            <a:xfrm>
              <a:off x="2122869" y="2588409"/>
              <a:ext cx="22089" cy="20654"/>
            </a:xfrm>
            <a:custGeom>
              <a:avLst/>
              <a:gdLst/>
              <a:ahLst/>
              <a:cxnLst/>
              <a:rect l="l" t="t" r="r" b="b"/>
              <a:pathLst>
                <a:path w="739" h="691" extrusionOk="0">
                  <a:moveTo>
                    <a:pt x="0" y="0"/>
                  </a:moveTo>
                  <a:lnTo>
                    <a:pt x="0" y="691"/>
                  </a:lnTo>
                  <a:lnTo>
                    <a:pt x="739" y="691"/>
                  </a:lnTo>
                  <a:lnTo>
                    <a:pt x="739"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07"/>
            <p:cNvSpPr/>
            <p:nvPr/>
          </p:nvSpPr>
          <p:spPr>
            <a:xfrm>
              <a:off x="2122869" y="2631809"/>
              <a:ext cx="22089" cy="20684"/>
            </a:xfrm>
            <a:custGeom>
              <a:avLst/>
              <a:gdLst/>
              <a:ahLst/>
              <a:cxnLst/>
              <a:rect l="l" t="t" r="r" b="b"/>
              <a:pathLst>
                <a:path w="739" h="692" extrusionOk="0">
                  <a:moveTo>
                    <a:pt x="0" y="1"/>
                  </a:moveTo>
                  <a:lnTo>
                    <a:pt x="0" y="692"/>
                  </a:lnTo>
                  <a:lnTo>
                    <a:pt x="739" y="692"/>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07"/>
            <p:cNvSpPr/>
            <p:nvPr/>
          </p:nvSpPr>
          <p:spPr>
            <a:xfrm>
              <a:off x="2122869" y="2675240"/>
              <a:ext cx="22089" cy="20684"/>
            </a:xfrm>
            <a:custGeom>
              <a:avLst/>
              <a:gdLst/>
              <a:ahLst/>
              <a:cxnLst/>
              <a:rect l="l" t="t" r="r" b="b"/>
              <a:pathLst>
                <a:path w="739" h="692" extrusionOk="0">
                  <a:moveTo>
                    <a:pt x="0" y="1"/>
                  </a:moveTo>
                  <a:lnTo>
                    <a:pt x="0" y="691"/>
                  </a:lnTo>
                  <a:lnTo>
                    <a:pt x="739" y="691"/>
                  </a:lnTo>
                  <a:lnTo>
                    <a:pt x="739"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07"/>
            <p:cNvSpPr/>
            <p:nvPr/>
          </p:nvSpPr>
          <p:spPr>
            <a:xfrm>
              <a:off x="2122869" y="2440332"/>
              <a:ext cx="35599" cy="72633"/>
            </a:xfrm>
            <a:custGeom>
              <a:avLst/>
              <a:gdLst/>
              <a:ahLst/>
              <a:cxnLst/>
              <a:rect l="l" t="t" r="r" b="b"/>
              <a:pathLst>
                <a:path w="1191" h="2430" extrusionOk="0">
                  <a:moveTo>
                    <a:pt x="0" y="1"/>
                  </a:moveTo>
                  <a:lnTo>
                    <a:pt x="0" y="2430"/>
                  </a:lnTo>
                  <a:cubicBezTo>
                    <a:pt x="643" y="2430"/>
                    <a:pt x="1191" y="1882"/>
                    <a:pt x="1191" y="1239"/>
                  </a:cubicBezTo>
                  <a:cubicBezTo>
                    <a:pt x="1191" y="572"/>
                    <a:pt x="643" y="48"/>
                    <a:pt x="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107"/>
          <p:cNvGrpSpPr/>
          <p:nvPr/>
        </p:nvGrpSpPr>
        <p:grpSpPr>
          <a:xfrm>
            <a:off x="1049591" y="2490877"/>
            <a:ext cx="345262" cy="239928"/>
            <a:chOff x="1392491" y="2490877"/>
            <a:chExt cx="345262" cy="239928"/>
          </a:xfrm>
        </p:grpSpPr>
        <p:sp>
          <p:nvSpPr>
            <p:cNvPr id="12693" name="Google Shape;12693;p107"/>
            <p:cNvSpPr/>
            <p:nvPr/>
          </p:nvSpPr>
          <p:spPr>
            <a:xfrm>
              <a:off x="1517074" y="2492311"/>
              <a:ext cx="95409" cy="168012"/>
            </a:xfrm>
            <a:custGeom>
              <a:avLst/>
              <a:gdLst/>
              <a:ahLst/>
              <a:cxnLst/>
              <a:rect l="l" t="t" r="r" b="b"/>
              <a:pathLst>
                <a:path w="3192" h="5621" extrusionOk="0">
                  <a:moveTo>
                    <a:pt x="0" y="0"/>
                  </a:moveTo>
                  <a:lnTo>
                    <a:pt x="0" y="5620"/>
                  </a:lnTo>
                  <a:lnTo>
                    <a:pt x="3191" y="5620"/>
                  </a:lnTo>
                  <a:lnTo>
                    <a:pt x="319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07"/>
            <p:cNvSpPr/>
            <p:nvPr/>
          </p:nvSpPr>
          <p:spPr>
            <a:xfrm>
              <a:off x="1641627" y="2562763"/>
              <a:ext cx="95409" cy="168042"/>
            </a:xfrm>
            <a:custGeom>
              <a:avLst/>
              <a:gdLst/>
              <a:ahLst/>
              <a:cxnLst/>
              <a:rect l="l" t="t" r="r" b="b"/>
              <a:pathLst>
                <a:path w="3192" h="5622" extrusionOk="0">
                  <a:moveTo>
                    <a:pt x="1" y="1"/>
                  </a:moveTo>
                  <a:lnTo>
                    <a:pt x="1" y="5621"/>
                  </a:lnTo>
                  <a:lnTo>
                    <a:pt x="3192" y="5621"/>
                  </a:lnTo>
                  <a:lnTo>
                    <a:pt x="3192"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07"/>
            <p:cNvSpPr/>
            <p:nvPr/>
          </p:nvSpPr>
          <p:spPr>
            <a:xfrm>
              <a:off x="1690049" y="2562763"/>
              <a:ext cx="47704" cy="168042"/>
            </a:xfrm>
            <a:custGeom>
              <a:avLst/>
              <a:gdLst/>
              <a:ahLst/>
              <a:cxnLst/>
              <a:rect l="l" t="t" r="r" b="b"/>
              <a:pathLst>
                <a:path w="1596" h="5622" extrusionOk="0">
                  <a:moveTo>
                    <a:pt x="0" y="1"/>
                  </a:moveTo>
                  <a:lnTo>
                    <a:pt x="0" y="5621"/>
                  </a:lnTo>
                  <a:lnTo>
                    <a:pt x="1596" y="5621"/>
                  </a:lnTo>
                  <a:lnTo>
                    <a:pt x="1596"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07"/>
            <p:cNvSpPr/>
            <p:nvPr/>
          </p:nvSpPr>
          <p:spPr>
            <a:xfrm>
              <a:off x="1640909" y="2490877"/>
              <a:ext cx="96126" cy="98278"/>
            </a:xfrm>
            <a:custGeom>
              <a:avLst/>
              <a:gdLst/>
              <a:ahLst/>
              <a:cxnLst/>
              <a:rect l="l" t="t" r="r" b="b"/>
              <a:pathLst>
                <a:path w="3216" h="3288" extrusionOk="0">
                  <a:moveTo>
                    <a:pt x="1" y="1"/>
                  </a:moveTo>
                  <a:lnTo>
                    <a:pt x="1" y="2358"/>
                  </a:lnTo>
                  <a:lnTo>
                    <a:pt x="1597" y="3287"/>
                  </a:lnTo>
                  <a:lnTo>
                    <a:pt x="3216" y="2406"/>
                  </a:lnTo>
                  <a:lnTo>
                    <a:pt x="3216" y="48"/>
                  </a:lnTo>
                  <a:lnTo>
                    <a:pt x="321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07"/>
            <p:cNvSpPr/>
            <p:nvPr/>
          </p:nvSpPr>
          <p:spPr>
            <a:xfrm>
              <a:off x="1688614" y="2492311"/>
              <a:ext cx="48422" cy="96844"/>
            </a:xfrm>
            <a:custGeom>
              <a:avLst/>
              <a:gdLst/>
              <a:ahLst/>
              <a:cxnLst/>
              <a:rect l="l" t="t" r="r" b="b"/>
              <a:pathLst>
                <a:path w="1620" h="3240" extrusionOk="0">
                  <a:moveTo>
                    <a:pt x="1" y="0"/>
                  </a:moveTo>
                  <a:lnTo>
                    <a:pt x="1" y="3239"/>
                  </a:lnTo>
                  <a:lnTo>
                    <a:pt x="1620" y="2358"/>
                  </a:lnTo>
                  <a:lnTo>
                    <a:pt x="162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07"/>
            <p:cNvSpPr/>
            <p:nvPr/>
          </p:nvSpPr>
          <p:spPr>
            <a:xfrm>
              <a:off x="1393209" y="2562763"/>
              <a:ext cx="95409" cy="168042"/>
            </a:xfrm>
            <a:custGeom>
              <a:avLst/>
              <a:gdLst/>
              <a:ahLst/>
              <a:cxnLst/>
              <a:rect l="l" t="t" r="r" b="b"/>
              <a:pathLst>
                <a:path w="3192" h="5622" extrusionOk="0">
                  <a:moveTo>
                    <a:pt x="1" y="1"/>
                  </a:moveTo>
                  <a:lnTo>
                    <a:pt x="1" y="5621"/>
                  </a:lnTo>
                  <a:lnTo>
                    <a:pt x="3192" y="5621"/>
                  </a:lnTo>
                  <a:lnTo>
                    <a:pt x="319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07"/>
            <p:cNvSpPr/>
            <p:nvPr/>
          </p:nvSpPr>
          <p:spPr>
            <a:xfrm>
              <a:off x="1440914" y="2562763"/>
              <a:ext cx="47704" cy="168042"/>
            </a:xfrm>
            <a:custGeom>
              <a:avLst/>
              <a:gdLst/>
              <a:ahLst/>
              <a:cxnLst/>
              <a:rect l="l" t="t" r="r" b="b"/>
              <a:pathLst>
                <a:path w="1596" h="5622" extrusionOk="0">
                  <a:moveTo>
                    <a:pt x="0" y="1"/>
                  </a:moveTo>
                  <a:lnTo>
                    <a:pt x="0" y="5621"/>
                  </a:lnTo>
                  <a:lnTo>
                    <a:pt x="1596" y="5621"/>
                  </a:lnTo>
                  <a:lnTo>
                    <a:pt x="1596"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07"/>
            <p:cNvSpPr/>
            <p:nvPr/>
          </p:nvSpPr>
          <p:spPr>
            <a:xfrm>
              <a:off x="1392491" y="2490877"/>
              <a:ext cx="96126" cy="98278"/>
            </a:xfrm>
            <a:custGeom>
              <a:avLst/>
              <a:gdLst/>
              <a:ahLst/>
              <a:cxnLst/>
              <a:rect l="l" t="t" r="r" b="b"/>
              <a:pathLst>
                <a:path w="3216" h="3288" extrusionOk="0">
                  <a:moveTo>
                    <a:pt x="1" y="1"/>
                  </a:moveTo>
                  <a:lnTo>
                    <a:pt x="1" y="2358"/>
                  </a:lnTo>
                  <a:lnTo>
                    <a:pt x="1620" y="3287"/>
                  </a:lnTo>
                  <a:lnTo>
                    <a:pt x="3216" y="2406"/>
                  </a:lnTo>
                  <a:lnTo>
                    <a:pt x="3216" y="48"/>
                  </a:lnTo>
                  <a:lnTo>
                    <a:pt x="321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07"/>
            <p:cNvSpPr/>
            <p:nvPr/>
          </p:nvSpPr>
          <p:spPr>
            <a:xfrm>
              <a:off x="1440914" y="2492311"/>
              <a:ext cx="47704" cy="96844"/>
            </a:xfrm>
            <a:custGeom>
              <a:avLst/>
              <a:gdLst/>
              <a:ahLst/>
              <a:cxnLst/>
              <a:rect l="l" t="t" r="r" b="b"/>
              <a:pathLst>
                <a:path w="1596" h="3240" extrusionOk="0">
                  <a:moveTo>
                    <a:pt x="0" y="0"/>
                  </a:moveTo>
                  <a:lnTo>
                    <a:pt x="0" y="3239"/>
                  </a:lnTo>
                  <a:lnTo>
                    <a:pt x="1596" y="2358"/>
                  </a:lnTo>
                  <a:lnTo>
                    <a:pt x="159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07"/>
            <p:cNvSpPr/>
            <p:nvPr/>
          </p:nvSpPr>
          <p:spPr>
            <a:xfrm>
              <a:off x="1565466" y="2492311"/>
              <a:ext cx="47734" cy="168012"/>
            </a:xfrm>
            <a:custGeom>
              <a:avLst/>
              <a:gdLst/>
              <a:ahLst/>
              <a:cxnLst/>
              <a:rect l="l" t="t" r="r" b="b"/>
              <a:pathLst>
                <a:path w="1597" h="5621" extrusionOk="0">
                  <a:moveTo>
                    <a:pt x="1" y="0"/>
                  </a:moveTo>
                  <a:lnTo>
                    <a:pt x="1" y="5620"/>
                  </a:lnTo>
                  <a:lnTo>
                    <a:pt x="1596" y="5620"/>
                  </a:lnTo>
                  <a:lnTo>
                    <a:pt x="159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07"/>
            <p:cNvSpPr/>
            <p:nvPr/>
          </p:nvSpPr>
          <p:spPr>
            <a:xfrm>
              <a:off x="1517791" y="2632527"/>
              <a:ext cx="95409" cy="98278"/>
            </a:xfrm>
            <a:custGeom>
              <a:avLst/>
              <a:gdLst/>
              <a:ahLst/>
              <a:cxnLst/>
              <a:rect l="l" t="t" r="r" b="b"/>
              <a:pathLst>
                <a:path w="3192" h="3288" extrusionOk="0">
                  <a:moveTo>
                    <a:pt x="1619" y="1"/>
                  </a:moveTo>
                  <a:lnTo>
                    <a:pt x="0" y="929"/>
                  </a:lnTo>
                  <a:lnTo>
                    <a:pt x="0" y="3287"/>
                  </a:lnTo>
                  <a:lnTo>
                    <a:pt x="3191" y="3287"/>
                  </a:lnTo>
                  <a:lnTo>
                    <a:pt x="3191" y="929"/>
                  </a:lnTo>
                  <a:lnTo>
                    <a:pt x="161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07"/>
            <p:cNvSpPr/>
            <p:nvPr/>
          </p:nvSpPr>
          <p:spPr>
            <a:xfrm>
              <a:off x="1565466" y="2632527"/>
              <a:ext cx="47734" cy="98278"/>
            </a:xfrm>
            <a:custGeom>
              <a:avLst/>
              <a:gdLst/>
              <a:ahLst/>
              <a:cxnLst/>
              <a:rect l="l" t="t" r="r" b="b"/>
              <a:pathLst>
                <a:path w="1597" h="3288" extrusionOk="0">
                  <a:moveTo>
                    <a:pt x="1" y="1"/>
                  </a:moveTo>
                  <a:lnTo>
                    <a:pt x="1" y="3287"/>
                  </a:lnTo>
                  <a:lnTo>
                    <a:pt x="1596" y="3287"/>
                  </a:lnTo>
                  <a:lnTo>
                    <a:pt x="1596" y="929"/>
                  </a:lnTo>
                  <a:lnTo>
                    <a:pt x="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107"/>
          <p:cNvGrpSpPr/>
          <p:nvPr/>
        </p:nvGrpSpPr>
        <p:grpSpPr>
          <a:xfrm>
            <a:off x="1049591" y="2982751"/>
            <a:ext cx="344543" cy="345977"/>
            <a:chOff x="1392491" y="2982751"/>
            <a:chExt cx="344543" cy="345977"/>
          </a:xfrm>
        </p:grpSpPr>
        <p:sp>
          <p:nvSpPr>
            <p:cNvPr id="12706" name="Google Shape;12706;p107"/>
            <p:cNvSpPr/>
            <p:nvPr/>
          </p:nvSpPr>
          <p:spPr>
            <a:xfrm>
              <a:off x="1438044" y="3029021"/>
              <a:ext cx="253437" cy="252720"/>
            </a:xfrm>
            <a:custGeom>
              <a:avLst/>
              <a:gdLst/>
              <a:ahLst/>
              <a:cxnLst/>
              <a:rect l="l" t="t" r="r" b="b"/>
              <a:pathLst>
                <a:path w="8479" h="8455" extrusionOk="0">
                  <a:moveTo>
                    <a:pt x="4216" y="0"/>
                  </a:moveTo>
                  <a:cubicBezTo>
                    <a:pt x="1906" y="0"/>
                    <a:pt x="1" y="1858"/>
                    <a:pt x="1" y="4215"/>
                  </a:cubicBezTo>
                  <a:cubicBezTo>
                    <a:pt x="1" y="6549"/>
                    <a:pt x="1882" y="8454"/>
                    <a:pt x="4216" y="8454"/>
                  </a:cubicBezTo>
                  <a:cubicBezTo>
                    <a:pt x="5478" y="8454"/>
                    <a:pt x="6597" y="7907"/>
                    <a:pt x="7383" y="7049"/>
                  </a:cubicBezTo>
                  <a:cubicBezTo>
                    <a:pt x="8074" y="6311"/>
                    <a:pt x="8479" y="5311"/>
                    <a:pt x="8479" y="4215"/>
                  </a:cubicBezTo>
                  <a:cubicBezTo>
                    <a:pt x="8479" y="1905"/>
                    <a:pt x="6574" y="0"/>
                    <a:pt x="4216"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07"/>
            <p:cNvSpPr/>
            <p:nvPr/>
          </p:nvSpPr>
          <p:spPr>
            <a:xfrm>
              <a:off x="1564061" y="3029021"/>
              <a:ext cx="127421" cy="252720"/>
            </a:xfrm>
            <a:custGeom>
              <a:avLst/>
              <a:gdLst/>
              <a:ahLst/>
              <a:cxnLst/>
              <a:rect l="l" t="t" r="r" b="b"/>
              <a:pathLst>
                <a:path w="4263" h="8455" extrusionOk="0">
                  <a:moveTo>
                    <a:pt x="0" y="0"/>
                  </a:moveTo>
                  <a:lnTo>
                    <a:pt x="0" y="8454"/>
                  </a:lnTo>
                  <a:cubicBezTo>
                    <a:pt x="1262" y="8454"/>
                    <a:pt x="2381" y="7907"/>
                    <a:pt x="3167" y="7049"/>
                  </a:cubicBezTo>
                  <a:cubicBezTo>
                    <a:pt x="3858" y="6311"/>
                    <a:pt x="4263" y="5311"/>
                    <a:pt x="4263" y="4215"/>
                  </a:cubicBezTo>
                  <a:cubicBezTo>
                    <a:pt x="4263" y="1905"/>
                    <a:pt x="2358"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07"/>
            <p:cNvSpPr/>
            <p:nvPr/>
          </p:nvSpPr>
          <p:spPr>
            <a:xfrm>
              <a:off x="1392491" y="2983468"/>
              <a:ext cx="178712" cy="345259"/>
            </a:xfrm>
            <a:custGeom>
              <a:avLst/>
              <a:gdLst/>
              <a:ahLst/>
              <a:cxnLst/>
              <a:rect l="l" t="t" r="r" b="b"/>
              <a:pathLst>
                <a:path w="5979" h="11551" extrusionOk="0">
                  <a:moveTo>
                    <a:pt x="5740" y="0"/>
                  </a:moveTo>
                  <a:cubicBezTo>
                    <a:pt x="4240" y="0"/>
                    <a:pt x="2763" y="596"/>
                    <a:pt x="1692" y="1691"/>
                  </a:cubicBezTo>
                  <a:cubicBezTo>
                    <a:pt x="620" y="2763"/>
                    <a:pt x="1" y="4215"/>
                    <a:pt x="1" y="5763"/>
                  </a:cubicBezTo>
                  <a:cubicBezTo>
                    <a:pt x="1" y="7311"/>
                    <a:pt x="596" y="8740"/>
                    <a:pt x="1692" y="9836"/>
                  </a:cubicBezTo>
                  <a:cubicBezTo>
                    <a:pt x="2763" y="10907"/>
                    <a:pt x="4240" y="11503"/>
                    <a:pt x="5740" y="11550"/>
                  </a:cubicBezTo>
                  <a:lnTo>
                    <a:pt x="5978" y="10598"/>
                  </a:lnTo>
                  <a:lnTo>
                    <a:pt x="5740" y="9693"/>
                  </a:lnTo>
                  <a:cubicBezTo>
                    <a:pt x="3597" y="9645"/>
                    <a:pt x="1858" y="7907"/>
                    <a:pt x="1858" y="5739"/>
                  </a:cubicBezTo>
                  <a:cubicBezTo>
                    <a:pt x="1858" y="3572"/>
                    <a:pt x="3597" y="1834"/>
                    <a:pt x="5740" y="1834"/>
                  </a:cubicBezTo>
                  <a:lnTo>
                    <a:pt x="5978" y="905"/>
                  </a:lnTo>
                  <a:lnTo>
                    <a:pt x="5740"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07"/>
            <p:cNvSpPr/>
            <p:nvPr/>
          </p:nvSpPr>
          <p:spPr>
            <a:xfrm>
              <a:off x="1564061" y="3233321"/>
              <a:ext cx="127421" cy="93257"/>
            </a:xfrm>
            <a:custGeom>
              <a:avLst/>
              <a:gdLst/>
              <a:ahLst/>
              <a:cxnLst/>
              <a:rect l="l" t="t" r="r" b="b"/>
              <a:pathLst>
                <a:path w="4263" h="3120" extrusionOk="0">
                  <a:moveTo>
                    <a:pt x="2929" y="0"/>
                  </a:moveTo>
                  <a:cubicBezTo>
                    <a:pt x="2215" y="810"/>
                    <a:pt x="1167" y="1286"/>
                    <a:pt x="0" y="1286"/>
                  </a:cubicBezTo>
                  <a:lnTo>
                    <a:pt x="0" y="3120"/>
                  </a:lnTo>
                  <a:cubicBezTo>
                    <a:pt x="1548" y="3120"/>
                    <a:pt x="2977" y="2524"/>
                    <a:pt x="4096" y="1429"/>
                  </a:cubicBezTo>
                  <a:lnTo>
                    <a:pt x="4263" y="1262"/>
                  </a:lnTo>
                  <a:lnTo>
                    <a:pt x="3810" y="310"/>
                  </a:lnTo>
                  <a:lnTo>
                    <a:pt x="2929"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07"/>
            <p:cNvSpPr/>
            <p:nvPr/>
          </p:nvSpPr>
          <p:spPr>
            <a:xfrm>
              <a:off x="1564061" y="2982751"/>
              <a:ext cx="172973" cy="288319"/>
            </a:xfrm>
            <a:custGeom>
              <a:avLst/>
              <a:gdLst/>
              <a:ahLst/>
              <a:cxnLst/>
              <a:rect l="l" t="t" r="r" b="b"/>
              <a:pathLst>
                <a:path w="5787" h="9646" extrusionOk="0">
                  <a:moveTo>
                    <a:pt x="0" y="0"/>
                  </a:moveTo>
                  <a:lnTo>
                    <a:pt x="0" y="1834"/>
                  </a:lnTo>
                  <a:cubicBezTo>
                    <a:pt x="2167" y="1834"/>
                    <a:pt x="3906" y="3596"/>
                    <a:pt x="3906" y="5740"/>
                  </a:cubicBezTo>
                  <a:cubicBezTo>
                    <a:pt x="3906" y="6740"/>
                    <a:pt x="3525" y="7669"/>
                    <a:pt x="2882" y="8359"/>
                  </a:cubicBezTo>
                  <a:lnTo>
                    <a:pt x="4239" y="9645"/>
                  </a:lnTo>
                  <a:cubicBezTo>
                    <a:pt x="5215" y="8574"/>
                    <a:pt x="5739" y="7192"/>
                    <a:pt x="5739" y="5763"/>
                  </a:cubicBezTo>
                  <a:cubicBezTo>
                    <a:pt x="5787" y="4216"/>
                    <a:pt x="5192" y="2787"/>
                    <a:pt x="4072" y="1691"/>
                  </a:cubicBezTo>
                  <a:cubicBezTo>
                    <a:pt x="2977" y="596"/>
                    <a:pt x="1548"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107"/>
          <p:cNvGrpSpPr/>
          <p:nvPr/>
        </p:nvGrpSpPr>
        <p:grpSpPr>
          <a:xfrm>
            <a:off x="1797794" y="2993421"/>
            <a:ext cx="344543" cy="344056"/>
            <a:chOff x="2064494" y="2993421"/>
            <a:chExt cx="344543" cy="344056"/>
          </a:xfrm>
        </p:grpSpPr>
        <p:sp>
          <p:nvSpPr>
            <p:cNvPr id="12712" name="Google Shape;12712;p107"/>
            <p:cNvSpPr/>
            <p:nvPr/>
          </p:nvSpPr>
          <p:spPr>
            <a:xfrm>
              <a:off x="2119313" y="3014793"/>
              <a:ext cx="85426" cy="100371"/>
            </a:xfrm>
            <a:custGeom>
              <a:avLst/>
              <a:gdLst/>
              <a:ahLst/>
              <a:cxnLst/>
              <a:rect l="l" t="t" r="r" b="b"/>
              <a:pathLst>
                <a:path w="2858" h="3358" extrusionOk="0">
                  <a:moveTo>
                    <a:pt x="1215" y="0"/>
                  </a:moveTo>
                  <a:lnTo>
                    <a:pt x="0" y="3120"/>
                  </a:lnTo>
                  <a:lnTo>
                    <a:pt x="619" y="3358"/>
                  </a:lnTo>
                  <a:lnTo>
                    <a:pt x="1691" y="667"/>
                  </a:lnTo>
                  <a:lnTo>
                    <a:pt x="2858" y="667"/>
                  </a:lnTo>
                  <a:lnTo>
                    <a:pt x="285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07"/>
            <p:cNvSpPr/>
            <p:nvPr/>
          </p:nvSpPr>
          <p:spPr>
            <a:xfrm>
              <a:off x="2118595" y="3213384"/>
              <a:ext cx="84021" cy="101088"/>
            </a:xfrm>
            <a:custGeom>
              <a:avLst/>
              <a:gdLst/>
              <a:ahLst/>
              <a:cxnLst/>
              <a:rect l="l" t="t" r="r" b="b"/>
              <a:pathLst>
                <a:path w="2811" h="3382" extrusionOk="0">
                  <a:moveTo>
                    <a:pt x="620" y="0"/>
                  </a:moveTo>
                  <a:lnTo>
                    <a:pt x="0" y="238"/>
                  </a:lnTo>
                  <a:lnTo>
                    <a:pt x="1215" y="3382"/>
                  </a:lnTo>
                  <a:lnTo>
                    <a:pt x="2810" y="3382"/>
                  </a:lnTo>
                  <a:lnTo>
                    <a:pt x="2810" y="2691"/>
                  </a:lnTo>
                  <a:lnTo>
                    <a:pt x="1667" y="2691"/>
                  </a:lnTo>
                  <a:lnTo>
                    <a:pt x="62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07"/>
            <p:cNvSpPr/>
            <p:nvPr/>
          </p:nvSpPr>
          <p:spPr>
            <a:xfrm>
              <a:off x="2166270" y="3108021"/>
              <a:ext cx="70511" cy="32789"/>
            </a:xfrm>
            <a:custGeom>
              <a:avLst/>
              <a:gdLst/>
              <a:ahLst/>
              <a:cxnLst/>
              <a:rect l="l" t="t" r="r" b="b"/>
              <a:pathLst>
                <a:path w="2359" h="1097" extrusionOk="0">
                  <a:moveTo>
                    <a:pt x="1168" y="1"/>
                  </a:moveTo>
                  <a:lnTo>
                    <a:pt x="1" y="477"/>
                  </a:lnTo>
                  <a:lnTo>
                    <a:pt x="263" y="1096"/>
                  </a:lnTo>
                  <a:lnTo>
                    <a:pt x="1311" y="667"/>
                  </a:lnTo>
                  <a:lnTo>
                    <a:pt x="2359" y="667"/>
                  </a:lnTo>
                  <a:lnTo>
                    <a:pt x="235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07"/>
            <p:cNvSpPr/>
            <p:nvPr/>
          </p:nvSpPr>
          <p:spPr>
            <a:xfrm>
              <a:off x="2166270" y="3187738"/>
              <a:ext cx="69793" cy="32789"/>
            </a:xfrm>
            <a:custGeom>
              <a:avLst/>
              <a:gdLst/>
              <a:ahLst/>
              <a:cxnLst/>
              <a:rect l="l" t="t" r="r" b="b"/>
              <a:pathLst>
                <a:path w="2335" h="1097" extrusionOk="0">
                  <a:moveTo>
                    <a:pt x="263" y="1"/>
                  </a:moveTo>
                  <a:lnTo>
                    <a:pt x="1" y="620"/>
                  </a:lnTo>
                  <a:lnTo>
                    <a:pt x="1168" y="1096"/>
                  </a:lnTo>
                  <a:lnTo>
                    <a:pt x="2335" y="1096"/>
                  </a:lnTo>
                  <a:lnTo>
                    <a:pt x="2335" y="453"/>
                  </a:lnTo>
                  <a:lnTo>
                    <a:pt x="1287" y="453"/>
                  </a:lnTo>
                  <a:lnTo>
                    <a:pt x="26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07"/>
            <p:cNvSpPr/>
            <p:nvPr/>
          </p:nvSpPr>
          <p:spPr>
            <a:xfrm>
              <a:off x="2064494" y="3102341"/>
              <a:ext cx="124582" cy="124582"/>
            </a:xfrm>
            <a:custGeom>
              <a:avLst/>
              <a:gdLst/>
              <a:ahLst/>
              <a:cxnLst/>
              <a:rect l="l" t="t" r="r" b="b"/>
              <a:pathLst>
                <a:path w="4168" h="4168" extrusionOk="0">
                  <a:moveTo>
                    <a:pt x="2096" y="0"/>
                  </a:moveTo>
                  <a:cubicBezTo>
                    <a:pt x="953" y="0"/>
                    <a:pt x="0" y="929"/>
                    <a:pt x="0" y="2096"/>
                  </a:cubicBezTo>
                  <a:cubicBezTo>
                    <a:pt x="0" y="3239"/>
                    <a:pt x="953" y="4168"/>
                    <a:pt x="2096" y="4168"/>
                  </a:cubicBezTo>
                  <a:cubicBezTo>
                    <a:pt x="3239" y="4168"/>
                    <a:pt x="4168" y="3239"/>
                    <a:pt x="4168" y="2096"/>
                  </a:cubicBezTo>
                  <a:cubicBezTo>
                    <a:pt x="4168" y="929"/>
                    <a:pt x="3239" y="0"/>
                    <a:pt x="2096"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07"/>
            <p:cNvSpPr/>
            <p:nvPr/>
          </p:nvSpPr>
          <p:spPr>
            <a:xfrm>
              <a:off x="2193321" y="2993421"/>
              <a:ext cx="183674" cy="64084"/>
            </a:xfrm>
            <a:custGeom>
              <a:avLst/>
              <a:gdLst/>
              <a:ahLst/>
              <a:cxnLst/>
              <a:rect l="l" t="t" r="r" b="b"/>
              <a:pathLst>
                <a:path w="6145" h="2144" extrusionOk="0">
                  <a:moveTo>
                    <a:pt x="1096" y="1"/>
                  </a:moveTo>
                  <a:cubicBezTo>
                    <a:pt x="477" y="1"/>
                    <a:pt x="1" y="501"/>
                    <a:pt x="25" y="1120"/>
                  </a:cubicBezTo>
                  <a:cubicBezTo>
                    <a:pt x="49" y="1691"/>
                    <a:pt x="525" y="2144"/>
                    <a:pt x="1096" y="2144"/>
                  </a:cubicBezTo>
                  <a:lnTo>
                    <a:pt x="6145" y="2144"/>
                  </a:lnTo>
                  <a:lnTo>
                    <a:pt x="6145"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07"/>
            <p:cNvSpPr/>
            <p:nvPr/>
          </p:nvSpPr>
          <p:spPr>
            <a:xfrm>
              <a:off x="2225363" y="3086679"/>
              <a:ext cx="183674" cy="64084"/>
            </a:xfrm>
            <a:custGeom>
              <a:avLst/>
              <a:gdLst/>
              <a:ahLst/>
              <a:cxnLst/>
              <a:rect l="l" t="t" r="r" b="b"/>
              <a:pathLst>
                <a:path w="6145" h="2144" extrusionOk="0">
                  <a:moveTo>
                    <a:pt x="1096" y="0"/>
                  </a:moveTo>
                  <a:cubicBezTo>
                    <a:pt x="477" y="0"/>
                    <a:pt x="1" y="500"/>
                    <a:pt x="24" y="1120"/>
                  </a:cubicBezTo>
                  <a:cubicBezTo>
                    <a:pt x="48" y="1691"/>
                    <a:pt x="524" y="2144"/>
                    <a:pt x="1096" y="2144"/>
                  </a:cubicBezTo>
                  <a:lnTo>
                    <a:pt x="6145" y="2144"/>
                  </a:lnTo>
                  <a:lnTo>
                    <a:pt x="614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07"/>
            <p:cNvSpPr/>
            <p:nvPr/>
          </p:nvSpPr>
          <p:spPr>
            <a:xfrm>
              <a:off x="2225363" y="3179907"/>
              <a:ext cx="183674" cy="64114"/>
            </a:xfrm>
            <a:custGeom>
              <a:avLst/>
              <a:gdLst/>
              <a:ahLst/>
              <a:cxnLst/>
              <a:rect l="l" t="t" r="r" b="b"/>
              <a:pathLst>
                <a:path w="6145" h="2145" extrusionOk="0">
                  <a:moveTo>
                    <a:pt x="1096" y="1"/>
                  </a:moveTo>
                  <a:cubicBezTo>
                    <a:pt x="477" y="1"/>
                    <a:pt x="1" y="501"/>
                    <a:pt x="24" y="1144"/>
                  </a:cubicBezTo>
                  <a:cubicBezTo>
                    <a:pt x="48" y="1692"/>
                    <a:pt x="524" y="2144"/>
                    <a:pt x="1096" y="2144"/>
                  </a:cubicBezTo>
                  <a:lnTo>
                    <a:pt x="6145" y="2144"/>
                  </a:lnTo>
                  <a:lnTo>
                    <a:pt x="6145"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07"/>
            <p:cNvSpPr/>
            <p:nvPr/>
          </p:nvSpPr>
          <p:spPr>
            <a:xfrm>
              <a:off x="2193321" y="3273164"/>
              <a:ext cx="183674" cy="64084"/>
            </a:xfrm>
            <a:custGeom>
              <a:avLst/>
              <a:gdLst/>
              <a:ahLst/>
              <a:cxnLst/>
              <a:rect l="l" t="t" r="r" b="b"/>
              <a:pathLst>
                <a:path w="6145" h="2144" extrusionOk="0">
                  <a:moveTo>
                    <a:pt x="1096" y="1"/>
                  </a:moveTo>
                  <a:cubicBezTo>
                    <a:pt x="477" y="1"/>
                    <a:pt x="1" y="525"/>
                    <a:pt x="25" y="1144"/>
                  </a:cubicBezTo>
                  <a:cubicBezTo>
                    <a:pt x="49" y="1715"/>
                    <a:pt x="525" y="2144"/>
                    <a:pt x="1096" y="2144"/>
                  </a:cubicBezTo>
                  <a:lnTo>
                    <a:pt x="6145" y="2144"/>
                  </a:lnTo>
                  <a:lnTo>
                    <a:pt x="6145"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07"/>
            <p:cNvSpPr/>
            <p:nvPr/>
          </p:nvSpPr>
          <p:spPr>
            <a:xfrm>
              <a:off x="2191916" y="3024029"/>
              <a:ext cx="185079" cy="32072"/>
            </a:xfrm>
            <a:custGeom>
              <a:avLst/>
              <a:gdLst/>
              <a:ahLst/>
              <a:cxnLst/>
              <a:rect l="l" t="t" r="r" b="b"/>
              <a:pathLst>
                <a:path w="6192" h="1073" extrusionOk="0">
                  <a:moveTo>
                    <a:pt x="0" y="1"/>
                  </a:moveTo>
                  <a:cubicBezTo>
                    <a:pt x="0" y="596"/>
                    <a:pt x="477" y="1072"/>
                    <a:pt x="1072" y="1072"/>
                  </a:cubicBezTo>
                  <a:lnTo>
                    <a:pt x="6192" y="1072"/>
                  </a:lnTo>
                  <a:lnTo>
                    <a:pt x="6192"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07"/>
            <p:cNvSpPr/>
            <p:nvPr/>
          </p:nvSpPr>
          <p:spPr>
            <a:xfrm>
              <a:off x="2223928" y="3118920"/>
              <a:ext cx="185109" cy="32042"/>
            </a:xfrm>
            <a:custGeom>
              <a:avLst/>
              <a:gdLst/>
              <a:ahLst/>
              <a:cxnLst/>
              <a:rect l="l" t="t" r="r" b="b"/>
              <a:pathLst>
                <a:path w="6193" h="1072" extrusionOk="0">
                  <a:moveTo>
                    <a:pt x="1" y="0"/>
                  </a:moveTo>
                  <a:cubicBezTo>
                    <a:pt x="1" y="595"/>
                    <a:pt x="477" y="1072"/>
                    <a:pt x="1073" y="1072"/>
                  </a:cubicBezTo>
                  <a:lnTo>
                    <a:pt x="6193" y="1072"/>
                  </a:lnTo>
                  <a:lnTo>
                    <a:pt x="619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07"/>
            <p:cNvSpPr/>
            <p:nvPr/>
          </p:nvSpPr>
          <p:spPr>
            <a:xfrm>
              <a:off x="2223928" y="3211232"/>
              <a:ext cx="185109" cy="32072"/>
            </a:xfrm>
            <a:custGeom>
              <a:avLst/>
              <a:gdLst/>
              <a:ahLst/>
              <a:cxnLst/>
              <a:rect l="l" t="t" r="r" b="b"/>
              <a:pathLst>
                <a:path w="6193" h="1073" extrusionOk="0">
                  <a:moveTo>
                    <a:pt x="1" y="1"/>
                  </a:moveTo>
                  <a:cubicBezTo>
                    <a:pt x="1" y="596"/>
                    <a:pt x="477" y="1072"/>
                    <a:pt x="1073" y="1072"/>
                  </a:cubicBezTo>
                  <a:lnTo>
                    <a:pt x="6193" y="1072"/>
                  </a:lnTo>
                  <a:lnTo>
                    <a:pt x="619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07"/>
            <p:cNvSpPr/>
            <p:nvPr/>
          </p:nvSpPr>
          <p:spPr>
            <a:xfrm>
              <a:off x="2191916" y="3305405"/>
              <a:ext cx="185079" cy="32072"/>
            </a:xfrm>
            <a:custGeom>
              <a:avLst/>
              <a:gdLst/>
              <a:ahLst/>
              <a:cxnLst/>
              <a:rect l="l" t="t" r="r" b="b"/>
              <a:pathLst>
                <a:path w="6192" h="1073" extrusionOk="0">
                  <a:moveTo>
                    <a:pt x="0" y="0"/>
                  </a:moveTo>
                  <a:cubicBezTo>
                    <a:pt x="0" y="596"/>
                    <a:pt x="477" y="1072"/>
                    <a:pt x="1072" y="1072"/>
                  </a:cubicBezTo>
                  <a:lnTo>
                    <a:pt x="6192" y="1072"/>
                  </a:lnTo>
                  <a:lnTo>
                    <a:pt x="619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07"/>
            <p:cNvSpPr/>
            <p:nvPr/>
          </p:nvSpPr>
          <p:spPr>
            <a:xfrm>
              <a:off x="2064494" y="3164962"/>
              <a:ext cx="124582" cy="61962"/>
            </a:xfrm>
            <a:custGeom>
              <a:avLst/>
              <a:gdLst/>
              <a:ahLst/>
              <a:cxnLst/>
              <a:rect l="l" t="t" r="r" b="b"/>
              <a:pathLst>
                <a:path w="4168" h="2073" extrusionOk="0">
                  <a:moveTo>
                    <a:pt x="0" y="1"/>
                  </a:moveTo>
                  <a:cubicBezTo>
                    <a:pt x="0" y="1168"/>
                    <a:pt x="929" y="2073"/>
                    <a:pt x="2096" y="2073"/>
                  </a:cubicBezTo>
                  <a:cubicBezTo>
                    <a:pt x="3263" y="2073"/>
                    <a:pt x="4168" y="1168"/>
                    <a:pt x="4168"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6" name="Google Shape;12726;p107"/>
          <p:cNvGrpSpPr/>
          <p:nvPr/>
        </p:nvGrpSpPr>
        <p:grpSpPr>
          <a:xfrm>
            <a:off x="2556667" y="2990582"/>
            <a:ext cx="343109" cy="344545"/>
            <a:chOff x="2747167" y="2990582"/>
            <a:chExt cx="343109" cy="344545"/>
          </a:xfrm>
        </p:grpSpPr>
        <p:sp>
          <p:nvSpPr>
            <p:cNvPr id="12727" name="Google Shape;12727;p107"/>
            <p:cNvSpPr/>
            <p:nvPr/>
          </p:nvSpPr>
          <p:spPr>
            <a:xfrm>
              <a:off x="2773500" y="2991987"/>
              <a:ext cx="290441" cy="330314"/>
            </a:xfrm>
            <a:custGeom>
              <a:avLst/>
              <a:gdLst/>
              <a:ahLst/>
              <a:cxnLst/>
              <a:rect l="l" t="t" r="r" b="b"/>
              <a:pathLst>
                <a:path w="9717" h="11051" extrusionOk="0">
                  <a:moveTo>
                    <a:pt x="9717" y="1"/>
                  </a:moveTo>
                  <a:cubicBezTo>
                    <a:pt x="9169" y="477"/>
                    <a:pt x="8598" y="954"/>
                    <a:pt x="7978" y="1406"/>
                  </a:cubicBezTo>
                  <a:cubicBezTo>
                    <a:pt x="7669" y="1644"/>
                    <a:pt x="7454" y="2573"/>
                    <a:pt x="7097" y="2787"/>
                  </a:cubicBezTo>
                  <a:cubicBezTo>
                    <a:pt x="7048" y="2812"/>
                    <a:pt x="6996" y="2822"/>
                    <a:pt x="6941" y="2822"/>
                  </a:cubicBezTo>
                  <a:cubicBezTo>
                    <a:pt x="6675" y="2822"/>
                    <a:pt x="6349" y="2586"/>
                    <a:pt x="6072" y="2586"/>
                  </a:cubicBezTo>
                  <a:cubicBezTo>
                    <a:pt x="6014" y="2586"/>
                    <a:pt x="5959" y="2596"/>
                    <a:pt x="5907" y="2621"/>
                  </a:cubicBezTo>
                  <a:cubicBezTo>
                    <a:pt x="5240" y="2930"/>
                    <a:pt x="4525" y="3192"/>
                    <a:pt x="3811" y="3406"/>
                  </a:cubicBezTo>
                  <a:cubicBezTo>
                    <a:pt x="3501" y="3502"/>
                    <a:pt x="3215" y="4097"/>
                    <a:pt x="2906" y="4168"/>
                  </a:cubicBezTo>
                  <a:cubicBezTo>
                    <a:pt x="2875" y="4177"/>
                    <a:pt x="2844" y="4181"/>
                    <a:pt x="2811" y="4181"/>
                  </a:cubicBezTo>
                  <a:cubicBezTo>
                    <a:pt x="2511" y="4181"/>
                    <a:pt x="2128" y="3852"/>
                    <a:pt x="1816" y="3852"/>
                  </a:cubicBezTo>
                  <a:cubicBezTo>
                    <a:pt x="1790" y="3852"/>
                    <a:pt x="1764" y="3854"/>
                    <a:pt x="1739" y="3859"/>
                  </a:cubicBezTo>
                  <a:cubicBezTo>
                    <a:pt x="1167" y="3930"/>
                    <a:pt x="596" y="3978"/>
                    <a:pt x="1" y="4002"/>
                  </a:cubicBezTo>
                  <a:lnTo>
                    <a:pt x="1" y="11051"/>
                  </a:lnTo>
                  <a:lnTo>
                    <a:pt x="9717" y="11051"/>
                  </a:lnTo>
                  <a:lnTo>
                    <a:pt x="971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07"/>
            <p:cNvSpPr/>
            <p:nvPr/>
          </p:nvSpPr>
          <p:spPr>
            <a:xfrm>
              <a:off x="2825479" y="3093075"/>
              <a:ext cx="61932" cy="227822"/>
            </a:xfrm>
            <a:custGeom>
              <a:avLst/>
              <a:gdLst/>
              <a:ahLst/>
              <a:cxnLst/>
              <a:rect l="l" t="t" r="r" b="b"/>
              <a:pathLst>
                <a:path w="2072" h="7622" extrusionOk="0">
                  <a:moveTo>
                    <a:pt x="2072" y="1"/>
                  </a:moveTo>
                  <a:cubicBezTo>
                    <a:pt x="1405" y="191"/>
                    <a:pt x="714" y="358"/>
                    <a:pt x="0" y="429"/>
                  </a:cubicBezTo>
                  <a:lnTo>
                    <a:pt x="0" y="7621"/>
                  </a:lnTo>
                  <a:lnTo>
                    <a:pt x="2072" y="7621"/>
                  </a:lnTo>
                  <a:lnTo>
                    <a:pt x="207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07"/>
            <p:cNvSpPr/>
            <p:nvPr/>
          </p:nvSpPr>
          <p:spPr>
            <a:xfrm>
              <a:off x="2950032" y="3033295"/>
              <a:ext cx="61962" cy="287602"/>
            </a:xfrm>
            <a:custGeom>
              <a:avLst/>
              <a:gdLst/>
              <a:ahLst/>
              <a:cxnLst/>
              <a:rect l="l" t="t" r="r" b="b"/>
              <a:pathLst>
                <a:path w="2073" h="9622" extrusionOk="0">
                  <a:moveTo>
                    <a:pt x="2072" y="0"/>
                  </a:moveTo>
                  <a:cubicBezTo>
                    <a:pt x="1429" y="476"/>
                    <a:pt x="715" y="858"/>
                    <a:pt x="1" y="1215"/>
                  </a:cubicBezTo>
                  <a:lnTo>
                    <a:pt x="1" y="9621"/>
                  </a:lnTo>
                  <a:lnTo>
                    <a:pt x="2072" y="9621"/>
                  </a:lnTo>
                  <a:lnTo>
                    <a:pt x="207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07"/>
            <p:cNvSpPr/>
            <p:nvPr/>
          </p:nvSpPr>
          <p:spPr>
            <a:xfrm>
              <a:off x="3011964" y="2990582"/>
              <a:ext cx="51291" cy="331002"/>
            </a:xfrm>
            <a:custGeom>
              <a:avLst/>
              <a:gdLst/>
              <a:ahLst/>
              <a:cxnLst/>
              <a:rect l="l" t="t" r="r" b="b"/>
              <a:pathLst>
                <a:path w="1716" h="11074" extrusionOk="0">
                  <a:moveTo>
                    <a:pt x="1715" y="0"/>
                  </a:moveTo>
                  <a:cubicBezTo>
                    <a:pt x="1191" y="524"/>
                    <a:pt x="596" y="1001"/>
                    <a:pt x="0" y="1453"/>
                  </a:cubicBezTo>
                  <a:lnTo>
                    <a:pt x="0" y="11074"/>
                  </a:lnTo>
                  <a:lnTo>
                    <a:pt x="1715" y="11074"/>
                  </a:lnTo>
                  <a:lnTo>
                    <a:pt x="1715"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07"/>
            <p:cNvSpPr/>
            <p:nvPr/>
          </p:nvSpPr>
          <p:spPr>
            <a:xfrm>
              <a:off x="2918707" y="3069582"/>
              <a:ext cx="31355" cy="251315"/>
            </a:xfrm>
            <a:custGeom>
              <a:avLst/>
              <a:gdLst/>
              <a:ahLst/>
              <a:cxnLst/>
              <a:rect l="l" t="t" r="r" b="b"/>
              <a:pathLst>
                <a:path w="1049" h="8408" extrusionOk="0">
                  <a:moveTo>
                    <a:pt x="1049" y="1"/>
                  </a:moveTo>
                  <a:cubicBezTo>
                    <a:pt x="691" y="144"/>
                    <a:pt x="358" y="286"/>
                    <a:pt x="1" y="406"/>
                  </a:cubicBezTo>
                  <a:lnTo>
                    <a:pt x="1" y="8407"/>
                  </a:lnTo>
                  <a:lnTo>
                    <a:pt x="1049" y="8407"/>
                  </a:lnTo>
                  <a:lnTo>
                    <a:pt x="1049"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07"/>
            <p:cNvSpPr/>
            <p:nvPr/>
          </p:nvSpPr>
          <p:spPr>
            <a:xfrm>
              <a:off x="2747167" y="3314443"/>
              <a:ext cx="343107" cy="20684"/>
            </a:xfrm>
            <a:custGeom>
              <a:avLst/>
              <a:gdLst/>
              <a:ahLst/>
              <a:cxnLst/>
              <a:rect l="l" t="t" r="r" b="b"/>
              <a:pathLst>
                <a:path w="11479" h="692" extrusionOk="0">
                  <a:moveTo>
                    <a:pt x="0" y="1"/>
                  </a:moveTo>
                  <a:lnTo>
                    <a:pt x="0" y="691"/>
                  </a:lnTo>
                  <a:lnTo>
                    <a:pt x="11479" y="691"/>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07"/>
            <p:cNvSpPr/>
            <p:nvPr/>
          </p:nvSpPr>
          <p:spPr>
            <a:xfrm>
              <a:off x="2918707" y="3314443"/>
              <a:ext cx="171569" cy="20684"/>
            </a:xfrm>
            <a:custGeom>
              <a:avLst/>
              <a:gdLst/>
              <a:ahLst/>
              <a:cxnLst/>
              <a:rect l="l" t="t" r="r" b="b"/>
              <a:pathLst>
                <a:path w="5740" h="692" extrusionOk="0">
                  <a:moveTo>
                    <a:pt x="1" y="1"/>
                  </a:moveTo>
                  <a:lnTo>
                    <a:pt x="1" y="691"/>
                  </a:lnTo>
                  <a:lnTo>
                    <a:pt x="5740" y="691"/>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107"/>
          <p:cNvGrpSpPr/>
          <p:nvPr/>
        </p:nvGrpSpPr>
        <p:grpSpPr>
          <a:xfrm>
            <a:off x="3264996" y="2977041"/>
            <a:ext cx="343826" cy="344843"/>
            <a:chOff x="3379296" y="2977041"/>
            <a:chExt cx="343826" cy="344843"/>
          </a:xfrm>
        </p:grpSpPr>
        <p:sp>
          <p:nvSpPr>
            <p:cNvPr id="12735" name="Google Shape;12735;p107"/>
            <p:cNvSpPr/>
            <p:nvPr/>
          </p:nvSpPr>
          <p:spPr>
            <a:xfrm>
              <a:off x="3565781" y="3048957"/>
              <a:ext cx="157341" cy="156624"/>
            </a:xfrm>
            <a:custGeom>
              <a:avLst/>
              <a:gdLst/>
              <a:ahLst/>
              <a:cxnLst/>
              <a:rect l="l" t="t" r="r" b="b"/>
              <a:pathLst>
                <a:path w="5264" h="5240" extrusionOk="0">
                  <a:moveTo>
                    <a:pt x="2644" y="0"/>
                  </a:moveTo>
                  <a:cubicBezTo>
                    <a:pt x="1192" y="0"/>
                    <a:pt x="1" y="1167"/>
                    <a:pt x="1" y="2620"/>
                  </a:cubicBezTo>
                  <a:cubicBezTo>
                    <a:pt x="1" y="4072"/>
                    <a:pt x="1192" y="5239"/>
                    <a:pt x="2644" y="5239"/>
                  </a:cubicBezTo>
                  <a:cubicBezTo>
                    <a:pt x="4073" y="5239"/>
                    <a:pt x="5264" y="4072"/>
                    <a:pt x="5264" y="2620"/>
                  </a:cubicBezTo>
                  <a:cubicBezTo>
                    <a:pt x="5264" y="1167"/>
                    <a:pt x="4073" y="0"/>
                    <a:pt x="2644"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07"/>
            <p:cNvSpPr/>
            <p:nvPr/>
          </p:nvSpPr>
          <p:spPr>
            <a:xfrm>
              <a:off x="3533051" y="3164962"/>
              <a:ext cx="156624" cy="156624"/>
            </a:xfrm>
            <a:custGeom>
              <a:avLst/>
              <a:gdLst/>
              <a:ahLst/>
              <a:cxnLst/>
              <a:rect l="l" t="t" r="r" b="b"/>
              <a:pathLst>
                <a:path w="5240" h="5240" extrusionOk="0">
                  <a:moveTo>
                    <a:pt x="2620" y="1"/>
                  </a:moveTo>
                  <a:cubicBezTo>
                    <a:pt x="1167" y="1"/>
                    <a:pt x="0" y="1168"/>
                    <a:pt x="0" y="2620"/>
                  </a:cubicBezTo>
                  <a:cubicBezTo>
                    <a:pt x="0" y="4073"/>
                    <a:pt x="1167" y="5240"/>
                    <a:pt x="2620" y="5240"/>
                  </a:cubicBezTo>
                  <a:cubicBezTo>
                    <a:pt x="4073" y="5240"/>
                    <a:pt x="5240" y="4073"/>
                    <a:pt x="5240" y="2620"/>
                  </a:cubicBezTo>
                  <a:cubicBezTo>
                    <a:pt x="5240" y="1168"/>
                    <a:pt x="4073" y="1"/>
                    <a:pt x="2620"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07"/>
            <p:cNvSpPr/>
            <p:nvPr/>
          </p:nvSpPr>
          <p:spPr>
            <a:xfrm>
              <a:off x="3472553" y="2977759"/>
              <a:ext cx="152349" cy="156624"/>
            </a:xfrm>
            <a:custGeom>
              <a:avLst/>
              <a:gdLst/>
              <a:ahLst/>
              <a:cxnLst/>
              <a:rect l="l" t="t" r="r" b="b"/>
              <a:pathLst>
                <a:path w="5097" h="5240" extrusionOk="0">
                  <a:moveTo>
                    <a:pt x="2620" y="1"/>
                  </a:moveTo>
                  <a:cubicBezTo>
                    <a:pt x="1191" y="1"/>
                    <a:pt x="0" y="1168"/>
                    <a:pt x="0" y="2620"/>
                  </a:cubicBezTo>
                  <a:cubicBezTo>
                    <a:pt x="0" y="4049"/>
                    <a:pt x="1167" y="5240"/>
                    <a:pt x="2620" y="5240"/>
                  </a:cubicBezTo>
                  <a:cubicBezTo>
                    <a:pt x="4096" y="5240"/>
                    <a:pt x="5097" y="4073"/>
                    <a:pt x="5097" y="2620"/>
                  </a:cubicBezTo>
                  <a:cubicBezTo>
                    <a:pt x="5097" y="1168"/>
                    <a:pt x="4049" y="1"/>
                    <a:pt x="262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07"/>
            <p:cNvSpPr/>
            <p:nvPr/>
          </p:nvSpPr>
          <p:spPr>
            <a:xfrm>
              <a:off x="3401355" y="3164812"/>
              <a:ext cx="173721" cy="157072"/>
            </a:xfrm>
            <a:custGeom>
              <a:avLst/>
              <a:gdLst/>
              <a:ahLst/>
              <a:cxnLst/>
              <a:rect l="l" t="t" r="r" b="b"/>
              <a:pathLst>
                <a:path w="5812" h="5255" extrusionOk="0">
                  <a:moveTo>
                    <a:pt x="3002" y="1"/>
                  </a:moveTo>
                  <a:cubicBezTo>
                    <a:pt x="2195" y="1"/>
                    <a:pt x="1388" y="375"/>
                    <a:pt x="858" y="1077"/>
                  </a:cubicBezTo>
                  <a:cubicBezTo>
                    <a:pt x="1" y="2244"/>
                    <a:pt x="263" y="3864"/>
                    <a:pt x="1430" y="4745"/>
                  </a:cubicBezTo>
                  <a:cubicBezTo>
                    <a:pt x="1902" y="5089"/>
                    <a:pt x="2448" y="5255"/>
                    <a:pt x="2986" y="5255"/>
                  </a:cubicBezTo>
                  <a:cubicBezTo>
                    <a:pt x="3750" y="5255"/>
                    <a:pt x="4499" y="4921"/>
                    <a:pt x="5002" y="4292"/>
                  </a:cubicBezTo>
                  <a:cubicBezTo>
                    <a:pt x="5049" y="4269"/>
                    <a:pt x="5073" y="4197"/>
                    <a:pt x="5097" y="4173"/>
                  </a:cubicBezTo>
                  <a:cubicBezTo>
                    <a:pt x="5812" y="3197"/>
                    <a:pt x="5764" y="1840"/>
                    <a:pt x="5002" y="958"/>
                  </a:cubicBezTo>
                  <a:cubicBezTo>
                    <a:pt x="4883" y="816"/>
                    <a:pt x="4716" y="649"/>
                    <a:pt x="4526" y="506"/>
                  </a:cubicBezTo>
                  <a:cubicBezTo>
                    <a:pt x="4070" y="165"/>
                    <a:pt x="3536" y="1"/>
                    <a:pt x="300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07"/>
            <p:cNvSpPr/>
            <p:nvPr/>
          </p:nvSpPr>
          <p:spPr>
            <a:xfrm>
              <a:off x="3379296" y="3048957"/>
              <a:ext cx="156624" cy="156624"/>
            </a:xfrm>
            <a:custGeom>
              <a:avLst/>
              <a:gdLst/>
              <a:ahLst/>
              <a:cxnLst/>
              <a:rect l="l" t="t" r="r" b="b"/>
              <a:pathLst>
                <a:path w="5240" h="5240" extrusionOk="0">
                  <a:moveTo>
                    <a:pt x="2620" y="0"/>
                  </a:moveTo>
                  <a:cubicBezTo>
                    <a:pt x="1167" y="0"/>
                    <a:pt x="1" y="1167"/>
                    <a:pt x="1" y="2620"/>
                  </a:cubicBezTo>
                  <a:cubicBezTo>
                    <a:pt x="1" y="4072"/>
                    <a:pt x="1167" y="5239"/>
                    <a:pt x="2620" y="5239"/>
                  </a:cubicBezTo>
                  <a:cubicBezTo>
                    <a:pt x="4073" y="5239"/>
                    <a:pt x="5240" y="4072"/>
                    <a:pt x="5240" y="2620"/>
                  </a:cubicBezTo>
                  <a:cubicBezTo>
                    <a:pt x="5240" y="1167"/>
                    <a:pt x="4073" y="0"/>
                    <a:pt x="2620"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07"/>
            <p:cNvSpPr/>
            <p:nvPr/>
          </p:nvSpPr>
          <p:spPr>
            <a:xfrm>
              <a:off x="3550836" y="3193447"/>
              <a:ext cx="24241" cy="99683"/>
            </a:xfrm>
            <a:custGeom>
              <a:avLst/>
              <a:gdLst/>
              <a:ahLst/>
              <a:cxnLst/>
              <a:rect l="l" t="t" r="r" b="b"/>
              <a:pathLst>
                <a:path w="811" h="3335" extrusionOk="0">
                  <a:moveTo>
                    <a:pt x="1" y="0"/>
                  </a:moveTo>
                  <a:lnTo>
                    <a:pt x="1" y="3334"/>
                  </a:lnTo>
                  <a:cubicBezTo>
                    <a:pt x="48" y="3311"/>
                    <a:pt x="72" y="3239"/>
                    <a:pt x="96" y="3215"/>
                  </a:cubicBezTo>
                  <a:cubicBezTo>
                    <a:pt x="811" y="2239"/>
                    <a:pt x="763" y="882"/>
                    <a:pt x="1"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07"/>
            <p:cNvSpPr/>
            <p:nvPr/>
          </p:nvSpPr>
          <p:spPr>
            <a:xfrm>
              <a:off x="3550836" y="2977041"/>
              <a:ext cx="78342" cy="157341"/>
            </a:xfrm>
            <a:custGeom>
              <a:avLst/>
              <a:gdLst/>
              <a:ahLst/>
              <a:cxnLst/>
              <a:rect l="l" t="t" r="r" b="b"/>
              <a:pathLst>
                <a:path w="2621" h="5264" extrusionOk="0">
                  <a:moveTo>
                    <a:pt x="1" y="1"/>
                  </a:moveTo>
                  <a:lnTo>
                    <a:pt x="1" y="5264"/>
                  </a:lnTo>
                  <a:cubicBezTo>
                    <a:pt x="1430" y="5264"/>
                    <a:pt x="2620" y="4097"/>
                    <a:pt x="2620" y="2644"/>
                  </a:cubicBezTo>
                  <a:cubicBezTo>
                    <a:pt x="2620" y="1192"/>
                    <a:pt x="1477" y="25"/>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07"/>
            <p:cNvSpPr/>
            <p:nvPr/>
          </p:nvSpPr>
          <p:spPr>
            <a:xfrm>
              <a:off x="3493177" y="3101624"/>
              <a:ext cx="116063" cy="116063"/>
            </a:xfrm>
            <a:custGeom>
              <a:avLst/>
              <a:gdLst/>
              <a:ahLst/>
              <a:cxnLst/>
              <a:rect l="l" t="t" r="r" b="b"/>
              <a:pathLst>
                <a:path w="3883" h="3883" extrusionOk="0">
                  <a:moveTo>
                    <a:pt x="1930" y="0"/>
                  </a:moveTo>
                  <a:cubicBezTo>
                    <a:pt x="858" y="0"/>
                    <a:pt x="1" y="858"/>
                    <a:pt x="1" y="1929"/>
                  </a:cubicBezTo>
                  <a:cubicBezTo>
                    <a:pt x="1" y="3001"/>
                    <a:pt x="858" y="3882"/>
                    <a:pt x="1930" y="3882"/>
                  </a:cubicBezTo>
                  <a:cubicBezTo>
                    <a:pt x="3001" y="3882"/>
                    <a:pt x="3883" y="3001"/>
                    <a:pt x="3883" y="1929"/>
                  </a:cubicBezTo>
                  <a:cubicBezTo>
                    <a:pt x="3883" y="858"/>
                    <a:pt x="3001" y="0"/>
                    <a:pt x="193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07"/>
            <p:cNvSpPr/>
            <p:nvPr/>
          </p:nvSpPr>
          <p:spPr>
            <a:xfrm>
              <a:off x="3550118" y="3102341"/>
              <a:ext cx="57688" cy="115346"/>
            </a:xfrm>
            <a:custGeom>
              <a:avLst/>
              <a:gdLst/>
              <a:ahLst/>
              <a:cxnLst/>
              <a:rect l="l" t="t" r="r" b="b"/>
              <a:pathLst>
                <a:path w="1930" h="3859" extrusionOk="0">
                  <a:moveTo>
                    <a:pt x="1" y="0"/>
                  </a:moveTo>
                  <a:lnTo>
                    <a:pt x="1" y="3858"/>
                  </a:lnTo>
                  <a:cubicBezTo>
                    <a:pt x="1073" y="3858"/>
                    <a:pt x="1930" y="2977"/>
                    <a:pt x="1930" y="1905"/>
                  </a:cubicBezTo>
                  <a:cubicBezTo>
                    <a:pt x="1930" y="834"/>
                    <a:pt x="1096"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107"/>
          <p:cNvGrpSpPr/>
          <p:nvPr/>
        </p:nvGrpSpPr>
        <p:grpSpPr>
          <a:xfrm>
            <a:off x="4038814" y="2999130"/>
            <a:ext cx="343826" cy="319615"/>
            <a:chOff x="4076914" y="2999130"/>
            <a:chExt cx="343826" cy="319615"/>
          </a:xfrm>
        </p:grpSpPr>
        <p:sp>
          <p:nvSpPr>
            <p:cNvPr id="12745" name="Google Shape;12745;p107"/>
            <p:cNvSpPr/>
            <p:nvPr/>
          </p:nvSpPr>
          <p:spPr>
            <a:xfrm>
              <a:off x="4273382" y="2999130"/>
              <a:ext cx="147358" cy="319614"/>
            </a:xfrm>
            <a:custGeom>
              <a:avLst/>
              <a:gdLst/>
              <a:ahLst/>
              <a:cxnLst/>
              <a:rect l="l" t="t" r="r" b="b"/>
              <a:pathLst>
                <a:path w="4930" h="10693" extrusionOk="0">
                  <a:moveTo>
                    <a:pt x="0" y="0"/>
                  </a:moveTo>
                  <a:lnTo>
                    <a:pt x="0" y="10693"/>
                  </a:lnTo>
                  <a:lnTo>
                    <a:pt x="3501" y="10693"/>
                  </a:lnTo>
                  <a:lnTo>
                    <a:pt x="3501" y="7002"/>
                  </a:lnTo>
                  <a:lnTo>
                    <a:pt x="4930" y="5358"/>
                  </a:lnTo>
                  <a:lnTo>
                    <a:pt x="3501" y="3691"/>
                  </a:lnTo>
                  <a:lnTo>
                    <a:pt x="350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07"/>
            <p:cNvSpPr/>
            <p:nvPr/>
          </p:nvSpPr>
          <p:spPr>
            <a:xfrm>
              <a:off x="4273382" y="3158565"/>
              <a:ext cx="147358" cy="160181"/>
            </a:xfrm>
            <a:custGeom>
              <a:avLst/>
              <a:gdLst/>
              <a:ahLst/>
              <a:cxnLst/>
              <a:rect l="l" t="t" r="r" b="b"/>
              <a:pathLst>
                <a:path w="4930" h="5359" extrusionOk="0">
                  <a:moveTo>
                    <a:pt x="0" y="1"/>
                  </a:moveTo>
                  <a:lnTo>
                    <a:pt x="0" y="5359"/>
                  </a:lnTo>
                  <a:lnTo>
                    <a:pt x="3501" y="5359"/>
                  </a:lnTo>
                  <a:lnTo>
                    <a:pt x="3501" y="1668"/>
                  </a:lnTo>
                  <a:lnTo>
                    <a:pt x="4930"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07"/>
            <p:cNvSpPr/>
            <p:nvPr/>
          </p:nvSpPr>
          <p:spPr>
            <a:xfrm>
              <a:off x="4303273" y="3029738"/>
              <a:ext cx="44177" cy="20654"/>
            </a:xfrm>
            <a:custGeom>
              <a:avLst/>
              <a:gdLst/>
              <a:ahLst/>
              <a:cxnLst/>
              <a:rect l="l" t="t" r="r" b="b"/>
              <a:pathLst>
                <a:path w="1478" h="691"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07"/>
            <p:cNvSpPr/>
            <p:nvPr/>
          </p:nvSpPr>
          <p:spPr>
            <a:xfrm>
              <a:off x="4303273" y="3078130"/>
              <a:ext cx="44177" cy="20684"/>
            </a:xfrm>
            <a:custGeom>
              <a:avLst/>
              <a:gdLst/>
              <a:ahLst/>
              <a:cxnLst/>
              <a:rect l="l" t="t" r="r" b="b"/>
              <a:pathLst>
                <a:path w="1478" h="692"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07"/>
            <p:cNvSpPr/>
            <p:nvPr/>
          </p:nvSpPr>
          <p:spPr>
            <a:xfrm>
              <a:off x="4175133" y="2999130"/>
              <a:ext cx="148105" cy="319614"/>
            </a:xfrm>
            <a:custGeom>
              <a:avLst/>
              <a:gdLst/>
              <a:ahLst/>
              <a:cxnLst/>
              <a:rect l="l" t="t" r="r" b="b"/>
              <a:pathLst>
                <a:path w="4955" h="10693" extrusionOk="0">
                  <a:moveTo>
                    <a:pt x="1" y="0"/>
                  </a:moveTo>
                  <a:lnTo>
                    <a:pt x="1" y="10693"/>
                  </a:lnTo>
                  <a:lnTo>
                    <a:pt x="3526" y="10693"/>
                  </a:lnTo>
                  <a:lnTo>
                    <a:pt x="3526" y="7002"/>
                  </a:lnTo>
                  <a:lnTo>
                    <a:pt x="4954" y="5358"/>
                  </a:lnTo>
                  <a:lnTo>
                    <a:pt x="3526" y="3691"/>
                  </a:lnTo>
                  <a:lnTo>
                    <a:pt x="3526"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07"/>
            <p:cNvSpPr/>
            <p:nvPr/>
          </p:nvSpPr>
          <p:spPr>
            <a:xfrm>
              <a:off x="4175729" y="3158565"/>
              <a:ext cx="148105" cy="160181"/>
            </a:xfrm>
            <a:custGeom>
              <a:avLst/>
              <a:gdLst/>
              <a:ahLst/>
              <a:cxnLst/>
              <a:rect l="l" t="t" r="r" b="b"/>
              <a:pathLst>
                <a:path w="4955" h="5359" extrusionOk="0">
                  <a:moveTo>
                    <a:pt x="1" y="1"/>
                  </a:moveTo>
                  <a:lnTo>
                    <a:pt x="1" y="5359"/>
                  </a:lnTo>
                  <a:lnTo>
                    <a:pt x="3526" y="5359"/>
                  </a:lnTo>
                  <a:lnTo>
                    <a:pt x="3526" y="1668"/>
                  </a:lnTo>
                  <a:lnTo>
                    <a:pt x="49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07"/>
            <p:cNvSpPr/>
            <p:nvPr/>
          </p:nvSpPr>
          <p:spPr>
            <a:xfrm>
              <a:off x="4076914" y="2999130"/>
              <a:ext cx="147388" cy="319614"/>
            </a:xfrm>
            <a:custGeom>
              <a:avLst/>
              <a:gdLst/>
              <a:ahLst/>
              <a:cxnLst/>
              <a:rect l="l" t="t" r="r" b="b"/>
              <a:pathLst>
                <a:path w="4931" h="10693" extrusionOk="0">
                  <a:moveTo>
                    <a:pt x="1" y="0"/>
                  </a:moveTo>
                  <a:lnTo>
                    <a:pt x="1" y="10693"/>
                  </a:lnTo>
                  <a:lnTo>
                    <a:pt x="3501" y="10693"/>
                  </a:lnTo>
                  <a:lnTo>
                    <a:pt x="3501" y="7002"/>
                  </a:lnTo>
                  <a:lnTo>
                    <a:pt x="4930" y="5358"/>
                  </a:lnTo>
                  <a:lnTo>
                    <a:pt x="3501" y="3691"/>
                  </a:lnTo>
                  <a:lnTo>
                    <a:pt x="350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07"/>
            <p:cNvSpPr/>
            <p:nvPr/>
          </p:nvSpPr>
          <p:spPr>
            <a:xfrm>
              <a:off x="4107521" y="3029738"/>
              <a:ext cx="44177" cy="20654"/>
            </a:xfrm>
            <a:custGeom>
              <a:avLst/>
              <a:gdLst/>
              <a:ahLst/>
              <a:cxnLst/>
              <a:rect l="l" t="t" r="r" b="b"/>
              <a:pathLst>
                <a:path w="1478" h="691"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07"/>
            <p:cNvSpPr/>
            <p:nvPr/>
          </p:nvSpPr>
          <p:spPr>
            <a:xfrm>
              <a:off x="4107521" y="3078130"/>
              <a:ext cx="44177" cy="20684"/>
            </a:xfrm>
            <a:custGeom>
              <a:avLst/>
              <a:gdLst/>
              <a:ahLst/>
              <a:cxnLst/>
              <a:rect l="l" t="t" r="r" b="b"/>
              <a:pathLst>
                <a:path w="1478" h="692" extrusionOk="0">
                  <a:moveTo>
                    <a:pt x="1" y="0"/>
                  </a:moveTo>
                  <a:lnTo>
                    <a:pt x="1" y="691"/>
                  </a:lnTo>
                  <a:lnTo>
                    <a:pt x="1477" y="691"/>
                  </a:lnTo>
                  <a:lnTo>
                    <a:pt x="147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07"/>
            <p:cNvSpPr/>
            <p:nvPr/>
          </p:nvSpPr>
          <p:spPr>
            <a:xfrm>
              <a:off x="4205741" y="3218346"/>
              <a:ext cx="43460" cy="20684"/>
            </a:xfrm>
            <a:custGeom>
              <a:avLst/>
              <a:gdLst/>
              <a:ahLst/>
              <a:cxnLst/>
              <a:rect l="l" t="t" r="r" b="b"/>
              <a:pathLst>
                <a:path w="1454" h="692" extrusionOk="0">
                  <a:moveTo>
                    <a:pt x="1" y="1"/>
                  </a:moveTo>
                  <a:lnTo>
                    <a:pt x="1" y="692"/>
                  </a:lnTo>
                  <a:lnTo>
                    <a:pt x="1454" y="692"/>
                  </a:lnTo>
                  <a:lnTo>
                    <a:pt x="1454"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07"/>
            <p:cNvSpPr/>
            <p:nvPr/>
          </p:nvSpPr>
          <p:spPr>
            <a:xfrm>
              <a:off x="4205741" y="3267485"/>
              <a:ext cx="43460" cy="19937"/>
            </a:xfrm>
            <a:custGeom>
              <a:avLst/>
              <a:gdLst/>
              <a:ahLst/>
              <a:cxnLst/>
              <a:rect l="l" t="t" r="r" b="b"/>
              <a:pathLst>
                <a:path w="1454" h="667" extrusionOk="0">
                  <a:moveTo>
                    <a:pt x="1" y="0"/>
                  </a:moveTo>
                  <a:lnTo>
                    <a:pt x="1" y="667"/>
                  </a:lnTo>
                  <a:lnTo>
                    <a:pt x="1454" y="667"/>
                  </a:lnTo>
                  <a:lnTo>
                    <a:pt x="1454"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07"/>
            <p:cNvSpPr/>
            <p:nvPr/>
          </p:nvSpPr>
          <p:spPr>
            <a:xfrm>
              <a:off x="4076914" y="3158565"/>
              <a:ext cx="147388" cy="160181"/>
            </a:xfrm>
            <a:custGeom>
              <a:avLst/>
              <a:gdLst/>
              <a:ahLst/>
              <a:cxnLst/>
              <a:rect l="l" t="t" r="r" b="b"/>
              <a:pathLst>
                <a:path w="4931" h="5359" extrusionOk="0">
                  <a:moveTo>
                    <a:pt x="1" y="1"/>
                  </a:moveTo>
                  <a:lnTo>
                    <a:pt x="1" y="5359"/>
                  </a:lnTo>
                  <a:lnTo>
                    <a:pt x="3501" y="5359"/>
                  </a:lnTo>
                  <a:lnTo>
                    <a:pt x="3501" y="1668"/>
                  </a:lnTo>
                  <a:lnTo>
                    <a:pt x="4930"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7" name="Google Shape;12757;p107"/>
          <p:cNvGrpSpPr/>
          <p:nvPr/>
        </p:nvGrpSpPr>
        <p:grpSpPr>
          <a:xfrm>
            <a:off x="4804084" y="2998413"/>
            <a:ext cx="301859" cy="343826"/>
            <a:chOff x="4765984" y="2998413"/>
            <a:chExt cx="301859" cy="343826"/>
          </a:xfrm>
        </p:grpSpPr>
        <p:sp>
          <p:nvSpPr>
            <p:cNvPr id="12758" name="Google Shape;12758;p107"/>
            <p:cNvSpPr/>
            <p:nvPr/>
          </p:nvSpPr>
          <p:spPr>
            <a:xfrm>
              <a:off x="4807979" y="3040409"/>
              <a:ext cx="259864" cy="259834"/>
            </a:xfrm>
            <a:custGeom>
              <a:avLst/>
              <a:gdLst/>
              <a:ahLst/>
              <a:cxnLst/>
              <a:rect l="l" t="t" r="r" b="b"/>
              <a:pathLst>
                <a:path w="8694" h="8693" extrusionOk="0">
                  <a:moveTo>
                    <a:pt x="4335" y="0"/>
                  </a:moveTo>
                  <a:cubicBezTo>
                    <a:pt x="1930" y="0"/>
                    <a:pt x="1" y="1929"/>
                    <a:pt x="1" y="4335"/>
                  </a:cubicBezTo>
                  <a:cubicBezTo>
                    <a:pt x="1" y="6764"/>
                    <a:pt x="1930" y="8693"/>
                    <a:pt x="4335" y="8693"/>
                  </a:cubicBezTo>
                  <a:cubicBezTo>
                    <a:pt x="6740" y="8693"/>
                    <a:pt x="8693" y="6764"/>
                    <a:pt x="8693" y="4335"/>
                  </a:cubicBezTo>
                  <a:cubicBezTo>
                    <a:pt x="8693" y="1953"/>
                    <a:pt x="6740" y="24"/>
                    <a:pt x="433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07"/>
            <p:cNvSpPr/>
            <p:nvPr/>
          </p:nvSpPr>
          <p:spPr>
            <a:xfrm>
              <a:off x="4807979" y="3169953"/>
              <a:ext cx="259864" cy="130291"/>
            </a:xfrm>
            <a:custGeom>
              <a:avLst/>
              <a:gdLst/>
              <a:ahLst/>
              <a:cxnLst/>
              <a:rect l="l" t="t" r="r" b="b"/>
              <a:pathLst>
                <a:path w="8694" h="4359" extrusionOk="0">
                  <a:moveTo>
                    <a:pt x="1" y="1"/>
                  </a:moveTo>
                  <a:cubicBezTo>
                    <a:pt x="1" y="2430"/>
                    <a:pt x="1930" y="4359"/>
                    <a:pt x="4335" y="4359"/>
                  </a:cubicBezTo>
                  <a:cubicBezTo>
                    <a:pt x="6740" y="4359"/>
                    <a:pt x="8693" y="2430"/>
                    <a:pt x="86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07"/>
            <p:cNvSpPr/>
            <p:nvPr/>
          </p:nvSpPr>
          <p:spPr>
            <a:xfrm>
              <a:off x="4859958" y="3091641"/>
              <a:ext cx="156624" cy="156653"/>
            </a:xfrm>
            <a:custGeom>
              <a:avLst/>
              <a:gdLst/>
              <a:ahLst/>
              <a:cxnLst/>
              <a:rect l="l" t="t" r="r" b="b"/>
              <a:pathLst>
                <a:path w="5240" h="5241" extrusionOk="0">
                  <a:moveTo>
                    <a:pt x="2620" y="1"/>
                  </a:moveTo>
                  <a:cubicBezTo>
                    <a:pt x="1191" y="1"/>
                    <a:pt x="0" y="1168"/>
                    <a:pt x="0" y="2621"/>
                  </a:cubicBezTo>
                  <a:cubicBezTo>
                    <a:pt x="0" y="4049"/>
                    <a:pt x="1191" y="5240"/>
                    <a:pt x="2620" y="5240"/>
                  </a:cubicBezTo>
                  <a:cubicBezTo>
                    <a:pt x="4049" y="5240"/>
                    <a:pt x="5240" y="4073"/>
                    <a:pt x="5240" y="2621"/>
                  </a:cubicBezTo>
                  <a:cubicBezTo>
                    <a:pt x="5240" y="1192"/>
                    <a:pt x="4049" y="1"/>
                    <a:pt x="262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07"/>
            <p:cNvSpPr/>
            <p:nvPr/>
          </p:nvSpPr>
          <p:spPr>
            <a:xfrm>
              <a:off x="4859958" y="3169953"/>
              <a:ext cx="156624" cy="78342"/>
            </a:xfrm>
            <a:custGeom>
              <a:avLst/>
              <a:gdLst/>
              <a:ahLst/>
              <a:cxnLst/>
              <a:rect l="l" t="t" r="r" b="b"/>
              <a:pathLst>
                <a:path w="5240" h="2621" extrusionOk="0">
                  <a:moveTo>
                    <a:pt x="0" y="1"/>
                  </a:moveTo>
                  <a:cubicBezTo>
                    <a:pt x="0" y="1429"/>
                    <a:pt x="1191" y="2620"/>
                    <a:pt x="2620" y="2620"/>
                  </a:cubicBezTo>
                  <a:cubicBezTo>
                    <a:pt x="4049" y="2620"/>
                    <a:pt x="5240" y="1453"/>
                    <a:pt x="524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07"/>
            <p:cNvSpPr/>
            <p:nvPr/>
          </p:nvSpPr>
          <p:spPr>
            <a:xfrm>
              <a:off x="4765984" y="2998413"/>
              <a:ext cx="171598" cy="343825"/>
            </a:xfrm>
            <a:custGeom>
              <a:avLst/>
              <a:gdLst/>
              <a:ahLst/>
              <a:cxnLst/>
              <a:rect l="l" t="t" r="r" b="b"/>
              <a:pathLst>
                <a:path w="5741" h="11503" extrusionOk="0">
                  <a:moveTo>
                    <a:pt x="5740" y="0"/>
                  </a:moveTo>
                  <a:cubicBezTo>
                    <a:pt x="2597" y="0"/>
                    <a:pt x="1" y="2596"/>
                    <a:pt x="1" y="5740"/>
                  </a:cubicBezTo>
                  <a:cubicBezTo>
                    <a:pt x="1" y="8907"/>
                    <a:pt x="2549" y="11503"/>
                    <a:pt x="5740" y="11503"/>
                  </a:cubicBezTo>
                  <a:lnTo>
                    <a:pt x="5740"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07"/>
            <p:cNvSpPr/>
            <p:nvPr/>
          </p:nvSpPr>
          <p:spPr>
            <a:xfrm>
              <a:off x="4765984" y="3169953"/>
              <a:ext cx="171598" cy="172286"/>
            </a:xfrm>
            <a:custGeom>
              <a:avLst/>
              <a:gdLst/>
              <a:ahLst/>
              <a:cxnLst/>
              <a:rect l="l" t="t" r="r" b="b"/>
              <a:pathLst>
                <a:path w="5741" h="5764" extrusionOk="0">
                  <a:moveTo>
                    <a:pt x="1" y="1"/>
                  </a:moveTo>
                  <a:cubicBezTo>
                    <a:pt x="1" y="3168"/>
                    <a:pt x="2549" y="5764"/>
                    <a:pt x="5740" y="5764"/>
                  </a:cubicBezTo>
                  <a:lnTo>
                    <a:pt x="5740"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07"/>
            <p:cNvSpPr/>
            <p:nvPr/>
          </p:nvSpPr>
          <p:spPr>
            <a:xfrm>
              <a:off x="4833625" y="3139346"/>
              <a:ext cx="43430" cy="19967"/>
            </a:xfrm>
            <a:custGeom>
              <a:avLst/>
              <a:gdLst/>
              <a:ahLst/>
              <a:cxnLst/>
              <a:rect l="l" t="t" r="r" b="b"/>
              <a:pathLst>
                <a:path w="1453" h="668" extrusionOk="0">
                  <a:moveTo>
                    <a:pt x="0" y="1"/>
                  </a:moveTo>
                  <a:lnTo>
                    <a:pt x="0" y="667"/>
                  </a:lnTo>
                  <a:lnTo>
                    <a:pt x="1453" y="667"/>
                  </a:lnTo>
                  <a:lnTo>
                    <a:pt x="145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07"/>
            <p:cNvSpPr/>
            <p:nvPr/>
          </p:nvSpPr>
          <p:spPr>
            <a:xfrm>
              <a:off x="4833625" y="3182776"/>
              <a:ext cx="43430" cy="20654"/>
            </a:xfrm>
            <a:custGeom>
              <a:avLst/>
              <a:gdLst/>
              <a:ahLst/>
              <a:cxnLst/>
              <a:rect l="l" t="t" r="r" b="b"/>
              <a:pathLst>
                <a:path w="1453" h="691" extrusionOk="0">
                  <a:moveTo>
                    <a:pt x="0" y="0"/>
                  </a:moveTo>
                  <a:lnTo>
                    <a:pt x="0" y="691"/>
                  </a:lnTo>
                  <a:lnTo>
                    <a:pt x="1453" y="691"/>
                  </a:lnTo>
                  <a:lnTo>
                    <a:pt x="1453"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6" name="Google Shape;12766;p107"/>
          <p:cNvGrpSpPr/>
          <p:nvPr/>
        </p:nvGrpSpPr>
        <p:grpSpPr>
          <a:xfrm>
            <a:off x="5523113" y="3001253"/>
            <a:ext cx="345262" cy="345262"/>
            <a:chOff x="5408813" y="3001253"/>
            <a:chExt cx="345262" cy="345262"/>
          </a:xfrm>
        </p:grpSpPr>
        <p:sp>
          <p:nvSpPr>
            <p:cNvPr id="12767" name="Google Shape;12767;p107"/>
            <p:cNvSpPr/>
            <p:nvPr/>
          </p:nvSpPr>
          <p:spPr>
            <a:xfrm>
              <a:off x="5429437" y="3022594"/>
              <a:ext cx="152379" cy="150945"/>
            </a:xfrm>
            <a:custGeom>
              <a:avLst/>
              <a:gdLst/>
              <a:ahLst/>
              <a:cxnLst/>
              <a:rect l="l" t="t" r="r" b="b"/>
              <a:pathLst>
                <a:path w="5098" h="5050" extrusionOk="0">
                  <a:moveTo>
                    <a:pt x="1" y="1"/>
                  </a:moveTo>
                  <a:lnTo>
                    <a:pt x="1" y="4740"/>
                  </a:lnTo>
                  <a:lnTo>
                    <a:pt x="263" y="5050"/>
                  </a:lnTo>
                  <a:lnTo>
                    <a:pt x="2120" y="5050"/>
                  </a:lnTo>
                  <a:cubicBezTo>
                    <a:pt x="3740" y="5050"/>
                    <a:pt x="5097" y="3740"/>
                    <a:pt x="5049" y="2073"/>
                  </a:cubicBezTo>
                  <a:lnTo>
                    <a:pt x="5049" y="263"/>
                  </a:lnTo>
                  <a:lnTo>
                    <a:pt x="474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07"/>
            <p:cNvSpPr/>
            <p:nvPr/>
          </p:nvSpPr>
          <p:spPr>
            <a:xfrm>
              <a:off x="5430154" y="3174945"/>
              <a:ext cx="152349" cy="150915"/>
            </a:xfrm>
            <a:custGeom>
              <a:avLst/>
              <a:gdLst/>
              <a:ahLst/>
              <a:cxnLst/>
              <a:rect l="l" t="t" r="r" b="b"/>
              <a:pathLst>
                <a:path w="5097" h="5049" extrusionOk="0">
                  <a:moveTo>
                    <a:pt x="263" y="0"/>
                  </a:moveTo>
                  <a:lnTo>
                    <a:pt x="1" y="310"/>
                  </a:lnTo>
                  <a:lnTo>
                    <a:pt x="1" y="5049"/>
                  </a:lnTo>
                  <a:lnTo>
                    <a:pt x="4740" y="5049"/>
                  </a:lnTo>
                  <a:lnTo>
                    <a:pt x="5073" y="4882"/>
                  </a:lnTo>
                  <a:lnTo>
                    <a:pt x="5097" y="4882"/>
                  </a:lnTo>
                  <a:lnTo>
                    <a:pt x="5097" y="2977"/>
                  </a:lnTo>
                  <a:cubicBezTo>
                    <a:pt x="5097" y="1334"/>
                    <a:pt x="3763" y="0"/>
                    <a:pt x="2120"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07"/>
            <p:cNvSpPr/>
            <p:nvPr/>
          </p:nvSpPr>
          <p:spPr>
            <a:xfrm>
              <a:off x="5581788" y="3022594"/>
              <a:ext cx="150915" cy="150945"/>
            </a:xfrm>
            <a:custGeom>
              <a:avLst/>
              <a:gdLst/>
              <a:ahLst/>
              <a:cxnLst/>
              <a:rect l="l" t="t" r="r" b="b"/>
              <a:pathLst>
                <a:path w="5049" h="5050" extrusionOk="0">
                  <a:moveTo>
                    <a:pt x="310" y="1"/>
                  </a:moveTo>
                  <a:lnTo>
                    <a:pt x="0" y="263"/>
                  </a:lnTo>
                  <a:lnTo>
                    <a:pt x="0" y="2073"/>
                  </a:lnTo>
                  <a:cubicBezTo>
                    <a:pt x="0" y="3716"/>
                    <a:pt x="1334" y="5050"/>
                    <a:pt x="2977" y="5050"/>
                  </a:cubicBezTo>
                  <a:lnTo>
                    <a:pt x="4882" y="5050"/>
                  </a:lnTo>
                  <a:lnTo>
                    <a:pt x="5049" y="4740"/>
                  </a:lnTo>
                  <a:lnTo>
                    <a:pt x="504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07"/>
            <p:cNvSpPr/>
            <p:nvPr/>
          </p:nvSpPr>
          <p:spPr>
            <a:xfrm>
              <a:off x="5582475" y="3173510"/>
              <a:ext cx="150945" cy="152349"/>
            </a:xfrm>
            <a:custGeom>
              <a:avLst/>
              <a:gdLst/>
              <a:ahLst/>
              <a:cxnLst/>
              <a:rect l="l" t="t" r="r" b="b"/>
              <a:pathLst>
                <a:path w="5050" h="5097" extrusionOk="0">
                  <a:moveTo>
                    <a:pt x="2978" y="1"/>
                  </a:moveTo>
                  <a:cubicBezTo>
                    <a:pt x="1335" y="1"/>
                    <a:pt x="1" y="1334"/>
                    <a:pt x="1" y="2977"/>
                  </a:cubicBezTo>
                  <a:lnTo>
                    <a:pt x="1" y="4930"/>
                  </a:lnTo>
                  <a:lnTo>
                    <a:pt x="310" y="5097"/>
                  </a:lnTo>
                  <a:lnTo>
                    <a:pt x="5050" y="5097"/>
                  </a:lnTo>
                  <a:lnTo>
                    <a:pt x="5050" y="334"/>
                  </a:lnTo>
                  <a:lnTo>
                    <a:pt x="4883"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07"/>
            <p:cNvSpPr/>
            <p:nvPr/>
          </p:nvSpPr>
          <p:spPr>
            <a:xfrm>
              <a:off x="5409500" y="3001253"/>
              <a:ext cx="85456" cy="85456"/>
            </a:xfrm>
            <a:custGeom>
              <a:avLst/>
              <a:gdLst/>
              <a:ahLst/>
              <a:cxnLst/>
              <a:rect l="l" t="t" r="r" b="b"/>
              <a:pathLst>
                <a:path w="2859" h="2859" extrusionOk="0">
                  <a:moveTo>
                    <a:pt x="1358" y="1"/>
                  </a:moveTo>
                  <a:cubicBezTo>
                    <a:pt x="596" y="1"/>
                    <a:pt x="1" y="596"/>
                    <a:pt x="1" y="1334"/>
                  </a:cubicBezTo>
                  <a:lnTo>
                    <a:pt x="1" y="2858"/>
                  </a:lnTo>
                  <a:lnTo>
                    <a:pt x="2859" y="2858"/>
                  </a:lnTo>
                  <a:lnTo>
                    <a:pt x="2859"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07"/>
            <p:cNvSpPr/>
            <p:nvPr/>
          </p:nvSpPr>
          <p:spPr>
            <a:xfrm>
              <a:off x="5408813" y="3261776"/>
              <a:ext cx="84738" cy="84738"/>
            </a:xfrm>
            <a:custGeom>
              <a:avLst/>
              <a:gdLst/>
              <a:ahLst/>
              <a:cxnLst/>
              <a:rect l="l" t="t" r="r" b="b"/>
              <a:pathLst>
                <a:path w="2835" h="2835" extrusionOk="0">
                  <a:moveTo>
                    <a:pt x="0" y="1"/>
                  </a:moveTo>
                  <a:lnTo>
                    <a:pt x="0" y="1501"/>
                  </a:lnTo>
                  <a:cubicBezTo>
                    <a:pt x="0" y="2239"/>
                    <a:pt x="596" y="2835"/>
                    <a:pt x="1334" y="2835"/>
                  </a:cubicBezTo>
                  <a:lnTo>
                    <a:pt x="2834" y="2835"/>
                  </a:lnTo>
                  <a:lnTo>
                    <a:pt x="283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07"/>
            <p:cNvSpPr/>
            <p:nvPr/>
          </p:nvSpPr>
          <p:spPr>
            <a:xfrm>
              <a:off x="5669336" y="3261776"/>
              <a:ext cx="84738" cy="84738"/>
            </a:xfrm>
            <a:custGeom>
              <a:avLst/>
              <a:gdLst/>
              <a:ahLst/>
              <a:cxnLst/>
              <a:rect l="l" t="t" r="r" b="b"/>
              <a:pathLst>
                <a:path w="2835" h="2835" extrusionOk="0">
                  <a:moveTo>
                    <a:pt x="0" y="1"/>
                  </a:moveTo>
                  <a:lnTo>
                    <a:pt x="0" y="2835"/>
                  </a:lnTo>
                  <a:lnTo>
                    <a:pt x="1501" y="2835"/>
                  </a:lnTo>
                  <a:cubicBezTo>
                    <a:pt x="2215" y="2835"/>
                    <a:pt x="2810" y="2239"/>
                    <a:pt x="2834" y="1501"/>
                  </a:cubicBezTo>
                  <a:lnTo>
                    <a:pt x="2834"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07"/>
            <p:cNvSpPr/>
            <p:nvPr/>
          </p:nvSpPr>
          <p:spPr>
            <a:xfrm>
              <a:off x="5668619" y="3001970"/>
              <a:ext cx="85456" cy="84738"/>
            </a:xfrm>
            <a:custGeom>
              <a:avLst/>
              <a:gdLst/>
              <a:ahLst/>
              <a:cxnLst/>
              <a:rect l="l" t="t" r="r" b="b"/>
              <a:pathLst>
                <a:path w="2859" h="2835" extrusionOk="0">
                  <a:moveTo>
                    <a:pt x="0" y="0"/>
                  </a:moveTo>
                  <a:lnTo>
                    <a:pt x="0" y="2834"/>
                  </a:lnTo>
                  <a:lnTo>
                    <a:pt x="2834" y="2834"/>
                  </a:lnTo>
                  <a:lnTo>
                    <a:pt x="2858" y="1334"/>
                  </a:lnTo>
                  <a:cubicBezTo>
                    <a:pt x="2858" y="596"/>
                    <a:pt x="2263" y="0"/>
                    <a:pt x="1525"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07"/>
            <p:cNvSpPr/>
            <p:nvPr/>
          </p:nvSpPr>
          <p:spPr>
            <a:xfrm>
              <a:off x="5429437" y="3022594"/>
              <a:ext cx="303264" cy="303264"/>
            </a:xfrm>
            <a:custGeom>
              <a:avLst/>
              <a:gdLst/>
              <a:ahLst/>
              <a:cxnLst/>
              <a:rect l="l" t="t" r="r" b="b"/>
              <a:pathLst>
                <a:path w="10146" h="10146" extrusionOk="0">
                  <a:moveTo>
                    <a:pt x="4740" y="1"/>
                  </a:moveTo>
                  <a:lnTo>
                    <a:pt x="4740" y="2073"/>
                  </a:lnTo>
                  <a:cubicBezTo>
                    <a:pt x="4740" y="3502"/>
                    <a:pt x="3573" y="4692"/>
                    <a:pt x="2144" y="4740"/>
                  </a:cubicBezTo>
                  <a:lnTo>
                    <a:pt x="1" y="4740"/>
                  </a:lnTo>
                  <a:lnTo>
                    <a:pt x="1" y="5407"/>
                  </a:lnTo>
                  <a:lnTo>
                    <a:pt x="2073" y="5407"/>
                  </a:lnTo>
                  <a:cubicBezTo>
                    <a:pt x="3549" y="5407"/>
                    <a:pt x="4740" y="6598"/>
                    <a:pt x="4740" y="8074"/>
                  </a:cubicBezTo>
                  <a:lnTo>
                    <a:pt x="4740" y="10146"/>
                  </a:lnTo>
                  <a:lnTo>
                    <a:pt x="5407" y="10146"/>
                  </a:lnTo>
                  <a:lnTo>
                    <a:pt x="5407" y="8074"/>
                  </a:lnTo>
                  <a:cubicBezTo>
                    <a:pt x="5407" y="6598"/>
                    <a:pt x="6597" y="5407"/>
                    <a:pt x="8074" y="5407"/>
                  </a:cubicBezTo>
                  <a:lnTo>
                    <a:pt x="10146" y="5407"/>
                  </a:lnTo>
                  <a:lnTo>
                    <a:pt x="10146" y="4740"/>
                  </a:lnTo>
                  <a:lnTo>
                    <a:pt x="8002" y="4740"/>
                  </a:lnTo>
                  <a:cubicBezTo>
                    <a:pt x="6574" y="4692"/>
                    <a:pt x="5407" y="3549"/>
                    <a:pt x="5407" y="2073"/>
                  </a:cubicBezTo>
                  <a:lnTo>
                    <a:pt x="540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07"/>
            <p:cNvSpPr/>
            <p:nvPr/>
          </p:nvSpPr>
          <p:spPr>
            <a:xfrm>
              <a:off x="5582475" y="3022594"/>
              <a:ext cx="150945" cy="303264"/>
            </a:xfrm>
            <a:custGeom>
              <a:avLst/>
              <a:gdLst/>
              <a:ahLst/>
              <a:cxnLst/>
              <a:rect l="l" t="t" r="r" b="b"/>
              <a:pathLst>
                <a:path w="5050" h="10146" extrusionOk="0">
                  <a:moveTo>
                    <a:pt x="1" y="1"/>
                  </a:moveTo>
                  <a:lnTo>
                    <a:pt x="1" y="10146"/>
                  </a:lnTo>
                  <a:lnTo>
                    <a:pt x="310" y="10146"/>
                  </a:lnTo>
                  <a:lnTo>
                    <a:pt x="310" y="8074"/>
                  </a:lnTo>
                  <a:cubicBezTo>
                    <a:pt x="310" y="6598"/>
                    <a:pt x="1501" y="5407"/>
                    <a:pt x="2978" y="5407"/>
                  </a:cubicBezTo>
                  <a:lnTo>
                    <a:pt x="5050" y="5407"/>
                  </a:lnTo>
                  <a:lnTo>
                    <a:pt x="5050" y="4740"/>
                  </a:lnTo>
                  <a:lnTo>
                    <a:pt x="5050" y="4716"/>
                  </a:lnTo>
                  <a:lnTo>
                    <a:pt x="2906" y="4716"/>
                  </a:lnTo>
                  <a:cubicBezTo>
                    <a:pt x="1477" y="4692"/>
                    <a:pt x="310" y="3502"/>
                    <a:pt x="310" y="2073"/>
                  </a:cubicBezTo>
                  <a:lnTo>
                    <a:pt x="310" y="1"/>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7" name="Google Shape;12777;p107"/>
          <p:cNvGrpSpPr/>
          <p:nvPr/>
        </p:nvGrpSpPr>
        <p:grpSpPr>
          <a:xfrm>
            <a:off x="6273438" y="3069582"/>
            <a:ext cx="343826" cy="184865"/>
            <a:chOff x="6082938" y="3069582"/>
            <a:chExt cx="343826" cy="184865"/>
          </a:xfrm>
        </p:grpSpPr>
        <p:sp>
          <p:nvSpPr>
            <p:cNvPr id="12778" name="Google Shape;12778;p107"/>
            <p:cNvSpPr/>
            <p:nvPr/>
          </p:nvSpPr>
          <p:spPr>
            <a:xfrm>
              <a:off x="6161220" y="3069582"/>
              <a:ext cx="106827" cy="184391"/>
            </a:xfrm>
            <a:custGeom>
              <a:avLst/>
              <a:gdLst/>
              <a:ahLst/>
              <a:cxnLst/>
              <a:rect l="l" t="t" r="r" b="b"/>
              <a:pathLst>
                <a:path w="3574" h="6169" extrusionOk="0">
                  <a:moveTo>
                    <a:pt x="906" y="1"/>
                  </a:moveTo>
                  <a:lnTo>
                    <a:pt x="1" y="1549"/>
                  </a:lnTo>
                  <a:lnTo>
                    <a:pt x="1" y="4621"/>
                  </a:lnTo>
                  <a:lnTo>
                    <a:pt x="906" y="6169"/>
                  </a:lnTo>
                  <a:lnTo>
                    <a:pt x="2692" y="6169"/>
                  </a:lnTo>
                  <a:lnTo>
                    <a:pt x="3573" y="4621"/>
                  </a:lnTo>
                  <a:lnTo>
                    <a:pt x="3573" y="1549"/>
                  </a:lnTo>
                  <a:lnTo>
                    <a:pt x="269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07"/>
            <p:cNvSpPr/>
            <p:nvPr/>
          </p:nvSpPr>
          <p:spPr>
            <a:xfrm>
              <a:off x="6320684" y="3069582"/>
              <a:ext cx="106080" cy="184391"/>
            </a:xfrm>
            <a:custGeom>
              <a:avLst/>
              <a:gdLst/>
              <a:ahLst/>
              <a:cxnLst/>
              <a:rect l="l" t="t" r="r" b="b"/>
              <a:pathLst>
                <a:path w="3549" h="6169" extrusionOk="0">
                  <a:moveTo>
                    <a:pt x="882" y="1"/>
                  </a:moveTo>
                  <a:lnTo>
                    <a:pt x="0" y="1549"/>
                  </a:lnTo>
                  <a:lnTo>
                    <a:pt x="0" y="4621"/>
                  </a:lnTo>
                  <a:lnTo>
                    <a:pt x="882" y="6169"/>
                  </a:lnTo>
                  <a:lnTo>
                    <a:pt x="2644" y="6169"/>
                  </a:lnTo>
                  <a:lnTo>
                    <a:pt x="3549" y="4621"/>
                  </a:lnTo>
                  <a:lnTo>
                    <a:pt x="2644" y="3073"/>
                  </a:lnTo>
                  <a:lnTo>
                    <a:pt x="3549" y="1549"/>
                  </a:lnTo>
                  <a:lnTo>
                    <a:pt x="2644"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07"/>
            <p:cNvSpPr/>
            <p:nvPr/>
          </p:nvSpPr>
          <p:spPr>
            <a:xfrm>
              <a:off x="6161220" y="3163313"/>
              <a:ext cx="106827" cy="91135"/>
            </a:xfrm>
            <a:custGeom>
              <a:avLst/>
              <a:gdLst/>
              <a:ahLst/>
              <a:cxnLst/>
              <a:rect l="l" t="t" r="r" b="b"/>
              <a:pathLst>
                <a:path w="3574" h="3049" extrusionOk="0">
                  <a:moveTo>
                    <a:pt x="1" y="1"/>
                  </a:moveTo>
                  <a:lnTo>
                    <a:pt x="1" y="1525"/>
                  </a:lnTo>
                  <a:lnTo>
                    <a:pt x="906" y="3049"/>
                  </a:lnTo>
                  <a:lnTo>
                    <a:pt x="2692" y="3049"/>
                  </a:lnTo>
                  <a:lnTo>
                    <a:pt x="3573" y="1525"/>
                  </a:lnTo>
                  <a:lnTo>
                    <a:pt x="357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07"/>
            <p:cNvSpPr/>
            <p:nvPr/>
          </p:nvSpPr>
          <p:spPr>
            <a:xfrm>
              <a:off x="6320684" y="3162122"/>
              <a:ext cx="106080" cy="91135"/>
            </a:xfrm>
            <a:custGeom>
              <a:avLst/>
              <a:gdLst/>
              <a:ahLst/>
              <a:cxnLst/>
              <a:rect l="l" t="t" r="r" b="b"/>
              <a:pathLst>
                <a:path w="3549" h="3049" extrusionOk="0">
                  <a:moveTo>
                    <a:pt x="0" y="1"/>
                  </a:moveTo>
                  <a:lnTo>
                    <a:pt x="0" y="1525"/>
                  </a:lnTo>
                  <a:lnTo>
                    <a:pt x="882" y="3049"/>
                  </a:lnTo>
                  <a:lnTo>
                    <a:pt x="2644" y="3049"/>
                  </a:lnTo>
                  <a:lnTo>
                    <a:pt x="3549" y="1525"/>
                  </a:lnTo>
                  <a:lnTo>
                    <a:pt x="264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07"/>
            <p:cNvSpPr/>
            <p:nvPr/>
          </p:nvSpPr>
          <p:spPr>
            <a:xfrm>
              <a:off x="6082938" y="3115852"/>
              <a:ext cx="106080" cy="91135"/>
            </a:xfrm>
            <a:custGeom>
              <a:avLst/>
              <a:gdLst/>
              <a:ahLst/>
              <a:cxnLst/>
              <a:rect l="l" t="t" r="r" b="b"/>
              <a:pathLst>
                <a:path w="3549" h="3049" extrusionOk="0">
                  <a:moveTo>
                    <a:pt x="905" y="1"/>
                  </a:moveTo>
                  <a:lnTo>
                    <a:pt x="0" y="1525"/>
                  </a:lnTo>
                  <a:lnTo>
                    <a:pt x="905" y="3049"/>
                  </a:lnTo>
                  <a:lnTo>
                    <a:pt x="2644" y="3049"/>
                  </a:lnTo>
                  <a:lnTo>
                    <a:pt x="3549" y="1525"/>
                  </a:lnTo>
                  <a:lnTo>
                    <a:pt x="2644"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07"/>
            <p:cNvSpPr/>
            <p:nvPr/>
          </p:nvSpPr>
          <p:spPr>
            <a:xfrm>
              <a:off x="6082938" y="3162122"/>
              <a:ext cx="106080" cy="45582"/>
            </a:xfrm>
            <a:custGeom>
              <a:avLst/>
              <a:gdLst/>
              <a:ahLst/>
              <a:cxnLst/>
              <a:rect l="l" t="t" r="r" b="b"/>
              <a:pathLst>
                <a:path w="3549" h="1525" extrusionOk="0">
                  <a:moveTo>
                    <a:pt x="0" y="1"/>
                  </a:moveTo>
                  <a:lnTo>
                    <a:pt x="905" y="1525"/>
                  </a:lnTo>
                  <a:lnTo>
                    <a:pt x="2644" y="1525"/>
                  </a:lnTo>
                  <a:lnTo>
                    <a:pt x="3549"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07"/>
            <p:cNvSpPr/>
            <p:nvPr/>
          </p:nvSpPr>
          <p:spPr>
            <a:xfrm>
              <a:off x="6241655" y="3115852"/>
              <a:ext cx="105392" cy="91135"/>
            </a:xfrm>
            <a:custGeom>
              <a:avLst/>
              <a:gdLst/>
              <a:ahLst/>
              <a:cxnLst/>
              <a:rect l="l" t="t" r="r" b="b"/>
              <a:pathLst>
                <a:path w="3526" h="3049" extrusionOk="0">
                  <a:moveTo>
                    <a:pt x="882" y="1"/>
                  </a:moveTo>
                  <a:lnTo>
                    <a:pt x="1" y="1525"/>
                  </a:lnTo>
                  <a:lnTo>
                    <a:pt x="882" y="3049"/>
                  </a:lnTo>
                  <a:lnTo>
                    <a:pt x="2644" y="3049"/>
                  </a:lnTo>
                  <a:lnTo>
                    <a:pt x="3526" y="1525"/>
                  </a:lnTo>
                  <a:lnTo>
                    <a:pt x="2644"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07"/>
            <p:cNvSpPr/>
            <p:nvPr/>
          </p:nvSpPr>
          <p:spPr>
            <a:xfrm>
              <a:off x="6241655" y="3162122"/>
              <a:ext cx="105392" cy="45582"/>
            </a:xfrm>
            <a:custGeom>
              <a:avLst/>
              <a:gdLst/>
              <a:ahLst/>
              <a:cxnLst/>
              <a:rect l="l" t="t" r="r" b="b"/>
              <a:pathLst>
                <a:path w="3526" h="1525" extrusionOk="0">
                  <a:moveTo>
                    <a:pt x="1" y="1"/>
                  </a:moveTo>
                  <a:lnTo>
                    <a:pt x="882" y="1525"/>
                  </a:lnTo>
                  <a:lnTo>
                    <a:pt x="2644" y="1525"/>
                  </a:lnTo>
                  <a:lnTo>
                    <a:pt x="3526"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6" name="Google Shape;12786;p107"/>
          <p:cNvGrpSpPr/>
          <p:nvPr/>
        </p:nvGrpSpPr>
        <p:grpSpPr>
          <a:xfrm>
            <a:off x="7008816" y="2993421"/>
            <a:ext cx="343109" cy="343140"/>
            <a:chOff x="6742116" y="2993421"/>
            <a:chExt cx="343109" cy="343140"/>
          </a:xfrm>
        </p:grpSpPr>
        <p:sp>
          <p:nvSpPr>
            <p:cNvPr id="12787" name="Google Shape;12787;p107"/>
            <p:cNvSpPr/>
            <p:nvPr/>
          </p:nvSpPr>
          <p:spPr>
            <a:xfrm>
              <a:off x="6750666" y="3055354"/>
              <a:ext cx="288319" cy="271222"/>
            </a:xfrm>
            <a:custGeom>
              <a:avLst/>
              <a:gdLst/>
              <a:ahLst/>
              <a:cxnLst/>
              <a:rect l="l" t="t" r="r" b="b"/>
              <a:pathLst>
                <a:path w="9646" h="9074" extrusionOk="0">
                  <a:moveTo>
                    <a:pt x="9645" y="0"/>
                  </a:moveTo>
                  <a:lnTo>
                    <a:pt x="8097" y="1024"/>
                  </a:lnTo>
                  <a:lnTo>
                    <a:pt x="6883" y="786"/>
                  </a:lnTo>
                  <a:lnTo>
                    <a:pt x="5454" y="2168"/>
                  </a:lnTo>
                  <a:lnTo>
                    <a:pt x="4858" y="2763"/>
                  </a:lnTo>
                  <a:lnTo>
                    <a:pt x="3906" y="2453"/>
                  </a:lnTo>
                  <a:lnTo>
                    <a:pt x="2143" y="4335"/>
                  </a:lnTo>
                  <a:lnTo>
                    <a:pt x="1310" y="3811"/>
                  </a:lnTo>
                  <a:lnTo>
                    <a:pt x="0" y="5263"/>
                  </a:lnTo>
                  <a:lnTo>
                    <a:pt x="0" y="9074"/>
                  </a:lnTo>
                  <a:lnTo>
                    <a:pt x="5454" y="6287"/>
                  </a:lnTo>
                  <a:lnTo>
                    <a:pt x="9645" y="2739"/>
                  </a:lnTo>
                  <a:lnTo>
                    <a:pt x="964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07"/>
            <p:cNvSpPr/>
            <p:nvPr/>
          </p:nvSpPr>
          <p:spPr>
            <a:xfrm>
              <a:off x="6913657" y="3055354"/>
              <a:ext cx="125329" cy="187948"/>
            </a:xfrm>
            <a:custGeom>
              <a:avLst/>
              <a:gdLst/>
              <a:ahLst/>
              <a:cxnLst/>
              <a:rect l="l" t="t" r="r" b="b"/>
              <a:pathLst>
                <a:path w="4193" h="6288" extrusionOk="0">
                  <a:moveTo>
                    <a:pt x="4192" y="0"/>
                  </a:moveTo>
                  <a:lnTo>
                    <a:pt x="2644" y="977"/>
                  </a:lnTo>
                  <a:lnTo>
                    <a:pt x="1430" y="739"/>
                  </a:lnTo>
                  <a:lnTo>
                    <a:pt x="1" y="2144"/>
                  </a:lnTo>
                  <a:lnTo>
                    <a:pt x="1" y="6287"/>
                  </a:lnTo>
                  <a:lnTo>
                    <a:pt x="4192" y="2739"/>
                  </a:lnTo>
                  <a:lnTo>
                    <a:pt x="419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07"/>
            <p:cNvSpPr/>
            <p:nvPr/>
          </p:nvSpPr>
          <p:spPr>
            <a:xfrm>
              <a:off x="6750666" y="3137223"/>
              <a:ext cx="288319" cy="192910"/>
            </a:xfrm>
            <a:custGeom>
              <a:avLst/>
              <a:gdLst/>
              <a:ahLst/>
              <a:cxnLst/>
              <a:rect l="l" t="t" r="r" b="b"/>
              <a:pathLst>
                <a:path w="9646" h="6454" extrusionOk="0">
                  <a:moveTo>
                    <a:pt x="9645" y="0"/>
                  </a:moveTo>
                  <a:lnTo>
                    <a:pt x="7549" y="1524"/>
                  </a:lnTo>
                  <a:lnTo>
                    <a:pt x="6549" y="1048"/>
                  </a:lnTo>
                  <a:lnTo>
                    <a:pt x="5454" y="2286"/>
                  </a:lnTo>
                  <a:lnTo>
                    <a:pt x="5192" y="2620"/>
                  </a:lnTo>
                  <a:lnTo>
                    <a:pt x="4120" y="2096"/>
                  </a:lnTo>
                  <a:lnTo>
                    <a:pt x="2596" y="3929"/>
                  </a:lnTo>
                  <a:lnTo>
                    <a:pt x="1620" y="3572"/>
                  </a:lnTo>
                  <a:lnTo>
                    <a:pt x="0" y="5263"/>
                  </a:lnTo>
                  <a:lnTo>
                    <a:pt x="0" y="6406"/>
                  </a:lnTo>
                  <a:lnTo>
                    <a:pt x="5454" y="6406"/>
                  </a:lnTo>
                  <a:lnTo>
                    <a:pt x="9645" y="6454"/>
                  </a:lnTo>
                  <a:lnTo>
                    <a:pt x="9645"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07"/>
            <p:cNvSpPr/>
            <p:nvPr/>
          </p:nvSpPr>
          <p:spPr>
            <a:xfrm>
              <a:off x="6913657" y="3137223"/>
              <a:ext cx="125329" cy="192910"/>
            </a:xfrm>
            <a:custGeom>
              <a:avLst/>
              <a:gdLst/>
              <a:ahLst/>
              <a:cxnLst/>
              <a:rect l="l" t="t" r="r" b="b"/>
              <a:pathLst>
                <a:path w="4193" h="6454" extrusionOk="0">
                  <a:moveTo>
                    <a:pt x="4192" y="0"/>
                  </a:moveTo>
                  <a:lnTo>
                    <a:pt x="2096" y="1548"/>
                  </a:lnTo>
                  <a:lnTo>
                    <a:pt x="1096" y="1072"/>
                  </a:lnTo>
                  <a:lnTo>
                    <a:pt x="1" y="2334"/>
                  </a:lnTo>
                  <a:lnTo>
                    <a:pt x="1" y="6406"/>
                  </a:lnTo>
                  <a:lnTo>
                    <a:pt x="4192" y="6454"/>
                  </a:lnTo>
                  <a:lnTo>
                    <a:pt x="4192"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07"/>
            <p:cNvSpPr/>
            <p:nvPr/>
          </p:nvSpPr>
          <p:spPr>
            <a:xfrm>
              <a:off x="6742116" y="2993421"/>
              <a:ext cx="343107" cy="343137"/>
            </a:xfrm>
            <a:custGeom>
              <a:avLst/>
              <a:gdLst/>
              <a:ahLst/>
              <a:cxnLst/>
              <a:rect l="l" t="t" r="r" b="b"/>
              <a:pathLst>
                <a:path w="11479" h="11480" extrusionOk="0">
                  <a:moveTo>
                    <a:pt x="0" y="1"/>
                  </a:moveTo>
                  <a:lnTo>
                    <a:pt x="0" y="11479"/>
                  </a:lnTo>
                  <a:lnTo>
                    <a:pt x="11479" y="11479"/>
                  </a:lnTo>
                  <a:lnTo>
                    <a:pt x="11479" y="10288"/>
                  </a:lnTo>
                  <a:lnTo>
                    <a:pt x="10836" y="10288"/>
                  </a:lnTo>
                  <a:lnTo>
                    <a:pt x="10836" y="10836"/>
                  </a:lnTo>
                  <a:lnTo>
                    <a:pt x="691" y="10836"/>
                  </a:lnTo>
                  <a:lnTo>
                    <a:pt x="691" y="667"/>
                  </a:lnTo>
                  <a:lnTo>
                    <a:pt x="1215" y="667"/>
                  </a:lnTo>
                  <a:lnTo>
                    <a:pt x="1215"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07"/>
            <p:cNvSpPr/>
            <p:nvPr/>
          </p:nvSpPr>
          <p:spPr>
            <a:xfrm>
              <a:off x="6913657" y="3300215"/>
              <a:ext cx="171569" cy="36346"/>
            </a:xfrm>
            <a:custGeom>
              <a:avLst/>
              <a:gdLst/>
              <a:ahLst/>
              <a:cxnLst/>
              <a:rect l="l" t="t" r="r" b="b"/>
              <a:pathLst>
                <a:path w="5740" h="1216" extrusionOk="0">
                  <a:moveTo>
                    <a:pt x="5097" y="1"/>
                  </a:moveTo>
                  <a:lnTo>
                    <a:pt x="5097" y="524"/>
                  </a:lnTo>
                  <a:lnTo>
                    <a:pt x="1" y="524"/>
                  </a:lnTo>
                  <a:lnTo>
                    <a:pt x="1" y="1215"/>
                  </a:lnTo>
                  <a:lnTo>
                    <a:pt x="5740" y="1215"/>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3" name="Google Shape;12793;p107"/>
          <p:cNvGrpSpPr/>
          <p:nvPr/>
        </p:nvGrpSpPr>
        <p:grpSpPr>
          <a:xfrm>
            <a:off x="7794023" y="3002687"/>
            <a:ext cx="257713" cy="343827"/>
            <a:chOff x="7451123" y="3002687"/>
            <a:chExt cx="257713" cy="343827"/>
          </a:xfrm>
        </p:grpSpPr>
        <p:sp>
          <p:nvSpPr>
            <p:cNvPr id="12794" name="Google Shape;12794;p107"/>
            <p:cNvSpPr/>
            <p:nvPr/>
          </p:nvSpPr>
          <p:spPr>
            <a:xfrm>
              <a:off x="7555769" y="3256784"/>
              <a:ext cx="46987" cy="89730"/>
            </a:xfrm>
            <a:custGeom>
              <a:avLst/>
              <a:gdLst/>
              <a:ahLst/>
              <a:cxnLst/>
              <a:rect l="l" t="t" r="r" b="b"/>
              <a:pathLst>
                <a:path w="1572" h="3002" extrusionOk="0">
                  <a:moveTo>
                    <a:pt x="786" y="1"/>
                  </a:moveTo>
                  <a:cubicBezTo>
                    <a:pt x="357" y="1"/>
                    <a:pt x="0" y="358"/>
                    <a:pt x="0" y="763"/>
                  </a:cubicBezTo>
                  <a:lnTo>
                    <a:pt x="0" y="3002"/>
                  </a:lnTo>
                  <a:lnTo>
                    <a:pt x="1572" y="3002"/>
                  </a:lnTo>
                  <a:lnTo>
                    <a:pt x="1572" y="763"/>
                  </a:lnTo>
                  <a:cubicBezTo>
                    <a:pt x="1572" y="310"/>
                    <a:pt x="1215" y="1"/>
                    <a:pt x="81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07"/>
            <p:cNvSpPr/>
            <p:nvPr/>
          </p:nvSpPr>
          <p:spPr>
            <a:xfrm>
              <a:off x="7579950" y="3256784"/>
              <a:ext cx="22806" cy="89730"/>
            </a:xfrm>
            <a:custGeom>
              <a:avLst/>
              <a:gdLst/>
              <a:ahLst/>
              <a:cxnLst/>
              <a:rect l="l" t="t" r="r" b="b"/>
              <a:pathLst>
                <a:path w="763" h="3002" extrusionOk="0">
                  <a:moveTo>
                    <a:pt x="1" y="1"/>
                  </a:moveTo>
                  <a:lnTo>
                    <a:pt x="1" y="3002"/>
                  </a:lnTo>
                  <a:lnTo>
                    <a:pt x="763" y="3002"/>
                  </a:lnTo>
                  <a:lnTo>
                    <a:pt x="763" y="763"/>
                  </a:lnTo>
                  <a:cubicBezTo>
                    <a:pt x="763" y="310"/>
                    <a:pt x="40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07"/>
            <p:cNvSpPr/>
            <p:nvPr/>
          </p:nvSpPr>
          <p:spPr>
            <a:xfrm>
              <a:off x="7551495" y="3201996"/>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07"/>
            <p:cNvSpPr/>
            <p:nvPr/>
          </p:nvSpPr>
          <p:spPr>
            <a:xfrm>
              <a:off x="7579263" y="3201996"/>
              <a:ext cx="28485" cy="56970"/>
            </a:xfrm>
            <a:custGeom>
              <a:avLst/>
              <a:gdLst/>
              <a:ahLst/>
              <a:cxnLst/>
              <a:rect l="l" t="t" r="r" b="b"/>
              <a:pathLst>
                <a:path w="953" h="1906" extrusionOk="0">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7"/>
            <p:cNvSpPr/>
            <p:nvPr/>
          </p:nvSpPr>
          <p:spPr>
            <a:xfrm>
              <a:off x="7455398" y="3256784"/>
              <a:ext cx="47017" cy="89730"/>
            </a:xfrm>
            <a:custGeom>
              <a:avLst/>
              <a:gdLst/>
              <a:ahLst/>
              <a:cxnLst/>
              <a:rect l="l" t="t" r="r" b="b"/>
              <a:pathLst>
                <a:path w="1573" h="3002" extrusionOk="0">
                  <a:moveTo>
                    <a:pt x="762" y="1"/>
                  </a:moveTo>
                  <a:cubicBezTo>
                    <a:pt x="358" y="1"/>
                    <a:pt x="0" y="358"/>
                    <a:pt x="0" y="763"/>
                  </a:cubicBezTo>
                  <a:lnTo>
                    <a:pt x="0" y="3002"/>
                  </a:lnTo>
                  <a:lnTo>
                    <a:pt x="1572" y="3002"/>
                  </a:lnTo>
                  <a:lnTo>
                    <a:pt x="1572" y="763"/>
                  </a:lnTo>
                  <a:cubicBezTo>
                    <a:pt x="1572" y="310"/>
                    <a:pt x="1215" y="1"/>
                    <a:pt x="8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7"/>
            <p:cNvSpPr/>
            <p:nvPr/>
          </p:nvSpPr>
          <p:spPr>
            <a:xfrm>
              <a:off x="7479609" y="3256784"/>
              <a:ext cx="22806" cy="89730"/>
            </a:xfrm>
            <a:custGeom>
              <a:avLst/>
              <a:gdLst/>
              <a:ahLst/>
              <a:cxnLst/>
              <a:rect l="l" t="t" r="r" b="b"/>
              <a:pathLst>
                <a:path w="763" h="3002" extrusionOk="0">
                  <a:moveTo>
                    <a:pt x="0" y="1"/>
                  </a:moveTo>
                  <a:lnTo>
                    <a:pt x="0" y="3002"/>
                  </a:lnTo>
                  <a:lnTo>
                    <a:pt x="762" y="3002"/>
                  </a:lnTo>
                  <a:lnTo>
                    <a:pt x="762" y="763"/>
                  </a:lnTo>
                  <a:cubicBezTo>
                    <a:pt x="762" y="310"/>
                    <a:pt x="42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7"/>
            <p:cNvSpPr/>
            <p:nvPr/>
          </p:nvSpPr>
          <p:spPr>
            <a:xfrm>
              <a:off x="7451123" y="3201996"/>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7"/>
            <p:cNvSpPr/>
            <p:nvPr/>
          </p:nvSpPr>
          <p:spPr>
            <a:xfrm>
              <a:off x="7478173" y="3201996"/>
              <a:ext cx="28485" cy="56970"/>
            </a:xfrm>
            <a:custGeom>
              <a:avLst/>
              <a:gdLst/>
              <a:ahLst/>
              <a:cxnLst/>
              <a:rect l="l" t="t" r="r" b="b"/>
              <a:pathLst>
                <a:path w="953" h="1906" extrusionOk="0">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07"/>
            <p:cNvSpPr/>
            <p:nvPr/>
          </p:nvSpPr>
          <p:spPr>
            <a:xfrm>
              <a:off x="7656141" y="3256784"/>
              <a:ext cx="47704" cy="89730"/>
            </a:xfrm>
            <a:custGeom>
              <a:avLst/>
              <a:gdLst/>
              <a:ahLst/>
              <a:cxnLst/>
              <a:rect l="l" t="t" r="r" b="b"/>
              <a:pathLst>
                <a:path w="1596" h="3002" extrusionOk="0">
                  <a:moveTo>
                    <a:pt x="786" y="1"/>
                  </a:moveTo>
                  <a:cubicBezTo>
                    <a:pt x="357" y="1"/>
                    <a:pt x="0" y="358"/>
                    <a:pt x="0" y="763"/>
                  </a:cubicBezTo>
                  <a:lnTo>
                    <a:pt x="0" y="3002"/>
                  </a:lnTo>
                  <a:lnTo>
                    <a:pt x="1596" y="3002"/>
                  </a:lnTo>
                  <a:lnTo>
                    <a:pt x="1596" y="763"/>
                  </a:lnTo>
                  <a:cubicBezTo>
                    <a:pt x="1596" y="310"/>
                    <a:pt x="1238" y="1"/>
                    <a:pt x="81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07"/>
            <p:cNvSpPr/>
            <p:nvPr/>
          </p:nvSpPr>
          <p:spPr>
            <a:xfrm>
              <a:off x="7680322" y="3256784"/>
              <a:ext cx="23523" cy="89730"/>
            </a:xfrm>
            <a:custGeom>
              <a:avLst/>
              <a:gdLst/>
              <a:ahLst/>
              <a:cxnLst/>
              <a:rect l="l" t="t" r="r" b="b"/>
              <a:pathLst>
                <a:path w="787" h="3002" extrusionOk="0">
                  <a:moveTo>
                    <a:pt x="1" y="1"/>
                  </a:moveTo>
                  <a:lnTo>
                    <a:pt x="1" y="3002"/>
                  </a:lnTo>
                  <a:lnTo>
                    <a:pt x="787" y="3002"/>
                  </a:lnTo>
                  <a:lnTo>
                    <a:pt x="787" y="763"/>
                  </a:lnTo>
                  <a:cubicBezTo>
                    <a:pt x="787" y="310"/>
                    <a:pt x="429"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07"/>
            <p:cNvSpPr/>
            <p:nvPr/>
          </p:nvSpPr>
          <p:spPr>
            <a:xfrm>
              <a:off x="7651866" y="3201996"/>
              <a:ext cx="56970" cy="56970"/>
            </a:xfrm>
            <a:custGeom>
              <a:avLst/>
              <a:gdLst/>
              <a:ahLst/>
              <a:cxnLst/>
              <a:rect l="l" t="t" r="r" b="b"/>
              <a:pathLst>
                <a:path w="1906" h="1906" extrusionOk="0">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07"/>
            <p:cNvSpPr/>
            <p:nvPr/>
          </p:nvSpPr>
          <p:spPr>
            <a:xfrm>
              <a:off x="7680322" y="3201996"/>
              <a:ext cx="28515" cy="56970"/>
            </a:xfrm>
            <a:custGeom>
              <a:avLst/>
              <a:gdLst/>
              <a:ahLst/>
              <a:cxnLst/>
              <a:rect l="l" t="t" r="r" b="b"/>
              <a:pathLst>
                <a:path w="954" h="1906" extrusionOk="0">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7"/>
            <p:cNvSpPr/>
            <p:nvPr/>
          </p:nvSpPr>
          <p:spPr>
            <a:xfrm>
              <a:off x="7555769" y="3057476"/>
              <a:ext cx="46987" cy="89730"/>
            </a:xfrm>
            <a:custGeom>
              <a:avLst/>
              <a:gdLst/>
              <a:ahLst/>
              <a:cxnLst/>
              <a:rect l="l" t="t" r="r" b="b"/>
              <a:pathLst>
                <a:path w="1572" h="3002" extrusionOk="0">
                  <a:moveTo>
                    <a:pt x="786" y="1"/>
                  </a:moveTo>
                  <a:cubicBezTo>
                    <a:pt x="357" y="1"/>
                    <a:pt x="0" y="358"/>
                    <a:pt x="0" y="763"/>
                  </a:cubicBezTo>
                  <a:lnTo>
                    <a:pt x="0" y="3001"/>
                  </a:lnTo>
                  <a:lnTo>
                    <a:pt x="1572" y="3001"/>
                  </a:lnTo>
                  <a:lnTo>
                    <a:pt x="1572" y="763"/>
                  </a:lnTo>
                  <a:cubicBezTo>
                    <a:pt x="1572" y="310"/>
                    <a:pt x="1215" y="1"/>
                    <a:pt x="81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7"/>
            <p:cNvSpPr/>
            <p:nvPr/>
          </p:nvSpPr>
          <p:spPr>
            <a:xfrm>
              <a:off x="7579950" y="3057476"/>
              <a:ext cx="22806" cy="89730"/>
            </a:xfrm>
            <a:custGeom>
              <a:avLst/>
              <a:gdLst/>
              <a:ahLst/>
              <a:cxnLst/>
              <a:rect l="l" t="t" r="r" b="b"/>
              <a:pathLst>
                <a:path w="763" h="3002" extrusionOk="0">
                  <a:moveTo>
                    <a:pt x="1" y="1"/>
                  </a:moveTo>
                  <a:lnTo>
                    <a:pt x="1" y="3001"/>
                  </a:lnTo>
                  <a:lnTo>
                    <a:pt x="763" y="3001"/>
                  </a:lnTo>
                  <a:lnTo>
                    <a:pt x="763" y="763"/>
                  </a:lnTo>
                  <a:cubicBezTo>
                    <a:pt x="763" y="310"/>
                    <a:pt x="40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7"/>
            <p:cNvSpPr/>
            <p:nvPr/>
          </p:nvSpPr>
          <p:spPr>
            <a:xfrm>
              <a:off x="7551495" y="3002687"/>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7"/>
            <p:cNvSpPr/>
            <p:nvPr/>
          </p:nvSpPr>
          <p:spPr>
            <a:xfrm>
              <a:off x="7579263" y="3002687"/>
              <a:ext cx="28485" cy="56970"/>
            </a:xfrm>
            <a:custGeom>
              <a:avLst/>
              <a:gdLst/>
              <a:ahLst/>
              <a:cxnLst/>
              <a:rect l="l" t="t" r="r" b="b"/>
              <a:pathLst>
                <a:path w="953" h="1906" extrusionOk="0">
                  <a:moveTo>
                    <a:pt x="0" y="0"/>
                  </a:moveTo>
                  <a:lnTo>
                    <a:pt x="0" y="1905"/>
                  </a:lnTo>
                  <a:cubicBezTo>
                    <a:pt x="524" y="1905"/>
                    <a:pt x="953" y="1500"/>
                    <a:pt x="953" y="953"/>
                  </a:cubicBezTo>
                  <a:cubicBezTo>
                    <a:pt x="953" y="429"/>
                    <a:pt x="524"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07"/>
            <p:cNvSpPr/>
            <p:nvPr/>
          </p:nvSpPr>
          <p:spPr>
            <a:xfrm>
              <a:off x="7455398" y="3057476"/>
              <a:ext cx="47017" cy="89730"/>
            </a:xfrm>
            <a:custGeom>
              <a:avLst/>
              <a:gdLst/>
              <a:ahLst/>
              <a:cxnLst/>
              <a:rect l="l" t="t" r="r" b="b"/>
              <a:pathLst>
                <a:path w="1573" h="3002" extrusionOk="0">
                  <a:moveTo>
                    <a:pt x="762" y="1"/>
                  </a:moveTo>
                  <a:cubicBezTo>
                    <a:pt x="358" y="1"/>
                    <a:pt x="0" y="358"/>
                    <a:pt x="0" y="763"/>
                  </a:cubicBezTo>
                  <a:lnTo>
                    <a:pt x="0" y="3001"/>
                  </a:lnTo>
                  <a:lnTo>
                    <a:pt x="1572" y="3001"/>
                  </a:lnTo>
                  <a:lnTo>
                    <a:pt x="1572" y="763"/>
                  </a:lnTo>
                  <a:cubicBezTo>
                    <a:pt x="1572" y="310"/>
                    <a:pt x="1215" y="1"/>
                    <a:pt x="810"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07"/>
            <p:cNvSpPr/>
            <p:nvPr/>
          </p:nvSpPr>
          <p:spPr>
            <a:xfrm>
              <a:off x="7479609" y="3057476"/>
              <a:ext cx="22806" cy="89730"/>
            </a:xfrm>
            <a:custGeom>
              <a:avLst/>
              <a:gdLst/>
              <a:ahLst/>
              <a:cxnLst/>
              <a:rect l="l" t="t" r="r" b="b"/>
              <a:pathLst>
                <a:path w="763" h="3002" extrusionOk="0">
                  <a:moveTo>
                    <a:pt x="0" y="1"/>
                  </a:moveTo>
                  <a:lnTo>
                    <a:pt x="0" y="3001"/>
                  </a:lnTo>
                  <a:lnTo>
                    <a:pt x="762" y="3001"/>
                  </a:lnTo>
                  <a:lnTo>
                    <a:pt x="762" y="763"/>
                  </a:lnTo>
                  <a:cubicBezTo>
                    <a:pt x="762" y="310"/>
                    <a:pt x="42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7"/>
            <p:cNvSpPr/>
            <p:nvPr/>
          </p:nvSpPr>
          <p:spPr>
            <a:xfrm>
              <a:off x="7451123" y="3002687"/>
              <a:ext cx="56970" cy="56970"/>
            </a:xfrm>
            <a:custGeom>
              <a:avLst/>
              <a:gdLst/>
              <a:ahLst/>
              <a:cxnLst/>
              <a:rect l="l" t="t" r="r" b="b"/>
              <a:pathLst>
                <a:path w="1906" h="1906" extrusionOk="0">
                  <a:moveTo>
                    <a:pt x="953" y="0"/>
                  </a:moveTo>
                  <a:cubicBezTo>
                    <a:pt x="405" y="0"/>
                    <a:pt x="0" y="429"/>
                    <a:pt x="0" y="953"/>
                  </a:cubicBezTo>
                  <a:cubicBezTo>
                    <a:pt x="0" y="1500"/>
                    <a:pt x="405" y="1905"/>
                    <a:pt x="953" y="1905"/>
                  </a:cubicBezTo>
                  <a:cubicBezTo>
                    <a:pt x="1477" y="1905"/>
                    <a:pt x="1906" y="1500"/>
                    <a:pt x="1906" y="953"/>
                  </a:cubicBezTo>
                  <a:cubicBezTo>
                    <a:pt x="1906"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7"/>
            <p:cNvSpPr/>
            <p:nvPr/>
          </p:nvSpPr>
          <p:spPr>
            <a:xfrm>
              <a:off x="7478173" y="3002687"/>
              <a:ext cx="28485" cy="56970"/>
            </a:xfrm>
            <a:custGeom>
              <a:avLst/>
              <a:gdLst/>
              <a:ahLst/>
              <a:cxnLst/>
              <a:rect l="l" t="t" r="r" b="b"/>
              <a:pathLst>
                <a:path w="953" h="1906" extrusionOk="0">
                  <a:moveTo>
                    <a:pt x="0" y="0"/>
                  </a:moveTo>
                  <a:lnTo>
                    <a:pt x="0" y="1905"/>
                  </a:lnTo>
                  <a:cubicBezTo>
                    <a:pt x="548" y="1905"/>
                    <a:pt x="953" y="1500"/>
                    <a:pt x="953" y="953"/>
                  </a:cubicBezTo>
                  <a:cubicBezTo>
                    <a:pt x="953" y="429"/>
                    <a:pt x="548" y="0"/>
                    <a:pt x="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7"/>
            <p:cNvSpPr/>
            <p:nvPr/>
          </p:nvSpPr>
          <p:spPr>
            <a:xfrm>
              <a:off x="7656141" y="3057476"/>
              <a:ext cx="47704" cy="89730"/>
            </a:xfrm>
            <a:custGeom>
              <a:avLst/>
              <a:gdLst/>
              <a:ahLst/>
              <a:cxnLst/>
              <a:rect l="l" t="t" r="r" b="b"/>
              <a:pathLst>
                <a:path w="1596" h="3002" extrusionOk="0">
                  <a:moveTo>
                    <a:pt x="786" y="1"/>
                  </a:moveTo>
                  <a:cubicBezTo>
                    <a:pt x="357" y="1"/>
                    <a:pt x="0" y="358"/>
                    <a:pt x="0" y="763"/>
                  </a:cubicBezTo>
                  <a:lnTo>
                    <a:pt x="0" y="3001"/>
                  </a:lnTo>
                  <a:lnTo>
                    <a:pt x="1596" y="3001"/>
                  </a:lnTo>
                  <a:lnTo>
                    <a:pt x="1596" y="763"/>
                  </a:lnTo>
                  <a:cubicBezTo>
                    <a:pt x="1596" y="310"/>
                    <a:pt x="1238" y="1"/>
                    <a:pt x="810"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7"/>
            <p:cNvSpPr/>
            <p:nvPr/>
          </p:nvSpPr>
          <p:spPr>
            <a:xfrm>
              <a:off x="7680322" y="3057476"/>
              <a:ext cx="23523" cy="89730"/>
            </a:xfrm>
            <a:custGeom>
              <a:avLst/>
              <a:gdLst/>
              <a:ahLst/>
              <a:cxnLst/>
              <a:rect l="l" t="t" r="r" b="b"/>
              <a:pathLst>
                <a:path w="787" h="3002" extrusionOk="0">
                  <a:moveTo>
                    <a:pt x="1" y="1"/>
                  </a:moveTo>
                  <a:lnTo>
                    <a:pt x="1" y="3001"/>
                  </a:lnTo>
                  <a:lnTo>
                    <a:pt x="787" y="3001"/>
                  </a:lnTo>
                  <a:lnTo>
                    <a:pt x="787" y="763"/>
                  </a:lnTo>
                  <a:cubicBezTo>
                    <a:pt x="787" y="310"/>
                    <a:pt x="429"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07"/>
            <p:cNvSpPr/>
            <p:nvPr/>
          </p:nvSpPr>
          <p:spPr>
            <a:xfrm>
              <a:off x="7651866" y="3002687"/>
              <a:ext cx="56970" cy="56970"/>
            </a:xfrm>
            <a:custGeom>
              <a:avLst/>
              <a:gdLst/>
              <a:ahLst/>
              <a:cxnLst/>
              <a:rect l="l" t="t" r="r" b="b"/>
              <a:pathLst>
                <a:path w="1906" h="1906" extrusionOk="0">
                  <a:moveTo>
                    <a:pt x="953" y="0"/>
                  </a:moveTo>
                  <a:cubicBezTo>
                    <a:pt x="429" y="0"/>
                    <a:pt x="0" y="429"/>
                    <a:pt x="0" y="953"/>
                  </a:cubicBezTo>
                  <a:cubicBezTo>
                    <a:pt x="0" y="1500"/>
                    <a:pt x="429" y="1905"/>
                    <a:pt x="953" y="1905"/>
                  </a:cubicBezTo>
                  <a:cubicBezTo>
                    <a:pt x="1500" y="1905"/>
                    <a:pt x="1905" y="1500"/>
                    <a:pt x="1905" y="953"/>
                  </a:cubicBezTo>
                  <a:cubicBezTo>
                    <a:pt x="1905" y="429"/>
                    <a:pt x="1453" y="0"/>
                    <a:pt x="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07"/>
            <p:cNvSpPr/>
            <p:nvPr/>
          </p:nvSpPr>
          <p:spPr>
            <a:xfrm>
              <a:off x="7680322" y="3002687"/>
              <a:ext cx="28515" cy="56970"/>
            </a:xfrm>
            <a:custGeom>
              <a:avLst/>
              <a:gdLst/>
              <a:ahLst/>
              <a:cxnLst/>
              <a:rect l="l" t="t" r="r" b="b"/>
              <a:pathLst>
                <a:path w="954" h="1906" extrusionOk="0">
                  <a:moveTo>
                    <a:pt x="1" y="0"/>
                  </a:moveTo>
                  <a:lnTo>
                    <a:pt x="1" y="1905"/>
                  </a:lnTo>
                  <a:cubicBezTo>
                    <a:pt x="548" y="1905"/>
                    <a:pt x="953" y="1500"/>
                    <a:pt x="953" y="953"/>
                  </a:cubicBezTo>
                  <a:cubicBezTo>
                    <a:pt x="953" y="429"/>
                    <a:pt x="501"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8" name="Google Shape;12818;p107"/>
          <p:cNvGrpSpPr/>
          <p:nvPr/>
        </p:nvGrpSpPr>
        <p:grpSpPr>
          <a:xfrm>
            <a:off x="7749188" y="3567852"/>
            <a:ext cx="345949" cy="344544"/>
            <a:chOff x="7406288" y="3567852"/>
            <a:chExt cx="345949" cy="344544"/>
          </a:xfrm>
        </p:grpSpPr>
        <p:sp>
          <p:nvSpPr>
            <p:cNvPr id="12819" name="Google Shape;12819;p107"/>
            <p:cNvSpPr/>
            <p:nvPr/>
          </p:nvSpPr>
          <p:spPr>
            <a:xfrm>
              <a:off x="7502385" y="3816988"/>
              <a:ext cx="171569" cy="95409"/>
            </a:xfrm>
            <a:custGeom>
              <a:avLst/>
              <a:gdLst/>
              <a:ahLst/>
              <a:cxnLst/>
              <a:rect l="l" t="t" r="r" b="b"/>
              <a:pathLst>
                <a:path w="5740" h="3192" extrusionOk="0">
                  <a:moveTo>
                    <a:pt x="4501" y="1"/>
                  </a:moveTo>
                  <a:cubicBezTo>
                    <a:pt x="3953" y="382"/>
                    <a:pt x="3310" y="620"/>
                    <a:pt x="2596" y="620"/>
                  </a:cubicBezTo>
                  <a:cubicBezTo>
                    <a:pt x="2120" y="620"/>
                    <a:pt x="1691" y="549"/>
                    <a:pt x="1310" y="358"/>
                  </a:cubicBezTo>
                  <a:lnTo>
                    <a:pt x="24" y="1144"/>
                  </a:lnTo>
                  <a:lnTo>
                    <a:pt x="0" y="2597"/>
                  </a:lnTo>
                  <a:cubicBezTo>
                    <a:pt x="786" y="2978"/>
                    <a:pt x="1643" y="3192"/>
                    <a:pt x="2572" y="3192"/>
                  </a:cubicBezTo>
                  <a:cubicBezTo>
                    <a:pt x="3763" y="3192"/>
                    <a:pt x="4834" y="2835"/>
                    <a:pt x="5739" y="2239"/>
                  </a:cubicBezTo>
                  <a:lnTo>
                    <a:pt x="4501"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7"/>
            <p:cNvSpPr/>
            <p:nvPr/>
          </p:nvSpPr>
          <p:spPr>
            <a:xfrm>
              <a:off x="7579263" y="3816988"/>
              <a:ext cx="94692" cy="95409"/>
            </a:xfrm>
            <a:custGeom>
              <a:avLst/>
              <a:gdLst/>
              <a:ahLst/>
              <a:cxnLst/>
              <a:rect l="l" t="t" r="r" b="b"/>
              <a:pathLst>
                <a:path w="3168" h="3192" extrusionOk="0">
                  <a:moveTo>
                    <a:pt x="1905" y="1"/>
                  </a:moveTo>
                  <a:cubicBezTo>
                    <a:pt x="1358" y="382"/>
                    <a:pt x="715" y="620"/>
                    <a:pt x="0" y="620"/>
                  </a:cubicBezTo>
                  <a:lnTo>
                    <a:pt x="0" y="3192"/>
                  </a:lnTo>
                  <a:cubicBezTo>
                    <a:pt x="1191" y="3192"/>
                    <a:pt x="2262" y="2835"/>
                    <a:pt x="3167" y="2239"/>
                  </a:cubicBezTo>
                  <a:lnTo>
                    <a:pt x="1905"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7"/>
            <p:cNvSpPr/>
            <p:nvPr/>
          </p:nvSpPr>
          <p:spPr>
            <a:xfrm>
              <a:off x="7636921" y="3728721"/>
              <a:ext cx="115316" cy="154501"/>
            </a:xfrm>
            <a:custGeom>
              <a:avLst/>
              <a:gdLst/>
              <a:ahLst/>
              <a:cxnLst/>
              <a:rect l="l" t="t" r="r" b="b"/>
              <a:pathLst>
                <a:path w="3858" h="5169" extrusionOk="0">
                  <a:moveTo>
                    <a:pt x="1238" y="1"/>
                  </a:moveTo>
                  <a:cubicBezTo>
                    <a:pt x="1238" y="120"/>
                    <a:pt x="1286" y="239"/>
                    <a:pt x="1286" y="358"/>
                  </a:cubicBezTo>
                  <a:cubicBezTo>
                    <a:pt x="1286" y="1406"/>
                    <a:pt x="762" y="2358"/>
                    <a:pt x="0" y="2930"/>
                  </a:cubicBezTo>
                  <a:lnTo>
                    <a:pt x="24" y="4406"/>
                  </a:lnTo>
                  <a:lnTo>
                    <a:pt x="1286" y="5169"/>
                  </a:lnTo>
                  <a:cubicBezTo>
                    <a:pt x="2834" y="4121"/>
                    <a:pt x="3858" y="2358"/>
                    <a:pt x="3858" y="358"/>
                  </a:cubicBezTo>
                  <a:cubicBezTo>
                    <a:pt x="3834" y="287"/>
                    <a:pt x="3834" y="168"/>
                    <a:pt x="3810" y="48"/>
                  </a:cubicBezTo>
                  <a:lnTo>
                    <a:pt x="123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7"/>
            <p:cNvSpPr/>
            <p:nvPr/>
          </p:nvSpPr>
          <p:spPr>
            <a:xfrm>
              <a:off x="7406975" y="3719485"/>
              <a:ext cx="134565" cy="175126"/>
            </a:xfrm>
            <a:custGeom>
              <a:avLst/>
              <a:gdLst/>
              <a:ahLst/>
              <a:cxnLst/>
              <a:rect l="l" t="t" r="r" b="b"/>
              <a:pathLst>
                <a:path w="4502" h="5859" extrusionOk="0">
                  <a:moveTo>
                    <a:pt x="1287" y="0"/>
                  </a:moveTo>
                  <a:lnTo>
                    <a:pt x="1" y="1072"/>
                  </a:lnTo>
                  <a:cubicBezTo>
                    <a:pt x="120" y="3168"/>
                    <a:pt x="1406" y="4954"/>
                    <a:pt x="3192" y="5859"/>
                  </a:cubicBezTo>
                  <a:lnTo>
                    <a:pt x="3216" y="4406"/>
                  </a:lnTo>
                  <a:lnTo>
                    <a:pt x="4502" y="3644"/>
                  </a:lnTo>
                  <a:cubicBezTo>
                    <a:pt x="3454" y="3215"/>
                    <a:pt x="2716" y="2263"/>
                    <a:pt x="2597" y="1096"/>
                  </a:cubicBezTo>
                  <a:lnTo>
                    <a:pt x="12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7"/>
            <p:cNvSpPr/>
            <p:nvPr/>
          </p:nvSpPr>
          <p:spPr>
            <a:xfrm>
              <a:off x="7616984" y="3586354"/>
              <a:ext cx="134565" cy="165172"/>
            </a:xfrm>
            <a:custGeom>
              <a:avLst/>
              <a:gdLst/>
              <a:ahLst/>
              <a:cxnLst/>
              <a:rect l="l" t="t" r="r" b="b"/>
              <a:pathLst>
                <a:path w="4502" h="5526" extrusionOk="0">
                  <a:moveTo>
                    <a:pt x="1310" y="1"/>
                  </a:moveTo>
                  <a:lnTo>
                    <a:pt x="0" y="2239"/>
                  </a:lnTo>
                  <a:cubicBezTo>
                    <a:pt x="1048" y="2692"/>
                    <a:pt x="1786" y="3645"/>
                    <a:pt x="1905" y="4811"/>
                  </a:cubicBezTo>
                  <a:lnTo>
                    <a:pt x="3215" y="5526"/>
                  </a:lnTo>
                  <a:lnTo>
                    <a:pt x="4501" y="4811"/>
                  </a:lnTo>
                  <a:cubicBezTo>
                    <a:pt x="4382" y="2692"/>
                    <a:pt x="3096" y="906"/>
                    <a:pt x="1310"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7"/>
            <p:cNvSpPr/>
            <p:nvPr/>
          </p:nvSpPr>
          <p:spPr>
            <a:xfrm>
              <a:off x="7483853" y="3568570"/>
              <a:ext cx="172316" cy="95409"/>
            </a:xfrm>
            <a:custGeom>
              <a:avLst/>
              <a:gdLst/>
              <a:ahLst/>
              <a:cxnLst/>
              <a:rect l="l" t="t" r="r" b="b"/>
              <a:pathLst>
                <a:path w="5765" h="3192" extrusionOk="0">
                  <a:moveTo>
                    <a:pt x="3192" y="1"/>
                  </a:moveTo>
                  <a:cubicBezTo>
                    <a:pt x="2001" y="1"/>
                    <a:pt x="930" y="358"/>
                    <a:pt x="1" y="953"/>
                  </a:cubicBezTo>
                  <a:lnTo>
                    <a:pt x="1287" y="3192"/>
                  </a:lnTo>
                  <a:cubicBezTo>
                    <a:pt x="1811" y="2811"/>
                    <a:pt x="2478" y="2573"/>
                    <a:pt x="3192" y="2573"/>
                  </a:cubicBezTo>
                  <a:cubicBezTo>
                    <a:pt x="3668" y="2573"/>
                    <a:pt x="4073" y="2668"/>
                    <a:pt x="4454" y="2834"/>
                  </a:cubicBezTo>
                  <a:lnTo>
                    <a:pt x="5740" y="2072"/>
                  </a:lnTo>
                  <a:lnTo>
                    <a:pt x="5764" y="596"/>
                  </a:lnTo>
                  <a:cubicBezTo>
                    <a:pt x="5002" y="215"/>
                    <a:pt x="4097" y="1"/>
                    <a:pt x="319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7"/>
            <p:cNvSpPr/>
            <p:nvPr/>
          </p:nvSpPr>
          <p:spPr>
            <a:xfrm>
              <a:off x="7579263" y="3567852"/>
              <a:ext cx="76907" cy="84738"/>
            </a:xfrm>
            <a:custGeom>
              <a:avLst/>
              <a:gdLst/>
              <a:ahLst/>
              <a:cxnLst/>
              <a:rect l="l" t="t" r="r" b="b"/>
              <a:pathLst>
                <a:path w="2573" h="2835" extrusionOk="0">
                  <a:moveTo>
                    <a:pt x="0" y="1"/>
                  </a:moveTo>
                  <a:lnTo>
                    <a:pt x="0" y="2573"/>
                  </a:lnTo>
                  <a:cubicBezTo>
                    <a:pt x="476" y="2573"/>
                    <a:pt x="881" y="2644"/>
                    <a:pt x="1262" y="2835"/>
                  </a:cubicBezTo>
                  <a:lnTo>
                    <a:pt x="2548" y="2096"/>
                  </a:lnTo>
                  <a:lnTo>
                    <a:pt x="2572" y="620"/>
                  </a:lnTo>
                  <a:cubicBezTo>
                    <a:pt x="1810" y="239"/>
                    <a:pt x="953" y="25"/>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7"/>
            <p:cNvSpPr/>
            <p:nvPr/>
          </p:nvSpPr>
          <p:spPr>
            <a:xfrm>
              <a:off x="7406288" y="3598460"/>
              <a:ext cx="116033" cy="153784"/>
            </a:xfrm>
            <a:custGeom>
              <a:avLst/>
              <a:gdLst/>
              <a:ahLst/>
              <a:cxnLst/>
              <a:rect l="l" t="t" r="r" b="b"/>
              <a:pathLst>
                <a:path w="3882" h="5145" extrusionOk="0">
                  <a:moveTo>
                    <a:pt x="2596" y="1"/>
                  </a:moveTo>
                  <a:cubicBezTo>
                    <a:pt x="1048" y="1025"/>
                    <a:pt x="0" y="2787"/>
                    <a:pt x="0" y="4787"/>
                  </a:cubicBezTo>
                  <a:lnTo>
                    <a:pt x="0" y="5145"/>
                  </a:lnTo>
                  <a:lnTo>
                    <a:pt x="1286" y="4430"/>
                  </a:lnTo>
                  <a:lnTo>
                    <a:pt x="2620" y="5145"/>
                  </a:lnTo>
                  <a:cubicBezTo>
                    <a:pt x="2620" y="5026"/>
                    <a:pt x="2596" y="4907"/>
                    <a:pt x="2596" y="4787"/>
                  </a:cubicBezTo>
                  <a:cubicBezTo>
                    <a:pt x="2596" y="3740"/>
                    <a:pt x="3096" y="2787"/>
                    <a:pt x="3882" y="2216"/>
                  </a:cubicBezTo>
                  <a:lnTo>
                    <a:pt x="3834" y="739"/>
                  </a:lnTo>
                  <a:lnTo>
                    <a:pt x="259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7"/>
            <p:cNvSpPr/>
            <p:nvPr/>
          </p:nvSpPr>
          <p:spPr>
            <a:xfrm>
              <a:off x="7478173" y="3639051"/>
              <a:ext cx="202893" cy="202893"/>
            </a:xfrm>
            <a:custGeom>
              <a:avLst/>
              <a:gdLst/>
              <a:ahLst/>
              <a:cxnLst/>
              <a:rect l="l" t="t" r="r" b="b"/>
              <a:pathLst>
                <a:path w="6788" h="6788" extrusionOk="0">
                  <a:moveTo>
                    <a:pt x="3406" y="0"/>
                  </a:moveTo>
                  <a:cubicBezTo>
                    <a:pt x="1525" y="0"/>
                    <a:pt x="0" y="1524"/>
                    <a:pt x="0" y="3382"/>
                  </a:cubicBezTo>
                  <a:cubicBezTo>
                    <a:pt x="0" y="5263"/>
                    <a:pt x="1525" y="6787"/>
                    <a:pt x="3406" y="6787"/>
                  </a:cubicBezTo>
                  <a:cubicBezTo>
                    <a:pt x="5263" y="6787"/>
                    <a:pt x="6788" y="5263"/>
                    <a:pt x="6788" y="3382"/>
                  </a:cubicBezTo>
                  <a:cubicBezTo>
                    <a:pt x="6788" y="1524"/>
                    <a:pt x="5263" y="0"/>
                    <a:pt x="340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07"/>
            <p:cNvSpPr/>
            <p:nvPr/>
          </p:nvSpPr>
          <p:spPr>
            <a:xfrm>
              <a:off x="7579950" y="3638333"/>
              <a:ext cx="101118" cy="203611"/>
            </a:xfrm>
            <a:custGeom>
              <a:avLst/>
              <a:gdLst/>
              <a:ahLst/>
              <a:cxnLst/>
              <a:rect l="l" t="t" r="r" b="b"/>
              <a:pathLst>
                <a:path w="3383" h="6812" extrusionOk="0">
                  <a:moveTo>
                    <a:pt x="1" y="0"/>
                  </a:moveTo>
                  <a:lnTo>
                    <a:pt x="1" y="6811"/>
                  </a:lnTo>
                  <a:cubicBezTo>
                    <a:pt x="1882" y="6811"/>
                    <a:pt x="3383" y="5287"/>
                    <a:pt x="3383" y="3430"/>
                  </a:cubicBezTo>
                  <a:cubicBezTo>
                    <a:pt x="3383" y="1548"/>
                    <a:pt x="1882" y="24"/>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9" name="Google Shape;12829;p107"/>
          <p:cNvGrpSpPr/>
          <p:nvPr/>
        </p:nvGrpSpPr>
        <p:grpSpPr>
          <a:xfrm>
            <a:off x="7008816" y="3575683"/>
            <a:ext cx="343109" cy="344545"/>
            <a:chOff x="6742116" y="3575683"/>
            <a:chExt cx="343109" cy="344545"/>
          </a:xfrm>
        </p:grpSpPr>
        <p:sp>
          <p:nvSpPr>
            <p:cNvPr id="12830" name="Google Shape;12830;p107"/>
            <p:cNvSpPr/>
            <p:nvPr/>
          </p:nvSpPr>
          <p:spPr>
            <a:xfrm>
              <a:off x="6967041" y="3708814"/>
              <a:ext cx="118185" cy="77594"/>
            </a:xfrm>
            <a:custGeom>
              <a:avLst/>
              <a:gdLst/>
              <a:ahLst/>
              <a:cxnLst/>
              <a:rect l="l" t="t" r="r" b="b"/>
              <a:pathLst>
                <a:path w="3954" h="2596" extrusionOk="0">
                  <a:moveTo>
                    <a:pt x="1096" y="0"/>
                  </a:moveTo>
                  <a:lnTo>
                    <a:pt x="1" y="1310"/>
                  </a:lnTo>
                  <a:lnTo>
                    <a:pt x="1096" y="2596"/>
                  </a:lnTo>
                  <a:lnTo>
                    <a:pt x="3954" y="2596"/>
                  </a:lnTo>
                  <a:lnTo>
                    <a:pt x="3954"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7"/>
            <p:cNvSpPr/>
            <p:nvPr/>
          </p:nvSpPr>
          <p:spPr>
            <a:xfrm>
              <a:off x="6967758" y="3748658"/>
              <a:ext cx="117468" cy="39186"/>
            </a:xfrm>
            <a:custGeom>
              <a:avLst/>
              <a:gdLst/>
              <a:ahLst/>
              <a:cxnLst/>
              <a:rect l="l" t="t" r="r" b="b"/>
              <a:pathLst>
                <a:path w="3930" h="1311" extrusionOk="0">
                  <a:moveTo>
                    <a:pt x="1" y="1"/>
                  </a:moveTo>
                  <a:lnTo>
                    <a:pt x="1120" y="1310"/>
                  </a:lnTo>
                  <a:lnTo>
                    <a:pt x="3930" y="1310"/>
                  </a:lnTo>
                  <a:lnTo>
                    <a:pt x="3930"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7"/>
            <p:cNvSpPr/>
            <p:nvPr/>
          </p:nvSpPr>
          <p:spPr>
            <a:xfrm>
              <a:off x="6742116" y="3607726"/>
              <a:ext cx="118185" cy="78312"/>
            </a:xfrm>
            <a:custGeom>
              <a:avLst/>
              <a:gdLst/>
              <a:ahLst/>
              <a:cxnLst/>
              <a:rect l="l" t="t" r="r" b="b"/>
              <a:pathLst>
                <a:path w="3954" h="2620" extrusionOk="0">
                  <a:moveTo>
                    <a:pt x="0" y="0"/>
                  </a:moveTo>
                  <a:lnTo>
                    <a:pt x="0" y="2620"/>
                  </a:lnTo>
                  <a:lnTo>
                    <a:pt x="2858" y="2620"/>
                  </a:lnTo>
                  <a:lnTo>
                    <a:pt x="3954" y="1310"/>
                  </a:lnTo>
                  <a:lnTo>
                    <a:pt x="2858"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7"/>
            <p:cNvSpPr/>
            <p:nvPr/>
          </p:nvSpPr>
          <p:spPr>
            <a:xfrm>
              <a:off x="6742116" y="3648287"/>
              <a:ext cx="117468" cy="38468"/>
            </a:xfrm>
            <a:custGeom>
              <a:avLst/>
              <a:gdLst/>
              <a:ahLst/>
              <a:cxnLst/>
              <a:rect l="l" t="t" r="r" b="b"/>
              <a:pathLst>
                <a:path w="3930" h="1287" extrusionOk="0">
                  <a:moveTo>
                    <a:pt x="0" y="1"/>
                  </a:moveTo>
                  <a:lnTo>
                    <a:pt x="0" y="1287"/>
                  </a:lnTo>
                  <a:lnTo>
                    <a:pt x="2834" y="1287"/>
                  </a:lnTo>
                  <a:lnTo>
                    <a:pt x="3930"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7"/>
            <p:cNvSpPr/>
            <p:nvPr/>
          </p:nvSpPr>
          <p:spPr>
            <a:xfrm>
              <a:off x="6742116" y="3809156"/>
              <a:ext cx="118185" cy="78342"/>
            </a:xfrm>
            <a:custGeom>
              <a:avLst/>
              <a:gdLst/>
              <a:ahLst/>
              <a:cxnLst/>
              <a:rect l="l" t="t" r="r" b="b"/>
              <a:pathLst>
                <a:path w="3954" h="2621" extrusionOk="0">
                  <a:moveTo>
                    <a:pt x="0" y="1"/>
                  </a:moveTo>
                  <a:lnTo>
                    <a:pt x="0" y="2620"/>
                  </a:lnTo>
                  <a:lnTo>
                    <a:pt x="2858" y="2620"/>
                  </a:lnTo>
                  <a:lnTo>
                    <a:pt x="3954" y="1311"/>
                  </a:lnTo>
                  <a:lnTo>
                    <a:pt x="2858"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7"/>
            <p:cNvSpPr/>
            <p:nvPr/>
          </p:nvSpPr>
          <p:spPr>
            <a:xfrm>
              <a:off x="6742116" y="3849030"/>
              <a:ext cx="117468" cy="39186"/>
            </a:xfrm>
            <a:custGeom>
              <a:avLst/>
              <a:gdLst/>
              <a:ahLst/>
              <a:cxnLst/>
              <a:rect l="l" t="t" r="r" b="b"/>
              <a:pathLst>
                <a:path w="3930" h="1311" extrusionOk="0">
                  <a:moveTo>
                    <a:pt x="0" y="0"/>
                  </a:moveTo>
                  <a:lnTo>
                    <a:pt x="0" y="1310"/>
                  </a:lnTo>
                  <a:lnTo>
                    <a:pt x="2834" y="1310"/>
                  </a:lnTo>
                  <a:lnTo>
                    <a:pt x="3930"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7"/>
            <p:cNvSpPr/>
            <p:nvPr/>
          </p:nvSpPr>
          <p:spPr>
            <a:xfrm>
              <a:off x="6903703" y="3770030"/>
              <a:ext cx="20654" cy="56970"/>
            </a:xfrm>
            <a:custGeom>
              <a:avLst/>
              <a:gdLst/>
              <a:ahLst/>
              <a:cxnLst/>
              <a:rect l="l" t="t" r="r" b="b"/>
              <a:pathLst>
                <a:path w="691" h="1906" extrusionOk="0">
                  <a:moveTo>
                    <a:pt x="0" y="0"/>
                  </a:moveTo>
                  <a:lnTo>
                    <a:pt x="0" y="1905"/>
                  </a:lnTo>
                  <a:lnTo>
                    <a:pt x="691" y="1905"/>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07"/>
            <p:cNvSpPr/>
            <p:nvPr/>
          </p:nvSpPr>
          <p:spPr>
            <a:xfrm>
              <a:off x="6903703" y="3575683"/>
              <a:ext cx="20654" cy="49857"/>
            </a:xfrm>
            <a:custGeom>
              <a:avLst/>
              <a:gdLst/>
              <a:ahLst/>
              <a:cxnLst/>
              <a:rect l="l" t="t" r="r" b="b"/>
              <a:pathLst>
                <a:path w="691" h="1668" extrusionOk="0">
                  <a:moveTo>
                    <a:pt x="0" y="1"/>
                  </a:moveTo>
                  <a:lnTo>
                    <a:pt x="0" y="1668"/>
                  </a:lnTo>
                  <a:lnTo>
                    <a:pt x="691" y="166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07"/>
            <p:cNvSpPr/>
            <p:nvPr/>
          </p:nvSpPr>
          <p:spPr>
            <a:xfrm>
              <a:off x="6903703" y="3669658"/>
              <a:ext cx="20654" cy="56970"/>
            </a:xfrm>
            <a:custGeom>
              <a:avLst/>
              <a:gdLst/>
              <a:ahLst/>
              <a:cxnLst/>
              <a:rect l="l" t="t" r="r" b="b"/>
              <a:pathLst>
                <a:path w="691" h="1906" extrusionOk="0">
                  <a:moveTo>
                    <a:pt x="0" y="0"/>
                  </a:moveTo>
                  <a:lnTo>
                    <a:pt x="0" y="1905"/>
                  </a:lnTo>
                  <a:lnTo>
                    <a:pt x="691" y="1905"/>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7"/>
            <p:cNvSpPr/>
            <p:nvPr/>
          </p:nvSpPr>
          <p:spPr>
            <a:xfrm>
              <a:off x="6903703" y="3870371"/>
              <a:ext cx="20654" cy="49857"/>
            </a:xfrm>
            <a:custGeom>
              <a:avLst/>
              <a:gdLst/>
              <a:ahLst/>
              <a:cxnLst/>
              <a:rect l="l" t="t" r="r" b="b"/>
              <a:pathLst>
                <a:path w="691" h="1668" extrusionOk="0">
                  <a:moveTo>
                    <a:pt x="0" y="1"/>
                  </a:moveTo>
                  <a:lnTo>
                    <a:pt x="0" y="1668"/>
                  </a:lnTo>
                  <a:lnTo>
                    <a:pt x="691" y="1668"/>
                  </a:lnTo>
                  <a:lnTo>
                    <a:pt x="69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07"/>
            <p:cNvSpPr/>
            <p:nvPr/>
          </p:nvSpPr>
          <p:spPr>
            <a:xfrm>
              <a:off x="6881645" y="3614839"/>
              <a:ext cx="64084" cy="64084"/>
            </a:xfrm>
            <a:custGeom>
              <a:avLst/>
              <a:gdLst/>
              <a:ahLst/>
              <a:cxnLst/>
              <a:rect l="l" t="t" r="r" b="b"/>
              <a:pathLst>
                <a:path w="2144" h="2144" extrusionOk="0">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07"/>
            <p:cNvSpPr/>
            <p:nvPr/>
          </p:nvSpPr>
          <p:spPr>
            <a:xfrm>
              <a:off x="6881645" y="3646882"/>
              <a:ext cx="64084" cy="32042"/>
            </a:xfrm>
            <a:custGeom>
              <a:avLst/>
              <a:gdLst/>
              <a:ahLst/>
              <a:cxnLst/>
              <a:rect l="l" t="t" r="r" b="b"/>
              <a:pathLst>
                <a:path w="2144" h="1072" extrusionOk="0">
                  <a:moveTo>
                    <a:pt x="0" y="0"/>
                  </a:moveTo>
                  <a:cubicBezTo>
                    <a:pt x="0" y="596"/>
                    <a:pt x="476" y="1072"/>
                    <a:pt x="1072" y="1072"/>
                  </a:cubicBezTo>
                  <a:cubicBezTo>
                    <a:pt x="1667" y="1072"/>
                    <a:pt x="2143" y="596"/>
                    <a:pt x="2143"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7"/>
            <p:cNvSpPr/>
            <p:nvPr/>
          </p:nvSpPr>
          <p:spPr>
            <a:xfrm>
              <a:off x="6881645" y="3715929"/>
              <a:ext cx="64084" cy="64084"/>
            </a:xfrm>
            <a:custGeom>
              <a:avLst/>
              <a:gdLst/>
              <a:ahLst/>
              <a:cxnLst/>
              <a:rect l="l" t="t" r="r" b="b"/>
              <a:pathLst>
                <a:path w="2144" h="2144" extrusionOk="0">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07"/>
            <p:cNvSpPr/>
            <p:nvPr/>
          </p:nvSpPr>
          <p:spPr>
            <a:xfrm>
              <a:off x="6881645" y="3748658"/>
              <a:ext cx="64084" cy="32072"/>
            </a:xfrm>
            <a:custGeom>
              <a:avLst/>
              <a:gdLst/>
              <a:ahLst/>
              <a:cxnLst/>
              <a:rect l="l" t="t" r="r" b="b"/>
              <a:pathLst>
                <a:path w="2144" h="1073" extrusionOk="0">
                  <a:moveTo>
                    <a:pt x="0" y="1"/>
                  </a:moveTo>
                  <a:cubicBezTo>
                    <a:pt x="0" y="596"/>
                    <a:pt x="476" y="1072"/>
                    <a:pt x="1072" y="1072"/>
                  </a:cubicBezTo>
                  <a:cubicBezTo>
                    <a:pt x="1667" y="1072"/>
                    <a:pt x="2143" y="596"/>
                    <a:pt x="2143"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07"/>
            <p:cNvSpPr/>
            <p:nvPr/>
          </p:nvSpPr>
          <p:spPr>
            <a:xfrm>
              <a:off x="6881645" y="3816988"/>
              <a:ext cx="64084" cy="64114"/>
            </a:xfrm>
            <a:custGeom>
              <a:avLst/>
              <a:gdLst/>
              <a:ahLst/>
              <a:cxnLst/>
              <a:rect l="l" t="t" r="r" b="b"/>
              <a:pathLst>
                <a:path w="2144" h="2145" extrusionOk="0">
                  <a:moveTo>
                    <a:pt x="1072" y="1"/>
                  </a:moveTo>
                  <a:cubicBezTo>
                    <a:pt x="476" y="1"/>
                    <a:pt x="0" y="477"/>
                    <a:pt x="0" y="1072"/>
                  </a:cubicBezTo>
                  <a:cubicBezTo>
                    <a:pt x="0" y="1668"/>
                    <a:pt x="476" y="2144"/>
                    <a:pt x="1072" y="2144"/>
                  </a:cubicBezTo>
                  <a:cubicBezTo>
                    <a:pt x="1667" y="2120"/>
                    <a:pt x="2143" y="1644"/>
                    <a:pt x="2143" y="1072"/>
                  </a:cubicBezTo>
                  <a:cubicBezTo>
                    <a:pt x="2143"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7"/>
            <p:cNvSpPr/>
            <p:nvPr/>
          </p:nvSpPr>
          <p:spPr>
            <a:xfrm>
              <a:off x="6881645" y="3849030"/>
              <a:ext cx="64084" cy="32072"/>
            </a:xfrm>
            <a:custGeom>
              <a:avLst/>
              <a:gdLst/>
              <a:ahLst/>
              <a:cxnLst/>
              <a:rect l="l" t="t" r="r" b="b"/>
              <a:pathLst>
                <a:path w="2144" h="1073" extrusionOk="0">
                  <a:moveTo>
                    <a:pt x="0" y="0"/>
                  </a:moveTo>
                  <a:cubicBezTo>
                    <a:pt x="0" y="596"/>
                    <a:pt x="476" y="1072"/>
                    <a:pt x="1072" y="1072"/>
                  </a:cubicBezTo>
                  <a:cubicBezTo>
                    <a:pt x="1667" y="1072"/>
                    <a:pt x="2143" y="596"/>
                    <a:pt x="2143"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6" name="Google Shape;12846;p107"/>
          <p:cNvGrpSpPr/>
          <p:nvPr/>
        </p:nvGrpSpPr>
        <p:grpSpPr>
          <a:xfrm>
            <a:off x="6273438" y="3579240"/>
            <a:ext cx="343826" cy="344544"/>
            <a:chOff x="6082938" y="3579240"/>
            <a:chExt cx="343826" cy="344544"/>
          </a:xfrm>
        </p:grpSpPr>
        <p:sp>
          <p:nvSpPr>
            <p:cNvPr id="12847" name="Google Shape;12847;p107"/>
            <p:cNvSpPr/>
            <p:nvPr/>
          </p:nvSpPr>
          <p:spPr>
            <a:xfrm>
              <a:off x="6175478" y="3579240"/>
              <a:ext cx="64084" cy="128168"/>
            </a:xfrm>
            <a:custGeom>
              <a:avLst/>
              <a:gdLst/>
              <a:ahLst/>
              <a:cxnLst/>
              <a:rect l="l" t="t" r="r" b="b"/>
              <a:pathLst>
                <a:path w="2144" h="4288" extrusionOk="0">
                  <a:moveTo>
                    <a:pt x="334" y="1"/>
                  </a:moveTo>
                  <a:lnTo>
                    <a:pt x="0" y="1858"/>
                  </a:lnTo>
                  <a:lnTo>
                    <a:pt x="334" y="2454"/>
                  </a:lnTo>
                  <a:lnTo>
                    <a:pt x="1072" y="3740"/>
                  </a:lnTo>
                  <a:lnTo>
                    <a:pt x="1882" y="4287"/>
                  </a:lnTo>
                  <a:lnTo>
                    <a:pt x="2144" y="2454"/>
                  </a:lnTo>
                  <a:lnTo>
                    <a:pt x="1882" y="1858"/>
                  </a:lnTo>
                  <a:lnTo>
                    <a:pt x="334"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7"/>
            <p:cNvSpPr/>
            <p:nvPr/>
          </p:nvSpPr>
          <p:spPr>
            <a:xfrm>
              <a:off x="6230984" y="3633342"/>
              <a:ext cx="195780" cy="82616"/>
            </a:xfrm>
            <a:custGeom>
              <a:avLst/>
              <a:gdLst/>
              <a:ahLst/>
              <a:cxnLst/>
              <a:rect l="l" t="t" r="r" b="b"/>
              <a:pathLst>
                <a:path w="6550" h="2764" extrusionOk="0">
                  <a:moveTo>
                    <a:pt x="25" y="1"/>
                  </a:moveTo>
                  <a:lnTo>
                    <a:pt x="25" y="2454"/>
                  </a:lnTo>
                  <a:lnTo>
                    <a:pt x="1" y="2454"/>
                  </a:lnTo>
                  <a:lnTo>
                    <a:pt x="3263" y="2763"/>
                  </a:lnTo>
                  <a:lnTo>
                    <a:pt x="5597" y="2454"/>
                  </a:lnTo>
                  <a:lnTo>
                    <a:pt x="6550" y="1239"/>
                  </a:lnTo>
                  <a:lnTo>
                    <a:pt x="559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7"/>
            <p:cNvSpPr/>
            <p:nvPr/>
          </p:nvSpPr>
          <p:spPr>
            <a:xfrm>
              <a:off x="6082938" y="3579240"/>
              <a:ext cx="101805" cy="84738"/>
            </a:xfrm>
            <a:custGeom>
              <a:avLst/>
              <a:gdLst/>
              <a:ahLst/>
              <a:cxnLst/>
              <a:rect l="l" t="t" r="r" b="b"/>
              <a:pathLst>
                <a:path w="3406" h="2835" extrusionOk="0">
                  <a:moveTo>
                    <a:pt x="0" y="1"/>
                  </a:moveTo>
                  <a:lnTo>
                    <a:pt x="0" y="2430"/>
                  </a:lnTo>
                  <a:lnTo>
                    <a:pt x="1691" y="2835"/>
                  </a:lnTo>
                  <a:lnTo>
                    <a:pt x="3406" y="2430"/>
                  </a:lnTo>
                  <a:lnTo>
                    <a:pt x="340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7"/>
            <p:cNvSpPr/>
            <p:nvPr/>
          </p:nvSpPr>
          <p:spPr>
            <a:xfrm>
              <a:off x="6175478" y="3651844"/>
              <a:ext cx="64084" cy="128168"/>
            </a:xfrm>
            <a:custGeom>
              <a:avLst/>
              <a:gdLst/>
              <a:ahLst/>
              <a:cxnLst/>
              <a:rect l="l" t="t" r="r" b="b"/>
              <a:pathLst>
                <a:path w="2144" h="4288" extrusionOk="0">
                  <a:moveTo>
                    <a:pt x="334" y="1"/>
                  </a:moveTo>
                  <a:lnTo>
                    <a:pt x="0" y="1835"/>
                  </a:lnTo>
                  <a:lnTo>
                    <a:pt x="334" y="2430"/>
                  </a:lnTo>
                  <a:lnTo>
                    <a:pt x="1072" y="3716"/>
                  </a:lnTo>
                  <a:lnTo>
                    <a:pt x="1882" y="4287"/>
                  </a:lnTo>
                  <a:lnTo>
                    <a:pt x="2144" y="2430"/>
                  </a:lnTo>
                  <a:lnTo>
                    <a:pt x="1882" y="1835"/>
                  </a:lnTo>
                  <a:lnTo>
                    <a:pt x="3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7"/>
            <p:cNvSpPr/>
            <p:nvPr/>
          </p:nvSpPr>
          <p:spPr>
            <a:xfrm>
              <a:off x="6230984" y="3705945"/>
              <a:ext cx="195780" cy="81899"/>
            </a:xfrm>
            <a:custGeom>
              <a:avLst/>
              <a:gdLst/>
              <a:ahLst/>
              <a:cxnLst/>
              <a:rect l="l" t="t" r="r" b="b"/>
              <a:pathLst>
                <a:path w="6550" h="2740" extrusionOk="0">
                  <a:moveTo>
                    <a:pt x="25" y="1"/>
                  </a:moveTo>
                  <a:lnTo>
                    <a:pt x="25" y="2430"/>
                  </a:lnTo>
                  <a:lnTo>
                    <a:pt x="1" y="2430"/>
                  </a:lnTo>
                  <a:lnTo>
                    <a:pt x="3263" y="2739"/>
                  </a:lnTo>
                  <a:lnTo>
                    <a:pt x="5597" y="2430"/>
                  </a:lnTo>
                  <a:lnTo>
                    <a:pt x="6550" y="1215"/>
                  </a:lnTo>
                  <a:lnTo>
                    <a:pt x="5597"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07"/>
            <p:cNvSpPr/>
            <p:nvPr/>
          </p:nvSpPr>
          <p:spPr>
            <a:xfrm>
              <a:off x="6082938" y="3651844"/>
              <a:ext cx="101805" cy="84021"/>
            </a:xfrm>
            <a:custGeom>
              <a:avLst/>
              <a:gdLst/>
              <a:ahLst/>
              <a:cxnLst/>
              <a:rect l="l" t="t" r="r" b="b"/>
              <a:pathLst>
                <a:path w="3406" h="2811" extrusionOk="0">
                  <a:moveTo>
                    <a:pt x="0" y="1"/>
                  </a:moveTo>
                  <a:lnTo>
                    <a:pt x="0" y="2406"/>
                  </a:lnTo>
                  <a:lnTo>
                    <a:pt x="1691" y="2811"/>
                  </a:lnTo>
                  <a:lnTo>
                    <a:pt x="3406" y="2406"/>
                  </a:lnTo>
                  <a:lnTo>
                    <a:pt x="3406"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07"/>
            <p:cNvSpPr/>
            <p:nvPr/>
          </p:nvSpPr>
          <p:spPr>
            <a:xfrm>
              <a:off x="6175478" y="3723760"/>
              <a:ext cx="64084" cy="128138"/>
            </a:xfrm>
            <a:custGeom>
              <a:avLst/>
              <a:gdLst/>
              <a:ahLst/>
              <a:cxnLst/>
              <a:rect l="l" t="t" r="r" b="b"/>
              <a:pathLst>
                <a:path w="2144" h="4287" extrusionOk="0">
                  <a:moveTo>
                    <a:pt x="334" y="0"/>
                  </a:moveTo>
                  <a:lnTo>
                    <a:pt x="0" y="1834"/>
                  </a:lnTo>
                  <a:lnTo>
                    <a:pt x="334" y="2429"/>
                  </a:lnTo>
                  <a:lnTo>
                    <a:pt x="1072" y="3715"/>
                  </a:lnTo>
                  <a:lnTo>
                    <a:pt x="1882" y="4287"/>
                  </a:lnTo>
                  <a:lnTo>
                    <a:pt x="2144" y="2429"/>
                  </a:lnTo>
                  <a:lnTo>
                    <a:pt x="1882" y="1834"/>
                  </a:lnTo>
                  <a:lnTo>
                    <a:pt x="334"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7"/>
            <p:cNvSpPr/>
            <p:nvPr/>
          </p:nvSpPr>
          <p:spPr>
            <a:xfrm>
              <a:off x="6230984" y="3777861"/>
              <a:ext cx="195780" cy="81869"/>
            </a:xfrm>
            <a:custGeom>
              <a:avLst/>
              <a:gdLst/>
              <a:ahLst/>
              <a:cxnLst/>
              <a:rect l="l" t="t" r="r" b="b"/>
              <a:pathLst>
                <a:path w="6550" h="2739" extrusionOk="0">
                  <a:moveTo>
                    <a:pt x="25" y="0"/>
                  </a:moveTo>
                  <a:lnTo>
                    <a:pt x="25" y="2453"/>
                  </a:lnTo>
                  <a:lnTo>
                    <a:pt x="1" y="2453"/>
                  </a:lnTo>
                  <a:lnTo>
                    <a:pt x="3263" y="2739"/>
                  </a:lnTo>
                  <a:lnTo>
                    <a:pt x="5597" y="2453"/>
                  </a:lnTo>
                  <a:lnTo>
                    <a:pt x="6550" y="1215"/>
                  </a:lnTo>
                  <a:lnTo>
                    <a:pt x="5597"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07"/>
            <p:cNvSpPr/>
            <p:nvPr/>
          </p:nvSpPr>
          <p:spPr>
            <a:xfrm>
              <a:off x="6082938" y="3723760"/>
              <a:ext cx="101805" cy="84738"/>
            </a:xfrm>
            <a:custGeom>
              <a:avLst/>
              <a:gdLst/>
              <a:ahLst/>
              <a:cxnLst/>
              <a:rect l="l" t="t" r="r" b="b"/>
              <a:pathLst>
                <a:path w="3406" h="2835" extrusionOk="0">
                  <a:moveTo>
                    <a:pt x="0" y="0"/>
                  </a:moveTo>
                  <a:lnTo>
                    <a:pt x="0" y="2405"/>
                  </a:lnTo>
                  <a:lnTo>
                    <a:pt x="1691" y="2834"/>
                  </a:lnTo>
                  <a:lnTo>
                    <a:pt x="3406" y="2405"/>
                  </a:lnTo>
                  <a:lnTo>
                    <a:pt x="3406"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07"/>
            <p:cNvSpPr/>
            <p:nvPr/>
          </p:nvSpPr>
          <p:spPr>
            <a:xfrm>
              <a:off x="6175478" y="3795646"/>
              <a:ext cx="64084" cy="128138"/>
            </a:xfrm>
            <a:custGeom>
              <a:avLst/>
              <a:gdLst/>
              <a:ahLst/>
              <a:cxnLst/>
              <a:rect l="l" t="t" r="r" b="b"/>
              <a:pathLst>
                <a:path w="2144" h="4287" extrusionOk="0">
                  <a:moveTo>
                    <a:pt x="334" y="0"/>
                  </a:moveTo>
                  <a:lnTo>
                    <a:pt x="0" y="1858"/>
                  </a:lnTo>
                  <a:lnTo>
                    <a:pt x="334" y="2453"/>
                  </a:lnTo>
                  <a:lnTo>
                    <a:pt x="1882" y="4287"/>
                  </a:lnTo>
                  <a:lnTo>
                    <a:pt x="2144" y="2453"/>
                  </a:lnTo>
                  <a:lnTo>
                    <a:pt x="1882" y="1858"/>
                  </a:lnTo>
                  <a:lnTo>
                    <a:pt x="3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7"/>
            <p:cNvSpPr/>
            <p:nvPr/>
          </p:nvSpPr>
          <p:spPr>
            <a:xfrm>
              <a:off x="6230984" y="3849747"/>
              <a:ext cx="195780" cy="73350"/>
            </a:xfrm>
            <a:custGeom>
              <a:avLst/>
              <a:gdLst/>
              <a:ahLst/>
              <a:cxnLst/>
              <a:rect l="l" t="t" r="r" b="b"/>
              <a:pathLst>
                <a:path w="6550" h="2454" extrusionOk="0">
                  <a:moveTo>
                    <a:pt x="1" y="0"/>
                  </a:moveTo>
                  <a:lnTo>
                    <a:pt x="1" y="2453"/>
                  </a:lnTo>
                  <a:lnTo>
                    <a:pt x="5597" y="2453"/>
                  </a:lnTo>
                  <a:lnTo>
                    <a:pt x="6550" y="1239"/>
                  </a:lnTo>
                  <a:lnTo>
                    <a:pt x="5597"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7"/>
            <p:cNvSpPr/>
            <p:nvPr/>
          </p:nvSpPr>
          <p:spPr>
            <a:xfrm>
              <a:off x="6082938" y="3795646"/>
              <a:ext cx="102523" cy="73350"/>
            </a:xfrm>
            <a:custGeom>
              <a:avLst/>
              <a:gdLst/>
              <a:ahLst/>
              <a:cxnLst/>
              <a:rect l="l" t="t" r="r" b="b"/>
              <a:pathLst>
                <a:path w="3430" h="2454" extrusionOk="0">
                  <a:moveTo>
                    <a:pt x="0" y="0"/>
                  </a:moveTo>
                  <a:lnTo>
                    <a:pt x="0" y="2453"/>
                  </a:lnTo>
                  <a:lnTo>
                    <a:pt x="3430" y="2453"/>
                  </a:lnTo>
                  <a:lnTo>
                    <a:pt x="3430"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107"/>
          <p:cNvGrpSpPr/>
          <p:nvPr/>
        </p:nvGrpSpPr>
        <p:grpSpPr>
          <a:xfrm>
            <a:off x="5552286" y="3567852"/>
            <a:ext cx="286885" cy="344545"/>
            <a:chOff x="5437986" y="3567852"/>
            <a:chExt cx="286885" cy="344545"/>
          </a:xfrm>
        </p:grpSpPr>
        <p:sp>
          <p:nvSpPr>
            <p:cNvPr id="12860" name="Google Shape;12860;p107"/>
            <p:cNvSpPr/>
            <p:nvPr/>
          </p:nvSpPr>
          <p:spPr>
            <a:xfrm>
              <a:off x="5473585" y="3717333"/>
              <a:ext cx="229944" cy="47017"/>
            </a:xfrm>
            <a:custGeom>
              <a:avLst/>
              <a:gdLst/>
              <a:ahLst/>
              <a:cxnLst/>
              <a:rect l="l" t="t" r="r" b="b"/>
              <a:pathLst>
                <a:path w="7693" h="1573" extrusionOk="0">
                  <a:moveTo>
                    <a:pt x="0" y="1"/>
                  </a:moveTo>
                  <a:lnTo>
                    <a:pt x="0" y="1573"/>
                  </a:lnTo>
                  <a:lnTo>
                    <a:pt x="7692" y="1573"/>
                  </a:lnTo>
                  <a:lnTo>
                    <a:pt x="7692"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7"/>
            <p:cNvSpPr/>
            <p:nvPr/>
          </p:nvSpPr>
          <p:spPr>
            <a:xfrm>
              <a:off x="5473585" y="3740827"/>
              <a:ext cx="229944" cy="22806"/>
            </a:xfrm>
            <a:custGeom>
              <a:avLst/>
              <a:gdLst/>
              <a:ahLst/>
              <a:cxnLst/>
              <a:rect l="l" t="t" r="r" b="b"/>
              <a:pathLst>
                <a:path w="7693" h="763" extrusionOk="0">
                  <a:moveTo>
                    <a:pt x="0" y="1"/>
                  </a:moveTo>
                  <a:lnTo>
                    <a:pt x="0" y="763"/>
                  </a:lnTo>
                  <a:lnTo>
                    <a:pt x="7692" y="763"/>
                  </a:lnTo>
                  <a:lnTo>
                    <a:pt x="7692"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7"/>
            <p:cNvSpPr/>
            <p:nvPr/>
          </p:nvSpPr>
          <p:spPr>
            <a:xfrm>
              <a:off x="5473585" y="3820544"/>
              <a:ext cx="251285" cy="47017"/>
            </a:xfrm>
            <a:custGeom>
              <a:avLst/>
              <a:gdLst/>
              <a:ahLst/>
              <a:cxnLst/>
              <a:rect l="l" t="t" r="r" b="b"/>
              <a:pathLst>
                <a:path w="8407" h="1573" extrusionOk="0">
                  <a:moveTo>
                    <a:pt x="0" y="1"/>
                  </a:moveTo>
                  <a:lnTo>
                    <a:pt x="0" y="1573"/>
                  </a:lnTo>
                  <a:lnTo>
                    <a:pt x="8407" y="1573"/>
                  </a:lnTo>
                  <a:lnTo>
                    <a:pt x="8407"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7"/>
            <p:cNvSpPr/>
            <p:nvPr/>
          </p:nvSpPr>
          <p:spPr>
            <a:xfrm>
              <a:off x="5473585" y="3844038"/>
              <a:ext cx="251285" cy="22806"/>
            </a:xfrm>
            <a:custGeom>
              <a:avLst/>
              <a:gdLst/>
              <a:ahLst/>
              <a:cxnLst/>
              <a:rect l="l" t="t" r="r" b="b"/>
              <a:pathLst>
                <a:path w="8407" h="763" extrusionOk="0">
                  <a:moveTo>
                    <a:pt x="0" y="1"/>
                  </a:moveTo>
                  <a:lnTo>
                    <a:pt x="0" y="763"/>
                  </a:lnTo>
                  <a:lnTo>
                    <a:pt x="8407" y="763"/>
                  </a:lnTo>
                  <a:lnTo>
                    <a:pt x="840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07"/>
            <p:cNvSpPr/>
            <p:nvPr/>
          </p:nvSpPr>
          <p:spPr>
            <a:xfrm>
              <a:off x="5474990" y="3613405"/>
              <a:ext cx="207885" cy="47017"/>
            </a:xfrm>
            <a:custGeom>
              <a:avLst/>
              <a:gdLst/>
              <a:ahLst/>
              <a:cxnLst/>
              <a:rect l="l" t="t" r="r" b="b"/>
              <a:pathLst>
                <a:path w="6955" h="1573" extrusionOk="0">
                  <a:moveTo>
                    <a:pt x="1" y="1"/>
                  </a:moveTo>
                  <a:lnTo>
                    <a:pt x="1" y="1573"/>
                  </a:lnTo>
                  <a:lnTo>
                    <a:pt x="6955" y="1573"/>
                  </a:lnTo>
                  <a:lnTo>
                    <a:pt x="6955"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07"/>
            <p:cNvSpPr/>
            <p:nvPr/>
          </p:nvSpPr>
          <p:spPr>
            <a:xfrm>
              <a:off x="5474990" y="3637616"/>
              <a:ext cx="207885" cy="22806"/>
            </a:xfrm>
            <a:custGeom>
              <a:avLst/>
              <a:gdLst/>
              <a:ahLst/>
              <a:cxnLst/>
              <a:rect l="l" t="t" r="r" b="b"/>
              <a:pathLst>
                <a:path w="6955" h="763" extrusionOk="0">
                  <a:moveTo>
                    <a:pt x="1" y="1"/>
                  </a:moveTo>
                  <a:lnTo>
                    <a:pt x="1" y="763"/>
                  </a:lnTo>
                  <a:lnTo>
                    <a:pt x="6955" y="763"/>
                  </a:lnTo>
                  <a:lnTo>
                    <a:pt x="6955"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7"/>
            <p:cNvSpPr/>
            <p:nvPr/>
          </p:nvSpPr>
          <p:spPr>
            <a:xfrm>
              <a:off x="5437986" y="3567852"/>
              <a:ext cx="35629" cy="20684"/>
            </a:xfrm>
            <a:custGeom>
              <a:avLst/>
              <a:gdLst/>
              <a:ahLst/>
              <a:cxnLst/>
              <a:rect l="l" t="t" r="r" b="b"/>
              <a:pathLst>
                <a:path w="1192" h="692" extrusionOk="0">
                  <a:moveTo>
                    <a:pt x="1" y="1"/>
                  </a:moveTo>
                  <a:lnTo>
                    <a:pt x="1" y="691"/>
                  </a:lnTo>
                  <a:lnTo>
                    <a:pt x="1191" y="691"/>
                  </a:lnTo>
                  <a:lnTo>
                    <a:pt x="83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7"/>
            <p:cNvSpPr/>
            <p:nvPr/>
          </p:nvSpPr>
          <p:spPr>
            <a:xfrm>
              <a:off x="5439420" y="3609161"/>
              <a:ext cx="35599" cy="19937"/>
            </a:xfrm>
            <a:custGeom>
              <a:avLst/>
              <a:gdLst/>
              <a:ahLst/>
              <a:cxnLst/>
              <a:rect l="l" t="t" r="r" b="b"/>
              <a:pathLst>
                <a:path w="1191" h="667" extrusionOk="0">
                  <a:moveTo>
                    <a:pt x="0" y="0"/>
                  </a:moveTo>
                  <a:lnTo>
                    <a:pt x="0" y="667"/>
                  </a:lnTo>
                  <a:lnTo>
                    <a:pt x="1191" y="667"/>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07"/>
            <p:cNvSpPr/>
            <p:nvPr/>
          </p:nvSpPr>
          <p:spPr>
            <a:xfrm>
              <a:off x="5439420" y="3649004"/>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07"/>
            <p:cNvSpPr/>
            <p:nvPr/>
          </p:nvSpPr>
          <p:spPr>
            <a:xfrm>
              <a:off x="5439420" y="3689595"/>
              <a:ext cx="35599" cy="20654"/>
            </a:xfrm>
            <a:custGeom>
              <a:avLst/>
              <a:gdLst/>
              <a:ahLst/>
              <a:cxnLst/>
              <a:rect l="l" t="t" r="r" b="b"/>
              <a:pathLst>
                <a:path w="1191" h="691" extrusionOk="0">
                  <a:moveTo>
                    <a:pt x="0" y="0"/>
                  </a:moveTo>
                  <a:lnTo>
                    <a:pt x="0" y="691"/>
                  </a:lnTo>
                  <a:lnTo>
                    <a:pt x="1191" y="691"/>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7"/>
            <p:cNvSpPr/>
            <p:nvPr/>
          </p:nvSpPr>
          <p:spPr>
            <a:xfrm>
              <a:off x="5439420" y="3730873"/>
              <a:ext cx="35599" cy="20654"/>
            </a:xfrm>
            <a:custGeom>
              <a:avLst/>
              <a:gdLst/>
              <a:ahLst/>
              <a:cxnLst/>
              <a:rect l="l" t="t" r="r" b="b"/>
              <a:pathLst>
                <a:path w="1191" h="691" extrusionOk="0">
                  <a:moveTo>
                    <a:pt x="0" y="0"/>
                  </a:moveTo>
                  <a:lnTo>
                    <a:pt x="0" y="691"/>
                  </a:lnTo>
                  <a:lnTo>
                    <a:pt x="1191" y="691"/>
                  </a:lnTo>
                  <a:lnTo>
                    <a:pt x="119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7"/>
            <p:cNvSpPr/>
            <p:nvPr/>
          </p:nvSpPr>
          <p:spPr>
            <a:xfrm>
              <a:off x="5439420" y="3740827"/>
              <a:ext cx="35599" cy="9296"/>
            </a:xfrm>
            <a:custGeom>
              <a:avLst/>
              <a:gdLst/>
              <a:ahLst/>
              <a:cxnLst/>
              <a:rect l="l" t="t" r="r" b="b"/>
              <a:pathLst>
                <a:path w="1191" h="311" extrusionOk="0">
                  <a:moveTo>
                    <a:pt x="0" y="1"/>
                  </a:moveTo>
                  <a:lnTo>
                    <a:pt x="0" y="310"/>
                  </a:lnTo>
                  <a:lnTo>
                    <a:pt x="1191" y="310"/>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07"/>
            <p:cNvSpPr/>
            <p:nvPr/>
          </p:nvSpPr>
          <p:spPr>
            <a:xfrm>
              <a:off x="5439420" y="3770717"/>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07"/>
            <p:cNvSpPr/>
            <p:nvPr/>
          </p:nvSpPr>
          <p:spPr>
            <a:xfrm>
              <a:off x="5439420" y="3810591"/>
              <a:ext cx="35599" cy="20684"/>
            </a:xfrm>
            <a:custGeom>
              <a:avLst/>
              <a:gdLst/>
              <a:ahLst/>
              <a:cxnLst/>
              <a:rect l="l" t="t" r="r" b="b"/>
              <a:pathLst>
                <a:path w="1191" h="692" extrusionOk="0">
                  <a:moveTo>
                    <a:pt x="0" y="0"/>
                  </a:moveTo>
                  <a:lnTo>
                    <a:pt x="0" y="691"/>
                  </a:lnTo>
                  <a:lnTo>
                    <a:pt x="1191" y="691"/>
                  </a:lnTo>
                  <a:lnTo>
                    <a:pt x="1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7"/>
            <p:cNvSpPr/>
            <p:nvPr/>
          </p:nvSpPr>
          <p:spPr>
            <a:xfrm>
              <a:off x="5439420" y="3851869"/>
              <a:ext cx="35599" cy="20684"/>
            </a:xfrm>
            <a:custGeom>
              <a:avLst/>
              <a:gdLst/>
              <a:ahLst/>
              <a:cxnLst/>
              <a:rect l="l" t="t" r="r" b="b"/>
              <a:pathLst>
                <a:path w="1191" h="692" extrusionOk="0">
                  <a:moveTo>
                    <a:pt x="0" y="1"/>
                  </a:moveTo>
                  <a:lnTo>
                    <a:pt x="0" y="691"/>
                  </a:lnTo>
                  <a:lnTo>
                    <a:pt x="1191" y="691"/>
                  </a:lnTo>
                  <a:lnTo>
                    <a:pt x="1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7"/>
            <p:cNvSpPr/>
            <p:nvPr/>
          </p:nvSpPr>
          <p:spPr>
            <a:xfrm>
              <a:off x="5439420" y="3891743"/>
              <a:ext cx="35599" cy="20654"/>
            </a:xfrm>
            <a:custGeom>
              <a:avLst/>
              <a:gdLst/>
              <a:ahLst/>
              <a:cxnLst/>
              <a:rect l="l" t="t" r="r" b="b"/>
              <a:pathLst>
                <a:path w="1191" h="691" extrusionOk="0">
                  <a:moveTo>
                    <a:pt x="0" y="0"/>
                  </a:moveTo>
                  <a:lnTo>
                    <a:pt x="0" y="691"/>
                  </a:lnTo>
                  <a:lnTo>
                    <a:pt x="834" y="691"/>
                  </a:lnTo>
                  <a:lnTo>
                    <a:pt x="1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07"/>
            <p:cNvSpPr/>
            <p:nvPr/>
          </p:nvSpPr>
          <p:spPr>
            <a:xfrm>
              <a:off x="5464319" y="3568570"/>
              <a:ext cx="19967" cy="343825"/>
            </a:xfrm>
            <a:custGeom>
              <a:avLst/>
              <a:gdLst/>
              <a:ahLst/>
              <a:cxnLst/>
              <a:rect l="l" t="t" r="r" b="b"/>
              <a:pathLst>
                <a:path w="668" h="11503" extrusionOk="0">
                  <a:moveTo>
                    <a:pt x="1" y="1"/>
                  </a:moveTo>
                  <a:lnTo>
                    <a:pt x="1" y="11503"/>
                  </a:lnTo>
                  <a:lnTo>
                    <a:pt x="668" y="11503"/>
                  </a:lnTo>
                  <a:lnTo>
                    <a:pt x="668"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07"/>
            <p:cNvSpPr/>
            <p:nvPr/>
          </p:nvSpPr>
          <p:spPr>
            <a:xfrm>
              <a:off x="5464319" y="3740827"/>
              <a:ext cx="19967" cy="171569"/>
            </a:xfrm>
            <a:custGeom>
              <a:avLst/>
              <a:gdLst/>
              <a:ahLst/>
              <a:cxnLst/>
              <a:rect l="l" t="t" r="r" b="b"/>
              <a:pathLst>
                <a:path w="668" h="5740" extrusionOk="0">
                  <a:moveTo>
                    <a:pt x="1" y="1"/>
                  </a:moveTo>
                  <a:lnTo>
                    <a:pt x="1" y="5740"/>
                  </a:lnTo>
                  <a:lnTo>
                    <a:pt x="668" y="5740"/>
                  </a:lnTo>
                  <a:lnTo>
                    <a:pt x="668"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8" name="Google Shape;12878;p107"/>
          <p:cNvGrpSpPr/>
          <p:nvPr/>
        </p:nvGrpSpPr>
        <p:grpSpPr>
          <a:xfrm>
            <a:off x="4782742" y="3605573"/>
            <a:ext cx="344543" cy="284765"/>
            <a:chOff x="4744642" y="3605573"/>
            <a:chExt cx="344543" cy="284765"/>
          </a:xfrm>
        </p:grpSpPr>
        <p:sp>
          <p:nvSpPr>
            <p:cNvPr id="12879" name="Google Shape;12879;p107"/>
            <p:cNvSpPr/>
            <p:nvPr/>
          </p:nvSpPr>
          <p:spPr>
            <a:xfrm>
              <a:off x="4980237" y="3713059"/>
              <a:ext cx="64114" cy="168729"/>
            </a:xfrm>
            <a:custGeom>
              <a:avLst/>
              <a:gdLst/>
              <a:ahLst/>
              <a:cxnLst/>
              <a:rect l="l" t="t" r="r" b="b"/>
              <a:pathLst>
                <a:path w="2145" h="5645" extrusionOk="0">
                  <a:moveTo>
                    <a:pt x="1073" y="1"/>
                  </a:moveTo>
                  <a:lnTo>
                    <a:pt x="1" y="977"/>
                  </a:lnTo>
                  <a:lnTo>
                    <a:pt x="1" y="5645"/>
                  </a:lnTo>
                  <a:lnTo>
                    <a:pt x="2144" y="5645"/>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7"/>
            <p:cNvSpPr/>
            <p:nvPr/>
          </p:nvSpPr>
          <p:spPr>
            <a:xfrm>
              <a:off x="4884857" y="3732279"/>
              <a:ext cx="64114" cy="148822"/>
            </a:xfrm>
            <a:custGeom>
              <a:avLst/>
              <a:gdLst/>
              <a:ahLst/>
              <a:cxnLst/>
              <a:rect l="l" t="t" r="r" b="b"/>
              <a:pathLst>
                <a:path w="2145" h="4979" extrusionOk="0">
                  <a:moveTo>
                    <a:pt x="1073" y="1"/>
                  </a:moveTo>
                  <a:lnTo>
                    <a:pt x="1" y="1001"/>
                  </a:lnTo>
                  <a:lnTo>
                    <a:pt x="1" y="4978"/>
                  </a:lnTo>
                  <a:lnTo>
                    <a:pt x="2144" y="4978"/>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07"/>
            <p:cNvSpPr/>
            <p:nvPr/>
          </p:nvSpPr>
          <p:spPr>
            <a:xfrm>
              <a:off x="4790195" y="3752932"/>
              <a:ext cx="64084" cy="128168"/>
            </a:xfrm>
            <a:custGeom>
              <a:avLst/>
              <a:gdLst/>
              <a:ahLst/>
              <a:cxnLst/>
              <a:rect l="l" t="t" r="r" b="b"/>
              <a:pathLst>
                <a:path w="2144" h="4288" extrusionOk="0">
                  <a:moveTo>
                    <a:pt x="1072" y="1"/>
                  </a:moveTo>
                  <a:lnTo>
                    <a:pt x="1" y="977"/>
                  </a:lnTo>
                  <a:lnTo>
                    <a:pt x="1" y="4287"/>
                  </a:lnTo>
                  <a:lnTo>
                    <a:pt x="2144" y="4287"/>
                  </a:lnTo>
                  <a:lnTo>
                    <a:pt x="2144" y="977"/>
                  </a:lnTo>
                  <a:lnTo>
                    <a:pt x="1072"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07"/>
            <p:cNvSpPr/>
            <p:nvPr/>
          </p:nvSpPr>
          <p:spPr>
            <a:xfrm>
              <a:off x="4790195" y="3699548"/>
              <a:ext cx="64084" cy="56970"/>
            </a:xfrm>
            <a:custGeom>
              <a:avLst/>
              <a:gdLst/>
              <a:ahLst/>
              <a:cxnLst/>
              <a:rect l="l" t="t" r="r" b="b"/>
              <a:pathLst>
                <a:path w="2144" h="1906" extrusionOk="0">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7"/>
            <p:cNvSpPr/>
            <p:nvPr/>
          </p:nvSpPr>
          <p:spPr>
            <a:xfrm>
              <a:off x="4790195" y="3646164"/>
              <a:ext cx="64084" cy="56970"/>
            </a:xfrm>
            <a:custGeom>
              <a:avLst/>
              <a:gdLst/>
              <a:ahLst/>
              <a:cxnLst/>
              <a:rect l="l" t="t" r="r" b="b"/>
              <a:pathLst>
                <a:path w="2144" h="1906" extrusionOk="0">
                  <a:moveTo>
                    <a:pt x="1072" y="0"/>
                  </a:moveTo>
                  <a:lnTo>
                    <a:pt x="1" y="977"/>
                  </a:lnTo>
                  <a:lnTo>
                    <a:pt x="1" y="1906"/>
                  </a:lnTo>
                  <a:lnTo>
                    <a:pt x="1072" y="929"/>
                  </a:lnTo>
                  <a:lnTo>
                    <a:pt x="2144" y="1906"/>
                  </a:lnTo>
                  <a:lnTo>
                    <a:pt x="2144" y="977"/>
                  </a:lnTo>
                  <a:lnTo>
                    <a:pt x="1072"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7"/>
            <p:cNvSpPr/>
            <p:nvPr/>
          </p:nvSpPr>
          <p:spPr>
            <a:xfrm>
              <a:off x="4822237" y="3646164"/>
              <a:ext cx="32042" cy="56970"/>
            </a:xfrm>
            <a:custGeom>
              <a:avLst/>
              <a:gdLst/>
              <a:ahLst/>
              <a:cxnLst/>
              <a:rect l="l" t="t" r="r" b="b"/>
              <a:pathLst>
                <a:path w="1072" h="1906" extrusionOk="0">
                  <a:moveTo>
                    <a:pt x="0" y="0"/>
                  </a:moveTo>
                  <a:lnTo>
                    <a:pt x="0" y="929"/>
                  </a:lnTo>
                  <a:lnTo>
                    <a:pt x="1072" y="1906"/>
                  </a:lnTo>
                  <a:lnTo>
                    <a:pt x="1072" y="977"/>
                  </a:lnTo>
                  <a:lnTo>
                    <a:pt x="0"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7"/>
            <p:cNvSpPr/>
            <p:nvPr/>
          </p:nvSpPr>
          <p:spPr>
            <a:xfrm>
              <a:off x="4820802" y="3699548"/>
              <a:ext cx="32072" cy="56970"/>
            </a:xfrm>
            <a:custGeom>
              <a:avLst/>
              <a:gdLst/>
              <a:ahLst/>
              <a:cxnLst/>
              <a:rect l="l" t="t" r="r" b="b"/>
              <a:pathLst>
                <a:path w="1073" h="1906" extrusionOk="0">
                  <a:moveTo>
                    <a:pt x="1" y="0"/>
                  </a:moveTo>
                  <a:lnTo>
                    <a:pt x="1" y="929"/>
                  </a:lnTo>
                  <a:lnTo>
                    <a:pt x="1072" y="1906"/>
                  </a:lnTo>
                  <a:lnTo>
                    <a:pt x="1072" y="977"/>
                  </a:lnTo>
                  <a:lnTo>
                    <a:pt x="1"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07"/>
            <p:cNvSpPr/>
            <p:nvPr/>
          </p:nvSpPr>
          <p:spPr>
            <a:xfrm>
              <a:off x="4820802" y="3752932"/>
              <a:ext cx="32072" cy="128168"/>
            </a:xfrm>
            <a:custGeom>
              <a:avLst/>
              <a:gdLst/>
              <a:ahLst/>
              <a:cxnLst/>
              <a:rect l="l" t="t" r="r" b="b"/>
              <a:pathLst>
                <a:path w="1073" h="4288" extrusionOk="0">
                  <a:moveTo>
                    <a:pt x="1" y="1"/>
                  </a:moveTo>
                  <a:lnTo>
                    <a:pt x="1" y="4287"/>
                  </a:lnTo>
                  <a:lnTo>
                    <a:pt x="1072" y="4287"/>
                  </a:lnTo>
                  <a:lnTo>
                    <a:pt x="1072" y="977"/>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07"/>
            <p:cNvSpPr/>
            <p:nvPr/>
          </p:nvSpPr>
          <p:spPr>
            <a:xfrm>
              <a:off x="4884857" y="3678895"/>
              <a:ext cx="64114" cy="56970"/>
            </a:xfrm>
            <a:custGeom>
              <a:avLst/>
              <a:gdLst/>
              <a:ahLst/>
              <a:cxnLst/>
              <a:rect l="l" t="t" r="r" b="b"/>
              <a:pathLst>
                <a:path w="2145" h="1906" extrusionOk="0">
                  <a:moveTo>
                    <a:pt x="1073" y="1"/>
                  </a:moveTo>
                  <a:lnTo>
                    <a:pt x="1" y="1001"/>
                  </a:lnTo>
                  <a:lnTo>
                    <a:pt x="1" y="1906"/>
                  </a:lnTo>
                  <a:lnTo>
                    <a:pt x="1073" y="930"/>
                  </a:lnTo>
                  <a:lnTo>
                    <a:pt x="2144" y="1906"/>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07"/>
            <p:cNvSpPr/>
            <p:nvPr/>
          </p:nvSpPr>
          <p:spPr>
            <a:xfrm>
              <a:off x="4884857" y="3625511"/>
              <a:ext cx="64114" cy="56970"/>
            </a:xfrm>
            <a:custGeom>
              <a:avLst/>
              <a:gdLst/>
              <a:ahLst/>
              <a:cxnLst/>
              <a:rect l="l" t="t" r="r" b="b"/>
              <a:pathLst>
                <a:path w="2145" h="1906" extrusionOk="0">
                  <a:moveTo>
                    <a:pt x="1073" y="1"/>
                  </a:moveTo>
                  <a:lnTo>
                    <a:pt x="1" y="1001"/>
                  </a:lnTo>
                  <a:lnTo>
                    <a:pt x="1" y="1906"/>
                  </a:lnTo>
                  <a:lnTo>
                    <a:pt x="1073" y="929"/>
                  </a:lnTo>
                  <a:lnTo>
                    <a:pt x="2144" y="1906"/>
                  </a:lnTo>
                  <a:lnTo>
                    <a:pt x="2144" y="1001"/>
                  </a:lnTo>
                  <a:lnTo>
                    <a:pt x="1073"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07"/>
            <p:cNvSpPr/>
            <p:nvPr/>
          </p:nvSpPr>
          <p:spPr>
            <a:xfrm>
              <a:off x="4916899" y="3625511"/>
              <a:ext cx="32072" cy="56970"/>
            </a:xfrm>
            <a:custGeom>
              <a:avLst/>
              <a:gdLst/>
              <a:ahLst/>
              <a:cxnLst/>
              <a:rect l="l" t="t" r="r" b="b"/>
              <a:pathLst>
                <a:path w="1073" h="1906" extrusionOk="0">
                  <a:moveTo>
                    <a:pt x="1" y="1"/>
                  </a:moveTo>
                  <a:lnTo>
                    <a:pt x="1" y="929"/>
                  </a:lnTo>
                  <a:lnTo>
                    <a:pt x="1072" y="1906"/>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7"/>
            <p:cNvSpPr/>
            <p:nvPr/>
          </p:nvSpPr>
          <p:spPr>
            <a:xfrm>
              <a:off x="4916899" y="3678895"/>
              <a:ext cx="32072" cy="56970"/>
            </a:xfrm>
            <a:custGeom>
              <a:avLst/>
              <a:gdLst/>
              <a:ahLst/>
              <a:cxnLst/>
              <a:rect l="l" t="t" r="r" b="b"/>
              <a:pathLst>
                <a:path w="1073" h="1906" extrusionOk="0">
                  <a:moveTo>
                    <a:pt x="1" y="1"/>
                  </a:moveTo>
                  <a:lnTo>
                    <a:pt x="1" y="930"/>
                  </a:lnTo>
                  <a:lnTo>
                    <a:pt x="1072" y="1906"/>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7"/>
            <p:cNvSpPr/>
            <p:nvPr/>
          </p:nvSpPr>
          <p:spPr>
            <a:xfrm>
              <a:off x="4916899" y="3732279"/>
              <a:ext cx="32072" cy="148822"/>
            </a:xfrm>
            <a:custGeom>
              <a:avLst/>
              <a:gdLst/>
              <a:ahLst/>
              <a:cxnLst/>
              <a:rect l="l" t="t" r="r" b="b"/>
              <a:pathLst>
                <a:path w="1073" h="4979" extrusionOk="0">
                  <a:moveTo>
                    <a:pt x="1" y="1"/>
                  </a:moveTo>
                  <a:lnTo>
                    <a:pt x="1" y="4978"/>
                  </a:lnTo>
                  <a:lnTo>
                    <a:pt x="1072" y="4978"/>
                  </a:lnTo>
                  <a:lnTo>
                    <a:pt x="1072" y="1001"/>
                  </a:lnTo>
                  <a:lnTo>
                    <a:pt x="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7"/>
            <p:cNvSpPr/>
            <p:nvPr/>
          </p:nvSpPr>
          <p:spPr>
            <a:xfrm>
              <a:off x="4980237" y="3659675"/>
              <a:ext cx="64114" cy="56970"/>
            </a:xfrm>
            <a:custGeom>
              <a:avLst/>
              <a:gdLst/>
              <a:ahLst/>
              <a:cxnLst/>
              <a:rect l="l" t="t" r="r" b="b"/>
              <a:pathLst>
                <a:path w="2145" h="1906" extrusionOk="0">
                  <a:moveTo>
                    <a:pt x="1073" y="1"/>
                  </a:moveTo>
                  <a:lnTo>
                    <a:pt x="1" y="977"/>
                  </a:lnTo>
                  <a:lnTo>
                    <a:pt x="1" y="1906"/>
                  </a:lnTo>
                  <a:lnTo>
                    <a:pt x="1073" y="930"/>
                  </a:lnTo>
                  <a:lnTo>
                    <a:pt x="2144" y="1906"/>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7"/>
            <p:cNvSpPr/>
            <p:nvPr/>
          </p:nvSpPr>
          <p:spPr>
            <a:xfrm>
              <a:off x="4980237" y="3605573"/>
              <a:ext cx="64114" cy="57000"/>
            </a:xfrm>
            <a:custGeom>
              <a:avLst/>
              <a:gdLst/>
              <a:ahLst/>
              <a:cxnLst/>
              <a:rect l="l" t="t" r="r" b="b"/>
              <a:pathLst>
                <a:path w="2145" h="1907" extrusionOk="0">
                  <a:moveTo>
                    <a:pt x="1073" y="1"/>
                  </a:moveTo>
                  <a:lnTo>
                    <a:pt x="1" y="977"/>
                  </a:lnTo>
                  <a:lnTo>
                    <a:pt x="1" y="1906"/>
                  </a:lnTo>
                  <a:lnTo>
                    <a:pt x="1073" y="906"/>
                  </a:lnTo>
                  <a:lnTo>
                    <a:pt x="2144" y="1906"/>
                  </a:lnTo>
                  <a:lnTo>
                    <a:pt x="2144" y="977"/>
                  </a:lnTo>
                  <a:lnTo>
                    <a:pt x="1073"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7"/>
            <p:cNvSpPr/>
            <p:nvPr/>
          </p:nvSpPr>
          <p:spPr>
            <a:xfrm>
              <a:off x="5012279" y="3713059"/>
              <a:ext cx="32072" cy="168729"/>
            </a:xfrm>
            <a:custGeom>
              <a:avLst/>
              <a:gdLst/>
              <a:ahLst/>
              <a:cxnLst/>
              <a:rect l="l" t="t" r="r" b="b"/>
              <a:pathLst>
                <a:path w="1073" h="5645" extrusionOk="0">
                  <a:moveTo>
                    <a:pt x="1" y="1"/>
                  </a:moveTo>
                  <a:lnTo>
                    <a:pt x="1" y="5645"/>
                  </a:lnTo>
                  <a:lnTo>
                    <a:pt x="1072" y="5645"/>
                  </a:lnTo>
                  <a:lnTo>
                    <a:pt x="1072" y="977"/>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7"/>
            <p:cNvSpPr/>
            <p:nvPr/>
          </p:nvSpPr>
          <p:spPr>
            <a:xfrm>
              <a:off x="4744642" y="3869684"/>
              <a:ext cx="343107" cy="20654"/>
            </a:xfrm>
            <a:custGeom>
              <a:avLst/>
              <a:gdLst/>
              <a:ahLst/>
              <a:cxnLst/>
              <a:rect l="l" t="t" r="r" b="b"/>
              <a:pathLst>
                <a:path w="11479" h="691" extrusionOk="0">
                  <a:moveTo>
                    <a:pt x="0" y="0"/>
                  </a:moveTo>
                  <a:lnTo>
                    <a:pt x="0" y="691"/>
                  </a:lnTo>
                  <a:lnTo>
                    <a:pt x="11479" y="691"/>
                  </a:lnTo>
                  <a:lnTo>
                    <a:pt x="1147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07"/>
            <p:cNvSpPr/>
            <p:nvPr/>
          </p:nvSpPr>
          <p:spPr>
            <a:xfrm>
              <a:off x="4916899" y="3869684"/>
              <a:ext cx="172286" cy="20654"/>
            </a:xfrm>
            <a:custGeom>
              <a:avLst/>
              <a:gdLst/>
              <a:ahLst/>
              <a:cxnLst/>
              <a:rect l="l" t="t" r="r" b="b"/>
              <a:pathLst>
                <a:path w="5764" h="691" extrusionOk="0">
                  <a:moveTo>
                    <a:pt x="1" y="0"/>
                  </a:moveTo>
                  <a:lnTo>
                    <a:pt x="1" y="691"/>
                  </a:lnTo>
                  <a:lnTo>
                    <a:pt x="5764" y="691"/>
                  </a:lnTo>
                  <a:lnTo>
                    <a:pt x="576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07"/>
            <p:cNvSpPr/>
            <p:nvPr/>
          </p:nvSpPr>
          <p:spPr>
            <a:xfrm>
              <a:off x="5012279" y="3605573"/>
              <a:ext cx="32072" cy="57000"/>
            </a:xfrm>
            <a:custGeom>
              <a:avLst/>
              <a:gdLst/>
              <a:ahLst/>
              <a:cxnLst/>
              <a:rect l="l" t="t" r="r" b="b"/>
              <a:pathLst>
                <a:path w="1073" h="1907" extrusionOk="0">
                  <a:moveTo>
                    <a:pt x="1" y="1"/>
                  </a:moveTo>
                  <a:lnTo>
                    <a:pt x="1" y="906"/>
                  </a:lnTo>
                  <a:lnTo>
                    <a:pt x="1072" y="1906"/>
                  </a:lnTo>
                  <a:lnTo>
                    <a:pt x="1072" y="977"/>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7"/>
            <p:cNvSpPr/>
            <p:nvPr/>
          </p:nvSpPr>
          <p:spPr>
            <a:xfrm>
              <a:off x="5012279" y="3658988"/>
              <a:ext cx="32072" cy="56970"/>
            </a:xfrm>
            <a:custGeom>
              <a:avLst/>
              <a:gdLst/>
              <a:ahLst/>
              <a:cxnLst/>
              <a:rect l="l" t="t" r="r" b="b"/>
              <a:pathLst>
                <a:path w="1073" h="1906" extrusionOk="0">
                  <a:moveTo>
                    <a:pt x="1" y="0"/>
                  </a:moveTo>
                  <a:lnTo>
                    <a:pt x="1" y="905"/>
                  </a:lnTo>
                  <a:lnTo>
                    <a:pt x="1072" y="1905"/>
                  </a:lnTo>
                  <a:lnTo>
                    <a:pt x="1072" y="976"/>
                  </a:lnTo>
                  <a:lnTo>
                    <a:pt x="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9" name="Google Shape;12899;p107"/>
          <p:cNvGrpSpPr/>
          <p:nvPr/>
        </p:nvGrpSpPr>
        <p:grpSpPr>
          <a:xfrm>
            <a:off x="4038814" y="3589941"/>
            <a:ext cx="343827" cy="294000"/>
            <a:chOff x="4076914" y="3589941"/>
            <a:chExt cx="343827" cy="294000"/>
          </a:xfrm>
        </p:grpSpPr>
        <p:sp>
          <p:nvSpPr>
            <p:cNvPr id="12900" name="Google Shape;12900;p107"/>
            <p:cNvSpPr/>
            <p:nvPr/>
          </p:nvSpPr>
          <p:spPr>
            <a:xfrm>
              <a:off x="4108956" y="3698114"/>
              <a:ext cx="73350" cy="99683"/>
            </a:xfrm>
            <a:custGeom>
              <a:avLst/>
              <a:gdLst/>
              <a:ahLst/>
              <a:cxnLst/>
              <a:rect l="l" t="t" r="r" b="b"/>
              <a:pathLst>
                <a:path w="2454" h="3335" extrusionOk="0">
                  <a:moveTo>
                    <a:pt x="1905" y="1"/>
                  </a:moveTo>
                  <a:lnTo>
                    <a:pt x="0" y="2978"/>
                  </a:lnTo>
                  <a:lnTo>
                    <a:pt x="548" y="3335"/>
                  </a:lnTo>
                  <a:lnTo>
                    <a:pt x="2453" y="358"/>
                  </a:lnTo>
                  <a:lnTo>
                    <a:pt x="1905"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07"/>
            <p:cNvSpPr/>
            <p:nvPr/>
          </p:nvSpPr>
          <p:spPr>
            <a:xfrm>
              <a:off x="4205053" y="3695992"/>
              <a:ext cx="67641" cy="74755"/>
            </a:xfrm>
            <a:custGeom>
              <a:avLst/>
              <a:gdLst/>
              <a:ahLst/>
              <a:cxnLst/>
              <a:rect l="l" t="t" r="r" b="b"/>
              <a:pathLst>
                <a:path w="2263" h="2501" extrusionOk="0">
                  <a:moveTo>
                    <a:pt x="500" y="0"/>
                  </a:moveTo>
                  <a:lnTo>
                    <a:pt x="0" y="453"/>
                  </a:lnTo>
                  <a:lnTo>
                    <a:pt x="1477" y="2167"/>
                  </a:lnTo>
                  <a:lnTo>
                    <a:pt x="1739" y="2501"/>
                  </a:lnTo>
                  <a:lnTo>
                    <a:pt x="2263" y="2048"/>
                  </a:lnTo>
                  <a:lnTo>
                    <a:pt x="1477" y="1143"/>
                  </a:lnTo>
                  <a:lnTo>
                    <a:pt x="500"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7"/>
            <p:cNvSpPr/>
            <p:nvPr/>
          </p:nvSpPr>
          <p:spPr>
            <a:xfrm>
              <a:off x="4249171" y="3730156"/>
              <a:ext cx="23523" cy="40591"/>
            </a:xfrm>
            <a:custGeom>
              <a:avLst/>
              <a:gdLst/>
              <a:ahLst/>
              <a:cxnLst/>
              <a:rect l="l" t="t" r="r" b="b"/>
              <a:pathLst>
                <a:path w="787" h="1358" extrusionOk="0">
                  <a:moveTo>
                    <a:pt x="1" y="0"/>
                  </a:moveTo>
                  <a:lnTo>
                    <a:pt x="1" y="1024"/>
                  </a:lnTo>
                  <a:lnTo>
                    <a:pt x="263" y="1358"/>
                  </a:lnTo>
                  <a:lnTo>
                    <a:pt x="787" y="905"/>
                  </a:lnTo>
                  <a:lnTo>
                    <a:pt x="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07"/>
            <p:cNvSpPr/>
            <p:nvPr/>
          </p:nvSpPr>
          <p:spPr>
            <a:xfrm>
              <a:off x="4284053" y="3667506"/>
              <a:ext cx="75472" cy="98966"/>
            </a:xfrm>
            <a:custGeom>
              <a:avLst/>
              <a:gdLst/>
              <a:ahLst/>
              <a:cxnLst/>
              <a:rect l="l" t="t" r="r" b="b"/>
              <a:pathLst>
                <a:path w="2525" h="3311" extrusionOk="0">
                  <a:moveTo>
                    <a:pt x="1953" y="1"/>
                  </a:moveTo>
                  <a:lnTo>
                    <a:pt x="1" y="2954"/>
                  </a:lnTo>
                  <a:lnTo>
                    <a:pt x="572" y="3311"/>
                  </a:lnTo>
                  <a:lnTo>
                    <a:pt x="2525" y="358"/>
                  </a:lnTo>
                  <a:lnTo>
                    <a:pt x="1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07"/>
            <p:cNvSpPr/>
            <p:nvPr/>
          </p:nvSpPr>
          <p:spPr>
            <a:xfrm>
              <a:off x="4098255" y="3834084"/>
              <a:ext cx="19967" cy="36316"/>
            </a:xfrm>
            <a:custGeom>
              <a:avLst/>
              <a:gdLst/>
              <a:ahLst/>
              <a:cxnLst/>
              <a:rect l="l" t="t" r="r" b="b"/>
              <a:pathLst>
                <a:path w="668" h="1215" extrusionOk="0">
                  <a:moveTo>
                    <a:pt x="1" y="0"/>
                  </a:moveTo>
                  <a:lnTo>
                    <a:pt x="1" y="1215"/>
                  </a:lnTo>
                  <a:lnTo>
                    <a:pt x="668" y="1215"/>
                  </a:lnTo>
                  <a:lnTo>
                    <a:pt x="668"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7"/>
            <p:cNvSpPr/>
            <p:nvPr/>
          </p:nvSpPr>
          <p:spPr>
            <a:xfrm>
              <a:off x="4182277" y="3713776"/>
              <a:ext cx="20654" cy="155219"/>
            </a:xfrm>
            <a:custGeom>
              <a:avLst/>
              <a:gdLst/>
              <a:ahLst/>
              <a:cxnLst/>
              <a:rect l="l" t="t" r="r" b="b"/>
              <a:pathLst>
                <a:path w="691" h="5193" extrusionOk="0">
                  <a:moveTo>
                    <a:pt x="0" y="1"/>
                  </a:moveTo>
                  <a:lnTo>
                    <a:pt x="0" y="5192"/>
                  </a:lnTo>
                  <a:lnTo>
                    <a:pt x="691" y="5192"/>
                  </a:lnTo>
                  <a:lnTo>
                    <a:pt x="691"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7"/>
            <p:cNvSpPr/>
            <p:nvPr/>
          </p:nvSpPr>
          <p:spPr>
            <a:xfrm>
              <a:off x="4270543" y="3801325"/>
              <a:ext cx="20654" cy="67671"/>
            </a:xfrm>
            <a:custGeom>
              <a:avLst/>
              <a:gdLst/>
              <a:ahLst/>
              <a:cxnLst/>
              <a:rect l="l" t="t" r="r" b="b"/>
              <a:pathLst>
                <a:path w="691" h="2264" extrusionOk="0">
                  <a:moveTo>
                    <a:pt x="0" y="1"/>
                  </a:moveTo>
                  <a:lnTo>
                    <a:pt x="0" y="2263"/>
                  </a:lnTo>
                  <a:lnTo>
                    <a:pt x="691" y="2263"/>
                  </a:lnTo>
                  <a:lnTo>
                    <a:pt x="69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7"/>
            <p:cNvSpPr/>
            <p:nvPr/>
          </p:nvSpPr>
          <p:spPr>
            <a:xfrm>
              <a:off x="4361648" y="3678895"/>
              <a:ext cx="19967" cy="190818"/>
            </a:xfrm>
            <a:custGeom>
              <a:avLst/>
              <a:gdLst/>
              <a:ahLst/>
              <a:cxnLst/>
              <a:rect l="l" t="t" r="r" b="b"/>
              <a:pathLst>
                <a:path w="668" h="6384" extrusionOk="0">
                  <a:moveTo>
                    <a:pt x="0" y="1"/>
                  </a:moveTo>
                  <a:lnTo>
                    <a:pt x="0" y="6383"/>
                  </a:lnTo>
                  <a:lnTo>
                    <a:pt x="667" y="6383"/>
                  </a:lnTo>
                  <a:lnTo>
                    <a:pt x="66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7"/>
            <p:cNvSpPr/>
            <p:nvPr/>
          </p:nvSpPr>
          <p:spPr>
            <a:xfrm>
              <a:off x="4076914" y="3863257"/>
              <a:ext cx="343137" cy="20684"/>
            </a:xfrm>
            <a:custGeom>
              <a:avLst/>
              <a:gdLst/>
              <a:ahLst/>
              <a:cxnLst/>
              <a:rect l="l" t="t" r="r" b="b"/>
              <a:pathLst>
                <a:path w="11480" h="692" extrusionOk="0">
                  <a:moveTo>
                    <a:pt x="1" y="1"/>
                  </a:moveTo>
                  <a:lnTo>
                    <a:pt x="1" y="691"/>
                  </a:lnTo>
                  <a:lnTo>
                    <a:pt x="11479" y="691"/>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07"/>
            <p:cNvSpPr/>
            <p:nvPr/>
          </p:nvSpPr>
          <p:spPr>
            <a:xfrm>
              <a:off x="4248454" y="3863257"/>
              <a:ext cx="171598" cy="20684"/>
            </a:xfrm>
            <a:custGeom>
              <a:avLst/>
              <a:gdLst/>
              <a:ahLst/>
              <a:cxnLst/>
              <a:rect l="l" t="t" r="r" b="b"/>
              <a:pathLst>
                <a:path w="5741" h="692" extrusionOk="0">
                  <a:moveTo>
                    <a:pt x="1" y="1"/>
                  </a:moveTo>
                  <a:lnTo>
                    <a:pt x="1" y="691"/>
                  </a:lnTo>
                  <a:lnTo>
                    <a:pt x="5740" y="691"/>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07"/>
            <p:cNvSpPr/>
            <p:nvPr/>
          </p:nvSpPr>
          <p:spPr>
            <a:xfrm>
              <a:off x="4076914" y="3780700"/>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20" y="1667"/>
                    <a:pt x="2120" y="1072"/>
                  </a:cubicBezTo>
                  <a:cubicBezTo>
                    <a:pt x="2144" y="477"/>
                    <a:pt x="1668" y="0"/>
                    <a:pt x="1072"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7"/>
            <p:cNvSpPr/>
            <p:nvPr/>
          </p:nvSpPr>
          <p:spPr>
            <a:xfrm>
              <a:off x="4108956" y="3780700"/>
              <a:ext cx="32042" cy="64084"/>
            </a:xfrm>
            <a:custGeom>
              <a:avLst/>
              <a:gdLst/>
              <a:ahLst/>
              <a:cxnLst/>
              <a:rect l="l" t="t" r="r" b="b"/>
              <a:pathLst>
                <a:path w="1072" h="2144" extrusionOk="0">
                  <a:moveTo>
                    <a:pt x="0" y="0"/>
                  </a:moveTo>
                  <a:lnTo>
                    <a:pt x="0" y="2144"/>
                  </a:lnTo>
                  <a:cubicBezTo>
                    <a:pt x="596" y="2144"/>
                    <a:pt x="1072" y="1667"/>
                    <a:pt x="1072" y="1072"/>
                  </a:cubicBezTo>
                  <a:cubicBezTo>
                    <a:pt x="1072" y="477"/>
                    <a:pt x="596"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07"/>
            <p:cNvSpPr/>
            <p:nvPr/>
          </p:nvSpPr>
          <p:spPr>
            <a:xfrm>
              <a:off x="4160905" y="3660392"/>
              <a:ext cx="64084" cy="64084"/>
            </a:xfrm>
            <a:custGeom>
              <a:avLst/>
              <a:gdLst/>
              <a:ahLst/>
              <a:cxnLst/>
              <a:rect l="l" t="t" r="r" b="b"/>
              <a:pathLst>
                <a:path w="2144" h="2144"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07"/>
            <p:cNvSpPr/>
            <p:nvPr/>
          </p:nvSpPr>
          <p:spPr>
            <a:xfrm>
              <a:off x="4192948" y="3660392"/>
              <a:ext cx="32042" cy="64084"/>
            </a:xfrm>
            <a:custGeom>
              <a:avLst/>
              <a:gdLst/>
              <a:ahLst/>
              <a:cxnLst/>
              <a:rect l="l" t="t" r="r" b="b"/>
              <a:pathLst>
                <a:path w="1072" h="2144" extrusionOk="0">
                  <a:moveTo>
                    <a:pt x="0" y="1"/>
                  </a:moveTo>
                  <a:lnTo>
                    <a:pt x="0" y="2144"/>
                  </a:lnTo>
                  <a:cubicBezTo>
                    <a:pt x="596" y="2144"/>
                    <a:pt x="1072" y="1668"/>
                    <a:pt x="1072" y="1072"/>
                  </a:cubicBezTo>
                  <a:cubicBezTo>
                    <a:pt x="1072" y="477"/>
                    <a:pt x="596" y="1"/>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07"/>
            <p:cNvSpPr/>
            <p:nvPr/>
          </p:nvSpPr>
          <p:spPr>
            <a:xfrm>
              <a:off x="4248454" y="3747941"/>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7"/>
            <p:cNvSpPr/>
            <p:nvPr/>
          </p:nvSpPr>
          <p:spPr>
            <a:xfrm>
              <a:off x="4280496" y="3747941"/>
              <a:ext cx="32072" cy="64114"/>
            </a:xfrm>
            <a:custGeom>
              <a:avLst/>
              <a:gdLst/>
              <a:ahLst/>
              <a:cxnLst/>
              <a:rect l="l" t="t" r="r" b="b"/>
              <a:pathLst>
                <a:path w="1073" h="2145" extrusionOk="0">
                  <a:moveTo>
                    <a:pt x="1" y="1"/>
                  </a:moveTo>
                  <a:lnTo>
                    <a:pt x="1" y="2144"/>
                  </a:lnTo>
                  <a:cubicBezTo>
                    <a:pt x="596" y="2144"/>
                    <a:pt x="1072" y="1668"/>
                    <a:pt x="1072" y="1072"/>
                  </a:cubicBezTo>
                  <a:cubicBezTo>
                    <a:pt x="1072" y="477"/>
                    <a:pt x="596"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7"/>
            <p:cNvSpPr/>
            <p:nvPr/>
          </p:nvSpPr>
          <p:spPr>
            <a:xfrm>
              <a:off x="4322492" y="3589941"/>
              <a:ext cx="98248" cy="98248"/>
            </a:xfrm>
            <a:custGeom>
              <a:avLst/>
              <a:gdLst/>
              <a:ahLst/>
              <a:cxnLst/>
              <a:rect l="l" t="t" r="r" b="b"/>
              <a:pathLst>
                <a:path w="3287" h="3287" extrusionOk="0">
                  <a:moveTo>
                    <a:pt x="1620" y="0"/>
                  </a:moveTo>
                  <a:cubicBezTo>
                    <a:pt x="715" y="0"/>
                    <a:pt x="1" y="762"/>
                    <a:pt x="1" y="1643"/>
                  </a:cubicBezTo>
                  <a:cubicBezTo>
                    <a:pt x="1" y="2572"/>
                    <a:pt x="739" y="3286"/>
                    <a:pt x="1620" y="3286"/>
                  </a:cubicBezTo>
                  <a:cubicBezTo>
                    <a:pt x="2549" y="3286"/>
                    <a:pt x="3263" y="2548"/>
                    <a:pt x="3263" y="1643"/>
                  </a:cubicBezTo>
                  <a:cubicBezTo>
                    <a:pt x="3287" y="762"/>
                    <a:pt x="2549" y="0"/>
                    <a:pt x="162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7"/>
            <p:cNvSpPr/>
            <p:nvPr/>
          </p:nvSpPr>
          <p:spPr>
            <a:xfrm>
              <a:off x="4372319" y="3589941"/>
              <a:ext cx="48422" cy="98966"/>
            </a:xfrm>
            <a:custGeom>
              <a:avLst/>
              <a:gdLst/>
              <a:ahLst/>
              <a:cxnLst/>
              <a:rect l="l" t="t" r="r" b="b"/>
              <a:pathLst>
                <a:path w="1620" h="3311" extrusionOk="0">
                  <a:moveTo>
                    <a:pt x="1" y="0"/>
                  </a:moveTo>
                  <a:lnTo>
                    <a:pt x="1" y="3310"/>
                  </a:lnTo>
                  <a:cubicBezTo>
                    <a:pt x="882" y="3310"/>
                    <a:pt x="1620" y="2596"/>
                    <a:pt x="1620" y="1667"/>
                  </a:cubicBezTo>
                  <a:cubicBezTo>
                    <a:pt x="1620" y="762"/>
                    <a:pt x="882" y="0"/>
                    <a:pt x="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8" name="Google Shape;12918;p107"/>
          <p:cNvGrpSpPr/>
          <p:nvPr/>
        </p:nvGrpSpPr>
        <p:grpSpPr>
          <a:xfrm>
            <a:off x="3325493" y="3572127"/>
            <a:ext cx="222831" cy="343827"/>
            <a:chOff x="3439793" y="3572127"/>
            <a:chExt cx="222831" cy="343827"/>
          </a:xfrm>
        </p:grpSpPr>
        <p:sp>
          <p:nvSpPr>
            <p:cNvPr id="12919" name="Google Shape;12919;p107"/>
            <p:cNvSpPr/>
            <p:nvPr/>
          </p:nvSpPr>
          <p:spPr>
            <a:xfrm>
              <a:off x="3439793" y="3794929"/>
              <a:ext cx="222830" cy="121025"/>
            </a:xfrm>
            <a:custGeom>
              <a:avLst/>
              <a:gdLst/>
              <a:ahLst/>
              <a:cxnLst/>
              <a:rect l="l" t="t" r="r" b="b"/>
              <a:pathLst>
                <a:path w="7455" h="4049" extrusionOk="0">
                  <a:moveTo>
                    <a:pt x="3716" y="1"/>
                  </a:moveTo>
                  <a:lnTo>
                    <a:pt x="1" y="2025"/>
                  </a:lnTo>
                  <a:lnTo>
                    <a:pt x="3716" y="4049"/>
                  </a:lnTo>
                  <a:lnTo>
                    <a:pt x="7455" y="2025"/>
                  </a:lnTo>
                  <a:lnTo>
                    <a:pt x="371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7"/>
            <p:cNvSpPr/>
            <p:nvPr/>
          </p:nvSpPr>
          <p:spPr>
            <a:xfrm>
              <a:off x="3550836" y="3794211"/>
              <a:ext cx="111789" cy="121742"/>
            </a:xfrm>
            <a:custGeom>
              <a:avLst/>
              <a:gdLst/>
              <a:ahLst/>
              <a:cxnLst/>
              <a:rect l="l" t="t" r="r" b="b"/>
              <a:pathLst>
                <a:path w="3740" h="4073" extrusionOk="0">
                  <a:moveTo>
                    <a:pt x="1" y="1"/>
                  </a:moveTo>
                  <a:lnTo>
                    <a:pt x="1" y="4073"/>
                  </a:lnTo>
                  <a:lnTo>
                    <a:pt x="3740" y="2049"/>
                  </a:lnTo>
                  <a:lnTo>
                    <a:pt x="1"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07"/>
            <p:cNvSpPr/>
            <p:nvPr/>
          </p:nvSpPr>
          <p:spPr>
            <a:xfrm>
              <a:off x="3439793" y="3720890"/>
              <a:ext cx="222830" cy="121055"/>
            </a:xfrm>
            <a:custGeom>
              <a:avLst/>
              <a:gdLst/>
              <a:ahLst/>
              <a:cxnLst/>
              <a:rect l="l" t="t" r="r" b="b"/>
              <a:pathLst>
                <a:path w="7455" h="4050" extrusionOk="0">
                  <a:moveTo>
                    <a:pt x="3716" y="1"/>
                  </a:moveTo>
                  <a:lnTo>
                    <a:pt x="1" y="2025"/>
                  </a:lnTo>
                  <a:lnTo>
                    <a:pt x="3716" y="4049"/>
                  </a:lnTo>
                  <a:lnTo>
                    <a:pt x="7455" y="2025"/>
                  </a:lnTo>
                  <a:lnTo>
                    <a:pt x="3716"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07"/>
            <p:cNvSpPr/>
            <p:nvPr/>
          </p:nvSpPr>
          <p:spPr>
            <a:xfrm>
              <a:off x="3550836" y="3720203"/>
              <a:ext cx="111789" cy="121742"/>
            </a:xfrm>
            <a:custGeom>
              <a:avLst/>
              <a:gdLst/>
              <a:ahLst/>
              <a:cxnLst/>
              <a:rect l="l" t="t" r="r" b="b"/>
              <a:pathLst>
                <a:path w="3740" h="4073" extrusionOk="0">
                  <a:moveTo>
                    <a:pt x="1" y="0"/>
                  </a:moveTo>
                  <a:lnTo>
                    <a:pt x="1" y="4072"/>
                  </a:lnTo>
                  <a:lnTo>
                    <a:pt x="3740" y="2048"/>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7"/>
            <p:cNvSpPr/>
            <p:nvPr/>
          </p:nvSpPr>
          <p:spPr>
            <a:xfrm>
              <a:off x="3439793" y="3646882"/>
              <a:ext cx="222830" cy="121025"/>
            </a:xfrm>
            <a:custGeom>
              <a:avLst/>
              <a:gdLst/>
              <a:ahLst/>
              <a:cxnLst/>
              <a:rect l="l" t="t" r="r" b="b"/>
              <a:pathLst>
                <a:path w="7455" h="4049" extrusionOk="0">
                  <a:moveTo>
                    <a:pt x="3716" y="0"/>
                  </a:moveTo>
                  <a:lnTo>
                    <a:pt x="1" y="2024"/>
                  </a:lnTo>
                  <a:lnTo>
                    <a:pt x="3716" y="4049"/>
                  </a:lnTo>
                  <a:lnTo>
                    <a:pt x="7455" y="2024"/>
                  </a:lnTo>
                  <a:lnTo>
                    <a:pt x="3716"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07"/>
            <p:cNvSpPr/>
            <p:nvPr/>
          </p:nvSpPr>
          <p:spPr>
            <a:xfrm>
              <a:off x="3550836" y="3646164"/>
              <a:ext cx="111789" cy="121742"/>
            </a:xfrm>
            <a:custGeom>
              <a:avLst/>
              <a:gdLst/>
              <a:ahLst/>
              <a:cxnLst/>
              <a:rect l="l" t="t" r="r" b="b"/>
              <a:pathLst>
                <a:path w="3740" h="4073" extrusionOk="0">
                  <a:moveTo>
                    <a:pt x="1" y="0"/>
                  </a:moveTo>
                  <a:lnTo>
                    <a:pt x="1" y="4073"/>
                  </a:lnTo>
                  <a:lnTo>
                    <a:pt x="3740" y="2048"/>
                  </a:lnTo>
                  <a:lnTo>
                    <a:pt x="1"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07"/>
            <p:cNvSpPr/>
            <p:nvPr/>
          </p:nvSpPr>
          <p:spPr>
            <a:xfrm>
              <a:off x="3439793" y="3573561"/>
              <a:ext cx="222830" cy="121025"/>
            </a:xfrm>
            <a:custGeom>
              <a:avLst/>
              <a:gdLst/>
              <a:ahLst/>
              <a:cxnLst/>
              <a:rect l="l" t="t" r="r" b="b"/>
              <a:pathLst>
                <a:path w="7455" h="4049" extrusionOk="0">
                  <a:moveTo>
                    <a:pt x="3716" y="0"/>
                  </a:moveTo>
                  <a:lnTo>
                    <a:pt x="1" y="2025"/>
                  </a:lnTo>
                  <a:lnTo>
                    <a:pt x="3716" y="4049"/>
                  </a:lnTo>
                  <a:lnTo>
                    <a:pt x="7455" y="2025"/>
                  </a:lnTo>
                  <a:lnTo>
                    <a:pt x="3716"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07"/>
            <p:cNvSpPr/>
            <p:nvPr/>
          </p:nvSpPr>
          <p:spPr>
            <a:xfrm>
              <a:off x="3550836" y="3572127"/>
              <a:ext cx="111789" cy="122459"/>
            </a:xfrm>
            <a:custGeom>
              <a:avLst/>
              <a:gdLst/>
              <a:ahLst/>
              <a:cxnLst/>
              <a:rect l="l" t="t" r="r" b="b"/>
              <a:pathLst>
                <a:path w="3740" h="4097" extrusionOk="0">
                  <a:moveTo>
                    <a:pt x="1" y="1"/>
                  </a:moveTo>
                  <a:lnTo>
                    <a:pt x="1" y="4097"/>
                  </a:lnTo>
                  <a:lnTo>
                    <a:pt x="3740" y="2073"/>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7" name="Google Shape;12927;p107"/>
          <p:cNvGrpSpPr/>
          <p:nvPr/>
        </p:nvGrpSpPr>
        <p:grpSpPr>
          <a:xfrm>
            <a:off x="2555232" y="3570721"/>
            <a:ext cx="344545" cy="344544"/>
            <a:chOff x="2745732" y="3570721"/>
            <a:chExt cx="344545" cy="344544"/>
          </a:xfrm>
        </p:grpSpPr>
        <p:sp>
          <p:nvSpPr>
            <p:cNvPr id="12928" name="Google Shape;12928;p107"/>
            <p:cNvSpPr/>
            <p:nvPr/>
          </p:nvSpPr>
          <p:spPr>
            <a:xfrm>
              <a:off x="2893808" y="3570721"/>
              <a:ext cx="49139" cy="65489"/>
            </a:xfrm>
            <a:custGeom>
              <a:avLst/>
              <a:gdLst/>
              <a:ahLst/>
              <a:cxnLst/>
              <a:rect l="l" t="t" r="r" b="b"/>
              <a:pathLst>
                <a:path w="1644" h="2191" extrusionOk="0">
                  <a:moveTo>
                    <a:pt x="0" y="0"/>
                  </a:moveTo>
                  <a:lnTo>
                    <a:pt x="0" y="2191"/>
                  </a:lnTo>
                  <a:lnTo>
                    <a:pt x="1643" y="2191"/>
                  </a:lnTo>
                  <a:lnTo>
                    <a:pt x="164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7"/>
            <p:cNvSpPr/>
            <p:nvPr/>
          </p:nvSpPr>
          <p:spPr>
            <a:xfrm>
              <a:off x="2918707" y="3570721"/>
              <a:ext cx="24958" cy="65489"/>
            </a:xfrm>
            <a:custGeom>
              <a:avLst/>
              <a:gdLst/>
              <a:ahLst/>
              <a:cxnLst/>
              <a:rect l="l" t="t" r="r" b="b"/>
              <a:pathLst>
                <a:path w="835" h="2191" extrusionOk="0">
                  <a:moveTo>
                    <a:pt x="1" y="0"/>
                  </a:moveTo>
                  <a:lnTo>
                    <a:pt x="1" y="2191"/>
                  </a:lnTo>
                  <a:lnTo>
                    <a:pt x="834" y="2191"/>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7"/>
            <p:cNvSpPr/>
            <p:nvPr/>
          </p:nvSpPr>
          <p:spPr>
            <a:xfrm>
              <a:off x="2893808" y="3610476"/>
              <a:ext cx="49139" cy="245696"/>
            </a:xfrm>
            <a:custGeom>
              <a:avLst/>
              <a:gdLst/>
              <a:ahLst/>
              <a:cxnLst/>
              <a:rect l="l" t="t" r="r" b="b"/>
              <a:pathLst>
                <a:path w="1644" h="8220" extrusionOk="0">
                  <a:moveTo>
                    <a:pt x="842" y="1"/>
                  </a:moveTo>
                  <a:cubicBezTo>
                    <a:pt x="823" y="1"/>
                    <a:pt x="805" y="2"/>
                    <a:pt x="786" y="4"/>
                  </a:cubicBezTo>
                  <a:cubicBezTo>
                    <a:pt x="334" y="27"/>
                    <a:pt x="0" y="385"/>
                    <a:pt x="0" y="837"/>
                  </a:cubicBezTo>
                  <a:lnTo>
                    <a:pt x="0" y="8220"/>
                  </a:lnTo>
                  <a:lnTo>
                    <a:pt x="1643" y="8220"/>
                  </a:lnTo>
                  <a:lnTo>
                    <a:pt x="1643" y="837"/>
                  </a:lnTo>
                  <a:cubicBezTo>
                    <a:pt x="1643" y="623"/>
                    <a:pt x="1548" y="432"/>
                    <a:pt x="1405" y="242"/>
                  </a:cubicBezTo>
                  <a:cubicBezTo>
                    <a:pt x="1253" y="111"/>
                    <a:pt x="1041" y="1"/>
                    <a:pt x="84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7"/>
            <p:cNvSpPr/>
            <p:nvPr/>
          </p:nvSpPr>
          <p:spPr>
            <a:xfrm>
              <a:off x="2918707" y="3610565"/>
              <a:ext cx="24958" cy="245606"/>
            </a:xfrm>
            <a:custGeom>
              <a:avLst/>
              <a:gdLst/>
              <a:ahLst/>
              <a:cxnLst/>
              <a:rect l="l" t="t" r="r" b="b"/>
              <a:pathLst>
                <a:path w="835" h="8217" extrusionOk="0">
                  <a:moveTo>
                    <a:pt x="1" y="1"/>
                  </a:moveTo>
                  <a:lnTo>
                    <a:pt x="1" y="8217"/>
                  </a:lnTo>
                  <a:lnTo>
                    <a:pt x="834" y="8217"/>
                  </a:lnTo>
                  <a:lnTo>
                    <a:pt x="834" y="834"/>
                  </a:lnTo>
                  <a:cubicBezTo>
                    <a:pt x="834" y="620"/>
                    <a:pt x="739" y="429"/>
                    <a:pt x="596" y="239"/>
                  </a:cubicBezTo>
                  <a:cubicBezTo>
                    <a:pt x="453" y="96"/>
                    <a:pt x="239"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7"/>
            <p:cNvSpPr/>
            <p:nvPr/>
          </p:nvSpPr>
          <p:spPr>
            <a:xfrm>
              <a:off x="2873154" y="3826253"/>
              <a:ext cx="89012" cy="89012"/>
            </a:xfrm>
            <a:custGeom>
              <a:avLst/>
              <a:gdLst/>
              <a:ahLst/>
              <a:cxnLst/>
              <a:rect l="l" t="t" r="r" b="b"/>
              <a:pathLst>
                <a:path w="2978" h="2978" extrusionOk="0">
                  <a:moveTo>
                    <a:pt x="1501" y="0"/>
                  </a:moveTo>
                  <a:cubicBezTo>
                    <a:pt x="667" y="0"/>
                    <a:pt x="1" y="667"/>
                    <a:pt x="1" y="1477"/>
                  </a:cubicBezTo>
                  <a:cubicBezTo>
                    <a:pt x="1" y="2310"/>
                    <a:pt x="667" y="2977"/>
                    <a:pt x="1501" y="2977"/>
                  </a:cubicBezTo>
                  <a:cubicBezTo>
                    <a:pt x="2334" y="2977"/>
                    <a:pt x="2977" y="2287"/>
                    <a:pt x="2977" y="1477"/>
                  </a:cubicBezTo>
                  <a:cubicBezTo>
                    <a:pt x="2977" y="643"/>
                    <a:pt x="2334" y="0"/>
                    <a:pt x="150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7"/>
            <p:cNvSpPr/>
            <p:nvPr/>
          </p:nvSpPr>
          <p:spPr>
            <a:xfrm>
              <a:off x="2917990" y="3826941"/>
              <a:ext cx="44177" cy="88325"/>
            </a:xfrm>
            <a:custGeom>
              <a:avLst/>
              <a:gdLst/>
              <a:ahLst/>
              <a:cxnLst/>
              <a:rect l="l" t="t" r="r" b="b"/>
              <a:pathLst>
                <a:path w="1478" h="2955" extrusionOk="0">
                  <a:moveTo>
                    <a:pt x="46" y="1"/>
                  </a:moveTo>
                  <a:cubicBezTo>
                    <a:pt x="31" y="1"/>
                    <a:pt x="16" y="1"/>
                    <a:pt x="1" y="1"/>
                  </a:cubicBezTo>
                  <a:lnTo>
                    <a:pt x="1" y="2954"/>
                  </a:lnTo>
                  <a:cubicBezTo>
                    <a:pt x="834" y="2954"/>
                    <a:pt x="1477" y="2264"/>
                    <a:pt x="1477" y="1454"/>
                  </a:cubicBezTo>
                  <a:cubicBezTo>
                    <a:pt x="1477" y="635"/>
                    <a:pt x="857" y="1"/>
                    <a:pt x="4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7"/>
            <p:cNvSpPr/>
            <p:nvPr/>
          </p:nvSpPr>
          <p:spPr>
            <a:xfrm>
              <a:off x="3021918" y="3570721"/>
              <a:ext cx="49139" cy="114628"/>
            </a:xfrm>
            <a:custGeom>
              <a:avLst/>
              <a:gdLst/>
              <a:ahLst/>
              <a:cxnLst/>
              <a:rect l="l" t="t" r="r" b="b"/>
              <a:pathLst>
                <a:path w="1644" h="3835" extrusionOk="0">
                  <a:moveTo>
                    <a:pt x="1" y="0"/>
                  </a:moveTo>
                  <a:lnTo>
                    <a:pt x="1" y="3834"/>
                  </a:lnTo>
                  <a:lnTo>
                    <a:pt x="1644" y="3834"/>
                  </a:lnTo>
                  <a:lnTo>
                    <a:pt x="16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07"/>
            <p:cNvSpPr/>
            <p:nvPr/>
          </p:nvSpPr>
          <p:spPr>
            <a:xfrm>
              <a:off x="3046129" y="3570721"/>
              <a:ext cx="24928" cy="114628"/>
            </a:xfrm>
            <a:custGeom>
              <a:avLst/>
              <a:gdLst/>
              <a:ahLst/>
              <a:cxnLst/>
              <a:rect l="l" t="t" r="r" b="b"/>
              <a:pathLst>
                <a:path w="834" h="3835" extrusionOk="0">
                  <a:moveTo>
                    <a:pt x="0" y="0"/>
                  </a:moveTo>
                  <a:lnTo>
                    <a:pt x="0" y="3834"/>
                  </a:lnTo>
                  <a:lnTo>
                    <a:pt x="834" y="3834"/>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07"/>
            <p:cNvSpPr/>
            <p:nvPr/>
          </p:nvSpPr>
          <p:spPr>
            <a:xfrm>
              <a:off x="3021918" y="3659585"/>
              <a:ext cx="49139" cy="196587"/>
            </a:xfrm>
            <a:custGeom>
              <a:avLst/>
              <a:gdLst/>
              <a:ahLst/>
              <a:cxnLst/>
              <a:rect l="l" t="t" r="r" b="b"/>
              <a:pathLst>
                <a:path w="1644" h="6577" extrusionOk="0">
                  <a:moveTo>
                    <a:pt x="825" y="1"/>
                  </a:moveTo>
                  <a:cubicBezTo>
                    <a:pt x="804" y="1"/>
                    <a:pt x="783" y="2"/>
                    <a:pt x="763" y="4"/>
                  </a:cubicBezTo>
                  <a:cubicBezTo>
                    <a:pt x="334" y="28"/>
                    <a:pt x="1" y="385"/>
                    <a:pt x="1" y="837"/>
                  </a:cubicBezTo>
                  <a:lnTo>
                    <a:pt x="1" y="6577"/>
                  </a:lnTo>
                  <a:lnTo>
                    <a:pt x="1644" y="6577"/>
                  </a:lnTo>
                  <a:lnTo>
                    <a:pt x="1644" y="837"/>
                  </a:lnTo>
                  <a:cubicBezTo>
                    <a:pt x="1644" y="623"/>
                    <a:pt x="1549" y="409"/>
                    <a:pt x="1406" y="242"/>
                  </a:cubicBezTo>
                  <a:cubicBezTo>
                    <a:pt x="1254" y="111"/>
                    <a:pt x="1042" y="1"/>
                    <a:pt x="825"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07"/>
            <p:cNvSpPr/>
            <p:nvPr/>
          </p:nvSpPr>
          <p:spPr>
            <a:xfrm>
              <a:off x="3046129" y="3660392"/>
              <a:ext cx="24928" cy="195780"/>
            </a:xfrm>
            <a:custGeom>
              <a:avLst/>
              <a:gdLst/>
              <a:ahLst/>
              <a:cxnLst/>
              <a:rect l="l" t="t" r="r" b="b"/>
              <a:pathLst>
                <a:path w="834" h="6550" extrusionOk="0">
                  <a:moveTo>
                    <a:pt x="0" y="1"/>
                  </a:moveTo>
                  <a:lnTo>
                    <a:pt x="0" y="6550"/>
                  </a:lnTo>
                  <a:lnTo>
                    <a:pt x="834" y="6550"/>
                  </a:lnTo>
                  <a:lnTo>
                    <a:pt x="834" y="810"/>
                  </a:lnTo>
                  <a:cubicBezTo>
                    <a:pt x="834" y="596"/>
                    <a:pt x="739" y="382"/>
                    <a:pt x="596" y="239"/>
                  </a:cubicBezTo>
                  <a:cubicBezTo>
                    <a:pt x="453" y="96"/>
                    <a:pt x="239" y="1"/>
                    <a:pt x="0"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7"/>
            <p:cNvSpPr/>
            <p:nvPr/>
          </p:nvSpPr>
          <p:spPr>
            <a:xfrm>
              <a:off x="3001294" y="3826253"/>
              <a:ext cx="88983" cy="89012"/>
            </a:xfrm>
            <a:custGeom>
              <a:avLst/>
              <a:gdLst/>
              <a:ahLst/>
              <a:cxnLst/>
              <a:rect l="l" t="t" r="r" b="b"/>
              <a:pathLst>
                <a:path w="2977" h="2978" extrusionOk="0">
                  <a:moveTo>
                    <a:pt x="1500" y="0"/>
                  </a:moveTo>
                  <a:cubicBezTo>
                    <a:pt x="667" y="0"/>
                    <a:pt x="0" y="667"/>
                    <a:pt x="0" y="1477"/>
                  </a:cubicBezTo>
                  <a:cubicBezTo>
                    <a:pt x="0" y="2310"/>
                    <a:pt x="691" y="2977"/>
                    <a:pt x="1500" y="2977"/>
                  </a:cubicBezTo>
                  <a:cubicBezTo>
                    <a:pt x="2334" y="2977"/>
                    <a:pt x="2977" y="2287"/>
                    <a:pt x="2977" y="1477"/>
                  </a:cubicBezTo>
                  <a:cubicBezTo>
                    <a:pt x="2977" y="643"/>
                    <a:pt x="2334" y="0"/>
                    <a:pt x="1500"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7"/>
            <p:cNvSpPr/>
            <p:nvPr/>
          </p:nvSpPr>
          <p:spPr>
            <a:xfrm>
              <a:off x="3046129" y="3826941"/>
              <a:ext cx="44148" cy="88325"/>
            </a:xfrm>
            <a:custGeom>
              <a:avLst/>
              <a:gdLst/>
              <a:ahLst/>
              <a:cxnLst/>
              <a:rect l="l" t="t" r="r" b="b"/>
              <a:pathLst>
                <a:path w="1477" h="2955" extrusionOk="0">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7"/>
            <p:cNvSpPr/>
            <p:nvPr/>
          </p:nvSpPr>
          <p:spPr>
            <a:xfrm>
              <a:off x="2766386" y="3570721"/>
              <a:ext cx="49139" cy="163020"/>
            </a:xfrm>
            <a:custGeom>
              <a:avLst/>
              <a:gdLst/>
              <a:ahLst/>
              <a:cxnLst/>
              <a:rect l="l" t="t" r="r" b="b"/>
              <a:pathLst>
                <a:path w="1644" h="5454" extrusionOk="0">
                  <a:moveTo>
                    <a:pt x="0" y="0"/>
                  </a:moveTo>
                  <a:lnTo>
                    <a:pt x="0" y="5454"/>
                  </a:lnTo>
                  <a:lnTo>
                    <a:pt x="1644" y="5454"/>
                  </a:lnTo>
                  <a:lnTo>
                    <a:pt x="16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7"/>
            <p:cNvSpPr/>
            <p:nvPr/>
          </p:nvSpPr>
          <p:spPr>
            <a:xfrm>
              <a:off x="2790597" y="3570721"/>
              <a:ext cx="24928" cy="163020"/>
            </a:xfrm>
            <a:custGeom>
              <a:avLst/>
              <a:gdLst/>
              <a:ahLst/>
              <a:cxnLst/>
              <a:rect l="l" t="t" r="r" b="b"/>
              <a:pathLst>
                <a:path w="834" h="5454" extrusionOk="0">
                  <a:moveTo>
                    <a:pt x="0" y="0"/>
                  </a:moveTo>
                  <a:lnTo>
                    <a:pt x="0" y="5454"/>
                  </a:lnTo>
                  <a:lnTo>
                    <a:pt x="834" y="5454"/>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7"/>
            <p:cNvSpPr/>
            <p:nvPr/>
          </p:nvSpPr>
          <p:spPr>
            <a:xfrm>
              <a:off x="2766386" y="3708486"/>
              <a:ext cx="49139" cy="147686"/>
            </a:xfrm>
            <a:custGeom>
              <a:avLst/>
              <a:gdLst/>
              <a:ahLst/>
              <a:cxnLst/>
              <a:rect l="l" t="t" r="r" b="b"/>
              <a:pathLst>
                <a:path w="1644" h="4941" extrusionOk="0">
                  <a:moveTo>
                    <a:pt x="894" y="0"/>
                  </a:moveTo>
                  <a:cubicBezTo>
                    <a:pt x="858" y="0"/>
                    <a:pt x="822" y="4"/>
                    <a:pt x="786" y="11"/>
                  </a:cubicBezTo>
                  <a:cubicBezTo>
                    <a:pt x="334" y="35"/>
                    <a:pt x="0" y="392"/>
                    <a:pt x="0" y="845"/>
                  </a:cubicBezTo>
                  <a:lnTo>
                    <a:pt x="0" y="4941"/>
                  </a:lnTo>
                  <a:lnTo>
                    <a:pt x="1644" y="4941"/>
                  </a:lnTo>
                  <a:lnTo>
                    <a:pt x="1644" y="845"/>
                  </a:lnTo>
                  <a:cubicBezTo>
                    <a:pt x="1644" y="606"/>
                    <a:pt x="1548" y="416"/>
                    <a:pt x="1405" y="249"/>
                  </a:cubicBezTo>
                  <a:cubicBezTo>
                    <a:pt x="1284" y="108"/>
                    <a:pt x="1094" y="0"/>
                    <a:pt x="894"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7"/>
            <p:cNvSpPr/>
            <p:nvPr/>
          </p:nvSpPr>
          <p:spPr>
            <a:xfrm>
              <a:off x="2790597" y="3708814"/>
              <a:ext cx="24928" cy="147358"/>
            </a:xfrm>
            <a:custGeom>
              <a:avLst/>
              <a:gdLst/>
              <a:ahLst/>
              <a:cxnLst/>
              <a:rect l="l" t="t" r="r" b="b"/>
              <a:pathLst>
                <a:path w="834" h="4930" extrusionOk="0">
                  <a:moveTo>
                    <a:pt x="0" y="0"/>
                  </a:moveTo>
                  <a:lnTo>
                    <a:pt x="0" y="4930"/>
                  </a:lnTo>
                  <a:lnTo>
                    <a:pt x="834" y="4930"/>
                  </a:lnTo>
                  <a:lnTo>
                    <a:pt x="834" y="834"/>
                  </a:lnTo>
                  <a:cubicBezTo>
                    <a:pt x="834" y="595"/>
                    <a:pt x="738" y="405"/>
                    <a:pt x="595" y="238"/>
                  </a:cubicBezTo>
                  <a:cubicBezTo>
                    <a:pt x="453" y="71"/>
                    <a:pt x="238"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7"/>
            <p:cNvSpPr/>
            <p:nvPr/>
          </p:nvSpPr>
          <p:spPr>
            <a:xfrm>
              <a:off x="2745732" y="3826253"/>
              <a:ext cx="89012" cy="89012"/>
            </a:xfrm>
            <a:custGeom>
              <a:avLst/>
              <a:gdLst/>
              <a:ahLst/>
              <a:cxnLst/>
              <a:rect l="l" t="t" r="r" b="b"/>
              <a:pathLst>
                <a:path w="2978" h="2978" extrusionOk="0">
                  <a:moveTo>
                    <a:pt x="1501" y="0"/>
                  </a:moveTo>
                  <a:cubicBezTo>
                    <a:pt x="668" y="0"/>
                    <a:pt x="1" y="667"/>
                    <a:pt x="1" y="1477"/>
                  </a:cubicBezTo>
                  <a:cubicBezTo>
                    <a:pt x="1" y="2310"/>
                    <a:pt x="668" y="2977"/>
                    <a:pt x="1501" y="2977"/>
                  </a:cubicBezTo>
                  <a:cubicBezTo>
                    <a:pt x="2335" y="2977"/>
                    <a:pt x="2978" y="2287"/>
                    <a:pt x="2978" y="1477"/>
                  </a:cubicBezTo>
                  <a:cubicBezTo>
                    <a:pt x="2978" y="643"/>
                    <a:pt x="2335" y="0"/>
                    <a:pt x="1501"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07"/>
            <p:cNvSpPr/>
            <p:nvPr/>
          </p:nvSpPr>
          <p:spPr>
            <a:xfrm>
              <a:off x="2790597" y="3826941"/>
              <a:ext cx="44148" cy="88325"/>
            </a:xfrm>
            <a:custGeom>
              <a:avLst/>
              <a:gdLst/>
              <a:ahLst/>
              <a:cxnLst/>
              <a:rect l="l" t="t" r="r" b="b"/>
              <a:pathLst>
                <a:path w="1477" h="2955" extrusionOk="0">
                  <a:moveTo>
                    <a:pt x="45" y="1"/>
                  </a:moveTo>
                  <a:cubicBezTo>
                    <a:pt x="30" y="1"/>
                    <a:pt x="15" y="1"/>
                    <a:pt x="0" y="1"/>
                  </a:cubicBezTo>
                  <a:lnTo>
                    <a:pt x="0" y="2954"/>
                  </a:lnTo>
                  <a:cubicBezTo>
                    <a:pt x="834" y="2954"/>
                    <a:pt x="1477" y="2264"/>
                    <a:pt x="1477" y="1454"/>
                  </a:cubicBezTo>
                  <a:cubicBezTo>
                    <a:pt x="1477" y="635"/>
                    <a:pt x="857" y="1"/>
                    <a:pt x="45"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107"/>
          <p:cNvGrpSpPr/>
          <p:nvPr/>
        </p:nvGrpSpPr>
        <p:grpSpPr>
          <a:xfrm>
            <a:off x="1799229" y="3571409"/>
            <a:ext cx="343110" cy="343856"/>
            <a:chOff x="2065929" y="3571409"/>
            <a:chExt cx="343110" cy="343856"/>
          </a:xfrm>
        </p:grpSpPr>
        <p:sp>
          <p:nvSpPr>
            <p:cNvPr id="12947" name="Google Shape;12947;p107"/>
            <p:cNvSpPr/>
            <p:nvPr/>
          </p:nvSpPr>
          <p:spPr>
            <a:xfrm>
              <a:off x="2065929" y="3646164"/>
              <a:ext cx="56970" cy="96844"/>
            </a:xfrm>
            <a:custGeom>
              <a:avLst/>
              <a:gdLst/>
              <a:ahLst/>
              <a:cxnLst/>
              <a:rect l="l" t="t" r="r" b="b"/>
              <a:pathLst>
                <a:path w="1906" h="3240" extrusionOk="0">
                  <a:moveTo>
                    <a:pt x="0" y="0"/>
                  </a:moveTo>
                  <a:lnTo>
                    <a:pt x="0" y="3239"/>
                  </a:lnTo>
                  <a:lnTo>
                    <a:pt x="1905" y="3239"/>
                  </a:lnTo>
                  <a:lnTo>
                    <a:pt x="1619"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07"/>
            <p:cNvSpPr/>
            <p:nvPr/>
          </p:nvSpPr>
          <p:spPr>
            <a:xfrm>
              <a:off x="2089392" y="3646164"/>
              <a:ext cx="33507" cy="96844"/>
            </a:xfrm>
            <a:custGeom>
              <a:avLst/>
              <a:gdLst/>
              <a:ahLst/>
              <a:cxnLst/>
              <a:rect l="l" t="t" r="r" b="b"/>
              <a:pathLst>
                <a:path w="1121" h="3240" extrusionOk="0">
                  <a:moveTo>
                    <a:pt x="1" y="0"/>
                  </a:moveTo>
                  <a:lnTo>
                    <a:pt x="1" y="3239"/>
                  </a:lnTo>
                  <a:lnTo>
                    <a:pt x="1120" y="3239"/>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07"/>
            <p:cNvSpPr/>
            <p:nvPr/>
          </p:nvSpPr>
          <p:spPr>
            <a:xfrm>
              <a:off x="2153477" y="3621954"/>
              <a:ext cx="69076" cy="121055"/>
            </a:xfrm>
            <a:custGeom>
              <a:avLst/>
              <a:gdLst/>
              <a:ahLst/>
              <a:cxnLst/>
              <a:rect l="l" t="t" r="r" b="b"/>
              <a:pathLst>
                <a:path w="2311" h="4050" extrusionOk="0">
                  <a:moveTo>
                    <a:pt x="334" y="1"/>
                  </a:moveTo>
                  <a:lnTo>
                    <a:pt x="0" y="4049"/>
                  </a:lnTo>
                  <a:lnTo>
                    <a:pt x="2310" y="4049"/>
                  </a:lnTo>
                  <a:lnTo>
                    <a:pt x="1977"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7"/>
            <p:cNvSpPr/>
            <p:nvPr/>
          </p:nvSpPr>
          <p:spPr>
            <a:xfrm>
              <a:off x="2188359" y="3621954"/>
              <a:ext cx="34194" cy="121055"/>
            </a:xfrm>
            <a:custGeom>
              <a:avLst/>
              <a:gdLst/>
              <a:ahLst/>
              <a:cxnLst/>
              <a:rect l="l" t="t" r="r" b="b"/>
              <a:pathLst>
                <a:path w="1144" h="4050" extrusionOk="0">
                  <a:moveTo>
                    <a:pt x="0" y="1"/>
                  </a:moveTo>
                  <a:lnTo>
                    <a:pt x="0" y="4049"/>
                  </a:lnTo>
                  <a:lnTo>
                    <a:pt x="1143" y="4049"/>
                  </a:lnTo>
                  <a:lnTo>
                    <a:pt x="8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7"/>
            <p:cNvSpPr/>
            <p:nvPr/>
          </p:nvSpPr>
          <p:spPr>
            <a:xfrm>
              <a:off x="2115038" y="3599895"/>
              <a:ext cx="48422" cy="144518"/>
            </a:xfrm>
            <a:custGeom>
              <a:avLst/>
              <a:gdLst/>
              <a:ahLst/>
              <a:cxnLst/>
              <a:rect l="l" t="t" r="r" b="b"/>
              <a:pathLst>
                <a:path w="1620" h="4835" extrusionOk="0">
                  <a:moveTo>
                    <a:pt x="0" y="0"/>
                  </a:moveTo>
                  <a:lnTo>
                    <a:pt x="0" y="4835"/>
                  </a:lnTo>
                  <a:lnTo>
                    <a:pt x="1620" y="4835"/>
                  </a:lnTo>
                  <a:lnTo>
                    <a:pt x="1620"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07"/>
            <p:cNvSpPr/>
            <p:nvPr/>
          </p:nvSpPr>
          <p:spPr>
            <a:xfrm>
              <a:off x="2138532" y="3599895"/>
              <a:ext cx="24928" cy="144518"/>
            </a:xfrm>
            <a:custGeom>
              <a:avLst/>
              <a:gdLst/>
              <a:ahLst/>
              <a:cxnLst/>
              <a:rect l="l" t="t" r="r" b="b"/>
              <a:pathLst>
                <a:path w="834" h="4835" extrusionOk="0">
                  <a:moveTo>
                    <a:pt x="0" y="0"/>
                  </a:moveTo>
                  <a:lnTo>
                    <a:pt x="0" y="4835"/>
                  </a:lnTo>
                  <a:lnTo>
                    <a:pt x="834" y="4835"/>
                  </a:lnTo>
                  <a:lnTo>
                    <a:pt x="8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07"/>
            <p:cNvSpPr/>
            <p:nvPr/>
          </p:nvSpPr>
          <p:spPr>
            <a:xfrm>
              <a:off x="2212540" y="3571409"/>
              <a:ext cx="49169" cy="171598"/>
            </a:xfrm>
            <a:custGeom>
              <a:avLst/>
              <a:gdLst/>
              <a:ahLst/>
              <a:cxnLst/>
              <a:rect l="l" t="t" r="r" b="b"/>
              <a:pathLst>
                <a:path w="1645" h="5741" extrusionOk="0">
                  <a:moveTo>
                    <a:pt x="1" y="1"/>
                  </a:moveTo>
                  <a:lnTo>
                    <a:pt x="1" y="5740"/>
                  </a:lnTo>
                  <a:lnTo>
                    <a:pt x="1644" y="5740"/>
                  </a:lnTo>
                  <a:lnTo>
                    <a:pt x="1644"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7"/>
            <p:cNvSpPr/>
            <p:nvPr/>
          </p:nvSpPr>
          <p:spPr>
            <a:xfrm>
              <a:off x="2237469" y="3571409"/>
              <a:ext cx="24928" cy="171598"/>
            </a:xfrm>
            <a:custGeom>
              <a:avLst/>
              <a:gdLst/>
              <a:ahLst/>
              <a:cxnLst/>
              <a:rect l="l" t="t" r="r" b="b"/>
              <a:pathLst>
                <a:path w="834" h="5741" extrusionOk="0">
                  <a:moveTo>
                    <a:pt x="0" y="1"/>
                  </a:moveTo>
                  <a:lnTo>
                    <a:pt x="0" y="5740"/>
                  </a:lnTo>
                  <a:lnTo>
                    <a:pt x="834" y="5740"/>
                  </a:lnTo>
                  <a:lnTo>
                    <a:pt x="83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7"/>
            <p:cNvSpPr/>
            <p:nvPr/>
          </p:nvSpPr>
          <p:spPr>
            <a:xfrm>
              <a:off x="2212540" y="3742979"/>
              <a:ext cx="57000" cy="97531"/>
            </a:xfrm>
            <a:custGeom>
              <a:avLst/>
              <a:gdLst/>
              <a:ahLst/>
              <a:cxnLst/>
              <a:rect l="l" t="t" r="r" b="b"/>
              <a:pathLst>
                <a:path w="1907" h="3263" extrusionOk="0">
                  <a:moveTo>
                    <a:pt x="1" y="0"/>
                  </a:moveTo>
                  <a:lnTo>
                    <a:pt x="1" y="3263"/>
                  </a:lnTo>
                  <a:lnTo>
                    <a:pt x="1644" y="3263"/>
                  </a:lnTo>
                  <a:lnTo>
                    <a:pt x="1906"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7"/>
            <p:cNvSpPr/>
            <p:nvPr/>
          </p:nvSpPr>
          <p:spPr>
            <a:xfrm>
              <a:off x="2237469" y="3742979"/>
              <a:ext cx="32759" cy="97531"/>
            </a:xfrm>
            <a:custGeom>
              <a:avLst/>
              <a:gdLst/>
              <a:ahLst/>
              <a:cxnLst/>
              <a:rect l="l" t="t" r="r" b="b"/>
              <a:pathLst>
                <a:path w="1096" h="3263" extrusionOk="0">
                  <a:moveTo>
                    <a:pt x="0" y="0"/>
                  </a:moveTo>
                  <a:lnTo>
                    <a:pt x="0" y="3263"/>
                  </a:lnTo>
                  <a:lnTo>
                    <a:pt x="834" y="3263"/>
                  </a:lnTo>
                  <a:lnTo>
                    <a:pt x="1096"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7"/>
            <p:cNvSpPr/>
            <p:nvPr/>
          </p:nvSpPr>
          <p:spPr>
            <a:xfrm>
              <a:off x="2301523" y="3742979"/>
              <a:ext cx="68358" cy="121025"/>
            </a:xfrm>
            <a:custGeom>
              <a:avLst/>
              <a:gdLst/>
              <a:ahLst/>
              <a:cxnLst/>
              <a:rect l="l" t="t" r="r" b="b"/>
              <a:pathLst>
                <a:path w="2287" h="4049" extrusionOk="0">
                  <a:moveTo>
                    <a:pt x="1" y="0"/>
                  </a:moveTo>
                  <a:lnTo>
                    <a:pt x="334" y="4049"/>
                  </a:lnTo>
                  <a:lnTo>
                    <a:pt x="1977" y="4049"/>
                  </a:lnTo>
                  <a:lnTo>
                    <a:pt x="2287"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07"/>
            <p:cNvSpPr/>
            <p:nvPr/>
          </p:nvSpPr>
          <p:spPr>
            <a:xfrm>
              <a:off x="2335688" y="3742979"/>
              <a:ext cx="33507" cy="121025"/>
            </a:xfrm>
            <a:custGeom>
              <a:avLst/>
              <a:gdLst/>
              <a:ahLst/>
              <a:cxnLst/>
              <a:rect l="l" t="t" r="r" b="b"/>
              <a:pathLst>
                <a:path w="1121" h="4049" extrusionOk="0">
                  <a:moveTo>
                    <a:pt x="1" y="0"/>
                  </a:moveTo>
                  <a:lnTo>
                    <a:pt x="1" y="4049"/>
                  </a:lnTo>
                  <a:lnTo>
                    <a:pt x="834" y="4049"/>
                  </a:lnTo>
                  <a:lnTo>
                    <a:pt x="1120"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07"/>
            <p:cNvSpPr/>
            <p:nvPr/>
          </p:nvSpPr>
          <p:spPr>
            <a:xfrm>
              <a:off x="2262367" y="3742979"/>
              <a:ext cx="49169" cy="144518"/>
            </a:xfrm>
            <a:custGeom>
              <a:avLst/>
              <a:gdLst/>
              <a:ahLst/>
              <a:cxnLst/>
              <a:rect l="l" t="t" r="r" b="b"/>
              <a:pathLst>
                <a:path w="1645" h="4835" extrusionOk="0">
                  <a:moveTo>
                    <a:pt x="1" y="0"/>
                  </a:moveTo>
                  <a:lnTo>
                    <a:pt x="1" y="4834"/>
                  </a:lnTo>
                  <a:lnTo>
                    <a:pt x="1644" y="4834"/>
                  </a:lnTo>
                  <a:lnTo>
                    <a:pt x="1644"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07"/>
            <p:cNvSpPr/>
            <p:nvPr/>
          </p:nvSpPr>
          <p:spPr>
            <a:xfrm>
              <a:off x="2286578" y="3742979"/>
              <a:ext cx="24958" cy="144518"/>
            </a:xfrm>
            <a:custGeom>
              <a:avLst/>
              <a:gdLst/>
              <a:ahLst/>
              <a:cxnLst/>
              <a:rect l="l" t="t" r="r" b="b"/>
              <a:pathLst>
                <a:path w="835" h="4835" extrusionOk="0">
                  <a:moveTo>
                    <a:pt x="1" y="0"/>
                  </a:moveTo>
                  <a:lnTo>
                    <a:pt x="1" y="4834"/>
                  </a:lnTo>
                  <a:lnTo>
                    <a:pt x="834" y="4834"/>
                  </a:lnTo>
                  <a:lnTo>
                    <a:pt x="8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07"/>
            <p:cNvSpPr/>
            <p:nvPr/>
          </p:nvSpPr>
          <p:spPr>
            <a:xfrm>
              <a:off x="2360616" y="3742979"/>
              <a:ext cx="48422" cy="172286"/>
            </a:xfrm>
            <a:custGeom>
              <a:avLst/>
              <a:gdLst/>
              <a:ahLst/>
              <a:cxnLst/>
              <a:rect l="l" t="t" r="r" b="b"/>
              <a:pathLst>
                <a:path w="1620" h="5764" extrusionOk="0">
                  <a:moveTo>
                    <a:pt x="0" y="0"/>
                  </a:moveTo>
                  <a:lnTo>
                    <a:pt x="0" y="5763"/>
                  </a:lnTo>
                  <a:lnTo>
                    <a:pt x="1620" y="5763"/>
                  </a:lnTo>
                  <a:lnTo>
                    <a:pt x="1620"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7"/>
            <p:cNvSpPr/>
            <p:nvPr/>
          </p:nvSpPr>
          <p:spPr>
            <a:xfrm>
              <a:off x="2384110" y="3742979"/>
              <a:ext cx="24928" cy="172286"/>
            </a:xfrm>
            <a:custGeom>
              <a:avLst/>
              <a:gdLst/>
              <a:ahLst/>
              <a:cxnLst/>
              <a:rect l="l" t="t" r="r" b="b"/>
              <a:pathLst>
                <a:path w="834" h="5764" extrusionOk="0">
                  <a:moveTo>
                    <a:pt x="0" y="0"/>
                  </a:moveTo>
                  <a:lnTo>
                    <a:pt x="0" y="5763"/>
                  </a:lnTo>
                  <a:lnTo>
                    <a:pt x="834" y="5763"/>
                  </a:lnTo>
                  <a:lnTo>
                    <a:pt x="83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07"/>
            <p:cNvSpPr/>
            <p:nvPr/>
          </p:nvSpPr>
          <p:spPr>
            <a:xfrm>
              <a:off x="2065929" y="3733713"/>
              <a:ext cx="343107" cy="19967"/>
            </a:xfrm>
            <a:custGeom>
              <a:avLst/>
              <a:gdLst/>
              <a:ahLst/>
              <a:cxnLst/>
              <a:rect l="l" t="t" r="r" b="b"/>
              <a:pathLst>
                <a:path w="11479" h="668" extrusionOk="0">
                  <a:moveTo>
                    <a:pt x="0" y="1"/>
                  </a:moveTo>
                  <a:lnTo>
                    <a:pt x="0" y="667"/>
                  </a:lnTo>
                  <a:lnTo>
                    <a:pt x="11479" y="667"/>
                  </a:lnTo>
                  <a:lnTo>
                    <a:pt x="1147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07"/>
            <p:cNvSpPr/>
            <p:nvPr/>
          </p:nvSpPr>
          <p:spPr>
            <a:xfrm>
              <a:off x="2237469" y="3733713"/>
              <a:ext cx="171569" cy="19967"/>
            </a:xfrm>
            <a:custGeom>
              <a:avLst/>
              <a:gdLst/>
              <a:ahLst/>
              <a:cxnLst/>
              <a:rect l="l" t="t" r="r" b="b"/>
              <a:pathLst>
                <a:path w="5740" h="668" extrusionOk="0">
                  <a:moveTo>
                    <a:pt x="0" y="1"/>
                  </a:moveTo>
                  <a:lnTo>
                    <a:pt x="0" y="667"/>
                  </a:lnTo>
                  <a:lnTo>
                    <a:pt x="5740" y="667"/>
                  </a:lnTo>
                  <a:lnTo>
                    <a:pt x="5740"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5" name="Google Shape;12965;p107"/>
          <p:cNvGrpSpPr/>
          <p:nvPr/>
        </p:nvGrpSpPr>
        <p:grpSpPr>
          <a:xfrm>
            <a:off x="1048874" y="3641890"/>
            <a:ext cx="345979" cy="178684"/>
            <a:chOff x="1391774" y="3641890"/>
            <a:chExt cx="345979" cy="178684"/>
          </a:xfrm>
        </p:grpSpPr>
        <p:sp>
          <p:nvSpPr>
            <p:cNvPr id="12966" name="Google Shape;12966;p107"/>
            <p:cNvSpPr/>
            <p:nvPr/>
          </p:nvSpPr>
          <p:spPr>
            <a:xfrm>
              <a:off x="1522036" y="3641890"/>
              <a:ext cx="84051" cy="86860"/>
            </a:xfrm>
            <a:custGeom>
              <a:avLst/>
              <a:gdLst/>
              <a:ahLst/>
              <a:cxnLst/>
              <a:rect l="l" t="t" r="r" b="b"/>
              <a:pathLst>
                <a:path w="2812" h="2906" extrusionOk="0">
                  <a:moveTo>
                    <a:pt x="1" y="0"/>
                  </a:moveTo>
                  <a:lnTo>
                    <a:pt x="1" y="2263"/>
                  </a:lnTo>
                  <a:lnTo>
                    <a:pt x="763" y="2263"/>
                  </a:lnTo>
                  <a:lnTo>
                    <a:pt x="1406" y="2906"/>
                  </a:lnTo>
                  <a:lnTo>
                    <a:pt x="2073" y="2263"/>
                  </a:lnTo>
                  <a:lnTo>
                    <a:pt x="2811" y="2263"/>
                  </a:lnTo>
                  <a:lnTo>
                    <a:pt x="281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07"/>
            <p:cNvSpPr/>
            <p:nvPr/>
          </p:nvSpPr>
          <p:spPr>
            <a:xfrm>
              <a:off x="1564061" y="3641890"/>
              <a:ext cx="42025" cy="86860"/>
            </a:xfrm>
            <a:custGeom>
              <a:avLst/>
              <a:gdLst/>
              <a:ahLst/>
              <a:cxnLst/>
              <a:rect l="l" t="t" r="r" b="b"/>
              <a:pathLst>
                <a:path w="1406" h="2906" extrusionOk="0">
                  <a:moveTo>
                    <a:pt x="0" y="0"/>
                  </a:moveTo>
                  <a:lnTo>
                    <a:pt x="0" y="2906"/>
                  </a:lnTo>
                  <a:lnTo>
                    <a:pt x="667" y="2263"/>
                  </a:lnTo>
                  <a:lnTo>
                    <a:pt x="1405" y="2263"/>
                  </a:lnTo>
                  <a:lnTo>
                    <a:pt x="1405"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7"/>
            <p:cNvSpPr/>
            <p:nvPr/>
          </p:nvSpPr>
          <p:spPr>
            <a:xfrm>
              <a:off x="1391774" y="3641890"/>
              <a:ext cx="83333" cy="86860"/>
            </a:xfrm>
            <a:custGeom>
              <a:avLst/>
              <a:gdLst/>
              <a:ahLst/>
              <a:cxnLst/>
              <a:rect l="l" t="t" r="r" b="b"/>
              <a:pathLst>
                <a:path w="2788" h="2906" extrusionOk="0">
                  <a:moveTo>
                    <a:pt x="1" y="0"/>
                  </a:moveTo>
                  <a:lnTo>
                    <a:pt x="1" y="2263"/>
                  </a:lnTo>
                  <a:lnTo>
                    <a:pt x="739" y="2263"/>
                  </a:lnTo>
                  <a:lnTo>
                    <a:pt x="1406" y="2906"/>
                  </a:lnTo>
                  <a:lnTo>
                    <a:pt x="2049" y="2263"/>
                  </a:lnTo>
                  <a:lnTo>
                    <a:pt x="2787" y="2263"/>
                  </a:lnTo>
                  <a:lnTo>
                    <a:pt x="2787"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07"/>
            <p:cNvSpPr/>
            <p:nvPr/>
          </p:nvSpPr>
          <p:spPr>
            <a:xfrm>
              <a:off x="1434487" y="3641890"/>
              <a:ext cx="42025" cy="86860"/>
            </a:xfrm>
            <a:custGeom>
              <a:avLst/>
              <a:gdLst/>
              <a:ahLst/>
              <a:cxnLst/>
              <a:rect l="l" t="t" r="r" b="b"/>
              <a:pathLst>
                <a:path w="1406" h="2906" extrusionOk="0">
                  <a:moveTo>
                    <a:pt x="1" y="0"/>
                  </a:moveTo>
                  <a:lnTo>
                    <a:pt x="1" y="2906"/>
                  </a:lnTo>
                  <a:lnTo>
                    <a:pt x="644" y="2263"/>
                  </a:lnTo>
                  <a:lnTo>
                    <a:pt x="1406" y="2263"/>
                  </a:lnTo>
                  <a:lnTo>
                    <a:pt x="140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07"/>
            <p:cNvSpPr/>
            <p:nvPr/>
          </p:nvSpPr>
          <p:spPr>
            <a:xfrm>
              <a:off x="1497854" y="3774274"/>
              <a:ext cx="133847" cy="46300"/>
            </a:xfrm>
            <a:custGeom>
              <a:avLst/>
              <a:gdLst/>
              <a:ahLst/>
              <a:cxnLst/>
              <a:rect l="l" t="t" r="r" b="b"/>
              <a:pathLst>
                <a:path w="4478" h="1549" extrusionOk="0">
                  <a:moveTo>
                    <a:pt x="310" y="1"/>
                  </a:moveTo>
                  <a:lnTo>
                    <a:pt x="0" y="787"/>
                  </a:lnTo>
                  <a:lnTo>
                    <a:pt x="310" y="1549"/>
                  </a:lnTo>
                  <a:lnTo>
                    <a:pt x="4168" y="1549"/>
                  </a:lnTo>
                  <a:lnTo>
                    <a:pt x="4477" y="787"/>
                  </a:lnTo>
                  <a:lnTo>
                    <a:pt x="41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7"/>
            <p:cNvSpPr/>
            <p:nvPr/>
          </p:nvSpPr>
          <p:spPr>
            <a:xfrm>
              <a:off x="1564061" y="3774274"/>
              <a:ext cx="66924" cy="46300"/>
            </a:xfrm>
            <a:custGeom>
              <a:avLst/>
              <a:gdLst/>
              <a:ahLst/>
              <a:cxnLst/>
              <a:rect l="l" t="t" r="r" b="b"/>
              <a:pathLst>
                <a:path w="2239" h="1549" extrusionOk="0">
                  <a:moveTo>
                    <a:pt x="0" y="1"/>
                  </a:moveTo>
                  <a:lnTo>
                    <a:pt x="0" y="1549"/>
                  </a:lnTo>
                  <a:lnTo>
                    <a:pt x="1905" y="1549"/>
                  </a:lnTo>
                  <a:lnTo>
                    <a:pt x="2239" y="787"/>
                  </a:lnTo>
                  <a:lnTo>
                    <a:pt x="1905"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7"/>
            <p:cNvSpPr/>
            <p:nvPr/>
          </p:nvSpPr>
          <p:spPr>
            <a:xfrm>
              <a:off x="1392491" y="3774274"/>
              <a:ext cx="114628" cy="46300"/>
            </a:xfrm>
            <a:custGeom>
              <a:avLst/>
              <a:gdLst/>
              <a:ahLst/>
              <a:cxnLst/>
              <a:rect l="l" t="t" r="r" b="b"/>
              <a:pathLst>
                <a:path w="3835" h="1549" extrusionOk="0">
                  <a:moveTo>
                    <a:pt x="1" y="1"/>
                  </a:moveTo>
                  <a:lnTo>
                    <a:pt x="1" y="1549"/>
                  </a:lnTo>
                  <a:lnTo>
                    <a:pt x="3835" y="1549"/>
                  </a:lnTo>
                  <a:lnTo>
                    <a:pt x="3835"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7"/>
            <p:cNvSpPr/>
            <p:nvPr/>
          </p:nvSpPr>
          <p:spPr>
            <a:xfrm>
              <a:off x="1622407" y="3774274"/>
              <a:ext cx="114628" cy="46300"/>
            </a:xfrm>
            <a:custGeom>
              <a:avLst/>
              <a:gdLst/>
              <a:ahLst/>
              <a:cxnLst/>
              <a:rect l="l" t="t" r="r" b="b"/>
              <a:pathLst>
                <a:path w="3835" h="1549" extrusionOk="0">
                  <a:moveTo>
                    <a:pt x="1" y="1"/>
                  </a:moveTo>
                  <a:lnTo>
                    <a:pt x="1" y="1549"/>
                  </a:lnTo>
                  <a:lnTo>
                    <a:pt x="3835" y="1549"/>
                  </a:lnTo>
                  <a:lnTo>
                    <a:pt x="3835"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7"/>
            <p:cNvSpPr/>
            <p:nvPr/>
          </p:nvSpPr>
          <p:spPr>
            <a:xfrm>
              <a:off x="1653015" y="3641890"/>
              <a:ext cx="84021" cy="86860"/>
            </a:xfrm>
            <a:custGeom>
              <a:avLst/>
              <a:gdLst/>
              <a:ahLst/>
              <a:cxnLst/>
              <a:rect l="l" t="t" r="r" b="b"/>
              <a:pathLst>
                <a:path w="2811" h="2906" extrusionOk="0">
                  <a:moveTo>
                    <a:pt x="1" y="0"/>
                  </a:moveTo>
                  <a:lnTo>
                    <a:pt x="1" y="2263"/>
                  </a:lnTo>
                  <a:lnTo>
                    <a:pt x="739" y="2263"/>
                  </a:lnTo>
                  <a:lnTo>
                    <a:pt x="1406" y="2906"/>
                  </a:lnTo>
                  <a:lnTo>
                    <a:pt x="2073" y="2263"/>
                  </a:lnTo>
                  <a:lnTo>
                    <a:pt x="2811" y="2263"/>
                  </a:lnTo>
                  <a:lnTo>
                    <a:pt x="281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07"/>
            <p:cNvSpPr/>
            <p:nvPr/>
          </p:nvSpPr>
          <p:spPr>
            <a:xfrm>
              <a:off x="1695728" y="3641890"/>
              <a:ext cx="42025" cy="86860"/>
            </a:xfrm>
            <a:custGeom>
              <a:avLst/>
              <a:gdLst/>
              <a:ahLst/>
              <a:cxnLst/>
              <a:rect l="l" t="t" r="r" b="b"/>
              <a:pathLst>
                <a:path w="1406" h="2906" extrusionOk="0">
                  <a:moveTo>
                    <a:pt x="1" y="0"/>
                  </a:moveTo>
                  <a:lnTo>
                    <a:pt x="1" y="2906"/>
                  </a:lnTo>
                  <a:lnTo>
                    <a:pt x="668" y="2263"/>
                  </a:lnTo>
                  <a:lnTo>
                    <a:pt x="1406" y="2263"/>
                  </a:lnTo>
                  <a:lnTo>
                    <a:pt x="140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6" name="Google Shape;12976;p107"/>
          <p:cNvGrpSpPr/>
          <p:nvPr/>
        </p:nvGrpSpPr>
        <p:grpSpPr>
          <a:xfrm>
            <a:off x="1050309" y="4143718"/>
            <a:ext cx="343826" cy="345261"/>
            <a:chOff x="1393209" y="4143718"/>
            <a:chExt cx="343826" cy="345261"/>
          </a:xfrm>
        </p:grpSpPr>
        <p:sp>
          <p:nvSpPr>
            <p:cNvPr id="12977" name="Google Shape;12977;p107"/>
            <p:cNvSpPr/>
            <p:nvPr/>
          </p:nvSpPr>
          <p:spPr>
            <a:xfrm>
              <a:off x="1393209" y="4144435"/>
              <a:ext cx="199336" cy="181552"/>
            </a:xfrm>
            <a:custGeom>
              <a:avLst/>
              <a:gdLst/>
              <a:ahLst/>
              <a:cxnLst/>
              <a:rect l="l" t="t" r="r" b="b"/>
              <a:pathLst>
                <a:path w="6669" h="6074" extrusionOk="0">
                  <a:moveTo>
                    <a:pt x="5764" y="0"/>
                  </a:moveTo>
                  <a:cubicBezTo>
                    <a:pt x="2573" y="0"/>
                    <a:pt x="1" y="2572"/>
                    <a:pt x="1" y="5740"/>
                  </a:cubicBezTo>
                  <a:lnTo>
                    <a:pt x="2906" y="6073"/>
                  </a:lnTo>
                  <a:lnTo>
                    <a:pt x="5764" y="5740"/>
                  </a:lnTo>
                  <a:lnTo>
                    <a:pt x="6669" y="3072"/>
                  </a:lnTo>
                  <a:lnTo>
                    <a:pt x="576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07"/>
            <p:cNvSpPr/>
            <p:nvPr/>
          </p:nvSpPr>
          <p:spPr>
            <a:xfrm>
              <a:off x="1565466" y="4143718"/>
              <a:ext cx="171569" cy="199336"/>
            </a:xfrm>
            <a:custGeom>
              <a:avLst/>
              <a:gdLst/>
              <a:ahLst/>
              <a:cxnLst/>
              <a:rect l="l" t="t" r="r" b="b"/>
              <a:pathLst>
                <a:path w="5740" h="6669" extrusionOk="0">
                  <a:moveTo>
                    <a:pt x="1" y="1"/>
                  </a:moveTo>
                  <a:lnTo>
                    <a:pt x="1" y="2144"/>
                  </a:lnTo>
                  <a:lnTo>
                    <a:pt x="906" y="3096"/>
                  </a:lnTo>
                  <a:lnTo>
                    <a:pt x="1" y="4025"/>
                  </a:lnTo>
                  <a:lnTo>
                    <a:pt x="1" y="5740"/>
                  </a:lnTo>
                  <a:lnTo>
                    <a:pt x="2668" y="6669"/>
                  </a:lnTo>
                  <a:lnTo>
                    <a:pt x="5740" y="5740"/>
                  </a:lnTo>
                  <a:cubicBezTo>
                    <a:pt x="5740" y="2549"/>
                    <a:pt x="3144" y="1"/>
                    <a:pt x="1"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7"/>
            <p:cNvSpPr/>
            <p:nvPr/>
          </p:nvSpPr>
          <p:spPr>
            <a:xfrm>
              <a:off x="1537698" y="4315975"/>
              <a:ext cx="199336" cy="172286"/>
            </a:xfrm>
            <a:custGeom>
              <a:avLst/>
              <a:gdLst/>
              <a:ahLst/>
              <a:cxnLst/>
              <a:rect l="l" t="t" r="r" b="b"/>
              <a:pathLst>
                <a:path w="6669" h="5764" extrusionOk="0">
                  <a:moveTo>
                    <a:pt x="930" y="1"/>
                  </a:moveTo>
                  <a:lnTo>
                    <a:pt x="1" y="2858"/>
                  </a:lnTo>
                  <a:lnTo>
                    <a:pt x="930" y="5764"/>
                  </a:lnTo>
                  <a:cubicBezTo>
                    <a:pt x="4073" y="5764"/>
                    <a:pt x="6669" y="3192"/>
                    <a:pt x="6669" y="1"/>
                  </a:cubicBezTo>
                  <a:lnTo>
                    <a:pt x="4526" y="1"/>
                  </a:lnTo>
                  <a:lnTo>
                    <a:pt x="3597" y="929"/>
                  </a:lnTo>
                  <a:lnTo>
                    <a:pt x="2668"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7"/>
            <p:cNvSpPr/>
            <p:nvPr/>
          </p:nvSpPr>
          <p:spPr>
            <a:xfrm>
              <a:off x="1393209" y="4288925"/>
              <a:ext cx="172286" cy="199336"/>
            </a:xfrm>
            <a:custGeom>
              <a:avLst/>
              <a:gdLst/>
              <a:ahLst/>
              <a:cxnLst/>
              <a:rect l="l" t="t" r="r" b="b"/>
              <a:pathLst>
                <a:path w="5764" h="6669" extrusionOk="0">
                  <a:moveTo>
                    <a:pt x="2906" y="1"/>
                  </a:moveTo>
                  <a:lnTo>
                    <a:pt x="1977" y="906"/>
                  </a:lnTo>
                  <a:lnTo>
                    <a:pt x="1" y="906"/>
                  </a:lnTo>
                  <a:cubicBezTo>
                    <a:pt x="1" y="4097"/>
                    <a:pt x="2573" y="6669"/>
                    <a:pt x="5764" y="6669"/>
                  </a:cubicBezTo>
                  <a:lnTo>
                    <a:pt x="5549" y="4906"/>
                  </a:lnTo>
                  <a:lnTo>
                    <a:pt x="4692" y="3763"/>
                  </a:lnTo>
                  <a:lnTo>
                    <a:pt x="5430" y="2858"/>
                  </a:lnTo>
                  <a:lnTo>
                    <a:pt x="5764" y="906"/>
                  </a:lnTo>
                  <a:lnTo>
                    <a:pt x="3811" y="906"/>
                  </a:lnTo>
                  <a:lnTo>
                    <a:pt x="2906"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07"/>
            <p:cNvSpPr/>
            <p:nvPr/>
          </p:nvSpPr>
          <p:spPr>
            <a:xfrm>
              <a:off x="1564061" y="4194262"/>
              <a:ext cx="172973" cy="149510"/>
            </a:xfrm>
            <a:custGeom>
              <a:avLst/>
              <a:gdLst/>
              <a:ahLst/>
              <a:cxnLst/>
              <a:rect l="l" t="t" r="r" b="b"/>
              <a:pathLst>
                <a:path w="5787" h="5002" extrusionOk="0">
                  <a:moveTo>
                    <a:pt x="4072" y="0"/>
                  </a:moveTo>
                  <a:lnTo>
                    <a:pt x="0" y="4073"/>
                  </a:lnTo>
                  <a:lnTo>
                    <a:pt x="2715" y="5001"/>
                  </a:lnTo>
                  <a:lnTo>
                    <a:pt x="5787" y="4073"/>
                  </a:lnTo>
                  <a:cubicBezTo>
                    <a:pt x="5787" y="2501"/>
                    <a:pt x="5120" y="1048"/>
                    <a:pt x="4072"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07"/>
            <p:cNvSpPr/>
            <p:nvPr/>
          </p:nvSpPr>
          <p:spPr>
            <a:xfrm>
              <a:off x="1443036" y="4315975"/>
              <a:ext cx="122459" cy="173003"/>
            </a:xfrm>
            <a:custGeom>
              <a:avLst/>
              <a:gdLst/>
              <a:ahLst/>
              <a:cxnLst/>
              <a:rect l="l" t="t" r="r" b="b"/>
              <a:pathLst>
                <a:path w="4097" h="5788" extrusionOk="0">
                  <a:moveTo>
                    <a:pt x="4097" y="1"/>
                  </a:moveTo>
                  <a:lnTo>
                    <a:pt x="1" y="4097"/>
                  </a:lnTo>
                  <a:cubicBezTo>
                    <a:pt x="1048" y="5121"/>
                    <a:pt x="2477" y="5788"/>
                    <a:pt x="4097" y="5788"/>
                  </a:cubicBezTo>
                  <a:lnTo>
                    <a:pt x="4097" y="3811"/>
                  </a:lnTo>
                  <a:lnTo>
                    <a:pt x="3168" y="2882"/>
                  </a:lnTo>
                  <a:lnTo>
                    <a:pt x="4097" y="1977"/>
                  </a:lnTo>
                  <a:lnTo>
                    <a:pt x="4097" y="1"/>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107"/>
          <p:cNvGrpSpPr/>
          <p:nvPr/>
        </p:nvGrpSpPr>
        <p:grpSpPr>
          <a:xfrm>
            <a:off x="1834828" y="4149427"/>
            <a:ext cx="272628" cy="345949"/>
            <a:chOff x="2101528" y="4149427"/>
            <a:chExt cx="272628" cy="345949"/>
          </a:xfrm>
        </p:grpSpPr>
        <p:sp>
          <p:nvSpPr>
            <p:cNvPr id="12984" name="Google Shape;12984;p107"/>
            <p:cNvSpPr/>
            <p:nvPr/>
          </p:nvSpPr>
          <p:spPr>
            <a:xfrm>
              <a:off x="2188359" y="4149427"/>
              <a:ext cx="99683" cy="345947"/>
            </a:xfrm>
            <a:custGeom>
              <a:avLst/>
              <a:gdLst/>
              <a:ahLst/>
              <a:cxnLst/>
              <a:rect l="l" t="t" r="r" b="b"/>
              <a:pathLst>
                <a:path w="3335" h="11574" extrusionOk="0">
                  <a:moveTo>
                    <a:pt x="1381" y="0"/>
                  </a:moveTo>
                  <a:lnTo>
                    <a:pt x="1381" y="2596"/>
                  </a:lnTo>
                  <a:lnTo>
                    <a:pt x="72" y="2596"/>
                  </a:lnTo>
                  <a:lnTo>
                    <a:pt x="405" y="3286"/>
                  </a:lnTo>
                  <a:lnTo>
                    <a:pt x="1358" y="3286"/>
                  </a:lnTo>
                  <a:lnTo>
                    <a:pt x="1358" y="6740"/>
                  </a:lnTo>
                  <a:lnTo>
                    <a:pt x="48" y="6740"/>
                  </a:lnTo>
                  <a:lnTo>
                    <a:pt x="357" y="7430"/>
                  </a:lnTo>
                  <a:lnTo>
                    <a:pt x="1310" y="7430"/>
                  </a:lnTo>
                  <a:lnTo>
                    <a:pt x="1310" y="10883"/>
                  </a:lnTo>
                  <a:lnTo>
                    <a:pt x="0" y="10883"/>
                  </a:lnTo>
                  <a:lnTo>
                    <a:pt x="334" y="11574"/>
                  </a:lnTo>
                  <a:lnTo>
                    <a:pt x="1977" y="11574"/>
                  </a:lnTo>
                  <a:lnTo>
                    <a:pt x="1977" y="9359"/>
                  </a:lnTo>
                  <a:lnTo>
                    <a:pt x="2929" y="9359"/>
                  </a:lnTo>
                  <a:lnTo>
                    <a:pt x="3239" y="8669"/>
                  </a:lnTo>
                  <a:lnTo>
                    <a:pt x="2072" y="8669"/>
                  </a:lnTo>
                  <a:lnTo>
                    <a:pt x="2072" y="5215"/>
                  </a:lnTo>
                  <a:lnTo>
                    <a:pt x="3025" y="5215"/>
                  </a:lnTo>
                  <a:lnTo>
                    <a:pt x="3334" y="4525"/>
                  </a:lnTo>
                  <a:lnTo>
                    <a:pt x="2072" y="4525"/>
                  </a:lnTo>
                  <a:lnTo>
                    <a:pt x="2072"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7"/>
            <p:cNvSpPr/>
            <p:nvPr/>
          </p:nvSpPr>
          <p:spPr>
            <a:xfrm>
              <a:off x="2237469" y="4151549"/>
              <a:ext cx="47704" cy="343825"/>
            </a:xfrm>
            <a:custGeom>
              <a:avLst/>
              <a:gdLst/>
              <a:ahLst/>
              <a:cxnLst/>
              <a:rect l="l" t="t" r="r" b="b"/>
              <a:pathLst>
                <a:path w="1596" h="11503" extrusionOk="0">
                  <a:moveTo>
                    <a:pt x="0" y="1"/>
                  </a:moveTo>
                  <a:lnTo>
                    <a:pt x="0" y="11503"/>
                  </a:lnTo>
                  <a:lnTo>
                    <a:pt x="334" y="11503"/>
                  </a:lnTo>
                  <a:lnTo>
                    <a:pt x="334" y="9288"/>
                  </a:lnTo>
                  <a:lnTo>
                    <a:pt x="1286" y="9288"/>
                  </a:lnTo>
                  <a:lnTo>
                    <a:pt x="1596" y="8598"/>
                  </a:lnTo>
                  <a:lnTo>
                    <a:pt x="334" y="8598"/>
                  </a:lnTo>
                  <a:lnTo>
                    <a:pt x="334" y="5216"/>
                  </a:lnTo>
                  <a:lnTo>
                    <a:pt x="1286" y="5216"/>
                  </a:lnTo>
                  <a:lnTo>
                    <a:pt x="1596" y="4525"/>
                  </a:lnTo>
                  <a:lnTo>
                    <a:pt x="334" y="4525"/>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7"/>
            <p:cNvSpPr/>
            <p:nvPr/>
          </p:nvSpPr>
          <p:spPr>
            <a:xfrm>
              <a:off x="2101528" y="4150054"/>
              <a:ext cx="98966" cy="97621"/>
            </a:xfrm>
            <a:custGeom>
              <a:avLst/>
              <a:gdLst/>
              <a:ahLst/>
              <a:cxnLst/>
              <a:rect l="l" t="t" r="r" b="b"/>
              <a:pathLst>
                <a:path w="3311" h="3266" extrusionOk="0">
                  <a:moveTo>
                    <a:pt x="1632" y="1"/>
                  </a:moveTo>
                  <a:cubicBezTo>
                    <a:pt x="718" y="1"/>
                    <a:pt x="1" y="769"/>
                    <a:pt x="24" y="1694"/>
                  </a:cubicBezTo>
                  <a:cubicBezTo>
                    <a:pt x="47" y="2575"/>
                    <a:pt x="786" y="3265"/>
                    <a:pt x="1667" y="3265"/>
                  </a:cubicBezTo>
                  <a:lnTo>
                    <a:pt x="3310" y="3265"/>
                  </a:lnTo>
                  <a:lnTo>
                    <a:pt x="3310" y="1622"/>
                  </a:lnTo>
                  <a:cubicBezTo>
                    <a:pt x="3310" y="765"/>
                    <a:pt x="2596" y="27"/>
                    <a:pt x="1714" y="3"/>
                  </a:cubicBezTo>
                  <a:cubicBezTo>
                    <a:pt x="1687" y="2"/>
                    <a:pt x="1660" y="1"/>
                    <a:pt x="16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7"/>
            <p:cNvSpPr/>
            <p:nvPr/>
          </p:nvSpPr>
          <p:spPr>
            <a:xfrm>
              <a:off x="2101528" y="4273262"/>
              <a:ext cx="98966" cy="98278"/>
            </a:xfrm>
            <a:custGeom>
              <a:avLst/>
              <a:gdLst/>
              <a:ahLst/>
              <a:cxnLst/>
              <a:rect l="l" t="t" r="r" b="b"/>
              <a:pathLst>
                <a:path w="3311" h="3288" extrusionOk="0">
                  <a:moveTo>
                    <a:pt x="1672" y="0"/>
                  </a:moveTo>
                  <a:cubicBezTo>
                    <a:pt x="740" y="0"/>
                    <a:pt x="0" y="777"/>
                    <a:pt x="24" y="1715"/>
                  </a:cubicBezTo>
                  <a:cubicBezTo>
                    <a:pt x="47" y="2597"/>
                    <a:pt x="786" y="3287"/>
                    <a:pt x="1667" y="3287"/>
                  </a:cubicBezTo>
                  <a:lnTo>
                    <a:pt x="3310" y="3287"/>
                  </a:lnTo>
                  <a:lnTo>
                    <a:pt x="3310" y="1644"/>
                  </a:lnTo>
                  <a:cubicBezTo>
                    <a:pt x="3310" y="787"/>
                    <a:pt x="2596" y="48"/>
                    <a:pt x="1714" y="1"/>
                  </a:cubicBezTo>
                  <a:cubicBezTo>
                    <a:pt x="1700" y="0"/>
                    <a:pt x="1686" y="0"/>
                    <a:pt x="16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7"/>
            <p:cNvSpPr/>
            <p:nvPr/>
          </p:nvSpPr>
          <p:spPr>
            <a:xfrm>
              <a:off x="2101528" y="4397097"/>
              <a:ext cx="98966" cy="98278"/>
            </a:xfrm>
            <a:custGeom>
              <a:avLst/>
              <a:gdLst/>
              <a:ahLst/>
              <a:cxnLst/>
              <a:rect l="l" t="t" r="r" b="b"/>
              <a:pathLst>
                <a:path w="3311" h="3288" extrusionOk="0">
                  <a:moveTo>
                    <a:pt x="1671" y="1"/>
                  </a:moveTo>
                  <a:cubicBezTo>
                    <a:pt x="739" y="1"/>
                    <a:pt x="0" y="754"/>
                    <a:pt x="24" y="1692"/>
                  </a:cubicBezTo>
                  <a:cubicBezTo>
                    <a:pt x="47" y="2597"/>
                    <a:pt x="786" y="3288"/>
                    <a:pt x="1667" y="3288"/>
                  </a:cubicBezTo>
                  <a:lnTo>
                    <a:pt x="3310" y="3288"/>
                  </a:lnTo>
                  <a:lnTo>
                    <a:pt x="3310" y="1645"/>
                  </a:lnTo>
                  <a:cubicBezTo>
                    <a:pt x="3310" y="787"/>
                    <a:pt x="2596" y="25"/>
                    <a:pt x="1714" y="2"/>
                  </a:cubicBezTo>
                  <a:cubicBezTo>
                    <a:pt x="1700" y="1"/>
                    <a:pt x="1685" y="1"/>
                    <a:pt x="16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7"/>
            <p:cNvSpPr/>
            <p:nvPr/>
          </p:nvSpPr>
          <p:spPr>
            <a:xfrm>
              <a:off x="2275907" y="4209177"/>
              <a:ext cx="98248" cy="97591"/>
            </a:xfrm>
            <a:custGeom>
              <a:avLst/>
              <a:gdLst/>
              <a:ahLst/>
              <a:cxnLst/>
              <a:rect l="l" t="t" r="r" b="b"/>
              <a:pathLst>
                <a:path w="3287" h="3265" extrusionOk="0">
                  <a:moveTo>
                    <a:pt x="1614" y="1"/>
                  </a:moveTo>
                  <a:cubicBezTo>
                    <a:pt x="1600" y="1"/>
                    <a:pt x="1586" y="1"/>
                    <a:pt x="1572" y="2"/>
                  </a:cubicBezTo>
                  <a:cubicBezTo>
                    <a:pt x="667" y="49"/>
                    <a:pt x="0" y="787"/>
                    <a:pt x="0" y="1645"/>
                  </a:cubicBezTo>
                  <a:lnTo>
                    <a:pt x="0" y="3264"/>
                  </a:lnTo>
                  <a:lnTo>
                    <a:pt x="1596" y="3264"/>
                  </a:lnTo>
                  <a:cubicBezTo>
                    <a:pt x="2453" y="3264"/>
                    <a:pt x="3215" y="2573"/>
                    <a:pt x="3263" y="1716"/>
                  </a:cubicBezTo>
                  <a:cubicBezTo>
                    <a:pt x="3286" y="778"/>
                    <a:pt x="2547" y="1"/>
                    <a:pt x="16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7"/>
            <p:cNvSpPr/>
            <p:nvPr/>
          </p:nvSpPr>
          <p:spPr>
            <a:xfrm>
              <a:off x="2275907" y="4332325"/>
              <a:ext cx="98248" cy="96873"/>
            </a:xfrm>
            <a:custGeom>
              <a:avLst/>
              <a:gdLst/>
              <a:ahLst/>
              <a:cxnLst/>
              <a:rect l="l" t="t" r="r" b="b"/>
              <a:pathLst>
                <a:path w="3287" h="3241" extrusionOk="0">
                  <a:moveTo>
                    <a:pt x="1616" y="1"/>
                  </a:moveTo>
                  <a:cubicBezTo>
                    <a:pt x="1601" y="1"/>
                    <a:pt x="1587" y="1"/>
                    <a:pt x="1572" y="1"/>
                  </a:cubicBezTo>
                  <a:cubicBezTo>
                    <a:pt x="667" y="25"/>
                    <a:pt x="0" y="763"/>
                    <a:pt x="0" y="1645"/>
                  </a:cubicBezTo>
                  <a:lnTo>
                    <a:pt x="0" y="3240"/>
                  </a:lnTo>
                  <a:lnTo>
                    <a:pt x="1596" y="3240"/>
                  </a:lnTo>
                  <a:cubicBezTo>
                    <a:pt x="2453" y="3240"/>
                    <a:pt x="3215" y="2550"/>
                    <a:pt x="3263" y="1692"/>
                  </a:cubicBezTo>
                  <a:cubicBezTo>
                    <a:pt x="3286" y="754"/>
                    <a:pt x="2548" y="1"/>
                    <a:pt x="16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1" name="Google Shape;12991;p107"/>
          <p:cNvGrpSpPr/>
          <p:nvPr/>
        </p:nvGrpSpPr>
        <p:grpSpPr>
          <a:xfrm>
            <a:off x="2555232" y="4133047"/>
            <a:ext cx="344545" cy="344545"/>
            <a:chOff x="2745732" y="4133047"/>
            <a:chExt cx="344545" cy="344545"/>
          </a:xfrm>
        </p:grpSpPr>
        <p:sp>
          <p:nvSpPr>
            <p:cNvPr id="12992" name="Google Shape;12992;p107"/>
            <p:cNvSpPr/>
            <p:nvPr/>
          </p:nvSpPr>
          <p:spPr>
            <a:xfrm>
              <a:off x="2745732" y="4456908"/>
              <a:ext cx="343855" cy="20684"/>
            </a:xfrm>
            <a:custGeom>
              <a:avLst/>
              <a:gdLst/>
              <a:ahLst/>
              <a:cxnLst/>
              <a:rect l="l" t="t" r="r" b="b"/>
              <a:pathLst>
                <a:path w="11504" h="692" extrusionOk="0">
                  <a:moveTo>
                    <a:pt x="1" y="1"/>
                  </a:moveTo>
                  <a:lnTo>
                    <a:pt x="1" y="692"/>
                  </a:lnTo>
                  <a:lnTo>
                    <a:pt x="11503" y="692"/>
                  </a:lnTo>
                  <a:lnTo>
                    <a:pt x="115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07"/>
            <p:cNvSpPr/>
            <p:nvPr/>
          </p:nvSpPr>
          <p:spPr>
            <a:xfrm>
              <a:off x="2918707" y="4456908"/>
              <a:ext cx="171569" cy="20684"/>
            </a:xfrm>
            <a:custGeom>
              <a:avLst/>
              <a:gdLst/>
              <a:ahLst/>
              <a:cxnLst/>
              <a:rect l="l" t="t" r="r" b="b"/>
              <a:pathLst>
                <a:path w="5740" h="692" extrusionOk="0">
                  <a:moveTo>
                    <a:pt x="1" y="1"/>
                  </a:moveTo>
                  <a:lnTo>
                    <a:pt x="1" y="692"/>
                  </a:lnTo>
                  <a:lnTo>
                    <a:pt x="5740" y="692"/>
                  </a:lnTo>
                  <a:lnTo>
                    <a:pt x="57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7"/>
            <p:cNvSpPr/>
            <p:nvPr/>
          </p:nvSpPr>
          <p:spPr>
            <a:xfrm>
              <a:off x="3026192" y="4369359"/>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7"/>
            <p:cNvSpPr/>
            <p:nvPr/>
          </p:nvSpPr>
          <p:spPr>
            <a:xfrm>
              <a:off x="3026192" y="4290359"/>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7"/>
            <p:cNvSpPr/>
            <p:nvPr/>
          </p:nvSpPr>
          <p:spPr>
            <a:xfrm>
              <a:off x="3026192" y="4212047"/>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7"/>
            <p:cNvSpPr/>
            <p:nvPr/>
          </p:nvSpPr>
          <p:spPr>
            <a:xfrm>
              <a:off x="3026192" y="4133047"/>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7"/>
            <p:cNvSpPr/>
            <p:nvPr/>
          </p:nvSpPr>
          <p:spPr>
            <a:xfrm>
              <a:off x="3058235" y="4369359"/>
              <a:ext cx="32042" cy="64114"/>
            </a:xfrm>
            <a:custGeom>
              <a:avLst/>
              <a:gdLst/>
              <a:ahLst/>
              <a:cxnLst/>
              <a:rect l="l" t="t" r="r" b="b"/>
              <a:pathLst>
                <a:path w="1072" h="2145" extrusionOk="0">
                  <a:moveTo>
                    <a:pt x="0" y="1"/>
                  </a:moveTo>
                  <a:lnTo>
                    <a:pt x="0" y="2144"/>
                  </a:lnTo>
                  <a:cubicBezTo>
                    <a:pt x="596" y="2144"/>
                    <a:pt x="1072" y="1668"/>
                    <a:pt x="1072" y="1072"/>
                  </a:cubicBezTo>
                  <a:cubicBezTo>
                    <a:pt x="1072" y="477"/>
                    <a:pt x="596" y="1"/>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7"/>
            <p:cNvSpPr/>
            <p:nvPr/>
          </p:nvSpPr>
          <p:spPr>
            <a:xfrm>
              <a:off x="3058235" y="4290359"/>
              <a:ext cx="32042" cy="64084"/>
            </a:xfrm>
            <a:custGeom>
              <a:avLst/>
              <a:gdLst/>
              <a:ahLst/>
              <a:cxnLst/>
              <a:rect l="l" t="t" r="r" b="b"/>
              <a:pathLst>
                <a:path w="1072" h="2144" extrusionOk="0">
                  <a:moveTo>
                    <a:pt x="0" y="0"/>
                  </a:moveTo>
                  <a:lnTo>
                    <a:pt x="0" y="2144"/>
                  </a:lnTo>
                  <a:cubicBezTo>
                    <a:pt x="596" y="2144"/>
                    <a:pt x="1072" y="1667"/>
                    <a:pt x="1072" y="1072"/>
                  </a:cubicBezTo>
                  <a:cubicBezTo>
                    <a:pt x="1072" y="477"/>
                    <a:pt x="596"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7"/>
            <p:cNvSpPr/>
            <p:nvPr/>
          </p:nvSpPr>
          <p:spPr>
            <a:xfrm>
              <a:off x="3058235" y="4211925"/>
              <a:ext cx="32042" cy="64114"/>
            </a:xfrm>
            <a:custGeom>
              <a:avLst/>
              <a:gdLst/>
              <a:ahLst/>
              <a:cxnLst/>
              <a:rect l="l" t="t" r="r" b="b"/>
              <a:pathLst>
                <a:path w="1072" h="2145" extrusionOk="0">
                  <a:moveTo>
                    <a:pt x="0" y="1"/>
                  </a:moveTo>
                  <a:lnTo>
                    <a:pt x="0" y="2144"/>
                  </a:lnTo>
                  <a:cubicBezTo>
                    <a:pt x="596" y="2144"/>
                    <a:pt x="1072" y="1668"/>
                    <a:pt x="1072" y="1073"/>
                  </a:cubicBezTo>
                  <a:cubicBezTo>
                    <a:pt x="1072" y="501"/>
                    <a:pt x="596" y="25"/>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7"/>
            <p:cNvSpPr/>
            <p:nvPr/>
          </p:nvSpPr>
          <p:spPr>
            <a:xfrm>
              <a:off x="3058235" y="4133047"/>
              <a:ext cx="32042" cy="64084"/>
            </a:xfrm>
            <a:custGeom>
              <a:avLst/>
              <a:gdLst/>
              <a:ahLst/>
              <a:cxnLst/>
              <a:rect l="l" t="t" r="r" b="b"/>
              <a:pathLst>
                <a:path w="1072" h="2144" extrusionOk="0">
                  <a:moveTo>
                    <a:pt x="0" y="0"/>
                  </a:moveTo>
                  <a:lnTo>
                    <a:pt x="0" y="2144"/>
                  </a:lnTo>
                  <a:cubicBezTo>
                    <a:pt x="596" y="2144"/>
                    <a:pt x="1072" y="1644"/>
                    <a:pt x="1072" y="1072"/>
                  </a:cubicBezTo>
                  <a:cubicBezTo>
                    <a:pt x="1072" y="477"/>
                    <a:pt x="596"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7"/>
            <p:cNvSpPr/>
            <p:nvPr/>
          </p:nvSpPr>
          <p:spPr>
            <a:xfrm>
              <a:off x="2932935" y="4369359"/>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7"/>
            <p:cNvSpPr/>
            <p:nvPr/>
          </p:nvSpPr>
          <p:spPr>
            <a:xfrm>
              <a:off x="2932935" y="4290359"/>
              <a:ext cx="64114" cy="64084"/>
            </a:xfrm>
            <a:custGeom>
              <a:avLst/>
              <a:gdLst/>
              <a:ahLst/>
              <a:cxnLst/>
              <a:rect l="l" t="t" r="r" b="b"/>
              <a:pathLst>
                <a:path w="2145" h="2144" extrusionOk="0">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7"/>
            <p:cNvSpPr/>
            <p:nvPr/>
          </p:nvSpPr>
          <p:spPr>
            <a:xfrm>
              <a:off x="2932935" y="4212047"/>
              <a:ext cx="64114" cy="64114"/>
            </a:xfrm>
            <a:custGeom>
              <a:avLst/>
              <a:gdLst/>
              <a:ahLst/>
              <a:cxnLst/>
              <a:rect l="l" t="t" r="r" b="b"/>
              <a:pathLst>
                <a:path w="2145" h="2145"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7"/>
            <p:cNvSpPr/>
            <p:nvPr/>
          </p:nvSpPr>
          <p:spPr>
            <a:xfrm>
              <a:off x="2964977" y="4369359"/>
              <a:ext cx="32072" cy="64114"/>
            </a:xfrm>
            <a:custGeom>
              <a:avLst/>
              <a:gdLst/>
              <a:ahLst/>
              <a:cxnLst/>
              <a:rect l="l" t="t" r="r" b="b"/>
              <a:pathLst>
                <a:path w="1073" h="2145" extrusionOk="0">
                  <a:moveTo>
                    <a:pt x="1" y="1"/>
                  </a:moveTo>
                  <a:lnTo>
                    <a:pt x="1" y="2144"/>
                  </a:lnTo>
                  <a:cubicBezTo>
                    <a:pt x="596" y="2144"/>
                    <a:pt x="1072" y="1668"/>
                    <a:pt x="1072" y="1072"/>
                  </a:cubicBezTo>
                  <a:cubicBezTo>
                    <a:pt x="1072" y="477"/>
                    <a:pt x="596"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07"/>
            <p:cNvSpPr/>
            <p:nvPr/>
          </p:nvSpPr>
          <p:spPr>
            <a:xfrm>
              <a:off x="2964977" y="4290359"/>
              <a:ext cx="32072" cy="64084"/>
            </a:xfrm>
            <a:custGeom>
              <a:avLst/>
              <a:gdLst/>
              <a:ahLst/>
              <a:cxnLst/>
              <a:rect l="l" t="t" r="r" b="b"/>
              <a:pathLst>
                <a:path w="1073" h="2144" extrusionOk="0">
                  <a:moveTo>
                    <a:pt x="1" y="0"/>
                  </a:moveTo>
                  <a:lnTo>
                    <a:pt x="1" y="2144"/>
                  </a:lnTo>
                  <a:cubicBezTo>
                    <a:pt x="596" y="2144"/>
                    <a:pt x="1072" y="1667"/>
                    <a:pt x="1072" y="1072"/>
                  </a:cubicBezTo>
                  <a:cubicBezTo>
                    <a:pt x="1072" y="477"/>
                    <a:pt x="596" y="0"/>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07"/>
            <p:cNvSpPr/>
            <p:nvPr/>
          </p:nvSpPr>
          <p:spPr>
            <a:xfrm>
              <a:off x="2964977" y="4211925"/>
              <a:ext cx="32072" cy="64114"/>
            </a:xfrm>
            <a:custGeom>
              <a:avLst/>
              <a:gdLst/>
              <a:ahLst/>
              <a:cxnLst/>
              <a:rect l="l" t="t" r="r" b="b"/>
              <a:pathLst>
                <a:path w="1073" h="2145" extrusionOk="0">
                  <a:moveTo>
                    <a:pt x="1" y="1"/>
                  </a:moveTo>
                  <a:lnTo>
                    <a:pt x="1" y="2144"/>
                  </a:lnTo>
                  <a:cubicBezTo>
                    <a:pt x="596" y="2144"/>
                    <a:pt x="1072" y="1668"/>
                    <a:pt x="1072" y="1073"/>
                  </a:cubicBezTo>
                  <a:cubicBezTo>
                    <a:pt x="1072" y="501"/>
                    <a:pt x="596" y="25"/>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7"/>
            <p:cNvSpPr/>
            <p:nvPr/>
          </p:nvSpPr>
          <p:spPr>
            <a:xfrm>
              <a:off x="2839707" y="4369359"/>
              <a:ext cx="64084" cy="64114"/>
            </a:xfrm>
            <a:custGeom>
              <a:avLst/>
              <a:gdLst/>
              <a:ahLst/>
              <a:cxnLst/>
              <a:rect l="l" t="t" r="r" b="b"/>
              <a:pathLst>
                <a:path w="2144" h="2145"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7"/>
            <p:cNvSpPr/>
            <p:nvPr/>
          </p:nvSpPr>
          <p:spPr>
            <a:xfrm>
              <a:off x="2839707" y="4290359"/>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7"/>
            <p:cNvSpPr/>
            <p:nvPr/>
          </p:nvSpPr>
          <p:spPr>
            <a:xfrm>
              <a:off x="2871720" y="4369359"/>
              <a:ext cx="32072" cy="64114"/>
            </a:xfrm>
            <a:custGeom>
              <a:avLst/>
              <a:gdLst/>
              <a:ahLst/>
              <a:cxnLst/>
              <a:rect l="l" t="t" r="r" b="b"/>
              <a:pathLst>
                <a:path w="1073" h="2145" extrusionOk="0">
                  <a:moveTo>
                    <a:pt x="1" y="1"/>
                  </a:moveTo>
                  <a:lnTo>
                    <a:pt x="1" y="2144"/>
                  </a:lnTo>
                  <a:cubicBezTo>
                    <a:pt x="596" y="2144"/>
                    <a:pt x="1073" y="1668"/>
                    <a:pt x="1073" y="1072"/>
                  </a:cubicBezTo>
                  <a:cubicBezTo>
                    <a:pt x="1073" y="477"/>
                    <a:pt x="596" y="1"/>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7"/>
            <p:cNvSpPr/>
            <p:nvPr/>
          </p:nvSpPr>
          <p:spPr>
            <a:xfrm>
              <a:off x="2871720" y="4290359"/>
              <a:ext cx="32072" cy="64084"/>
            </a:xfrm>
            <a:custGeom>
              <a:avLst/>
              <a:gdLst/>
              <a:ahLst/>
              <a:cxnLst/>
              <a:rect l="l" t="t" r="r" b="b"/>
              <a:pathLst>
                <a:path w="1073" h="2144" extrusionOk="0">
                  <a:moveTo>
                    <a:pt x="1" y="0"/>
                  </a:moveTo>
                  <a:lnTo>
                    <a:pt x="1" y="2144"/>
                  </a:lnTo>
                  <a:cubicBezTo>
                    <a:pt x="596" y="2144"/>
                    <a:pt x="1073" y="1667"/>
                    <a:pt x="1073" y="1072"/>
                  </a:cubicBezTo>
                  <a:cubicBezTo>
                    <a:pt x="1073" y="477"/>
                    <a:pt x="596" y="0"/>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7"/>
            <p:cNvSpPr/>
            <p:nvPr/>
          </p:nvSpPr>
          <p:spPr>
            <a:xfrm>
              <a:off x="2746449" y="4369359"/>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07"/>
            <p:cNvSpPr/>
            <p:nvPr/>
          </p:nvSpPr>
          <p:spPr>
            <a:xfrm>
              <a:off x="2746449" y="4290359"/>
              <a:ext cx="64084" cy="6408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07"/>
            <p:cNvSpPr/>
            <p:nvPr/>
          </p:nvSpPr>
          <p:spPr>
            <a:xfrm>
              <a:off x="2746449" y="4212047"/>
              <a:ext cx="64084" cy="64114"/>
            </a:xfrm>
            <a:custGeom>
              <a:avLst/>
              <a:gdLst/>
              <a:ahLst/>
              <a:cxnLst/>
              <a:rect l="l" t="t" r="r" b="b"/>
              <a:pathLst>
                <a:path w="2144" h="2145" extrusionOk="0">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7"/>
            <p:cNvSpPr/>
            <p:nvPr/>
          </p:nvSpPr>
          <p:spPr>
            <a:xfrm>
              <a:off x="2779209" y="4369359"/>
              <a:ext cx="32042" cy="64114"/>
            </a:xfrm>
            <a:custGeom>
              <a:avLst/>
              <a:gdLst/>
              <a:ahLst/>
              <a:cxnLst/>
              <a:rect l="l" t="t" r="r" b="b"/>
              <a:pathLst>
                <a:path w="1072" h="2145" extrusionOk="0">
                  <a:moveTo>
                    <a:pt x="0" y="1"/>
                  </a:moveTo>
                  <a:lnTo>
                    <a:pt x="0" y="2144"/>
                  </a:lnTo>
                  <a:cubicBezTo>
                    <a:pt x="595" y="2144"/>
                    <a:pt x="1072" y="1668"/>
                    <a:pt x="1072" y="1072"/>
                  </a:cubicBezTo>
                  <a:cubicBezTo>
                    <a:pt x="1072" y="477"/>
                    <a:pt x="572" y="1"/>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7"/>
            <p:cNvSpPr/>
            <p:nvPr/>
          </p:nvSpPr>
          <p:spPr>
            <a:xfrm>
              <a:off x="2779209" y="4290359"/>
              <a:ext cx="32042" cy="64084"/>
            </a:xfrm>
            <a:custGeom>
              <a:avLst/>
              <a:gdLst/>
              <a:ahLst/>
              <a:cxnLst/>
              <a:rect l="l" t="t" r="r" b="b"/>
              <a:pathLst>
                <a:path w="1072" h="2144" extrusionOk="0">
                  <a:moveTo>
                    <a:pt x="0" y="0"/>
                  </a:moveTo>
                  <a:lnTo>
                    <a:pt x="0" y="2144"/>
                  </a:lnTo>
                  <a:cubicBezTo>
                    <a:pt x="595" y="2144"/>
                    <a:pt x="1072" y="1667"/>
                    <a:pt x="1072" y="1072"/>
                  </a:cubicBezTo>
                  <a:cubicBezTo>
                    <a:pt x="1072" y="477"/>
                    <a:pt x="572"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7"/>
            <p:cNvSpPr/>
            <p:nvPr/>
          </p:nvSpPr>
          <p:spPr>
            <a:xfrm>
              <a:off x="2779209" y="4211925"/>
              <a:ext cx="32042" cy="64114"/>
            </a:xfrm>
            <a:custGeom>
              <a:avLst/>
              <a:gdLst/>
              <a:ahLst/>
              <a:cxnLst/>
              <a:rect l="l" t="t" r="r" b="b"/>
              <a:pathLst>
                <a:path w="1072" h="2145" extrusionOk="0">
                  <a:moveTo>
                    <a:pt x="0" y="1"/>
                  </a:moveTo>
                  <a:lnTo>
                    <a:pt x="0" y="2144"/>
                  </a:lnTo>
                  <a:cubicBezTo>
                    <a:pt x="595" y="2144"/>
                    <a:pt x="1072" y="1668"/>
                    <a:pt x="1072" y="1073"/>
                  </a:cubicBezTo>
                  <a:cubicBezTo>
                    <a:pt x="1072" y="501"/>
                    <a:pt x="572" y="25"/>
                    <a:pt x="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8" name="Google Shape;13018;p107"/>
          <p:cNvGrpSpPr/>
          <p:nvPr/>
        </p:nvGrpSpPr>
        <p:grpSpPr>
          <a:xfrm>
            <a:off x="3264996" y="4149427"/>
            <a:ext cx="343826" cy="343827"/>
            <a:chOff x="3379296" y="4149427"/>
            <a:chExt cx="343826" cy="343827"/>
          </a:xfrm>
        </p:grpSpPr>
        <p:sp>
          <p:nvSpPr>
            <p:cNvPr id="13019" name="Google Shape;13019;p107"/>
            <p:cNvSpPr/>
            <p:nvPr/>
          </p:nvSpPr>
          <p:spPr>
            <a:xfrm>
              <a:off x="3389966" y="4395693"/>
              <a:ext cx="46300" cy="47017"/>
            </a:xfrm>
            <a:custGeom>
              <a:avLst/>
              <a:gdLst/>
              <a:ahLst/>
              <a:cxnLst/>
              <a:rect l="l" t="t" r="r" b="b"/>
              <a:pathLst>
                <a:path w="1549" h="1573" extrusionOk="0">
                  <a:moveTo>
                    <a:pt x="1168" y="1"/>
                  </a:moveTo>
                  <a:lnTo>
                    <a:pt x="1" y="763"/>
                  </a:lnTo>
                  <a:lnTo>
                    <a:pt x="1" y="1573"/>
                  </a:lnTo>
                  <a:lnTo>
                    <a:pt x="25" y="1573"/>
                  </a:lnTo>
                  <a:lnTo>
                    <a:pt x="1549" y="549"/>
                  </a:lnTo>
                  <a:lnTo>
                    <a:pt x="1168"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07"/>
            <p:cNvSpPr/>
            <p:nvPr/>
          </p:nvSpPr>
          <p:spPr>
            <a:xfrm>
              <a:off x="3457608" y="4333790"/>
              <a:ext cx="39156" cy="46270"/>
            </a:xfrm>
            <a:custGeom>
              <a:avLst/>
              <a:gdLst/>
              <a:ahLst/>
              <a:cxnLst/>
              <a:rect l="l" t="t" r="r" b="b"/>
              <a:pathLst>
                <a:path w="1310" h="1548" extrusionOk="0">
                  <a:moveTo>
                    <a:pt x="738" y="0"/>
                  </a:moveTo>
                  <a:lnTo>
                    <a:pt x="0" y="1191"/>
                  </a:lnTo>
                  <a:lnTo>
                    <a:pt x="572" y="1548"/>
                  </a:lnTo>
                  <a:lnTo>
                    <a:pt x="1310" y="357"/>
                  </a:lnTo>
                  <a:lnTo>
                    <a:pt x="738"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07"/>
            <p:cNvSpPr/>
            <p:nvPr/>
          </p:nvSpPr>
          <p:spPr>
            <a:xfrm>
              <a:off x="3513832" y="4322371"/>
              <a:ext cx="44148" cy="39903"/>
            </a:xfrm>
            <a:custGeom>
              <a:avLst/>
              <a:gdLst/>
              <a:ahLst/>
              <a:cxnLst/>
              <a:rect l="l" t="t" r="r" b="b"/>
              <a:pathLst>
                <a:path w="1477" h="1335" extrusionOk="0">
                  <a:moveTo>
                    <a:pt x="381" y="1"/>
                  </a:moveTo>
                  <a:lnTo>
                    <a:pt x="0" y="573"/>
                  </a:lnTo>
                  <a:lnTo>
                    <a:pt x="1096" y="1335"/>
                  </a:lnTo>
                  <a:lnTo>
                    <a:pt x="1477" y="787"/>
                  </a:lnTo>
                  <a:lnTo>
                    <a:pt x="38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7"/>
            <p:cNvSpPr/>
            <p:nvPr/>
          </p:nvSpPr>
          <p:spPr>
            <a:xfrm>
              <a:off x="3580756" y="4312418"/>
              <a:ext cx="43430" cy="44177"/>
            </a:xfrm>
            <a:custGeom>
              <a:avLst/>
              <a:gdLst/>
              <a:ahLst/>
              <a:cxnLst/>
              <a:rect l="l" t="t" r="r" b="b"/>
              <a:pathLst>
                <a:path w="1453" h="1478" extrusionOk="0">
                  <a:moveTo>
                    <a:pt x="953" y="1"/>
                  </a:moveTo>
                  <a:lnTo>
                    <a:pt x="0" y="1025"/>
                  </a:lnTo>
                  <a:lnTo>
                    <a:pt x="500" y="1477"/>
                  </a:lnTo>
                  <a:lnTo>
                    <a:pt x="1453" y="453"/>
                  </a:lnTo>
                  <a:lnTo>
                    <a:pt x="95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7"/>
            <p:cNvSpPr/>
            <p:nvPr/>
          </p:nvSpPr>
          <p:spPr>
            <a:xfrm>
              <a:off x="3632705" y="4246211"/>
              <a:ext cx="39186" cy="43460"/>
            </a:xfrm>
            <a:custGeom>
              <a:avLst/>
              <a:gdLst/>
              <a:ahLst/>
              <a:cxnLst/>
              <a:rect l="l" t="t" r="r" b="b"/>
              <a:pathLst>
                <a:path w="1311" h="1454" extrusionOk="0">
                  <a:moveTo>
                    <a:pt x="763" y="1"/>
                  </a:moveTo>
                  <a:lnTo>
                    <a:pt x="0" y="1073"/>
                  </a:lnTo>
                  <a:lnTo>
                    <a:pt x="572" y="1454"/>
                  </a:lnTo>
                  <a:lnTo>
                    <a:pt x="1310" y="382"/>
                  </a:lnTo>
                  <a:lnTo>
                    <a:pt x="763"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7"/>
            <p:cNvSpPr/>
            <p:nvPr/>
          </p:nvSpPr>
          <p:spPr>
            <a:xfrm>
              <a:off x="3379296" y="4149427"/>
              <a:ext cx="343825" cy="343825"/>
            </a:xfrm>
            <a:custGeom>
              <a:avLst/>
              <a:gdLst/>
              <a:ahLst/>
              <a:cxnLst/>
              <a:rect l="l" t="t" r="r" b="b"/>
              <a:pathLst>
                <a:path w="11503" h="11503" extrusionOk="0">
                  <a:moveTo>
                    <a:pt x="1" y="0"/>
                  </a:moveTo>
                  <a:lnTo>
                    <a:pt x="1" y="11502"/>
                  </a:lnTo>
                  <a:lnTo>
                    <a:pt x="11503" y="11502"/>
                  </a:lnTo>
                  <a:lnTo>
                    <a:pt x="11503" y="10288"/>
                  </a:lnTo>
                  <a:lnTo>
                    <a:pt x="10836" y="10288"/>
                  </a:lnTo>
                  <a:lnTo>
                    <a:pt x="10836" y="10812"/>
                  </a:lnTo>
                  <a:lnTo>
                    <a:pt x="691" y="10812"/>
                  </a:lnTo>
                  <a:lnTo>
                    <a:pt x="691" y="691"/>
                  </a:lnTo>
                  <a:lnTo>
                    <a:pt x="1215" y="691"/>
                  </a:lnTo>
                  <a:lnTo>
                    <a:pt x="1215"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07"/>
            <p:cNvSpPr/>
            <p:nvPr/>
          </p:nvSpPr>
          <p:spPr>
            <a:xfrm>
              <a:off x="3550836" y="4456220"/>
              <a:ext cx="172286" cy="37034"/>
            </a:xfrm>
            <a:custGeom>
              <a:avLst/>
              <a:gdLst/>
              <a:ahLst/>
              <a:cxnLst/>
              <a:rect l="l" t="t" r="r" b="b"/>
              <a:pathLst>
                <a:path w="5764" h="1239" extrusionOk="0">
                  <a:moveTo>
                    <a:pt x="5097" y="0"/>
                  </a:moveTo>
                  <a:lnTo>
                    <a:pt x="5097" y="524"/>
                  </a:lnTo>
                  <a:lnTo>
                    <a:pt x="1" y="524"/>
                  </a:lnTo>
                  <a:lnTo>
                    <a:pt x="1" y="1238"/>
                  </a:lnTo>
                  <a:lnTo>
                    <a:pt x="5764" y="1238"/>
                  </a:lnTo>
                  <a:lnTo>
                    <a:pt x="576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07"/>
            <p:cNvSpPr/>
            <p:nvPr/>
          </p:nvSpPr>
          <p:spPr>
            <a:xfrm>
              <a:off x="3421291" y="4360811"/>
              <a:ext cx="64084" cy="64114"/>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44" y="477"/>
                    <a:pt x="1644"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7"/>
            <p:cNvSpPr/>
            <p:nvPr/>
          </p:nvSpPr>
          <p:spPr>
            <a:xfrm>
              <a:off x="3452616" y="4360123"/>
              <a:ext cx="32072" cy="64084"/>
            </a:xfrm>
            <a:custGeom>
              <a:avLst/>
              <a:gdLst/>
              <a:ahLst/>
              <a:cxnLst/>
              <a:rect l="l" t="t" r="r" b="b"/>
              <a:pathLst>
                <a:path w="1073" h="2144" extrusionOk="0">
                  <a:moveTo>
                    <a:pt x="0" y="0"/>
                  </a:moveTo>
                  <a:lnTo>
                    <a:pt x="0" y="2143"/>
                  </a:lnTo>
                  <a:cubicBezTo>
                    <a:pt x="596" y="2143"/>
                    <a:pt x="1072" y="1667"/>
                    <a:pt x="1072" y="1072"/>
                  </a:cubicBezTo>
                  <a:cubicBezTo>
                    <a:pt x="1072" y="500"/>
                    <a:pt x="596" y="24"/>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7"/>
            <p:cNvSpPr/>
            <p:nvPr/>
          </p:nvSpPr>
          <p:spPr>
            <a:xfrm>
              <a:off x="3468279" y="4288925"/>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7"/>
            <p:cNvSpPr/>
            <p:nvPr/>
          </p:nvSpPr>
          <p:spPr>
            <a:xfrm>
              <a:off x="3500291" y="4288925"/>
              <a:ext cx="32072" cy="64084"/>
            </a:xfrm>
            <a:custGeom>
              <a:avLst/>
              <a:gdLst/>
              <a:ahLst/>
              <a:cxnLst/>
              <a:rect l="l" t="t" r="r" b="b"/>
              <a:pathLst>
                <a:path w="1073" h="2144" extrusionOk="0">
                  <a:moveTo>
                    <a:pt x="1" y="1"/>
                  </a:moveTo>
                  <a:lnTo>
                    <a:pt x="1" y="2144"/>
                  </a:lnTo>
                  <a:cubicBezTo>
                    <a:pt x="596" y="2144"/>
                    <a:pt x="1073" y="1668"/>
                    <a:pt x="1073" y="1072"/>
                  </a:cubicBezTo>
                  <a:cubicBezTo>
                    <a:pt x="1073" y="477"/>
                    <a:pt x="596"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7"/>
            <p:cNvSpPr/>
            <p:nvPr/>
          </p:nvSpPr>
          <p:spPr>
            <a:xfrm>
              <a:off x="3539448" y="4332355"/>
              <a:ext cx="64114" cy="64084"/>
            </a:xfrm>
            <a:custGeom>
              <a:avLst/>
              <a:gdLst/>
              <a:ahLst/>
              <a:cxnLst/>
              <a:rect l="l" t="t" r="r" b="b"/>
              <a:pathLst>
                <a:path w="2145" h="2144" extrusionOk="0">
                  <a:moveTo>
                    <a:pt x="1072" y="0"/>
                  </a:moveTo>
                  <a:cubicBezTo>
                    <a:pt x="477" y="0"/>
                    <a:pt x="1" y="477"/>
                    <a:pt x="1" y="1072"/>
                  </a:cubicBezTo>
                  <a:cubicBezTo>
                    <a:pt x="1" y="1667"/>
                    <a:pt x="477" y="2144"/>
                    <a:pt x="1072" y="2144"/>
                  </a:cubicBezTo>
                  <a:cubicBezTo>
                    <a:pt x="1668" y="2144"/>
                    <a:pt x="2144" y="1667"/>
                    <a:pt x="2144" y="1072"/>
                  </a:cubicBezTo>
                  <a:cubicBezTo>
                    <a:pt x="2144" y="500"/>
                    <a:pt x="1668"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7"/>
            <p:cNvSpPr/>
            <p:nvPr/>
          </p:nvSpPr>
          <p:spPr>
            <a:xfrm>
              <a:off x="3571490" y="4332355"/>
              <a:ext cx="32072" cy="64084"/>
            </a:xfrm>
            <a:custGeom>
              <a:avLst/>
              <a:gdLst/>
              <a:ahLst/>
              <a:cxnLst/>
              <a:rect l="l" t="t" r="r" b="b"/>
              <a:pathLst>
                <a:path w="1073" h="2144" extrusionOk="0">
                  <a:moveTo>
                    <a:pt x="0" y="0"/>
                  </a:moveTo>
                  <a:lnTo>
                    <a:pt x="0" y="2144"/>
                  </a:lnTo>
                  <a:cubicBezTo>
                    <a:pt x="596" y="2144"/>
                    <a:pt x="1072" y="1667"/>
                    <a:pt x="1072" y="1072"/>
                  </a:cubicBezTo>
                  <a:cubicBezTo>
                    <a:pt x="1072" y="500"/>
                    <a:pt x="596" y="0"/>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7"/>
            <p:cNvSpPr/>
            <p:nvPr/>
          </p:nvSpPr>
          <p:spPr>
            <a:xfrm>
              <a:off x="3598541" y="4271857"/>
              <a:ext cx="64084" cy="64084"/>
            </a:xfrm>
            <a:custGeom>
              <a:avLst/>
              <a:gdLst/>
              <a:ahLst/>
              <a:cxnLst/>
              <a:rect l="l" t="t" r="r" b="b"/>
              <a:pathLst>
                <a:path w="2144" h="2144" extrusionOk="0">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7"/>
            <p:cNvSpPr/>
            <p:nvPr/>
          </p:nvSpPr>
          <p:spPr>
            <a:xfrm>
              <a:off x="3630583" y="4271140"/>
              <a:ext cx="32042" cy="64084"/>
            </a:xfrm>
            <a:custGeom>
              <a:avLst/>
              <a:gdLst/>
              <a:ahLst/>
              <a:cxnLst/>
              <a:rect l="l" t="t" r="r" b="b"/>
              <a:pathLst>
                <a:path w="1072" h="2144" extrusionOk="0">
                  <a:moveTo>
                    <a:pt x="0" y="0"/>
                  </a:moveTo>
                  <a:lnTo>
                    <a:pt x="0" y="2144"/>
                  </a:lnTo>
                  <a:cubicBezTo>
                    <a:pt x="595" y="2144"/>
                    <a:pt x="1072" y="1667"/>
                    <a:pt x="1072" y="1072"/>
                  </a:cubicBezTo>
                  <a:cubicBezTo>
                    <a:pt x="1072" y="500"/>
                    <a:pt x="595" y="24"/>
                    <a:pt x="0"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7"/>
            <p:cNvSpPr/>
            <p:nvPr/>
          </p:nvSpPr>
          <p:spPr>
            <a:xfrm>
              <a:off x="3642659" y="4201376"/>
              <a:ext cx="64114" cy="64084"/>
            </a:xfrm>
            <a:custGeom>
              <a:avLst/>
              <a:gdLst/>
              <a:ahLst/>
              <a:cxnLst/>
              <a:rect l="l" t="t" r="r" b="b"/>
              <a:pathLst>
                <a:path w="2145" h="2144" extrusionOk="0">
                  <a:moveTo>
                    <a:pt x="1073" y="1"/>
                  </a:moveTo>
                  <a:cubicBezTo>
                    <a:pt x="477" y="1"/>
                    <a:pt x="1" y="477"/>
                    <a:pt x="1" y="1072"/>
                  </a:cubicBezTo>
                  <a:cubicBezTo>
                    <a:pt x="1" y="1668"/>
                    <a:pt x="477" y="2144"/>
                    <a:pt x="1073" y="2144"/>
                  </a:cubicBezTo>
                  <a:cubicBezTo>
                    <a:pt x="1668" y="2144"/>
                    <a:pt x="2144" y="1668"/>
                    <a:pt x="2144" y="1072"/>
                  </a:cubicBezTo>
                  <a:cubicBezTo>
                    <a:pt x="2144" y="477"/>
                    <a:pt x="1668" y="1"/>
                    <a:pt x="1073"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7"/>
            <p:cNvSpPr/>
            <p:nvPr/>
          </p:nvSpPr>
          <p:spPr>
            <a:xfrm>
              <a:off x="3674701" y="4201376"/>
              <a:ext cx="32072" cy="64084"/>
            </a:xfrm>
            <a:custGeom>
              <a:avLst/>
              <a:gdLst/>
              <a:ahLst/>
              <a:cxnLst/>
              <a:rect l="l" t="t" r="r" b="b"/>
              <a:pathLst>
                <a:path w="1073" h="2144" extrusionOk="0">
                  <a:moveTo>
                    <a:pt x="1" y="1"/>
                  </a:moveTo>
                  <a:lnTo>
                    <a:pt x="1" y="2144"/>
                  </a:lnTo>
                  <a:cubicBezTo>
                    <a:pt x="596" y="2144"/>
                    <a:pt x="1072" y="1668"/>
                    <a:pt x="1072" y="1072"/>
                  </a:cubicBezTo>
                  <a:cubicBezTo>
                    <a:pt x="1072" y="477"/>
                    <a:pt x="596" y="1"/>
                    <a:pt x="1"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6" name="Google Shape;13036;p107"/>
          <p:cNvGrpSpPr/>
          <p:nvPr/>
        </p:nvGrpSpPr>
        <p:grpSpPr>
          <a:xfrm>
            <a:off x="4038814" y="4146557"/>
            <a:ext cx="343826" cy="343139"/>
            <a:chOff x="4076914" y="4146557"/>
            <a:chExt cx="343826" cy="343139"/>
          </a:xfrm>
        </p:grpSpPr>
        <p:sp>
          <p:nvSpPr>
            <p:cNvPr id="13037" name="Google Shape;13037;p107"/>
            <p:cNvSpPr/>
            <p:nvPr/>
          </p:nvSpPr>
          <p:spPr>
            <a:xfrm>
              <a:off x="4076914" y="4146557"/>
              <a:ext cx="189383" cy="339580"/>
            </a:xfrm>
            <a:custGeom>
              <a:avLst/>
              <a:gdLst/>
              <a:ahLst/>
              <a:cxnLst/>
              <a:rect l="l" t="t" r="r" b="b"/>
              <a:pathLst>
                <a:path w="6336" h="11361" extrusionOk="0">
                  <a:moveTo>
                    <a:pt x="5740" y="1"/>
                  </a:moveTo>
                  <a:cubicBezTo>
                    <a:pt x="2549" y="1"/>
                    <a:pt x="1" y="2573"/>
                    <a:pt x="1" y="5740"/>
                  </a:cubicBezTo>
                  <a:cubicBezTo>
                    <a:pt x="1" y="8526"/>
                    <a:pt x="1977" y="10860"/>
                    <a:pt x="4597" y="11360"/>
                  </a:cubicBezTo>
                  <a:lnTo>
                    <a:pt x="6335" y="5740"/>
                  </a:lnTo>
                  <a:lnTo>
                    <a:pt x="5740" y="1"/>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07"/>
            <p:cNvSpPr/>
            <p:nvPr/>
          </p:nvSpPr>
          <p:spPr>
            <a:xfrm>
              <a:off x="4215724" y="4318127"/>
              <a:ext cx="175126" cy="171569"/>
            </a:xfrm>
            <a:custGeom>
              <a:avLst/>
              <a:gdLst/>
              <a:ahLst/>
              <a:cxnLst/>
              <a:rect l="l" t="t" r="r" b="b"/>
              <a:pathLst>
                <a:path w="5859" h="5740" extrusionOk="0">
                  <a:moveTo>
                    <a:pt x="1120" y="0"/>
                  </a:moveTo>
                  <a:lnTo>
                    <a:pt x="0" y="5620"/>
                  </a:lnTo>
                  <a:cubicBezTo>
                    <a:pt x="358" y="5716"/>
                    <a:pt x="739" y="5739"/>
                    <a:pt x="1120" y="5739"/>
                  </a:cubicBezTo>
                  <a:cubicBezTo>
                    <a:pt x="3096" y="5739"/>
                    <a:pt x="4811" y="4763"/>
                    <a:pt x="5859" y="3239"/>
                  </a:cubicBezTo>
                  <a:lnTo>
                    <a:pt x="171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7"/>
            <p:cNvSpPr/>
            <p:nvPr/>
          </p:nvSpPr>
          <p:spPr>
            <a:xfrm>
              <a:off x="4249171" y="4318127"/>
              <a:ext cx="141679" cy="171569"/>
            </a:xfrm>
            <a:custGeom>
              <a:avLst/>
              <a:gdLst/>
              <a:ahLst/>
              <a:cxnLst/>
              <a:rect l="l" t="t" r="r" b="b"/>
              <a:pathLst>
                <a:path w="4740" h="5740" extrusionOk="0">
                  <a:moveTo>
                    <a:pt x="1" y="0"/>
                  </a:moveTo>
                  <a:lnTo>
                    <a:pt x="1" y="5739"/>
                  </a:lnTo>
                  <a:cubicBezTo>
                    <a:pt x="1977" y="5739"/>
                    <a:pt x="3692" y="4763"/>
                    <a:pt x="4740" y="3239"/>
                  </a:cubicBezTo>
                  <a:lnTo>
                    <a:pt x="596"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7"/>
            <p:cNvSpPr/>
            <p:nvPr/>
          </p:nvSpPr>
          <p:spPr>
            <a:xfrm>
              <a:off x="4249171" y="4146557"/>
              <a:ext cx="171569" cy="268382"/>
            </a:xfrm>
            <a:custGeom>
              <a:avLst/>
              <a:gdLst/>
              <a:ahLst/>
              <a:cxnLst/>
              <a:rect l="l" t="t" r="r" b="b"/>
              <a:pathLst>
                <a:path w="5740" h="8979" extrusionOk="0">
                  <a:moveTo>
                    <a:pt x="1" y="1"/>
                  </a:moveTo>
                  <a:lnTo>
                    <a:pt x="1" y="5740"/>
                  </a:lnTo>
                  <a:lnTo>
                    <a:pt x="4740" y="8979"/>
                  </a:lnTo>
                  <a:cubicBezTo>
                    <a:pt x="5359" y="8050"/>
                    <a:pt x="5740" y="6931"/>
                    <a:pt x="5740" y="5740"/>
                  </a:cubicBezTo>
                  <a:cubicBezTo>
                    <a:pt x="5740" y="2549"/>
                    <a:pt x="3168" y="1"/>
                    <a:pt x="1" y="1"/>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7"/>
            <p:cNvSpPr/>
            <p:nvPr/>
          </p:nvSpPr>
          <p:spPr>
            <a:xfrm>
              <a:off x="4121062" y="4190705"/>
              <a:ext cx="144518" cy="252003"/>
            </a:xfrm>
            <a:custGeom>
              <a:avLst/>
              <a:gdLst/>
              <a:ahLst/>
              <a:cxnLst/>
              <a:rect l="l" t="t" r="r" b="b"/>
              <a:pathLst>
                <a:path w="4835" h="8431" extrusionOk="0">
                  <a:moveTo>
                    <a:pt x="4263" y="0"/>
                  </a:moveTo>
                  <a:cubicBezTo>
                    <a:pt x="1905" y="0"/>
                    <a:pt x="0" y="1905"/>
                    <a:pt x="0" y="4263"/>
                  </a:cubicBezTo>
                  <a:cubicBezTo>
                    <a:pt x="0" y="6311"/>
                    <a:pt x="1453" y="8050"/>
                    <a:pt x="3406" y="8431"/>
                  </a:cubicBezTo>
                  <a:lnTo>
                    <a:pt x="4834" y="4263"/>
                  </a:lnTo>
                  <a:lnTo>
                    <a:pt x="4263"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07"/>
            <p:cNvSpPr/>
            <p:nvPr/>
          </p:nvSpPr>
          <p:spPr>
            <a:xfrm>
              <a:off x="4223555" y="4318127"/>
              <a:ext cx="129573" cy="127421"/>
            </a:xfrm>
            <a:custGeom>
              <a:avLst/>
              <a:gdLst/>
              <a:ahLst/>
              <a:cxnLst/>
              <a:rect l="l" t="t" r="r" b="b"/>
              <a:pathLst>
                <a:path w="4335" h="4263" extrusionOk="0">
                  <a:moveTo>
                    <a:pt x="834" y="0"/>
                  </a:moveTo>
                  <a:lnTo>
                    <a:pt x="0" y="4168"/>
                  </a:lnTo>
                  <a:cubicBezTo>
                    <a:pt x="262" y="4215"/>
                    <a:pt x="524" y="4263"/>
                    <a:pt x="834" y="4263"/>
                  </a:cubicBezTo>
                  <a:cubicBezTo>
                    <a:pt x="2287" y="4263"/>
                    <a:pt x="3573" y="3501"/>
                    <a:pt x="4335" y="2405"/>
                  </a:cubicBezTo>
                  <a:lnTo>
                    <a:pt x="142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07"/>
            <p:cNvSpPr/>
            <p:nvPr/>
          </p:nvSpPr>
          <p:spPr>
            <a:xfrm>
              <a:off x="4248454" y="4318127"/>
              <a:ext cx="104675" cy="127421"/>
            </a:xfrm>
            <a:custGeom>
              <a:avLst/>
              <a:gdLst/>
              <a:ahLst/>
              <a:cxnLst/>
              <a:rect l="l" t="t" r="r" b="b"/>
              <a:pathLst>
                <a:path w="3502" h="4263" extrusionOk="0">
                  <a:moveTo>
                    <a:pt x="1" y="0"/>
                  </a:moveTo>
                  <a:lnTo>
                    <a:pt x="1" y="4263"/>
                  </a:lnTo>
                  <a:cubicBezTo>
                    <a:pt x="1454" y="4263"/>
                    <a:pt x="2740" y="3501"/>
                    <a:pt x="3502" y="2405"/>
                  </a:cubicBezTo>
                  <a:lnTo>
                    <a:pt x="59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7"/>
            <p:cNvSpPr/>
            <p:nvPr/>
          </p:nvSpPr>
          <p:spPr>
            <a:xfrm>
              <a:off x="4248454" y="4190705"/>
              <a:ext cx="127451" cy="199336"/>
            </a:xfrm>
            <a:custGeom>
              <a:avLst/>
              <a:gdLst/>
              <a:ahLst/>
              <a:cxnLst/>
              <a:rect l="l" t="t" r="r" b="b"/>
              <a:pathLst>
                <a:path w="4264" h="6669" extrusionOk="0">
                  <a:moveTo>
                    <a:pt x="1" y="0"/>
                  </a:moveTo>
                  <a:lnTo>
                    <a:pt x="1" y="4263"/>
                  </a:lnTo>
                  <a:lnTo>
                    <a:pt x="3502" y="6668"/>
                  </a:lnTo>
                  <a:cubicBezTo>
                    <a:pt x="3978" y="5978"/>
                    <a:pt x="4264" y="5144"/>
                    <a:pt x="4264" y="4263"/>
                  </a:cubicBezTo>
                  <a:cubicBezTo>
                    <a:pt x="4264" y="1905"/>
                    <a:pt x="2335" y="0"/>
                    <a:pt x="1"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5" name="Google Shape;13045;p107"/>
          <p:cNvGrpSpPr/>
          <p:nvPr/>
        </p:nvGrpSpPr>
        <p:grpSpPr>
          <a:xfrm>
            <a:off x="4782742" y="4143718"/>
            <a:ext cx="344544" cy="344544"/>
            <a:chOff x="4744642" y="4143718"/>
            <a:chExt cx="344544" cy="344544"/>
          </a:xfrm>
        </p:grpSpPr>
        <p:sp>
          <p:nvSpPr>
            <p:cNvPr id="13046" name="Google Shape;13046;p107"/>
            <p:cNvSpPr/>
            <p:nvPr/>
          </p:nvSpPr>
          <p:spPr>
            <a:xfrm>
              <a:off x="4766701" y="4337346"/>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7"/>
            <p:cNvSpPr/>
            <p:nvPr/>
          </p:nvSpPr>
          <p:spPr>
            <a:xfrm>
              <a:off x="4766701" y="4143718"/>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7"/>
            <p:cNvSpPr/>
            <p:nvPr/>
          </p:nvSpPr>
          <p:spPr>
            <a:xfrm>
              <a:off x="4766701" y="4236975"/>
              <a:ext cx="20684" cy="56970"/>
            </a:xfrm>
            <a:custGeom>
              <a:avLst/>
              <a:gdLst/>
              <a:ahLst/>
              <a:cxnLst/>
              <a:rect l="l" t="t" r="r" b="b"/>
              <a:pathLst>
                <a:path w="692" h="1906" extrusionOk="0">
                  <a:moveTo>
                    <a:pt x="1" y="0"/>
                  </a:moveTo>
                  <a:lnTo>
                    <a:pt x="1" y="1905"/>
                  </a:lnTo>
                  <a:lnTo>
                    <a:pt x="691" y="1905"/>
                  </a:lnTo>
                  <a:lnTo>
                    <a:pt x="691"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7"/>
            <p:cNvSpPr/>
            <p:nvPr/>
          </p:nvSpPr>
          <p:spPr>
            <a:xfrm>
              <a:off x="5022263" y="4184309"/>
              <a:ext cx="66924" cy="60527"/>
            </a:xfrm>
            <a:custGeom>
              <a:avLst/>
              <a:gdLst/>
              <a:ahLst/>
              <a:cxnLst/>
              <a:rect l="l" t="t" r="r" b="b"/>
              <a:pathLst>
                <a:path w="2239" h="2025" extrusionOk="0">
                  <a:moveTo>
                    <a:pt x="333" y="0"/>
                  </a:moveTo>
                  <a:lnTo>
                    <a:pt x="0" y="1024"/>
                  </a:lnTo>
                  <a:lnTo>
                    <a:pt x="333" y="2024"/>
                  </a:lnTo>
                  <a:lnTo>
                    <a:pt x="2239" y="2024"/>
                  </a:lnTo>
                  <a:lnTo>
                    <a:pt x="223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7"/>
            <p:cNvSpPr/>
            <p:nvPr/>
          </p:nvSpPr>
          <p:spPr>
            <a:xfrm>
              <a:off x="5022263" y="4215604"/>
              <a:ext cx="66924" cy="30637"/>
            </a:xfrm>
            <a:custGeom>
              <a:avLst/>
              <a:gdLst/>
              <a:ahLst/>
              <a:cxnLst/>
              <a:rect l="l" t="t" r="r" b="b"/>
              <a:pathLst>
                <a:path w="2239" h="1025" extrusionOk="0">
                  <a:moveTo>
                    <a:pt x="0" y="1"/>
                  </a:moveTo>
                  <a:lnTo>
                    <a:pt x="333" y="1025"/>
                  </a:lnTo>
                  <a:lnTo>
                    <a:pt x="2239" y="1025"/>
                  </a:lnTo>
                  <a:lnTo>
                    <a:pt x="2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07"/>
            <p:cNvSpPr/>
            <p:nvPr/>
          </p:nvSpPr>
          <p:spPr>
            <a:xfrm>
              <a:off x="4766701" y="4438405"/>
              <a:ext cx="20684" cy="49857"/>
            </a:xfrm>
            <a:custGeom>
              <a:avLst/>
              <a:gdLst/>
              <a:ahLst/>
              <a:cxnLst/>
              <a:rect l="l" t="t" r="r" b="b"/>
              <a:pathLst>
                <a:path w="692" h="1668" extrusionOk="0">
                  <a:moveTo>
                    <a:pt x="1" y="1"/>
                  </a:moveTo>
                  <a:lnTo>
                    <a:pt x="1" y="1668"/>
                  </a:lnTo>
                  <a:lnTo>
                    <a:pt x="691" y="1668"/>
                  </a:lnTo>
                  <a:lnTo>
                    <a:pt x="691"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07"/>
            <p:cNvSpPr/>
            <p:nvPr/>
          </p:nvSpPr>
          <p:spPr>
            <a:xfrm>
              <a:off x="4828633" y="4184309"/>
              <a:ext cx="203611" cy="60527"/>
            </a:xfrm>
            <a:custGeom>
              <a:avLst/>
              <a:gdLst/>
              <a:ahLst/>
              <a:cxnLst/>
              <a:rect l="l" t="t" r="r" b="b"/>
              <a:pathLst>
                <a:path w="6812" h="2025" extrusionOk="0">
                  <a:moveTo>
                    <a:pt x="882" y="0"/>
                  </a:moveTo>
                  <a:lnTo>
                    <a:pt x="1" y="1024"/>
                  </a:lnTo>
                  <a:lnTo>
                    <a:pt x="882" y="2024"/>
                  </a:lnTo>
                  <a:lnTo>
                    <a:pt x="6811" y="2024"/>
                  </a:lnTo>
                  <a:lnTo>
                    <a:pt x="6811"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7"/>
            <p:cNvSpPr/>
            <p:nvPr/>
          </p:nvSpPr>
          <p:spPr>
            <a:xfrm>
              <a:off x="4828633" y="4215604"/>
              <a:ext cx="203611" cy="30637"/>
            </a:xfrm>
            <a:custGeom>
              <a:avLst/>
              <a:gdLst/>
              <a:ahLst/>
              <a:cxnLst/>
              <a:rect l="l" t="t" r="r" b="b"/>
              <a:pathLst>
                <a:path w="6812" h="1025" extrusionOk="0">
                  <a:moveTo>
                    <a:pt x="1" y="1"/>
                  </a:moveTo>
                  <a:lnTo>
                    <a:pt x="882" y="1025"/>
                  </a:lnTo>
                  <a:lnTo>
                    <a:pt x="6811" y="1025"/>
                  </a:lnTo>
                  <a:lnTo>
                    <a:pt x="681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7"/>
            <p:cNvSpPr/>
            <p:nvPr/>
          </p:nvSpPr>
          <p:spPr>
            <a:xfrm>
              <a:off x="5022263" y="4285368"/>
              <a:ext cx="66924" cy="60527"/>
            </a:xfrm>
            <a:custGeom>
              <a:avLst/>
              <a:gdLst/>
              <a:ahLst/>
              <a:cxnLst/>
              <a:rect l="l" t="t" r="r" b="b"/>
              <a:pathLst>
                <a:path w="2239" h="2025" extrusionOk="0">
                  <a:moveTo>
                    <a:pt x="333" y="1"/>
                  </a:moveTo>
                  <a:lnTo>
                    <a:pt x="0" y="1001"/>
                  </a:lnTo>
                  <a:lnTo>
                    <a:pt x="333" y="2025"/>
                  </a:lnTo>
                  <a:lnTo>
                    <a:pt x="2239" y="2025"/>
                  </a:lnTo>
                  <a:lnTo>
                    <a:pt x="223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07"/>
            <p:cNvSpPr/>
            <p:nvPr/>
          </p:nvSpPr>
          <p:spPr>
            <a:xfrm>
              <a:off x="5022263" y="4315975"/>
              <a:ext cx="66924" cy="30637"/>
            </a:xfrm>
            <a:custGeom>
              <a:avLst/>
              <a:gdLst/>
              <a:ahLst/>
              <a:cxnLst/>
              <a:rect l="l" t="t" r="r" b="b"/>
              <a:pathLst>
                <a:path w="2239" h="1025" extrusionOk="0">
                  <a:moveTo>
                    <a:pt x="0" y="1"/>
                  </a:moveTo>
                  <a:lnTo>
                    <a:pt x="333" y="1025"/>
                  </a:lnTo>
                  <a:lnTo>
                    <a:pt x="2239" y="1025"/>
                  </a:lnTo>
                  <a:lnTo>
                    <a:pt x="2239"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07"/>
            <p:cNvSpPr/>
            <p:nvPr/>
          </p:nvSpPr>
          <p:spPr>
            <a:xfrm>
              <a:off x="4828633" y="4285368"/>
              <a:ext cx="203611" cy="60527"/>
            </a:xfrm>
            <a:custGeom>
              <a:avLst/>
              <a:gdLst/>
              <a:ahLst/>
              <a:cxnLst/>
              <a:rect l="l" t="t" r="r" b="b"/>
              <a:pathLst>
                <a:path w="6812" h="2025" extrusionOk="0">
                  <a:moveTo>
                    <a:pt x="882" y="1"/>
                  </a:moveTo>
                  <a:lnTo>
                    <a:pt x="1" y="1001"/>
                  </a:lnTo>
                  <a:lnTo>
                    <a:pt x="882" y="2025"/>
                  </a:lnTo>
                  <a:lnTo>
                    <a:pt x="6811" y="2025"/>
                  </a:lnTo>
                  <a:lnTo>
                    <a:pt x="6811"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07"/>
            <p:cNvSpPr/>
            <p:nvPr/>
          </p:nvSpPr>
          <p:spPr>
            <a:xfrm>
              <a:off x="4828633" y="4315975"/>
              <a:ext cx="203611" cy="30637"/>
            </a:xfrm>
            <a:custGeom>
              <a:avLst/>
              <a:gdLst/>
              <a:ahLst/>
              <a:cxnLst/>
              <a:rect l="l" t="t" r="r" b="b"/>
              <a:pathLst>
                <a:path w="6812" h="1025" extrusionOk="0">
                  <a:moveTo>
                    <a:pt x="1" y="1"/>
                  </a:moveTo>
                  <a:lnTo>
                    <a:pt x="882" y="1025"/>
                  </a:lnTo>
                  <a:lnTo>
                    <a:pt x="6811" y="1025"/>
                  </a:lnTo>
                  <a:lnTo>
                    <a:pt x="681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7"/>
            <p:cNvSpPr/>
            <p:nvPr/>
          </p:nvSpPr>
          <p:spPr>
            <a:xfrm>
              <a:off x="5022263" y="4386456"/>
              <a:ext cx="66924" cy="60527"/>
            </a:xfrm>
            <a:custGeom>
              <a:avLst/>
              <a:gdLst/>
              <a:ahLst/>
              <a:cxnLst/>
              <a:rect l="l" t="t" r="r" b="b"/>
              <a:pathLst>
                <a:path w="2239" h="2025" extrusionOk="0">
                  <a:moveTo>
                    <a:pt x="333" y="0"/>
                  </a:moveTo>
                  <a:lnTo>
                    <a:pt x="0" y="1024"/>
                  </a:lnTo>
                  <a:lnTo>
                    <a:pt x="333" y="2025"/>
                  </a:lnTo>
                  <a:lnTo>
                    <a:pt x="2239" y="2025"/>
                  </a:lnTo>
                  <a:lnTo>
                    <a:pt x="223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07"/>
            <p:cNvSpPr/>
            <p:nvPr/>
          </p:nvSpPr>
          <p:spPr>
            <a:xfrm>
              <a:off x="5022263" y="4417064"/>
              <a:ext cx="66924" cy="29920"/>
            </a:xfrm>
            <a:custGeom>
              <a:avLst/>
              <a:gdLst/>
              <a:ahLst/>
              <a:cxnLst/>
              <a:rect l="l" t="t" r="r" b="b"/>
              <a:pathLst>
                <a:path w="2239" h="1001" extrusionOk="0">
                  <a:moveTo>
                    <a:pt x="0" y="0"/>
                  </a:moveTo>
                  <a:lnTo>
                    <a:pt x="333" y="1001"/>
                  </a:lnTo>
                  <a:lnTo>
                    <a:pt x="2239" y="1001"/>
                  </a:lnTo>
                  <a:lnTo>
                    <a:pt x="2239"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07"/>
            <p:cNvSpPr/>
            <p:nvPr/>
          </p:nvSpPr>
          <p:spPr>
            <a:xfrm>
              <a:off x="4828633" y="4386456"/>
              <a:ext cx="203611" cy="60527"/>
            </a:xfrm>
            <a:custGeom>
              <a:avLst/>
              <a:gdLst/>
              <a:ahLst/>
              <a:cxnLst/>
              <a:rect l="l" t="t" r="r" b="b"/>
              <a:pathLst>
                <a:path w="6812" h="2025" extrusionOk="0">
                  <a:moveTo>
                    <a:pt x="882" y="0"/>
                  </a:moveTo>
                  <a:lnTo>
                    <a:pt x="1" y="1024"/>
                  </a:lnTo>
                  <a:lnTo>
                    <a:pt x="882" y="2025"/>
                  </a:lnTo>
                  <a:lnTo>
                    <a:pt x="6811" y="2025"/>
                  </a:lnTo>
                  <a:lnTo>
                    <a:pt x="6811"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7"/>
            <p:cNvSpPr/>
            <p:nvPr/>
          </p:nvSpPr>
          <p:spPr>
            <a:xfrm>
              <a:off x="4828633" y="4417064"/>
              <a:ext cx="203611" cy="29920"/>
            </a:xfrm>
            <a:custGeom>
              <a:avLst/>
              <a:gdLst/>
              <a:ahLst/>
              <a:cxnLst/>
              <a:rect l="l" t="t" r="r" b="b"/>
              <a:pathLst>
                <a:path w="6812" h="1001" extrusionOk="0">
                  <a:moveTo>
                    <a:pt x="1" y="0"/>
                  </a:moveTo>
                  <a:lnTo>
                    <a:pt x="882" y="1001"/>
                  </a:lnTo>
                  <a:lnTo>
                    <a:pt x="6811" y="1001"/>
                  </a:lnTo>
                  <a:lnTo>
                    <a:pt x="6811"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7"/>
            <p:cNvSpPr/>
            <p:nvPr/>
          </p:nvSpPr>
          <p:spPr>
            <a:xfrm>
              <a:off x="4744642" y="4182874"/>
              <a:ext cx="64084" cy="64084"/>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7"/>
            <p:cNvSpPr/>
            <p:nvPr/>
          </p:nvSpPr>
          <p:spPr>
            <a:xfrm>
              <a:off x="4744642" y="4215604"/>
              <a:ext cx="64084" cy="32072"/>
            </a:xfrm>
            <a:custGeom>
              <a:avLst/>
              <a:gdLst/>
              <a:ahLst/>
              <a:cxnLst/>
              <a:rect l="l" t="t" r="r" b="b"/>
              <a:pathLst>
                <a:path w="2144" h="1073" extrusionOk="0">
                  <a:moveTo>
                    <a:pt x="0" y="1"/>
                  </a:moveTo>
                  <a:cubicBezTo>
                    <a:pt x="0" y="596"/>
                    <a:pt x="477" y="1072"/>
                    <a:pt x="1072" y="1072"/>
                  </a:cubicBezTo>
                  <a:cubicBezTo>
                    <a:pt x="1667" y="1072"/>
                    <a:pt x="2144" y="596"/>
                    <a:pt x="2144" y="1"/>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07"/>
            <p:cNvSpPr/>
            <p:nvPr/>
          </p:nvSpPr>
          <p:spPr>
            <a:xfrm>
              <a:off x="4744642" y="4283963"/>
              <a:ext cx="64084" cy="64084"/>
            </a:xfrm>
            <a:custGeom>
              <a:avLst/>
              <a:gdLst/>
              <a:ahLst/>
              <a:cxnLst/>
              <a:rect l="l" t="t" r="r" b="b"/>
              <a:pathLst>
                <a:path w="2144" h="2144" extrusionOk="0">
                  <a:moveTo>
                    <a:pt x="1072" y="0"/>
                  </a:moveTo>
                  <a:cubicBezTo>
                    <a:pt x="477" y="0"/>
                    <a:pt x="0" y="476"/>
                    <a:pt x="0" y="1072"/>
                  </a:cubicBezTo>
                  <a:cubicBezTo>
                    <a:pt x="0" y="1667"/>
                    <a:pt x="477" y="2143"/>
                    <a:pt x="1072" y="2143"/>
                  </a:cubicBezTo>
                  <a:cubicBezTo>
                    <a:pt x="1667" y="2119"/>
                    <a:pt x="2144" y="1643"/>
                    <a:pt x="2144" y="1072"/>
                  </a:cubicBezTo>
                  <a:cubicBezTo>
                    <a:pt x="2144" y="476"/>
                    <a:pt x="1667" y="0"/>
                    <a:pt x="1072" y="0"/>
                  </a:cubicBez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07"/>
            <p:cNvSpPr/>
            <p:nvPr/>
          </p:nvSpPr>
          <p:spPr>
            <a:xfrm>
              <a:off x="4744642" y="4315975"/>
              <a:ext cx="64084" cy="32072"/>
            </a:xfrm>
            <a:custGeom>
              <a:avLst/>
              <a:gdLst/>
              <a:ahLst/>
              <a:cxnLst/>
              <a:rect l="l" t="t" r="r" b="b"/>
              <a:pathLst>
                <a:path w="2144" h="1073" extrusionOk="0">
                  <a:moveTo>
                    <a:pt x="0" y="1"/>
                  </a:moveTo>
                  <a:cubicBezTo>
                    <a:pt x="0" y="596"/>
                    <a:pt x="477" y="1072"/>
                    <a:pt x="1072" y="1072"/>
                  </a:cubicBezTo>
                  <a:cubicBezTo>
                    <a:pt x="1667" y="1072"/>
                    <a:pt x="2144" y="596"/>
                    <a:pt x="2144"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7"/>
            <p:cNvSpPr/>
            <p:nvPr/>
          </p:nvSpPr>
          <p:spPr>
            <a:xfrm>
              <a:off x="4744642" y="4385021"/>
              <a:ext cx="64084" cy="64084"/>
            </a:xfrm>
            <a:custGeom>
              <a:avLst/>
              <a:gdLst/>
              <a:ahLst/>
              <a:cxnLst/>
              <a:rect l="l" t="t" r="r" b="b"/>
              <a:pathLst>
                <a:path w="2144" h="2144" extrusionOk="0">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7"/>
            <p:cNvSpPr/>
            <p:nvPr/>
          </p:nvSpPr>
          <p:spPr>
            <a:xfrm>
              <a:off x="4744642" y="4416346"/>
              <a:ext cx="64084" cy="32759"/>
            </a:xfrm>
            <a:custGeom>
              <a:avLst/>
              <a:gdLst/>
              <a:ahLst/>
              <a:cxnLst/>
              <a:rect l="l" t="t" r="r" b="b"/>
              <a:pathLst>
                <a:path w="2144" h="1096" extrusionOk="0">
                  <a:moveTo>
                    <a:pt x="0" y="0"/>
                  </a:moveTo>
                  <a:cubicBezTo>
                    <a:pt x="0" y="596"/>
                    <a:pt x="477" y="1096"/>
                    <a:pt x="1072" y="1096"/>
                  </a:cubicBezTo>
                  <a:cubicBezTo>
                    <a:pt x="1667" y="1096"/>
                    <a:pt x="2144" y="620"/>
                    <a:pt x="2144"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107"/>
          <p:cNvGrpSpPr/>
          <p:nvPr/>
        </p:nvGrpSpPr>
        <p:grpSpPr>
          <a:xfrm>
            <a:off x="5523800" y="4152266"/>
            <a:ext cx="343856" cy="344544"/>
            <a:chOff x="5409500" y="4152266"/>
            <a:chExt cx="343856" cy="344544"/>
          </a:xfrm>
        </p:grpSpPr>
        <p:sp>
          <p:nvSpPr>
            <p:cNvPr id="13069" name="Google Shape;13069;p107"/>
            <p:cNvSpPr/>
            <p:nvPr/>
          </p:nvSpPr>
          <p:spPr>
            <a:xfrm>
              <a:off x="5519855" y="4314570"/>
              <a:ext cx="162303" cy="20654"/>
            </a:xfrm>
            <a:custGeom>
              <a:avLst/>
              <a:gdLst/>
              <a:ahLst/>
              <a:cxnLst/>
              <a:rect l="l" t="t" r="r" b="b"/>
              <a:pathLst>
                <a:path w="5430" h="691" extrusionOk="0">
                  <a:moveTo>
                    <a:pt x="0" y="0"/>
                  </a:moveTo>
                  <a:lnTo>
                    <a:pt x="0" y="691"/>
                  </a:lnTo>
                  <a:lnTo>
                    <a:pt x="5430" y="691"/>
                  </a:lnTo>
                  <a:lnTo>
                    <a:pt x="5430"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7"/>
            <p:cNvSpPr/>
            <p:nvPr/>
          </p:nvSpPr>
          <p:spPr>
            <a:xfrm>
              <a:off x="5519855" y="4324524"/>
              <a:ext cx="162303" cy="9296"/>
            </a:xfrm>
            <a:custGeom>
              <a:avLst/>
              <a:gdLst/>
              <a:ahLst/>
              <a:cxnLst/>
              <a:rect l="l" t="t" r="r" b="b"/>
              <a:pathLst>
                <a:path w="5430" h="311" extrusionOk="0">
                  <a:moveTo>
                    <a:pt x="0" y="0"/>
                  </a:moveTo>
                  <a:lnTo>
                    <a:pt x="0" y="310"/>
                  </a:lnTo>
                  <a:lnTo>
                    <a:pt x="5430" y="310"/>
                  </a:lnTo>
                  <a:lnTo>
                    <a:pt x="5430"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7"/>
            <p:cNvSpPr/>
            <p:nvPr/>
          </p:nvSpPr>
          <p:spPr>
            <a:xfrm>
              <a:off x="5519855" y="4350140"/>
              <a:ext cx="92569" cy="103240"/>
            </a:xfrm>
            <a:custGeom>
              <a:avLst/>
              <a:gdLst/>
              <a:ahLst/>
              <a:cxnLst/>
              <a:rect l="l" t="t" r="r" b="b"/>
              <a:pathLst>
                <a:path w="3097" h="3454" extrusionOk="0">
                  <a:moveTo>
                    <a:pt x="0" y="1"/>
                  </a:moveTo>
                  <a:lnTo>
                    <a:pt x="524" y="644"/>
                  </a:lnTo>
                  <a:lnTo>
                    <a:pt x="1667" y="644"/>
                  </a:lnTo>
                  <a:cubicBezTo>
                    <a:pt x="2096" y="644"/>
                    <a:pt x="2429" y="977"/>
                    <a:pt x="2429" y="1406"/>
                  </a:cubicBezTo>
                  <a:lnTo>
                    <a:pt x="2429" y="3454"/>
                  </a:lnTo>
                  <a:lnTo>
                    <a:pt x="3096" y="3454"/>
                  </a:lnTo>
                  <a:lnTo>
                    <a:pt x="3096" y="1430"/>
                  </a:lnTo>
                  <a:cubicBezTo>
                    <a:pt x="3096" y="620"/>
                    <a:pt x="2453" y="1"/>
                    <a:pt x="166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7"/>
            <p:cNvSpPr/>
            <p:nvPr/>
          </p:nvSpPr>
          <p:spPr>
            <a:xfrm>
              <a:off x="5519855" y="4196384"/>
              <a:ext cx="92569" cy="103240"/>
            </a:xfrm>
            <a:custGeom>
              <a:avLst/>
              <a:gdLst/>
              <a:ahLst/>
              <a:cxnLst/>
              <a:rect l="l" t="t" r="r" b="b"/>
              <a:pathLst>
                <a:path w="3097" h="3454" extrusionOk="0">
                  <a:moveTo>
                    <a:pt x="2429" y="1"/>
                  </a:moveTo>
                  <a:lnTo>
                    <a:pt x="2429" y="2025"/>
                  </a:lnTo>
                  <a:cubicBezTo>
                    <a:pt x="2429" y="2430"/>
                    <a:pt x="2096" y="2763"/>
                    <a:pt x="1667" y="2763"/>
                  </a:cubicBezTo>
                  <a:lnTo>
                    <a:pt x="524" y="2763"/>
                  </a:lnTo>
                  <a:lnTo>
                    <a:pt x="0" y="3454"/>
                  </a:lnTo>
                  <a:lnTo>
                    <a:pt x="1667" y="3454"/>
                  </a:lnTo>
                  <a:cubicBezTo>
                    <a:pt x="2453" y="3454"/>
                    <a:pt x="3096" y="2811"/>
                    <a:pt x="3096" y="2025"/>
                  </a:cubicBezTo>
                  <a:lnTo>
                    <a:pt x="3096"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7"/>
            <p:cNvSpPr/>
            <p:nvPr/>
          </p:nvSpPr>
          <p:spPr>
            <a:xfrm>
              <a:off x="5559011" y="4434849"/>
              <a:ext cx="86860" cy="61962"/>
            </a:xfrm>
            <a:custGeom>
              <a:avLst/>
              <a:gdLst/>
              <a:ahLst/>
              <a:cxnLst/>
              <a:rect l="l" t="t" r="r" b="b"/>
              <a:pathLst>
                <a:path w="2906" h="2073" extrusionOk="0">
                  <a:moveTo>
                    <a:pt x="0" y="1"/>
                  </a:moveTo>
                  <a:lnTo>
                    <a:pt x="0" y="2073"/>
                  </a:lnTo>
                  <a:lnTo>
                    <a:pt x="2905" y="2073"/>
                  </a:lnTo>
                  <a:lnTo>
                    <a:pt x="290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7"/>
            <p:cNvSpPr/>
            <p:nvPr/>
          </p:nvSpPr>
          <p:spPr>
            <a:xfrm>
              <a:off x="5559011" y="4152266"/>
              <a:ext cx="86860" cy="62679"/>
            </a:xfrm>
            <a:custGeom>
              <a:avLst/>
              <a:gdLst/>
              <a:ahLst/>
              <a:cxnLst/>
              <a:rect l="l" t="t" r="r" b="b"/>
              <a:pathLst>
                <a:path w="2906" h="2097" extrusionOk="0">
                  <a:moveTo>
                    <a:pt x="0" y="0"/>
                  </a:moveTo>
                  <a:lnTo>
                    <a:pt x="0" y="2096"/>
                  </a:lnTo>
                  <a:lnTo>
                    <a:pt x="2905" y="2096"/>
                  </a:lnTo>
                  <a:lnTo>
                    <a:pt x="2905" y="0"/>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7"/>
            <p:cNvSpPr/>
            <p:nvPr/>
          </p:nvSpPr>
          <p:spPr>
            <a:xfrm>
              <a:off x="5667184" y="4293199"/>
              <a:ext cx="86173" cy="61962"/>
            </a:xfrm>
            <a:custGeom>
              <a:avLst/>
              <a:gdLst/>
              <a:ahLst/>
              <a:cxnLst/>
              <a:rect l="l" t="t" r="r" b="b"/>
              <a:pathLst>
                <a:path w="2883" h="2073" extrusionOk="0">
                  <a:moveTo>
                    <a:pt x="1" y="1"/>
                  </a:moveTo>
                  <a:lnTo>
                    <a:pt x="1" y="2072"/>
                  </a:lnTo>
                  <a:lnTo>
                    <a:pt x="2882" y="2072"/>
                  </a:lnTo>
                  <a:lnTo>
                    <a:pt x="2882" y="1"/>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07"/>
            <p:cNvSpPr/>
            <p:nvPr/>
          </p:nvSpPr>
          <p:spPr>
            <a:xfrm>
              <a:off x="5667184" y="4324524"/>
              <a:ext cx="86173" cy="30637"/>
            </a:xfrm>
            <a:custGeom>
              <a:avLst/>
              <a:gdLst/>
              <a:ahLst/>
              <a:cxnLst/>
              <a:rect l="l" t="t" r="r" b="b"/>
              <a:pathLst>
                <a:path w="2883" h="1025" extrusionOk="0">
                  <a:moveTo>
                    <a:pt x="1" y="0"/>
                  </a:moveTo>
                  <a:lnTo>
                    <a:pt x="1" y="1024"/>
                  </a:lnTo>
                  <a:lnTo>
                    <a:pt x="2882" y="1024"/>
                  </a:lnTo>
                  <a:lnTo>
                    <a:pt x="2882"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07"/>
            <p:cNvSpPr/>
            <p:nvPr/>
          </p:nvSpPr>
          <p:spPr>
            <a:xfrm>
              <a:off x="5409500" y="4278971"/>
              <a:ext cx="126046" cy="90417"/>
            </a:xfrm>
            <a:custGeom>
              <a:avLst/>
              <a:gdLst/>
              <a:ahLst/>
              <a:cxnLst/>
              <a:rect l="l" t="t" r="r" b="b"/>
              <a:pathLst>
                <a:path w="4217" h="3025" extrusionOk="0">
                  <a:moveTo>
                    <a:pt x="1" y="0"/>
                  </a:moveTo>
                  <a:lnTo>
                    <a:pt x="1" y="3025"/>
                  </a:lnTo>
                  <a:lnTo>
                    <a:pt x="4216" y="3025"/>
                  </a:lnTo>
                  <a:lnTo>
                    <a:pt x="4216" y="0"/>
                  </a:ln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7"/>
            <p:cNvSpPr/>
            <p:nvPr/>
          </p:nvSpPr>
          <p:spPr>
            <a:xfrm>
              <a:off x="5409500" y="4324524"/>
              <a:ext cx="126046" cy="44865"/>
            </a:xfrm>
            <a:custGeom>
              <a:avLst/>
              <a:gdLst/>
              <a:ahLst/>
              <a:cxnLst/>
              <a:rect l="l" t="t" r="r" b="b"/>
              <a:pathLst>
                <a:path w="4217" h="1501" extrusionOk="0">
                  <a:moveTo>
                    <a:pt x="1" y="0"/>
                  </a:moveTo>
                  <a:lnTo>
                    <a:pt x="1" y="1501"/>
                  </a:lnTo>
                  <a:lnTo>
                    <a:pt x="4216" y="1501"/>
                  </a:lnTo>
                  <a:lnTo>
                    <a:pt x="4216" y="0"/>
                  </a:ln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7"/>
            <p:cNvSpPr/>
            <p:nvPr/>
          </p:nvSpPr>
          <p:spPr>
            <a:xfrm>
              <a:off x="5442977" y="4314570"/>
              <a:ext cx="19967" cy="20654"/>
            </a:xfrm>
            <a:custGeom>
              <a:avLst/>
              <a:gdLst/>
              <a:ahLst/>
              <a:cxnLst/>
              <a:rect l="l" t="t" r="r" b="b"/>
              <a:pathLst>
                <a:path w="668" h="691" extrusionOk="0">
                  <a:moveTo>
                    <a:pt x="0" y="0"/>
                  </a:moveTo>
                  <a:lnTo>
                    <a:pt x="0" y="691"/>
                  </a:lnTo>
                  <a:lnTo>
                    <a:pt x="667" y="691"/>
                  </a:lnTo>
                  <a:lnTo>
                    <a:pt x="6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7"/>
            <p:cNvSpPr/>
            <p:nvPr/>
          </p:nvSpPr>
          <p:spPr>
            <a:xfrm>
              <a:off x="5482134" y="4314570"/>
              <a:ext cx="19937" cy="20654"/>
            </a:xfrm>
            <a:custGeom>
              <a:avLst/>
              <a:gdLst/>
              <a:ahLst/>
              <a:cxnLst/>
              <a:rect l="l" t="t" r="r" b="b"/>
              <a:pathLst>
                <a:path w="667" h="691" extrusionOk="0">
                  <a:moveTo>
                    <a:pt x="0" y="0"/>
                  </a:moveTo>
                  <a:lnTo>
                    <a:pt x="0" y="691"/>
                  </a:lnTo>
                  <a:lnTo>
                    <a:pt x="667" y="691"/>
                  </a:lnTo>
                  <a:lnTo>
                    <a:pt x="6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07"/>
            <p:cNvSpPr/>
            <p:nvPr/>
          </p:nvSpPr>
          <p:spPr>
            <a:xfrm>
              <a:off x="5442977" y="4324524"/>
              <a:ext cx="19967" cy="9296"/>
            </a:xfrm>
            <a:custGeom>
              <a:avLst/>
              <a:gdLst/>
              <a:ahLst/>
              <a:cxnLst/>
              <a:rect l="l" t="t" r="r" b="b"/>
              <a:pathLst>
                <a:path w="668" h="311" extrusionOk="0">
                  <a:moveTo>
                    <a:pt x="0" y="0"/>
                  </a:moveTo>
                  <a:lnTo>
                    <a:pt x="0" y="310"/>
                  </a:lnTo>
                  <a:lnTo>
                    <a:pt x="667" y="310"/>
                  </a:lnTo>
                  <a:lnTo>
                    <a:pt x="66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07"/>
            <p:cNvSpPr/>
            <p:nvPr/>
          </p:nvSpPr>
          <p:spPr>
            <a:xfrm>
              <a:off x="5482134" y="4324524"/>
              <a:ext cx="19937" cy="9296"/>
            </a:xfrm>
            <a:custGeom>
              <a:avLst/>
              <a:gdLst/>
              <a:ahLst/>
              <a:cxnLst/>
              <a:rect l="l" t="t" r="r" b="b"/>
              <a:pathLst>
                <a:path w="667" h="311" extrusionOk="0">
                  <a:moveTo>
                    <a:pt x="0" y="0"/>
                  </a:moveTo>
                  <a:lnTo>
                    <a:pt x="0" y="310"/>
                  </a:lnTo>
                  <a:lnTo>
                    <a:pt x="667" y="310"/>
                  </a:lnTo>
                  <a:lnTo>
                    <a:pt x="667" y="0"/>
                  </a:lnTo>
                  <a:close/>
                </a:path>
              </a:pathLst>
            </a:custGeom>
            <a:solidFill>
              <a:srgbClr val="E3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3" name="Google Shape;13083;p107"/>
          <p:cNvGrpSpPr/>
          <p:nvPr/>
        </p:nvGrpSpPr>
        <p:grpSpPr>
          <a:xfrm>
            <a:off x="6273438" y="4160815"/>
            <a:ext cx="344544" cy="343109"/>
            <a:chOff x="6082938" y="4160815"/>
            <a:chExt cx="344544" cy="343109"/>
          </a:xfrm>
        </p:grpSpPr>
        <p:sp>
          <p:nvSpPr>
            <p:cNvPr id="13084" name="Google Shape;13084;p107"/>
            <p:cNvSpPr/>
            <p:nvPr/>
          </p:nvSpPr>
          <p:spPr>
            <a:xfrm>
              <a:off x="6082938" y="4160815"/>
              <a:ext cx="222830" cy="185079"/>
            </a:xfrm>
            <a:custGeom>
              <a:avLst/>
              <a:gdLst/>
              <a:ahLst/>
              <a:cxnLst/>
              <a:rect l="l" t="t" r="r" b="b"/>
              <a:pathLst>
                <a:path w="7455" h="6192" extrusionOk="0">
                  <a:moveTo>
                    <a:pt x="0" y="0"/>
                  </a:moveTo>
                  <a:lnTo>
                    <a:pt x="0" y="5739"/>
                  </a:lnTo>
                  <a:cubicBezTo>
                    <a:pt x="0" y="5739"/>
                    <a:pt x="2215" y="6192"/>
                    <a:pt x="2882" y="6192"/>
                  </a:cubicBezTo>
                  <a:cubicBezTo>
                    <a:pt x="3573" y="6192"/>
                    <a:pt x="5740" y="5739"/>
                    <a:pt x="5740" y="5739"/>
                  </a:cubicBezTo>
                  <a:cubicBezTo>
                    <a:pt x="5740" y="5739"/>
                    <a:pt x="7454" y="4311"/>
                    <a:pt x="7454" y="2858"/>
                  </a:cubicBezTo>
                  <a:cubicBezTo>
                    <a:pt x="7454" y="1238"/>
                    <a:pt x="5740" y="0"/>
                    <a:pt x="574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7"/>
            <p:cNvSpPr/>
            <p:nvPr/>
          </p:nvSpPr>
          <p:spPr>
            <a:xfrm>
              <a:off x="6168364" y="4160815"/>
              <a:ext cx="137404" cy="185079"/>
            </a:xfrm>
            <a:custGeom>
              <a:avLst/>
              <a:gdLst/>
              <a:ahLst/>
              <a:cxnLst/>
              <a:rect l="l" t="t" r="r" b="b"/>
              <a:pathLst>
                <a:path w="4597" h="6192" extrusionOk="0">
                  <a:moveTo>
                    <a:pt x="0" y="0"/>
                  </a:moveTo>
                  <a:lnTo>
                    <a:pt x="0" y="6192"/>
                  </a:lnTo>
                  <a:lnTo>
                    <a:pt x="24" y="6192"/>
                  </a:lnTo>
                  <a:cubicBezTo>
                    <a:pt x="715" y="6192"/>
                    <a:pt x="2882" y="5739"/>
                    <a:pt x="2882" y="5739"/>
                  </a:cubicBezTo>
                  <a:cubicBezTo>
                    <a:pt x="2882" y="5739"/>
                    <a:pt x="4572" y="4334"/>
                    <a:pt x="4572" y="2858"/>
                  </a:cubicBezTo>
                  <a:cubicBezTo>
                    <a:pt x="4596" y="1238"/>
                    <a:pt x="2882"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7"/>
            <p:cNvSpPr/>
            <p:nvPr/>
          </p:nvSpPr>
          <p:spPr>
            <a:xfrm>
              <a:off x="6254477" y="4160815"/>
              <a:ext cx="173003" cy="222830"/>
            </a:xfrm>
            <a:custGeom>
              <a:avLst/>
              <a:gdLst/>
              <a:ahLst/>
              <a:cxnLst/>
              <a:rect l="l" t="t" r="r" b="b"/>
              <a:pathLst>
                <a:path w="5788" h="7455" extrusionOk="0">
                  <a:moveTo>
                    <a:pt x="1" y="0"/>
                  </a:moveTo>
                  <a:lnTo>
                    <a:pt x="1" y="1739"/>
                  </a:lnTo>
                  <a:cubicBezTo>
                    <a:pt x="138" y="1687"/>
                    <a:pt x="263" y="1648"/>
                    <a:pt x="402" y="1648"/>
                  </a:cubicBezTo>
                  <a:cubicBezTo>
                    <a:pt x="456" y="1648"/>
                    <a:pt x="512" y="1654"/>
                    <a:pt x="572" y="1667"/>
                  </a:cubicBezTo>
                  <a:cubicBezTo>
                    <a:pt x="1191" y="1691"/>
                    <a:pt x="1668" y="2215"/>
                    <a:pt x="1715" y="2810"/>
                  </a:cubicBezTo>
                  <a:cubicBezTo>
                    <a:pt x="1739" y="3501"/>
                    <a:pt x="1168" y="4096"/>
                    <a:pt x="477" y="4096"/>
                  </a:cubicBezTo>
                  <a:cubicBezTo>
                    <a:pt x="310" y="4096"/>
                    <a:pt x="167" y="4072"/>
                    <a:pt x="1" y="4001"/>
                  </a:cubicBezTo>
                  <a:lnTo>
                    <a:pt x="1" y="5763"/>
                  </a:lnTo>
                  <a:cubicBezTo>
                    <a:pt x="1" y="5763"/>
                    <a:pt x="1239" y="7454"/>
                    <a:pt x="2906" y="7454"/>
                  </a:cubicBezTo>
                  <a:cubicBezTo>
                    <a:pt x="4454" y="7454"/>
                    <a:pt x="5788" y="5763"/>
                    <a:pt x="5788" y="5763"/>
                  </a:cubicBezTo>
                  <a:lnTo>
                    <a:pt x="5788" y="0"/>
                  </a:lnTo>
                  <a:close/>
                </a:path>
              </a:pathLst>
            </a:custGeom>
            <a:solidFill>
              <a:srgbClr val="E5E9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7"/>
            <p:cNvSpPr/>
            <p:nvPr/>
          </p:nvSpPr>
          <p:spPr>
            <a:xfrm>
              <a:off x="6341309" y="4160815"/>
              <a:ext cx="86173" cy="222113"/>
            </a:xfrm>
            <a:custGeom>
              <a:avLst/>
              <a:gdLst/>
              <a:ahLst/>
              <a:cxnLst/>
              <a:rect l="l" t="t" r="r" b="b"/>
              <a:pathLst>
                <a:path w="2883" h="7431" extrusionOk="0">
                  <a:moveTo>
                    <a:pt x="1" y="0"/>
                  </a:moveTo>
                  <a:lnTo>
                    <a:pt x="1" y="7430"/>
                  </a:lnTo>
                  <a:cubicBezTo>
                    <a:pt x="1549" y="7430"/>
                    <a:pt x="2883" y="5739"/>
                    <a:pt x="2883" y="5739"/>
                  </a:cubicBezTo>
                  <a:lnTo>
                    <a:pt x="2883"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7"/>
            <p:cNvSpPr/>
            <p:nvPr/>
          </p:nvSpPr>
          <p:spPr>
            <a:xfrm>
              <a:off x="6203933" y="4331638"/>
              <a:ext cx="222830" cy="172286"/>
            </a:xfrm>
            <a:custGeom>
              <a:avLst/>
              <a:gdLst/>
              <a:ahLst/>
              <a:cxnLst/>
              <a:rect l="l" t="t" r="r" b="b"/>
              <a:pathLst>
                <a:path w="7455" h="5764" extrusionOk="0">
                  <a:moveTo>
                    <a:pt x="1692" y="1"/>
                  </a:moveTo>
                  <a:cubicBezTo>
                    <a:pt x="1692" y="1"/>
                    <a:pt x="1" y="1239"/>
                    <a:pt x="1" y="2882"/>
                  </a:cubicBezTo>
                  <a:cubicBezTo>
                    <a:pt x="1" y="4597"/>
                    <a:pt x="1692" y="5764"/>
                    <a:pt x="1692" y="5764"/>
                  </a:cubicBezTo>
                  <a:lnTo>
                    <a:pt x="7455" y="5764"/>
                  </a:lnTo>
                  <a:lnTo>
                    <a:pt x="7455" y="24"/>
                  </a:lnTo>
                  <a:lnTo>
                    <a:pt x="7455" y="1"/>
                  </a:lnTo>
                  <a:lnTo>
                    <a:pt x="5740" y="1"/>
                  </a:lnTo>
                  <a:cubicBezTo>
                    <a:pt x="5812" y="143"/>
                    <a:pt x="5835" y="286"/>
                    <a:pt x="5835" y="477"/>
                  </a:cubicBezTo>
                  <a:cubicBezTo>
                    <a:pt x="5835" y="1130"/>
                    <a:pt x="5264" y="1692"/>
                    <a:pt x="4591" y="1692"/>
                  </a:cubicBezTo>
                  <a:cubicBezTo>
                    <a:pt x="4577" y="1692"/>
                    <a:pt x="4563" y="1692"/>
                    <a:pt x="4549" y="1691"/>
                  </a:cubicBezTo>
                  <a:cubicBezTo>
                    <a:pt x="3906" y="1691"/>
                    <a:pt x="3406" y="1144"/>
                    <a:pt x="3359" y="524"/>
                  </a:cubicBezTo>
                  <a:cubicBezTo>
                    <a:pt x="3359" y="310"/>
                    <a:pt x="3406" y="143"/>
                    <a:pt x="3454" y="1"/>
                  </a:cubicBez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7"/>
            <p:cNvSpPr/>
            <p:nvPr/>
          </p:nvSpPr>
          <p:spPr>
            <a:xfrm>
              <a:off x="6341309" y="4332355"/>
              <a:ext cx="86173" cy="171569"/>
            </a:xfrm>
            <a:custGeom>
              <a:avLst/>
              <a:gdLst/>
              <a:ahLst/>
              <a:cxnLst/>
              <a:rect l="l" t="t" r="r" b="b"/>
              <a:pathLst>
                <a:path w="2883" h="5740" extrusionOk="0">
                  <a:moveTo>
                    <a:pt x="1120" y="0"/>
                  </a:moveTo>
                  <a:cubicBezTo>
                    <a:pt x="1192" y="143"/>
                    <a:pt x="1216" y="286"/>
                    <a:pt x="1216" y="477"/>
                  </a:cubicBezTo>
                  <a:cubicBezTo>
                    <a:pt x="1216" y="1167"/>
                    <a:pt x="668" y="1691"/>
                    <a:pt x="1" y="1691"/>
                  </a:cubicBezTo>
                  <a:lnTo>
                    <a:pt x="1" y="5740"/>
                  </a:lnTo>
                  <a:lnTo>
                    <a:pt x="2883" y="5740"/>
                  </a:lnTo>
                  <a:lnTo>
                    <a:pt x="2883" y="0"/>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7"/>
            <p:cNvSpPr/>
            <p:nvPr/>
          </p:nvSpPr>
          <p:spPr>
            <a:xfrm>
              <a:off x="6082938" y="4280376"/>
              <a:ext cx="171569" cy="222830"/>
            </a:xfrm>
            <a:custGeom>
              <a:avLst/>
              <a:gdLst/>
              <a:ahLst/>
              <a:cxnLst/>
              <a:rect l="l" t="t" r="r" b="b"/>
              <a:pathLst>
                <a:path w="5740" h="7455" extrusionOk="0">
                  <a:moveTo>
                    <a:pt x="2912" y="0"/>
                  </a:moveTo>
                  <a:cubicBezTo>
                    <a:pt x="2239" y="0"/>
                    <a:pt x="1667" y="563"/>
                    <a:pt x="1667" y="1239"/>
                  </a:cubicBezTo>
                  <a:cubicBezTo>
                    <a:pt x="1667" y="1406"/>
                    <a:pt x="1691" y="1549"/>
                    <a:pt x="1763" y="1716"/>
                  </a:cubicBezTo>
                  <a:lnTo>
                    <a:pt x="0" y="1716"/>
                  </a:lnTo>
                  <a:lnTo>
                    <a:pt x="0" y="7455"/>
                  </a:lnTo>
                  <a:lnTo>
                    <a:pt x="3025" y="7455"/>
                  </a:lnTo>
                  <a:lnTo>
                    <a:pt x="4620" y="6859"/>
                  </a:lnTo>
                  <a:lnTo>
                    <a:pt x="4620" y="6859"/>
                  </a:lnTo>
                  <a:cubicBezTo>
                    <a:pt x="4615" y="6861"/>
                    <a:pt x="4611" y="6862"/>
                    <a:pt x="4607" y="6862"/>
                  </a:cubicBezTo>
                  <a:cubicBezTo>
                    <a:pt x="4493" y="6862"/>
                    <a:pt x="5115" y="6145"/>
                    <a:pt x="4930" y="6145"/>
                  </a:cubicBezTo>
                  <a:cubicBezTo>
                    <a:pt x="4263" y="6145"/>
                    <a:pt x="3787" y="5240"/>
                    <a:pt x="3787" y="4597"/>
                  </a:cubicBezTo>
                  <a:cubicBezTo>
                    <a:pt x="3787" y="3930"/>
                    <a:pt x="4382" y="3168"/>
                    <a:pt x="5073" y="3168"/>
                  </a:cubicBezTo>
                  <a:cubicBezTo>
                    <a:pt x="5240" y="3168"/>
                    <a:pt x="5597" y="3430"/>
                    <a:pt x="5740" y="3502"/>
                  </a:cubicBezTo>
                  <a:lnTo>
                    <a:pt x="4882" y="2597"/>
                  </a:lnTo>
                  <a:lnTo>
                    <a:pt x="4025" y="1739"/>
                  </a:lnTo>
                  <a:cubicBezTo>
                    <a:pt x="4073" y="1597"/>
                    <a:pt x="4096" y="1406"/>
                    <a:pt x="4096" y="1192"/>
                  </a:cubicBezTo>
                  <a:cubicBezTo>
                    <a:pt x="4073" y="572"/>
                    <a:pt x="3573" y="49"/>
                    <a:pt x="2953" y="1"/>
                  </a:cubicBezTo>
                  <a:cubicBezTo>
                    <a:pt x="2939" y="0"/>
                    <a:pt x="2926" y="0"/>
                    <a:pt x="2912"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07"/>
            <p:cNvSpPr/>
            <p:nvPr/>
          </p:nvSpPr>
          <p:spPr>
            <a:xfrm>
              <a:off x="6168364" y="4280376"/>
              <a:ext cx="86143" cy="222830"/>
            </a:xfrm>
            <a:custGeom>
              <a:avLst/>
              <a:gdLst/>
              <a:ahLst/>
              <a:cxnLst/>
              <a:rect l="l" t="t" r="r" b="b"/>
              <a:pathLst>
                <a:path w="2882" h="7455" extrusionOk="0">
                  <a:moveTo>
                    <a:pt x="42" y="0"/>
                  </a:moveTo>
                  <a:cubicBezTo>
                    <a:pt x="28" y="0"/>
                    <a:pt x="14" y="0"/>
                    <a:pt x="0" y="1"/>
                  </a:cubicBezTo>
                  <a:lnTo>
                    <a:pt x="0" y="7455"/>
                  </a:lnTo>
                  <a:lnTo>
                    <a:pt x="2882" y="7455"/>
                  </a:lnTo>
                  <a:lnTo>
                    <a:pt x="2882" y="5693"/>
                  </a:lnTo>
                  <a:cubicBezTo>
                    <a:pt x="2739" y="5764"/>
                    <a:pt x="2596" y="5788"/>
                    <a:pt x="2405" y="5788"/>
                  </a:cubicBezTo>
                  <a:cubicBezTo>
                    <a:pt x="1739" y="5788"/>
                    <a:pt x="1167" y="5216"/>
                    <a:pt x="1191" y="4502"/>
                  </a:cubicBezTo>
                  <a:cubicBezTo>
                    <a:pt x="1215" y="3930"/>
                    <a:pt x="1739" y="3406"/>
                    <a:pt x="2358" y="3383"/>
                  </a:cubicBezTo>
                  <a:cubicBezTo>
                    <a:pt x="2524" y="3383"/>
                    <a:pt x="2715" y="3406"/>
                    <a:pt x="2882" y="3454"/>
                  </a:cubicBezTo>
                  <a:lnTo>
                    <a:pt x="2882" y="1716"/>
                  </a:lnTo>
                  <a:lnTo>
                    <a:pt x="1167" y="1716"/>
                  </a:lnTo>
                  <a:cubicBezTo>
                    <a:pt x="1215" y="1549"/>
                    <a:pt x="1262" y="1406"/>
                    <a:pt x="1262" y="1239"/>
                  </a:cubicBezTo>
                  <a:cubicBezTo>
                    <a:pt x="1262" y="563"/>
                    <a:pt x="714" y="0"/>
                    <a:pt x="42" y="0"/>
                  </a:cubicBezTo>
                  <a:close/>
                </a:path>
              </a:pathLst>
            </a:custGeom>
            <a:solidFill>
              <a:srgbClr val="B0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2" name="Google Shape;13092;p107"/>
          <p:cNvGrpSpPr/>
          <p:nvPr/>
        </p:nvGrpSpPr>
        <p:grpSpPr>
          <a:xfrm>
            <a:off x="7008816" y="4169334"/>
            <a:ext cx="343110" cy="291878"/>
            <a:chOff x="6742116" y="4169334"/>
            <a:chExt cx="343110" cy="291878"/>
          </a:xfrm>
        </p:grpSpPr>
        <p:sp>
          <p:nvSpPr>
            <p:cNvPr id="13093" name="Google Shape;13093;p107"/>
            <p:cNvSpPr/>
            <p:nvPr/>
          </p:nvSpPr>
          <p:spPr>
            <a:xfrm>
              <a:off x="6772007" y="4229861"/>
              <a:ext cx="282610" cy="160181"/>
            </a:xfrm>
            <a:custGeom>
              <a:avLst/>
              <a:gdLst/>
              <a:ahLst/>
              <a:cxnLst/>
              <a:rect l="l" t="t" r="r" b="b"/>
              <a:pathLst>
                <a:path w="9455" h="5359" extrusionOk="0">
                  <a:moveTo>
                    <a:pt x="4359" y="0"/>
                  </a:moveTo>
                  <a:lnTo>
                    <a:pt x="4359" y="2405"/>
                  </a:lnTo>
                  <a:lnTo>
                    <a:pt x="1" y="2405"/>
                  </a:lnTo>
                  <a:lnTo>
                    <a:pt x="1" y="5358"/>
                  </a:lnTo>
                  <a:lnTo>
                    <a:pt x="691" y="5358"/>
                  </a:lnTo>
                  <a:lnTo>
                    <a:pt x="691" y="3096"/>
                  </a:lnTo>
                  <a:lnTo>
                    <a:pt x="4382" y="3096"/>
                  </a:lnTo>
                  <a:lnTo>
                    <a:pt x="4382" y="5358"/>
                  </a:lnTo>
                  <a:lnTo>
                    <a:pt x="5073" y="5358"/>
                  </a:lnTo>
                  <a:lnTo>
                    <a:pt x="5073" y="3096"/>
                  </a:lnTo>
                  <a:lnTo>
                    <a:pt x="8764" y="3096"/>
                  </a:lnTo>
                  <a:lnTo>
                    <a:pt x="8764" y="5358"/>
                  </a:lnTo>
                  <a:lnTo>
                    <a:pt x="9455" y="5358"/>
                  </a:lnTo>
                  <a:lnTo>
                    <a:pt x="9455" y="2405"/>
                  </a:lnTo>
                  <a:lnTo>
                    <a:pt x="5049" y="2405"/>
                  </a:lnTo>
                  <a:lnTo>
                    <a:pt x="5049" y="0"/>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7"/>
            <p:cNvSpPr/>
            <p:nvPr/>
          </p:nvSpPr>
          <p:spPr>
            <a:xfrm>
              <a:off x="6913657" y="4230549"/>
              <a:ext cx="140961" cy="160210"/>
            </a:xfrm>
            <a:custGeom>
              <a:avLst/>
              <a:gdLst/>
              <a:ahLst/>
              <a:cxnLst/>
              <a:rect l="l" t="t" r="r" b="b"/>
              <a:pathLst>
                <a:path w="4716" h="5360" extrusionOk="0">
                  <a:moveTo>
                    <a:pt x="1" y="1"/>
                  </a:moveTo>
                  <a:lnTo>
                    <a:pt x="1" y="5359"/>
                  </a:lnTo>
                  <a:lnTo>
                    <a:pt x="334" y="5359"/>
                  </a:lnTo>
                  <a:lnTo>
                    <a:pt x="334" y="3073"/>
                  </a:lnTo>
                  <a:lnTo>
                    <a:pt x="4025" y="3073"/>
                  </a:lnTo>
                  <a:lnTo>
                    <a:pt x="4025" y="5335"/>
                  </a:lnTo>
                  <a:lnTo>
                    <a:pt x="4716" y="5335"/>
                  </a:lnTo>
                  <a:lnTo>
                    <a:pt x="4716" y="2406"/>
                  </a:lnTo>
                  <a:lnTo>
                    <a:pt x="334" y="2406"/>
                  </a:lnTo>
                  <a:lnTo>
                    <a:pt x="334"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7"/>
            <p:cNvSpPr/>
            <p:nvPr/>
          </p:nvSpPr>
          <p:spPr>
            <a:xfrm>
              <a:off x="6742116" y="4377908"/>
              <a:ext cx="83303" cy="83303"/>
            </a:xfrm>
            <a:custGeom>
              <a:avLst/>
              <a:gdLst/>
              <a:ahLst/>
              <a:cxnLst/>
              <a:rect l="l" t="t" r="r" b="b"/>
              <a:pathLst>
                <a:path w="2787" h="2787" extrusionOk="0">
                  <a:moveTo>
                    <a:pt x="1405" y="1"/>
                  </a:moveTo>
                  <a:cubicBezTo>
                    <a:pt x="620" y="1"/>
                    <a:pt x="0" y="620"/>
                    <a:pt x="0" y="1382"/>
                  </a:cubicBezTo>
                  <a:cubicBezTo>
                    <a:pt x="0" y="2168"/>
                    <a:pt x="620" y="2787"/>
                    <a:pt x="1405" y="2787"/>
                  </a:cubicBezTo>
                  <a:cubicBezTo>
                    <a:pt x="2168" y="2787"/>
                    <a:pt x="2787" y="2168"/>
                    <a:pt x="2787" y="1382"/>
                  </a:cubicBezTo>
                  <a:cubicBezTo>
                    <a:pt x="2787" y="620"/>
                    <a:pt x="2168" y="1"/>
                    <a:pt x="1405"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7"/>
            <p:cNvSpPr/>
            <p:nvPr/>
          </p:nvSpPr>
          <p:spPr>
            <a:xfrm>
              <a:off x="6871661" y="4377908"/>
              <a:ext cx="84021" cy="83303"/>
            </a:xfrm>
            <a:custGeom>
              <a:avLst/>
              <a:gdLst/>
              <a:ahLst/>
              <a:cxnLst/>
              <a:rect l="l" t="t" r="r" b="b"/>
              <a:pathLst>
                <a:path w="2811" h="2787" extrusionOk="0">
                  <a:moveTo>
                    <a:pt x="1406" y="1"/>
                  </a:moveTo>
                  <a:cubicBezTo>
                    <a:pt x="620" y="1"/>
                    <a:pt x="1" y="620"/>
                    <a:pt x="1" y="1382"/>
                  </a:cubicBezTo>
                  <a:cubicBezTo>
                    <a:pt x="1" y="2168"/>
                    <a:pt x="644" y="2787"/>
                    <a:pt x="1406" y="2787"/>
                  </a:cubicBezTo>
                  <a:cubicBezTo>
                    <a:pt x="2192" y="2787"/>
                    <a:pt x="2811" y="2168"/>
                    <a:pt x="2811" y="1382"/>
                  </a:cubicBezTo>
                  <a:cubicBezTo>
                    <a:pt x="2811" y="620"/>
                    <a:pt x="2192" y="1"/>
                    <a:pt x="1406"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7"/>
            <p:cNvSpPr/>
            <p:nvPr/>
          </p:nvSpPr>
          <p:spPr>
            <a:xfrm>
              <a:off x="6913657" y="4377908"/>
              <a:ext cx="42025" cy="83303"/>
            </a:xfrm>
            <a:custGeom>
              <a:avLst/>
              <a:gdLst/>
              <a:ahLst/>
              <a:cxnLst/>
              <a:rect l="l" t="t" r="r" b="b"/>
              <a:pathLst>
                <a:path w="1406" h="2787" extrusionOk="0">
                  <a:moveTo>
                    <a:pt x="1" y="1"/>
                  </a:moveTo>
                  <a:lnTo>
                    <a:pt x="1" y="2787"/>
                  </a:lnTo>
                  <a:cubicBezTo>
                    <a:pt x="787" y="2787"/>
                    <a:pt x="1406" y="2168"/>
                    <a:pt x="1406" y="1382"/>
                  </a:cubicBezTo>
                  <a:cubicBezTo>
                    <a:pt x="1406" y="620"/>
                    <a:pt x="787"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7"/>
            <p:cNvSpPr/>
            <p:nvPr/>
          </p:nvSpPr>
          <p:spPr>
            <a:xfrm>
              <a:off x="7001923" y="4377908"/>
              <a:ext cx="83303" cy="83303"/>
            </a:xfrm>
            <a:custGeom>
              <a:avLst/>
              <a:gdLst/>
              <a:ahLst/>
              <a:cxnLst/>
              <a:rect l="l" t="t" r="r" b="b"/>
              <a:pathLst>
                <a:path w="2787" h="2787" extrusionOk="0">
                  <a:moveTo>
                    <a:pt x="1382" y="1"/>
                  </a:moveTo>
                  <a:cubicBezTo>
                    <a:pt x="620" y="1"/>
                    <a:pt x="1" y="620"/>
                    <a:pt x="1" y="1382"/>
                  </a:cubicBezTo>
                  <a:cubicBezTo>
                    <a:pt x="1" y="2168"/>
                    <a:pt x="620" y="2787"/>
                    <a:pt x="1382" y="2787"/>
                  </a:cubicBezTo>
                  <a:cubicBezTo>
                    <a:pt x="2168" y="2787"/>
                    <a:pt x="2787" y="2168"/>
                    <a:pt x="2787" y="1382"/>
                  </a:cubicBezTo>
                  <a:cubicBezTo>
                    <a:pt x="2787" y="620"/>
                    <a:pt x="2168"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7"/>
            <p:cNvSpPr/>
            <p:nvPr/>
          </p:nvSpPr>
          <p:spPr>
            <a:xfrm>
              <a:off x="6863830" y="4169334"/>
              <a:ext cx="98966" cy="85456"/>
            </a:xfrm>
            <a:custGeom>
              <a:avLst/>
              <a:gdLst/>
              <a:ahLst/>
              <a:cxnLst/>
              <a:rect l="l" t="t" r="r" b="b"/>
              <a:pathLst>
                <a:path w="3311" h="2859" extrusionOk="0">
                  <a:moveTo>
                    <a:pt x="1668" y="1"/>
                  </a:moveTo>
                  <a:lnTo>
                    <a:pt x="1" y="2859"/>
                  </a:lnTo>
                  <a:lnTo>
                    <a:pt x="3311" y="2859"/>
                  </a:lnTo>
                  <a:lnTo>
                    <a:pt x="1668" y="1"/>
                  </a:lnTo>
                  <a:close/>
                </a:path>
              </a:pathLst>
            </a:custGeom>
            <a:solidFill>
              <a:srgbClr val="A8B2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07"/>
            <p:cNvSpPr/>
            <p:nvPr/>
          </p:nvSpPr>
          <p:spPr>
            <a:xfrm>
              <a:off x="6912940" y="4169334"/>
              <a:ext cx="49857" cy="85456"/>
            </a:xfrm>
            <a:custGeom>
              <a:avLst/>
              <a:gdLst/>
              <a:ahLst/>
              <a:cxnLst/>
              <a:rect l="l" t="t" r="r" b="b"/>
              <a:pathLst>
                <a:path w="1668" h="2859" extrusionOk="0">
                  <a:moveTo>
                    <a:pt x="1" y="1"/>
                  </a:moveTo>
                  <a:lnTo>
                    <a:pt x="1" y="2859"/>
                  </a:lnTo>
                  <a:lnTo>
                    <a:pt x="1668" y="2859"/>
                  </a:lnTo>
                  <a:lnTo>
                    <a:pt x="1" y="1"/>
                  </a:ln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1" name="Google Shape;13101;p107"/>
          <p:cNvGrpSpPr/>
          <p:nvPr/>
        </p:nvGrpSpPr>
        <p:grpSpPr>
          <a:xfrm>
            <a:off x="7749875" y="4153671"/>
            <a:ext cx="344574" cy="342421"/>
            <a:chOff x="7406975" y="4153671"/>
            <a:chExt cx="344574" cy="342421"/>
          </a:xfrm>
        </p:grpSpPr>
        <p:sp>
          <p:nvSpPr>
            <p:cNvPr id="13102" name="Google Shape;13102;p107"/>
            <p:cNvSpPr/>
            <p:nvPr/>
          </p:nvSpPr>
          <p:spPr>
            <a:xfrm>
              <a:off x="7518735" y="4264743"/>
              <a:ext cx="121055" cy="121025"/>
            </a:xfrm>
            <a:custGeom>
              <a:avLst/>
              <a:gdLst/>
              <a:ahLst/>
              <a:cxnLst/>
              <a:rect l="l" t="t" r="r" b="b"/>
              <a:pathLst>
                <a:path w="4050" h="4049" extrusionOk="0">
                  <a:moveTo>
                    <a:pt x="2025" y="0"/>
                  </a:moveTo>
                  <a:cubicBezTo>
                    <a:pt x="906" y="0"/>
                    <a:pt x="1" y="905"/>
                    <a:pt x="1" y="2024"/>
                  </a:cubicBezTo>
                  <a:cubicBezTo>
                    <a:pt x="1" y="3144"/>
                    <a:pt x="906" y="4048"/>
                    <a:pt x="2025" y="4048"/>
                  </a:cubicBezTo>
                  <a:cubicBezTo>
                    <a:pt x="3121" y="4048"/>
                    <a:pt x="4049" y="3144"/>
                    <a:pt x="4049" y="2024"/>
                  </a:cubicBezTo>
                  <a:cubicBezTo>
                    <a:pt x="4049" y="905"/>
                    <a:pt x="3121" y="0"/>
                    <a:pt x="2025"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07"/>
            <p:cNvSpPr/>
            <p:nvPr/>
          </p:nvSpPr>
          <p:spPr>
            <a:xfrm>
              <a:off x="7579950" y="4264026"/>
              <a:ext cx="60557" cy="121742"/>
            </a:xfrm>
            <a:custGeom>
              <a:avLst/>
              <a:gdLst/>
              <a:ahLst/>
              <a:cxnLst/>
              <a:rect l="l" t="t" r="r" b="b"/>
              <a:pathLst>
                <a:path w="2026" h="4073" extrusionOk="0">
                  <a:moveTo>
                    <a:pt x="1" y="0"/>
                  </a:moveTo>
                  <a:lnTo>
                    <a:pt x="1" y="4072"/>
                  </a:lnTo>
                  <a:cubicBezTo>
                    <a:pt x="1096" y="4072"/>
                    <a:pt x="2025" y="3168"/>
                    <a:pt x="2025" y="2048"/>
                  </a:cubicBezTo>
                  <a:cubicBezTo>
                    <a:pt x="2025" y="905"/>
                    <a:pt x="1096" y="0"/>
                    <a:pt x="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07"/>
            <p:cNvSpPr/>
            <p:nvPr/>
          </p:nvSpPr>
          <p:spPr>
            <a:xfrm>
              <a:off x="7406975" y="4347300"/>
              <a:ext cx="148822" cy="148792"/>
            </a:xfrm>
            <a:custGeom>
              <a:avLst/>
              <a:gdLst/>
              <a:ahLst/>
              <a:cxnLst/>
              <a:rect l="l" t="t" r="r" b="b"/>
              <a:pathLst>
                <a:path w="4979" h="4978" extrusionOk="0">
                  <a:moveTo>
                    <a:pt x="1" y="0"/>
                  </a:moveTo>
                  <a:cubicBezTo>
                    <a:pt x="358" y="2596"/>
                    <a:pt x="2382" y="4644"/>
                    <a:pt x="4978" y="4978"/>
                  </a:cubicBezTo>
                  <a:lnTo>
                    <a:pt x="4978" y="2620"/>
                  </a:lnTo>
                  <a:cubicBezTo>
                    <a:pt x="3692" y="2334"/>
                    <a:pt x="2668" y="1310"/>
                    <a:pt x="2359" y="0"/>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7"/>
            <p:cNvSpPr/>
            <p:nvPr/>
          </p:nvSpPr>
          <p:spPr>
            <a:xfrm>
              <a:off x="7602727" y="4153671"/>
              <a:ext cx="148822" cy="147388"/>
            </a:xfrm>
            <a:custGeom>
              <a:avLst/>
              <a:gdLst/>
              <a:ahLst/>
              <a:cxnLst/>
              <a:rect l="l" t="t" r="r" b="b"/>
              <a:pathLst>
                <a:path w="4979" h="4931" extrusionOk="0">
                  <a:moveTo>
                    <a:pt x="1" y="1"/>
                  </a:moveTo>
                  <a:lnTo>
                    <a:pt x="1" y="2335"/>
                  </a:lnTo>
                  <a:cubicBezTo>
                    <a:pt x="1287" y="2644"/>
                    <a:pt x="2311" y="3645"/>
                    <a:pt x="2621" y="4931"/>
                  </a:cubicBezTo>
                  <a:lnTo>
                    <a:pt x="4978" y="4931"/>
                  </a:lnTo>
                  <a:cubicBezTo>
                    <a:pt x="4621" y="2382"/>
                    <a:pt x="2597" y="311"/>
                    <a:pt x="1"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7"/>
            <p:cNvSpPr/>
            <p:nvPr/>
          </p:nvSpPr>
          <p:spPr>
            <a:xfrm>
              <a:off x="7406975" y="4153671"/>
              <a:ext cx="148822" cy="147388"/>
            </a:xfrm>
            <a:custGeom>
              <a:avLst/>
              <a:gdLst/>
              <a:ahLst/>
              <a:cxnLst/>
              <a:rect l="l" t="t" r="r" b="b"/>
              <a:pathLst>
                <a:path w="4979" h="4931" extrusionOk="0">
                  <a:moveTo>
                    <a:pt x="4978" y="1"/>
                  </a:moveTo>
                  <a:cubicBezTo>
                    <a:pt x="2430" y="358"/>
                    <a:pt x="358" y="2382"/>
                    <a:pt x="1" y="4931"/>
                  </a:cubicBezTo>
                  <a:lnTo>
                    <a:pt x="2359" y="4931"/>
                  </a:lnTo>
                  <a:cubicBezTo>
                    <a:pt x="2692" y="3645"/>
                    <a:pt x="3692" y="2644"/>
                    <a:pt x="4978" y="2335"/>
                  </a:cubicBezTo>
                  <a:lnTo>
                    <a:pt x="4978"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7"/>
            <p:cNvSpPr/>
            <p:nvPr/>
          </p:nvSpPr>
          <p:spPr>
            <a:xfrm>
              <a:off x="7602727" y="4347300"/>
              <a:ext cx="148822" cy="148792"/>
            </a:xfrm>
            <a:custGeom>
              <a:avLst/>
              <a:gdLst/>
              <a:ahLst/>
              <a:cxnLst/>
              <a:rect l="l" t="t" r="r" b="b"/>
              <a:pathLst>
                <a:path w="4979" h="4978" extrusionOk="0">
                  <a:moveTo>
                    <a:pt x="2621" y="0"/>
                  </a:moveTo>
                  <a:cubicBezTo>
                    <a:pt x="2335" y="1310"/>
                    <a:pt x="1311" y="2334"/>
                    <a:pt x="1" y="2620"/>
                  </a:cubicBezTo>
                  <a:lnTo>
                    <a:pt x="1" y="4978"/>
                  </a:lnTo>
                  <a:cubicBezTo>
                    <a:pt x="2597" y="4620"/>
                    <a:pt x="4621" y="2596"/>
                    <a:pt x="4978" y="0"/>
                  </a:cubicBezTo>
                  <a:close/>
                </a:path>
              </a:pathLst>
            </a:custGeom>
            <a:solidFill>
              <a:srgbClr val="76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111"/>
        <p:cNvGrpSpPr/>
        <p:nvPr/>
      </p:nvGrpSpPr>
      <p:grpSpPr>
        <a:xfrm>
          <a:off x="0" y="0"/>
          <a:ext cx="0" cy="0"/>
          <a:chOff x="0" y="0"/>
          <a:chExt cx="0" cy="0"/>
        </a:xfrm>
      </p:grpSpPr>
      <p:sp>
        <p:nvSpPr>
          <p:cNvPr id="13112" name="Google Shape;13112;p108"/>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sp>
        <p:nvSpPr>
          <p:cNvPr id="13113" name="Google Shape;13113;p108"/>
          <p:cNvSpPr/>
          <p:nvPr/>
        </p:nvSpPr>
        <p:spPr>
          <a:xfrm>
            <a:off x="1093550" y="1967431"/>
            <a:ext cx="339124" cy="338212"/>
          </a:xfrm>
          <a:custGeom>
            <a:avLst/>
            <a:gdLst/>
            <a:ahLst/>
            <a:cxnLst/>
            <a:rect l="l" t="t" r="r" b="b"/>
            <a:pathLst>
              <a:path w="11527" h="11496" extrusionOk="0">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14" name="Google Shape;13114;p108"/>
          <p:cNvGrpSpPr/>
          <p:nvPr/>
        </p:nvGrpSpPr>
        <p:grpSpPr>
          <a:xfrm>
            <a:off x="1833752" y="1922125"/>
            <a:ext cx="339154" cy="337032"/>
            <a:chOff x="2367152" y="1922125"/>
            <a:chExt cx="339154" cy="337032"/>
          </a:xfrm>
        </p:grpSpPr>
        <p:sp>
          <p:nvSpPr>
            <p:cNvPr id="13115" name="Google Shape;13115;p108"/>
            <p:cNvSpPr/>
            <p:nvPr/>
          </p:nvSpPr>
          <p:spPr>
            <a:xfrm>
              <a:off x="2367152" y="1922125"/>
              <a:ext cx="235448" cy="122652"/>
            </a:xfrm>
            <a:custGeom>
              <a:avLst/>
              <a:gdLst/>
              <a:ahLst/>
              <a:cxnLst/>
              <a:rect l="l" t="t" r="r" b="b"/>
              <a:pathLst>
                <a:path w="8003" h="4169" extrusionOk="0">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16" name="Google Shape;13116;p108"/>
            <p:cNvSpPr/>
            <p:nvPr/>
          </p:nvSpPr>
          <p:spPr>
            <a:xfrm>
              <a:off x="2367152" y="2028624"/>
              <a:ext cx="286580" cy="122652"/>
            </a:xfrm>
            <a:custGeom>
              <a:avLst/>
              <a:gdLst/>
              <a:ahLst/>
              <a:cxnLst/>
              <a:rect l="l" t="t" r="r" b="b"/>
              <a:pathLst>
                <a:path w="9741" h="4169" extrusionOk="0">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17" name="Google Shape;13117;p108"/>
            <p:cNvSpPr/>
            <p:nvPr/>
          </p:nvSpPr>
          <p:spPr>
            <a:xfrm>
              <a:off x="2367152" y="2136535"/>
              <a:ext cx="339154" cy="122623"/>
            </a:xfrm>
            <a:custGeom>
              <a:avLst/>
              <a:gdLst/>
              <a:ahLst/>
              <a:cxnLst/>
              <a:rect l="l" t="t" r="r" b="b"/>
              <a:pathLst>
                <a:path w="11528" h="4168" extrusionOk="0">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118" name="Google Shape;13118;p108"/>
          <p:cNvSpPr/>
          <p:nvPr/>
        </p:nvSpPr>
        <p:spPr>
          <a:xfrm>
            <a:off x="2599197" y="1955781"/>
            <a:ext cx="304115" cy="338418"/>
          </a:xfrm>
          <a:custGeom>
            <a:avLst/>
            <a:gdLst/>
            <a:ahLst/>
            <a:cxnLst/>
            <a:rect l="l" t="t" r="r" b="b"/>
            <a:pathLst>
              <a:path w="10337" h="11503" extrusionOk="0">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19" name="Google Shape;13119;p108"/>
          <p:cNvSpPr/>
          <p:nvPr/>
        </p:nvSpPr>
        <p:spPr>
          <a:xfrm>
            <a:off x="3282649" y="1948073"/>
            <a:ext cx="337742" cy="339124"/>
          </a:xfrm>
          <a:custGeom>
            <a:avLst/>
            <a:gdLst/>
            <a:ahLst/>
            <a:cxnLst/>
            <a:rect l="l" t="t" r="r" b="b"/>
            <a:pathLst>
              <a:path w="11480" h="11527" extrusionOk="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20" name="Google Shape;13120;p108"/>
          <p:cNvGrpSpPr/>
          <p:nvPr/>
        </p:nvGrpSpPr>
        <p:grpSpPr>
          <a:xfrm>
            <a:off x="4046005" y="1953663"/>
            <a:ext cx="339830" cy="338418"/>
            <a:chOff x="4122205" y="1953663"/>
            <a:chExt cx="339830" cy="338418"/>
          </a:xfrm>
        </p:grpSpPr>
        <p:sp>
          <p:nvSpPr>
            <p:cNvPr id="13121" name="Google Shape;13121;p108"/>
            <p:cNvSpPr/>
            <p:nvPr/>
          </p:nvSpPr>
          <p:spPr>
            <a:xfrm>
              <a:off x="4122205" y="1953663"/>
              <a:ext cx="339830" cy="338418"/>
            </a:xfrm>
            <a:custGeom>
              <a:avLst/>
              <a:gdLst/>
              <a:ahLst/>
              <a:cxnLst/>
              <a:rect l="l" t="t" r="r" b="b"/>
              <a:pathLst>
                <a:path w="11551" h="11503" extrusionOk="0">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22" name="Google Shape;13122;p108"/>
            <p:cNvSpPr/>
            <p:nvPr/>
          </p:nvSpPr>
          <p:spPr>
            <a:xfrm>
              <a:off x="4190840" y="2014620"/>
              <a:ext cx="49073" cy="20359"/>
            </a:xfrm>
            <a:custGeom>
              <a:avLst/>
              <a:gdLst/>
              <a:ahLst/>
              <a:cxnLst/>
              <a:rect l="l" t="t" r="r" b="b"/>
              <a:pathLst>
                <a:path w="1668" h="692" extrusionOk="0">
                  <a:moveTo>
                    <a:pt x="1" y="0"/>
                  </a:moveTo>
                  <a:lnTo>
                    <a:pt x="1" y="691"/>
                  </a:lnTo>
                  <a:lnTo>
                    <a:pt x="1668" y="691"/>
                  </a:lnTo>
                  <a:lnTo>
                    <a:pt x="16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23" name="Google Shape;13123;p108"/>
            <p:cNvSpPr/>
            <p:nvPr/>
          </p:nvSpPr>
          <p:spPr>
            <a:xfrm>
              <a:off x="4190840" y="2053866"/>
              <a:ext cx="49073" cy="20329"/>
            </a:xfrm>
            <a:custGeom>
              <a:avLst/>
              <a:gdLst/>
              <a:ahLst/>
              <a:cxnLst/>
              <a:rect l="l" t="t" r="r" b="b"/>
              <a:pathLst>
                <a:path w="1668" h="691" extrusionOk="0">
                  <a:moveTo>
                    <a:pt x="1" y="0"/>
                  </a:moveTo>
                  <a:lnTo>
                    <a:pt x="1" y="691"/>
                  </a:lnTo>
                  <a:lnTo>
                    <a:pt x="1668" y="691"/>
                  </a:lnTo>
                  <a:lnTo>
                    <a:pt x="16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24" name="Google Shape;13124;p108"/>
            <p:cNvSpPr/>
            <p:nvPr/>
          </p:nvSpPr>
          <p:spPr>
            <a:xfrm>
              <a:off x="4343587" y="2170867"/>
              <a:ext cx="49073" cy="19623"/>
            </a:xfrm>
            <a:custGeom>
              <a:avLst/>
              <a:gdLst/>
              <a:ahLst/>
              <a:cxnLst/>
              <a:rect l="l" t="t" r="r" b="b"/>
              <a:pathLst>
                <a:path w="1668" h="667" extrusionOk="0">
                  <a:moveTo>
                    <a:pt x="1" y="0"/>
                  </a:moveTo>
                  <a:lnTo>
                    <a:pt x="1" y="667"/>
                  </a:lnTo>
                  <a:lnTo>
                    <a:pt x="1668" y="667"/>
                  </a:lnTo>
                  <a:lnTo>
                    <a:pt x="16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25" name="Google Shape;13125;p108"/>
            <p:cNvSpPr/>
            <p:nvPr/>
          </p:nvSpPr>
          <p:spPr>
            <a:xfrm>
              <a:off x="4343587" y="2210083"/>
              <a:ext cx="49073" cy="20359"/>
            </a:xfrm>
            <a:custGeom>
              <a:avLst/>
              <a:gdLst/>
              <a:ahLst/>
              <a:cxnLst/>
              <a:rect l="l" t="t" r="r" b="b"/>
              <a:pathLst>
                <a:path w="1668" h="692" extrusionOk="0">
                  <a:moveTo>
                    <a:pt x="1" y="1"/>
                  </a:moveTo>
                  <a:lnTo>
                    <a:pt x="1" y="691"/>
                  </a:lnTo>
                  <a:lnTo>
                    <a:pt x="1668" y="691"/>
                  </a:lnTo>
                  <a:lnTo>
                    <a:pt x="16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126" name="Google Shape;13126;p108"/>
          <p:cNvSpPr/>
          <p:nvPr/>
        </p:nvSpPr>
        <p:spPr>
          <a:xfrm>
            <a:off x="4780588" y="1943866"/>
            <a:ext cx="339154" cy="337712"/>
          </a:xfrm>
          <a:custGeom>
            <a:avLst/>
            <a:gdLst/>
            <a:ahLst/>
            <a:cxnLst/>
            <a:rect l="l" t="t" r="r" b="b"/>
            <a:pathLst>
              <a:path w="11528" h="11479" extrusionOk="0">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27" name="Google Shape;13127;p108"/>
          <p:cNvSpPr/>
          <p:nvPr/>
        </p:nvSpPr>
        <p:spPr>
          <a:xfrm>
            <a:off x="5513112" y="1934746"/>
            <a:ext cx="337712" cy="339124"/>
          </a:xfrm>
          <a:custGeom>
            <a:avLst/>
            <a:gdLst/>
            <a:ahLst/>
            <a:cxnLst/>
            <a:rect l="l" t="t" r="r" b="b"/>
            <a:pathLst>
              <a:path w="11479" h="11527" extrusionOk="0">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28" name="Google Shape;13128;p108"/>
          <p:cNvGrpSpPr/>
          <p:nvPr/>
        </p:nvGrpSpPr>
        <p:grpSpPr>
          <a:xfrm>
            <a:off x="6252608" y="1967666"/>
            <a:ext cx="338448" cy="313908"/>
            <a:chOff x="5871608" y="1967666"/>
            <a:chExt cx="338448" cy="313908"/>
          </a:xfrm>
        </p:grpSpPr>
        <p:sp>
          <p:nvSpPr>
            <p:cNvPr id="13129" name="Google Shape;13129;p108"/>
            <p:cNvSpPr/>
            <p:nvPr/>
          </p:nvSpPr>
          <p:spPr>
            <a:xfrm>
              <a:off x="5871608" y="2046158"/>
              <a:ext cx="338448" cy="63076"/>
            </a:xfrm>
            <a:custGeom>
              <a:avLst/>
              <a:gdLst/>
              <a:ahLst/>
              <a:cxnLst/>
              <a:rect l="l" t="t" r="r" b="b"/>
              <a:pathLst>
                <a:path w="11504" h="2144" extrusionOk="0">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0" name="Google Shape;13130;p108"/>
            <p:cNvSpPr/>
            <p:nvPr/>
          </p:nvSpPr>
          <p:spPr>
            <a:xfrm>
              <a:off x="5871608" y="2133034"/>
              <a:ext cx="338448" cy="63076"/>
            </a:xfrm>
            <a:custGeom>
              <a:avLst/>
              <a:gdLst/>
              <a:ahLst/>
              <a:cxnLst/>
              <a:rect l="l" t="t" r="r" b="b"/>
              <a:pathLst>
                <a:path w="11504" h="2144" extrusionOk="0">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1" name="Google Shape;13131;p108"/>
            <p:cNvSpPr/>
            <p:nvPr/>
          </p:nvSpPr>
          <p:spPr>
            <a:xfrm>
              <a:off x="5871608" y="2218497"/>
              <a:ext cx="338448" cy="63076"/>
            </a:xfrm>
            <a:custGeom>
              <a:avLst/>
              <a:gdLst/>
              <a:ahLst/>
              <a:cxnLst/>
              <a:rect l="l" t="t" r="r" b="b"/>
              <a:pathLst>
                <a:path w="11504" h="2144" extrusionOk="0">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2" name="Google Shape;13132;p108"/>
            <p:cNvSpPr/>
            <p:nvPr/>
          </p:nvSpPr>
          <p:spPr>
            <a:xfrm>
              <a:off x="6149770" y="2006912"/>
              <a:ext cx="60282" cy="19653"/>
            </a:xfrm>
            <a:custGeom>
              <a:avLst/>
              <a:gdLst/>
              <a:ahLst/>
              <a:cxnLst/>
              <a:rect l="l" t="t" r="r" b="b"/>
              <a:pathLst>
                <a:path w="2049" h="668" extrusionOk="0">
                  <a:moveTo>
                    <a:pt x="0" y="1"/>
                  </a:moveTo>
                  <a:lnTo>
                    <a:pt x="0" y="667"/>
                  </a:lnTo>
                  <a:lnTo>
                    <a:pt x="2048" y="667"/>
                  </a:lnTo>
                  <a:lnTo>
                    <a:pt x="20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3" name="Google Shape;13133;p108"/>
            <p:cNvSpPr/>
            <p:nvPr/>
          </p:nvSpPr>
          <p:spPr>
            <a:xfrm>
              <a:off x="6149770" y="1967666"/>
              <a:ext cx="60282" cy="19653"/>
            </a:xfrm>
            <a:custGeom>
              <a:avLst/>
              <a:gdLst/>
              <a:ahLst/>
              <a:cxnLst/>
              <a:rect l="l" t="t" r="r" b="b"/>
              <a:pathLst>
                <a:path w="2049" h="668" extrusionOk="0">
                  <a:moveTo>
                    <a:pt x="0" y="1"/>
                  </a:moveTo>
                  <a:lnTo>
                    <a:pt x="0" y="668"/>
                  </a:lnTo>
                  <a:lnTo>
                    <a:pt x="2048" y="668"/>
                  </a:lnTo>
                  <a:lnTo>
                    <a:pt x="20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4" name="Google Shape;13134;p108"/>
            <p:cNvSpPr/>
            <p:nvPr/>
          </p:nvSpPr>
          <p:spPr>
            <a:xfrm>
              <a:off x="6109141" y="2006912"/>
              <a:ext cx="20329" cy="19653"/>
            </a:xfrm>
            <a:custGeom>
              <a:avLst/>
              <a:gdLst/>
              <a:ahLst/>
              <a:cxnLst/>
              <a:rect l="l" t="t" r="r" b="b"/>
              <a:pathLst>
                <a:path w="691" h="668" extrusionOk="0">
                  <a:moveTo>
                    <a:pt x="0" y="1"/>
                  </a:moveTo>
                  <a:lnTo>
                    <a:pt x="0" y="667"/>
                  </a:lnTo>
                  <a:lnTo>
                    <a:pt x="691" y="667"/>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5" name="Google Shape;13135;p108"/>
            <p:cNvSpPr/>
            <p:nvPr/>
          </p:nvSpPr>
          <p:spPr>
            <a:xfrm>
              <a:off x="6109141" y="1967666"/>
              <a:ext cx="20329" cy="19653"/>
            </a:xfrm>
            <a:custGeom>
              <a:avLst/>
              <a:gdLst/>
              <a:ahLst/>
              <a:cxnLst/>
              <a:rect l="l" t="t" r="r" b="b"/>
              <a:pathLst>
                <a:path w="691" h="668" extrusionOk="0">
                  <a:moveTo>
                    <a:pt x="0" y="1"/>
                  </a:moveTo>
                  <a:lnTo>
                    <a:pt x="0" y="668"/>
                  </a:lnTo>
                  <a:lnTo>
                    <a:pt x="691" y="668"/>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136" name="Google Shape;13136;p108"/>
          <p:cNvSpPr/>
          <p:nvPr/>
        </p:nvSpPr>
        <p:spPr>
          <a:xfrm>
            <a:off x="6974629" y="1923508"/>
            <a:ext cx="343331" cy="337065"/>
          </a:xfrm>
          <a:custGeom>
            <a:avLst/>
            <a:gdLst/>
            <a:ahLst/>
            <a:cxnLst/>
            <a:rect l="l" t="t" r="r" b="b"/>
            <a:pathLst>
              <a:path w="11670" h="11457" extrusionOk="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37" name="Google Shape;13137;p108"/>
          <p:cNvGrpSpPr/>
          <p:nvPr/>
        </p:nvGrpSpPr>
        <p:grpSpPr>
          <a:xfrm>
            <a:off x="7709919" y="1934040"/>
            <a:ext cx="340537" cy="339830"/>
            <a:chOff x="7024119" y="1934040"/>
            <a:chExt cx="340537" cy="339830"/>
          </a:xfrm>
        </p:grpSpPr>
        <p:sp>
          <p:nvSpPr>
            <p:cNvPr id="13138" name="Google Shape;13138;p108"/>
            <p:cNvSpPr/>
            <p:nvPr/>
          </p:nvSpPr>
          <p:spPr>
            <a:xfrm>
              <a:off x="7024119" y="1934040"/>
              <a:ext cx="340537" cy="339830"/>
            </a:xfrm>
            <a:custGeom>
              <a:avLst/>
              <a:gdLst/>
              <a:ahLst/>
              <a:cxnLst/>
              <a:rect l="l" t="t" r="r" b="b"/>
              <a:pathLst>
                <a:path w="11575" h="11551" extrusionOk="0">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39" name="Google Shape;13139;p108"/>
            <p:cNvSpPr/>
            <p:nvPr/>
          </p:nvSpPr>
          <p:spPr>
            <a:xfrm>
              <a:off x="7170540" y="2073459"/>
              <a:ext cx="48396" cy="20359"/>
            </a:xfrm>
            <a:custGeom>
              <a:avLst/>
              <a:gdLst/>
              <a:ahLst/>
              <a:cxnLst/>
              <a:rect l="l" t="t" r="r" b="b"/>
              <a:pathLst>
                <a:path w="1645" h="692" extrusionOk="0">
                  <a:moveTo>
                    <a:pt x="1" y="1"/>
                  </a:moveTo>
                  <a:lnTo>
                    <a:pt x="1" y="692"/>
                  </a:lnTo>
                  <a:lnTo>
                    <a:pt x="1644" y="692"/>
                  </a:lnTo>
                  <a:lnTo>
                    <a:pt x="16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0" name="Google Shape;13140;p108"/>
            <p:cNvSpPr/>
            <p:nvPr/>
          </p:nvSpPr>
          <p:spPr>
            <a:xfrm>
              <a:off x="7170540" y="2114794"/>
              <a:ext cx="48396" cy="19653"/>
            </a:xfrm>
            <a:custGeom>
              <a:avLst/>
              <a:gdLst/>
              <a:ahLst/>
              <a:cxnLst/>
              <a:rect l="l" t="t" r="r" b="b"/>
              <a:pathLst>
                <a:path w="1645" h="668" extrusionOk="0">
                  <a:moveTo>
                    <a:pt x="1" y="1"/>
                  </a:moveTo>
                  <a:lnTo>
                    <a:pt x="1" y="668"/>
                  </a:lnTo>
                  <a:lnTo>
                    <a:pt x="1644" y="668"/>
                  </a:lnTo>
                  <a:lnTo>
                    <a:pt x="16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141" name="Google Shape;13141;p108"/>
          <p:cNvGrpSpPr/>
          <p:nvPr/>
        </p:nvGrpSpPr>
        <p:grpSpPr>
          <a:xfrm>
            <a:off x="7711330" y="2456707"/>
            <a:ext cx="337712" cy="339119"/>
            <a:chOff x="7025530" y="2456707"/>
            <a:chExt cx="337712" cy="339119"/>
          </a:xfrm>
        </p:grpSpPr>
        <p:sp>
          <p:nvSpPr>
            <p:cNvPr id="13142" name="Google Shape;13142;p108"/>
            <p:cNvSpPr/>
            <p:nvPr/>
          </p:nvSpPr>
          <p:spPr>
            <a:xfrm>
              <a:off x="7025530" y="2456707"/>
              <a:ext cx="337712" cy="287286"/>
            </a:xfrm>
            <a:custGeom>
              <a:avLst/>
              <a:gdLst/>
              <a:ahLst/>
              <a:cxnLst/>
              <a:rect l="l" t="t" r="r" b="b"/>
              <a:pathLst>
                <a:path w="11479" h="9765" extrusionOk="0">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3" name="Google Shape;13143;p108"/>
            <p:cNvSpPr/>
            <p:nvPr/>
          </p:nvSpPr>
          <p:spPr>
            <a:xfrm>
              <a:off x="7087870" y="2775468"/>
              <a:ext cx="42777" cy="20359"/>
            </a:xfrm>
            <a:custGeom>
              <a:avLst/>
              <a:gdLst/>
              <a:ahLst/>
              <a:cxnLst/>
              <a:rect l="l" t="t" r="r" b="b"/>
              <a:pathLst>
                <a:path w="1454" h="692" extrusionOk="0">
                  <a:moveTo>
                    <a:pt x="1" y="1"/>
                  </a:moveTo>
                  <a:lnTo>
                    <a:pt x="1" y="692"/>
                  </a:lnTo>
                  <a:lnTo>
                    <a:pt x="1454" y="692"/>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4" name="Google Shape;13144;p108"/>
            <p:cNvSpPr/>
            <p:nvPr/>
          </p:nvSpPr>
          <p:spPr>
            <a:xfrm>
              <a:off x="7173364" y="2775468"/>
              <a:ext cx="42747" cy="20359"/>
            </a:xfrm>
            <a:custGeom>
              <a:avLst/>
              <a:gdLst/>
              <a:ahLst/>
              <a:cxnLst/>
              <a:rect l="l" t="t" r="r" b="b"/>
              <a:pathLst>
                <a:path w="1453" h="692" extrusionOk="0">
                  <a:moveTo>
                    <a:pt x="0" y="1"/>
                  </a:moveTo>
                  <a:lnTo>
                    <a:pt x="0" y="692"/>
                  </a:lnTo>
                  <a:lnTo>
                    <a:pt x="1453" y="692"/>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5" name="Google Shape;13145;p108"/>
            <p:cNvSpPr/>
            <p:nvPr/>
          </p:nvSpPr>
          <p:spPr>
            <a:xfrm>
              <a:off x="7259534" y="2775468"/>
              <a:ext cx="42777" cy="20359"/>
            </a:xfrm>
            <a:custGeom>
              <a:avLst/>
              <a:gdLst/>
              <a:ahLst/>
              <a:cxnLst/>
              <a:rect l="l" t="t" r="r" b="b"/>
              <a:pathLst>
                <a:path w="1454" h="692" extrusionOk="0">
                  <a:moveTo>
                    <a:pt x="0" y="1"/>
                  </a:moveTo>
                  <a:lnTo>
                    <a:pt x="0" y="692"/>
                  </a:lnTo>
                  <a:lnTo>
                    <a:pt x="1453" y="692"/>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146" name="Google Shape;13146;p108"/>
          <p:cNvGrpSpPr/>
          <p:nvPr/>
        </p:nvGrpSpPr>
        <p:grpSpPr>
          <a:xfrm>
            <a:off x="6978130" y="2434996"/>
            <a:ext cx="339124" cy="339124"/>
            <a:chOff x="6444730" y="2434996"/>
            <a:chExt cx="339124" cy="339124"/>
          </a:xfrm>
        </p:grpSpPr>
        <p:sp>
          <p:nvSpPr>
            <p:cNvPr id="13147" name="Google Shape;13147;p108"/>
            <p:cNvSpPr/>
            <p:nvPr/>
          </p:nvSpPr>
          <p:spPr>
            <a:xfrm>
              <a:off x="6444730" y="2434996"/>
              <a:ext cx="339124" cy="339124"/>
            </a:xfrm>
            <a:custGeom>
              <a:avLst/>
              <a:gdLst/>
              <a:ahLst/>
              <a:cxnLst/>
              <a:rect l="l" t="t" r="r" b="b"/>
              <a:pathLst>
                <a:path w="11527" h="11527" extrusionOk="0">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8" name="Google Shape;13148;p108"/>
            <p:cNvSpPr/>
            <p:nvPr/>
          </p:nvSpPr>
          <p:spPr>
            <a:xfrm>
              <a:off x="6532283" y="2638167"/>
              <a:ext cx="48396" cy="20329"/>
            </a:xfrm>
            <a:custGeom>
              <a:avLst/>
              <a:gdLst/>
              <a:ahLst/>
              <a:cxnLst/>
              <a:rect l="l" t="t" r="r" b="b"/>
              <a:pathLst>
                <a:path w="1645" h="691" extrusionOk="0">
                  <a:moveTo>
                    <a:pt x="1" y="0"/>
                  </a:moveTo>
                  <a:lnTo>
                    <a:pt x="1" y="691"/>
                  </a:lnTo>
                  <a:lnTo>
                    <a:pt x="1644" y="691"/>
                  </a:lnTo>
                  <a:lnTo>
                    <a:pt x="16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49" name="Google Shape;13149;p108"/>
            <p:cNvSpPr/>
            <p:nvPr/>
          </p:nvSpPr>
          <p:spPr>
            <a:xfrm>
              <a:off x="6532283" y="2680208"/>
              <a:ext cx="48396" cy="20329"/>
            </a:xfrm>
            <a:custGeom>
              <a:avLst/>
              <a:gdLst/>
              <a:ahLst/>
              <a:cxnLst/>
              <a:rect l="l" t="t" r="r" b="b"/>
              <a:pathLst>
                <a:path w="1645" h="691" extrusionOk="0">
                  <a:moveTo>
                    <a:pt x="1" y="0"/>
                  </a:moveTo>
                  <a:lnTo>
                    <a:pt x="1" y="691"/>
                  </a:lnTo>
                  <a:lnTo>
                    <a:pt x="1644" y="691"/>
                  </a:lnTo>
                  <a:lnTo>
                    <a:pt x="16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0" name="Google Shape;13150;p108"/>
            <p:cNvSpPr/>
            <p:nvPr/>
          </p:nvSpPr>
          <p:spPr>
            <a:xfrm>
              <a:off x="6648608" y="2509251"/>
              <a:ext cx="48366" cy="20359"/>
            </a:xfrm>
            <a:custGeom>
              <a:avLst/>
              <a:gdLst/>
              <a:ahLst/>
              <a:cxnLst/>
              <a:rect l="l" t="t" r="r" b="b"/>
              <a:pathLst>
                <a:path w="1644" h="692" extrusionOk="0">
                  <a:moveTo>
                    <a:pt x="0" y="0"/>
                  </a:moveTo>
                  <a:lnTo>
                    <a:pt x="0" y="691"/>
                  </a:lnTo>
                  <a:lnTo>
                    <a:pt x="1643" y="691"/>
                  </a:lnTo>
                  <a:lnTo>
                    <a:pt x="16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1" name="Google Shape;13151;p108"/>
            <p:cNvSpPr/>
            <p:nvPr/>
          </p:nvSpPr>
          <p:spPr>
            <a:xfrm>
              <a:off x="6648608" y="2551291"/>
              <a:ext cx="48366" cy="20329"/>
            </a:xfrm>
            <a:custGeom>
              <a:avLst/>
              <a:gdLst/>
              <a:ahLst/>
              <a:cxnLst/>
              <a:rect l="l" t="t" r="r" b="b"/>
              <a:pathLst>
                <a:path w="1644" h="691" extrusionOk="0">
                  <a:moveTo>
                    <a:pt x="0" y="0"/>
                  </a:moveTo>
                  <a:lnTo>
                    <a:pt x="0" y="691"/>
                  </a:lnTo>
                  <a:lnTo>
                    <a:pt x="1643" y="691"/>
                  </a:lnTo>
                  <a:lnTo>
                    <a:pt x="16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152" name="Google Shape;13152;p108"/>
          <p:cNvSpPr/>
          <p:nvPr/>
        </p:nvSpPr>
        <p:spPr>
          <a:xfrm>
            <a:off x="6254020" y="2497336"/>
            <a:ext cx="337742" cy="280990"/>
          </a:xfrm>
          <a:custGeom>
            <a:avLst/>
            <a:gdLst/>
            <a:ahLst/>
            <a:cxnLst/>
            <a:rect l="l" t="t" r="r" b="b"/>
            <a:pathLst>
              <a:path w="11480" h="9551" extrusionOk="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3" name="Google Shape;13153;p108"/>
          <p:cNvSpPr/>
          <p:nvPr/>
        </p:nvSpPr>
        <p:spPr>
          <a:xfrm>
            <a:off x="5512405" y="2458090"/>
            <a:ext cx="339830" cy="337742"/>
          </a:xfrm>
          <a:custGeom>
            <a:avLst/>
            <a:gdLst/>
            <a:ahLst/>
            <a:cxnLst/>
            <a:rect l="l" t="t" r="r" b="b"/>
            <a:pathLst>
              <a:path w="11551" h="11480" extrusionOk="0">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54" name="Google Shape;13154;p108"/>
          <p:cNvGrpSpPr/>
          <p:nvPr/>
        </p:nvGrpSpPr>
        <p:grpSpPr>
          <a:xfrm>
            <a:off x="4782000" y="2470711"/>
            <a:ext cx="337737" cy="334913"/>
            <a:chOff x="4705800" y="2470711"/>
            <a:chExt cx="337737" cy="334913"/>
          </a:xfrm>
        </p:grpSpPr>
        <p:grpSp>
          <p:nvGrpSpPr>
            <p:cNvPr id="13155" name="Google Shape;13155;p108"/>
            <p:cNvGrpSpPr/>
            <p:nvPr/>
          </p:nvGrpSpPr>
          <p:grpSpPr>
            <a:xfrm>
              <a:off x="4705800" y="2501543"/>
              <a:ext cx="337737" cy="304082"/>
              <a:chOff x="4705800" y="2501543"/>
              <a:chExt cx="337737" cy="304082"/>
            </a:xfrm>
          </p:grpSpPr>
          <p:sp>
            <p:nvSpPr>
              <p:cNvPr id="13156" name="Google Shape;13156;p108"/>
              <p:cNvSpPr/>
              <p:nvPr/>
            </p:nvSpPr>
            <p:spPr>
              <a:xfrm>
                <a:off x="4923681" y="2502955"/>
                <a:ext cx="74315" cy="74286"/>
              </a:xfrm>
              <a:custGeom>
                <a:avLst/>
                <a:gdLst/>
                <a:ahLst/>
                <a:cxnLst/>
                <a:rect l="l" t="t" r="r" b="b"/>
                <a:pathLst>
                  <a:path w="2526" h="2525" extrusionOk="0">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7" name="Google Shape;13157;p108"/>
              <p:cNvSpPr/>
              <p:nvPr/>
            </p:nvSpPr>
            <p:spPr>
              <a:xfrm>
                <a:off x="4969929" y="2582800"/>
                <a:ext cx="73609" cy="73609"/>
              </a:xfrm>
              <a:custGeom>
                <a:avLst/>
                <a:gdLst/>
                <a:ahLst/>
                <a:cxnLst/>
                <a:rect l="l" t="t" r="r" b="b"/>
                <a:pathLst>
                  <a:path w="2502" h="2502" extrusionOk="0">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8" name="Google Shape;13158;p108"/>
              <p:cNvSpPr/>
              <p:nvPr/>
            </p:nvSpPr>
            <p:spPr>
              <a:xfrm>
                <a:off x="4952424" y="2673176"/>
                <a:ext cx="74286" cy="73609"/>
              </a:xfrm>
              <a:custGeom>
                <a:avLst/>
                <a:gdLst/>
                <a:ahLst/>
                <a:cxnLst/>
                <a:rect l="l" t="t" r="r" b="b"/>
                <a:pathLst>
                  <a:path w="2525" h="2502" extrusionOk="0">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59" name="Google Shape;13159;p108"/>
              <p:cNvSpPr/>
              <p:nvPr/>
            </p:nvSpPr>
            <p:spPr>
              <a:xfrm>
                <a:off x="4881670" y="2732045"/>
                <a:ext cx="74286" cy="73579"/>
              </a:xfrm>
              <a:custGeom>
                <a:avLst/>
                <a:gdLst/>
                <a:ahLst/>
                <a:cxnLst/>
                <a:rect l="l" t="t" r="r" b="b"/>
                <a:pathLst>
                  <a:path w="2525" h="2501" extrusionOk="0">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0" name="Google Shape;13160;p108"/>
              <p:cNvSpPr/>
              <p:nvPr/>
            </p:nvSpPr>
            <p:spPr>
              <a:xfrm>
                <a:off x="4789881" y="2731339"/>
                <a:ext cx="73579" cy="73609"/>
              </a:xfrm>
              <a:custGeom>
                <a:avLst/>
                <a:gdLst/>
                <a:ahLst/>
                <a:cxnLst/>
                <a:rect l="l" t="t" r="r" b="b"/>
                <a:pathLst>
                  <a:path w="2501" h="2502" extrusionOk="0">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1" name="Google Shape;13161;p108"/>
              <p:cNvSpPr/>
              <p:nvPr/>
            </p:nvSpPr>
            <p:spPr>
              <a:xfrm>
                <a:off x="4720510" y="2670382"/>
                <a:ext cx="73609" cy="73609"/>
              </a:xfrm>
              <a:custGeom>
                <a:avLst/>
                <a:gdLst/>
                <a:ahLst/>
                <a:cxnLst/>
                <a:rect l="l" t="t" r="r" b="b"/>
                <a:pathLst>
                  <a:path w="2502" h="2502" extrusionOk="0">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2" name="Google Shape;13162;p108"/>
              <p:cNvSpPr/>
              <p:nvPr/>
            </p:nvSpPr>
            <p:spPr>
              <a:xfrm>
                <a:off x="4705800" y="2580711"/>
                <a:ext cx="73609" cy="73579"/>
              </a:xfrm>
              <a:custGeom>
                <a:avLst/>
                <a:gdLst/>
                <a:ahLst/>
                <a:cxnLst/>
                <a:rect l="l" t="t" r="r" b="b"/>
                <a:pathLst>
                  <a:path w="2502" h="2501" extrusionOk="0">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3" name="Google Shape;13163;p108"/>
              <p:cNvSpPr/>
              <p:nvPr/>
            </p:nvSpPr>
            <p:spPr>
              <a:xfrm>
                <a:off x="4752047" y="2501543"/>
                <a:ext cx="73579" cy="73579"/>
              </a:xfrm>
              <a:custGeom>
                <a:avLst/>
                <a:gdLst/>
                <a:ahLst/>
                <a:cxnLst/>
                <a:rect l="l" t="t" r="r" b="b"/>
                <a:pathLst>
                  <a:path w="2501" h="2501" extrusionOk="0">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4" name="Google Shape;13164;p108"/>
              <p:cNvSpPr/>
              <p:nvPr/>
            </p:nvSpPr>
            <p:spPr>
              <a:xfrm>
                <a:off x="4864136" y="2654289"/>
                <a:ext cx="61694" cy="19623"/>
              </a:xfrm>
              <a:custGeom>
                <a:avLst/>
                <a:gdLst/>
                <a:ahLst/>
                <a:cxnLst/>
                <a:rect l="l" t="t" r="r" b="b"/>
                <a:pathLst>
                  <a:path w="2097" h="667" extrusionOk="0">
                    <a:moveTo>
                      <a:pt x="1" y="0"/>
                    </a:moveTo>
                    <a:lnTo>
                      <a:pt x="1" y="667"/>
                    </a:lnTo>
                    <a:lnTo>
                      <a:pt x="2096" y="667"/>
                    </a:lnTo>
                    <a:lnTo>
                      <a:pt x="2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5" name="Google Shape;13165;p108"/>
              <p:cNvSpPr/>
              <p:nvPr/>
            </p:nvSpPr>
            <p:spPr>
              <a:xfrm>
                <a:off x="4864136" y="2613631"/>
                <a:ext cx="61694" cy="20359"/>
              </a:xfrm>
              <a:custGeom>
                <a:avLst/>
                <a:gdLst/>
                <a:ahLst/>
                <a:cxnLst/>
                <a:rect l="l" t="t" r="r" b="b"/>
                <a:pathLst>
                  <a:path w="2097" h="692" extrusionOk="0">
                    <a:moveTo>
                      <a:pt x="1" y="1"/>
                    </a:moveTo>
                    <a:lnTo>
                      <a:pt x="1" y="691"/>
                    </a:lnTo>
                    <a:lnTo>
                      <a:pt x="2096" y="691"/>
                    </a:lnTo>
                    <a:lnTo>
                      <a:pt x="20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6" name="Google Shape;13166;p108"/>
              <p:cNvSpPr/>
              <p:nvPr/>
            </p:nvSpPr>
            <p:spPr>
              <a:xfrm>
                <a:off x="4822802" y="2654289"/>
                <a:ext cx="20359" cy="19623"/>
              </a:xfrm>
              <a:custGeom>
                <a:avLst/>
                <a:gdLst/>
                <a:ahLst/>
                <a:cxnLst/>
                <a:rect l="l" t="t" r="r" b="b"/>
                <a:pathLst>
                  <a:path w="692" h="667" extrusionOk="0">
                    <a:moveTo>
                      <a:pt x="1" y="0"/>
                    </a:moveTo>
                    <a:lnTo>
                      <a:pt x="1" y="667"/>
                    </a:lnTo>
                    <a:lnTo>
                      <a:pt x="691" y="667"/>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67" name="Google Shape;13167;p108"/>
              <p:cNvSpPr/>
              <p:nvPr/>
            </p:nvSpPr>
            <p:spPr>
              <a:xfrm>
                <a:off x="4822802" y="2613631"/>
                <a:ext cx="20359" cy="20359"/>
              </a:xfrm>
              <a:custGeom>
                <a:avLst/>
                <a:gdLst/>
                <a:ahLst/>
                <a:cxnLst/>
                <a:rect l="l" t="t" r="r" b="b"/>
                <a:pathLst>
                  <a:path w="692" h="692" extrusionOk="0">
                    <a:moveTo>
                      <a:pt x="1" y="1"/>
                    </a:moveTo>
                    <a:lnTo>
                      <a:pt x="1" y="691"/>
                    </a:lnTo>
                    <a:lnTo>
                      <a:pt x="691" y="691"/>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168" name="Google Shape;13168;p108"/>
            <p:cNvSpPr/>
            <p:nvPr/>
          </p:nvSpPr>
          <p:spPr>
            <a:xfrm>
              <a:off x="4837511" y="2470711"/>
              <a:ext cx="73609" cy="73609"/>
            </a:xfrm>
            <a:custGeom>
              <a:avLst/>
              <a:gdLst/>
              <a:ahLst/>
              <a:cxnLst/>
              <a:rect l="l" t="t" r="r" b="b"/>
              <a:pathLst>
                <a:path w="2502" h="2502" extrusionOk="0">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169" name="Google Shape;13169;p108"/>
          <p:cNvGrpSpPr/>
          <p:nvPr/>
        </p:nvGrpSpPr>
        <p:grpSpPr>
          <a:xfrm>
            <a:off x="4042504" y="2489628"/>
            <a:ext cx="346832" cy="319498"/>
            <a:chOff x="4118704" y="2489628"/>
            <a:chExt cx="346832" cy="319498"/>
          </a:xfrm>
        </p:grpSpPr>
        <p:sp>
          <p:nvSpPr>
            <p:cNvPr id="13170" name="Google Shape;13170;p108"/>
            <p:cNvSpPr/>
            <p:nvPr/>
          </p:nvSpPr>
          <p:spPr>
            <a:xfrm>
              <a:off x="4118704" y="2489628"/>
              <a:ext cx="346126" cy="97174"/>
            </a:xfrm>
            <a:custGeom>
              <a:avLst/>
              <a:gdLst/>
              <a:ahLst/>
              <a:cxnLst/>
              <a:rect l="l" t="t" r="r" b="b"/>
              <a:pathLst>
                <a:path w="11765" h="3303" extrusionOk="0">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1" name="Google Shape;13171;p108"/>
            <p:cNvSpPr/>
            <p:nvPr/>
          </p:nvSpPr>
          <p:spPr>
            <a:xfrm>
              <a:off x="4119380" y="2601275"/>
              <a:ext cx="346156" cy="97174"/>
            </a:xfrm>
            <a:custGeom>
              <a:avLst/>
              <a:gdLst/>
              <a:ahLst/>
              <a:cxnLst/>
              <a:rect l="l" t="t" r="r" b="b"/>
              <a:pathLst>
                <a:path w="11766" h="3303" extrusionOk="0">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2" name="Google Shape;13172;p108"/>
            <p:cNvSpPr/>
            <p:nvPr/>
          </p:nvSpPr>
          <p:spPr>
            <a:xfrm>
              <a:off x="4119380" y="2711481"/>
              <a:ext cx="346156" cy="97645"/>
            </a:xfrm>
            <a:custGeom>
              <a:avLst/>
              <a:gdLst/>
              <a:ahLst/>
              <a:cxnLst/>
              <a:rect l="l" t="t" r="r" b="b"/>
              <a:pathLst>
                <a:path w="11766" h="3319" extrusionOk="0">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173" name="Google Shape;13173;p108"/>
          <p:cNvGrpSpPr/>
          <p:nvPr/>
        </p:nvGrpSpPr>
        <p:grpSpPr>
          <a:xfrm>
            <a:off x="3281266" y="2480537"/>
            <a:ext cx="339124" cy="292876"/>
            <a:chOff x="3509866" y="2480537"/>
            <a:chExt cx="339124" cy="292876"/>
          </a:xfrm>
        </p:grpSpPr>
        <p:sp>
          <p:nvSpPr>
            <p:cNvPr id="13174" name="Google Shape;13174;p108"/>
            <p:cNvSpPr/>
            <p:nvPr/>
          </p:nvSpPr>
          <p:spPr>
            <a:xfrm>
              <a:off x="3669585" y="2636755"/>
              <a:ext cx="60311" cy="19653"/>
            </a:xfrm>
            <a:custGeom>
              <a:avLst/>
              <a:gdLst/>
              <a:ahLst/>
              <a:cxnLst/>
              <a:rect l="l" t="t" r="r" b="b"/>
              <a:pathLst>
                <a:path w="2050" h="668" extrusionOk="0">
                  <a:moveTo>
                    <a:pt x="1" y="1"/>
                  </a:moveTo>
                  <a:lnTo>
                    <a:pt x="1" y="667"/>
                  </a:lnTo>
                  <a:lnTo>
                    <a:pt x="2049" y="667"/>
                  </a:lnTo>
                  <a:lnTo>
                    <a:pt x="2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5" name="Google Shape;13175;p108"/>
            <p:cNvSpPr/>
            <p:nvPr/>
          </p:nvSpPr>
          <p:spPr>
            <a:xfrm>
              <a:off x="3669585" y="2598215"/>
              <a:ext cx="60311" cy="19653"/>
            </a:xfrm>
            <a:custGeom>
              <a:avLst/>
              <a:gdLst/>
              <a:ahLst/>
              <a:cxnLst/>
              <a:rect l="l" t="t" r="r" b="b"/>
              <a:pathLst>
                <a:path w="2050" h="668" extrusionOk="0">
                  <a:moveTo>
                    <a:pt x="1" y="1"/>
                  </a:moveTo>
                  <a:lnTo>
                    <a:pt x="1" y="668"/>
                  </a:lnTo>
                  <a:lnTo>
                    <a:pt x="2049" y="668"/>
                  </a:lnTo>
                  <a:lnTo>
                    <a:pt x="2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6" name="Google Shape;13176;p108"/>
            <p:cNvSpPr/>
            <p:nvPr/>
          </p:nvSpPr>
          <p:spPr>
            <a:xfrm>
              <a:off x="3628957" y="2636755"/>
              <a:ext cx="20359" cy="19653"/>
            </a:xfrm>
            <a:custGeom>
              <a:avLst/>
              <a:gdLst/>
              <a:ahLst/>
              <a:cxnLst/>
              <a:rect l="l" t="t" r="r" b="b"/>
              <a:pathLst>
                <a:path w="692" h="668" extrusionOk="0">
                  <a:moveTo>
                    <a:pt x="1" y="1"/>
                  </a:moveTo>
                  <a:lnTo>
                    <a:pt x="1" y="667"/>
                  </a:lnTo>
                  <a:lnTo>
                    <a:pt x="691" y="667"/>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7" name="Google Shape;13177;p108"/>
            <p:cNvSpPr/>
            <p:nvPr/>
          </p:nvSpPr>
          <p:spPr>
            <a:xfrm>
              <a:off x="3628957" y="2598215"/>
              <a:ext cx="20359" cy="19653"/>
            </a:xfrm>
            <a:custGeom>
              <a:avLst/>
              <a:gdLst/>
              <a:ahLst/>
              <a:cxnLst/>
              <a:rect l="l" t="t" r="r" b="b"/>
              <a:pathLst>
                <a:path w="692" h="668" extrusionOk="0">
                  <a:moveTo>
                    <a:pt x="1" y="1"/>
                  </a:moveTo>
                  <a:lnTo>
                    <a:pt x="1" y="668"/>
                  </a:lnTo>
                  <a:lnTo>
                    <a:pt x="691" y="668"/>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78" name="Google Shape;13178;p108"/>
            <p:cNvSpPr/>
            <p:nvPr/>
          </p:nvSpPr>
          <p:spPr>
            <a:xfrm>
              <a:off x="3509866" y="2480537"/>
              <a:ext cx="339124" cy="292876"/>
            </a:xfrm>
            <a:custGeom>
              <a:avLst/>
              <a:gdLst/>
              <a:ahLst/>
              <a:cxnLst/>
              <a:rect l="l" t="t" r="r" b="b"/>
              <a:pathLst>
                <a:path w="11527" h="9955" extrusionOk="0">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179" name="Google Shape;13179;p108"/>
          <p:cNvGrpSpPr/>
          <p:nvPr/>
        </p:nvGrpSpPr>
        <p:grpSpPr>
          <a:xfrm>
            <a:off x="2583781" y="2545672"/>
            <a:ext cx="338418" cy="194113"/>
            <a:chOff x="2964781" y="2545672"/>
            <a:chExt cx="338418" cy="194113"/>
          </a:xfrm>
        </p:grpSpPr>
        <p:sp>
          <p:nvSpPr>
            <p:cNvPr id="13180" name="Google Shape;13180;p108"/>
            <p:cNvSpPr/>
            <p:nvPr/>
          </p:nvSpPr>
          <p:spPr>
            <a:xfrm>
              <a:off x="2964781" y="2545672"/>
              <a:ext cx="338418" cy="194113"/>
            </a:xfrm>
            <a:custGeom>
              <a:avLst/>
              <a:gdLst/>
              <a:ahLst/>
              <a:cxnLst/>
              <a:rect l="l" t="t" r="r" b="b"/>
              <a:pathLst>
                <a:path w="11503" h="6598" extrusionOk="0">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181" name="Google Shape;13181;p108"/>
            <p:cNvGrpSpPr/>
            <p:nvPr/>
          </p:nvGrpSpPr>
          <p:grpSpPr>
            <a:xfrm>
              <a:off x="3048156" y="2565295"/>
              <a:ext cx="170281" cy="154159"/>
              <a:chOff x="3048156" y="2565295"/>
              <a:chExt cx="170281" cy="154159"/>
            </a:xfrm>
          </p:grpSpPr>
          <p:sp>
            <p:nvSpPr>
              <p:cNvPr id="13182" name="Google Shape;13182;p108"/>
              <p:cNvSpPr/>
              <p:nvPr/>
            </p:nvSpPr>
            <p:spPr>
              <a:xfrm>
                <a:off x="3048156" y="2665498"/>
                <a:ext cx="20359" cy="20329"/>
              </a:xfrm>
              <a:custGeom>
                <a:avLst/>
                <a:gdLst/>
                <a:ahLst/>
                <a:cxnLst/>
                <a:rect l="l" t="t" r="r" b="b"/>
                <a:pathLst>
                  <a:path w="692" h="691" extrusionOk="0">
                    <a:moveTo>
                      <a:pt x="1" y="0"/>
                    </a:moveTo>
                    <a:lnTo>
                      <a:pt x="1"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83" name="Google Shape;13183;p108"/>
              <p:cNvSpPr/>
              <p:nvPr/>
            </p:nvSpPr>
            <p:spPr>
              <a:xfrm>
                <a:off x="3048156" y="2699801"/>
                <a:ext cx="20359" cy="19653"/>
              </a:xfrm>
              <a:custGeom>
                <a:avLst/>
                <a:gdLst/>
                <a:ahLst/>
                <a:cxnLst/>
                <a:rect l="l" t="t" r="r" b="b"/>
                <a:pathLst>
                  <a:path w="692" h="668" extrusionOk="0">
                    <a:moveTo>
                      <a:pt x="1" y="1"/>
                    </a:moveTo>
                    <a:lnTo>
                      <a:pt x="1" y="668"/>
                    </a:lnTo>
                    <a:lnTo>
                      <a:pt x="691" y="668"/>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84" name="Google Shape;13184;p108"/>
              <p:cNvSpPr/>
              <p:nvPr/>
            </p:nvSpPr>
            <p:spPr>
              <a:xfrm>
                <a:off x="3198078" y="2565295"/>
                <a:ext cx="20359" cy="20359"/>
              </a:xfrm>
              <a:custGeom>
                <a:avLst/>
                <a:gdLst/>
                <a:ahLst/>
                <a:cxnLst/>
                <a:rect l="l" t="t" r="r" b="b"/>
                <a:pathLst>
                  <a:path w="692" h="692" extrusionOk="0">
                    <a:moveTo>
                      <a:pt x="1" y="1"/>
                    </a:moveTo>
                    <a:lnTo>
                      <a:pt x="1" y="691"/>
                    </a:lnTo>
                    <a:lnTo>
                      <a:pt x="691" y="691"/>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85" name="Google Shape;13185;p108"/>
              <p:cNvSpPr/>
              <p:nvPr/>
            </p:nvSpPr>
            <p:spPr>
              <a:xfrm>
                <a:off x="3198078" y="2598921"/>
                <a:ext cx="20359" cy="20359"/>
              </a:xfrm>
              <a:custGeom>
                <a:avLst/>
                <a:gdLst/>
                <a:ahLst/>
                <a:cxnLst/>
                <a:rect l="l" t="t" r="r" b="b"/>
                <a:pathLst>
                  <a:path w="692" h="692" extrusionOk="0">
                    <a:moveTo>
                      <a:pt x="1" y="1"/>
                    </a:moveTo>
                    <a:lnTo>
                      <a:pt x="1" y="691"/>
                    </a:lnTo>
                    <a:lnTo>
                      <a:pt x="691" y="691"/>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grpSp>
        <p:nvGrpSpPr>
          <p:cNvPr id="13186" name="Google Shape;13186;p108"/>
          <p:cNvGrpSpPr/>
          <p:nvPr/>
        </p:nvGrpSpPr>
        <p:grpSpPr>
          <a:xfrm>
            <a:off x="1834458" y="2446205"/>
            <a:ext cx="338448" cy="338418"/>
            <a:chOff x="2367858" y="2446205"/>
            <a:chExt cx="338448" cy="338418"/>
          </a:xfrm>
        </p:grpSpPr>
        <p:sp>
          <p:nvSpPr>
            <p:cNvPr id="13187" name="Google Shape;13187;p108"/>
            <p:cNvSpPr/>
            <p:nvPr/>
          </p:nvSpPr>
          <p:spPr>
            <a:xfrm>
              <a:off x="2367858" y="2446205"/>
              <a:ext cx="338448" cy="338418"/>
            </a:xfrm>
            <a:custGeom>
              <a:avLst/>
              <a:gdLst/>
              <a:ahLst/>
              <a:cxnLst/>
              <a:rect l="l" t="t" r="r" b="b"/>
              <a:pathLst>
                <a:path w="11504" h="11503" extrusionOk="0">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88" name="Google Shape;13188;p108"/>
            <p:cNvSpPr/>
            <p:nvPr/>
          </p:nvSpPr>
          <p:spPr>
            <a:xfrm>
              <a:off x="2516398" y="2542171"/>
              <a:ext cx="42777" cy="19653"/>
            </a:xfrm>
            <a:custGeom>
              <a:avLst/>
              <a:gdLst/>
              <a:ahLst/>
              <a:cxnLst/>
              <a:rect l="l" t="t" r="r" b="b"/>
              <a:pathLst>
                <a:path w="1454" h="668" extrusionOk="0">
                  <a:moveTo>
                    <a:pt x="0" y="1"/>
                  </a:moveTo>
                  <a:lnTo>
                    <a:pt x="0" y="668"/>
                  </a:lnTo>
                  <a:lnTo>
                    <a:pt x="1453" y="668"/>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89" name="Google Shape;13189;p108"/>
            <p:cNvSpPr/>
            <p:nvPr/>
          </p:nvSpPr>
          <p:spPr>
            <a:xfrm>
              <a:off x="2516398" y="2584918"/>
              <a:ext cx="42777" cy="19653"/>
            </a:xfrm>
            <a:custGeom>
              <a:avLst/>
              <a:gdLst/>
              <a:ahLst/>
              <a:cxnLst/>
              <a:rect l="l" t="t" r="r" b="b"/>
              <a:pathLst>
                <a:path w="1454" h="668" extrusionOk="0">
                  <a:moveTo>
                    <a:pt x="0" y="0"/>
                  </a:moveTo>
                  <a:lnTo>
                    <a:pt x="0" y="667"/>
                  </a:lnTo>
                  <a:lnTo>
                    <a:pt x="1453" y="667"/>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0" name="Google Shape;13190;p108"/>
            <p:cNvSpPr/>
            <p:nvPr/>
          </p:nvSpPr>
          <p:spPr>
            <a:xfrm>
              <a:off x="2516398" y="2627664"/>
              <a:ext cx="42777" cy="20329"/>
            </a:xfrm>
            <a:custGeom>
              <a:avLst/>
              <a:gdLst/>
              <a:ahLst/>
              <a:cxnLst/>
              <a:rect l="l" t="t" r="r" b="b"/>
              <a:pathLst>
                <a:path w="1454" h="691" extrusionOk="0">
                  <a:moveTo>
                    <a:pt x="0" y="0"/>
                  </a:moveTo>
                  <a:lnTo>
                    <a:pt x="0" y="691"/>
                  </a:lnTo>
                  <a:lnTo>
                    <a:pt x="1453" y="691"/>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1" name="Google Shape;13191;p108"/>
            <p:cNvSpPr/>
            <p:nvPr/>
          </p:nvSpPr>
          <p:spPr>
            <a:xfrm>
              <a:off x="2516398" y="2670382"/>
              <a:ext cx="42777" cy="20359"/>
            </a:xfrm>
            <a:custGeom>
              <a:avLst/>
              <a:gdLst/>
              <a:ahLst/>
              <a:cxnLst/>
              <a:rect l="l" t="t" r="r" b="b"/>
              <a:pathLst>
                <a:path w="1454" h="692" extrusionOk="0">
                  <a:moveTo>
                    <a:pt x="0" y="1"/>
                  </a:moveTo>
                  <a:lnTo>
                    <a:pt x="0"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2" name="Google Shape;13192;p108"/>
            <p:cNvSpPr/>
            <p:nvPr/>
          </p:nvSpPr>
          <p:spPr>
            <a:xfrm>
              <a:off x="2409193" y="2542171"/>
              <a:ext cx="42777" cy="19653"/>
            </a:xfrm>
            <a:custGeom>
              <a:avLst/>
              <a:gdLst/>
              <a:ahLst/>
              <a:cxnLst/>
              <a:rect l="l" t="t" r="r" b="b"/>
              <a:pathLst>
                <a:path w="1454" h="668" extrusionOk="0">
                  <a:moveTo>
                    <a:pt x="1" y="1"/>
                  </a:moveTo>
                  <a:lnTo>
                    <a:pt x="1" y="668"/>
                  </a:lnTo>
                  <a:lnTo>
                    <a:pt x="1453" y="668"/>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3" name="Google Shape;13193;p108"/>
            <p:cNvSpPr/>
            <p:nvPr/>
          </p:nvSpPr>
          <p:spPr>
            <a:xfrm>
              <a:off x="2409193" y="2584918"/>
              <a:ext cx="42777" cy="19653"/>
            </a:xfrm>
            <a:custGeom>
              <a:avLst/>
              <a:gdLst/>
              <a:ahLst/>
              <a:cxnLst/>
              <a:rect l="l" t="t" r="r" b="b"/>
              <a:pathLst>
                <a:path w="1454" h="668" extrusionOk="0">
                  <a:moveTo>
                    <a:pt x="1" y="0"/>
                  </a:moveTo>
                  <a:lnTo>
                    <a:pt x="1" y="667"/>
                  </a:lnTo>
                  <a:lnTo>
                    <a:pt x="1453" y="667"/>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4" name="Google Shape;13194;p108"/>
            <p:cNvSpPr/>
            <p:nvPr/>
          </p:nvSpPr>
          <p:spPr>
            <a:xfrm>
              <a:off x="2409193" y="2627664"/>
              <a:ext cx="42777" cy="20329"/>
            </a:xfrm>
            <a:custGeom>
              <a:avLst/>
              <a:gdLst/>
              <a:ahLst/>
              <a:cxnLst/>
              <a:rect l="l" t="t" r="r" b="b"/>
              <a:pathLst>
                <a:path w="1454" h="691" extrusionOk="0">
                  <a:moveTo>
                    <a:pt x="1" y="0"/>
                  </a:moveTo>
                  <a:lnTo>
                    <a:pt x="1" y="691"/>
                  </a:lnTo>
                  <a:lnTo>
                    <a:pt x="1453" y="691"/>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5" name="Google Shape;13195;p108"/>
            <p:cNvSpPr/>
            <p:nvPr/>
          </p:nvSpPr>
          <p:spPr>
            <a:xfrm>
              <a:off x="2409193" y="2670382"/>
              <a:ext cx="42777" cy="20359"/>
            </a:xfrm>
            <a:custGeom>
              <a:avLst/>
              <a:gdLst/>
              <a:ahLst/>
              <a:cxnLst/>
              <a:rect l="l" t="t" r="r" b="b"/>
              <a:pathLst>
                <a:path w="1454" h="692" extrusionOk="0">
                  <a:moveTo>
                    <a:pt x="1" y="1"/>
                  </a:moveTo>
                  <a:lnTo>
                    <a:pt x="1"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6" name="Google Shape;13196;p108"/>
            <p:cNvSpPr/>
            <p:nvPr/>
          </p:nvSpPr>
          <p:spPr>
            <a:xfrm>
              <a:off x="2622190" y="2542171"/>
              <a:ext cx="42747" cy="19653"/>
            </a:xfrm>
            <a:custGeom>
              <a:avLst/>
              <a:gdLst/>
              <a:ahLst/>
              <a:cxnLst/>
              <a:rect l="l" t="t" r="r" b="b"/>
              <a:pathLst>
                <a:path w="1453" h="668" extrusionOk="0">
                  <a:moveTo>
                    <a:pt x="0" y="1"/>
                  </a:moveTo>
                  <a:lnTo>
                    <a:pt x="0" y="668"/>
                  </a:lnTo>
                  <a:lnTo>
                    <a:pt x="1453" y="668"/>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7" name="Google Shape;13197;p108"/>
            <p:cNvSpPr/>
            <p:nvPr/>
          </p:nvSpPr>
          <p:spPr>
            <a:xfrm>
              <a:off x="2622190" y="2584918"/>
              <a:ext cx="42747" cy="19653"/>
            </a:xfrm>
            <a:custGeom>
              <a:avLst/>
              <a:gdLst/>
              <a:ahLst/>
              <a:cxnLst/>
              <a:rect l="l" t="t" r="r" b="b"/>
              <a:pathLst>
                <a:path w="1453" h="668" extrusionOk="0">
                  <a:moveTo>
                    <a:pt x="0" y="0"/>
                  </a:moveTo>
                  <a:lnTo>
                    <a:pt x="0" y="667"/>
                  </a:lnTo>
                  <a:lnTo>
                    <a:pt x="1453" y="667"/>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8" name="Google Shape;13198;p108"/>
            <p:cNvSpPr/>
            <p:nvPr/>
          </p:nvSpPr>
          <p:spPr>
            <a:xfrm>
              <a:off x="2622190" y="2627664"/>
              <a:ext cx="42747" cy="20329"/>
            </a:xfrm>
            <a:custGeom>
              <a:avLst/>
              <a:gdLst/>
              <a:ahLst/>
              <a:cxnLst/>
              <a:rect l="l" t="t" r="r" b="b"/>
              <a:pathLst>
                <a:path w="1453" h="691" extrusionOk="0">
                  <a:moveTo>
                    <a:pt x="0" y="0"/>
                  </a:moveTo>
                  <a:lnTo>
                    <a:pt x="0" y="691"/>
                  </a:lnTo>
                  <a:lnTo>
                    <a:pt x="1453" y="691"/>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199" name="Google Shape;13199;p108"/>
            <p:cNvSpPr/>
            <p:nvPr/>
          </p:nvSpPr>
          <p:spPr>
            <a:xfrm>
              <a:off x="2622190" y="2670382"/>
              <a:ext cx="42747" cy="20359"/>
            </a:xfrm>
            <a:custGeom>
              <a:avLst/>
              <a:gdLst/>
              <a:ahLst/>
              <a:cxnLst/>
              <a:rect l="l" t="t" r="r" b="b"/>
              <a:pathLst>
                <a:path w="1453" h="692" extrusionOk="0">
                  <a:moveTo>
                    <a:pt x="0" y="1"/>
                  </a:moveTo>
                  <a:lnTo>
                    <a:pt x="0"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200" name="Google Shape;13200;p108"/>
          <p:cNvGrpSpPr/>
          <p:nvPr/>
        </p:nvGrpSpPr>
        <p:grpSpPr>
          <a:xfrm>
            <a:off x="1095639" y="2528874"/>
            <a:ext cx="337738" cy="234742"/>
            <a:chOff x="1781439" y="2528874"/>
            <a:chExt cx="337738" cy="234742"/>
          </a:xfrm>
        </p:grpSpPr>
        <p:sp>
          <p:nvSpPr>
            <p:cNvPr id="13201" name="Google Shape;13201;p108"/>
            <p:cNvSpPr/>
            <p:nvPr/>
          </p:nvSpPr>
          <p:spPr>
            <a:xfrm>
              <a:off x="1781439" y="2528874"/>
              <a:ext cx="93232" cy="234742"/>
            </a:xfrm>
            <a:custGeom>
              <a:avLst/>
              <a:gdLst/>
              <a:ahLst/>
              <a:cxnLst/>
              <a:rect l="l" t="t" r="r" b="b"/>
              <a:pathLst>
                <a:path w="3169" h="7979" extrusionOk="0">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02" name="Google Shape;13202;p108"/>
            <p:cNvSpPr/>
            <p:nvPr/>
          </p:nvSpPr>
          <p:spPr>
            <a:xfrm>
              <a:off x="1903353" y="2528874"/>
              <a:ext cx="93203" cy="234742"/>
            </a:xfrm>
            <a:custGeom>
              <a:avLst/>
              <a:gdLst/>
              <a:ahLst/>
              <a:cxnLst/>
              <a:rect l="l" t="t" r="r" b="b"/>
              <a:pathLst>
                <a:path w="3168" h="7979" extrusionOk="0">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03" name="Google Shape;13203;p108"/>
            <p:cNvSpPr/>
            <p:nvPr/>
          </p:nvSpPr>
          <p:spPr>
            <a:xfrm>
              <a:off x="2025974" y="2528874"/>
              <a:ext cx="93203" cy="234742"/>
            </a:xfrm>
            <a:custGeom>
              <a:avLst/>
              <a:gdLst/>
              <a:ahLst/>
              <a:cxnLst/>
              <a:rect l="l" t="t" r="r" b="b"/>
              <a:pathLst>
                <a:path w="3168" h="7979" extrusionOk="0">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04" name="Google Shape;13204;p108"/>
          <p:cNvSpPr/>
          <p:nvPr/>
        </p:nvSpPr>
        <p:spPr>
          <a:xfrm>
            <a:off x="1094962" y="3012296"/>
            <a:ext cx="339124" cy="339830"/>
          </a:xfrm>
          <a:custGeom>
            <a:avLst/>
            <a:gdLst/>
            <a:ahLst/>
            <a:cxnLst/>
            <a:rect l="l" t="t" r="r" b="b"/>
            <a:pathLst>
              <a:path w="11527" h="11551" extrusionOk="0">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05" name="Google Shape;13205;p108"/>
          <p:cNvSpPr/>
          <p:nvPr/>
        </p:nvSpPr>
        <p:spPr>
          <a:xfrm>
            <a:off x="1835871" y="2989172"/>
            <a:ext cx="337036" cy="339830"/>
          </a:xfrm>
          <a:custGeom>
            <a:avLst/>
            <a:gdLst/>
            <a:ahLst/>
            <a:cxnLst/>
            <a:rect l="l" t="t" r="r" b="b"/>
            <a:pathLst>
              <a:path w="11456" h="11551" extrusionOk="0">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06" name="Google Shape;13206;p108"/>
          <p:cNvSpPr/>
          <p:nvPr/>
        </p:nvSpPr>
        <p:spPr>
          <a:xfrm>
            <a:off x="2581692" y="3006676"/>
            <a:ext cx="337712" cy="339124"/>
          </a:xfrm>
          <a:custGeom>
            <a:avLst/>
            <a:gdLst/>
            <a:ahLst/>
            <a:cxnLst/>
            <a:rect l="l" t="t" r="r" b="b"/>
            <a:pathLst>
              <a:path w="11479" h="11527" extrusionOk="0">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07" name="Google Shape;13207;p108"/>
          <p:cNvSpPr/>
          <p:nvPr/>
        </p:nvSpPr>
        <p:spPr>
          <a:xfrm>
            <a:off x="3279854" y="2985671"/>
            <a:ext cx="343331" cy="330004"/>
          </a:xfrm>
          <a:custGeom>
            <a:avLst/>
            <a:gdLst/>
            <a:ahLst/>
            <a:cxnLst/>
            <a:rect l="l" t="t" r="r" b="b"/>
            <a:pathLst>
              <a:path w="11670" h="11217" extrusionOk="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08" name="Google Shape;13208;p108"/>
          <p:cNvGrpSpPr/>
          <p:nvPr/>
        </p:nvGrpSpPr>
        <p:grpSpPr>
          <a:xfrm>
            <a:off x="4046005" y="3015090"/>
            <a:ext cx="339124" cy="299878"/>
            <a:chOff x="4122205" y="3015090"/>
            <a:chExt cx="339124" cy="299878"/>
          </a:xfrm>
        </p:grpSpPr>
        <p:sp>
          <p:nvSpPr>
            <p:cNvPr id="13209" name="Google Shape;13209;p108"/>
            <p:cNvSpPr/>
            <p:nvPr/>
          </p:nvSpPr>
          <p:spPr>
            <a:xfrm>
              <a:off x="4122205" y="3015090"/>
              <a:ext cx="339124" cy="299878"/>
            </a:xfrm>
            <a:custGeom>
              <a:avLst/>
              <a:gdLst/>
              <a:ahLst/>
              <a:cxnLst/>
              <a:rect l="l" t="t" r="r" b="b"/>
              <a:pathLst>
                <a:path w="11527" h="10193" extrusionOk="0">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0" name="Google Shape;13210;p108"/>
            <p:cNvSpPr/>
            <p:nvPr/>
          </p:nvSpPr>
          <p:spPr>
            <a:xfrm>
              <a:off x="4157214" y="3050806"/>
              <a:ext cx="42777" cy="20359"/>
            </a:xfrm>
            <a:custGeom>
              <a:avLst/>
              <a:gdLst/>
              <a:ahLst/>
              <a:cxnLst/>
              <a:rect l="l" t="t" r="r" b="b"/>
              <a:pathLst>
                <a:path w="1454" h="692" extrusionOk="0">
                  <a:moveTo>
                    <a:pt x="1" y="1"/>
                  </a:moveTo>
                  <a:lnTo>
                    <a:pt x="1" y="692"/>
                  </a:lnTo>
                  <a:lnTo>
                    <a:pt x="1454" y="692"/>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1" name="Google Shape;13211;p108"/>
            <p:cNvSpPr/>
            <p:nvPr/>
          </p:nvSpPr>
          <p:spPr>
            <a:xfrm>
              <a:off x="4157214" y="3093552"/>
              <a:ext cx="42777" cy="20359"/>
            </a:xfrm>
            <a:custGeom>
              <a:avLst/>
              <a:gdLst/>
              <a:ahLst/>
              <a:cxnLst/>
              <a:rect l="l" t="t" r="r" b="b"/>
              <a:pathLst>
                <a:path w="1454" h="692" extrusionOk="0">
                  <a:moveTo>
                    <a:pt x="1" y="1"/>
                  </a:moveTo>
                  <a:lnTo>
                    <a:pt x="1" y="691"/>
                  </a:lnTo>
                  <a:lnTo>
                    <a:pt x="1454" y="691"/>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2" name="Google Shape;13212;p108"/>
            <p:cNvSpPr/>
            <p:nvPr/>
          </p:nvSpPr>
          <p:spPr>
            <a:xfrm>
              <a:off x="4342174" y="3050806"/>
              <a:ext cx="42777" cy="20359"/>
            </a:xfrm>
            <a:custGeom>
              <a:avLst/>
              <a:gdLst/>
              <a:ahLst/>
              <a:cxnLst/>
              <a:rect l="l" t="t" r="r" b="b"/>
              <a:pathLst>
                <a:path w="1454" h="692" extrusionOk="0">
                  <a:moveTo>
                    <a:pt x="1" y="1"/>
                  </a:moveTo>
                  <a:lnTo>
                    <a:pt x="1" y="692"/>
                  </a:lnTo>
                  <a:lnTo>
                    <a:pt x="1454" y="692"/>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3" name="Google Shape;13213;p108"/>
            <p:cNvSpPr/>
            <p:nvPr/>
          </p:nvSpPr>
          <p:spPr>
            <a:xfrm>
              <a:off x="4342174" y="3093552"/>
              <a:ext cx="42777" cy="20359"/>
            </a:xfrm>
            <a:custGeom>
              <a:avLst/>
              <a:gdLst/>
              <a:ahLst/>
              <a:cxnLst/>
              <a:rect l="l" t="t" r="r" b="b"/>
              <a:pathLst>
                <a:path w="1454" h="692" extrusionOk="0">
                  <a:moveTo>
                    <a:pt x="1" y="1"/>
                  </a:moveTo>
                  <a:lnTo>
                    <a:pt x="1" y="691"/>
                  </a:lnTo>
                  <a:lnTo>
                    <a:pt x="1454" y="691"/>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4" name="Google Shape;13214;p108"/>
            <p:cNvSpPr/>
            <p:nvPr/>
          </p:nvSpPr>
          <p:spPr>
            <a:xfrm>
              <a:off x="4250415" y="3216173"/>
              <a:ext cx="42747" cy="20329"/>
            </a:xfrm>
            <a:custGeom>
              <a:avLst/>
              <a:gdLst/>
              <a:ahLst/>
              <a:cxnLst/>
              <a:rect l="l" t="t" r="r" b="b"/>
              <a:pathLst>
                <a:path w="1453" h="691" extrusionOk="0">
                  <a:moveTo>
                    <a:pt x="0" y="0"/>
                  </a:moveTo>
                  <a:lnTo>
                    <a:pt x="0" y="691"/>
                  </a:lnTo>
                  <a:lnTo>
                    <a:pt x="1453" y="691"/>
                  </a:lnTo>
                  <a:lnTo>
                    <a:pt x="1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5" name="Google Shape;13215;p108"/>
            <p:cNvSpPr/>
            <p:nvPr/>
          </p:nvSpPr>
          <p:spPr>
            <a:xfrm>
              <a:off x="4250415" y="3258890"/>
              <a:ext cx="42747" cy="20359"/>
            </a:xfrm>
            <a:custGeom>
              <a:avLst/>
              <a:gdLst/>
              <a:ahLst/>
              <a:cxnLst/>
              <a:rect l="l" t="t" r="r" b="b"/>
              <a:pathLst>
                <a:path w="1453" h="692" extrusionOk="0">
                  <a:moveTo>
                    <a:pt x="0" y="1"/>
                  </a:moveTo>
                  <a:lnTo>
                    <a:pt x="0"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216" name="Google Shape;13216;p108"/>
          <p:cNvGrpSpPr/>
          <p:nvPr/>
        </p:nvGrpSpPr>
        <p:grpSpPr>
          <a:xfrm>
            <a:off x="4800211" y="3003175"/>
            <a:ext cx="299201" cy="339830"/>
            <a:chOff x="4724011" y="3003175"/>
            <a:chExt cx="299201" cy="339830"/>
          </a:xfrm>
        </p:grpSpPr>
        <p:sp>
          <p:nvSpPr>
            <p:cNvPr id="13217" name="Google Shape;13217;p108"/>
            <p:cNvSpPr/>
            <p:nvPr/>
          </p:nvSpPr>
          <p:spPr>
            <a:xfrm>
              <a:off x="4724011" y="3003175"/>
              <a:ext cx="299201" cy="339830"/>
            </a:xfrm>
            <a:custGeom>
              <a:avLst/>
              <a:gdLst/>
              <a:ahLst/>
              <a:cxnLst/>
              <a:rect l="l" t="t" r="r" b="b"/>
              <a:pathLst>
                <a:path w="10170" h="11551" extrusionOk="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8" name="Google Shape;13218;p108"/>
            <p:cNvSpPr/>
            <p:nvPr/>
          </p:nvSpPr>
          <p:spPr>
            <a:xfrm>
              <a:off x="4791970" y="3141182"/>
              <a:ext cx="43483" cy="19653"/>
            </a:xfrm>
            <a:custGeom>
              <a:avLst/>
              <a:gdLst/>
              <a:ahLst/>
              <a:cxnLst/>
              <a:rect l="l" t="t" r="r" b="b"/>
              <a:pathLst>
                <a:path w="1478" h="668" extrusionOk="0">
                  <a:moveTo>
                    <a:pt x="1" y="1"/>
                  </a:moveTo>
                  <a:lnTo>
                    <a:pt x="1" y="668"/>
                  </a:lnTo>
                  <a:lnTo>
                    <a:pt x="1477" y="668"/>
                  </a:lnTo>
                  <a:lnTo>
                    <a:pt x="14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19" name="Google Shape;13219;p108"/>
            <p:cNvSpPr/>
            <p:nvPr/>
          </p:nvSpPr>
          <p:spPr>
            <a:xfrm>
              <a:off x="4791970" y="3183929"/>
              <a:ext cx="43483" cy="20359"/>
            </a:xfrm>
            <a:custGeom>
              <a:avLst/>
              <a:gdLst/>
              <a:ahLst/>
              <a:cxnLst/>
              <a:rect l="l" t="t" r="r" b="b"/>
              <a:pathLst>
                <a:path w="1478" h="692" extrusionOk="0">
                  <a:moveTo>
                    <a:pt x="1" y="1"/>
                  </a:moveTo>
                  <a:lnTo>
                    <a:pt x="1" y="691"/>
                  </a:lnTo>
                  <a:lnTo>
                    <a:pt x="1477" y="691"/>
                  </a:lnTo>
                  <a:lnTo>
                    <a:pt x="14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20" name="Google Shape;13220;p108"/>
          <p:cNvSpPr/>
          <p:nvPr/>
        </p:nvSpPr>
        <p:spPr>
          <a:xfrm>
            <a:off x="5511700" y="2997586"/>
            <a:ext cx="339124" cy="339801"/>
          </a:xfrm>
          <a:custGeom>
            <a:avLst/>
            <a:gdLst/>
            <a:ahLst/>
            <a:cxnLst/>
            <a:rect l="l" t="t" r="r" b="b"/>
            <a:pathLst>
              <a:path w="11527" h="11550" extrusionOk="0">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1" name="Google Shape;13221;p108"/>
          <p:cNvSpPr/>
          <p:nvPr/>
        </p:nvSpPr>
        <p:spPr>
          <a:xfrm>
            <a:off x="6251931" y="3083755"/>
            <a:ext cx="339124" cy="187788"/>
          </a:xfrm>
          <a:custGeom>
            <a:avLst/>
            <a:gdLst/>
            <a:ahLst/>
            <a:cxnLst/>
            <a:rect l="l" t="t" r="r" b="b"/>
            <a:pathLst>
              <a:path w="11527" h="6383" extrusionOk="0">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2" name="Google Shape;13222;p108"/>
          <p:cNvSpPr/>
          <p:nvPr/>
        </p:nvSpPr>
        <p:spPr>
          <a:xfrm>
            <a:off x="6978130" y="2974462"/>
            <a:ext cx="337712" cy="338418"/>
          </a:xfrm>
          <a:custGeom>
            <a:avLst/>
            <a:gdLst/>
            <a:ahLst/>
            <a:cxnLst/>
            <a:rect l="l" t="t" r="r" b="b"/>
            <a:pathLst>
              <a:path w="11479" h="11503" extrusionOk="0">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23" name="Google Shape;13223;p108"/>
          <p:cNvGrpSpPr/>
          <p:nvPr/>
        </p:nvGrpSpPr>
        <p:grpSpPr>
          <a:xfrm>
            <a:off x="7750547" y="2997380"/>
            <a:ext cx="259982" cy="337915"/>
            <a:chOff x="7064747" y="2997380"/>
            <a:chExt cx="259982" cy="337915"/>
          </a:xfrm>
        </p:grpSpPr>
        <p:sp>
          <p:nvSpPr>
            <p:cNvPr id="13224" name="Google Shape;13224;p108"/>
            <p:cNvSpPr/>
            <p:nvPr/>
          </p:nvSpPr>
          <p:spPr>
            <a:xfrm>
              <a:off x="7064747" y="2997380"/>
              <a:ext cx="72903" cy="152955"/>
            </a:xfrm>
            <a:custGeom>
              <a:avLst/>
              <a:gdLst/>
              <a:ahLst/>
              <a:cxnLst/>
              <a:rect l="l" t="t" r="r" b="b"/>
              <a:pathLst>
                <a:path w="2478" h="5199" extrusionOk="0">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5" name="Google Shape;13225;p108"/>
            <p:cNvSpPr/>
            <p:nvPr/>
          </p:nvSpPr>
          <p:spPr>
            <a:xfrm>
              <a:off x="7158654" y="2997380"/>
              <a:ext cx="72873" cy="152955"/>
            </a:xfrm>
            <a:custGeom>
              <a:avLst/>
              <a:gdLst/>
              <a:ahLst/>
              <a:cxnLst/>
              <a:rect l="l" t="t" r="r" b="b"/>
              <a:pathLst>
                <a:path w="2477" h="5199" extrusionOk="0">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6" name="Google Shape;13226;p108"/>
            <p:cNvSpPr/>
            <p:nvPr/>
          </p:nvSpPr>
          <p:spPr>
            <a:xfrm>
              <a:off x="7252532" y="2997380"/>
              <a:ext cx="72197" cy="152955"/>
            </a:xfrm>
            <a:custGeom>
              <a:avLst/>
              <a:gdLst/>
              <a:ahLst/>
              <a:cxnLst/>
              <a:rect l="l" t="t" r="r" b="b"/>
              <a:pathLst>
                <a:path w="2454" h="5199" extrusionOk="0">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7" name="Google Shape;13227;p108"/>
            <p:cNvSpPr/>
            <p:nvPr/>
          </p:nvSpPr>
          <p:spPr>
            <a:xfrm>
              <a:off x="7064747" y="3181752"/>
              <a:ext cx="72903" cy="153543"/>
            </a:xfrm>
            <a:custGeom>
              <a:avLst/>
              <a:gdLst/>
              <a:ahLst/>
              <a:cxnLst/>
              <a:rect l="l" t="t" r="r" b="b"/>
              <a:pathLst>
                <a:path w="2478" h="5219" extrusionOk="0">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8" name="Google Shape;13228;p108"/>
            <p:cNvSpPr/>
            <p:nvPr/>
          </p:nvSpPr>
          <p:spPr>
            <a:xfrm>
              <a:off x="7158654" y="3181752"/>
              <a:ext cx="72873" cy="153543"/>
            </a:xfrm>
            <a:custGeom>
              <a:avLst/>
              <a:gdLst/>
              <a:ahLst/>
              <a:cxnLst/>
              <a:rect l="l" t="t" r="r" b="b"/>
              <a:pathLst>
                <a:path w="2477" h="5219" extrusionOk="0">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29" name="Google Shape;13229;p108"/>
            <p:cNvSpPr/>
            <p:nvPr/>
          </p:nvSpPr>
          <p:spPr>
            <a:xfrm>
              <a:off x="7251120" y="3181752"/>
              <a:ext cx="72903" cy="153543"/>
            </a:xfrm>
            <a:custGeom>
              <a:avLst/>
              <a:gdLst/>
              <a:ahLst/>
              <a:cxnLst/>
              <a:rect l="l" t="t" r="r" b="b"/>
              <a:pathLst>
                <a:path w="2478" h="5219" extrusionOk="0">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30" name="Google Shape;13230;p108"/>
          <p:cNvSpPr/>
          <p:nvPr/>
        </p:nvSpPr>
        <p:spPr>
          <a:xfrm>
            <a:off x="7709919" y="3554556"/>
            <a:ext cx="340537" cy="339830"/>
          </a:xfrm>
          <a:custGeom>
            <a:avLst/>
            <a:gdLst/>
            <a:ahLst/>
            <a:cxnLst/>
            <a:rect l="l" t="t" r="r" b="b"/>
            <a:pathLst>
              <a:path w="11575" h="11551" extrusionOk="0">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1" name="Google Shape;13231;p108"/>
          <p:cNvSpPr/>
          <p:nvPr/>
        </p:nvSpPr>
        <p:spPr>
          <a:xfrm>
            <a:off x="6977424" y="3548938"/>
            <a:ext cx="340537" cy="341243"/>
          </a:xfrm>
          <a:custGeom>
            <a:avLst/>
            <a:gdLst/>
            <a:ahLst/>
            <a:cxnLst/>
            <a:rect l="l" t="t" r="r" b="b"/>
            <a:pathLst>
              <a:path w="11575" h="11599" extrusionOk="0">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2" name="Google Shape;13232;p108"/>
          <p:cNvSpPr/>
          <p:nvPr/>
        </p:nvSpPr>
        <p:spPr>
          <a:xfrm>
            <a:off x="6253314" y="3593096"/>
            <a:ext cx="337742" cy="337712"/>
          </a:xfrm>
          <a:custGeom>
            <a:avLst/>
            <a:gdLst/>
            <a:ahLst/>
            <a:cxnLst/>
            <a:rect l="l" t="t" r="r" b="b"/>
            <a:pathLst>
              <a:path w="11480" h="11479" extrusionOk="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3" name="Google Shape;13233;p108"/>
          <p:cNvSpPr/>
          <p:nvPr/>
        </p:nvSpPr>
        <p:spPr>
          <a:xfrm>
            <a:off x="5541825" y="3553850"/>
            <a:ext cx="280990" cy="342625"/>
          </a:xfrm>
          <a:custGeom>
            <a:avLst/>
            <a:gdLst/>
            <a:ahLst/>
            <a:cxnLst/>
            <a:rect l="l" t="t" r="r" b="b"/>
            <a:pathLst>
              <a:path w="9551" h="11646" extrusionOk="0">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34" name="Google Shape;13234;p108"/>
          <p:cNvGrpSpPr/>
          <p:nvPr/>
        </p:nvGrpSpPr>
        <p:grpSpPr>
          <a:xfrm>
            <a:off x="4780588" y="3600098"/>
            <a:ext cx="338448" cy="280283"/>
            <a:chOff x="4704388" y="3600098"/>
            <a:chExt cx="338448" cy="280283"/>
          </a:xfrm>
        </p:grpSpPr>
        <p:sp>
          <p:nvSpPr>
            <p:cNvPr id="13235" name="Google Shape;13235;p108"/>
            <p:cNvSpPr/>
            <p:nvPr/>
          </p:nvSpPr>
          <p:spPr>
            <a:xfrm>
              <a:off x="4704388" y="3705891"/>
              <a:ext cx="338448" cy="174490"/>
            </a:xfrm>
            <a:custGeom>
              <a:avLst/>
              <a:gdLst/>
              <a:ahLst/>
              <a:cxnLst/>
              <a:rect l="l" t="t" r="r" b="b"/>
              <a:pathLst>
                <a:path w="11504" h="5931" extrusionOk="0">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6" name="Google Shape;13236;p108"/>
            <p:cNvSpPr/>
            <p:nvPr/>
          </p:nvSpPr>
          <p:spPr>
            <a:xfrm>
              <a:off x="4748546" y="3692564"/>
              <a:ext cx="63076" cy="56104"/>
            </a:xfrm>
            <a:custGeom>
              <a:avLst/>
              <a:gdLst/>
              <a:ahLst/>
              <a:cxnLst/>
              <a:rect l="l" t="t" r="r" b="b"/>
              <a:pathLst>
                <a:path w="2144" h="1907" extrusionOk="0">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7" name="Google Shape;13237;p108"/>
            <p:cNvSpPr/>
            <p:nvPr/>
          </p:nvSpPr>
          <p:spPr>
            <a:xfrm>
              <a:off x="4748546" y="3640020"/>
              <a:ext cx="63076" cy="56075"/>
            </a:xfrm>
            <a:custGeom>
              <a:avLst/>
              <a:gdLst/>
              <a:ahLst/>
              <a:cxnLst/>
              <a:rect l="l" t="t" r="r" b="b"/>
              <a:pathLst>
                <a:path w="2144" h="1906" extrusionOk="0">
                  <a:moveTo>
                    <a:pt x="1072" y="1"/>
                  </a:moveTo>
                  <a:lnTo>
                    <a:pt x="0" y="977"/>
                  </a:lnTo>
                  <a:lnTo>
                    <a:pt x="0" y="1906"/>
                  </a:lnTo>
                  <a:lnTo>
                    <a:pt x="1072" y="930"/>
                  </a:lnTo>
                  <a:lnTo>
                    <a:pt x="2144" y="1906"/>
                  </a:lnTo>
                  <a:lnTo>
                    <a:pt x="2144" y="977"/>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8" name="Google Shape;13238;p108"/>
            <p:cNvSpPr/>
            <p:nvPr/>
          </p:nvSpPr>
          <p:spPr>
            <a:xfrm>
              <a:off x="4841718" y="3672264"/>
              <a:ext cx="63783" cy="56075"/>
            </a:xfrm>
            <a:custGeom>
              <a:avLst/>
              <a:gdLst/>
              <a:ahLst/>
              <a:cxnLst/>
              <a:rect l="l" t="t" r="r" b="b"/>
              <a:pathLst>
                <a:path w="2168" h="1906" extrusionOk="0">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39" name="Google Shape;13239;p108"/>
            <p:cNvSpPr/>
            <p:nvPr/>
          </p:nvSpPr>
          <p:spPr>
            <a:xfrm>
              <a:off x="4841718" y="3619721"/>
              <a:ext cx="63783" cy="56075"/>
            </a:xfrm>
            <a:custGeom>
              <a:avLst/>
              <a:gdLst/>
              <a:ahLst/>
              <a:cxnLst/>
              <a:rect l="l" t="t" r="r" b="b"/>
              <a:pathLst>
                <a:path w="2168" h="1906" extrusionOk="0">
                  <a:moveTo>
                    <a:pt x="1072" y="0"/>
                  </a:moveTo>
                  <a:lnTo>
                    <a:pt x="1" y="1000"/>
                  </a:lnTo>
                  <a:lnTo>
                    <a:pt x="1" y="1905"/>
                  </a:lnTo>
                  <a:lnTo>
                    <a:pt x="1072" y="929"/>
                  </a:lnTo>
                  <a:lnTo>
                    <a:pt x="2168" y="1905"/>
                  </a:lnTo>
                  <a:lnTo>
                    <a:pt x="2168" y="1000"/>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40" name="Google Shape;13240;p108"/>
            <p:cNvSpPr/>
            <p:nvPr/>
          </p:nvSpPr>
          <p:spPr>
            <a:xfrm>
              <a:off x="4935596" y="3653347"/>
              <a:ext cx="63106" cy="56075"/>
            </a:xfrm>
            <a:custGeom>
              <a:avLst/>
              <a:gdLst/>
              <a:ahLst/>
              <a:cxnLst/>
              <a:rect l="l" t="t" r="r" b="b"/>
              <a:pathLst>
                <a:path w="2145" h="1906" extrusionOk="0">
                  <a:moveTo>
                    <a:pt x="1072" y="0"/>
                  </a:moveTo>
                  <a:lnTo>
                    <a:pt x="1" y="977"/>
                  </a:lnTo>
                  <a:lnTo>
                    <a:pt x="1" y="1905"/>
                  </a:lnTo>
                  <a:lnTo>
                    <a:pt x="1072" y="929"/>
                  </a:lnTo>
                  <a:lnTo>
                    <a:pt x="2144" y="1905"/>
                  </a:lnTo>
                  <a:lnTo>
                    <a:pt x="2144" y="977"/>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41" name="Google Shape;13241;p108"/>
            <p:cNvSpPr/>
            <p:nvPr/>
          </p:nvSpPr>
          <p:spPr>
            <a:xfrm>
              <a:off x="4935596" y="3600098"/>
              <a:ext cx="63106" cy="56075"/>
            </a:xfrm>
            <a:custGeom>
              <a:avLst/>
              <a:gdLst/>
              <a:ahLst/>
              <a:cxnLst/>
              <a:rect l="l" t="t" r="r" b="b"/>
              <a:pathLst>
                <a:path w="2145" h="1906" extrusionOk="0">
                  <a:moveTo>
                    <a:pt x="1072" y="0"/>
                  </a:moveTo>
                  <a:lnTo>
                    <a:pt x="1" y="977"/>
                  </a:lnTo>
                  <a:lnTo>
                    <a:pt x="1" y="1906"/>
                  </a:lnTo>
                  <a:lnTo>
                    <a:pt x="1072" y="905"/>
                  </a:lnTo>
                  <a:lnTo>
                    <a:pt x="2144" y="1906"/>
                  </a:lnTo>
                  <a:lnTo>
                    <a:pt x="2144" y="977"/>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42" name="Google Shape;13242;p108"/>
          <p:cNvSpPr/>
          <p:nvPr/>
        </p:nvSpPr>
        <p:spPr>
          <a:xfrm>
            <a:off x="4046005" y="3582446"/>
            <a:ext cx="339830" cy="288816"/>
          </a:xfrm>
          <a:custGeom>
            <a:avLst/>
            <a:gdLst/>
            <a:ahLst/>
            <a:cxnLst/>
            <a:rect l="l" t="t" r="r" b="b"/>
            <a:pathLst>
              <a:path w="11551" h="9817" extrusionOk="0">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43" name="Google Shape;13243;p108"/>
          <p:cNvSpPr/>
          <p:nvPr/>
        </p:nvSpPr>
        <p:spPr>
          <a:xfrm>
            <a:off x="3328896" y="3561558"/>
            <a:ext cx="245245" cy="339830"/>
          </a:xfrm>
          <a:custGeom>
            <a:avLst/>
            <a:gdLst/>
            <a:ahLst/>
            <a:cxnLst/>
            <a:rect l="l" t="t" r="r" b="b"/>
            <a:pathLst>
              <a:path w="8336" h="11551" extrusionOk="0">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44" name="Google Shape;13244;p108"/>
          <p:cNvGrpSpPr/>
          <p:nvPr/>
        </p:nvGrpSpPr>
        <p:grpSpPr>
          <a:xfrm>
            <a:off x="2581692" y="3577680"/>
            <a:ext cx="339121" cy="336388"/>
            <a:chOff x="2962692" y="3577680"/>
            <a:chExt cx="339121" cy="336388"/>
          </a:xfrm>
        </p:grpSpPr>
        <p:sp>
          <p:nvSpPr>
            <p:cNvPr id="13245" name="Google Shape;13245;p108"/>
            <p:cNvSpPr/>
            <p:nvPr/>
          </p:nvSpPr>
          <p:spPr>
            <a:xfrm>
              <a:off x="2962692" y="3577680"/>
              <a:ext cx="98116" cy="336388"/>
            </a:xfrm>
            <a:custGeom>
              <a:avLst/>
              <a:gdLst/>
              <a:ahLst/>
              <a:cxnLst/>
              <a:rect l="l" t="t" r="r" b="b"/>
              <a:pathLst>
                <a:path w="3335" h="11434" extrusionOk="0">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46" name="Google Shape;13246;p108"/>
            <p:cNvSpPr/>
            <p:nvPr/>
          </p:nvSpPr>
          <p:spPr>
            <a:xfrm>
              <a:off x="3203697" y="3577680"/>
              <a:ext cx="98116" cy="336388"/>
            </a:xfrm>
            <a:custGeom>
              <a:avLst/>
              <a:gdLst/>
              <a:ahLst/>
              <a:cxnLst/>
              <a:rect l="l" t="t" r="r" b="b"/>
              <a:pathLst>
                <a:path w="3335" h="11434" extrusionOk="0">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47" name="Google Shape;13247;p108"/>
            <p:cNvSpPr/>
            <p:nvPr/>
          </p:nvSpPr>
          <p:spPr>
            <a:xfrm>
              <a:off x="3082488" y="3577680"/>
              <a:ext cx="98116" cy="336388"/>
            </a:xfrm>
            <a:custGeom>
              <a:avLst/>
              <a:gdLst/>
              <a:ahLst/>
              <a:cxnLst/>
              <a:rect l="l" t="t" r="r" b="b"/>
              <a:pathLst>
                <a:path w="3335" h="11434" extrusionOk="0">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48" name="Google Shape;13248;p108"/>
          <p:cNvSpPr/>
          <p:nvPr/>
        </p:nvSpPr>
        <p:spPr>
          <a:xfrm>
            <a:off x="1834458" y="3560146"/>
            <a:ext cx="338448" cy="337742"/>
          </a:xfrm>
          <a:custGeom>
            <a:avLst/>
            <a:gdLst/>
            <a:ahLst/>
            <a:cxnLst/>
            <a:rect l="l" t="t" r="r" b="b"/>
            <a:pathLst>
              <a:path w="11504" h="11480" extrusionOk="0">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49" name="Google Shape;13249;p108"/>
          <p:cNvGrpSpPr/>
          <p:nvPr/>
        </p:nvGrpSpPr>
        <p:grpSpPr>
          <a:xfrm>
            <a:off x="1095639" y="3660349"/>
            <a:ext cx="337742" cy="185697"/>
            <a:chOff x="1781439" y="3660349"/>
            <a:chExt cx="337742" cy="185697"/>
          </a:xfrm>
        </p:grpSpPr>
        <p:sp>
          <p:nvSpPr>
            <p:cNvPr id="13250" name="Google Shape;13250;p108"/>
            <p:cNvSpPr/>
            <p:nvPr/>
          </p:nvSpPr>
          <p:spPr>
            <a:xfrm>
              <a:off x="2023150" y="3660349"/>
              <a:ext cx="96027" cy="104412"/>
            </a:xfrm>
            <a:custGeom>
              <a:avLst/>
              <a:gdLst/>
              <a:ahLst/>
              <a:cxnLst/>
              <a:rect l="l" t="t" r="r" b="b"/>
              <a:pathLst>
                <a:path w="3264" h="3549" extrusionOk="0">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1" name="Google Shape;13251;p108"/>
            <p:cNvSpPr/>
            <p:nvPr/>
          </p:nvSpPr>
          <p:spPr>
            <a:xfrm>
              <a:off x="1901971" y="3661055"/>
              <a:ext cx="96704" cy="104412"/>
            </a:xfrm>
            <a:custGeom>
              <a:avLst/>
              <a:gdLst/>
              <a:ahLst/>
              <a:cxnLst/>
              <a:rect l="l" t="t" r="r" b="b"/>
              <a:pathLst>
                <a:path w="3287" h="3549" extrusionOk="0">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2" name="Google Shape;13252;p108"/>
            <p:cNvSpPr/>
            <p:nvPr/>
          </p:nvSpPr>
          <p:spPr>
            <a:xfrm>
              <a:off x="1781439" y="3661055"/>
              <a:ext cx="96027" cy="104412"/>
            </a:xfrm>
            <a:custGeom>
              <a:avLst/>
              <a:gdLst/>
              <a:ahLst/>
              <a:cxnLst/>
              <a:rect l="l" t="t" r="r" b="b"/>
              <a:pathLst>
                <a:path w="3264" h="3549" extrusionOk="0">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3" name="Google Shape;13253;p108"/>
            <p:cNvSpPr/>
            <p:nvPr/>
          </p:nvSpPr>
          <p:spPr>
            <a:xfrm>
              <a:off x="1781439" y="3782940"/>
              <a:ext cx="337742" cy="63106"/>
            </a:xfrm>
            <a:custGeom>
              <a:avLst/>
              <a:gdLst/>
              <a:ahLst/>
              <a:cxnLst/>
              <a:rect l="l" t="t" r="r" b="b"/>
              <a:pathLst>
                <a:path w="11480" h="2145" extrusionOk="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54" name="Google Shape;13254;p108"/>
          <p:cNvSpPr/>
          <p:nvPr/>
        </p:nvSpPr>
        <p:spPr>
          <a:xfrm>
            <a:off x="1093550" y="4164777"/>
            <a:ext cx="339830" cy="339154"/>
          </a:xfrm>
          <a:custGeom>
            <a:avLst/>
            <a:gdLst/>
            <a:ahLst/>
            <a:cxnLst/>
            <a:rect l="l" t="t" r="r" b="b"/>
            <a:pathLst>
              <a:path w="11551" h="11528" extrusionOk="0">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5" name="Google Shape;13255;p108"/>
          <p:cNvSpPr/>
          <p:nvPr/>
        </p:nvSpPr>
        <p:spPr>
          <a:xfrm>
            <a:off x="1868144" y="4128355"/>
            <a:ext cx="270399" cy="339124"/>
          </a:xfrm>
          <a:custGeom>
            <a:avLst/>
            <a:gdLst/>
            <a:ahLst/>
            <a:cxnLst/>
            <a:rect l="l" t="t" r="r" b="b"/>
            <a:pathLst>
              <a:path w="9191" h="11527" extrusionOk="0">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56" name="Google Shape;13256;p108"/>
          <p:cNvGrpSpPr/>
          <p:nvPr/>
        </p:nvGrpSpPr>
        <p:grpSpPr>
          <a:xfrm>
            <a:off x="2591489" y="4129767"/>
            <a:ext cx="320203" cy="295667"/>
            <a:chOff x="2972489" y="4129767"/>
            <a:chExt cx="320203" cy="295667"/>
          </a:xfrm>
        </p:grpSpPr>
        <p:sp>
          <p:nvSpPr>
            <p:cNvPr id="13257" name="Google Shape;13257;p108"/>
            <p:cNvSpPr/>
            <p:nvPr/>
          </p:nvSpPr>
          <p:spPr>
            <a:xfrm>
              <a:off x="2972489" y="4362358"/>
              <a:ext cx="63076" cy="63076"/>
            </a:xfrm>
            <a:custGeom>
              <a:avLst/>
              <a:gdLst/>
              <a:ahLst/>
              <a:cxnLst/>
              <a:rect l="l" t="t" r="r" b="b"/>
              <a:pathLst>
                <a:path w="2144" h="2144" extrusionOk="0">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8" name="Google Shape;13258;p108"/>
            <p:cNvSpPr/>
            <p:nvPr/>
          </p:nvSpPr>
          <p:spPr>
            <a:xfrm>
              <a:off x="2972489" y="4284602"/>
              <a:ext cx="63076" cy="63076"/>
            </a:xfrm>
            <a:custGeom>
              <a:avLst/>
              <a:gdLst/>
              <a:ahLst/>
              <a:cxnLst/>
              <a:rect l="l" t="t" r="r" b="b"/>
              <a:pathLst>
                <a:path w="2144" h="2144" extrusionOk="0">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59" name="Google Shape;13259;p108"/>
            <p:cNvSpPr/>
            <p:nvPr/>
          </p:nvSpPr>
          <p:spPr>
            <a:xfrm>
              <a:off x="2972489" y="4206817"/>
              <a:ext cx="63076" cy="63076"/>
            </a:xfrm>
            <a:custGeom>
              <a:avLst/>
              <a:gdLst/>
              <a:ahLst/>
              <a:cxnLst/>
              <a:rect l="l" t="t" r="r" b="b"/>
              <a:pathLst>
                <a:path w="2144" h="2144" extrusionOk="0">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0" name="Google Shape;13260;p108"/>
            <p:cNvSpPr/>
            <p:nvPr/>
          </p:nvSpPr>
          <p:spPr>
            <a:xfrm>
              <a:off x="3057953" y="4362358"/>
              <a:ext cx="63106" cy="63076"/>
            </a:xfrm>
            <a:custGeom>
              <a:avLst/>
              <a:gdLst/>
              <a:ahLst/>
              <a:cxnLst/>
              <a:rect l="l" t="t" r="r" b="b"/>
              <a:pathLst>
                <a:path w="2145" h="2144" extrusionOk="0">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1" name="Google Shape;13261;p108"/>
            <p:cNvSpPr/>
            <p:nvPr/>
          </p:nvSpPr>
          <p:spPr>
            <a:xfrm>
              <a:off x="3057953" y="4284602"/>
              <a:ext cx="63106" cy="63076"/>
            </a:xfrm>
            <a:custGeom>
              <a:avLst/>
              <a:gdLst/>
              <a:ahLst/>
              <a:cxnLst/>
              <a:rect l="l" t="t" r="r" b="b"/>
              <a:pathLst>
                <a:path w="2145" h="2144" extrusionOk="0">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2" name="Google Shape;13262;p108"/>
            <p:cNvSpPr/>
            <p:nvPr/>
          </p:nvSpPr>
          <p:spPr>
            <a:xfrm>
              <a:off x="3144152" y="4362358"/>
              <a:ext cx="63076" cy="63076"/>
            </a:xfrm>
            <a:custGeom>
              <a:avLst/>
              <a:gdLst/>
              <a:ahLst/>
              <a:cxnLst/>
              <a:rect l="l" t="t" r="r" b="b"/>
              <a:pathLst>
                <a:path w="2144" h="2144" extrusionOk="0">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3" name="Google Shape;13263;p108"/>
            <p:cNvSpPr/>
            <p:nvPr/>
          </p:nvSpPr>
          <p:spPr>
            <a:xfrm>
              <a:off x="3144152" y="4284602"/>
              <a:ext cx="63076" cy="63076"/>
            </a:xfrm>
            <a:custGeom>
              <a:avLst/>
              <a:gdLst/>
              <a:ahLst/>
              <a:cxnLst/>
              <a:rect l="l" t="t" r="r" b="b"/>
              <a:pathLst>
                <a:path w="2144" h="2144" extrusionOk="0">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4" name="Google Shape;13264;p108"/>
            <p:cNvSpPr/>
            <p:nvPr/>
          </p:nvSpPr>
          <p:spPr>
            <a:xfrm>
              <a:off x="3144152" y="4206817"/>
              <a:ext cx="63076" cy="63076"/>
            </a:xfrm>
            <a:custGeom>
              <a:avLst/>
              <a:gdLst/>
              <a:ahLst/>
              <a:cxnLst/>
              <a:rect l="l" t="t" r="r" b="b"/>
              <a:pathLst>
                <a:path w="2144" h="2144" extrusionOk="0">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5" name="Google Shape;13265;p108"/>
            <p:cNvSpPr/>
            <p:nvPr/>
          </p:nvSpPr>
          <p:spPr>
            <a:xfrm>
              <a:off x="3229616" y="4362358"/>
              <a:ext cx="63076" cy="63076"/>
            </a:xfrm>
            <a:custGeom>
              <a:avLst/>
              <a:gdLst/>
              <a:ahLst/>
              <a:cxnLst/>
              <a:rect l="l" t="t" r="r" b="b"/>
              <a:pathLst>
                <a:path w="2144" h="2144" extrusionOk="0">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6" name="Google Shape;13266;p108"/>
            <p:cNvSpPr/>
            <p:nvPr/>
          </p:nvSpPr>
          <p:spPr>
            <a:xfrm>
              <a:off x="3229616" y="4284602"/>
              <a:ext cx="63076" cy="63076"/>
            </a:xfrm>
            <a:custGeom>
              <a:avLst/>
              <a:gdLst/>
              <a:ahLst/>
              <a:cxnLst/>
              <a:rect l="l" t="t" r="r" b="b"/>
              <a:pathLst>
                <a:path w="2144" h="2144" extrusionOk="0">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7" name="Google Shape;13267;p108"/>
            <p:cNvSpPr/>
            <p:nvPr/>
          </p:nvSpPr>
          <p:spPr>
            <a:xfrm>
              <a:off x="3229616" y="4206817"/>
              <a:ext cx="63076" cy="63076"/>
            </a:xfrm>
            <a:custGeom>
              <a:avLst/>
              <a:gdLst/>
              <a:ahLst/>
              <a:cxnLst/>
              <a:rect l="l" t="t" r="r" b="b"/>
              <a:pathLst>
                <a:path w="2144" h="2144" extrusionOk="0">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68" name="Google Shape;13268;p108"/>
            <p:cNvSpPr/>
            <p:nvPr/>
          </p:nvSpPr>
          <p:spPr>
            <a:xfrm>
              <a:off x="3229616" y="4129767"/>
              <a:ext cx="63076" cy="63076"/>
            </a:xfrm>
            <a:custGeom>
              <a:avLst/>
              <a:gdLst/>
              <a:ahLst/>
              <a:cxnLst/>
              <a:rect l="l" t="t" r="r" b="b"/>
              <a:pathLst>
                <a:path w="2144" h="2144" extrusionOk="0">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
        <p:nvSpPr>
          <p:cNvPr id="13269" name="Google Shape;13269;p108"/>
          <p:cNvSpPr/>
          <p:nvPr/>
        </p:nvSpPr>
        <p:spPr>
          <a:xfrm>
            <a:off x="3281266" y="4129767"/>
            <a:ext cx="338418" cy="337712"/>
          </a:xfrm>
          <a:custGeom>
            <a:avLst/>
            <a:gdLst/>
            <a:ahLst/>
            <a:cxnLst/>
            <a:rect l="l" t="t" r="r" b="b"/>
            <a:pathLst>
              <a:path w="11503" h="11479" extrusionOk="0">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70" name="Google Shape;13270;p108"/>
          <p:cNvSpPr/>
          <p:nvPr/>
        </p:nvSpPr>
        <p:spPr>
          <a:xfrm>
            <a:off x="4045298" y="4129767"/>
            <a:ext cx="339830" cy="339801"/>
          </a:xfrm>
          <a:custGeom>
            <a:avLst/>
            <a:gdLst/>
            <a:ahLst/>
            <a:cxnLst/>
            <a:rect l="l" t="t" r="r" b="b"/>
            <a:pathLst>
              <a:path w="11551" h="11550" extrusionOk="0">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71" name="Google Shape;13271;p108"/>
          <p:cNvGrpSpPr/>
          <p:nvPr/>
        </p:nvGrpSpPr>
        <p:grpSpPr>
          <a:xfrm>
            <a:off x="4780588" y="4129767"/>
            <a:ext cx="339153" cy="337712"/>
            <a:chOff x="4704388" y="4129767"/>
            <a:chExt cx="339153" cy="337712"/>
          </a:xfrm>
        </p:grpSpPr>
        <p:sp>
          <p:nvSpPr>
            <p:cNvPr id="13272" name="Google Shape;13272;p108"/>
            <p:cNvSpPr/>
            <p:nvPr/>
          </p:nvSpPr>
          <p:spPr>
            <a:xfrm>
              <a:off x="4704388" y="4129767"/>
              <a:ext cx="64489" cy="337712"/>
            </a:xfrm>
            <a:custGeom>
              <a:avLst/>
              <a:gdLst/>
              <a:ahLst/>
              <a:cxnLst/>
              <a:rect l="l" t="t" r="r" b="b"/>
              <a:pathLst>
                <a:path w="2192" h="11479" extrusionOk="0">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73" name="Google Shape;13273;p108"/>
            <p:cNvSpPr/>
            <p:nvPr/>
          </p:nvSpPr>
          <p:spPr>
            <a:xfrm>
              <a:off x="4782879" y="4162688"/>
              <a:ext cx="260661" cy="75698"/>
            </a:xfrm>
            <a:custGeom>
              <a:avLst/>
              <a:gdLst/>
              <a:ahLst/>
              <a:cxnLst/>
              <a:rect l="l" t="t" r="r" b="b"/>
              <a:pathLst>
                <a:path w="8860" h="2573" extrusionOk="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74" name="Google Shape;13274;p108"/>
            <p:cNvSpPr/>
            <p:nvPr/>
          </p:nvSpPr>
          <p:spPr>
            <a:xfrm>
              <a:off x="4782879" y="4260066"/>
              <a:ext cx="260661" cy="75698"/>
            </a:xfrm>
            <a:custGeom>
              <a:avLst/>
              <a:gdLst/>
              <a:ahLst/>
              <a:cxnLst/>
              <a:rect l="l" t="t" r="r" b="b"/>
              <a:pathLst>
                <a:path w="8860" h="2573" extrusionOk="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75" name="Google Shape;13275;p108"/>
            <p:cNvSpPr/>
            <p:nvPr/>
          </p:nvSpPr>
          <p:spPr>
            <a:xfrm>
              <a:off x="4782879" y="4360240"/>
              <a:ext cx="260661" cy="75021"/>
            </a:xfrm>
            <a:custGeom>
              <a:avLst/>
              <a:gdLst/>
              <a:ahLst/>
              <a:cxnLst/>
              <a:rect l="l" t="t" r="r" b="b"/>
              <a:pathLst>
                <a:path w="8860" h="2550" extrusionOk="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nvGrpSpPr>
          <p:cNvPr id="13276" name="Google Shape;13276;p108"/>
          <p:cNvGrpSpPr/>
          <p:nvPr/>
        </p:nvGrpSpPr>
        <p:grpSpPr>
          <a:xfrm>
            <a:off x="5512405" y="4129767"/>
            <a:ext cx="338418" cy="338418"/>
            <a:chOff x="5283805" y="4129767"/>
            <a:chExt cx="338418" cy="338418"/>
          </a:xfrm>
        </p:grpSpPr>
        <p:sp>
          <p:nvSpPr>
            <p:cNvPr id="13277" name="Google Shape;13277;p108"/>
            <p:cNvSpPr/>
            <p:nvPr/>
          </p:nvSpPr>
          <p:spPr>
            <a:xfrm>
              <a:off x="5283805" y="4129767"/>
              <a:ext cx="338418" cy="338418"/>
            </a:xfrm>
            <a:custGeom>
              <a:avLst/>
              <a:gdLst/>
              <a:ahLst/>
              <a:cxnLst/>
              <a:rect l="l" t="t" r="r" b="b"/>
              <a:pathLst>
                <a:path w="11503" h="11503" extrusionOk="0">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78" name="Google Shape;13278;p108"/>
            <p:cNvGrpSpPr/>
            <p:nvPr/>
          </p:nvGrpSpPr>
          <p:grpSpPr>
            <a:xfrm>
              <a:off x="5323051" y="4290192"/>
              <a:ext cx="59575" cy="19653"/>
              <a:chOff x="5323051" y="4290192"/>
              <a:chExt cx="59575" cy="19653"/>
            </a:xfrm>
          </p:grpSpPr>
          <p:sp>
            <p:nvSpPr>
              <p:cNvPr id="13279" name="Google Shape;13279;p108"/>
              <p:cNvSpPr/>
              <p:nvPr/>
            </p:nvSpPr>
            <p:spPr>
              <a:xfrm>
                <a:off x="5323051" y="4290192"/>
                <a:ext cx="20329" cy="19653"/>
              </a:xfrm>
              <a:custGeom>
                <a:avLst/>
                <a:gdLst/>
                <a:ahLst/>
                <a:cxnLst/>
                <a:rect l="l" t="t" r="r" b="b"/>
                <a:pathLst>
                  <a:path w="691" h="668" extrusionOk="0">
                    <a:moveTo>
                      <a:pt x="0" y="1"/>
                    </a:moveTo>
                    <a:lnTo>
                      <a:pt x="0" y="667"/>
                    </a:lnTo>
                    <a:lnTo>
                      <a:pt x="691" y="667"/>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0" name="Google Shape;13280;p108"/>
              <p:cNvSpPr/>
              <p:nvPr/>
            </p:nvSpPr>
            <p:spPr>
              <a:xfrm>
                <a:off x="5362268" y="4290192"/>
                <a:ext cx="20359" cy="19653"/>
              </a:xfrm>
              <a:custGeom>
                <a:avLst/>
                <a:gdLst/>
                <a:ahLst/>
                <a:cxnLst/>
                <a:rect l="l" t="t" r="r" b="b"/>
                <a:pathLst>
                  <a:path w="692" h="668" extrusionOk="0">
                    <a:moveTo>
                      <a:pt x="1" y="1"/>
                    </a:moveTo>
                    <a:lnTo>
                      <a:pt x="1" y="667"/>
                    </a:lnTo>
                    <a:lnTo>
                      <a:pt x="691" y="667"/>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grpSp>
      <p:sp>
        <p:nvSpPr>
          <p:cNvPr id="13281" name="Google Shape;13281;p108"/>
          <p:cNvSpPr/>
          <p:nvPr/>
        </p:nvSpPr>
        <p:spPr>
          <a:xfrm>
            <a:off x="6252608" y="4164777"/>
            <a:ext cx="338448" cy="337742"/>
          </a:xfrm>
          <a:custGeom>
            <a:avLst/>
            <a:gdLst/>
            <a:ahLst/>
            <a:cxnLst/>
            <a:rect l="l" t="t" r="r" b="b"/>
            <a:pathLst>
              <a:path w="11504" h="11480" extrusionOk="0">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2" name="Google Shape;13282;p108"/>
          <p:cNvSpPr/>
          <p:nvPr/>
        </p:nvSpPr>
        <p:spPr>
          <a:xfrm>
            <a:off x="6978807" y="4133268"/>
            <a:ext cx="338448" cy="298554"/>
          </a:xfrm>
          <a:custGeom>
            <a:avLst/>
            <a:gdLst/>
            <a:ahLst/>
            <a:cxnLst/>
            <a:rect l="l" t="t" r="r" b="b"/>
            <a:pathLst>
              <a:path w="11504" h="10148" extrusionOk="0">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nvGrpSpPr>
          <p:cNvPr id="13283" name="Google Shape;13283;p108"/>
          <p:cNvGrpSpPr/>
          <p:nvPr/>
        </p:nvGrpSpPr>
        <p:grpSpPr>
          <a:xfrm>
            <a:off x="7711330" y="4129767"/>
            <a:ext cx="339122" cy="339122"/>
            <a:chOff x="7025530" y="4129767"/>
            <a:chExt cx="339122" cy="339122"/>
          </a:xfrm>
        </p:grpSpPr>
        <p:sp>
          <p:nvSpPr>
            <p:cNvPr id="13284" name="Google Shape;13284;p108"/>
            <p:cNvSpPr/>
            <p:nvPr/>
          </p:nvSpPr>
          <p:spPr>
            <a:xfrm>
              <a:off x="7128528" y="4233442"/>
              <a:ext cx="131743" cy="131743"/>
            </a:xfrm>
            <a:custGeom>
              <a:avLst/>
              <a:gdLst/>
              <a:ahLst/>
              <a:cxnLst/>
              <a:rect l="l" t="t" r="r" b="b"/>
              <a:pathLst>
                <a:path w="4478" h="4478" extrusionOk="0">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5" name="Google Shape;13285;p108"/>
            <p:cNvSpPr/>
            <p:nvPr/>
          </p:nvSpPr>
          <p:spPr>
            <a:xfrm>
              <a:off x="7025530" y="4309815"/>
              <a:ext cx="157662" cy="158368"/>
            </a:xfrm>
            <a:custGeom>
              <a:avLst/>
              <a:gdLst/>
              <a:ahLst/>
              <a:cxnLst/>
              <a:rect l="l" t="t" r="r" b="b"/>
              <a:pathLst>
                <a:path w="5359" h="5383" extrusionOk="0">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6" name="Google Shape;13286;p108"/>
            <p:cNvSpPr/>
            <p:nvPr/>
          </p:nvSpPr>
          <p:spPr>
            <a:xfrm>
              <a:off x="7206991" y="4129767"/>
              <a:ext cx="157662" cy="157662"/>
            </a:xfrm>
            <a:custGeom>
              <a:avLst/>
              <a:gdLst/>
              <a:ahLst/>
              <a:cxnLst/>
              <a:rect l="l" t="t" r="r" b="b"/>
              <a:pathLst>
                <a:path w="5359" h="5359" extrusionOk="0">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7" name="Google Shape;13287;p108"/>
            <p:cNvSpPr/>
            <p:nvPr/>
          </p:nvSpPr>
          <p:spPr>
            <a:xfrm>
              <a:off x="7025530" y="4129767"/>
              <a:ext cx="157662" cy="157662"/>
            </a:xfrm>
            <a:custGeom>
              <a:avLst/>
              <a:gdLst/>
              <a:ahLst/>
              <a:cxnLst/>
              <a:rect l="l" t="t" r="r" b="b"/>
              <a:pathLst>
                <a:path w="5359" h="5359" extrusionOk="0">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sp>
          <p:nvSpPr>
            <p:cNvPr id="13288" name="Google Shape;13288;p108"/>
            <p:cNvSpPr/>
            <p:nvPr/>
          </p:nvSpPr>
          <p:spPr>
            <a:xfrm>
              <a:off x="7205578" y="4309815"/>
              <a:ext cx="157662" cy="159074"/>
            </a:xfrm>
            <a:custGeom>
              <a:avLst/>
              <a:gdLst/>
              <a:ahLst/>
              <a:cxnLst/>
              <a:rect l="l" t="t" r="r" b="b"/>
              <a:pathLst>
                <a:path w="5359" h="5407" extrusionOk="0">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1"/>
                </a:solidFill>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292"/>
        <p:cNvGrpSpPr/>
        <p:nvPr/>
      </p:nvGrpSpPr>
      <p:grpSpPr>
        <a:xfrm>
          <a:off x="0" y="0"/>
          <a:ext cx="0" cy="0"/>
          <a:chOff x="0" y="0"/>
          <a:chExt cx="0" cy="0"/>
        </a:xfrm>
      </p:grpSpPr>
      <p:sp>
        <p:nvSpPr>
          <p:cNvPr id="13293" name="Google Shape;13293;p109"/>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Premium Icons</a:t>
            </a:r>
            <a:endParaRPr>
              <a:solidFill>
                <a:srgbClr val="FFFFFF"/>
              </a:solidFill>
              <a:latin typeface="Arial"/>
              <a:ea typeface="Arial"/>
              <a:cs typeface="Arial"/>
              <a:sym typeface="Arial"/>
            </a:endParaRPr>
          </a:p>
        </p:txBody>
      </p:sp>
      <p:grpSp>
        <p:nvGrpSpPr>
          <p:cNvPr id="13294" name="Google Shape;13294;p109"/>
          <p:cNvGrpSpPr/>
          <p:nvPr/>
        </p:nvGrpSpPr>
        <p:grpSpPr>
          <a:xfrm>
            <a:off x="1071388" y="1943950"/>
            <a:ext cx="341804" cy="341957"/>
            <a:chOff x="1757188" y="1943950"/>
            <a:chExt cx="341804" cy="341957"/>
          </a:xfrm>
        </p:grpSpPr>
        <p:sp>
          <p:nvSpPr>
            <p:cNvPr id="13295" name="Google Shape;13295;p109"/>
            <p:cNvSpPr/>
            <p:nvPr/>
          </p:nvSpPr>
          <p:spPr>
            <a:xfrm>
              <a:off x="1757188" y="2060545"/>
              <a:ext cx="341804" cy="107372"/>
            </a:xfrm>
            <a:custGeom>
              <a:avLst/>
              <a:gdLst/>
              <a:ahLst/>
              <a:cxnLst/>
              <a:rect l="l" t="t" r="r" b="b"/>
              <a:pathLst>
                <a:path w="11527" h="3621" extrusionOk="0">
                  <a:moveTo>
                    <a:pt x="2501" y="0"/>
                  </a:moveTo>
                  <a:lnTo>
                    <a:pt x="2501" y="858"/>
                  </a:lnTo>
                  <a:cubicBezTo>
                    <a:pt x="2215" y="953"/>
                    <a:pt x="2001" y="1191"/>
                    <a:pt x="1882" y="1501"/>
                  </a:cubicBezTo>
                  <a:lnTo>
                    <a:pt x="0" y="1501"/>
                  </a:lnTo>
                  <a:lnTo>
                    <a:pt x="0" y="2167"/>
                  </a:lnTo>
                  <a:lnTo>
                    <a:pt x="1882" y="2167"/>
                  </a:lnTo>
                  <a:cubicBezTo>
                    <a:pt x="2025" y="2548"/>
                    <a:pt x="2382" y="2858"/>
                    <a:pt x="2834" y="2858"/>
                  </a:cubicBezTo>
                  <a:cubicBezTo>
                    <a:pt x="3287" y="2858"/>
                    <a:pt x="3644" y="2596"/>
                    <a:pt x="3787" y="2167"/>
                  </a:cubicBezTo>
                  <a:lnTo>
                    <a:pt x="4811" y="2167"/>
                  </a:lnTo>
                  <a:cubicBezTo>
                    <a:pt x="4882" y="2477"/>
                    <a:pt x="5121" y="2691"/>
                    <a:pt x="5430" y="2787"/>
                  </a:cubicBezTo>
                  <a:lnTo>
                    <a:pt x="5430" y="3620"/>
                  </a:lnTo>
                  <a:lnTo>
                    <a:pt x="6121" y="3620"/>
                  </a:lnTo>
                  <a:lnTo>
                    <a:pt x="6121" y="2787"/>
                  </a:lnTo>
                  <a:cubicBezTo>
                    <a:pt x="6407" y="2715"/>
                    <a:pt x="6621" y="2477"/>
                    <a:pt x="6740" y="2167"/>
                  </a:cubicBezTo>
                  <a:lnTo>
                    <a:pt x="7740" y="2167"/>
                  </a:lnTo>
                  <a:cubicBezTo>
                    <a:pt x="7907" y="2548"/>
                    <a:pt x="8264" y="2858"/>
                    <a:pt x="8693" y="2858"/>
                  </a:cubicBezTo>
                  <a:cubicBezTo>
                    <a:pt x="9145" y="2858"/>
                    <a:pt x="9502" y="2596"/>
                    <a:pt x="9645" y="2167"/>
                  </a:cubicBezTo>
                  <a:lnTo>
                    <a:pt x="11527" y="2167"/>
                  </a:lnTo>
                  <a:lnTo>
                    <a:pt x="11527" y="1501"/>
                  </a:lnTo>
                  <a:lnTo>
                    <a:pt x="9693" y="1501"/>
                  </a:lnTo>
                  <a:cubicBezTo>
                    <a:pt x="9598" y="1191"/>
                    <a:pt x="9360" y="977"/>
                    <a:pt x="9050" y="858"/>
                  </a:cubicBezTo>
                  <a:lnTo>
                    <a:pt x="9050" y="0"/>
                  </a:lnTo>
                  <a:lnTo>
                    <a:pt x="8383" y="0"/>
                  </a:lnTo>
                  <a:lnTo>
                    <a:pt x="8383" y="858"/>
                  </a:lnTo>
                  <a:cubicBezTo>
                    <a:pt x="8074" y="953"/>
                    <a:pt x="7859" y="1191"/>
                    <a:pt x="7740" y="1501"/>
                  </a:cubicBezTo>
                  <a:lnTo>
                    <a:pt x="6740" y="1501"/>
                  </a:lnTo>
                  <a:cubicBezTo>
                    <a:pt x="6597" y="1096"/>
                    <a:pt x="6240" y="810"/>
                    <a:pt x="5787" y="810"/>
                  </a:cubicBezTo>
                  <a:cubicBezTo>
                    <a:pt x="5335" y="810"/>
                    <a:pt x="4978" y="1096"/>
                    <a:pt x="4835" y="1501"/>
                  </a:cubicBezTo>
                  <a:lnTo>
                    <a:pt x="3811" y="1501"/>
                  </a:lnTo>
                  <a:cubicBezTo>
                    <a:pt x="3739" y="1191"/>
                    <a:pt x="3501" y="977"/>
                    <a:pt x="3192" y="858"/>
                  </a:cubicBezTo>
                  <a:lnTo>
                    <a:pt x="31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09"/>
            <p:cNvSpPr/>
            <p:nvPr/>
          </p:nvSpPr>
          <p:spPr>
            <a:xfrm>
              <a:off x="1793898" y="1943950"/>
              <a:ext cx="98891" cy="97557"/>
            </a:xfrm>
            <a:custGeom>
              <a:avLst/>
              <a:gdLst/>
              <a:ahLst/>
              <a:cxnLst/>
              <a:rect l="l" t="t" r="r" b="b"/>
              <a:pathLst>
                <a:path w="3335" h="3290" extrusionOk="0">
                  <a:moveTo>
                    <a:pt x="1655" y="1"/>
                  </a:moveTo>
                  <a:cubicBezTo>
                    <a:pt x="742" y="1"/>
                    <a:pt x="25" y="745"/>
                    <a:pt x="25" y="1646"/>
                  </a:cubicBezTo>
                  <a:cubicBezTo>
                    <a:pt x="1" y="2456"/>
                    <a:pt x="549" y="3099"/>
                    <a:pt x="1311" y="3289"/>
                  </a:cubicBezTo>
                  <a:lnTo>
                    <a:pt x="1977" y="3289"/>
                  </a:lnTo>
                  <a:cubicBezTo>
                    <a:pt x="2763" y="3123"/>
                    <a:pt x="3335" y="2408"/>
                    <a:pt x="3287" y="1575"/>
                  </a:cubicBezTo>
                  <a:cubicBezTo>
                    <a:pt x="3263" y="741"/>
                    <a:pt x="2573" y="74"/>
                    <a:pt x="1739" y="3"/>
                  </a:cubicBezTo>
                  <a:cubicBezTo>
                    <a:pt x="1711" y="2"/>
                    <a:pt x="1683"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9"/>
            <p:cNvSpPr/>
            <p:nvPr/>
          </p:nvSpPr>
          <p:spPr>
            <a:xfrm>
              <a:off x="1966923" y="1943950"/>
              <a:ext cx="98891" cy="97557"/>
            </a:xfrm>
            <a:custGeom>
              <a:avLst/>
              <a:gdLst/>
              <a:ahLst/>
              <a:cxnLst/>
              <a:rect l="l" t="t" r="r" b="b"/>
              <a:pathLst>
                <a:path w="3335" h="3290" extrusionOk="0">
                  <a:moveTo>
                    <a:pt x="1654" y="1"/>
                  </a:moveTo>
                  <a:cubicBezTo>
                    <a:pt x="742" y="1"/>
                    <a:pt x="24" y="745"/>
                    <a:pt x="24" y="1646"/>
                  </a:cubicBezTo>
                  <a:cubicBezTo>
                    <a:pt x="0" y="2456"/>
                    <a:pt x="548" y="3099"/>
                    <a:pt x="1310" y="3289"/>
                  </a:cubicBezTo>
                  <a:lnTo>
                    <a:pt x="1977" y="3289"/>
                  </a:lnTo>
                  <a:cubicBezTo>
                    <a:pt x="2763" y="3123"/>
                    <a:pt x="3334" y="2408"/>
                    <a:pt x="3287" y="1575"/>
                  </a:cubicBezTo>
                  <a:cubicBezTo>
                    <a:pt x="3263" y="741"/>
                    <a:pt x="2572" y="74"/>
                    <a:pt x="1739" y="3"/>
                  </a:cubicBezTo>
                  <a:cubicBezTo>
                    <a:pt x="1711" y="2"/>
                    <a:pt x="1682" y="1"/>
                    <a:pt x="16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9"/>
            <p:cNvSpPr/>
            <p:nvPr/>
          </p:nvSpPr>
          <p:spPr>
            <a:xfrm>
              <a:off x="1879358" y="2188350"/>
              <a:ext cx="98891" cy="97557"/>
            </a:xfrm>
            <a:custGeom>
              <a:avLst/>
              <a:gdLst/>
              <a:ahLst/>
              <a:cxnLst/>
              <a:rect l="l" t="t" r="r" b="b"/>
              <a:pathLst>
                <a:path w="3335" h="3290" extrusionOk="0">
                  <a:moveTo>
                    <a:pt x="1334" y="1"/>
                  </a:moveTo>
                  <a:cubicBezTo>
                    <a:pt x="572" y="167"/>
                    <a:pt x="0" y="858"/>
                    <a:pt x="24" y="1715"/>
                  </a:cubicBezTo>
                  <a:cubicBezTo>
                    <a:pt x="48" y="2549"/>
                    <a:pt x="739" y="3216"/>
                    <a:pt x="1572" y="3287"/>
                  </a:cubicBezTo>
                  <a:cubicBezTo>
                    <a:pt x="1601" y="3289"/>
                    <a:pt x="1629" y="3289"/>
                    <a:pt x="1657" y="3289"/>
                  </a:cubicBezTo>
                  <a:cubicBezTo>
                    <a:pt x="2569" y="3289"/>
                    <a:pt x="3287" y="2545"/>
                    <a:pt x="3287" y="1644"/>
                  </a:cubicBezTo>
                  <a:cubicBezTo>
                    <a:pt x="3334" y="834"/>
                    <a:pt x="2763" y="167"/>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9" name="Google Shape;13299;p109"/>
          <p:cNvGrpSpPr/>
          <p:nvPr/>
        </p:nvGrpSpPr>
        <p:grpSpPr>
          <a:xfrm>
            <a:off x="1816255" y="1932711"/>
            <a:ext cx="341836" cy="310762"/>
            <a:chOff x="2349655" y="1932711"/>
            <a:chExt cx="341836" cy="310762"/>
          </a:xfrm>
        </p:grpSpPr>
        <p:sp>
          <p:nvSpPr>
            <p:cNvPr id="13300" name="Google Shape;13300;p109"/>
            <p:cNvSpPr/>
            <p:nvPr/>
          </p:nvSpPr>
          <p:spPr>
            <a:xfrm>
              <a:off x="2349655" y="1949673"/>
              <a:ext cx="90440" cy="63634"/>
            </a:xfrm>
            <a:custGeom>
              <a:avLst/>
              <a:gdLst/>
              <a:ahLst/>
              <a:cxnLst/>
              <a:rect l="l" t="t" r="r" b="b"/>
              <a:pathLst>
                <a:path w="3050" h="2146" extrusionOk="0">
                  <a:moveTo>
                    <a:pt x="1096" y="0"/>
                  </a:moveTo>
                  <a:cubicBezTo>
                    <a:pt x="477" y="0"/>
                    <a:pt x="1" y="524"/>
                    <a:pt x="25" y="1144"/>
                  </a:cubicBezTo>
                  <a:cubicBezTo>
                    <a:pt x="72" y="1667"/>
                    <a:pt x="477" y="2072"/>
                    <a:pt x="1025" y="2144"/>
                  </a:cubicBezTo>
                  <a:cubicBezTo>
                    <a:pt x="1043" y="2145"/>
                    <a:pt x="1061" y="2145"/>
                    <a:pt x="1079" y="2145"/>
                  </a:cubicBezTo>
                  <a:cubicBezTo>
                    <a:pt x="1557" y="2145"/>
                    <a:pt x="1983" y="1843"/>
                    <a:pt x="2120" y="1429"/>
                  </a:cubicBezTo>
                  <a:lnTo>
                    <a:pt x="3049" y="1429"/>
                  </a:lnTo>
                  <a:lnTo>
                    <a:pt x="3049" y="739"/>
                  </a:lnTo>
                  <a:lnTo>
                    <a:pt x="2120" y="739"/>
                  </a:lnTo>
                  <a:cubicBezTo>
                    <a:pt x="1977" y="286"/>
                    <a:pt x="1573"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09"/>
            <p:cNvSpPr/>
            <p:nvPr/>
          </p:nvSpPr>
          <p:spPr>
            <a:xfrm>
              <a:off x="2459134" y="1932711"/>
              <a:ext cx="129255" cy="95362"/>
            </a:xfrm>
            <a:custGeom>
              <a:avLst/>
              <a:gdLst/>
              <a:ahLst/>
              <a:cxnLst/>
              <a:rect l="l" t="t" r="r" b="b"/>
              <a:pathLst>
                <a:path w="4359" h="3216" extrusionOk="0">
                  <a:moveTo>
                    <a:pt x="2048" y="1"/>
                  </a:moveTo>
                  <a:lnTo>
                    <a:pt x="2048" y="811"/>
                  </a:lnTo>
                  <a:lnTo>
                    <a:pt x="0" y="811"/>
                  </a:lnTo>
                  <a:lnTo>
                    <a:pt x="0" y="2406"/>
                  </a:lnTo>
                  <a:lnTo>
                    <a:pt x="2048" y="2406"/>
                  </a:lnTo>
                  <a:lnTo>
                    <a:pt x="2048" y="3216"/>
                  </a:lnTo>
                  <a:lnTo>
                    <a:pt x="4358" y="1597"/>
                  </a:lnTo>
                  <a:lnTo>
                    <a:pt x="20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9"/>
            <p:cNvSpPr/>
            <p:nvPr/>
          </p:nvSpPr>
          <p:spPr>
            <a:xfrm>
              <a:off x="2349655" y="2057728"/>
              <a:ext cx="90440" cy="63723"/>
            </a:xfrm>
            <a:custGeom>
              <a:avLst/>
              <a:gdLst/>
              <a:ahLst/>
              <a:cxnLst/>
              <a:rect l="l" t="t" r="r" b="b"/>
              <a:pathLst>
                <a:path w="3050" h="2149" extrusionOk="0">
                  <a:moveTo>
                    <a:pt x="1096" y="0"/>
                  </a:moveTo>
                  <a:cubicBezTo>
                    <a:pt x="477" y="0"/>
                    <a:pt x="1" y="548"/>
                    <a:pt x="25" y="1167"/>
                  </a:cubicBezTo>
                  <a:cubicBezTo>
                    <a:pt x="72" y="1667"/>
                    <a:pt x="477" y="2096"/>
                    <a:pt x="1025" y="2143"/>
                  </a:cubicBezTo>
                  <a:cubicBezTo>
                    <a:pt x="1059" y="2147"/>
                    <a:pt x="1093" y="2148"/>
                    <a:pt x="1126" y="2148"/>
                  </a:cubicBezTo>
                  <a:cubicBezTo>
                    <a:pt x="1585" y="2148"/>
                    <a:pt x="1987" y="1851"/>
                    <a:pt x="2120" y="1429"/>
                  </a:cubicBezTo>
                  <a:lnTo>
                    <a:pt x="3049" y="1429"/>
                  </a:lnTo>
                  <a:lnTo>
                    <a:pt x="3049" y="762"/>
                  </a:lnTo>
                  <a:lnTo>
                    <a:pt x="2120" y="762"/>
                  </a:lnTo>
                  <a:cubicBezTo>
                    <a:pt x="1977" y="310"/>
                    <a:pt x="1573" y="0"/>
                    <a:pt x="10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9"/>
            <p:cNvSpPr/>
            <p:nvPr/>
          </p:nvSpPr>
          <p:spPr>
            <a:xfrm>
              <a:off x="2459134" y="2043584"/>
              <a:ext cx="180080" cy="91834"/>
            </a:xfrm>
            <a:custGeom>
              <a:avLst/>
              <a:gdLst/>
              <a:ahLst/>
              <a:cxnLst/>
              <a:rect l="l" t="t" r="r" b="b"/>
              <a:pathLst>
                <a:path w="6073" h="3097" extrusionOk="0">
                  <a:moveTo>
                    <a:pt x="3858" y="1"/>
                  </a:moveTo>
                  <a:lnTo>
                    <a:pt x="3858" y="787"/>
                  </a:lnTo>
                  <a:lnTo>
                    <a:pt x="0" y="787"/>
                  </a:lnTo>
                  <a:lnTo>
                    <a:pt x="0" y="2358"/>
                  </a:lnTo>
                  <a:lnTo>
                    <a:pt x="3858" y="2358"/>
                  </a:lnTo>
                  <a:lnTo>
                    <a:pt x="3858" y="3097"/>
                  </a:lnTo>
                  <a:lnTo>
                    <a:pt x="3882" y="3097"/>
                  </a:lnTo>
                  <a:lnTo>
                    <a:pt x="6073" y="1549"/>
                  </a:lnTo>
                  <a:lnTo>
                    <a:pt x="38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09"/>
            <p:cNvSpPr/>
            <p:nvPr/>
          </p:nvSpPr>
          <p:spPr>
            <a:xfrm>
              <a:off x="2349655" y="2165754"/>
              <a:ext cx="90440" cy="63634"/>
            </a:xfrm>
            <a:custGeom>
              <a:avLst/>
              <a:gdLst/>
              <a:ahLst/>
              <a:cxnLst/>
              <a:rect l="l" t="t" r="r" b="b"/>
              <a:pathLst>
                <a:path w="3050" h="2146" extrusionOk="0">
                  <a:moveTo>
                    <a:pt x="1096" y="1"/>
                  </a:moveTo>
                  <a:cubicBezTo>
                    <a:pt x="477" y="1"/>
                    <a:pt x="1" y="525"/>
                    <a:pt x="25" y="1144"/>
                  </a:cubicBezTo>
                  <a:cubicBezTo>
                    <a:pt x="72" y="1668"/>
                    <a:pt x="477" y="2073"/>
                    <a:pt x="1025" y="2144"/>
                  </a:cubicBezTo>
                  <a:cubicBezTo>
                    <a:pt x="1043" y="2145"/>
                    <a:pt x="1061" y="2145"/>
                    <a:pt x="1079" y="2145"/>
                  </a:cubicBezTo>
                  <a:cubicBezTo>
                    <a:pt x="1557" y="2145"/>
                    <a:pt x="1983" y="1843"/>
                    <a:pt x="2120" y="1430"/>
                  </a:cubicBezTo>
                  <a:lnTo>
                    <a:pt x="3049" y="1430"/>
                  </a:lnTo>
                  <a:lnTo>
                    <a:pt x="3049" y="739"/>
                  </a:lnTo>
                  <a:lnTo>
                    <a:pt x="2120" y="739"/>
                  </a:lnTo>
                  <a:cubicBezTo>
                    <a:pt x="1977" y="286"/>
                    <a:pt x="1573" y="1"/>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09"/>
            <p:cNvSpPr/>
            <p:nvPr/>
          </p:nvSpPr>
          <p:spPr>
            <a:xfrm>
              <a:off x="2459134" y="2151639"/>
              <a:ext cx="232357" cy="91834"/>
            </a:xfrm>
            <a:custGeom>
              <a:avLst/>
              <a:gdLst/>
              <a:ahLst/>
              <a:cxnLst/>
              <a:rect l="l" t="t" r="r" b="b"/>
              <a:pathLst>
                <a:path w="7836" h="3097" extrusionOk="0">
                  <a:moveTo>
                    <a:pt x="5668" y="0"/>
                  </a:moveTo>
                  <a:lnTo>
                    <a:pt x="5668" y="762"/>
                  </a:lnTo>
                  <a:lnTo>
                    <a:pt x="0" y="762"/>
                  </a:lnTo>
                  <a:lnTo>
                    <a:pt x="0" y="2310"/>
                  </a:lnTo>
                  <a:lnTo>
                    <a:pt x="5668" y="2310"/>
                  </a:lnTo>
                  <a:lnTo>
                    <a:pt x="5668" y="3096"/>
                  </a:lnTo>
                  <a:lnTo>
                    <a:pt x="7835" y="1548"/>
                  </a:lnTo>
                  <a:lnTo>
                    <a:pt x="56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109"/>
          <p:cNvGrpSpPr/>
          <p:nvPr/>
        </p:nvGrpSpPr>
        <p:grpSpPr>
          <a:xfrm>
            <a:off x="2586565" y="1943327"/>
            <a:ext cx="307200" cy="340386"/>
            <a:chOff x="2967565" y="1943327"/>
            <a:chExt cx="307200" cy="340386"/>
          </a:xfrm>
        </p:grpSpPr>
        <p:sp>
          <p:nvSpPr>
            <p:cNvPr id="13307" name="Google Shape;13307;p109"/>
            <p:cNvSpPr/>
            <p:nvPr/>
          </p:nvSpPr>
          <p:spPr>
            <a:xfrm>
              <a:off x="3030429" y="2095862"/>
              <a:ext cx="182215" cy="49460"/>
            </a:xfrm>
            <a:custGeom>
              <a:avLst/>
              <a:gdLst/>
              <a:ahLst/>
              <a:cxnLst/>
              <a:rect l="l" t="t" r="r" b="b"/>
              <a:pathLst>
                <a:path w="6145" h="1668" extrusionOk="0">
                  <a:moveTo>
                    <a:pt x="738" y="0"/>
                  </a:moveTo>
                  <a:lnTo>
                    <a:pt x="0" y="1667"/>
                  </a:lnTo>
                  <a:lnTo>
                    <a:pt x="6144" y="1667"/>
                  </a:lnTo>
                  <a:lnTo>
                    <a:pt x="5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09"/>
            <p:cNvSpPr/>
            <p:nvPr/>
          </p:nvSpPr>
          <p:spPr>
            <a:xfrm>
              <a:off x="3061476" y="2027364"/>
              <a:ext cx="120804" cy="49460"/>
            </a:xfrm>
            <a:custGeom>
              <a:avLst/>
              <a:gdLst/>
              <a:ahLst/>
              <a:cxnLst/>
              <a:rect l="l" t="t" r="r" b="b"/>
              <a:pathLst>
                <a:path w="4074" h="1668" extrusionOk="0">
                  <a:moveTo>
                    <a:pt x="763" y="0"/>
                  </a:moveTo>
                  <a:lnTo>
                    <a:pt x="1" y="1667"/>
                  </a:lnTo>
                  <a:lnTo>
                    <a:pt x="4073" y="1667"/>
                  </a:lnTo>
                  <a:lnTo>
                    <a:pt x="33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09"/>
            <p:cNvSpPr/>
            <p:nvPr/>
          </p:nvSpPr>
          <p:spPr>
            <a:xfrm>
              <a:off x="2998641" y="2165754"/>
              <a:ext cx="245048" cy="49460"/>
            </a:xfrm>
            <a:custGeom>
              <a:avLst/>
              <a:gdLst/>
              <a:ahLst/>
              <a:cxnLst/>
              <a:rect l="l" t="t" r="r" b="b"/>
              <a:pathLst>
                <a:path w="8264" h="1668" extrusionOk="0">
                  <a:moveTo>
                    <a:pt x="739" y="1"/>
                  </a:moveTo>
                  <a:lnTo>
                    <a:pt x="0" y="1668"/>
                  </a:lnTo>
                  <a:lnTo>
                    <a:pt x="8264" y="1668"/>
                  </a:lnTo>
                  <a:lnTo>
                    <a:pt x="75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9"/>
            <p:cNvSpPr/>
            <p:nvPr/>
          </p:nvSpPr>
          <p:spPr>
            <a:xfrm>
              <a:off x="3091841" y="1943327"/>
              <a:ext cx="58653" cy="64287"/>
            </a:xfrm>
            <a:custGeom>
              <a:avLst/>
              <a:gdLst/>
              <a:ahLst/>
              <a:cxnLst/>
              <a:rect l="l" t="t" r="r" b="b"/>
              <a:pathLst>
                <a:path w="1978" h="2168" extrusionOk="0">
                  <a:moveTo>
                    <a:pt x="1001" y="0"/>
                  </a:moveTo>
                  <a:lnTo>
                    <a:pt x="1" y="2167"/>
                  </a:lnTo>
                  <a:lnTo>
                    <a:pt x="1977" y="2167"/>
                  </a:lnTo>
                  <a:lnTo>
                    <a:pt x="10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9"/>
            <p:cNvSpPr/>
            <p:nvPr/>
          </p:nvSpPr>
          <p:spPr>
            <a:xfrm>
              <a:off x="2967565" y="2234253"/>
              <a:ext cx="307200" cy="49460"/>
            </a:xfrm>
            <a:custGeom>
              <a:avLst/>
              <a:gdLst/>
              <a:ahLst/>
              <a:cxnLst/>
              <a:rect l="l" t="t" r="r" b="b"/>
              <a:pathLst>
                <a:path w="10360" h="1668" extrusionOk="0">
                  <a:moveTo>
                    <a:pt x="739" y="1"/>
                  </a:moveTo>
                  <a:lnTo>
                    <a:pt x="1" y="1668"/>
                  </a:lnTo>
                  <a:lnTo>
                    <a:pt x="10360" y="1668"/>
                  </a:lnTo>
                  <a:lnTo>
                    <a:pt x="96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2" name="Google Shape;13312;p109"/>
          <p:cNvGrpSpPr/>
          <p:nvPr/>
        </p:nvGrpSpPr>
        <p:grpSpPr>
          <a:xfrm>
            <a:off x="3274232" y="1939087"/>
            <a:ext cx="340411" cy="339675"/>
            <a:chOff x="3502832" y="1939087"/>
            <a:chExt cx="340411" cy="339675"/>
          </a:xfrm>
        </p:grpSpPr>
        <p:sp>
          <p:nvSpPr>
            <p:cNvPr id="13313" name="Google Shape;13313;p109"/>
            <p:cNvSpPr/>
            <p:nvPr/>
          </p:nvSpPr>
          <p:spPr>
            <a:xfrm>
              <a:off x="3578417" y="2091622"/>
              <a:ext cx="187137" cy="31787"/>
            </a:xfrm>
            <a:custGeom>
              <a:avLst/>
              <a:gdLst/>
              <a:ahLst/>
              <a:cxnLst/>
              <a:rect l="l" t="t" r="r" b="b"/>
              <a:pathLst>
                <a:path w="6311" h="1072" extrusionOk="0">
                  <a:moveTo>
                    <a:pt x="0" y="0"/>
                  </a:moveTo>
                  <a:lnTo>
                    <a:pt x="0" y="1072"/>
                  </a:lnTo>
                  <a:lnTo>
                    <a:pt x="6311" y="1072"/>
                  </a:lnTo>
                  <a:lnTo>
                    <a:pt x="63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9"/>
            <p:cNvSpPr/>
            <p:nvPr/>
          </p:nvSpPr>
          <p:spPr>
            <a:xfrm>
              <a:off x="3552975" y="2142447"/>
              <a:ext cx="239414" cy="31817"/>
            </a:xfrm>
            <a:custGeom>
              <a:avLst/>
              <a:gdLst/>
              <a:ahLst/>
              <a:cxnLst/>
              <a:rect l="l" t="t" r="r" b="b"/>
              <a:pathLst>
                <a:path w="8074" h="1073" extrusionOk="0">
                  <a:moveTo>
                    <a:pt x="1" y="1"/>
                  </a:moveTo>
                  <a:lnTo>
                    <a:pt x="1" y="1072"/>
                  </a:lnTo>
                  <a:lnTo>
                    <a:pt x="8074" y="1072"/>
                  </a:lnTo>
                  <a:lnTo>
                    <a:pt x="80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9"/>
            <p:cNvSpPr/>
            <p:nvPr/>
          </p:nvSpPr>
          <p:spPr>
            <a:xfrm>
              <a:off x="3528986" y="2194725"/>
              <a:ext cx="286710" cy="31787"/>
            </a:xfrm>
            <a:custGeom>
              <a:avLst/>
              <a:gdLst/>
              <a:ahLst/>
              <a:cxnLst/>
              <a:rect l="l" t="t" r="r" b="b"/>
              <a:pathLst>
                <a:path w="9669" h="1072" extrusionOk="0">
                  <a:moveTo>
                    <a:pt x="0" y="0"/>
                  </a:moveTo>
                  <a:lnTo>
                    <a:pt x="0" y="1072"/>
                  </a:lnTo>
                  <a:lnTo>
                    <a:pt x="9669" y="1072"/>
                  </a:lnTo>
                  <a:lnTo>
                    <a:pt x="96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09"/>
            <p:cNvSpPr/>
            <p:nvPr/>
          </p:nvSpPr>
          <p:spPr>
            <a:xfrm>
              <a:off x="3606647" y="1939087"/>
              <a:ext cx="161043" cy="132072"/>
            </a:xfrm>
            <a:custGeom>
              <a:avLst/>
              <a:gdLst/>
              <a:ahLst/>
              <a:cxnLst/>
              <a:rect l="l" t="t" r="r" b="b"/>
              <a:pathLst>
                <a:path w="5431" h="4454" extrusionOk="0">
                  <a:moveTo>
                    <a:pt x="1906" y="0"/>
                  </a:moveTo>
                  <a:lnTo>
                    <a:pt x="1906" y="3382"/>
                  </a:lnTo>
                  <a:lnTo>
                    <a:pt x="1" y="3382"/>
                  </a:lnTo>
                  <a:lnTo>
                    <a:pt x="1" y="4454"/>
                  </a:lnTo>
                  <a:lnTo>
                    <a:pt x="4478" y="4454"/>
                  </a:lnTo>
                  <a:lnTo>
                    <a:pt x="4478" y="3382"/>
                  </a:lnTo>
                  <a:lnTo>
                    <a:pt x="2573" y="3382"/>
                  </a:lnTo>
                  <a:lnTo>
                    <a:pt x="2573" y="2072"/>
                  </a:lnTo>
                  <a:lnTo>
                    <a:pt x="5430" y="2072"/>
                  </a:lnTo>
                  <a:lnTo>
                    <a:pt x="54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09"/>
            <p:cNvSpPr/>
            <p:nvPr/>
          </p:nvSpPr>
          <p:spPr>
            <a:xfrm>
              <a:off x="3502832" y="2246974"/>
              <a:ext cx="340411" cy="31787"/>
            </a:xfrm>
            <a:custGeom>
              <a:avLst/>
              <a:gdLst/>
              <a:ahLst/>
              <a:cxnLst/>
              <a:rect l="l" t="t" r="r" b="b"/>
              <a:pathLst>
                <a:path w="11480" h="1072" extrusionOk="0">
                  <a:moveTo>
                    <a:pt x="1" y="0"/>
                  </a:moveTo>
                  <a:lnTo>
                    <a:pt x="1" y="1072"/>
                  </a:lnTo>
                  <a:lnTo>
                    <a:pt x="11479" y="1072"/>
                  </a:lnTo>
                  <a:lnTo>
                    <a:pt x="114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8" name="Google Shape;13318;p109"/>
          <p:cNvGrpSpPr/>
          <p:nvPr/>
        </p:nvGrpSpPr>
        <p:grpSpPr>
          <a:xfrm>
            <a:off x="4042436" y="1946856"/>
            <a:ext cx="341808" cy="341808"/>
            <a:chOff x="4118636" y="1946856"/>
            <a:chExt cx="341808" cy="341808"/>
          </a:xfrm>
        </p:grpSpPr>
        <p:sp>
          <p:nvSpPr>
            <p:cNvPr id="13319" name="Google Shape;13319;p109"/>
            <p:cNvSpPr/>
            <p:nvPr/>
          </p:nvSpPr>
          <p:spPr>
            <a:xfrm>
              <a:off x="4159587" y="2127621"/>
              <a:ext cx="120063" cy="120093"/>
            </a:xfrm>
            <a:custGeom>
              <a:avLst/>
              <a:gdLst/>
              <a:ahLst/>
              <a:cxnLst/>
              <a:rect l="l" t="t" r="r" b="b"/>
              <a:pathLst>
                <a:path w="4049" h="4050" extrusionOk="0">
                  <a:moveTo>
                    <a:pt x="2739" y="1"/>
                  </a:moveTo>
                  <a:cubicBezTo>
                    <a:pt x="1215" y="1"/>
                    <a:pt x="0" y="1215"/>
                    <a:pt x="0" y="2739"/>
                  </a:cubicBezTo>
                  <a:lnTo>
                    <a:pt x="0" y="4049"/>
                  </a:lnTo>
                  <a:lnTo>
                    <a:pt x="1310" y="4049"/>
                  </a:lnTo>
                  <a:cubicBezTo>
                    <a:pt x="2810" y="4049"/>
                    <a:pt x="4049" y="2835"/>
                    <a:pt x="4049" y="1310"/>
                  </a:cubicBezTo>
                  <a:lnTo>
                    <a:pt x="4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9"/>
            <p:cNvSpPr/>
            <p:nvPr/>
          </p:nvSpPr>
          <p:spPr>
            <a:xfrm>
              <a:off x="4299401" y="2127621"/>
              <a:ext cx="161043" cy="161043"/>
            </a:xfrm>
            <a:custGeom>
              <a:avLst/>
              <a:gdLst/>
              <a:ahLst/>
              <a:cxnLst/>
              <a:rect l="l" t="t" r="r" b="b"/>
              <a:pathLst>
                <a:path w="5431" h="5431" extrusionOk="0">
                  <a:moveTo>
                    <a:pt x="3525" y="1525"/>
                  </a:moveTo>
                  <a:lnTo>
                    <a:pt x="3525" y="2215"/>
                  </a:lnTo>
                  <a:lnTo>
                    <a:pt x="1644" y="2215"/>
                  </a:lnTo>
                  <a:lnTo>
                    <a:pt x="1644" y="1525"/>
                  </a:lnTo>
                  <a:close/>
                  <a:moveTo>
                    <a:pt x="3525" y="3073"/>
                  </a:moveTo>
                  <a:lnTo>
                    <a:pt x="3525" y="3740"/>
                  </a:lnTo>
                  <a:lnTo>
                    <a:pt x="1644" y="3740"/>
                  </a:lnTo>
                  <a:lnTo>
                    <a:pt x="1644" y="3073"/>
                  </a:lnTo>
                  <a:close/>
                  <a:moveTo>
                    <a:pt x="1" y="1"/>
                  </a:moveTo>
                  <a:lnTo>
                    <a:pt x="1" y="1882"/>
                  </a:lnTo>
                  <a:cubicBezTo>
                    <a:pt x="1" y="3811"/>
                    <a:pt x="1596" y="5430"/>
                    <a:pt x="3549" y="5430"/>
                  </a:cubicBezTo>
                  <a:lnTo>
                    <a:pt x="5430" y="5430"/>
                  </a:lnTo>
                  <a:lnTo>
                    <a:pt x="5430" y="3549"/>
                  </a:lnTo>
                  <a:cubicBezTo>
                    <a:pt x="5430" y="1572"/>
                    <a:pt x="3859" y="1"/>
                    <a:pt x="1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9"/>
            <p:cNvSpPr/>
            <p:nvPr/>
          </p:nvSpPr>
          <p:spPr>
            <a:xfrm>
              <a:off x="4118636" y="1946856"/>
              <a:ext cx="161725" cy="160331"/>
            </a:xfrm>
            <a:custGeom>
              <a:avLst/>
              <a:gdLst/>
              <a:ahLst/>
              <a:cxnLst/>
              <a:rect l="l" t="t" r="r" b="b"/>
              <a:pathLst>
                <a:path w="5454" h="5407" extrusionOk="0">
                  <a:moveTo>
                    <a:pt x="3810" y="1667"/>
                  </a:moveTo>
                  <a:lnTo>
                    <a:pt x="3810" y="2358"/>
                  </a:lnTo>
                  <a:lnTo>
                    <a:pt x="1929" y="2358"/>
                  </a:lnTo>
                  <a:lnTo>
                    <a:pt x="1929" y="1667"/>
                  </a:lnTo>
                  <a:close/>
                  <a:moveTo>
                    <a:pt x="3810" y="3191"/>
                  </a:moveTo>
                  <a:lnTo>
                    <a:pt x="3810" y="3858"/>
                  </a:lnTo>
                  <a:lnTo>
                    <a:pt x="1929" y="3858"/>
                  </a:lnTo>
                  <a:lnTo>
                    <a:pt x="1929" y="3191"/>
                  </a:lnTo>
                  <a:close/>
                  <a:moveTo>
                    <a:pt x="0" y="0"/>
                  </a:moveTo>
                  <a:lnTo>
                    <a:pt x="0" y="1882"/>
                  </a:lnTo>
                  <a:cubicBezTo>
                    <a:pt x="0" y="3834"/>
                    <a:pt x="1620" y="5406"/>
                    <a:pt x="3572" y="5406"/>
                  </a:cubicBezTo>
                  <a:lnTo>
                    <a:pt x="5454" y="5406"/>
                  </a:lnTo>
                  <a:lnTo>
                    <a:pt x="5454" y="3549"/>
                  </a:lnTo>
                  <a:cubicBezTo>
                    <a:pt x="5454" y="1572"/>
                    <a:pt x="3882" y="0"/>
                    <a:pt x="1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9"/>
            <p:cNvSpPr/>
            <p:nvPr/>
          </p:nvSpPr>
          <p:spPr>
            <a:xfrm>
              <a:off x="4300824" y="1987095"/>
              <a:ext cx="120063" cy="120093"/>
            </a:xfrm>
            <a:custGeom>
              <a:avLst/>
              <a:gdLst/>
              <a:ahLst/>
              <a:cxnLst/>
              <a:rect l="l" t="t" r="r" b="b"/>
              <a:pathLst>
                <a:path w="4049" h="4050" extrusionOk="0">
                  <a:moveTo>
                    <a:pt x="2739" y="1"/>
                  </a:moveTo>
                  <a:cubicBezTo>
                    <a:pt x="1215" y="1"/>
                    <a:pt x="0" y="1239"/>
                    <a:pt x="0" y="2739"/>
                  </a:cubicBezTo>
                  <a:lnTo>
                    <a:pt x="0" y="4049"/>
                  </a:lnTo>
                  <a:lnTo>
                    <a:pt x="1310" y="4049"/>
                  </a:lnTo>
                  <a:cubicBezTo>
                    <a:pt x="2787" y="4049"/>
                    <a:pt x="4049" y="2835"/>
                    <a:pt x="4049" y="1310"/>
                  </a:cubicBezTo>
                  <a:lnTo>
                    <a:pt x="4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3" name="Google Shape;13323;p109"/>
          <p:cNvGrpSpPr/>
          <p:nvPr/>
        </p:nvGrpSpPr>
        <p:grpSpPr>
          <a:xfrm>
            <a:off x="4781639" y="1935558"/>
            <a:ext cx="341839" cy="343910"/>
            <a:chOff x="4705439" y="1935558"/>
            <a:chExt cx="341839" cy="343910"/>
          </a:xfrm>
        </p:grpSpPr>
        <p:sp>
          <p:nvSpPr>
            <p:cNvPr id="13324" name="Google Shape;13324;p109"/>
            <p:cNvSpPr/>
            <p:nvPr/>
          </p:nvSpPr>
          <p:spPr>
            <a:xfrm>
              <a:off x="4788082" y="1996287"/>
              <a:ext cx="177974" cy="221741"/>
            </a:xfrm>
            <a:custGeom>
              <a:avLst/>
              <a:gdLst/>
              <a:ahLst/>
              <a:cxnLst/>
              <a:rect l="l" t="t" r="r" b="b"/>
              <a:pathLst>
                <a:path w="6002" h="7478" extrusionOk="0">
                  <a:moveTo>
                    <a:pt x="0" y="0"/>
                  </a:moveTo>
                  <a:lnTo>
                    <a:pt x="0" y="691"/>
                  </a:lnTo>
                  <a:lnTo>
                    <a:pt x="500" y="691"/>
                  </a:lnTo>
                  <a:cubicBezTo>
                    <a:pt x="858" y="691"/>
                    <a:pt x="1215" y="834"/>
                    <a:pt x="1477" y="1072"/>
                  </a:cubicBezTo>
                  <a:lnTo>
                    <a:pt x="3168" y="2667"/>
                  </a:lnTo>
                  <a:lnTo>
                    <a:pt x="2334" y="4263"/>
                  </a:lnTo>
                  <a:lnTo>
                    <a:pt x="1929" y="3858"/>
                  </a:lnTo>
                  <a:cubicBezTo>
                    <a:pt x="1548" y="3501"/>
                    <a:pt x="1024" y="3310"/>
                    <a:pt x="500" y="3310"/>
                  </a:cubicBezTo>
                  <a:lnTo>
                    <a:pt x="0" y="3310"/>
                  </a:lnTo>
                  <a:lnTo>
                    <a:pt x="0" y="3977"/>
                  </a:lnTo>
                  <a:lnTo>
                    <a:pt x="500" y="3977"/>
                  </a:lnTo>
                  <a:cubicBezTo>
                    <a:pt x="858" y="3977"/>
                    <a:pt x="1215" y="4144"/>
                    <a:pt x="1453" y="4382"/>
                  </a:cubicBezTo>
                  <a:lnTo>
                    <a:pt x="1977" y="4882"/>
                  </a:lnTo>
                  <a:lnTo>
                    <a:pt x="1310" y="6168"/>
                  </a:lnTo>
                  <a:cubicBezTo>
                    <a:pt x="1096" y="6549"/>
                    <a:pt x="715" y="6787"/>
                    <a:pt x="262" y="6787"/>
                  </a:cubicBezTo>
                  <a:lnTo>
                    <a:pt x="0" y="6787"/>
                  </a:lnTo>
                  <a:lnTo>
                    <a:pt x="0" y="7478"/>
                  </a:lnTo>
                  <a:lnTo>
                    <a:pt x="286" y="7478"/>
                  </a:lnTo>
                  <a:cubicBezTo>
                    <a:pt x="977" y="7478"/>
                    <a:pt x="1596" y="7073"/>
                    <a:pt x="1929" y="6478"/>
                  </a:cubicBezTo>
                  <a:lnTo>
                    <a:pt x="2525" y="5382"/>
                  </a:lnTo>
                  <a:lnTo>
                    <a:pt x="4073" y="6811"/>
                  </a:lnTo>
                  <a:cubicBezTo>
                    <a:pt x="4454" y="7168"/>
                    <a:pt x="4954" y="7383"/>
                    <a:pt x="5501" y="7383"/>
                  </a:cubicBezTo>
                  <a:lnTo>
                    <a:pt x="6002" y="7383"/>
                  </a:lnTo>
                  <a:lnTo>
                    <a:pt x="6002" y="6692"/>
                  </a:lnTo>
                  <a:lnTo>
                    <a:pt x="5454" y="6692"/>
                  </a:lnTo>
                  <a:cubicBezTo>
                    <a:pt x="5097" y="6692"/>
                    <a:pt x="4739" y="6549"/>
                    <a:pt x="4477" y="6311"/>
                  </a:cubicBezTo>
                  <a:lnTo>
                    <a:pt x="2810" y="4739"/>
                  </a:lnTo>
                  <a:lnTo>
                    <a:pt x="3644" y="3144"/>
                  </a:lnTo>
                  <a:lnTo>
                    <a:pt x="4025" y="3501"/>
                  </a:lnTo>
                  <a:cubicBezTo>
                    <a:pt x="4430" y="3858"/>
                    <a:pt x="4930" y="4072"/>
                    <a:pt x="5454" y="4072"/>
                  </a:cubicBezTo>
                  <a:lnTo>
                    <a:pt x="5978" y="4072"/>
                  </a:lnTo>
                  <a:lnTo>
                    <a:pt x="5978" y="3382"/>
                  </a:lnTo>
                  <a:lnTo>
                    <a:pt x="5454" y="3382"/>
                  </a:lnTo>
                  <a:cubicBezTo>
                    <a:pt x="5097" y="3382"/>
                    <a:pt x="4739" y="3239"/>
                    <a:pt x="4501" y="3001"/>
                  </a:cubicBezTo>
                  <a:lnTo>
                    <a:pt x="4001" y="2525"/>
                  </a:lnTo>
                  <a:lnTo>
                    <a:pt x="4668" y="1310"/>
                  </a:lnTo>
                  <a:cubicBezTo>
                    <a:pt x="4858" y="929"/>
                    <a:pt x="5287" y="691"/>
                    <a:pt x="5692" y="691"/>
                  </a:cubicBezTo>
                  <a:lnTo>
                    <a:pt x="5978" y="691"/>
                  </a:lnTo>
                  <a:lnTo>
                    <a:pt x="5978" y="0"/>
                  </a:lnTo>
                  <a:lnTo>
                    <a:pt x="5716" y="0"/>
                  </a:lnTo>
                  <a:cubicBezTo>
                    <a:pt x="5025" y="0"/>
                    <a:pt x="4406" y="381"/>
                    <a:pt x="4073" y="977"/>
                  </a:cubicBezTo>
                  <a:lnTo>
                    <a:pt x="3501" y="2024"/>
                  </a:lnTo>
                  <a:lnTo>
                    <a:pt x="1929" y="572"/>
                  </a:lnTo>
                  <a:cubicBezTo>
                    <a:pt x="1548" y="215"/>
                    <a:pt x="1024"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09"/>
            <p:cNvSpPr/>
            <p:nvPr/>
          </p:nvSpPr>
          <p:spPr>
            <a:xfrm>
              <a:off x="4705439" y="1935558"/>
              <a:ext cx="62893" cy="340381"/>
            </a:xfrm>
            <a:custGeom>
              <a:avLst/>
              <a:gdLst/>
              <a:ahLst/>
              <a:cxnLst/>
              <a:rect l="l" t="t" r="r" b="b"/>
              <a:pathLst>
                <a:path w="2121" h="11479" extrusionOk="0">
                  <a:moveTo>
                    <a:pt x="763" y="0"/>
                  </a:moveTo>
                  <a:lnTo>
                    <a:pt x="763" y="1358"/>
                  </a:lnTo>
                  <a:cubicBezTo>
                    <a:pt x="334" y="1501"/>
                    <a:pt x="1" y="1905"/>
                    <a:pt x="1" y="2382"/>
                  </a:cubicBezTo>
                  <a:cubicBezTo>
                    <a:pt x="1" y="2858"/>
                    <a:pt x="311" y="3239"/>
                    <a:pt x="763" y="3382"/>
                  </a:cubicBezTo>
                  <a:lnTo>
                    <a:pt x="763" y="4715"/>
                  </a:lnTo>
                  <a:cubicBezTo>
                    <a:pt x="334" y="4882"/>
                    <a:pt x="1" y="5263"/>
                    <a:pt x="1" y="5739"/>
                  </a:cubicBezTo>
                  <a:cubicBezTo>
                    <a:pt x="1" y="6216"/>
                    <a:pt x="311" y="6597"/>
                    <a:pt x="763" y="6740"/>
                  </a:cubicBezTo>
                  <a:lnTo>
                    <a:pt x="763" y="8097"/>
                  </a:lnTo>
                  <a:cubicBezTo>
                    <a:pt x="334" y="8240"/>
                    <a:pt x="1" y="8621"/>
                    <a:pt x="1" y="9097"/>
                  </a:cubicBezTo>
                  <a:cubicBezTo>
                    <a:pt x="1" y="9574"/>
                    <a:pt x="311" y="9955"/>
                    <a:pt x="763" y="10121"/>
                  </a:cubicBezTo>
                  <a:lnTo>
                    <a:pt x="763" y="11479"/>
                  </a:lnTo>
                  <a:lnTo>
                    <a:pt x="1430" y="11479"/>
                  </a:lnTo>
                  <a:lnTo>
                    <a:pt x="1430" y="10121"/>
                  </a:lnTo>
                  <a:cubicBezTo>
                    <a:pt x="1763" y="10002"/>
                    <a:pt x="2001" y="9764"/>
                    <a:pt x="2120" y="9431"/>
                  </a:cubicBezTo>
                  <a:lnTo>
                    <a:pt x="2120" y="8835"/>
                  </a:lnTo>
                  <a:lnTo>
                    <a:pt x="2097" y="8835"/>
                  </a:lnTo>
                  <a:cubicBezTo>
                    <a:pt x="1978" y="8502"/>
                    <a:pt x="1739" y="8264"/>
                    <a:pt x="1406" y="8145"/>
                  </a:cubicBezTo>
                  <a:lnTo>
                    <a:pt x="1406" y="6811"/>
                  </a:lnTo>
                  <a:cubicBezTo>
                    <a:pt x="1739" y="6692"/>
                    <a:pt x="1978" y="6454"/>
                    <a:pt x="2097" y="6120"/>
                  </a:cubicBezTo>
                  <a:lnTo>
                    <a:pt x="2097" y="5430"/>
                  </a:lnTo>
                  <a:cubicBezTo>
                    <a:pt x="1978" y="5120"/>
                    <a:pt x="1739" y="4882"/>
                    <a:pt x="1406" y="4763"/>
                  </a:cubicBezTo>
                  <a:lnTo>
                    <a:pt x="1406" y="3406"/>
                  </a:lnTo>
                  <a:cubicBezTo>
                    <a:pt x="1739" y="3287"/>
                    <a:pt x="1978" y="3048"/>
                    <a:pt x="2097" y="2739"/>
                  </a:cubicBezTo>
                  <a:lnTo>
                    <a:pt x="2097" y="2048"/>
                  </a:lnTo>
                  <a:cubicBezTo>
                    <a:pt x="1978" y="1715"/>
                    <a:pt x="1739" y="1477"/>
                    <a:pt x="1406" y="1358"/>
                  </a:cubicBezTo>
                  <a:lnTo>
                    <a:pt x="1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09"/>
            <p:cNvSpPr/>
            <p:nvPr/>
          </p:nvSpPr>
          <p:spPr>
            <a:xfrm>
              <a:off x="4984386" y="1936952"/>
              <a:ext cx="62893" cy="342516"/>
            </a:xfrm>
            <a:custGeom>
              <a:avLst/>
              <a:gdLst/>
              <a:ahLst/>
              <a:cxnLst/>
              <a:rect l="l" t="t" r="r" b="b"/>
              <a:pathLst>
                <a:path w="2121" h="11551" extrusionOk="0">
                  <a:moveTo>
                    <a:pt x="691" y="1"/>
                  </a:moveTo>
                  <a:lnTo>
                    <a:pt x="691" y="1382"/>
                  </a:lnTo>
                  <a:cubicBezTo>
                    <a:pt x="358" y="1501"/>
                    <a:pt x="120" y="1739"/>
                    <a:pt x="1" y="2049"/>
                  </a:cubicBezTo>
                  <a:lnTo>
                    <a:pt x="1" y="2739"/>
                  </a:lnTo>
                  <a:cubicBezTo>
                    <a:pt x="120" y="3073"/>
                    <a:pt x="358" y="3311"/>
                    <a:pt x="691" y="3430"/>
                  </a:cubicBezTo>
                  <a:lnTo>
                    <a:pt x="691" y="4764"/>
                  </a:lnTo>
                  <a:cubicBezTo>
                    <a:pt x="358" y="4883"/>
                    <a:pt x="120" y="5121"/>
                    <a:pt x="1" y="5454"/>
                  </a:cubicBezTo>
                  <a:lnTo>
                    <a:pt x="1" y="6145"/>
                  </a:lnTo>
                  <a:cubicBezTo>
                    <a:pt x="120" y="6455"/>
                    <a:pt x="358" y="6693"/>
                    <a:pt x="691" y="6812"/>
                  </a:cubicBezTo>
                  <a:lnTo>
                    <a:pt x="691" y="8145"/>
                  </a:lnTo>
                  <a:cubicBezTo>
                    <a:pt x="358" y="8264"/>
                    <a:pt x="120" y="8526"/>
                    <a:pt x="1" y="8836"/>
                  </a:cubicBezTo>
                  <a:lnTo>
                    <a:pt x="1" y="9503"/>
                  </a:lnTo>
                  <a:cubicBezTo>
                    <a:pt x="96" y="9836"/>
                    <a:pt x="358" y="10050"/>
                    <a:pt x="691" y="10170"/>
                  </a:cubicBezTo>
                  <a:lnTo>
                    <a:pt x="691" y="11551"/>
                  </a:lnTo>
                  <a:lnTo>
                    <a:pt x="1382" y="11551"/>
                  </a:lnTo>
                  <a:lnTo>
                    <a:pt x="1382" y="10170"/>
                  </a:lnTo>
                  <a:cubicBezTo>
                    <a:pt x="1787" y="10027"/>
                    <a:pt x="2120" y="9646"/>
                    <a:pt x="2120" y="9169"/>
                  </a:cubicBezTo>
                  <a:cubicBezTo>
                    <a:pt x="2120" y="8693"/>
                    <a:pt x="1834" y="8312"/>
                    <a:pt x="1382" y="8145"/>
                  </a:cubicBezTo>
                  <a:lnTo>
                    <a:pt x="1382" y="6812"/>
                  </a:lnTo>
                  <a:cubicBezTo>
                    <a:pt x="1787" y="6621"/>
                    <a:pt x="2120" y="6216"/>
                    <a:pt x="2120" y="5740"/>
                  </a:cubicBezTo>
                  <a:cubicBezTo>
                    <a:pt x="2120" y="5264"/>
                    <a:pt x="1834" y="4883"/>
                    <a:pt x="1382" y="4740"/>
                  </a:cubicBezTo>
                  <a:lnTo>
                    <a:pt x="1382" y="3406"/>
                  </a:lnTo>
                  <a:cubicBezTo>
                    <a:pt x="1787" y="3240"/>
                    <a:pt x="2120" y="2859"/>
                    <a:pt x="2120" y="2382"/>
                  </a:cubicBezTo>
                  <a:cubicBezTo>
                    <a:pt x="2120" y="1906"/>
                    <a:pt x="1834" y="1525"/>
                    <a:pt x="1382" y="1382"/>
                  </a:cubicBezTo>
                  <a:lnTo>
                    <a:pt x="1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27" name="Google Shape;13327;p109"/>
          <p:cNvSpPr/>
          <p:nvPr/>
        </p:nvSpPr>
        <p:spPr>
          <a:xfrm>
            <a:off x="5518768" y="1930606"/>
            <a:ext cx="340381" cy="341804"/>
          </a:xfrm>
          <a:custGeom>
            <a:avLst/>
            <a:gdLst/>
            <a:ahLst/>
            <a:cxnLst/>
            <a:rect l="l" t="t" r="r" b="b"/>
            <a:pathLst>
              <a:path w="11479" h="11527" extrusionOk="0">
                <a:moveTo>
                  <a:pt x="7049" y="0"/>
                </a:moveTo>
                <a:lnTo>
                  <a:pt x="7049" y="10836"/>
                </a:lnTo>
                <a:lnTo>
                  <a:pt x="6359" y="10836"/>
                </a:lnTo>
                <a:lnTo>
                  <a:pt x="6359" y="3430"/>
                </a:lnTo>
                <a:lnTo>
                  <a:pt x="5120" y="3430"/>
                </a:lnTo>
                <a:lnTo>
                  <a:pt x="5120" y="10836"/>
                </a:lnTo>
                <a:lnTo>
                  <a:pt x="4454" y="10836"/>
                </a:lnTo>
                <a:lnTo>
                  <a:pt x="4454" y="1882"/>
                </a:lnTo>
                <a:lnTo>
                  <a:pt x="3215" y="1882"/>
                </a:lnTo>
                <a:lnTo>
                  <a:pt x="3215" y="10836"/>
                </a:lnTo>
                <a:lnTo>
                  <a:pt x="2525" y="10836"/>
                </a:lnTo>
                <a:lnTo>
                  <a:pt x="2525" y="5002"/>
                </a:lnTo>
                <a:lnTo>
                  <a:pt x="1286" y="5002"/>
                </a:lnTo>
                <a:lnTo>
                  <a:pt x="1286" y="10836"/>
                </a:lnTo>
                <a:lnTo>
                  <a:pt x="0" y="10836"/>
                </a:lnTo>
                <a:lnTo>
                  <a:pt x="0" y="11527"/>
                </a:lnTo>
                <a:lnTo>
                  <a:pt x="11479" y="11527"/>
                </a:lnTo>
                <a:lnTo>
                  <a:pt x="11479" y="10836"/>
                </a:lnTo>
                <a:lnTo>
                  <a:pt x="10241" y="10836"/>
                </a:lnTo>
                <a:lnTo>
                  <a:pt x="10241" y="1882"/>
                </a:lnTo>
                <a:lnTo>
                  <a:pt x="8978" y="1882"/>
                </a:lnTo>
                <a:lnTo>
                  <a:pt x="8978" y="10836"/>
                </a:lnTo>
                <a:lnTo>
                  <a:pt x="8312" y="10836"/>
                </a:lnTo>
                <a:lnTo>
                  <a:pt x="83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28" name="Google Shape;13328;p109"/>
          <p:cNvGrpSpPr/>
          <p:nvPr/>
        </p:nvGrpSpPr>
        <p:grpSpPr>
          <a:xfrm>
            <a:off x="6262241" y="1992759"/>
            <a:ext cx="341809" cy="276839"/>
            <a:chOff x="5881241" y="1992759"/>
            <a:chExt cx="341809" cy="276839"/>
          </a:xfrm>
        </p:grpSpPr>
        <p:sp>
          <p:nvSpPr>
            <p:cNvPr id="13329" name="Google Shape;13329;p109"/>
            <p:cNvSpPr/>
            <p:nvPr/>
          </p:nvSpPr>
          <p:spPr>
            <a:xfrm>
              <a:off x="5881241" y="2032998"/>
              <a:ext cx="240126" cy="63575"/>
            </a:xfrm>
            <a:custGeom>
              <a:avLst/>
              <a:gdLst/>
              <a:ahLst/>
              <a:cxnLst/>
              <a:rect l="l" t="t" r="r" b="b"/>
              <a:pathLst>
                <a:path w="8098" h="2144" extrusionOk="0">
                  <a:moveTo>
                    <a:pt x="0" y="1"/>
                  </a:moveTo>
                  <a:lnTo>
                    <a:pt x="0" y="2144"/>
                  </a:lnTo>
                  <a:lnTo>
                    <a:pt x="7025" y="2144"/>
                  </a:lnTo>
                  <a:lnTo>
                    <a:pt x="8097" y="1072"/>
                  </a:lnTo>
                  <a:lnTo>
                    <a:pt x="70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09"/>
            <p:cNvSpPr/>
            <p:nvPr/>
          </p:nvSpPr>
          <p:spPr>
            <a:xfrm>
              <a:off x="6117784" y="2032998"/>
              <a:ext cx="105266" cy="63575"/>
            </a:xfrm>
            <a:custGeom>
              <a:avLst/>
              <a:gdLst/>
              <a:ahLst/>
              <a:cxnLst/>
              <a:rect l="l" t="t" r="r" b="b"/>
              <a:pathLst>
                <a:path w="3550" h="2144" extrusionOk="0">
                  <a:moveTo>
                    <a:pt x="1" y="1"/>
                  </a:moveTo>
                  <a:lnTo>
                    <a:pt x="1073" y="1072"/>
                  </a:lnTo>
                  <a:lnTo>
                    <a:pt x="1" y="2144"/>
                  </a:lnTo>
                  <a:lnTo>
                    <a:pt x="3549" y="2144"/>
                  </a:lnTo>
                  <a:lnTo>
                    <a:pt x="35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9"/>
            <p:cNvSpPr/>
            <p:nvPr/>
          </p:nvSpPr>
          <p:spPr>
            <a:xfrm>
              <a:off x="5882635" y="2119851"/>
              <a:ext cx="188590" cy="63605"/>
            </a:xfrm>
            <a:custGeom>
              <a:avLst/>
              <a:gdLst/>
              <a:ahLst/>
              <a:cxnLst/>
              <a:rect l="l" t="t" r="r" b="b"/>
              <a:pathLst>
                <a:path w="6360" h="2145" extrusionOk="0">
                  <a:moveTo>
                    <a:pt x="1" y="1"/>
                  </a:moveTo>
                  <a:lnTo>
                    <a:pt x="1" y="2144"/>
                  </a:lnTo>
                  <a:lnTo>
                    <a:pt x="5288" y="2144"/>
                  </a:lnTo>
                  <a:lnTo>
                    <a:pt x="6359" y="1072"/>
                  </a:lnTo>
                  <a:lnTo>
                    <a:pt x="52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9"/>
            <p:cNvSpPr/>
            <p:nvPr/>
          </p:nvSpPr>
          <p:spPr>
            <a:xfrm>
              <a:off x="6067670" y="2119851"/>
              <a:ext cx="155379" cy="63605"/>
            </a:xfrm>
            <a:custGeom>
              <a:avLst/>
              <a:gdLst/>
              <a:ahLst/>
              <a:cxnLst/>
              <a:rect l="l" t="t" r="r" b="b"/>
              <a:pathLst>
                <a:path w="5240" h="2145" extrusionOk="0">
                  <a:moveTo>
                    <a:pt x="0" y="1"/>
                  </a:moveTo>
                  <a:lnTo>
                    <a:pt x="1072" y="1072"/>
                  </a:lnTo>
                  <a:lnTo>
                    <a:pt x="0" y="2144"/>
                  </a:lnTo>
                  <a:lnTo>
                    <a:pt x="5239" y="2144"/>
                  </a:lnTo>
                  <a:lnTo>
                    <a:pt x="5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9"/>
            <p:cNvSpPr/>
            <p:nvPr/>
          </p:nvSpPr>
          <p:spPr>
            <a:xfrm>
              <a:off x="5881923" y="2206023"/>
              <a:ext cx="131390" cy="63575"/>
            </a:xfrm>
            <a:custGeom>
              <a:avLst/>
              <a:gdLst/>
              <a:ahLst/>
              <a:cxnLst/>
              <a:rect l="l" t="t" r="r" b="b"/>
              <a:pathLst>
                <a:path w="4431" h="2144" extrusionOk="0">
                  <a:moveTo>
                    <a:pt x="1" y="0"/>
                  </a:moveTo>
                  <a:lnTo>
                    <a:pt x="1" y="2143"/>
                  </a:lnTo>
                  <a:lnTo>
                    <a:pt x="3359" y="2143"/>
                  </a:lnTo>
                  <a:lnTo>
                    <a:pt x="4430" y="1072"/>
                  </a:lnTo>
                  <a:lnTo>
                    <a:pt x="33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9"/>
            <p:cNvSpPr/>
            <p:nvPr/>
          </p:nvSpPr>
          <p:spPr>
            <a:xfrm>
              <a:off x="6009046" y="2206023"/>
              <a:ext cx="214002" cy="63575"/>
            </a:xfrm>
            <a:custGeom>
              <a:avLst/>
              <a:gdLst/>
              <a:ahLst/>
              <a:cxnLst/>
              <a:rect l="l" t="t" r="r" b="b"/>
              <a:pathLst>
                <a:path w="7217" h="2144" extrusionOk="0">
                  <a:moveTo>
                    <a:pt x="1" y="0"/>
                  </a:moveTo>
                  <a:lnTo>
                    <a:pt x="1072" y="1072"/>
                  </a:lnTo>
                  <a:lnTo>
                    <a:pt x="1" y="2143"/>
                  </a:lnTo>
                  <a:lnTo>
                    <a:pt x="7216" y="2143"/>
                  </a:lnTo>
                  <a:lnTo>
                    <a:pt x="72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09"/>
            <p:cNvSpPr/>
            <p:nvPr/>
          </p:nvSpPr>
          <p:spPr>
            <a:xfrm>
              <a:off x="6162293" y="1992759"/>
              <a:ext cx="60758" cy="20490"/>
            </a:xfrm>
            <a:custGeom>
              <a:avLst/>
              <a:gdLst/>
              <a:ahLst/>
              <a:cxnLst/>
              <a:rect l="l" t="t" r="r" b="b"/>
              <a:pathLst>
                <a:path w="2049" h="691" extrusionOk="0">
                  <a:moveTo>
                    <a:pt x="0" y="0"/>
                  </a:moveTo>
                  <a:lnTo>
                    <a:pt x="0" y="691"/>
                  </a:lnTo>
                  <a:lnTo>
                    <a:pt x="2048" y="691"/>
                  </a:lnTo>
                  <a:lnTo>
                    <a:pt x="20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09"/>
            <p:cNvSpPr/>
            <p:nvPr/>
          </p:nvSpPr>
          <p:spPr>
            <a:xfrm>
              <a:off x="6121342" y="1992759"/>
              <a:ext cx="20490" cy="20490"/>
            </a:xfrm>
            <a:custGeom>
              <a:avLst/>
              <a:gdLst/>
              <a:ahLst/>
              <a:cxnLst/>
              <a:rect l="l" t="t" r="r" b="b"/>
              <a:pathLst>
                <a:path w="691" h="691" extrusionOk="0">
                  <a:moveTo>
                    <a:pt x="0" y="0"/>
                  </a:moveTo>
                  <a:lnTo>
                    <a:pt x="0"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7" name="Google Shape;13337;p109"/>
          <p:cNvGrpSpPr/>
          <p:nvPr/>
        </p:nvGrpSpPr>
        <p:grpSpPr>
          <a:xfrm>
            <a:off x="6992994" y="1922125"/>
            <a:ext cx="342520" cy="340416"/>
            <a:chOff x="6459594" y="1922125"/>
            <a:chExt cx="342520" cy="340416"/>
          </a:xfrm>
        </p:grpSpPr>
        <p:sp>
          <p:nvSpPr>
            <p:cNvPr id="13338" name="Google Shape;13338;p109"/>
            <p:cNvSpPr/>
            <p:nvPr/>
          </p:nvSpPr>
          <p:spPr>
            <a:xfrm>
              <a:off x="6730059" y="2207417"/>
              <a:ext cx="71344" cy="55124"/>
            </a:xfrm>
            <a:custGeom>
              <a:avLst/>
              <a:gdLst/>
              <a:ahLst/>
              <a:cxnLst/>
              <a:rect l="l" t="t" r="r" b="b"/>
              <a:pathLst>
                <a:path w="2406" h="1859" extrusionOk="0">
                  <a:moveTo>
                    <a:pt x="0" y="1"/>
                  </a:moveTo>
                  <a:lnTo>
                    <a:pt x="0" y="1858"/>
                  </a:lnTo>
                  <a:lnTo>
                    <a:pt x="2405" y="1858"/>
                  </a:lnTo>
                  <a:lnTo>
                    <a:pt x="2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9"/>
            <p:cNvSpPr/>
            <p:nvPr/>
          </p:nvSpPr>
          <p:spPr>
            <a:xfrm>
              <a:off x="6640359" y="2207417"/>
              <a:ext cx="69239" cy="55124"/>
            </a:xfrm>
            <a:custGeom>
              <a:avLst/>
              <a:gdLst/>
              <a:ahLst/>
              <a:cxnLst/>
              <a:rect l="l" t="t" r="r" b="b"/>
              <a:pathLst>
                <a:path w="2335" h="1859" extrusionOk="0">
                  <a:moveTo>
                    <a:pt x="1" y="1"/>
                  </a:moveTo>
                  <a:lnTo>
                    <a:pt x="1" y="1858"/>
                  </a:lnTo>
                  <a:lnTo>
                    <a:pt x="2334" y="1858"/>
                  </a:lnTo>
                  <a:lnTo>
                    <a:pt x="23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9"/>
            <p:cNvSpPr/>
            <p:nvPr/>
          </p:nvSpPr>
          <p:spPr>
            <a:xfrm>
              <a:off x="6551400" y="2207417"/>
              <a:ext cx="69209" cy="55124"/>
            </a:xfrm>
            <a:custGeom>
              <a:avLst/>
              <a:gdLst/>
              <a:ahLst/>
              <a:cxnLst/>
              <a:rect l="l" t="t" r="r" b="b"/>
              <a:pathLst>
                <a:path w="2334" h="1859" extrusionOk="0">
                  <a:moveTo>
                    <a:pt x="0" y="1"/>
                  </a:moveTo>
                  <a:lnTo>
                    <a:pt x="0" y="1858"/>
                  </a:lnTo>
                  <a:lnTo>
                    <a:pt x="2334" y="1858"/>
                  </a:lnTo>
                  <a:lnTo>
                    <a:pt x="23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9"/>
            <p:cNvSpPr/>
            <p:nvPr/>
          </p:nvSpPr>
          <p:spPr>
            <a:xfrm>
              <a:off x="6460276" y="2207417"/>
              <a:ext cx="72085" cy="55124"/>
            </a:xfrm>
            <a:custGeom>
              <a:avLst/>
              <a:gdLst/>
              <a:ahLst/>
              <a:cxnLst/>
              <a:rect l="l" t="t" r="r" b="b"/>
              <a:pathLst>
                <a:path w="2431" h="1859" extrusionOk="0">
                  <a:moveTo>
                    <a:pt x="1" y="1"/>
                  </a:moveTo>
                  <a:lnTo>
                    <a:pt x="1" y="1858"/>
                  </a:lnTo>
                  <a:lnTo>
                    <a:pt x="2430" y="1858"/>
                  </a:lnTo>
                  <a:lnTo>
                    <a:pt x="24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09"/>
            <p:cNvSpPr/>
            <p:nvPr/>
          </p:nvSpPr>
          <p:spPr>
            <a:xfrm>
              <a:off x="6635407" y="2032286"/>
              <a:ext cx="78431" cy="155379"/>
            </a:xfrm>
            <a:custGeom>
              <a:avLst/>
              <a:gdLst/>
              <a:ahLst/>
              <a:cxnLst/>
              <a:rect l="l" t="t" r="r" b="b"/>
              <a:pathLst>
                <a:path w="2645" h="5240" extrusionOk="0">
                  <a:moveTo>
                    <a:pt x="1316" y="0"/>
                  </a:moveTo>
                  <a:cubicBezTo>
                    <a:pt x="596" y="0"/>
                    <a:pt x="1" y="587"/>
                    <a:pt x="1" y="1311"/>
                  </a:cubicBezTo>
                  <a:cubicBezTo>
                    <a:pt x="25" y="1906"/>
                    <a:pt x="453" y="2406"/>
                    <a:pt x="977" y="2549"/>
                  </a:cubicBezTo>
                  <a:lnTo>
                    <a:pt x="977" y="5240"/>
                  </a:lnTo>
                  <a:lnTo>
                    <a:pt x="1668" y="5240"/>
                  </a:lnTo>
                  <a:lnTo>
                    <a:pt x="1668" y="2549"/>
                  </a:lnTo>
                  <a:cubicBezTo>
                    <a:pt x="2216" y="2406"/>
                    <a:pt x="2644" y="1882"/>
                    <a:pt x="2621" y="1263"/>
                  </a:cubicBezTo>
                  <a:cubicBezTo>
                    <a:pt x="2597" y="596"/>
                    <a:pt x="2049" y="25"/>
                    <a:pt x="1358" y="1"/>
                  </a:cubicBezTo>
                  <a:cubicBezTo>
                    <a:pt x="1344" y="0"/>
                    <a:pt x="1330" y="0"/>
                    <a:pt x="1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09"/>
            <p:cNvSpPr/>
            <p:nvPr/>
          </p:nvSpPr>
          <p:spPr>
            <a:xfrm>
              <a:off x="6547841" y="1922125"/>
              <a:ext cx="78431" cy="265538"/>
            </a:xfrm>
            <a:custGeom>
              <a:avLst/>
              <a:gdLst/>
              <a:ahLst/>
              <a:cxnLst/>
              <a:rect l="l" t="t" r="r" b="b"/>
              <a:pathLst>
                <a:path w="2645" h="8955" extrusionOk="0">
                  <a:moveTo>
                    <a:pt x="1338" y="0"/>
                  </a:moveTo>
                  <a:cubicBezTo>
                    <a:pt x="596" y="0"/>
                    <a:pt x="1" y="587"/>
                    <a:pt x="1" y="1311"/>
                  </a:cubicBezTo>
                  <a:cubicBezTo>
                    <a:pt x="1" y="1906"/>
                    <a:pt x="430" y="2406"/>
                    <a:pt x="977" y="2549"/>
                  </a:cubicBezTo>
                  <a:lnTo>
                    <a:pt x="977" y="8955"/>
                  </a:lnTo>
                  <a:lnTo>
                    <a:pt x="1668" y="8955"/>
                  </a:lnTo>
                  <a:lnTo>
                    <a:pt x="1668" y="2549"/>
                  </a:lnTo>
                  <a:cubicBezTo>
                    <a:pt x="2240" y="2406"/>
                    <a:pt x="2644" y="1858"/>
                    <a:pt x="2621" y="1239"/>
                  </a:cubicBezTo>
                  <a:cubicBezTo>
                    <a:pt x="2597" y="596"/>
                    <a:pt x="2049" y="25"/>
                    <a:pt x="1382" y="1"/>
                  </a:cubicBezTo>
                  <a:cubicBezTo>
                    <a:pt x="1367" y="0"/>
                    <a:pt x="1353" y="0"/>
                    <a:pt x="13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9"/>
            <p:cNvSpPr/>
            <p:nvPr/>
          </p:nvSpPr>
          <p:spPr>
            <a:xfrm>
              <a:off x="6459594" y="2009631"/>
              <a:ext cx="78401" cy="178034"/>
            </a:xfrm>
            <a:custGeom>
              <a:avLst/>
              <a:gdLst/>
              <a:ahLst/>
              <a:cxnLst/>
              <a:rect l="l" t="t" r="r" b="b"/>
              <a:pathLst>
                <a:path w="2644" h="6004" extrusionOk="0">
                  <a:moveTo>
                    <a:pt x="1296" y="0"/>
                  </a:moveTo>
                  <a:cubicBezTo>
                    <a:pt x="574" y="0"/>
                    <a:pt x="0" y="579"/>
                    <a:pt x="0" y="1312"/>
                  </a:cubicBezTo>
                  <a:cubicBezTo>
                    <a:pt x="24" y="1908"/>
                    <a:pt x="429" y="2408"/>
                    <a:pt x="977" y="2551"/>
                  </a:cubicBezTo>
                  <a:lnTo>
                    <a:pt x="977" y="6004"/>
                  </a:lnTo>
                  <a:lnTo>
                    <a:pt x="1667" y="6004"/>
                  </a:lnTo>
                  <a:lnTo>
                    <a:pt x="1667" y="2551"/>
                  </a:lnTo>
                  <a:cubicBezTo>
                    <a:pt x="2239" y="2408"/>
                    <a:pt x="2644" y="1860"/>
                    <a:pt x="2620" y="1241"/>
                  </a:cubicBezTo>
                  <a:cubicBezTo>
                    <a:pt x="2596" y="598"/>
                    <a:pt x="2048" y="27"/>
                    <a:pt x="1381" y="3"/>
                  </a:cubicBezTo>
                  <a:cubicBezTo>
                    <a:pt x="1353" y="1"/>
                    <a:pt x="1324" y="0"/>
                    <a:pt x="1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9"/>
            <p:cNvSpPr/>
            <p:nvPr/>
          </p:nvSpPr>
          <p:spPr>
            <a:xfrm>
              <a:off x="6723684" y="1951066"/>
              <a:ext cx="78431" cy="236597"/>
            </a:xfrm>
            <a:custGeom>
              <a:avLst/>
              <a:gdLst/>
              <a:ahLst/>
              <a:cxnLst/>
              <a:rect l="l" t="t" r="r" b="b"/>
              <a:pathLst>
                <a:path w="2645" h="7979" extrusionOk="0">
                  <a:moveTo>
                    <a:pt x="1315" y="0"/>
                  </a:moveTo>
                  <a:cubicBezTo>
                    <a:pt x="596" y="0"/>
                    <a:pt x="1" y="587"/>
                    <a:pt x="1" y="1311"/>
                  </a:cubicBezTo>
                  <a:cubicBezTo>
                    <a:pt x="25" y="1882"/>
                    <a:pt x="406" y="2406"/>
                    <a:pt x="977" y="2573"/>
                  </a:cubicBezTo>
                  <a:lnTo>
                    <a:pt x="977" y="7979"/>
                  </a:lnTo>
                  <a:lnTo>
                    <a:pt x="1668" y="7979"/>
                  </a:lnTo>
                  <a:lnTo>
                    <a:pt x="1668" y="2573"/>
                  </a:lnTo>
                  <a:cubicBezTo>
                    <a:pt x="2216" y="2406"/>
                    <a:pt x="2644" y="1882"/>
                    <a:pt x="2620" y="1263"/>
                  </a:cubicBezTo>
                  <a:cubicBezTo>
                    <a:pt x="2597" y="596"/>
                    <a:pt x="2049" y="25"/>
                    <a:pt x="1358" y="1"/>
                  </a:cubicBezTo>
                  <a:cubicBezTo>
                    <a:pt x="1344" y="1"/>
                    <a:pt x="1330" y="0"/>
                    <a:pt x="1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6" name="Google Shape;13346;p109"/>
          <p:cNvGrpSpPr/>
          <p:nvPr/>
        </p:nvGrpSpPr>
        <p:grpSpPr>
          <a:xfrm>
            <a:off x="7731516" y="1932029"/>
            <a:ext cx="341093" cy="340384"/>
            <a:chOff x="7045716" y="1932029"/>
            <a:chExt cx="341093" cy="340384"/>
          </a:xfrm>
        </p:grpSpPr>
        <p:sp>
          <p:nvSpPr>
            <p:cNvPr id="13347" name="Google Shape;13347;p109"/>
            <p:cNvSpPr/>
            <p:nvPr/>
          </p:nvSpPr>
          <p:spPr>
            <a:xfrm>
              <a:off x="7157982" y="2043584"/>
              <a:ext cx="116564" cy="116564"/>
            </a:xfrm>
            <a:custGeom>
              <a:avLst/>
              <a:gdLst/>
              <a:ahLst/>
              <a:cxnLst/>
              <a:rect l="l" t="t" r="r" b="b"/>
              <a:pathLst>
                <a:path w="3931" h="3931" extrusionOk="0">
                  <a:moveTo>
                    <a:pt x="2787" y="882"/>
                  </a:moveTo>
                  <a:lnTo>
                    <a:pt x="2787" y="1549"/>
                  </a:lnTo>
                  <a:lnTo>
                    <a:pt x="1096" y="1549"/>
                  </a:lnTo>
                  <a:lnTo>
                    <a:pt x="1096" y="882"/>
                  </a:lnTo>
                  <a:close/>
                  <a:moveTo>
                    <a:pt x="2787" y="2358"/>
                  </a:moveTo>
                  <a:lnTo>
                    <a:pt x="2787" y="3049"/>
                  </a:lnTo>
                  <a:lnTo>
                    <a:pt x="1096" y="3049"/>
                  </a:lnTo>
                  <a:lnTo>
                    <a:pt x="1096" y="2358"/>
                  </a:lnTo>
                  <a:close/>
                  <a:moveTo>
                    <a:pt x="1953" y="1"/>
                  </a:moveTo>
                  <a:cubicBezTo>
                    <a:pt x="882" y="1"/>
                    <a:pt x="1" y="906"/>
                    <a:pt x="1" y="1977"/>
                  </a:cubicBezTo>
                  <a:cubicBezTo>
                    <a:pt x="1" y="3049"/>
                    <a:pt x="882" y="3930"/>
                    <a:pt x="1953" y="3930"/>
                  </a:cubicBezTo>
                  <a:cubicBezTo>
                    <a:pt x="3025" y="3930"/>
                    <a:pt x="3930" y="3049"/>
                    <a:pt x="3930" y="1977"/>
                  </a:cubicBezTo>
                  <a:cubicBezTo>
                    <a:pt x="3930" y="906"/>
                    <a:pt x="3025" y="1"/>
                    <a:pt x="19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09"/>
            <p:cNvSpPr/>
            <p:nvPr/>
          </p:nvSpPr>
          <p:spPr>
            <a:xfrm>
              <a:off x="7045716" y="1932029"/>
              <a:ext cx="341093" cy="160301"/>
            </a:xfrm>
            <a:custGeom>
              <a:avLst/>
              <a:gdLst/>
              <a:ahLst/>
              <a:cxnLst/>
              <a:rect l="l" t="t" r="r" b="b"/>
              <a:pathLst>
                <a:path w="11503" h="5406" extrusionOk="0">
                  <a:moveTo>
                    <a:pt x="5739" y="0"/>
                  </a:moveTo>
                  <a:cubicBezTo>
                    <a:pt x="4192" y="0"/>
                    <a:pt x="2763" y="595"/>
                    <a:pt x="1667" y="1691"/>
                  </a:cubicBezTo>
                  <a:cubicBezTo>
                    <a:pt x="643" y="2691"/>
                    <a:pt x="48" y="4001"/>
                    <a:pt x="0" y="5406"/>
                  </a:cubicBezTo>
                  <a:lnTo>
                    <a:pt x="1572" y="5406"/>
                  </a:lnTo>
                  <a:cubicBezTo>
                    <a:pt x="1762" y="3263"/>
                    <a:pt x="3549" y="1572"/>
                    <a:pt x="5739" y="1572"/>
                  </a:cubicBezTo>
                  <a:cubicBezTo>
                    <a:pt x="7954" y="1572"/>
                    <a:pt x="9740" y="3263"/>
                    <a:pt x="9907" y="5406"/>
                  </a:cubicBezTo>
                  <a:lnTo>
                    <a:pt x="11503" y="5406"/>
                  </a:lnTo>
                  <a:cubicBezTo>
                    <a:pt x="11407" y="4001"/>
                    <a:pt x="10836" y="2691"/>
                    <a:pt x="9812" y="1691"/>
                  </a:cubicBezTo>
                  <a:cubicBezTo>
                    <a:pt x="8740" y="619"/>
                    <a:pt x="7287" y="0"/>
                    <a:pt x="5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09"/>
            <p:cNvSpPr/>
            <p:nvPr/>
          </p:nvSpPr>
          <p:spPr>
            <a:xfrm>
              <a:off x="7045716" y="2112082"/>
              <a:ext cx="341093" cy="160331"/>
            </a:xfrm>
            <a:custGeom>
              <a:avLst/>
              <a:gdLst/>
              <a:ahLst/>
              <a:cxnLst/>
              <a:rect l="l" t="t" r="r" b="b"/>
              <a:pathLst>
                <a:path w="11503" h="5407" extrusionOk="0">
                  <a:moveTo>
                    <a:pt x="0" y="1"/>
                  </a:moveTo>
                  <a:cubicBezTo>
                    <a:pt x="95" y="1382"/>
                    <a:pt x="667" y="2692"/>
                    <a:pt x="1667" y="3716"/>
                  </a:cubicBezTo>
                  <a:cubicBezTo>
                    <a:pt x="2739" y="4787"/>
                    <a:pt x="4192" y="5407"/>
                    <a:pt x="5739" y="5407"/>
                  </a:cubicBezTo>
                  <a:cubicBezTo>
                    <a:pt x="7287" y="5407"/>
                    <a:pt x="8716" y="4811"/>
                    <a:pt x="9836" y="3716"/>
                  </a:cubicBezTo>
                  <a:cubicBezTo>
                    <a:pt x="10836" y="2692"/>
                    <a:pt x="11431" y="1382"/>
                    <a:pt x="11503" y="1"/>
                  </a:cubicBezTo>
                  <a:lnTo>
                    <a:pt x="9907" y="1"/>
                  </a:lnTo>
                  <a:cubicBezTo>
                    <a:pt x="9740" y="2144"/>
                    <a:pt x="7954" y="3835"/>
                    <a:pt x="5739" y="3835"/>
                  </a:cubicBezTo>
                  <a:cubicBezTo>
                    <a:pt x="3549" y="3835"/>
                    <a:pt x="1762" y="2144"/>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09"/>
            <p:cNvSpPr/>
            <p:nvPr/>
          </p:nvSpPr>
          <p:spPr>
            <a:xfrm>
              <a:off x="7226480" y="1999104"/>
              <a:ext cx="93939" cy="206233"/>
            </a:xfrm>
            <a:custGeom>
              <a:avLst/>
              <a:gdLst/>
              <a:ahLst/>
              <a:cxnLst/>
              <a:rect l="l" t="t" r="r" b="b"/>
              <a:pathLst>
                <a:path w="3168" h="6955" extrusionOk="0">
                  <a:moveTo>
                    <a:pt x="1" y="0"/>
                  </a:moveTo>
                  <a:lnTo>
                    <a:pt x="1" y="858"/>
                  </a:lnTo>
                  <a:cubicBezTo>
                    <a:pt x="1310" y="1025"/>
                    <a:pt x="2311" y="2144"/>
                    <a:pt x="2311" y="3477"/>
                  </a:cubicBezTo>
                  <a:cubicBezTo>
                    <a:pt x="2311" y="4811"/>
                    <a:pt x="1287" y="5906"/>
                    <a:pt x="1" y="6097"/>
                  </a:cubicBezTo>
                  <a:lnTo>
                    <a:pt x="1" y="6954"/>
                  </a:lnTo>
                  <a:cubicBezTo>
                    <a:pt x="1763" y="6788"/>
                    <a:pt x="3168" y="5287"/>
                    <a:pt x="3168" y="3477"/>
                  </a:cubicBezTo>
                  <a:cubicBezTo>
                    <a:pt x="3168" y="1667"/>
                    <a:pt x="1763" y="167"/>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109"/>
            <p:cNvSpPr/>
            <p:nvPr/>
          </p:nvSpPr>
          <p:spPr>
            <a:xfrm>
              <a:off x="7112079" y="1999104"/>
              <a:ext cx="93257" cy="206233"/>
            </a:xfrm>
            <a:custGeom>
              <a:avLst/>
              <a:gdLst/>
              <a:ahLst/>
              <a:cxnLst/>
              <a:rect l="l" t="t" r="r" b="b"/>
              <a:pathLst>
                <a:path w="3145" h="6955" extrusionOk="0">
                  <a:moveTo>
                    <a:pt x="3144" y="0"/>
                  </a:moveTo>
                  <a:cubicBezTo>
                    <a:pt x="1406" y="167"/>
                    <a:pt x="1" y="1667"/>
                    <a:pt x="1" y="3477"/>
                  </a:cubicBezTo>
                  <a:cubicBezTo>
                    <a:pt x="1" y="5287"/>
                    <a:pt x="1406" y="6788"/>
                    <a:pt x="3144" y="6954"/>
                  </a:cubicBezTo>
                  <a:lnTo>
                    <a:pt x="3144" y="6097"/>
                  </a:lnTo>
                  <a:cubicBezTo>
                    <a:pt x="1834" y="5906"/>
                    <a:pt x="858" y="4811"/>
                    <a:pt x="858" y="3477"/>
                  </a:cubicBezTo>
                  <a:cubicBezTo>
                    <a:pt x="858" y="2144"/>
                    <a:pt x="1882" y="1025"/>
                    <a:pt x="3144" y="858"/>
                  </a:cubicBezTo>
                  <a:lnTo>
                    <a:pt x="3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2" name="Google Shape;13352;p109"/>
          <p:cNvGrpSpPr/>
          <p:nvPr/>
        </p:nvGrpSpPr>
        <p:grpSpPr>
          <a:xfrm>
            <a:off x="7730804" y="2458104"/>
            <a:ext cx="340381" cy="341128"/>
            <a:chOff x="7045004" y="2458104"/>
            <a:chExt cx="340381" cy="341128"/>
          </a:xfrm>
        </p:grpSpPr>
        <p:sp>
          <p:nvSpPr>
            <p:cNvPr id="13353" name="Google Shape;13353;p109"/>
            <p:cNvSpPr/>
            <p:nvPr/>
          </p:nvSpPr>
          <p:spPr>
            <a:xfrm>
              <a:off x="7184106" y="2501901"/>
              <a:ext cx="63605" cy="129967"/>
            </a:xfrm>
            <a:custGeom>
              <a:avLst/>
              <a:gdLst/>
              <a:ahLst/>
              <a:cxnLst/>
              <a:rect l="l" t="t" r="r" b="b"/>
              <a:pathLst>
                <a:path w="2145" h="4383" extrusionOk="0">
                  <a:moveTo>
                    <a:pt x="1" y="0"/>
                  </a:moveTo>
                  <a:lnTo>
                    <a:pt x="1" y="4382"/>
                  </a:lnTo>
                  <a:lnTo>
                    <a:pt x="2144" y="4382"/>
                  </a:lnTo>
                  <a:lnTo>
                    <a:pt x="2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9"/>
            <p:cNvSpPr/>
            <p:nvPr/>
          </p:nvSpPr>
          <p:spPr>
            <a:xfrm>
              <a:off x="7270960" y="2458104"/>
              <a:ext cx="63605" cy="129255"/>
            </a:xfrm>
            <a:custGeom>
              <a:avLst/>
              <a:gdLst/>
              <a:ahLst/>
              <a:cxnLst/>
              <a:rect l="l" t="t" r="r" b="b"/>
              <a:pathLst>
                <a:path w="2145" h="4359" extrusionOk="0">
                  <a:moveTo>
                    <a:pt x="1" y="1"/>
                  </a:moveTo>
                  <a:lnTo>
                    <a:pt x="1" y="4359"/>
                  </a:lnTo>
                  <a:lnTo>
                    <a:pt x="2144" y="4359"/>
                  </a:lnTo>
                  <a:lnTo>
                    <a:pt x="2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9"/>
            <p:cNvSpPr/>
            <p:nvPr/>
          </p:nvSpPr>
          <p:spPr>
            <a:xfrm>
              <a:off x="7097964" y="2544957"/>
              <a:ext cx="63575" cy="129967"/>
            </a:xfrm>
            <a:custGeom>
              <a:avLst/>
              <a:gdLst/>
              <a:ahLst/>
              <a:cxnLst/>
              <a:rect l="l" t="t" r="r" b="b"/>
              <a:pathLst>
                <a:path w="2144" h="4383" extrusionOk="0">
                  <a:moveTo>
                    <a:pt x="0" y="1"/>
                  </a:moveTo>
                  <a:lnTo>
                    <a:pt x="0" y="4383"/>
                  </a:lnTo>
                  <a:lnTo>
                    <a:pt x="2144" y="4383"/>
                  </a:lnTo>
                  <a:lnTo>
                    <a:pt x="2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9"/>
            <p:cNvSpPr/>
            <p:nvPr/>
          </p:nvSpPr>
          <p:spPr>
            <a:xfrm>
              <a:off x="7045004" y="2607821"/>
              <a:ext cx="340381" cy="139130"/>
            </a:xfrm>
            <a:custGeom>
              <a:avLst/>
              <a:gdLst/>
              <a:ahLst/>
              <a:cxnLst/>
              <a:rect l="l" t="t" r="r" b="b"/>
              <a:pathLst>
                <a:path w="11479" h="4692" extrusionOk="0">
                  <a:moveTo>
                    <a:pt x="7621" y="0"/>
                  </a:moveTo>
                  <a:lnTo>
                    <a:pt x="7621" y="4025"/>
                  </a:lnTo>
                  <a:lnTo>
                    <a:pt x="6835" y="4025"/>
                  </a:lnTo>
                  <a:lnTo>
                    <a:pt x="6835" y="1453"/>
                  </a:lnTo>
                  <a:lnTo>
                    <a:pt x="4692" y="1453"/>
                  </a:lnTo>
                  <a:lnTo>
                    <a:pt x="4692" y="4025"/>
                  </a:lnTo>
                  <a:lnTo>
                    <a:pt x="3930" y="4025"/>
                  </a:lnTo>
                  <a:lnTo>
                    <a:pt x="3930" y="2906"/>
                  </a:lnTo>
                  <a:lnTo>
                    <a:pt x="1786" y="2906"/>
                  </a:lnTo>
                  <a:lnTo>
                    <a:pt x="1786" y="4025"/>
                  </a:lnTo>
                  <a:lnTo>
                    <a:pt x="0" y="4025"/>
                  </a:lnTo>
                  <a:lnTo>
                    <a:pt x="0" y="4692"/>
                  </a:lnTo>
                  <a:lnTo>
                    <a:pt x="11479" y="4692"/>
                  </a:lnTo>
                  <a:lnTo>
                    <a:pt x="11479" y="4025"/>
                  </a:lnTo>
                  <a:lnTo>
                    <a:pt x="9764" y="4025"/>
                  </a:lnTo>
                  <a:lnTo>
                    <a:pt x="97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9"/>
            <p:cNvSpPr/>
            <p:nvPr/>
          </p:nvSpPr>
          <p:spPr>
            <a:xfrm>
              <a:off x="7107839" y="2778712"/>
              <a:ext cx="43115" cy="20520"/>
            </a:xfrm>
            <a:custGeom>
              <a:avLst/>
              <a:gdLst/>
              <a:ahLst/>
              <a:cxnLst/>
              <a:rect l="l" t="t" r="r" b="b"/>
              <a:pathLst>
                <a:path w="1454" h="692" extrusionOk="0">
                  <a:moveTo>
                    <a:pt x="1" y="1"/>
                  </a:moveTo>
                  <a:lnTo>
                    <a:pt x="1" y="691"/>
                  </a:lnTo>
                  <a:lnTo>
                    <a:pt x="1454" y="691"/>
                  </a:lnTo>
                  <a:lnTo>
                    <a:pt x="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09"/>
            <p:cNvSpPr/>
            <p:nvPr/>
          </p:nvSpPr>
          <p:spPr>
            <a:xfrm>
              <a:off x="7194010" y="2778712"/>
              <a:ext cx="43085" cy="20520"/>
            </a:xfrm>
            <a:custGeom>
              <a:avLst/>
              <a:gdLst/>
              <a:ahLst/>
              <a:cxnLst/>
              <a:rect l="l" t="t" r="r" b="b"/>
              <a:pathLst>
                <a:path w="1453" h="692" extrusionOk="0">
                  <a:moveTo>
                    <a:pt x="0" y="1"/>
                  </a:moveTo>
                  <a:lnTo>
                    <a:pt x="0"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09"/>
            <p:cNvSpPr/>
            <p:nvPr/>
          </p:nvSpPr>
          <p:spPr>
            <a:xfrm>
              <a:off x="7281576" y="2778712"/>
              <a:ext cx="43085" cy="20520"/>
            </a:xfrm>
            <a:custGeom>
              <a:avLst/>
              <a:gdLst/>
              <a:ahLst/>
              <a:cxnLst/>
              <a:rect l="l" t="t" r="r" b="b"/>
              <a:pathLst>
                <a:path w="1453" h="692" extrusionOk="0">
                  <a:moveTo>
                    <a:pt x="0" y="1"/>
                  </a:moveTo>
                  <a:lnTo>
                    <a:pt x="0" y="691"/>
                  </a:lnTo>
                  <a:lnTo>
                    <a:pt x="1453" y="691"/>
                  </a:lnTo>
                  <a:lnTo>
                    <a:pt x="14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0" name="Google Shape;13360;p109"/>
          <p:cNvGrpSpPr/>
          <p:nvPr/>
        </p:nvGrpSpPr>
        <p:grpSpPr>
          <a:xfrm>
            <a:off x="6992994" y="2439037"/>
            <a:ext cx="342519" cy="341126"/>
            <a:chOff x="6459594" y="2439037"/>
            <a:chExt cx="342519" cy="341126"/>
          </a:xfrm>
        </p:grpSpPr>
        <p:sp>
          <p:nvSpPr>
            <p:cNvPr id="13361" name="Google Shape;13361;p109"/>
            <p:cNvSpPr/>
            <p:nvPr/>
          </p:nvSpPr>
          <p:spPr>
            <a:xfrm>
              <a:off x="6473709" y="2452469"/>
              <a:ext cx="146898" cy="146898"/>
            </a:xfrm>
            <a:custGeom>
              <a:avLst/>
              <a:gdLst/>
              <a:ahLst/>
              <a:cxnLst/>
              <a:rect l="l" t="t" r="r" b="b"/>
              <a:pathLst>
                <a:path w="4954" h="4954" extrusionOk="0">
                  <a:moveTo>
                    <a:pt x="4954" y="0"/>
                  </a:moveTo>
                  <a:cubicBezTo>
                    <a:pt x="2287" y="191"/>
                    <a:pt x="191" y="2286"/>
                    <a:pt x="0" y="4954"/>
                  </a:cubicBezTo>
                  <a:lnTo>
                    <a:pt x="4954" y="4954"/>
                  </a:lnTo>
                  <a:lnTo>
                    <a:pt x="49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9"/>
            <p:cNvSpPr/>
            <p:nvPr/>
          </p:nvSpPr>
          <p:spPr>
            <a:xfrm>
              <a:off x="6641782" y="2439037"/>
              <a:ext cx="160331" cy="161043"/>
            </a:xfrm>
            <a:custGeom>
              <a:avLst/>
              <a:gdLst/>
              <a:ahLst/>
              <a:cxnLst/>
              <a:rect l="l" t="t" r="r" b="b"/>
              <a:pathLst>
                <a:path w="5407" h="5431" extrusionOk="0">
                  <a:moveTo>
                    <a:pt x="2810" y="2120"/>
                  </a:moveTo>
                  <a:lnTo>
                    <a:pt x="2810" y="2811"/>
                  </a:lnTo>
                  <a:lnTo>
                    <a:pt x="977" y="2811"/>
                  </a:lnTo>
                  <a:lnTo>
                    <a:pt x="977" y="2120"/>
                  </a:lnTo>
                  <a:close/>
                  <a:moveTo>
                    <a:pt x="2810" y="3740"/>
                  </a:moveTo>
                  <a:lnTo>
                    <a:pt x="2810" y="4406"/>
                  </a:lnTo>
                  <a:lnTo>
                    <a:pt x="977" y="4406"/>
                  </a:lnTo>
                  <a:lnTo>
                    <a:pt x="977" y="3740"/>
                  </a:lnTo>
                  <a:close/>
                  <a:moveTo>
                    <a:pt x="0" y="1"/>
                  </a:moveTo>
                  <a:lnTo>
                    <a:pt x="0" y="5431"/>
                  </a:lnTo>
                  <a:lnTo>
                    <a:pt x="5406" y="5431"/>
                  </a:lnTo>
                  <a:cubicBezTo>
                    <a:pt x="5239" y="2501"/>
                    <a:pt x="2882" y="14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9"/>
            <p:cNvSpPr/>
            <p:nvPr/>
          </p:nvSpPr>
          <p:spPr>
            <a:xfrm>
              <a:off x="6641782" y="2619119"/>
              <a:ext cx="146187" cy="146898"/>
            </a:xfrm>
            <a:custGeom>
              <a:avLst/>
              <a:gdLst/>
              <a:ahLst/>
              <a:cxnLst/>
              <a:rect l="l" t="t" r="r" b="b"/>
              <a:pathLst>
                <a:path w="4930" h="4954" extrusionOk="0">
                  <a:moveTo>
                    <a:pt x="0" y="0"/>
                  </a:moveTo>
                  <a:lnTo>
                    <a:pt x="0" y="4954"/>
                  </a:lnTo>
                  <a:cubicBezTo>
                    <a:pt x="2644" y="4763"/>
                    <a:pt x="4763" y="2668"/>
                    <a:pt x="4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9"/>
            <p:cNvSpPr/>
            <p:nvPr/>
          </p:nvSpPr>
          <p:spPr>
            <a:xfrm>
              <a:off x="6459594" y="2619119"/>
              <a:ext cx="161013" cy="161043"/>
            </a:xfrm>
            <a:custGeom>
              <a:avLst/>
              <a:gdLst/>
              <a:ahLst/>
              <a:cxnLst/>
              <a:rect l="l" t="t" r="r" b="b"/>
              <a:pathLst>
                <a:path w="5430" h="5431" extrusionOk="0">
                  <a:moveTo>
                    <a:pt x="4430" y="1001"/>
                  </a:moveTo>
                  <a:lnTo>
                    <a:pt x="4430" y="1668"/>
                  </a:lnTo>
                  <a:lnTo>
                    <a:pt x="2596" y="1668"/>
                  </a:lnTo>
                  <a:lnTo>
                    <a:pt x="2596" y="1001"/>
                  </a:lnTo>
                  <a:close/>
                  <a:moveTo>
                    <a:pt x="4430" y="2620"/>
                  </a:moveTo>
                  <a:lnTo>
                    <a:pt x="4430" y="3311"/>
                  </a:lnTo>
                  <a:lnTo>
                    <a:pt x="2596" y="3311"/>
                  </a:lnTo>
                  <a:lnTo>
                    <a:pt x="2596" y="2620"/>
                  </a:lnTo>
                  <a:close/>
                  <a:moveTo>
                    <a:pt x="0" y="0"/>
                  </a:moveTo>
                  <a:cubicBezTo>
                    <a:pt x="191" y="2930"/>
                    <a:pt x="2501" y="5240"/>
                    <a:pt x="5430" y="5430"/>
                  </a:cubicBezTo>
                  <a:lnTo>
                    <a:pt x="54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65" name="Google Shape;13365;p109"/>
          <p:cNvSpPr/>
          <p:nvPr/>
        </p:nvSpPr>
        <p:spPr>
          <a:xfrm>
            <a:off x="6263635" y="2487786"/>
            <a:ext cx="339699" cy="297296"/>
          </a:xfrm>
          <a:custGeom>
            <a:avLst/>
            <a:gdLst/>
            <a:ahLst/>
            <a:cxnLst/>
            <a:rect l="l" t="t" r="r" b="b"/>
            <a:pathLst>
              <a:path w="11456" h="10026" extrusionOk="0">
                <a:moveTo>
                  <a:pt x="5716" y="0"/>
                </a:moveTo>
                <a:cubicBezTo>
                  <a:pt x="5073" y="0"/>
                  <a:pt x="4573" y="500"/>
                  <a:pt x="4573" y="1143"/>
                </a:cubicBezTo>
                <a:lnTo>
                  <a:pt x="4573" y="1286"/>
                </a:lnTo>
                <a:lnTo>
                  <a:pt x="2668" y="3215"/>
                </a:lnTo>
                <a:cubicBezTo>
                  <a:pt x="2567" y="3181"/>
                  <a:pt x="2466" y="3148"/>
                  <a:pt x="2348" y="3148"/>
                </a:cubicBezTo>
                <a:cubicBezTo>
                  <a:pt x="2299" y="3148"/>
                  <a:pt x="2247" y="3153"/>
                  <a:pt x="2192" y="3167"/>
                </a:cubicBezTo>
                <a:cubicBezTo>
                  <a:pt x="1620" y="3191"/>
                  <a:pt x="1191" y="3667"/>
                  <a:pt x="1144" y="4239"/>
                </a:cubicBezTo>
                <a:cubicBezTo>
                  <a:pt x="1120" y="4787"/>
                  <a:pt x="1501" y="5311"/>
                  <a:pt x="2049" y="5430"/>
                </a:cubicBezTo>
                <a:lnTo>
                  <a:pt x="1" y="9978"/>
                </a:lnTo>
                <a:lnTo>
                  <a:pt x="2739" y="9978"/>
                </a:lnTo>
                <a:lnTo>
                  <a:pt x="3454" y="7382"/>
                </a:lnTo>
                <a:lnTo>
                  <a:pt x="2549" y="5406"/>
                </a:lnTo>
                <a:cubicBezTo>
                  <a:pt x="3049" y="5287"/>
                  <a:pt x="3454" y="4858"/>
                  <a:pt x="3454" y="4310"/>
                </a:cubicBezTo>
                <a:cubicBezTo>
                  <a:pt x="3454" y="4072"/>
                  <a:pt x="3359" y="3834"/>
                  <a:pt x="3239" y="3667"/>
                </a:cubicBezTo>
                <a:lnTo>
                  <a:pt x="4907" y="1953"/>
                </a:lnTo>
                <a:cubicBezTo>
                  <a:pt x="5073" y="2143"/>
                  <a:pt x="5311" y="2262"/>
                  <a:pt x="5549" y="2310"/>
                </a:cubicBezTo>
                <a:lnTo>
                  <a:pt x="3406" y="10002"/>
                </a:lnTo>
                <a:lnTo>
                  <a:pt x="8026" y="10002"/>
                </a:lnTo>
                <a:lnTo>
                  <a:pt x="5883" y="2310"/>
                </a:lnTo>
                <a:cubicBezTo>
                  <a:pt x="6192" y="2262"/>
                  <a:pt x="6454" y="2120"/>
                  <a:pt x="6597" y="1881"/>
                </a:cubicBezTo>
                <a:lnTo>
                  <a:pt x="8050" y="2882"/>
                </a:lnTo>
                <a:cubicBezTo>
                  <a:pt x="8026" y="3001"/>
                  <a:pt x="8002" y="3120"/>
                  <a:pt x="8002" y="3239"/>
                </a:cubicBezTo>
                <a:cubicBezTo>
                  <a:pt x="8002" y="3787"/>
                  <a:pt x="8383" y="4263"/>
                  <a:pt x="8931" y="4382"/>
                </a:cubicBezTo>
                <a:lnTo>
                  <a:pt x="7907" y="7121"/>
                </a:lnTo>
                <a:lnTo>
                  <a:pt x="8717" y="10026"/>
                </a:lnTo>
                <a:lnTo>
                  <a:pt x="11455" y="10026"/>
                </a:lnTo>
                <a:lnTo>
                  <a:pt x="9407" y="4287"/>
                </a:lnTo>
                <a:cubicBezTo>
                  <a:pt x="9931" y="4168"/>
                  <a:pt x="10360" y="3691"/>
                  <a:pt x="10289" y="3096"/>
                </a:cubicBezTo>
                <a:cubicBezTo>
                  <a:pt x="10265" y="2524"/>
                  <a:pt x="9788" y="2048"/>
                  <a:pt x="9217" y="2024"/>
                </a:cubicBezTo>
                <a:cubicBezTo>
                  <a:pt x="8955" y="2024"/>
                  <a:pt x="8693" y="2096"/>
                  <a:pt x="8479" y="2262"/>
                </a:cubicBezTo>
                <a:lnTo>
                  <a:pt x="6835" y="1143"/>
                </a:lnTo>
                <a:cubicBezTo>
                  <a:pt x="6835" y="500"/>
                  <a:pt x="6335" y="0"/>
                  <a:pt x="57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6" name="Google Shape;13366;p109"/>
          <p:cNvGrpSpPr/>
          <p:nvPr/>
        </p:nvGrpSpPr>
        <p:grpSpPr>
          <a:xfrm>
            <a:off x="5518768" y="2458104"/>
            <a:ext cx="341809" cy="342550"/>
            <a:chOff x="5290168" y="2458104"/>
            <a:chExt cx="341809" cy="342550"/>
          </a:xfrm>
        </p:grpSpPr>
        <p:sp>
          <p:nvSpPr>
            <p:cNvPr id="13367" name="Google Shape;13367;p109"/>
            <p:cNvSpPr/>
            <p:nvPr/>
          </p:nvSpPr>
          <p:spPr>
            <a:xfrm>
              <a:off x="5290168" y="2625465"/>
              <a:ext cx="89699" cy="64287"/>
            </a:xfrm>
            <a:custGeom>
              <a:avLst/>
              <a:gdLst/>
              <a:ahLst/>
              <a:cxnLst/>
              <a:rect l="l" t="t" r="r" b="b"/>
              <a:pathLst>
                <a:path w="3025" h="2168" extrusionOk="0">
                  <a:moveTo>
                    <a:pt x="1191" y="1"/>
                  </a:moveTo>
                  <a:lnTo>
                    <a:pt x="1191" y="501"/>
                  </a:lnTo>
                  <a:lnTo>
                    <a:pt x="0" y="501"/>
                  </a:lnTo>
                  <a:lnTo>
                    <a:pt x="0" y="2168"/>
                  </a:lnTo>
                  <a:lnTo>
                    <a:pt x="3025" y="2168"/>
                  </a:lnTo>
                  <a:lnTo>
                    <a:pt x="3025" y="501"/>
                  </a:lnTo>
                  <a:lnTo>
                    <a:pt x="1882" y="501"/>
                  </a:lnTo>
                  <a:lnTo>
                    <a:pt x="18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9"/>
            <p:cNvSpPr/>
            <p:nvPr/>
          </p:nvSpPr>
          <p:spPr>
            <a:xfrm>
              <a:off x="5407386" y="2458104"/>
              <a:ext cx="105948" cy="57941"/>
            </a:xfrm>
            <a:custGeom>
              <a:avLst/>
              <a:gdLst/>
              <a:ahLst/>
              <a:cxnLst/>
              <a:rect l="l" t="t" r="r" b="b"/>
              <a:pathLst>
                <a:path w="3573" h="1954" extrusionOk="0">
                  <a:moveTo>
                    <a:pt x="1" y="1"/>
                  </a:moveTo>
                  <a:lnTo>
                    <a:pt x="1" y="1954"/>
                  </a:lnTo>
                  <a:lnTo>
                    <a:pt x="3573" y="1954"/>
                  </a:lnTo>
                  <a:lnTo>
                    <a:pt x="35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9"/>
            <p:cNvSpPr/>
            <p:nvPr/>
          </p:nvSpPr>
          <p:spPr>
            <a:xfrm>
              <a:off x="5290168" y="2535794"/>
              <a:ext cx="341804" cy="68527"/>
            </a:xfrm>
            <a:custGeom>
              <a:avLst/>
              <a:gdLst/>
              <a:ahLst/>
              <a:cxnLst/>
              <a:rect l="l" t="t" r="r" b="b"/>
              <a:pathLst>
                <a:path w="11527" h="2311" extrusionOk="0">
                  <a:moveTo>
                    <a:pt x="5406" y="0"/>
                  </a:moveTo>
                  <a:lnTo>
                    <a:pt x="5406" y="596"/>
                  </a:lnTo>
                  <a:lnTo>
                    <a:pt x="4216" y="596"/>
                  </a:lnTo>
                  <a:lnTo>
                    <a:pt x="4216" y="1120"/>
                  </a:lnTo>
                  <a:lnTo>
                    <a:pt x="3025" y="1120"/>
                  </a:lnTo>
                  <a:lnTo>
                    <a:pt x="3025" y="596"/>
                  </a:lnTo>
                  <a:lnTo>
                    <a:pt x="0" y="596"/>
                  </a:lnTo>
                  <a:lnTo>
                    <a:pt x="0" y="2310"/>
                  </a:lnTo>
                  <a:lnTo>
                    <a:pt x="3025" y="2310"/>
                  </a:lnTo>
                  <a:lnTo>
                    <a:pt x="3025" y="1810"/>
                  </a:lnTo>
                  <a:lnTo>
                    <a:pt x="4216" y="1810"/>
                  </a:lnTo>
                  <a:lnTo>
                    <a:pt x="4216" y="2310"/>
                  </a:lnTo>
                  <a:lnTo>
                    <a:pt x="7264" y="2310"/>
                  </a:lnTo>
                  <a:lnTo>
                    <a:pt x="7264" y="1810"/>
                  </a:lnTo>
                  <a:lnTo>
                    <a:pt x="8478" y="1810"/>
                  </a:lnTo>
                  <a:lnTo>
                    <a:pt x="8478" y="2310"/>
                  </a:lnTo>
                  <a:lnTo>
                    <a:pt x="11527" y="2310"/>
                  </a:lnTo>
                  <a:lnTo>
                    <a:pt x="11527" y="596"/>
                  </a:lnTo>
                  <a:lnTo>
                    <a:pt x="8455" y="596"/>
                  </a:lnTo>
                  <a:lnTo>
                    <a:pt x="8455" y="1120"/>
                  </a:lnTo>
                  <a:lnTo>
                    <a:pt x="7264" y="1120"/>
                  </a:lnTo>
                  <a:lnTo>
                    <a:pt x="7264" y="596"/>
                  </a:lnTo>
                  <a:lnTo>
                    <a:pt x="6097" y="596"/>
                  </a:lnTo>
                  <a:lnTo>
                    <a:pt x="60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09"/>
            <p:cNvSpPr/>
            <p:nvPr/>
          </p:nvSpPr>
          <p:spPr>
            <a:xfrm>
              <a:off x="5541566" y="2625465"/>
              <a:ext cx="90410" cy="64287"/>
            </a:xfrm>
            <a:custGeom>
              <a:avLst/>
              <a:gdLst/>
              <a:ahLst/>
              <a:cxnLst/>
              <a:rect l="l" t="t" r="r" b="b"/>
              <a:pathLst>
                <a:path w="3049" h="2168" extrusionOk="0">
                  <a:moveTo>
                    <a:pt x="1167" y="1"/>
                  </a:moveTo>
                  <a:lnTo>
                    <a:pt x="1167" y="501"/>
                  </a:lnTo>
                  <a:lnTo>
                    <a:pt x="0" y="501"/>
                  </a:lnTo>
                  <a:lnTo>
                    <a:pt x="0" y="2168"/>
                  </a:lnTo>
                  <a:lnTo>
                    <a:pt x="3049" y="2168"/>
                  </a:lnTo>
                  <a:lnTo>
                    <a:pt x="3049" y="501"/>
                  </a:lnTo>
                  <a:lnTo>
                    <a:pt x="1858" y="501"/>
                  </a:lnTo>
                  <a:lnTo>
                    <a:pt x="18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09"/>
            <p:cNvSpPr/>
            <p:nvPr/>
          </p:nvSpPr>
          <p:spPr>
            <a:xfrm>
              <a:off x="5422213" y="2710213"/>
              <a:ext cx="74191" cy="90440"/>
            </a:xfrm>
            <a:custGeom>
              <a:avLst/>
              <a:gdLst/>
              <a:ahLst/>
              <a:cxnLst/>
              <a:rect l="l" t="t" r="r" b="b"/>
              <a:pathLst>
                <a:path w="2502" h="3050" extrusionOk="0">
                  <a:moveTo>
                    <a:pt x="929" y="1"/>
                  </a:moveTo>
                  <a:lnTo>
                    <a:pt x="929" y="620"/>
                  </a:lnTo>
                  <a:cubicBezTo>
                    <a:pt x="406" y="786"/>
                    <a:pt x="1" y="1287"/>
                    <a:pt x="48" y="1882"/>
                  </a:cubicBezTo>
                  <a:cubicBezTo>
                    <a:pt x="72" y="2501"/>
                    <a:pt x="572" y="3001"/>
                    <a:pt x="1191" y="3049"/>
                  </a:cubicBezTo>
                  <a:cubicBezTo>
                    <a:pt x="1205" y="3049"/>
                    <a:pt x="1219" y="3050"/>
                    <a:pt x="1233" y="3050"/>
                  </a:cubicBezTo>
                  <a:cubicBezTo>
                    <a:pt x="1906" y="3050"/>
                    <a:pt x="2477" y="2487"/>
                    <a:pt x="2477" y="1810"/>
                  </a:cubicBezTo>
                  <a:cubicBezTo>
                    <a:pt x="2501" y="1215"/>
                    <a:pt x="2120" y="786"/>
                    <a:pt x="1620" y="620"/>
                  </a:cubicBezTo>
                  <a:lnTo>
                    <a:pt x="16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9"/>
            <p:cNvSpPr/>
            <p:nvPr/>
          </p:nvSpPr>
          <p:spPr>
            <a:xfrm>
              <a:off x="5547912" y="2710213"/>
              <a:ext cx="74191" cy="90440"/>
            </a:xfrm>
            <a:custGeom>
              <a:avLst/>
              <a:gdLst/>
              <a:ahLst/>
              <a:cxnLst/>
              <a:rect l="l" t="t" r="r" b="b"/>
              <a:pathLst>
                <a:path w="2502" h="3050" extrusionOk="0">
                  <a:moveTo>
                    <a:pt x="929" y="1"/>
                  </a:moveTo>
                  <a:lnTo>
                    <a:pt x="929" y="620"/>
                  </a:lnTo>
                  <a:cubicBezTo>
                    <a:pt x="382" y="786"/>
                    <a:pt x="1" y="1287"/>
                    <a:pt x="24" y="1882"/>
                  </a:cubicBezTo>
                  <a:cubicBezTo>
                    <a:pt x="48" y="2501"/>
                    <a:pt x="548" y="3001"/>
                    <a:pt x="1191" y="3049"/>
                  </a:cubicBezTo>
                  <a:cubicBezTo>
                    <a:pt x="1205" y="3049"/>
                    <a:pt x="1218" y="3050"/>
                    <a:pt x="1232" y="3050"/>
                  </a:cubicBezTo>
                  <a:cubicBezTo>
                    <a:pt x="1882" y="3050"/>
                    <a:pt x="2454" y="2487"/>
                    <a:pt x="2454" y="1810"/>
                  </a:cubicBezTo>
                  <a:cubicBezTo>
                    <a:pt x="2501" y="1215"/>
                    <a:pt x="2120" y="786"/>
                    <a:pt x="1596" y="620"/>
                  </a:cubicBezTo>
                  <a:lnTo>
                    <a:pt x="15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9"/>
            <p:cNvSpPr/>
            <p:nvPr/>
          </p:nvSpPr>
          <p:spPr>
            <a:xfrm>
              <a:off x="5415155" y="2625465"/>
              <a:ext cx="90410" cy="64287"/>
            </a:xfrm>
            <a:custGeom>
              <a:avLst/>
              <a:gdLst/>
              <a:ahLst/>
              <a:cxnLst/>
              <a:rect l="l" t="t" r="r" b="b"/>
              <a:pathLst>
                <a:path w="3049" h="2168" extrusionOk="0">
                  <a:moveTo>
                    <a:pt x="1191" y="1"/>
                  </a:moveTo>
                  <a:lnTo>
                    <a:pt x="1191" y="501"/>
                  </a:lnTo>
                  <a:lnTo>
                    <a:pt x="1" y="501"/>
                  </a:lnTo>
                  <a:lnTo>
                    <a:pt x="1" y="2168"/>
                  </a:lnTo>
                  <a:lnTo>
                    <a:pt x="3049" y="2168"/>
                  </a:lnTo>
                  <a:lnTo>
                    <a:pt x="3049" y="501"/>
                  </a:lnTo>
                  <a:lnTo>
                    <a:pt x="1882" y="501"/>
                  </a:lnTo>
                  <a:lnTo>
                    <a:pt x="18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9"/>
            <p:cNvSpPr/>
            <p:nvPr/>
          </p:nvSpPr>
          <p:spPr>
            <a:xfrm>
              <a:off x="5297225" y="2710213"/>
              <a:ext cx="74191" cy="90440"/>
            </a:xfrm>
            <a:custGeom>
              <a:avLst/>
              <a:gdLst/>
              <a:ahLst/>
              <a:cxnLst/>
              <a:rect l="l" t="t" r="r" b="b"/>
              <a:pathLst>
                <a:path w="2502" h="3050" extrusionOk="0">
                  <a:moveTo>
                    <a:pt x="929" y="1"/>
                  </a:moveTo>
                  <a:lnTo>
                    <a:pt x="929" y="620"/>
                  </a:lnTo>
                  <a:cubicBezTo>
                    <a:pt x="382" y="786"/>
                    <a:pt x="1" y="1287"/>
                    <a:pt x="24" y="1882"/>
                  </a:cubicBezTo>
                  <a:cubicBezTo>
                    <a:pt x="48" y="2501"/>
                    <a:pt x="572" y="3001"/>
                    <a:pt x="1191" y="3049"/>
                  </a:cubicBezTo>
                  <a:cubicBezTo>
                    <a:pt x="1205" y="3049"/>
                    <a:pt x="1218" y="3050"/>
                    <a:pt x="1231" y="3050"/>
                  </a:cubicBezTo>
                  <a:cubicBezTo>
                    <a:pt x="1882" y="3050"/>
                    <a:pt x="2453" y="2487"/>
                    <a:pt x="2453" y="1810"/>
                  </a:cubicBezTo>
                  <a:cubicBezTo>
                    <a:pt x="2501" y="1215"/>
                    <a:pt x="2144" y="786"/>
                    <a:pt x="1596" y="620"/>
                  </a:cubicBezTo>
                  <a:lnTo>
                    <a:pt x="15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5" name="Google Shape;13375;p109"/>
          <p:cNvGrpSpPr/>
          <p:nvPr/>
        </p:nvGrpSpPr>
        <p:grpSpPr>
          <a:xfrm>
            <a:off x="4781639" y="2467296"/>
            <a:ext cx="341839" cy="337569"/>
            <a:chOff x="4705439" y="2467296"/>
            <a:chExt cx="341839" cy="337569"/>
          </a:xfrm>
        </p:grpSpPr>
        <p:sp>
          <p:nvSpPr>
            <p:cNvPr id="13376" name="Google Shape;13376;p109"/>
            <p:cNvSpPr/>
            <p:nvPr/>
          </p:nvSpPr>
          <p:spPr>
            <a:xfrm>
              <a:off x="4838226" y="2467296"/>
              <a:ext cx="75584" cy="76296"/>
            </a:xfrm>
            <a:custGeom>
              <a:avLst/>
              <a:gdLst/>
              <a:ahLst/>
              <a:cxnLst/>
              <a:rect l="l" t="t" r="r" b="b"/>
              <a:pathLst>
                <a:path w="2549" h="2573" extrusionOk="0">
                  <a:moveTo>
                    <a:pt x="1262" y="0"/>
                  </a:moveTo>
                  <a:cubicBezTo>
                    <a:pt x="572" y="0"/>
                    <a:pt x="0" y="572"/>
                    <a:pt x="0" y="1286"/>
                  </a:cubicBezTo>
                  <a:cubicBezTo>
                    <a:pt x="0" y="2001"/>
                    <a:pt x="572" y="2572"/>
                    <a:pt x="1262" y="2572"/>
                  </a:cubicBezTo>
                  <a:cubicBezTo>
                    <a:pt x="1977" y="2572"/>
                    <a:pt x="2548" y="2001"/>
                    <a:pt x="2548" y="1286"/>
                  </a:cubicBezTo>
                  <a:cubicBezTo>
                    <a:pt x="2548" y="572"/>
                    <a:pt x="1977"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9"/>
            <p:cNvSpPr/>
            <p:nvPr/>
          </p:nvSpPr>
          <p:spPr>
            <a:xfrm>
              <a:off x="4925791" y="2499084"/>
              <a:ext cx="75584" cy="76266"/>
            </a:xfrm>
            <a:custGeom>
              <a:avLst/>
              <a:gdLst/>
              <a:ahLst/>
              <a:cxnLst/>
              <a:rect l="l" t="t" r="r" b="b"/>
              <a:pathLst>
                <a:path w="2549" h="2572" extrusionOk="0">
                  <a:moveTo>
                    <a:pt x="1262" y="0"/>
                  </a:moveTo>
                  <a:cubicBezTo>
                    <a:pt x="572" y="0"/>
                    <a:pt x="0" y="572"/>
                    <a:pt x="0" y="1286"/>
                  </a:cubicBezTo>
                  <a:cubicBezTo>
                    <a:pt x="0" y="2000"/>
                    <a:pt x="572" y="2572"/>
                    <a:pt x="1262" y="2572"/>
                  </a:cubicBezTo>
                  <a:cubicBezTo>
                    <a:pt x="1977" y="2572"/>
                    <a:pt x="2548" y="2000"/>
                    <a:pt x="2548" y="1286"/>
                  </a:cubicBezTo>
                  <a:cubicBezTo>
                    <a:pt x="2548" y="572"/>
                    <a:pt x="1977"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09"/>
            <p:cNvSpPr/>
            <p:nvPr/>
          </p:nvSpPr>
          <p:spPr>
            <a:xfrm>
              <a:off x="4971694" y="2578880"/>
              <a:ext cx="75584" cy="75584"/>
            </a:xfrm>
            <a:custGeom>
              <a:avLst/>
              <a:gdLst/>
              <a:ahLst/>
              <a:cxnLst/>
              <a:rect l="l" t="t" r="r" b="b"/>
              <a:pathLst>
                <a:path w="2549" h="2549" extrusionOk="0">
                  <a:moveTo>
                    <a:pt x="1262" y="0"/>
                  </a:moveTo>
                  <a:cubicBezTo>
                    <a:pt x="572" y="0"/>
                    <a:pt x="0" y="572"/>
                    <a:pt x="0" y="1286"/>
                  </a:cubicBezTo>
                  <a:cubicBezTo>
                    <a:pt x="0" y="1977"/>
                    <a:pt x="572" y="2548"/>
                    <a:pt x="1262" y="2548"/>
                  </a:cubicBezTo>
                  <a:cubicBezTo>
                    <a:pt x="1977" y="2548"/>
                    <a:pt x="2548" y="1977"/>
                    <a:pt x="2548" y="1286"/>
                  </a:cubicBezTo>
                  <a:cubicBezTo>
                    <a:pt x="2548" y="572"/>
                    <a:pt x="1977" y="0"/>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9"/>
            <p:cNvSpPr/>
            <p:nvPr/>
          </p:nvSpPr>
          <p:spPr>
            <a:xfrm>
              <a:off x="4955444" y="2669974"/>
              <a:ext cx="75584" cy="75584"/>
            </a:xfrm>
            <a:custGeom>
              <a:avLst/>
              <a:gdLst/>
              <a:ahLst/>
              <a:cxnLst/>
              <a:rect l="l" t="t" r="r" b="b"/>
              <a:pathLst>
                <a:path w="2549" h="2549" extrusionOk="0">
                  <a:moveTo>
                    <a:pt x="1286" y="0"/>
                  </a:moveTo>
                  <a:cubicBezTo>
                    <a:pt x="572" y="0"/>
                    <a:pt x="0" y="572"/>
                    <a:pt x="0" y="1262"/>
                  </a:cubicBezTo>
                  <a:cubicBezTo>
                    <a:pt x="0" y="1977"/>
                    <a:pt x="572" y="2548"/>
                    <a:pt x="1286" y="2548"/>
                  </a:cubicBezTo>
                  <a:cubicBezTo>
                    <a:pt x="1977" y="2548"/>
                    <a:pt x="2548" y="1977"/>
                    <a:pt x="2548" y="1262"/>
                  </a:cubicBezTo>
                  <a:cubicBezTo>
                    <a:pt x="2548" y="572"/>
                    <a:pt x="1977" y="0"/>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9"/>
            <p:cNvSpPr/>
            <p:nvPr/>
          </p:nvSpPr>
          <p:spPr>
            <a:xfrm>
              <a:off x="4884811" y="2728569"/>
              <a:ext cx="75584" cy="76296"/>
            </a:xfrm>
            <a:custGeom>
              <a:avLst/>
              <a:gdLst/>
              <a:ahLst/>
              <a:cxnLst/>
              <a:rect l="l" t="t" r="r" b="b"/>
              <a:pathLst>
                <a:path w="2549" h="2573" extrusionOk="0">
                  <a:moveTo>
                    <a:pt x="1287" y="1"/>
                  </a:moveTo>
                  <a:cubicBezTo>
                    <a:pt x="572" y="1"/>
                    <a:pt x="1" y="572"/>
                    <a:pt x="1" y="1287"/>
                  </a:cubicBezTo>
                  <a:cubicBezTo>
                    <a:pt x="1" y="2001"/>
                    <a:pt x="572" y="2573"/>
                    <a:pt x="1287" y="2573"/>
                  </a:cubicBezTo>
                  <a:cubicBezTo>
                    <a:pt x="1977" y="2573"/>
                    <a:pt x="2549" y="2001"/>
                    <a:pt x="2549" y="1287"/>
                  </a:cubicBezTo>
                  <a:cubicBezTo>
                    <a:pt x="2549" y="572"/>
                    <a:pt x="1977"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09"/>
            <p:cNvSpPr/>
            <p:nvPr/>
          </p:nvSpPr>
          <p:spPr>
            <a:xfrm>
              <a:off x="4792323" y="2728569"/>
              <a:ext cx="75584" cy="76296"/>
            </a:xfrm>
            <a:custGeom>
              <a:avLst/>
              <a:gdLst/>
              <a:ahLst/>
              <a:cxnLst/>
              <a:rect l="l" t="t" r="r" b="b"/>
              <a:pathLst>
                <a:path w="2549" h="2573" extrusionOk="0">
                  <a:moveTo>
                    <a:pt x="1286" y="1"/>
                  </a:moveTo>
                  <a:cubicBezTo>
                    <a:pt x="572" y="1"/>
                    <a:pt x="0" y="572"/>
                    <a:pt x="0" y="1287"/>
                  </a:cubicBezTo>
                  <a:cubicBezTo>
                    <a:pt x="0" y="2001"/>
                    <a:pt x="572" y="2573"/>
                    <a:pt x="1286" y="2573"/>
                  </a:cubicBezTo>
                  <a:cubicBezTo>
                    <a:pt x="1977" y="2573"/>
                    <a:pt x="2548" y="2001"/>
                    <a:pt x="2548" y="1287"/>
                  </a:cubicBezTo>
                  <a:cubicBezTo>
                    <a:pt x="2548" y="572"/>
                    <a:pt x="1977" y="1"/>
                    <a:pt x="1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09"/>
            <p:cNvSpPr/>
            <p:nvPr/>
          </p:nvSpPr>
          <p:spPr>
            <a:xfrm>
              <a:off x="4721689" y="2669974"/>
              <a:ext cx="75584" cy="75584"/>
            </a:xfrm>
            <a:custGeom>
              <a:avLst/>
              <a:gdLst/>
              <a:ahLst/>
              <a:cxnLst/>
              <a:rect l="l" t="t" r="r" b="b"/>
              <a:pathLst>
                <a:path w="2549" h="2549" extrusionOk="0">
                  <a:moveTo>
                    <a:pt x="1287" y="0"/>
                  </a:moveTo>
                  <a:cubicBezTo>
                    <a:pt x="572" y="0"/>
                    <a:pt x="1" y="572"/>
                    <a:pt x="1" y="1262"/>
                  </a:cubicBezTo>
                  <a:cubicBezTo>
                    <a:pt x="1" y="1977"/>
                    <a:pt x="572" y="2548"/>
                    <a:pt x="1287" y="2548"/>
                  </a:cubicBezTo>
                  <a:cubicBezTo>
                    <a:pt x="1977" y="2548"/>
                    <a:pt x="2549" y="1977"/>
                    <a:pt x="2549" y="1262"/>
                  </a:cubicBezTo>
                  <a:cubicBezTo>
                    <a:pt x="2549" y="572"/>
                    <a:pt x="1977"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9"/>
            <p:cNvSpPr/>
            <p:nvPr/>
          </p:nvSpPr>
          <p:spPr>
            <a:xfrm>
              <a:off x="4705439" y="2579562"/>
              <a:ext cx="76296" cy="76296"/>
            </a:xfrm>
            <a:custGeom>
              <a:avLst/>
              <a:gdLst/>
              <a:ahLst/>
              <a:cxnLst/>
              <a:rect l="l" t="t" r="r" b="b"/>
              <a:pathLst>
                <a:path w="2573" h="2573" extrusionOk="0">
                  <a:moveTo>
                    <a:pt x="1287" y="1"/>
                  </a:moveTo>
                  <a:cubicBezTo>
                    <a:pt x="573" y="1"/>
                    <a:pt x="1" y="572"/>
                    <a:pt x="1" y="1287"/>
                  </a:cubicBezTo>
                  <a:cubicBezTo>
                    <a:pt x="1" y="1977"/>
                    <a:pt x="573" y="2573"/>
                    <a:pt x="1287" y="2573"/>
                  </a:cubicBezTo>
                  <a:cubicBezTo>
                    <a:pt x="2001" y="2573"/>
                    <a:pt x="2573" y="1977"/>
                    <a:pt x="2573" y="1287"/>
                  </a:cubicBezTo>
                  <a:cubicBezTo>
                    <a:pt x="2573" y="572"/>
                    <a:pt x="2001" y="1"/>
                    <a:pt x="1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9"/>
            <p:cNvSpPr/>
            <p:nvPr/>
          </p:nvSpPr>
          <p:spPr>
            <a:xfrm>
              <a:off x="4751343" y="2499084"/>
              <a:ext cx="76296" cy="76266"/>
            </a:xfrm>
            <a:custGeom>
              <a:avLst/>
              <a:gdLst/>
              <a:ahLst/>
              <a:cxnLst/>
              <a:rect l="l" t="t" r="r" b="b"/>
              <a:pathLst>
                <a:path w="2573" h="2572" extrusionOk="0">
                  <a:moveTo>
                    <a:pt x="1287" y="0"/>
                  </a:moveTo>
                  <a:cubicBezTo>
                    <a:pt x="572" y="0"/>
                    <a:pt x="1" y="572"/>
                    <a:pt x="1" y="1286"/>
                  </a:cubicBezTo>
                  <a:cubicBezTo>
                    <a:pt x="1" y="2000"/>
                    <a:pt x="572" y="2572"/>
                    <a:pt x="1287" y="2572"/>
                  </a:cubicBezTo>
                  <a:cubicBezTo>
                    <a:pt x="2001" y="2572"/>
                    <a:pt x="2573" y="2000"/>
                    <a:pt x="2573" y="1286"/>
                  </a:cubicBezTo>
                  <a:cubicBezTo>
                    <a:pt x="2573" y="572"/>
                    <a:pt x="2001" y="0"/>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9"/>
            <p:cNvSpPr/>
            <p:nvPr/>
          </p:nvSpPr>
          <p:spPr>
            <a:xfrm>
              <a:off x="4866455" y="2645955"/>
              <a:ext cx="62181" cy="20520"/>
            </a:xfrm>
            <a:custGeom>
              <a:avLst/>
              <a:gdLst/>
              <a:ahLst/>
              <a:cxnLst/>
              <a:rect l="l" t="t" r="r" b="b"/>
              <a:pathLst>
                <a:path w="2097" h="692" extrusionOk="0">
                  <a:moveTo>
                    <a:pt x="1" y="0"/>
                  </a:moveTo>
                  <a:lnTo>
                    <a:pt x="1" y="691"/>
                  </a:lnTo>
                  <a:lnTo>
                    <a:pt x="2096" y="691"/>
                  </a:lnTo>
                  <a:lnTo>
                    <a:pt x="2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9"/>
            <p:cNvSpPr/>
            <p:nvPr/>
          </p:nvSpPr>
          <p:spPr>
            <a:xfrm>
              <a:off x="4866455" y="2605004"/>
              <a:ext cx="62181" cy="20490"/>
            </a:xfrm>
            <a:custGeom>
              <a:avLst/>
              <a:gdLst/>
              <a:ahLst/>
              <a:cxnLst/>
              <a:rect l="l" t="t" r="r" b="b"/>
              <a:pathLst>
                <a:path w="2097" h="691" extrusionOk="0">
                  <a:moveTo>
                    <a:pt x="1" y="0"/>
                  </a:moveTo>
                  <a:lnTo>
                    <a:pt x="1" y="691"/>
                  </a:lnTo>
                  <a:lnTo>
                    <a:pt x="2096" y="691"/>
                  </a:lnTo>
                  <a:lnTo>
                    <a:pt x="2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09"/>
            <p:cNvSpPr/>
            <p:nvPr/>
          </p:nvSpPr>
          <p:spPr>
            <a:xfrm>
              <a:off x="4824081" y="2645955"/>
              <a:ext cx="20520" cy="20520"/>
            </a:xfrm>
            <a:custGeom>
              <a:avLst/>
              <a:gdLst/>
              <a:ahLst/>
              <a:cxnLst/>
              <a:rect l="l" t="t" r="r" b="b"/>
              <a:pathLst>
                <a:path w="692" h="692" extrusionOk="0">
                  <a:moveTo>
                    <a:pt x="1" y="0"/>
                  </a:moveTo>
                  <a:lnTo>
                    <a:pt x="1"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09"/>
            <p:cNvSpPr/>
            <p:nvPr/>
          </p:nvSpPr>
          <p:spPr>
            <a:xfrm>
              <a:off x="4824081" y="2605004"/>
              <a:ext cx="20520" cy="20490"/>
            </a:xfrm>
            <a:custGeom>
              <a:avLst/>
              <a:gdLst/>
              <a:ahLst/>
              <a:cxnLst/>
              <a:rect l="l" t="t" r="r" b="b"/>
              <a:pathLst>
                <a:path w="692" h="691" extrusionOk="0">
                  <a:moveTo>
                    <a:pt x="1" y="0"/>
                  </a:moveTo>
                  <a:lnTo>
                    <a:pt x="1"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9" name="Google Shape;13389;p109"/>
          <p:cNvGrpSpPr/>
          <p:nvPr/>
        </p:nvGrpSpPr>
        <p:grpSpPr>
          <a:xfrm>
            <a:off x="4039589" y="2487074"/>
            <a:ext cx="347473" cy="320607"/>
            <a:chOff x="4115789" y="2487074"/>
            <a:chExt cx="347473" cy="320607"/>
          </a:xfrm>
        </p:grpSpPr>
        <p:sp>
          <p:nvSpPr>
            <p:cNvPr id="13390" name="Google Shape;13390;p109"/>
            <p:cNvSpPr/>
            <p:nvPr/>
          </p:nvSpPr>
          <p:spPr>
            <a:xfrm>
              <a:off x="4119318" y="2487074"/>
              <a:ext cx="97497" cy="96756"/>
            </a:xfrm>
            <a:custGeom>
              <a:avLst/>
              <a:gdLst/>
              <a:ahLst/>
              <a:cxnLst/>
              <a:rect l="l" t="t" r="r" b="b"/>
              <a:pathLst>
                <a:path w="3288" h="3263" extrusionOk="0">
                  <a:moveTo>
                    <a:pt x="1644" y="0"/>
                  </a:moveTo>
                  <a:cubicBezTo>
                    <a:pt x="739" y="0"/>
                    <a:pt x="1" y="738"/>
                    <a:pt x="1" y="1643"/>
                  </a:cubicBezTo>
                  <a:cubicBezTo>
                    <a:pt x="1" y="2525"/>
                    <a:pt x="739" y="3263"/>
                    <a:pt x="1644" y="3263"/>
                  </a:cubicBezTo>
                  <a:cubicBezTo>
                    <a:pt x="2549" y="3263"/>
                    <a:pt x="3287" y="2525"/>
                    <a:pt x="3287" y="1643"/>
                  </a:cubicBezTo>
                  <a:cubicBezTo>
                    <a:pt x="3287" y="738"/>
                    <a:pt x="2549" y="0"/>
                    <a:pt x="1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9"/>
            <p:cNvSpPr/>
            <p:nvPr/>
          </p:nvSpPr>
          <p:spPr>
            <a:xfrm>
              <a:off x="4230902" y="2508958"/>
              <a:ext cx="156802" cy="52989"/>
            </a:xfrm>
            <a:custGeom>
              <a:avLst/>
              <a:gdLst/>
              <a:ahLst/>
              <a:cxnLst/>
              <a:rect l="l" t="t" r="r" b="b"/>
              <a:pathLst>
                <a:path w="5288" h="1787" extrusionOk="0">
                  <a:moveTo>
                    <a:pt x="1" y="0"/>
                  </a:moveTo>
                  <a:cubicBezTo>
                    <a:pt x="120" y="262"/>
                    <a:pt x="167" y="572"/>
                    <a:pt x="167" y="905"/>
                  </a:cubicBezTo>
                  <a:cubicBezTo>
                    <a:pt x="167" y="1215"/>
                    <a:pt x="120" y="1525"/>
                    <a:pt x="1" y="1787"/>
                  </a:cubicBezTo>
                  <a:lnTo>
                    <a:pt x="5287" y="1787"/>
                  </a:lnTo>
                  <a:lnTo>
                    <a:pt x="52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9"/>
            <p:cNvSpPr/>
            <p:nvPr/>
          </p:nvSpPr>
          <p:spPr>
            <a:xfrm>
              <a:off x="4408168" y="2508958"/>
              <a:ext cx="55094" cy="52989"/>
            </a:xfrm>
            <a:custGeom>
              <a:avLst/>
              <a:gdLst/>
              <a:ahLst/>
              <a:cxnLst/>
              <a:rect l="l" t="t" r="r" b="b"/>
              <a:pathLst>
                <a:path w="1858" h="1787" extrusionOk="0">
                  <a:moveTo>
                    <a:pt x="0" y="0"/>
                  </a:moveTo>
                  <a:lnTo>
                    <a:pt x="0" y="1787"/>
                  </a:lnTo>
                  <a:lnTo>
                    <a:pt x="857" y="1787"/>
                  </a:lnTo>
                  <a:cubicBezTo>
                    <a:pt x="1405" y="1787"/>
                    <a:pt x="1858" y="1310"/>
                    <a:pt x="1739" y="739"/>
                  </a:cubicBezTo>
                  <a:cubicBezTo>
                    <a:pt x="1667" y="334"/>
                    <a:pt x="1262"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9"/>
            <p:cNvSpPr/>
            <p:nvPr/>
          </p:nvSpPr>
          <p:spPr>
            <a:xfrm>
              <a:off x="4191375" y="2621225"/>
              <a:ext cx="157484" cy="53019"/>
            </a:xfrm>
            <a:custGeom>
              <a:avLst/>
              <a:gdLst/>
              <a:ahLst/>
              <a:cxnLst/>
              <a:rect l="l" t="t" r="r" b="b"/>
              <a:pathLst>
                <a:path w="5311" h="1788" extrusionOk="0">
                  <a:moveTo>
                    <a:pt x="0" y="1"/>
                  </a:moveTo>
                  <a:lnTo>
                    <a:pt x="0" y="1787"/>
                  </a:lnTo>
                  <a:lnTo>
                    <a:pt x="5311" y="1787"/>
                  </a:lnTo>
                  <a:cubicBezTo>
                    <a:pt x="5192" y="1525"/>
                    <a:pt x="5144" y="1215"/>
                    <a:pt x="5144" y="882"/>
                  </a:cubicBezTo>
                  <a:cubicBezTo>
                    <a:pt x="5144" y="549"/>
                    <a:pt x="5192" y="263"/>
                    <a:pt x="5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9"/>
            <p:cNvSpPr/>
            <p:nvPr/>
          </p:nvSpPr>
          <p:spPr>
            <a:xfrm>
              <a:off x="4362265" y="2597947"/>
              <a:ext cx="97468" cy="97468"/>
            </a:xfrm>
            <a:custGeom>
              <a:avLst/>
              <a:gdLst/>
              <a:ahLst/>
              <a:cxnLst/>
              <a:rect l="l" t="t" r="r" b="b"/>
              <a:pathLst>
                <a:path w="3287" h="3287" extrusionOk="0">
                  <a:moveTo>
                    <a:pt x="1643" y="0"/>
                  </a:moveTo>
                  <a:cubicBezTo>
                    <a:pt x="738" y="0"/>
                    <a:pt x="0" y="738"/>
                    <a:pt x="0" y="1643"/>
                  </a:cubicBezTo>
                  <a:cubicBezTo>
                    <a:pt x="0" y="2548"/>
                    <a:pt x="738" y="3286"/>
                    <a:pt x="1643" y="3286"/>
                  </a:cubicBezTo>
                  <a:cubicBezTo>
                    <a:pt x="2548" y="3286"/>
                    <a:pt x="3287" y="2548"/>
                    <a:pt x="3287" y="1643"/>
                  </a:cubicBezTo>
                  <a:cubicBezTo>
                    <a:pt x="3287" y="738"/>
                    <a:pt x="2548" y="0"/>
                    <a:pt x="1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09"/>
            <p:cNvSpPr/>
            <p:nvPr/>
          </p:nvSpPr>
          <p:spPr>
            <a:xfrm>
              <a:off x="4115789" y="2619831"/>
              <a:ext cx="55836" cy="52989"/>
            </a:xfrm>
            <a:custGeom>
              <a:avLst/>
              <a:gdLst/>
              <a:ahLst/>
              <a:cxnLst/>
              <a:rect l="l" t="t" r="r" b="b"/>
              <a:pathLst>
                <a:path w="1883" h="1787" extrusionOk="0">
                  <a:moveTo>
                    <a:pt x="1001" y="0"/>
                  </a:moveTo>
                  <a:cubicBezTo>
                    <a:pt x="453" y="0"/>
                    <a:pt x="1" y="500"/>
                    <a:pt x="120" y="1048"/>
                  </a:cubicBezTo>
                  <a:cubicBezTo>
                    <a:pt x="191" y="1477"/>
                    <a:pt x="596" y="1786"/>
                    <a:pt x="1001" y="1786"/>
                  </a:cubicBezTo>
                  <a:lnTo>
                    <a:pt x="1882" y="1786"/>
                  </a:lnTo>
                  <a:lnTo>
                    <a:pt x="18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09"/>
            <p:cNvSpPr/>
            <p:nvPr/>
          </p:nvSpPr>
          <p:spPr>
            <a:xfrm>
              <a:off x="4119318" y="2710213"/>
              <a:ext cx="97497" cy="97468"/>
            </a:xfrm>
            <a:custGeom>
              <a:avLst/>
              <a:gdLst/>
              <a:ahLst/>
              <a:cxnLst/>
              <a:rect l="l" t="t" r="r" b="b"/>
              <a:pathLst>
                <a:path w="3288" h="3287"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9"/>
            <p:cNvSpPr/>
            <p:nvPr/>
          </p:nvSpPr>
          <p:spPr>
            <a:xfrm>
              <a:off x="4407456" y="2732097"/>
              <a:ext cx="55806" cy="52989"/>
            </a:xfrm>
            <a:custGeom>
              <a:avLst/>
              <a:gdLst/>
              <a:ahLst/>
              <a:cxnLst/>
              <a:rect l="l" t="t" r="r" b="b"/>
              <a:pathLst>
                <a:path w="1882" h="1787" extrusionOk="0">
                  <a:moveTo>
                    <a:pt x="0" y="1"/>
                  </a:moveTo>
                  <a:lnTo>
                    <a:pt x="0" y="1787"/>
                  </a:lnTo>
                  <a:lnTo>
                    <a:pt x="881" y="1787"/>
                  </a:lnTo>
                  <a:cubicBezTo>
                    <a:pt x="1429" y="1787"/>
                    <a:pt x="1882" y="1311"/>
                    <a:pt x="1763" y="763"/>
                  </a:cubicBezTo>
                  <a:cubicBezTo>
                    <a:pt x="1691" y="334"/>
                    <a:pt x="1310"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9"/>
            <p:cNvSpPr/>
            <p:nvPr/>
          </p:nvSpPr>
          <p:spPr>
            <a:xfrm>
              <a:off x="4228797" y="2732097"/>
              <a:ext cx="158196" cy="52989"/>
            </a:xfrm>
            <a:custGeom>
              <a:avLst/>
              <a:gdLst/>
              <a:ahLst/>
              <a:cxnLst/>
              <a:rect l="l" t="t" r="r" b="b"/>
              <a:pathLst>
                <a:path w="5335" h="1787" extrusionOk="0">
                  <a:moveTo>
                    <a:pt x="0" y="1"/>
                  </a:moveTo>
                  <a:cubicBezTo>
                    <a:pt x="167" y="287"/>
                    <a:pt x="215" y="572"/>
                    <a:pt x="215" y="906"/>
                  </a:cubicBezTo>
                  <a:cubicBezTo>
                    <a:pt x="215" y="1192"/>
                    <a:pt x="167" y="1501"/>
                    <a:pt x="48" y="1787"/>
                  </a:cubicBezTo>
                  <a:lnTo>
                    <a:pt x="5335" y="1787"/>
                  </a:lnTo>
                  <a:lnTo>
                    <a:pt x="53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9" name="Google Shape;13399;p109"/>
          <p:cNvGrpSpPr/>
          <p:nvPr/>
        </p:nvGrpSpPr>
        <p:grpSpPr>
          <a:xfrm>
            <a:off x="3272838" y="2474353"/>
            <a:ext cx="341808" cy="306493"/>
            <a:chOff x="3501438" y="2474353"/>
            <a:chExt cx="341808" cy="306493"/>
          </a:xfrm>
        </p:grpSpPr>
        <p:sp>
          <p:nvSpPr>
            <p:cNvPr id="13400" name="Google Shape;13400;p109"/>
            <p:cNvSpPr/>
            <p:nvPr/>
          </p:nvSpPr>
          <p:spPr>
            <a:xfrm>
              <a:off x="3501438" y="2484939"/>
              <a:ext cx="104525" cy="132784"/>
            </a:xfrm>
            <a:custGeom>
              <a:avLst/>
              <a:gdLst/>
              <a:ahLst/>
              <a:cxnLst/>
              <a:rect l="l" t="t" r="r" b="b"/>
              <a:pathLst>
                <a:path w="3525" h="4478" extrusionOk="0">
                  <a:moveTo>
                    <a:pt x="2596" y="1"/>
                  </a:moveTo>
                  <a:lnTo>
                    <a:pt x="0" y="4478"/>
                  </a:lnTo>
                  <a:lnTo>
                    <a:pt x="1858" y="4478"/>
                  </a:lnTo>
                  <a:lnTo>
                    <a:pt x="3525" y="1573"/>
                  </a:lnTo>
                  <a:lnTo>
                    <a:pt x="25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09"/>
            <p:cNvSpPr/>
            <p:nvPr/>
          </p:nvSpPr>
          <p:spPr>
            <a:xfrm>
              <a:off x="3595349" y="2474353"/>
              <a:ext cx="154667" cy="48037"/>
            </a:xfrm>
            <a:custGeom>
              <a:avLst/>
              <a:gdLst/>
              <a:ahLst/>
              <a:cxnLst/>
              <a:rect l="l" t="t" r="r" b="b"/>
              <a:pathLst>
                <a:path w="5216" h="1620" extrusionOk="0">
                  <a:moveTo>
                    <a:pt x="1" y="1"/>
                  </a:moveTo>
                  <a:lnTo>
                    <a:pt x="929" y="1620"/>
                  </a:lnTo>
                  <a:lnTo>
                    <a:pt x="4287" y="1620"/>
                  </a:lnTo>
                  <a:lnTo>
                    <a:pt x="521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09"/>
            <p:cNvSpPr/>
            <p:nvPr/>
          </p:nvSpPr>
          <p:spPr>
            <a:xfrm>
              <a:off x="3574177" y="2541429"/>
              <a:ext cx="197753" cy="171629"/>
            </a:xfrm>
            <a:custGeom>
              <a:avLst/>
              <a:gdLst/>
              <a:ahLst/>
              <a:cxnLst/>
              <a:rect l="l" t="t" r="r" b="b"/>
              <a:pathLst>
                <a:path w="6669" h="5788" extrusionOk="0">
                  <a:moveTo>
                    <a:pt x="2072" y="1787"/>
                  </a:moveTo>
                  <a:lnTo>
                    <a:pt x="2072" y="2478"/>
                  </a:lnTo>
                  <a:lnTo>
                    <a:pt x="1358" y="2478"/>
                  </a:lnTo>
                  <a:lnTo>
                    <a:pt x="1358" y="1787"/>
                  </a:lnTo>
                  <a:close/>
                  <a:moveTo>
                    <a:pt x="5263" y="1787"/>
                  </a:moveTo>
                  <a:lnTo>
                    <a:pt x="5263" y="2478"/>
                  </a:lnTo>
                  <a:lnTo>
                    <a:pt x="2882" y="2478"/>
                  </a:lnTo>
                  <a:lnTo>
                    <a:pt x="2882" y="1787"/>
                  </a:lnTo>
                  <a:close/>
                  <a:moveTo>
                    <a:pt x="2072" y="3335"/>
                  </a:moveTo>
                  <a:lnTo>
                    <a:pt x="2072" y="4026"/>
                  </a:lnTo>
                  <a:lnTo>
                    <a:pt x="1358" y="4026"/>
                  </a:lnTo>
                  <a:lnTo>
                    <a:pt x="1358" y="3335"/>
                  </a:lnTo>
                  <a:close/>
                  <a:moveTo>
                    <a:pt x="5263" y="3335"/>
                  </a:moveTo>
                  <a:lnTo>
                    <a:pt x="5263" y="4026"/>
                  </a:lnTo>
                  <a:lnTo>
                    <a:pt x="2882" y="4026"/>
                  </a:lnTo>
                  <a:lnTo>
                    <a:pt x="2882" y="3335"/>
                  </a:lnTo>
                  <a:close/>
                  <a:moveTo>
                    <a:pt x="1667" y="1"/>
                  </a:moveTo>
                  <a:lnTo>
                    <a:pt x="0" y="2906"/>
                  </a:lnTo>
                  <a:lnTo>
                    <a:pt x="1667" y="5788"/>
                  </a:lnTo>
                  <a:lnTo>
                    <a:pt x="5001" y="5788"/>
                  </a:lnTo>
                  <a:lnTo>
                    <a:pt x="6668" y="2906"/>
                  </a:lnTo>
                  <a:lnTo>
                    <a:pt x="50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09"/>
            <p:cNvSpPr/>
            <p:nvPr/>
          </p:nvSpPr>
          <p:spPr>
            <a:xfrm>
              <a:off x="3502150" y="2636763"/>
              <a:ext cx="103813" cy="132784"/>
            </a:xfrm>
            <a:custGeom>
              <a:avLst/>
              <a:gdLst/>
              <a:ahLst/>
              <a:cxnLst/>
              <a:rect l="l" t="t" r="r" b="b"/>
              <a:pathLst>
                <a:path w="3501" h="4478" extrusionOk="0">
                  <a:moveTo>
                    <a:pt x="0" y="1"/>
                  </a:moveTo>
                  <a:lnTo>
                    <a:pt x="2596" y="4478"/>
                  </a:lnTo>
                  <a:lnTo>
                    <a:pt x="3501" y="2906"/>
                  </a:lnTo>
                  <a:lnTo>
                    <a:pt x="18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9"/>
            <p:cNvSpPr/>
            <p:nvPr/>
          </p:nvSpPr>
          <p:spPr>
            <a:xfrm>
              <a:off x="3739403" y="2484939"/>
              <a:ext cx="103131" cy="132784"/>
            </a:xfrm>
            <a:custGeom>
              <a:avLst/>
              <a:gdLst/>
              <a:ahLst/>
              <a:cxnLst/>
              <a:rect l="l" t="t" r="r" b="b"/>
              <a:pathLst>
                <a:path w="3478" h="4478" extrusionOk="0">
                  <a:moveTo>
                    <a:pt x="882" y="1"/>
                  </a:moveTo>
                  <a:lnTo>
                    <a:pt x="1" y="1573"/>
                  </a:lnTo>
                  <a:lnTo>
                    <a:pt x="1668" y="4478"/>
                  </a:lnTo>
                  <a:lnTo>
                    <a:pt x="3478" y="4478"/>
                  </a:lnTo>
                  <a:lnTo>
                    <a:pt x="8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9"/>
            <p:cNvSpPr/>
            <p:nvPr/>
          </p:nvSpPr>
          <p:spPr>
            <a:xfrm>
              <a:off x="3739403" y="2636763"/>
              <a:ext cx="103843" cy="132784"/>
            </a:xfrm>
            <a:custGeom>
              <a:avLst/>
              <a:gdLst/>
              <a:ahLst/>
              <a:cxnLst/>
              <a:rect l="l" t="t" r="r" b="b"/>
              <a:pathLst>
                <a:path w="3502" h="4478" extrusionOk="0">
                  <a:moveTo>
                    <a:pt x="1668" y="1"/>
                  </a:moveTo>
                  <a:lnTo>
                    <a:pt x="1" y="2906"/>
                  </a:lnTo>
                  <a:lnTo>
                    <a:pt x="906" y="4478"/>
                  </a:lnTo>
                  <a:lnTo>
                    <a:pt x="35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9"/>
            <p:cNvSpPr/>
            <p:nvPr/>
          </p:nvSpPr>
          <p:spPr>
            <a:xfrm>
              <a:off x="3595349" y="2733521"/>
              <a:ext cx="154667" cy="47325"/>
            </a:xfrm>
            <a:custGeom>
              <a:avLst/>
              <a:gdLst/>
              <a:ahLst/>
              <a:cxnLst/>
              <a:rect l="l" t="t" r="r" b="b"/>
              <a:pathLst>
                <a:path w="5216" h="1596" extrusionOk="0">
                  <a:moveTo>
                    <a:pt x="929" y="0"/>
                  </a:moveTo>
                  <a:lnTo>
                    <a:pt x="1" y="1596"/>
                  </a:lnTo>
                  <a:lnTo>
                    <a:pt x="5216" y="1596"/>
                  </a:lnTo>
                  <a:lnTo>
                    <a:pt x="42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7" name="Google Shape;13407;p109"/>
          <p:cNvGrpSpPr/>
          <p:nvPr/>
        </p:nvGrpSpPr>
        <p:grpSpPr>
          <a:xfrm>
            <a:off x="2569603" y="2536506"/>
            <a:ext cx="341122" cy="194906"/>
            <a:chOff x="2950603" y="2536506"/>
            <a:chExt cx="341122" cy="194906"/>
          </a:xfrm>
        </p:grpSpPr>
        <p:sp>
          <p:nvSpPr>
            <p:cNvPr id="13408" name="Google Shape;13408;p109"/>
            <p:cNvSpPr/>
            <p:nvPr/>
          </p:nvSpPr>
          <p:spPr>
            <a:xfrm>
              <a:off x="3036063" y="2657253"/>
              <a:ext cx="20520" cy="20520"/>
            </a:xfrm>
            <a:custGeom>
              <a:avLst/>
              <a:gdLst/>
              <a:ahLst/>
              <a:cxnLst/>
              <a:rect l="l" t="t" r="r" b="b"/>
              <a:pathLst>
                <a:path w="692" h="692" extrusionOk="0">
                  <a:moveTo>
                    <a:pt x="1" y="0"/>
                  </a:moveTo>
                  <a:lnTo>
                    <a:pt x="1"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09"/>
            <p:cNvSpPr/>
            <p:nvPr/>
          </p:nvSpPr>
          <p:spPr>
            <a:xfrm>
              <a:off x="3036063" y="2691858"/>
              <a:ext cx="20520" cy="19808"/>
            </a:xfrm>
            <a:custGeom>
              <a:avLst/>
              <a:gdLst/>
              <a:ahLst/>
              <a:cxnLst/>
              <a:rect l="l" t="t" r="r" b="b"/>
              <a:pathLst>
                <a:path w="692" h="668" extrusionOk="0">
                  <a:moveTo>
                    <a:pt x="1" y="0"/>
                  </a:moveTo>
                  <a:lnTo>
                    <a:pt x="1" y="667"/>
                  </a:lnTo>
                  <a:lnTo>
                    <a:pt x="691" y="667"/>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09"/>
            <p:cNvSpPr/>
            <p:nvPr/>
          </p:nvSpPr>
          <p:spPr>
            <a:xfrm>
              <a:off x="3187175" y="2556967"/>
              <a:ext cx="20520" cy="19808"/>
            </a:xfrm>
            <a:custGeom>
              <a:avLst/>
              <a:gdLst/>
              <a:ahLst/>
              <a:cxnLst/>
              <a:rect l="l" t="t" r="r" b="b"/>
              <a:pathLst>
                <a:path w="692" h="668" extrusionOk="0">
                  <a:moveTo>
                    <a:pt x="1" y="1"/>
                  </a:moveTo>
                  <a:lnTo>
                    <a:pt x="1" y="668"/>
                  </a:lnTo>
                  <a:lnTo>
                    <a:pt x="691" y="668"/>
                  </a:lnTo>
                  <a:lnTo>
                    <a:pt x="6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9"/>
            <p:cNvSpPr/>
            <p:nvPr/>
          </p:nvSpPr>
          <p:spPr>
            <a:xfrm>
              <a:off x="3187175" y="2590178"/>
              <a:ext cx="20520" cy="20490"/>
            </a:xfrm>
            <a:custGeom>
              <a:avLst/>
              <a:gdLst/>
              <a:ahLst/>
              <a:cxnLst/>
              <a:rect l="l" t="t" r="r" b="b"/>
              <a:pathLst>
                <a:path w="692" h="691" extrusionOk="0">
                  <a:moveTo>
                    <a:pt x="1" y="0"/>
                  </a:moveTo>
                  <a:lnTo>
                    <a:pt x="1" y="691"/>
                  </a:lnTo>
                  <a:lnTo>
                    <a:pt x="691" y="691"/>
                  </a:lnTo>
                  <a:lnTo>
                    <a:pt x="6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9"/>
            <p:cNvSpPr/>
            <p:nvPr/>
          </p:nvSpPr>
          <p:spPr>
            <a:xfrm>
              <a:off x="2950603" y="2536506"/>
              <a:ext cx="341122" cy="194906"/>
            </a:xfrm>
            <a:custGeom>
              <a:avLst/>
              <a:gdLst/>
              <a:ahLst/>
              <a:cxnLst/>
              <a:rect l="l" t="t" r="r" b="b"/>
              <a:pathLst>
                <a:path w="11504" h="6573" extrusionOk="0">
                  <a:moveTo>
                    <a:pt x="2859" y="0"/>
                  </a:moveTo>
                  <a:cubicBezTo>
                    <a:pt x="2120" y="119"/>
                    <a:pt x="1501" y="572"/>
                    <a:pt x="1192" y="1286"/>
                  </a:cubicBezTo>
                  <a:lnTo>
                    <a:pt x="453" y="2953"/>
                  </a:lnTo>
                  <a:lnTo>
                    <a:pt x="1" y="2953"/>
                  </a:lnTo>
                  <a:lnTo>
                    <a:pt x="1" y="3620"/>
                  </a:lnTo>
                  <a:lnTo>
                    <a:pt x="5550" y="3620"/>
                  </a:lnTo>
                  <a:lnTo>
                    <a:pt x="6288" y="5287"/>
                  </a:lnTo>
                  <a:cubicBezTo>
                    <a:pt x="6621" y="5978"/>
                    <a:pt x="7217" y="6454"/>
                    <a:pt x="7955" y="6573"/>
                  </a:cubicBezTo>
                  <a:lnTo>
                    <a:pt x="7955" y="3620"/>
                  </a:lnTo>
                  <a:lnTo>
                    <a:pt x="8646" y="3620"/>
                  </a:lnTo>
                  <a:lnTo>
                    <a:pt x="8646" y="6573"/>
                  </a:lnTo>
                  <a:cubicBezTo>
                    <a:pt x="9384" y="6454"/>
                    <a:pt x="10003" y="6001"/>
                    <a:pt x="10313" y="5287"/>
                  </a:cubicBezTo>
                  <a:lnTo>
                    <a:pt x="11075" y="3620"/>
                  </a:lnTo>
                  <a:lnTo>
                    <a:pt x="11503" y="3620"/>
                  </a:lnTo>
                  <a:lnTo>
                    <a:pt x="11503" y="2953"/>
                  </a:lnTo>
                  <a:lnTo>
                    <a:pt x="5955" y="2953"/>
                  </a:lnTo>
                  <a:lnTo>
                    <a:pt x="5216" y="1286"/>
                  </a:lnTo>
                  <a:cubicBezTo>
                    <a:pt x="4883" y="596"/>
                    <a:pt x="4264" y="119"/>
                    <a:pt x="3549" y="0"/>
                  </a:cubicBezTo>
                  <a:lnTo>
                    <a:pt x="3549" y="2953"/>
                  </a:lnTo>
                  <a:lnTo>
                    <a:pt x="2859" y="2953"/>
                  </a:lnTo>
                  <a:lnTo>
                    <a:pt x="28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3" name="Google Shape;13413;p109"/>
          <p:cNvGrpSpPr/>
          <p:nvPr/>
        </p:nvGrpSpPr>
        <p:grpSpPr>
          <a:xfrm>
            <a:off x="1816967" y="2431267"/>
            <a:ext cx="341127" cy="341835"/>
            <a:chOff x="2350367" y="2431267"/>
            <a:chExt cx="341127" cy="341835"/>
          </a:xfrm>
        </p:grpSpPr>
        <p:sp>
          <p:nvSpPr>
            <p:cNvPr id="13414" name="Google Shape;13414;p109"/>
            <p:cNvSpPr/>
            <p:nvPr/>
          </p:nvSpPr>
          <p:spPr>
            <a:xfrm>
              <a:off x="2500085" y="2431267"/>
              <a:ext cx="42403" cy="42403"/>
            </a:xfrm>
            <a:custGeom>
              <a:avLst/>
              <a:gdLst/>
              <a:ahLst/>
              <a:cxnLst/>
              <a:rect l="l" t="t" r="r" b="b"/>
              <a:pathLst>
                <a:path w="1430" h="1430" extrusionOk="0">
                  <a:moveTo>
                    <a:pt x="715" y="1"/>
                  </a:moveTo>
                  <a:cubicBezTo>
                    <a:pt x="310" y="1"/>
                    <a:pt x="0" y="334"/>
                    <a:pt x="0" y="715"/>
                  </a:cubicBezTo>
                  <a:cubicBezTo>
                    <a:pt x="0" y="1096"/>
                    <a:pt x="310" y="1430"/>
                    <a:pt x="715" y="1430"/>
                  </a:cubicBezTo>
                  <a:cubicBezTo>
                    <a:pt x="1096" y="1430"/>
                    <a:pt x="1429" y="1096"/>
                    <a:pt x="1429" y="715"/>
                  </a:cubicBezTo>
                  <a:cubicBezTo>
                    <a:pt x="1429" y="334"/>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09"/>
            <p:cNvSpPr/>
            <p:nvPr/>
          </p:nvSpPr>
          <p:spPr>
            <a:xfrm>
              <a:off x="2470432" y="2474353"/>
              <a:ext cx="100996" cy="298749"/>
            </a:xfrm>
            <a:custGeom>
              <a:avLst/>
              <a:gdLst/>
              <a:ahLst/>
              <a:cxnLst/>
              <a:rect l="l" t="t" r="r" b="b"/>
              <a:pathLst>
                <a:path w="3406" h="10075" extrusionOk="0">
                  <a:moveTo>
                    <a:pt x="2501" y="1525"/>
                  </a:moveTo>
                  <a:lnTo>
                    <a:pt x="2501" y="2215"/>
                  </a:lnTo>
                  <a:lnTo>
                    <a:pt x="881" y="2215"/>
                  </a:lnTo>
                  <a:lnTo>
                    <a:pt x="881" y="1525"/>
                  </a:lnTo>
                  <a:close/>
                  <a:moveTo>
                    <a:pt x="2501" y="3168"/>
                  </a:moveTo>
                  <a:lnTo>
                    <a:pt x="2501" y="3835"/>
                  </a:lnTo>
                  <a:lnTo>
                    <a:pt x="881" y="3835"/>
                  </a:lnTo>
                  <a:lnTo>
                    <a:pt x="881" y="3168"/>
                  </a:lnTo>
                  <a:close/>
                  <a:moveTo>
                    <a:pt x="2501" y="4811"/>
                  </a:moveTo>
                  <a:lnTo>
                    <a:pt x="2501" y="5478"/>
                  </a:lnTo>
                  <a:lnTo>
                    <a:pt x="881" y="5478"/>
                  </a:lnTo>
                  <a:lnTo>
                    <a:pt x="881" y="4811"/>
                  </a:lnTo>
                  <a:close/>
                  <a:moveTo>
                    <a:pt x="2501" y="6430"/>
                  </a:moveTo>
                  <a:lnTo>
                    <a:pt x="2501" y="7121"/>
                  </a:lnTo>
                  <a:lnTo>
                    <a:pt x="881" y="7121"/>
                  </a:lnTo>
                  <a:lnTo>
                    <a:pt x="881" y="6430"/>
                  </a:lnTo>
                  <a:close/>
                  <a:moveTo>
                    <a:pt x="0" y="1"/>
                  </a:moveTo>
                  <a:lnTo>
                    <a:pt x="0" y="10074"/>
                  </a:lnTo>
                  <a:lnTo>
                    <a:pt x="3406" y="10074"/>
                  </a:lnTo>
                  <a:lnTo>
                    <a:pt x="3406" y="1"/>
                  </a:lnTo>
                  <a:lnTo>
                    <a:pt x="2858" y="1"/>
                  </a:lnTo>
                  <a:cubicBezTo>
                    <a:pt x="2620" y="405"/>
                    <a:pt x="2191" y="667"/>
                    <a:pt x="1715" y="667"/>
                  </a:cubicBezTo>
                  <a:cubicBezTo>
                    <a:pt x="1191" y="667"/>
                    <a:pt x="786" y="405"/>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09"/>
            <p:cNvSpPr/>
            <p:nvPr/>
          </p:nvSpPr>
          <p:spPr>
            <a:xfrm>
              <a:off x="2620120" y="2431267"/>
              <a:ext cx="42403" cy="42403"/>
            </a:xfrm>
            <a:custGeom>
              <a:avLst/>
              <a:gdLst/>
              <a:ahLst/>
              <a:cxnLst/>
              <a:rect l="l" t="t" r="r" b="b"/>
              <a:pathLst>
                <a:path w="1430" h="1430" extrusionOk="0">
                  <a:moveTo>
                    <a:pt x="715" y="1"/>
                  </a:moveTo>
                  <a:cubicBezTo>
                    <a:pt x="310" y="1"/>
                    <a:pt x="1" y="334"/>
                    <a:pt x="1" y="715"/>
                  </a:cubicBezTo>
                  <a:cubicBezTo>
                    <a:pt x="25"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9"/>
            <p:cNvSpPr/>
            <p:nvPr/>
          </p:nvSpPr>
          <p:spPr>
            <a:xfrm>
              <a:off x="2350367" y="2474353"/>
              <a:ext cx="101026" cy="298749"/>
            </a:xfrm>
            <a:custGeom>
              <a:avLst/>
              <a:gdLst/>
              <a:ahLst/>
              <a:cxnLst/>
              <a:rect l="l" t="t" r="r" b="b"/>
              <a:pathLst>
                <a:path w="3407" h="10075" extrusionOk="0">
                  <a:moveTo>
                    <a:pt x="2501" y="1525"/>
                  </a:moveTo>
                  <a:lnTo>
                    <a:pt x="2501" y="2215"/>
                  </a:lnTo>
                  <a:lnTo>
                    <a:pt x="882" y="2215"/>
                  </a:lnTo>
                  <a:lnTo>
                    <a:pt x="882" y="1525"/>
                  </a:lnTo>
                  <a:close/>
                  <a:moveTo>
                    <a:pt x="2501" y="3168"/>
                  </a:moveTo>
                  <a:lnTo>
                    <a:pt x="2501" y="3858"/>
                  </a:lnTo>
                  <a:lnTo>
                    <a:pt x="882" y="3858"/>
                  </a:lnTo>
                  <a:lnTo>
                    <a:pt x="882" y="3168"/>
                  </a:lnTo>
                  <a:close/>
                  <a:moveTo>
                    <a:pt x="2501" y="4811"/>
                  </a:moveTo>
                  <a:lnTo>
                    <a:pt x="2501" y="5478"/>
                  </a:lnTo>
                  <a:lnTo>
                    <a:pt x="882" y="5478"/>
                  </a:lnTo>
                  <a:lnTo>
                    <a:pt x="882" y="4811"/>
                  </a:lnTo>
                  <a:close/>
                  <a:moveTo>
                    <a:pt x="2501" y="6430"/>
                  </a:moveTo>
                  <a:lnTo>
                    <a:pt x="2501" y="7121"/>
                  </a:lnTo>
                  <a:lnTo>
                    <a:pt x="882" y="7121"/>
                  </a:lnTo>
                  <a:lnTo>
                    <a:pt x="882" y="6430"/>
                  </a:lnTo>
                  <a:close/>
                  <a:moveTo>
                    <a:pt x="1" y="1"/>
                  </a:moveTo>
                  <a:lnTo>
                    <a:pt x="1" y="10074"/>
                  </a:lnTo>
                  <a:lnTo>
                    <a:pt x="3406" y="10074"/>
                  </a:lnTo>
                  <a:lnTo>
                    <a:pt x="3406" y="1"/>
                  </a:lnTo>
                  <a:lnTo>
                    <a:pt x="2858" y="1"/>
                  </a:lnTo>
                  <a:cubicBezTo>
                    <a:pt x="2620" y="382"/>
                    <a:pt x="2168" y="667"/>
                    <a:pt x="1691" y="667"/>
                  </a:cubicBezTo>
                  <a:cubicBezTo>
                    <a:pt x="1239" y="667"/>
                    <a:pt x="787" y="405"/>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9"/>
            <p:cNvSpPr/>
            <p:nvPr/>
          </p:nvSpPr>
          <p:spPr>
            <a:xfrm>
              <a:off x="2590467" y="2474353"/>
              <a:ext cx="101026" cy="298749"/>
            </a:xfrm>
            <a:custGeom>
              <a:avLst/>
              <a:gdLst/>
              <a:ahLst/>
              <a:cxnLst/>
              <a:rect l="l" t="t" r="r" b="b"/>
              <a:pathLst>
                <a:path w="3407" h="10075" extrusionOk="0">
                  <a:moveTo>
                    <a:pt x="2525" y="1525"/>
                  </a:moveTo>
                  <a:lnTo>
                    <a:pt x="2525" y="2215"/>
                  </a:lnTo>
                  <a:lnTo>
                    <a:pt x="906" y="2215"/>
                  </a:lnTo>
                  <a:lnTo>
                    <a:pt x="906" y="1525"/>
                  </a:lnTo>
                  <a:close/>
                  <a:moveTo>
                    <a:pt x="2525" y="3168"/>
                  </a:moveTo>
                  <a:lnTo>
                    <a:pt x="2525" y="3835"/>
                  </a:lnTo>
                  <a:lnTo>
                    <a:pt x="906" y="3835"/>
                  </a:lnTo>
                  <a:lnTo>
                    <a:pt x="906" y="3168"/>
                  </a:lnTo>
                  <a:close/>
                  <a:moveTo>
                    <a:pt x="2525" y="4811"/>
                  </a:moveTo>
                  <a:lnTo>
                    <a:pt x="2525" y="5478"/>
                  </a:lnTo>
                  <a:lnTo>
                    <a:pt x="906" y="5478"/>
                  </a:lnTo>
                  <a:lnTo>
                    <a:pt x="906" y="4811"/>
                  </a:lnTo>
                  <a:close/>
                  <a:moveTo>
                    <a:pt x="2525" y="6430"/>
                  </a:moveTo>
                  <a:lnTo>
                    <a:pt x="2525" y="7121"/>
                  </a:lnTo>
                  <a:lnTo>
                    <a:pt x="906" y="7121"/>
                  </a:lnTo>
                  <a:lnTo>
                    <a:pt x="906" y="6430"/>
                  </a:lnTo>
                  <a:close/>
                  <a:moveTo>
                    <a:pt x="1" y="1"/>
                  </a:moveTo>
                  <a:lnTo>
                    <a:pt x="1" y="10074"/>
                  </a:lnTo>
                  <a:lnTo>
                    <a:pt x="3406" y="10074"/>
                  </a:lnTo>
                  <a:lnTo>
                    <a:pt x="3406" y="1"/>
                  </a:lnTo>
                  <a:lnTo>
                    <a:pt x="2858" y="1"/>
                  </a:lnTo>
                  <a:cubicBezTo>
                    <a:pt x="2620" y="405"/>
                    <a:pt x="2192" y="667"/>
                    <a:pt x="1715" y="667"/>
                  </a:cubicBezTo>
                  <a:cubicBezTo>
                    <a:pt x="1239" y="667"/>
                    <a:pt x="786" y="405"/>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9"/>
            <p:cNvSpPr/>
            <p:nvPr/>
          </p:nvSpPr>
          <p:spPr>
            <a:xfrm>
              <a:off x="2380020" y="2431267"/>
              <a:ext cx="42403" cy="42403"/>
            </a:xfrm>
            <a:custGeom>
              <a:avLst/>
              <a:gdLst/>
              <a:ahLst/>
              <a:cxnLst/>
              <a:rect l="l" t="t" r="r" b="b"/>
              <a:pathLst>
                <a:path w="1430" h="1430" extrusionOk="0">
                  <a:moveTo>
                    <a:pt x="715" y="1"/>
                  </a:moveTo>
                  <a:cubicBezTo>
                    <a:pt x="310" y="1"/>
                    <a:pt x="1" y="334"/>
                    <a:pt x="1" y="715"/>
                  </a:cubicBezTo>
                  <a:cubicBezTo>
                    <a:pt x="1" y="1096"/>
                    <a:pt x="310" y="1430"/>
                    <a:pt x="715" y="1430"/>
                  </a:cubicBezTo>
                  <a:cubicBezTo>
                    <a:pt x="1096" y="1430"/>
                    <a:pt x="1430" y="1096"/>
                    <a:pt x="1430" y="715"/>
                  </a:cubicBezTo>
                  <a:cubicBezTo>
                    <a:pt x="1430" y="334"/>
                    <a:pt x="1096"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0" name="Google Shape;13420;p109"/>
          <p:cNvGrpSpPr/>
          <p:nvPr/>
        </p:nvGrpSpPr>
        <p:grpSpPr>
          <a:xfrm>
            <a:off x="1073493" y="2508958"/>
            <a:ext cx="340415" cy="237312"/>
            <a:chOff x="1759293" y="2508958"/>
            <a:chExt cx="340415" cy="237312"/>
          </a:xfrm>
        </p:grpSpPr>
        <p:sp>
          <p:nvSpPr>
            <p:cNvPr id="13421" name="Google Shape;13421;p109"/>
            <p:cNvSpPr/>
            <p:nvPr/>
          </p:nvSpPr>
          <p:spPr>
            <a:xfrm>
              <a:off x="1759293" y="2508958"/>
              <a:ext cx="94680" cy="74161"/>
            </a:xfrm>
            <a:custGeom>
              <a:avLst/>
              <a:gdLst/>
              <a:ahLst/>
              <a:cxnLst/>
              <a:rect l="l" t="t" r="r" b="b"/>
              <a:pathLst>
                <a:path w="3193" h="2501" extrusionOk="0">
                  <a:moveTo>
                    <a:pt x="1" y="0"/>
                  </a:moveTo>
                  <a:lnTo>
                    <a:pt x="1" y="1501"/>
                  </a:lnTo>
                  <a:lnTo>
                    <a:pt x="1597" y="2501"/>
                  </a:lnTo>
                  <a:lnTo>
                    <a:pt x="3192" y="1572"/>
                  </a:lnTo>
                  <a:lnTo>
                    <a:pt x="31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09"/>
            <p:cNvSpPr/>
            <p:nvPr/>
          </p:nvSpPr>
          <p:spPr>
            <a:xfrm>
              <a:off x="1759293" y="2576745"/>
              <a:ext cx="93969" cy="169523"/>
            </a:xfrm>
            <a:custGeom>
              <a:avLst/>
              <a:gdLst/>
              <a:ahLst/>
              <a:cxnLst/>
              <a:rect l="l" t="t" r="r" b="b"/>
              <a:pathLst>
                <a:path w="3169" h="5717" extrusionOk="0">
                  <a:moveTo>
                    <a:pt x="1" y="1"/>
                  </a:moveTo>
                  <a:lnTo>
                    <a:pt x="1" y="5716"/>
                  </a:lnTo>
                  <a:lnTo>
                    <a:pt x="3168" y="5716"/>
                  </a:lnTo>
                  <a:lnTo>
                    <a:pt x="3168" y="96"/>
                  </a:lnTo>
                  <a:lnTo>
                    <a:pt x="1573" y="1048"/>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9"/>
            <p:cNvSpPr/>
            <p:nvPr/>
          </p:nvSpPr>
          <p:spPr>
            <a:xfrm>
              <a:off x="2005769" y="2509670"/>
              <a:ext cx="93939" cy="74161"/>
            </a:xfrm>
            <a:custGeom>
              <a:avLst/>
              <a:gdLst/>
              <a:ahLst/>
              <a:cxnLst/>
              <a:rect l="l" t="t" r="r" b="b"/>
              <a:pathLst>
                <a:path w="3168" h="2501" extrusionOk="0">
                  <a:moveTo>
                    <a:pt x="0" y="0"/>
                  </a:moveTo>
                  <a:lnTo>
                    <a:pt x="0" y="1572"/>
                  </a:lnTo>
                  <a:lnTo>
                    <a:pt x="1596" y="2501"/>
                  </a:lnTo>
                  <a:lnTo>
                    <a:pt x="3168" y="1572"/>
                  </a:lnTo>
                  <a:lnTo>
                    <a:pt x="3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9"/>
            <p:cNvSpPr/>
            <p:nvPr/>
          </p:nvSpPr>
          <p:spPr>
            <a:xfrm>
              <a:off x="2005769" y="2579562"/>
              <a:ext cx="93939" cy="166706"/>
            </a:xfrm>
            <a:custGeom>
              <a:avLst/>
              <a:gdLst/>
              <a:ahLst/>
              <a:cxnLst/>
              <a:rect l="l" t="t" r="r" b="b"/>
              <a:pathLst>
                <a:path w="3168" h="5622" extrusionOk="0">
                  <a:moveTo>
                    <a:pt x="0" y="1"/>
                  </a:moveTo>
                  <a:lnTo>
                    <a:pt x="0" y="5621"/>
                  </a:lnTo>
                  <a:lnTo>
                    <a:pt x="3168" y="5621"/>
                  </a:lnTo>
                  <a:lnTo>
                    <a:pt x="3168" y="1"/>
                  </a:lnTo>
                  <a:lnTo>
                    <a:pt x="1596" y="930"/>
                  </a:ln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9"/>
            <p:cNvSpPr/>
            <p:nvPr/>
          </p:nvSpPr>
          <p:spPr>
            <a:xfrm>
              <a:off x="1882175" y="2509670"/>
              <a:ext cx="93939" cy="167388"/>
            </a:xfrm>
            <a:custGeom>
              <a:avLst/>
              <a:gdLst/>
              <a:ahLst/>
              <a:cxnLst/>
              <a:rect l="l" t="t" r="r" b="b"/>
              <a:pathLst>
                <a:path w="3168" h="5645" extrusionOk="0">
                  <a:moveTo>
                    <a:pt x="1" y="0"/>
                  </a:moveTo>
                  <a:lnTo>
                    <a:pt x="1" y="5644"/>
                  </a:lnTo>
                  <a:lnTo>
                    <a:pt x="1596" y="4716"/>
                  </a:lnTo>
                  <a:lnTo>
                    <a:pt x="3168" y="5644"/>
                  </a:lnTo>
                  <a:lnTo>
                    <a:pt x="3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09"/>
            <p:cNvSpPr/>
            <p:nvPr/>
          </p:nvSpPr>
          <p:spPr>
            <a:xfrm>
              <a:off x="1882175" y="2672080"/>
              <a:ext cx="93939" cy="74191"/>
            </a:xfrm>
            <a:custGeom>
              <a:avLst/>
              <a:gdLst/>
              <a:ahLst/>
              <a:cxnLst/>
              <a:rect l="l" t="t" r="r" b="b"/>
              <a:pathLst>
                <a:path w="3168" h="2502" extrusionOk="0">
                  <a:moveTo>
                    <a:pt x="1596" y="1"/>
                  </a:moveTo>
                  <a:lnTo>
                    <a:pt x="1" y="929"/>
                  </a:lnTo>
                  <a:lnTo>
                    <a:pt x="1" y="2501"/>
                  </a:lnTo>
                  <a:lnTo>
                    <a:pt x="3168" y="2501"/>
                  </a:lnTo>
                  <a:lnTo>
                    <a:pt x="3168" y="929"/>
                  </a:lnTo>
                  <a:lnTo>
                    <a:pt x="15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7" name="Google Shape;13427;p109"/>
          <p:cNvGrpSpPr/>
          <p:nvPr/>
        </p:nvGrpSpPr>
        <p:grpSpPr>
          <a:xfrm>
            <a:off x="1072811" y="2996217"/>
            <a:ext cx="340384" cy="341097"/>
            <a:chOff x="1758611" y="2996217"/>
            <a:chExt cx="340384" cy="341097"/>
          </a:xfrm>
        </p:grpSpPr>
        <p:sp>
          <p:nvSpPr>
            <p:cNvPr id="13428" name="Google Shape;13428;p109"/>
            <p:cNvSpPr/>
            <p:nvPr/>
          </p:nvSpPr>
          <p:spPr>
            <a:xfrm>
              <a:off x="1823581" y="3060475"/>
              <a:ext cx="211867" cy="211867"/>
            </a:xfrm>
            <a:custGeom>
              <a:avLst/>
              <a:gdLst/>
              <a:ahLst/>
              <a:cxnLst/>
              <a:rect l="l" t="t" r="r" b="b"/>
              <a:pathLst>
                <a:path w="7145" h="7145" extrusionOk="0">
                  <a:moveTo>
                    <a:pt x="3572" y="0"/>
                  </a:moveTo>
                  <a:cubicBezTo>
                    <a:pt x="1596" y="0"/>
                    <a:pt x="0" y="1596"/>
                    <a:pt x="0" y="3573"/>
                  </a:cubicBezTo>
                  <a:cubicBezTo>
                    <a:pt x="0" y="5549"/>
                    <a:pt x="1596" y="7145"/>
                    <a:pt x="3572" y="7145"/>
                  </a:cubicBezTo>
                  <a:cubicBezTo>
                    <a:pt x="5549" y="7145"/>
                    <a:pt x="7144" y="5549"/>
                    <a:pt x="7144" y="3573"/>
                  </a:cubicBezTo>
                  <a:cubicBezTo>
                    <a:pt x="7144" y="1596"/>
                    <a:pt x="5549" y="0"/>
                    <a:pt x="3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09"/>
            <p:cNvSpPr/>
            <p:nvPr/>
          </p:nvSpPr>
          <p:spPr>
            <a:xfrm>
              <a:off x="1937270" y="2996217"/>
              <a:ext cx="161725" cy="278259"/>
            </a:xfrm>
            <a:custGeom>
              <a:avLst/>
              <a:gdLst/>
              <a:ahLst/>
              <a:cxnLst/>
              <a:rect l="l" t="t" r="r" b="b"/>
              <a:pathLst>
                <a:path w="5454" h="9384" extrusionOk="0">
                  <a:moveTo>
                    <a:pt x="0" y="0"/>
                  </a:moveTo>
                  <a:lnTo>
                    <a:pt x="72" y="1524"/>
                  </a:lnTo>
                  <a:cubicBezTo>
                    <a:pt x="2239" y="1691"/>
                    <a:pt x="3977" y="3525"/>
                    <a:pt x="3977" y="5740"/>
                  </a:cubicBezTo>
                  <a:cubicBezTo>
                    <a:pt x="3977" y="6740"/>
                    <a:pt x="3644" y="7621"/>
                    <a:pt x="3072" y="8335"/>
                  </a:cubicBezTo>
                  <a:lnTo>
                    <a:pt x="4168" y="9383"/>
                  </a:lnTo>
                  <a:cubicBezTo>
                    <a:pt x="5001" y="8359"/>
                    <a:pt x="5454" y="7097"/>
                    <a:pt x="5454" y="5740"/>
                  </a:cubicBezTo>
                  <a:cubicBezTo>
                    <a:pt x="5454" y="4192"/>
                    <a:pt x="4858" y="2763"/>
                    <a:pt x="3763" y="1667"/>
                  </a:cubicBezTo>
                  <a:cubicBezTo>
                    <a:pt x="2739" y="667"/>
                    <a:pt x="1429" y="7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09"/>
            <p:cNvSpPr/>
            <p:nvPr/>
          </p:nvSpPr>
          <p:spPr>
            <a:xfrm>
              <a:off x="1938664" y="3258201"/>
              <a:ext cx="109507" cy="79113"/>
            </a:xfrm>
            <a:custGeom>
              <a:avLst/>
              <a:gdLst/>
              <a:ahLst/>
              <a:cxnLst/>
              <a:rect l="l" t="t" r="r" b="b"/>
              <a:pathLst>
                <a:path w="3693" h="2668" extrusionOk="0">
                  <a:moveTo>
                    <a:pt x="2573" y="0"/>
                  </a:moveTo>
                  <a:cubicBezTo>
                    <a:pt x="1882" y="667"/>
                    <a:pt x="1001" y="1072"/>
                    <a:pt x="1" y="1144"/>
                  </a:cubicBezTo>
                  <a:lnTo>
                    <a:pt x="1" y="2668"/>
                  </a:lnTo>
                  <a:cubicBezTo>
                    <a:pt x="1382" y="2572"/>
                    <a:pt x="2668" y="2001"/>
                    <a:pt x="3692" y="1048"/>
                  </a:cubicBezTo>
                  <a:lnTo>
                    <a:pt x="25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09"/>
            <p:cNvSpPr/>
            <p:nvPr/>
          </p:nvSpPr>
          <p:spPr>
            <a:xfrm>
              <a:off x="1758611" y="2996217"/>
              <a:ext cx="160331" cy="341093"/>
            </a:xfrm>
            <a:custGeom>
              <a:avLst/>
              <a:gdLst/>
              <a:ahLst/>
              <a:cxnLst/>
              <a:rect l="l" t="t" r="r" b="b"/>
              <a:pathLst>
                <a:path w="5407" h="11503" extrusionOk="0">
                  <a:moveTo>
                    <a:pt x="5406" y="0"/>
                  </a:moveTo>
                  <a:cubicBezTo>
                    <a:pt x="4001" y="96"/>
                    <a:pt x="2691" y="691"/>
                    <a:pt x="1691" y="1667"/>
                  </a:cubicBezTo>
                  <a:cubicBezTo>
                    <a:pt x="619" y="2739"/>
                    <a:pt x="0" y="4192"/>
                    <a:pt x="0" y="5740"/>
                  </a:cubicBezTo>
                  <a:cubicBezTo>
                    <a:pt x="0" y="7288"/>
                    <a:pt x="595" y="8716"/>
                    <a:pt x="1691" y="9836"/>
                  </a:cubicBezTo>
                  <a:cubicBezTo>
                    <a:pt x="2691" y="10836"/>
                    <a:pt x="4001" y="11407"/>
                    <a:pt x="5406" y="11503"/>
                  </a:cubicBezTo>
                  <a:lnTo>
                    <a:pt x="5406" y="9979"/>
                  </a:lnTo>
                  <a:cubicBezTo>
                    <a:pt x="3239" y="9788"/>
                    <a:pt x="1500" y="7978"/>
                    <a:pt x="1500" y="5740"/>
                  </a:cubicBezTo>
                  <a:cubicBezTo>
                    <a:pt x="1500" y="3501"/>
                    <a:pt x="3239" y="1691"/>
                    <a:pt x="5406" y="1524"/>
                  </a:cubicBezTo>
                  <a:lnTo>
                    <a:pt x="5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109"/>
          <p:cNvGrpSpPr/>
          <p:nvPr/>
        </p:nvGrpSpPr>
        <p:grpSpPr>
          <a:xfrm>
            <a:off x="1816255" y="2979255"/>
            <a:ext cx="341836" cy="341127"/>
            <a:chOff x="2349655" y="2979255"/>
            <a:chExt cx="341836" cy="341127"/>
          </a:xfrm>
        </p:grpSpPr>
        <p:sp>
          <p:nvSpPr>
            <p:cNvPr id="13433" name="Google Shape;13433;p109"/>
            <p:cNvSpPr/>
            <p:nvPr/>
          </p:nvSpPr>
          <p:spPr>
            <a:xfrm>
              <a:off x="2349655" y="3094368"/>
              <a:ext cx="110900" cy="110900"/>
            </a:xfrm>
            <a:custGeom>
              <a:avLst/>
              <a:gdLst/>
              <a:ahLst/>
              <a:cxnLst/>
              <a:rect l="l" t="t" r="r" b="b"/>
              <a:pathLst>
                <a:path w="3740" h="3740" extrusionOk="0">
                  <a:moveTo>
                    <a:pt x="1882" y="1"/>
                  </a:moveTo>
                  <a:cubicBezTo>
                    <a:pt x="834" y="1"/>
                    <a:pt x="1" y="834"/>
                    <a:pt x="1" y="1858"/>
                  </a:cubicBezTo>
                  <a:cubicBezTo>
                    <a:pt x="1" y="2906"/>
                    <a:pt x="834" y="3739"/>
                    <a:pt x="1882" y="3739"/>
                  </a:cubicBezTo>
                  <a:cubicBezTo>
                    <a:pt x="2906" y="3739"/>
                    <a:pt x="3740" y="2906"/>
                    <a:pt x="3740" y="1858"/>
                  </a:cubicBezTo>
                  <a:cubicBezTo>
                    <a:pt x="3740" y="834"/>
                    <a:pt x="2906" y="1"/>
                    <a:pt x="1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09"/>
            <p:cNvSpPr/>
            <p:nvPr/>
          </p:nvSpPr>
          <p:spPr>
            <a:xfrm>
              <a:off x="2411808" y="2979255"/>
              <a:ext cx="247895" cy="99603"/>
            </a:xfrm>
            <a:custGeom>
              <a:avLst/>
              <a:gdLst/>
              <a:ahLst/>
              <a:cxnLst/>
              <a:rect l="l" t="t" r="r" b="b"/>
              <a:pathLst>
                <a:path w="8360" h="3359" extrusionOk="0">
                  <a:moveTo>
                    <a:pt x="3287" y="1"/>
                  </a:moveTo>
                  <a:cubicBezTo>
                    <a:pt x="2811" y="1"/>
                    <a:pt x="2430" y="310"/>
                    <a:pt x="2287" y="739"/>
                  </a:cubicBezTo>
                  <a:lnTo>
                    <a:pt x="953" y="739"/>
                  </a:lnTo>
                  <a:lnTo>
                    <a:pt x="1" y="3216"/>
                  </a:lnTo>
                  <a:cubicBezTo>
                    <a:pt x="191" y="3263"/>
                    <a:pt x="429" y="3287"/>
                    <a:pt x="644" y="3359"/>
                  </a:cubicBezTo>
                  <a:lnTo>
                    <a:pt x="1382" y="1406"/>
                  </a:lnTo>
                  <a:lnTo>
                    <a:pt x="2287" y="1406"/>
                  </a:lnTo>
                  <a:cubicBezTo>
                    <a:pt x="2430" y="1811"/>
                    <a:pt x="2811" y="2144"/>
                    <a:pt x="3287" y="2144"/>
                  </a:cubicBezTo>
                  <a:lnTo>
                    <a:pt x="8359" y="2144"/>
                  </a:lnTo>
                  <a:lnTo>
                    <a:pt x="8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09"/>
            <p:cNvSpPr/>
            <p:nvPr/>
          </p:nvSpPr>
          <p:spPr>
            <a:xfrm>
              <a:off x="2464768" y="3164972"/>
              <a:ext cx="226723" cy="63605"/>
            </a:xfrm>
            <a:custGeom>
              <a:avLst/>
              <a:gdLst/>
              <a:ahLst/>
              <a:cxnLst/>
              <a:rect l="l" t="t" r="r" b="b"/>
              <a:pathLst>
                <a:path w="7646" h="2145" extrusionOk="0">
                  <a:moveTo>
                    <a:pt x="2573" y="1"/>
                  </a:moveTo>
                  <a:cubicBezTo>
                    <a:pt x="2096" y="1"/>
                    <a:pt x="1715" y="287"/>
                    <a:pt x="1572" y="739"/>
                  </a:cubicBezTo>
                  <a:lnTo>
                    <a:pt x="786" y="739"/>
                  </a:lnTo>
                  <a:lnTo>
                    <a:pt x="358" y="525"/>
                  </a:lnTo>
                  <a:cubicBezTo>
                    <a:pt x="263" y="739"/>
                    <a:pt x="143" y="906"/>
                    <a:pt x="1" y="1096"/>
                  </a:cubicBezTo>
                  <a:lnTo>
                    <a:pt x="644" y="1382"/>
                  </a:lnTo>
                  <a:lnTo>
                    <a:pt x="1572" y="1382"/>
                  </a:lnTo>
                  <a:cubicBezTo>
                    <a:pt x="1715" y="1811"/>
                    <a:pt x="2096" y="2144"/>
                    <a:pt x="2573" y="2144"/>
                  </a:cubicBezTo>
                  <a:lnTo>
                    <a:pt x="7645" y="2144"/>
                  </a:lnTo>
                  <a:lnTo>
                    <a:pt x="76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09"/>
            <p:cNvSpPr/>
            <p:nvPr/>
          </p:nvSpPr>
          <p:spPr>
            <a:xfrm>
              <a:off x="2411808" y="3220068"/>
              <a:ext cx="247895" cy="100314"/>
            </a:xfrm>
            <a:custGeom>
              <a:avLst/>
              <a:gdLst/>
              <a:ahLst/>
              <a:cxnLst/>
              <a:rect l="l" t="t" r="r" b="b"/>
              <a:pathLst>
                <a:path w="8360" h="3383" extrusionOk="0">
                  <a:moveTo>
                    <a:pt x="644" y="1"/>
                  </a:moveTo>
                  <a:cubicBezTo>
                    <a:pt x="429" y="96"/>
                    <a:pt x="191" y="120"/>
                    <a:pt x="1" y="167"/>
                  </a:cubicBezTo>
                  <a:lnTo>
                    <a:pt x="953" y="2620"/>
                  </a:lnTo>
                  <a:lnTo>
                    <a:pt x="2287" y="2620"/>
                  </a:lnTo>
                  <a:cubicBezTo>
                    <a:pt x="2430" y="3049"/>
                    <a:pt x="2811" y="3382"/>
                    <a:pt x="3287" y="3382"/>
                  </a:cubicBezTo>
                  <a:lnTo>
                    <a:pt x="8359" y="3382"/>
                  </a:lnTo>
                  <a:lnTo>
                    <a:pt x="8359" y="1263"/>
                  </a:lnTo>
                  <a:lnTo>
                    <a:pt x="3287" y="1263"/>
                  </a:lnTo>
                  <a:cubicBezTo>
                    <a:pt x="2811" y="1263"/>
                    <a:pt x="2430" y="1572"/>
                    <a:pt x="2287" y="1977"/>
                  </a:cubicBezTo>
                  <a:lnTo>
                    <a:pt x="1382" y="1977"/>
                  </a:lnTo>
                  <a:lnTo>
                    <a:pt x="6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09"/>
            <p:cNvSpPr/>
            <p:nvPr/>
          </p:nvSpPr>
          <p:spPr>
            <a:xfrm>
              <a:off x="2464768" y="3072485"/>
              <a:ext cx="226723" cy="62863"/>
            </a:xfrm>
            <a:custGeom>
              <a:avLst/>
              <a:gdLst/>
              <a:ahLst/>
              <a:cxnLst/>
              <a:rect l="l" t="t" r="r" b="b"/>
              <a:pathLst>
                <a:path w="7646" h="2120" extrusionOk="0">
                  <a:moveTo>
                    <a:pt x="2573" y="0"/>
                  </a:moveTo>
                  <a:cubicBezTo>
                    <a:pt x="2096" y="0"/>
                    <a:pt x="1715" y="286"/>
                    <a:pt x="1572" y="739"/>
                  </a:cubicBezTo>
                  <a:lnTo>
                    <a:pt x="644" y="739"/>
                  </a:lnTo>
                  <a:lnTo>
                    <a:pt x="1" y="1024"/>
                  </a:lnTo>
                  <a:cubicBezTo>
                    <a:pt x="143" y="1215"/>
                    <a:pt x="263" y="1382"/>
                    <a:pt x="358" y="1596"/>
                  </a:cubicBezTo>
                  <a:lnTo>
                    <a:pt x="786" y="1382"/>
                  </a:lnTo>
                  <a:lnTo>
                    <a:pt x="1572" y="1382"/>
                  </a:lnTo>
                  <a:cubicBezTo>
                    <a:pt x="1715" y="1810"/>
                    <a:pt x="2096" y="2120"/>
                    <a:pt x="2573" y="2120"/>
                  </a:cubicBezTo>
                  <a:lnTo>
                    <a:pt x="7645" y="2120"/>
                  </a:lnTo>
                  <a:lnTo>
                    <a:pt x="76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38" name="Google Shape;13438;p109"/>
          <p:cNvSpPr/>
          <p:nvPr/>
        </p:nvSpPr>
        <p:spPr>
          <a:xfrm>
            <a:off x="2568921" y="3000457"/>
            <a:ext cx="340381" cy="341093"/>
          </a:xfrm>
          <a:custGeom>
            <a:avLst/>
            <a:gdLst/>
            <a:ahLst/>
            <a:cxnLst/>
            <a:rect l="l" t="t" r="r" b="b"/>
            <a:pathLst>
              <a:path w="11479" h="11503" extrusionOk="0">
                <a:moveTo>
                  <a:pt x="10193" y="0"/>
                </a:moveTo>
                <a:cubicBezTo>
                  <a:pt x="9788" y="429"/>
                  <a:pt x="9407" y="810"/>
                  <a:pt x="8954" y="1167"/>
                </a:cubicBezTo>
                <a:lnTo>
                  <a:pt x="8954" y="10836"/>
                </a:lnTo>
                <a:lnTo>
                  <a:pt x="8264" y="10836"/>
                </a:lnTo>
                <a:lnTo>
                  <a:pt x="8264" y="1667"/>
                </a:lnTo>
                <a:cubicBezTo>
                  <a:pt x="7883" y="1953"/>
                  <a:pt x="7478" y="2215"/>
                  <a:pt x="7049" y="2429"/>
                </a:cubicBezTo>
                <a:lnTo>
                  <a:pt x="7049" y="10836"/>
                </a:lnTo>
                <a:lnTo>
                  <a:pt x="6382" y="10836"/>
                </a:lnTo>
                <a:lnTo>
                  <a:pt x="6382" y="2763"/>
                </a:lnTo>
                <a:cubicBezTo>
                  <a:pt x="5978" y="2953"/>
                  <a:pt x="5573" y="3144"/>
                  <a:pt x="5144" y="3239"/>
                </a:cubicBezTo>
                <a:lnTo>
                  <a:pt x="5144" y="10836"/>
                </a:lnTo>
                <a:lnTo>
                  <a:pt x="4453" y="10836"/>
                </a:lnTo>
                <a:lnTo>
                  <a:pt x="4453" y="3453"/>
                </a:lnTo>
                <a:cubicBezTo>
                  <a:pt x="4072" y="3572"/>
                  <a:pt x="3668" y="3668"/>
                  <a:pt x="3239" y="3739"/>
                </a:cubicBezTo>
                <a:lnTo>
                  <a:pt x="3239" y="10812"/>
                </a:lnTo>
                <a:lnTo>
                  <a:pt x="2548" y="10812"/>
                </a:lnTo>
                <a:lnTo>
                  <a:pt x="2548" y="3811"/>
                </a:lnTo>
                <a:cubicBezTo>
                  <a:pt x="2167" y="3882"/>
                  <a:pt x="1762" y="3906"/>
                  <a:pt x="1334" y="3906"/>
                </a:cubicBezTo>
                <a:lnTo>
                  <a:pt x="1334" y="10812"/>
                </a:lnTo>
                <a:lnTo>
                  <a:pt x="0" y="10812"/>
                </a:lnTo>
                <a:lnTo>
                  <a:pt x="0" y="11503"/>
                </a:lnTo>
                <a:lnTo>
                  <a:pt x="11479" y="11503"/>
                </a:lnTo>
                <a:lnTo>
                  <a:pt x="11479" y="10812"/>
                </a:lnTo>
                <a:lnTo>
                  <a:pt x="10193" y="10812"/>
                </a:lnTo>
                <a:lnTo>
                  <a:pt x="101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9" name="Google Shape;13439;p109"/>
          <p:cNvGrpSpPr/>
          <p:nvPr/>
        </p:nvGrpSpPr>
        <p:grpSpPr>
          <a:xfrm>
            <a:off x="3264357" y="2994082"/>
            <a:ext cx="357346" cy="330540"/>
            <a:chOff x="3492957" y="2994082"/>
            <a:chExt cx="357346" cy="330540"/>
          </a:xfrm>
        </p:grpSpPr>
        <p:sp>
          <p:nvSpPr>
            <p:cNvPr id="13440" name="Google Shape;13440;p109"/>
            <p:cNvSpPr/>
            <p:nvPr/>
          </p:nvSpPr>
          <p:spPr>
            <a:xfrm>
              <a:off x="3624290" y="3120493"/>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9"/>
            <p:cNvSpPr/>
            <p:nvPr/>
          </p:nvSpPr>
          <p:spPr>
            <a:xfrm>
              <a:off x="3684338" y="3184039"/>
              <a:ext cx="129967" cy="140405"/>
            </a:xfrm>
            <a:custGeom>
              <a:avLst/>
              <a:gdLst/>
              <a:ahLst/>
              <a:cxnLst/>
              <a:rect l="l" t="t" r="r" b="b"/>
              <a:pathLst>
                <a:path w="4383" h="4735" extrusionOk="0">
                  <a:moveTo>
                    <a:pt x="1858" y="1"/>
                  </a:moveTo>
                  <a:cubicBezTo>
                    <a:pt x="1667" y="763"/>
                    <a:pt x="1143" y="1382"/>
                    <a:pt x="453" y="1644"/>
                  </a:cubicBezTo>
                  <a:cubicBezTo>
                    <a:pt x="667" y="2454"/>
                    <a:pt x="500" y="3335"/>
                    <a:pt x="0" y="4049"/>
                  </a:cubicBezTo>
                  <a:cubicBezTo>
                    <a:pt x="449" y="4498"/>
                    <a:pt x="1052" y="4735"/>
                    <a:pt x="1658" y="4735"/>
                  </a:cubicBezTo>
                  <a:cubicBezTo>
                    <a:pt x="2145" y="4735"/>
                    <a:pt x="2635" y="4582"/>
                    <a:pt x="3048" y="4264"/>
                  </a:cubicBezTo>
                  <a:cubicBezTo>
                    <a:pt x="4144" y="3549"/>
                    <a:pt x="4382" y="2073"/>
                    <a:pt x="3596" y="1001"/>
                  </a:cubicBezTo>
                  <a:cubicBezTo>
                    <a:pt x="3191" y="406"/>
                    <a:pt x="2525" y="72"/>
                    <a:pt x="1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9"/>
            <p:cNvSpPr/>
            <p:nvPr/>
          </p:nvSpPr>
          <p:spPr>
            <a:xfrm>
              <a:off x="3603118" y="2994082"/>
              <a:ext cx="138448" cy="108795"/>
            </a:xfrm>
            <a:custGeom>
              <a:avLst/>
              <a:gdLst/>
              <a:ahLst/>
              <a:cxnLst/>
              <a:rect l="l" t="t" r="r" b="b"/>
              <a:pathLst>
                <a:path w="4669" h="3669" extrusionOk="0">
                  <a:moveTo>
                    <a:pt x="2334" y="1"/>
                  </a:moveTo>
                  <a:cubicBezTo>
                    <a:pt x="1691" y="1"/>
                    <a:pt x="1096" y="239"/>
                    <a:pt x="667" y="692"/>
                  </a:cubicBezTo>
                  <a:cubicBezTo>
                    <a:pt x="310" y="1049"/>
                    <a:pt x="96" y="1477"/>
                    <a:pt x="1" y="1954"/>
                  </a:cubicBezTo>
                  <a:cubicBezTo>
                    <a:pt x="834" y="2239"/>
                    <a:pt x="1453" y="2906"/>
                    <a:pt x="1787" y="3668"/>
                  </a:cubicBezTo>
                  <a:cubicBezTo>
                    <a:pt x="1965" y="3621"/>
                    <a:pt x="2150" y="3597"/>
                    <a:pt x="2334" y="3597"/>
                  </a:cubicBezTo>
                  <a:cubicBezTo>
                    <a:pt x="2519" y="3597"/>
                    <a:pt x="2704" y="3621"/>
                    <a:pt x="2882" y="3668"/>
                  </a:cubicBezTo>
                  <a:cubicBezTo>
                    <a:pt x="3216" y="2906"/>
                    <a:pt x="3882" y="2239"/>
                    <a:pt x="4668" y="1978"/>
                  </a:cubicBezTo>
                  <a:cubicBezTo>
                    <a:pt x="4501" y="882"/>
                    <a:pt x="3525" y="1"/>
                    <a:pt x="2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09"/>
            <p:cNvSpPr/>
            <p:nvPr/>
          </p:nvSpPr>
          <p:spPr>
            <a:xfrm>
              <a:off x="3492957" y="3066465"/>
              <a:ext cx="144793" cy="140760"/>
            </a:xfrm>
            <a:custGeom>
              <a:avLst/>
              <a:gdLst/>
              <a:ahLst/>
              <a:cxnLst/>
              <a:rect l="l" t="t" r="r" b="b"/>
              <a:pathLst>
                <a:path w="4883" h="4747" extrusionOk="0">
                  <a:moveTo>
                    <a:pt x="2722" y="0"/>
                  </a:moveTo>
                  <a:cubicBezTo>
                    <a:pt x="2337" y="0"/>
                    <a:pt x="1948" y="90"/>
                    <a:pt x="1596" y="251"/>
                  </a:cubicBezTo>
                  <a:cubicBezTo>
                    <a:pt x="1048" y="561"/>
                    <a:pt x="620" y="1037"/>
                    <a:pt x="405" y="1632"/>
                  </a:cubicBezTo>
                  <a:cubicBezTo>
                    <a:pt x="1" y="2871"/>
                    <a:pt x="691" y="4204"/>
                    <a:pt x="1929" y="4633"/>
                  </a:cubicBezTo>
                  <a:cubicBezTo>
                    <a:pt x="2167" y="4709"/>
                    <a:pt x="2413" y="4746"/>
                    <a:pt x="2659" y="4746"/>
                  </a:cubicBezTo>
                  <a:cubicBezTo>
                    <a:pt x="3104" y="4746"/>
                    <a:pt x="3546" y="4625"/>
                    <a:pt x="3930" y="4395"/>
                  </a:cubicBezTo>
                  <a:cubicBezTo>
                    <a:pt x="3811" y="4133"/>
                    <a:pt x="3739" y="3799"/>
                    <a:pt x="3739" y="3466"/>
                  </a:cubicBezTo>
                  <a:cubicBezTo>
                    <a:pt x="3739" y="2632"/>
                    <a:pt x="4192" y="1894"/>
                    <a:pt x="4882" y="1465"/>
                  </a:cubicBezTo>
                  <a:cubicBezTo>
                    <a:pt x="4621" y="846"/>
                    <a:pt x="4097" y="346"/>
                    <a:pt x="3430" y="108"/>
                  </a:cubicBezTo>
                  <a:cubicBezTo>
                    <a:pt x="3201" y="35"/>
                    <a:pt x="2962" y="0"/>
                    <a:pt x="27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09"/>
            <p:cNvSpPr/>
            <p:nvPr/>
          </p:nvSpPr>
          <p:spPr>
            <a:xfrm>
              <a:off x="3707645" y="3066821"/>
              <a:ext cx="142658" cy="133496"/>
            </a:xfrm>
            <a:custGeom>
              <a:avLst/>
              <a:gdLst/>
              <a:ahLst/>
              <a:cxnLst/>
              <a:rect l="l" t="t" r="r" b="b"/>
              <a:pathLst>
                <a:path w="4811" h="4502" extrusionOk="0">
                  <a:moveTo>
                    <a:pt x="2191" y="1"/>
                  </a:moveTo>
                  <a:cubicBezTo>
                    <a:pt x="1238" y="1"/>
                    <a:pt x="357" y="596"/>
                    <a:pt x="0" y="1501"/>
                  </a:cubicBezTo>
                  <a:cubicBezTo>
                    <a:pt x="619" y="1882"/>
                    <a:pt x="1072" y="2525"/>
                    <a:pt x="1119" y="3335"/>
                  </a:cubicBezTo>
                  <a:cubicBezTo>
                    <a:pt x="1953" y="3406"/>
                    <a:pt x="2763" y="3811"/>
                    <a:pt x="3287" y="4502"/>
                  </a:cubicBezTo>
                  <a:cubicBezTo>
                    <a:pt x="4311" y="3930"/>
                    <a:pt x="4811" y="2739"/>
                    <a:pt x="4453" y="1644"/>
                  </a:cubicBezTo>
                  <a:cubicBezTo>
                    <a:pt x="4120" y="620"/>
                    <a:pt x="3215" y="1"/>
                    <a:pt x="2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9"/>
            <p:cNvSpPr/>
            <p:nvPr/>
          </p:nvSpPr>
          <p:spPr>
            <a:xfrm>
              <a:off x="3532514" y="3212298"/>
              <a:ext cx="150427" cy="112324"/>
            </a:xfrm>
            <a:custGeom>
              <a:avLst/>
              <a:gdLst/>
              <a:ahLst/>
              <a:cxnLst/>
              <a:rect l="l" t="t" r="r" b="b"/>
              <a:pathLst>
                <a:path w="5073" h="3788" extrusionOk="0">
                  <a:moveTo>
                    <a:pt x="2929" y="1"/>
                  </a:moveTo>
                  <a:cubicBezTo>
                    <a:pt x="2456" y="300"/>
                    <a:pt x="1888" y="454"/>
                    <a:pt x="1323" y="454"/>
                  </a:cubicBezTo>
                  <a:cubicBezTo>
                    <a:pt x="1036" y="454"/>
                    <a:pt x="749" y="414"/>
                    <a:pt x="476" y="334"/>
                  </a:cubicBezTo>
                  <a:lnTo>
                    <a:pt x="476" y="334"/>
                  </a:lnTo>
                  <a:cubicBezTo>
                    <a:pt x="0" y="1406"/>
                    <a:pt x="310" y="2644"/>
                    <a:pt x="1215" y="3335"/>
                  </a:cubicBezTo>
                  <a:cubicBezTo>
                    <a:pt x="1643" y="3644"/>
                    <a:pt x="2143" y="3787"/>
                    <a:pt x="2620" y="3787"/>
                  </a:cubicBezTo>
                  <a:cubicBezTo>
                    <a:pt x="3358" y="3787"/>
                    <a:pt x="4072" y="3454"/>
                    <a:pt x="4525" y="2811"/>
                  </a:cubicBezTo>
                  <a:cubicBezTo>
                    <a:pt x="4930" y="2215"/>
                    <a:pt x="5073" y="1501"/>
                    <a:pt x="4906" y="834"/>
                  </a:cubicBezTo>
                  <a:lnTo>
                    <a:pt x="4906" y="834"/>
                  </a:lnTo>
                  <a:cubicBezTo>
                    <a:pt x="4836" y="841"/>
                    <a:pt x="4765" y="844"/>
                    <a:pt x="4695" y="844"/>
                  </a:cubicBezTo>
                  <a:cubicBezTo>
                    <a:pt x="4022" y="844"/>
                    <a:pt x="3339" y="539"/>
                    <a:pt x="2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6" name="Google Shape;13446;p109"/>
          <p:cNvGrpSpPr/>
          <p:nvPr/>
        </p:nvGrpSpPr>
        <p:grpSpPr>
          <a:xfrm>
            <a:off x="4043118" y="3014572"/>
            <a:ext cx="341126" cy="305806"/>
            <a:chOff x="4119318" y="3014572"/>
            <a:chExt cx="341126" cy="305806"/>
          </a:xfrm>
        </p:grpSpPr>
        <p:sp>
          <p:nvSpPr>
            <p:cNvPr id="13447" name="Google Shape;13447;p109"/>
            <p:cNvSpPr/>
            <p:nvPr/>
          </p:nvSpPr>
          <p:spPr>
            <a:xfrm>
              <a:off x="4119318" y="3014572"/>
              <a:ext cx="127150" cy="305806"/>
            </a:xfrm>
            <a:custGeom>
              <a:avLst/>
              <a:gdLst/>
              <a:ahLst/>
              <a:cxnLst/>
              <a:rect l="l" t="t" r="r" b="b"/>
              <a:pathLst>
                <a:path w="4288" h="10313" extrusionOk="0">
                  <a:moveTo>
                    <a:pt x="2240" y="715"/>
                  </a:moveTo>
                  <a:lnTo>
                    <a:pt x="2240" y="1406"/>
                  </a:lnTo>
                  <a:lnTo>
                    <a:pt x="715" y="1406"/>
                  </a:lnTo>
                  <a:lnTo>
                    <a:pt x="715" y="715"/>
                  </a:lnTo>
                  <a:close/>
                  <a:moveTo>
                    <a:pt x="2240" y="2430"/>
                  </a:moveTo>
                  <a:lnTo>
                    <a:pt x="2240" y="3096"/>
                  </a:lnTo>
                  <a:lnTo>
                    <a:pt x="715" y="3096"/>
                  </a:lnTo>
                  <a:lnTo>
                    <a:pt x="715" y="2430"/>
                  </a:lnTo>
                  <a:close/>
                  <a:moveTo>
                    <a:pt x="1" y="1"/>
                  </a:moveTo>
                  <a:lnTo>
                    <a:pt x="1" y="10312"/>
                  </a:lnTo>
                  <a:lnTo>
                    <a:pt x="2930" y="10312"/>
                  </a:lnTo>
                  <a:lnTo>
                    <a:pt x="2930" y="6740"/>
                  </a:lnTo>
                  <a:lnTo>
                    <a:pt x="4288" y="5168"/>
                  </a:lnTo>
                  <a:lnTo>
                    <a:pt x="2930" y="3573"/>
                  </a:lnTo>
                  <a:lnTo>
                    <a:pt x="29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9"/>
            <p:cNvSpPr/>
            <p:nvPr/>
          </p:nvSpPr>
          <p:spPr>
            <a:xfrm>
              <a:off x="4225268" y="3014572"/>
              <a:ext cx="127120" cy="305806"/>
            </a:xfrm>
            <a:custGeom>
              <a:avLst/>
              <a:gdLst/>
              <a:ahLst/>
              <a:cxnLst/>
              <a:rect l="l" t="t" r="r" b="b"/>
              <a:pathLst>
                <a:path w="4287" h="10313" extrusionOk="0">
                  <a:moveTo>
                    <a:pt x="2263" y="7192"/>
                  </a:moveTo>
                  <a:lnTo>
                    <a:pt x="2263" y="7859"/>
                  </a:lnTo>
                  <a:lnTo>
                    <a:pt x="762" y="7859"/>
                  </a:lnTo>
                  <a:lnTo>
                    <a:pt x="762" y="7192"/>
                  </a:lnTo>
                  <a:close/>
                  <a:moveTo>
                    <a:pt x="2263" y="8859"/>
                  </a:moveTo>
                  <a:lnTo>
                    <a:pt x="2263" y="9526"/>
                  </a:lnTo>
                  <a:lnTo>
                    <a:pt x="762" y="9526"/>
                  </a:lnTo>
                  <a:lnTo>
                    <a:pt x="762" y="8859"/>
                  </a:lnTo>
                  <a:close/>
                  <a:moveTo>
                    <a:pt x="0" y="1"/>
                  </a:moveTo>
                  <a:lnTo>
                    <a:pt x="0" y="3335"/>
                  </a:lnTo>
                  <a:lnTo>
                    <a:pt x="1596" y="5168"/>
                  </a:lnTo>
                  <a:lnTo>
                    <a:pt x="0" y="6978"/>
                  </a:lnTo>
                  <a:lnTo>
                    <a:pt x="0" y="10312"/>
                  </a:lnTo>
                  <a:lnTo>
                    <a:pt x="2929" y="10312"/>
                  </a:lnTo>
                  <a:lnTo>
                    <a:pt x="2929" y="6740"/>
                  </a:lnTo>
                  <a:lnTo>
                    <a:pt x="4287" y="5168"/>
                  </a:lnTo>
                  <a:lnTo>
                    <a:pt x="2929" y="3573"/>
                  </a:lnTo>
                  <a:lnTo>
                    <a:pt x="29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9"/>
            <p:cNvSpPr/>
            <p:nvPr/>
          </p:nvSpPr>
          <p:spPr>
            <a:xfrm>
              <a:off x="4333294" y="3014572"/>
              <a:ext cx="127150" cy="305806"/>
            </a:xfrm>
            <a:custGeom>
              <a:avLst/>
              <a:gdLst/>
              <a:ahLst/>
              <a:cxnLst/>
              <a:rect l="l" t="t" r="r" b="b"/>
              <a:pathLst>
                <a:path w="4288" h="10313" extrusionOk="0">
                  <a:moveTo>
                    <a:pt x="2192" y="715"/>
                  </a:moveTo>
                  <a:lnTo>
                    <a:pt x="2192" y="1406"/>
                  </a:lnTo>
                  <a:lnTo>
                    <a:pt x="691" y="1406"/>
                  </a:lnTo>
                  <a:lnTo>
                    <a:pt x="691" y="715"/>
                  </a:lnTo>
                  <a:close/>
                  <a:moveTo>
                    <a:pt x="2192" y="2430"/>
                  </a:moveTo>
                  <a:lnTo>
                    <a:pt x="2192" y="3096"/>
                  </a:lnTo>
                  <a:lnTo>
                    <a:pt x="691" y="3096"/>
                  </a:lnTo>
                  <a:lnTo>
                    <a:pt x="691" y="2430"/>
                  </a:lnTo>
                  <a:close/>
                  <a:moveTo>
                    <a:pt x="1" y="1"/>
                  </a:moveTo>
                  <a:lnTo>
                    <a:pt x="1" y="3335"/>
                  </a:lnTo>
                  <a:lnTo>
                    <a:pt x="1572" y="5168"/>
                  </a:lnTo>
                  <a:lnTo>
                    <a:pt x="1" y="6978"/>
                  </a:lnTo>
                  <a:lnTo>
                    <a:pt x="1" y="10312"/>
                  </a:lnTo>
                  <a:lnTo>
                    <a:pt x="2906" y="10312"/>
                  </a:lnTo>
                  <a:lnTo>
                    <a:pt x="2906" y="6740"/>
                  </a:lnTo>
                  <a:lnTo>
                    <a:pt x="4287" y="5168"/>
                  </a:lnTo>
                  <a:lnTo>
                    <a:pt x="2906" y="3573"/>
                  </a:lnTo>
                  <a:lnTo>
                    <a:pt x="2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0" name="Google Shape;13450;p109"/>
          <p:cNvGrpSpPr/>
          <p:nvPr/>
        </p:nvGrpSpPr>
        <p:grpSpPr>
          <a:xfrm>
            <a:off x="4801418" y="3003986"/>
            <a:ext cx="302992" cy="341093"/>
            <a:chOff x="4725218" y="3003986"/>
            <a:chExt cx="302992" cy="341093"/>
          </a:xfrm>
        </p:grpSpPr>
        <p:sp>
          <p:nvSpPr>
            <p:cNvPr id="13451" name="Google Shape;13451;p109"/>
            <p:cNvSpPr/>
            <p:nvPr/>
          </p:nvSpPr>
          <p:spPr>
            <a:xfrm>
              <a:off x="4906013" y="3112012"/>
              <a:ext cx="53701" cy="125045"/>
            </a:xfrm>
            <a:custGeom>
              <a:avLst/>
              <a:gdLst/>
              <a:ahLst/>
              <a:cxnLst/>
              <a:rect l="l" t="t" r="r" b="b"/>
              <a:pathLst>
                <a:path w="1811" h="4217" extrusionOk="0">
                  <a:moveTo>
                    <a:pt x="0" y="1"/>
                  </a:moveTo>
                  <a:lnTo>
                    <a:pt x="0" y="4216"/>
                  </a:lnTo>
                  <a:cubicBezTo>
                    <a:pt x="1048" y="4073"/>
                    <a:pt x="1810" y="3192"/>
                    <a:pt x="1810" y="2120"/>
                  </a:cubicBezTo>
                  <a:cubicBezTo>
                    <a:pt x="1810" y="1049"/>
                    <a:pt x="1048" y="14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09"/>
            <p:cNvSpPr/>
            <p:nvPr/>
          </p:nvSpPr>
          <p:spPr>
            <a:xfrm>
              <a:off x="4906013" y="3042831"/>
              <a:ext cx="122198" cy="261298"/>
            </a:xfrm>
            <a:custGeom>
              <a:avLst/>
              <a:gdLst/>
              <a:ahLst/>
              <a:cxnLst/>
              <a:rect l="l" t="t" r="r" b="b"/>
              <a:pathLst>
                <a:path w="4121" h="8812" extrusionOk="0">
                  <a:moveTo>
                    <a:pt x="0" y="0"/>
                  </a:moveTo>
                  <a:lnTo>
                    <a:pt x="0" y="1619"/>
                  </a:lnTo>
                  <a:cubicBezTo>
                    <a:pt x="1405" y="1786"/>
                    <a:pt x="2477" y="2977"/>
                    <a:pt x="2477" y="4406"/>
                  </a:cubicBezTo>
                  <a:cubicBezTo>
                    <a:pt x="2477" y="5835"/>
                    <a:pt x="1358" y="7025"/>
                    <a:pt x="0" y="7216"/>
                  </a:cubicBezTo>
                  <a:lnTo>
                    <a:pt x="0" y="8811"/>
                  </a:lnTo>
                  <a:cubicBezTo>
                    <a:pt x="2286" y="8645"/>
                    <a:pt x="4120" y="6740"/>
                    <a:pt x="4120" y="4382"/>
                  </a:cubicBezTo>
                  <a:cubicBezTo>
                    <a:pt x="4120" y="2096"/>
                    <a:pt x="2286" y="19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9"/>
            <p:cNvSpPr/>
            <p:nvPr/>
          </p:nvSpPr>
          <p:spPr>
            <a:xfrm>
              <a:off x="4725218" y="3003986"/>
              <a:ext cx="161754" cy="341093"/>
            </a:xfrm>
            <a:custGeom>
              <a:avLst/>
              <a:gdLst/>
              <a:ahLst/>
              <a:cxnLst/>
              <a:rect l="l" t="t" r="r" b="b"/>
              <a:pathLst>
                <a:path w="5455" h="11503" extrusionOk="0">
                  <a:moveTo>
                    <a:pt x="3787" y="4692"/>
                  </a:moveTo>
                  <a:lnTo>
                    <a:pt x="3787" y="5359"/>
                  </a:lnTo>
                  <a:lnTo>
                    <a:pt x="2311" y="5359"/>
                  </a:lnTo>
                  <a:lnTo>
                    <a:pt x="2311" y="5335"/>
                  </a:lnTo>
                  <a:lnTo>
                    <a:pt x="2311" y="4692"/>
                  </a:lnTo>
                  <a:close/>
                  <a:moveTo>
                    <a:pt x="3787" y="6121"/>
                  </a:moveTo>
                  <a:lnTo>
                    <a:pt x="3787" y="6787"/>
                  </a:lnTo>
                  <a:lnTo>
                    <a:pt x="2311" y="6787"/>
                  </a:lnTo>
                  <a:lnTo>
                    <a:pt x="2311" y="6121"/>
                  </a:lnTo>
                  <a:close/>
                  <a:moveTo>
                    <a:pt x="5454" y="0"/>
                  </a:moveTo>
                  <a:cubicBezTo>
                    <a:pt x="4049" y="96"/>
                    <a:pt x="2716" y="667"/>
                    <a:pt x="1692" y="1667"/>
                  </a:cubicBezTo>
                  <a:cubicBezTo>
                    <a:pt x="596" y="2787"/>
                    <a:pt x="1" y="4215"/>
                    <a:pt x="1" y="5763"/>
                  </a:cubicBezTo>
                  <a:cubicBezTo>
                    <a:pt x="1" y="7311"/>
                    <a:pt x="596" y="8740"/>
                    <a:pt x="1692" y="9836"/>
                  </a:cubicBezTo>
                  <a:cubicBezTo>
                    <a:pt x="2692" y="10836"/>
                    <a:pt x="4025" y="11431"/>
                    <a:pt x="5454" y="11503"/>
                  </a:cubicBezTo>
                  <a:lnTo>
                    <a:pt x="54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4" name="Google Shape;13454;p109"/>
          <p:cNvGrpSpPr/>
          <p:nvPr/>
        </p:nvGrpSpPr>
        <p:grpSpPr>
          <a:xfrm>
            <a:off x="5518768" y="3002563"/>
            <a:ext cx="340386" cy="341809"/>
            <a:chOff x="5290168" y="3002563"/>
            <a:chExt cx="340386" cy="341809"/>
          </a:xfrm>
        </p:grpSpPr>
        <p:sp>
          <p:nvSpPr>
            <p:cNvPr id="13455" name="Google Shape;13455;p109"/>
            <p:cNvSpPr/>
            <p:nvPr/>
          </p:nvSpPr>
          <p:spPr>
            <a:xfrm>
              <a:off x="5470250" y="3183357"/>
              <a:ext cx="139130" cy="139841"/>
            </a:xfrm>
            <a:custGeom>
              <a:avLst/>
              <a:gdLst/>
              <a:ahLst/>
              <a:cxnLst/>
              <a:rect l="l" t="t" r="r" b="b"/>
              <a:pathLst>
                <a:path w="4692" h="4716" extrusionOk="0">
                  <a:moveTo>
                    <a:pt x="2643" y="0"/>
                  </a:moveTo>
                  <a:cubicBezTo>
                    <a:pt x="1191" y="0"/>
                    <a:pt x="0" y="1191"/>
                    <a:pt x="0" y="2644"/>
                  </a:cubicBezTo>
                  <a:lnTo>
                    <a:pt x="0" y="4715"/>
                  </a:lnTo>
                  <a:lnTo>
                    <a:pt x="2429" y="4715"/>
                  </a:lnTo>
                  <a:lnTo>
                    <a:pt x="2429" y="2405"/>
                  </a:lnTo>
                  <a:lnTo>
                    <a:pt x="4692" y="2405"/>
                  </a:lnTo>
                  <a:lnTo>
                    <a:pt x="46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09"/>
            <p:cNvSpPr/>
            <p:nvPr/>
          </p:nvSpPr>
          <p:spPr>
            <a:xfrm>
              <a:off x="5290168" y="3002563"/>
              <a:ext cx="68527" cy="68527"/>
            </a:xfrm>
            <a:custGeom>
              <a:avLst/>
              <a:gdLst/>
              <a:ahLst/>
              <a:cxnLst/>
              <a:rect l="l" t="t" r="r" b="b"/>
              <a:pathLst>
                <a:path w="2311" h="2311" extrusionOk="0">
                  <a:moveTo>
                    <a:pt x="977" y="1"/>
                  </a:moveTo>
                  <a:cubicBezTo>
                    <a:pt x="453" y="1"/>
                    <a:pt x="0" y="453"/>
                    <a:pt x="0" y="977"/>
                  </a:cubicBezTo>
                  <a:lnTo>
                    <a:pt x="0" y="2311"/>
                  </a:lnTo>
                  <a:lnTo>
                    <a:pt x="2310" y="2311"/>
                  </a:lnTo>
                  <a:lnTo>
                    <a:pt x="23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09"/>
            <p:cNvSpPr/>
            <p:nvPr/>
          </p:nvSpPr>
          <p:spPr>
            <a:xfrm>
              <a:off x="5311340" y="3023765"/>
              <a:ext cx="139159" cy="139130"/>
            </a:xfrm>
            <a:custGeom>
              <a:avLst/>
              <a:gdLst/>
              <a:ahLst/>
              <a:cxnLst/>
              <a:rect l="l" t="t" r="r" b="b"/>
              <a:pathLst>
                <a:path w="4693" h="4692" extrusionOk="0">
                  <a:moveTo>
                    <a:pt x="2263" y="0"/>
                  </a:moveTo>
                  <a:lnTo>
                    <a:pt x="2263" y="2286"/>
                  </a:lnTo>
                  <a:lnTo>
                    <a:pt x="1" y="2286"/>
                  </a:lnTo>
                  <a:lnTo>
                    <a:pt x="1" y="4692"/>
                  </a:lnTo>
                  <a:lnTo>
                    <a:pt x="2049" y="4692"/>
                  </a:lnTo>
                  <a:cubicBezTo>
                    <a:pt x="3502" y="4692"/>
                    <a:pt x="4692" y="3501"/>
                    <a:pt x="4692" y="2048"/>
                  </a:cubicBezTo>
                  <a:lnTo>
                    <a:pt x="46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09"/>
            <p:cNvSpPr/>
            <p:nvPr/>
          </p:nvSpPr>
          <p:spPr>
            <a:xfrm>
              <a:off x="5562027" y="3275163"/>
              <a:ext cx="68527" cy="69209"/>
            </a:xfrm>
            <a:custGeom>
              <a:avLst/>
              <a:gdLst/>
              <a:ahLst/>
              <a:cxnLst/>
              <a:rect l="l" t="t" r="r" b="b"/>
              <a:pathLst>
                <a:path w="2311" h="2334" extrusionOk="0">
                  <a:moveTo>
                    <a:pt x="1" y="0"/>
                  </a:moveTo>
                  <a:lnTo>
                    <a:pt x="1" y="2334"/>
                  </a:lnTo>
                  <a:lnTo>
                    <a:pt x="1335" y="2334"/>
                  </a:lnTo>
                  <a:cubicBezTo>
                    <a:pt x="1858" y="2334"/>
                    <a:pt x="2311" y="1881"/>
                    <a:pt x="2311" y="1334"/>
                  </a:cubicBezTo>
                  <a:lnTo>
                    <a:pt x="23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09"/>
            <p:cNvSpPr/>
            <p:nvPr/>
          </p:nvSpPr>
          <p:spPr>
            <a:xfrm>
              <a:off x="5290168" y="3275163"/>
              <a:ext cx="68527" cy="67815"/>
            </a:xfrm>
            <a:custGeom>
              <a:avLst/>
              <a:gdLst/>
              <a:ahLst/>
              <a:cxnLst/>
              <a:rect l="l" t="t" r="r" b="b"/>
              <a:pathLst>
                <a:path w="2311" h="2287" extrusionOk="0">
                  <a:moveTo>
                    <a:pt x="0" y="0"/>
                  </a:moveTo>
                  <a:lnTo>
                    <a:pt x="0" y="1334"/>
                  </a:lnTo>
                  <a:cubicBezTo>
                    <a:pt x="0" y="1858"/>
                    <a:pt x="453" y="2286"/>
                    <a:pt x="977" y="2286"/>
                  </a:cubicBezTo>
                  <a:lnTo>
                    <a:pt x="2310" y="2286"/>
                  </a:lnTo>
                  <a:lnTo>
                    <a:pt x="23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9"/>
            <p:cNvSpPr/>
            <p:nvPr/>
          </p:nvSpPr>
          <p:spPr>
            <a:xfrm>
              <a:off x="5311340" y="3183357"/>
              <a:ext cx="139159" cy="139841"/>
            </a:xfrm>
            <a:custGeom>
              <a:avLst/>
              <a:gdLst/>
              <a:ahLst/>
              <a:cxnLst/>
              <a:rect l="l" t="t" r="r" b="b"/>
              <a:pathLst>
                <a:path w="4693" h="4716" extrusionOk="0">
                  <a:moveTo>
                    <a:pt x="1" y="0"/>
                  </a:moveTo>
                  <a:lnTo>
                    <a:pt x="1" y="2405"/>
                  </a:lnTo>
                  <a:lnTo>
                    <a:pt x="2263" y="2405"/>
                  </a:lnTo>
                  <a:lnTo>
                    <a:pt x="2263" y="4715"/>
                  </a:lnTo>
                  <a:lnTo>
                    <a:pt x="4692" y="4715"/>
                  </a:lnTo>
                  <a:lnTo>
                    <a:pt x="4692" y="2644"/>
                  </a:lnTo>
                  <a:cubicBezTo>
                    <a:pt x="4692" y="1191"/>
                    <a:pt x="3502" y="0"/>
                    <a:pt x="2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9"/>
            <p:cNvSpPr/>
            <p:nvPr/>
          </p:nvSpPr>
          <p:spPr>
            <a:xfrm>
              <a:off x="5562027" y="3002563"/>
              <a:ext cx="68527" cy="68527"/>
            </a:xfrm>
            <a:custGeom>
              <a:avLst/>
              <a:gdLst/>
              <a:ahLst/>
              <a:cxnLst/>
              <a:rect l="l" t="t" r="r" b="b"/>
              <a:pathLst>
                <a:path w="2311" h="2311" extrusionOk="0">
                  <a:moveTo>
                    <a:pt x="1" y="1"/>
                  </a:moveTo>
                  <a:lnTo>
                    <a:pt x="1" y="2311"/>
                  </a:lnTo>
                  <a:lnTo>
                    <a:pt x="2311" y="2311"/>
                  </a:lnTo>
                  <a:lnTo>
                    <a:pt x="2311" y="977"/>
                  </a:lnTo>
                  <a:cubicBezTo>
                    <a:pt x="2311" y="453"/>
                    <a:pt x="1858" y="1"/>
                    <a:pt x="1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09"/>
            <p:cNvSpPr/>
            <p:nvPr/>
          </p:nvSpPr>
          <p:spPr>
            <a:xfrm>
              <a:off x="5470250" y="3023765"/>
              <a:ext cx="139130" cy="139130"/>
            </a:xfrm>
            <a:custGeom>
              <a:avLst/>
              <a:gdLst/>
              <a:ahLst/>
              <a:cxnLst/>
              <a:rect l="l" t="t" r="r" b="b"/>
              <a:pathLst>
                <a:path w="4692" h="4692" extrusionOk="0">
                  <a:moveTo>
                    <a:pt x="0" y="0"/>
                  </a:moveTo>
                  <a:lnTo>
                    <a:pt x="0" y="2048"/>
                  </a:lnTo>
                  <a:cubicBezTo>
                    <a:pt x="0" y="3501"/>
                    <a:pt x="1191" y="4692"/>
                    <a:pt x="2643" y="4692"/>
                  </a:cubicBezTo>
                  <a:lnTo>
                    <a:pt x="4692" y="4692"/>
                  </a:lnTo>
                  <a:lnTo>
                    <a:pt x="4692" y="2262"/>
                  </a:lnTo>
                  <a:lnTo>
                    <a:pt x="2429" y="2262"/>
                  </a:lnTo>
                  <a:lnTo>
                    <a:pt x="24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3" name="Google Shape;13463;p109"/>
          <p:cNvGrpSpPr/>
          <p:nvPr/>
        </p:nvGrpSpPr>
        <p:grpSpPr>
          <a:xfrm>
            <a:off x="6262241" y="3088023"/>
            <a:ext cx="342520" cy="174447"/>
            <a:chOff x="5881241" y="3088023"/>
            <a:chExt cx="342520" cy="174447"/>
          </a:xfrm>
        </p:grpSpPr>
        <p:sp>
          <p:nvSpPr>
            <p:cNvPr id="13464" name="Google Shape;13464;p109"/>
            <p:cNvSpPr/>
            <p:nvPr/>
          </p:nvSpPr>
          <p:spPr>
            <a:xfrm>
              <a:off x="5965960" y="3184751"/>
              <a:ext cx="89728" cy="77719"/>
            </a:xfrm>
            <a:custGeom>
              <a:avLst/>
              <a:gdLst/>
              <a:ahLst/>
              <a:cxnLst/>
              <a:rect l="l" t="t" r="r" b="b"/>
              <a:pathLst>
                <a:path w="3026" h="2621" extrusionOk="0">
                  <a:moveTo>
                    <a:pt x="739" y="1"/>
                  </a:moveTo>
                  <a:lnTo>
                    <a:pt x="1" y="1311"/>
                  </a:lnTo>
                  <a:lnTo>
                    <a:pt x="739" y="2620"/>
                  </a:lnTo>
                  <a:lnTo>
                    <a:pt x="2263" y="2620"/>
                  </a:lnTo>
                  <a:lnTo>
                    <a:pt x="3025" y="1311"/>
                  </a:lnTo>
                  <a:lnTo>
                    <a:pt x="2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9"/>
            <p:cNvSpPr/>
            <p:nvPr/>
          </p:nvSpPr>
          <p:spPr>
            <a:xfrm>
              <a:off x="6134034" y="3184751"/>
              <a:ext cx="89017" cy="77719"/>
            </a:xfrm>
            <a:custGeom>
              <a:avLst/>
              <a:gdLst/>
              <a:ahLst/>
              <a:cxnLst/>
              <a:rect l="l" t="t" r="r" b="b"/>
              <a:pathLst>
                <a:path w="3002" h="2621" extrusionOk="0">
                  <a:moveTo>
                    <a:pt x="739" y="1"/>
                  </a:moveTo>
                  <a:lnTo>
                    <a:pt x="1" y="1311"/>
                  </a:lnTo>
                  <a:lnTo>
                    <a:pt x="739" y="2620"/>
                  </a:lnTo>
                  <a:lnTo>
                    <a:pt x="2263" y="2620"/>
                  </a:lnTo>
                  <a:lnTo>
                    <a:pt x="3001" y="1311"/>
                  </a:lnTo>
                  <a:lnTo>
                    <a:pt x="2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9"/>
            <p:cNvSpPr/>
            <p:nvPr/>
          </p:nvSpPr>
          <p:spPr>
            <a:xfrm>
              <a:off x="5881241" y="3137454"/>
              <a:ext cx="88987" cy="77690"/>
            </a:xfrm>
            <a:custGeom>
              <a:avLst/>
              <a:gdLst/>
              <a:ahLst/>
              <a:cxnLst/>
              <a:rect l="l" t="t" r="r" b="b"/>
              <a:pathLst>
                <a:path w="3001" h="2620" extrusionOk="0">
                  <a:moveTo>
                    <a:pt x="738" y="0"/>
                  </a:moveTo>
                  <a:lnTo>
                    <a:pt x="0" y="1310"/>
                  </a:lnTo>
                  <a:lnTo>
                    <a:pt x="738" y="2620"/>
                  </a:lnTo>
                  <a:lnTo>
                    <a:pt x="2262" y="2620"/>
                  </a:lnTo>
                  <a:lnTo>
                    <a:pt x="3001" y="1310"/>
                  </a:lnTo>
                  <a:lnTo>
                    <a:pt x="22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09"/>
            <p:cNvSpPr/>
            <p:nvPr/>
          </p:nvSpPr>
          <p:spPr>
            <a:xfrm>
              <a:off x="6049997" y="3137454"/>
              <a:ext cx="89017" cy="77690"/>
            </a:xfrm>
            <a:custGeom>
              <a:avLst/>
              <a:gdLst/>
              <a:ahLst/>
              <a:cxnLst/>
              <a:rect l="l" t="t" r="r" b="b"/>
              <a:pathLst>
                <a:path w="3002" h="2620" extrusionOk="0">
                  <a:moveTo>
                    <a:pt x="739" y="0"/>
                  </a:moveTo>
                  <a:lnTo>
                    <a:pt x="1" y="1310"/>
                  </a:lnTo>
                  <a:lnTo>
                    <a:pt x="739" y="2620"/>
                  </a:lnTo>
                  <a:lnTo>
                    <a:pt x="2263" y="2620"/>
                  </a:lnTo>
                  <a:lnTo>
                    <a:pt x="3001" y="1310"/>
                  </a:lnTo>
                  <a:lnTo>
                    <a:pt x="2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09"/>
            <p:cNvSpPr/>
            <p:nvPr/>
          </p:nvSpPr>
          <p:spPr>
            <a:xfrm>
              <a:off x="5965960" y="3088023"/>
              <a:ext cx="89728" cy="77690"/>
            </a:xfrm>
            <a:custGeom>
              <a:avLst/>
              <a:gdLst/>
              <a:ahLst/>
              <a:cxnLst/>
              <a:rect l="l" t="t" r="r" b="b"/>
              <a:pathLst>
                <a:path w="3026" h="2620" extrusionOk="0">
                  <a:moveTo>
                    <a:pt x="739" y="0"/>
                  </a:moveTo>
                  <a:lnTo>
                    <a:pt x="1" y="1310"/>
                  </a:lnTo>
                  <a:lnTo>
                    <a:pt x="739" y="2620"/>
                  </a:lnTo>
                  <a:lnTo>
                    <a:pt x="2263" y="2620"/>
                  </a:lnTo>
                  <a:lnTo>
                    <a:pt x="3025" y="1310"/>
                  </a:lnTo>
                  <a:lnTo>
                    <a:pt x="2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09"/>
            <p:cNvSpPr/>
            <p:nvPr/>
          </p:nvSpPr>
          <p:spPr>
            <a:xfrm>
              <a:off x="6134745" y="3088023"/>
              <a:ext cx="89017" cy="77690"/>
            </a:xfrm>
            <a:custGeom>
              <a:avLst/>
              <a:gdLst/>
              <a:ahLst/>
              <a:cxnLst/>
              <a:rect l="l" t="t" r="r" b="b"/>
              <a:pathLst>
                <a:path w="3002" h="2620" extrusionOk="0">
                  <a:moveTo>
                    <a:pt x="739" y="0"/>
                  </a:moveTo>
                  <a:lnTo>
                    <a:pt x="0" y="1310"/>
                  </a:lnTo>
                  <a:lnTo>
                    <a:pt x="739" y="2620"/>
                  </a:lnTo>
                  <a:lnTo>
                    <a:pt x="2263" y="2620"/>
                  </a:lnTo>
                  <a:lnTo>
                    <a:pt x="3001" y="1310"/>
                  </a:lnTo>
                  <a:lnTo>
                    <a:pt x="2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70" name="Google Shape;13470;p109"/>
          <p:cNvSpPr/>
          <p:nvPr/>
        </p:nvSpPr>
        <p:spPr>
          <a:xfrm>
            <a:off x="6990859" y="2982784"/>
            <a:ext cx="341122" cy="341122"/>
          </a:xfrm>
          <a:custGeom>
            <a:avLst/>
            <a:gdLst/>
            <a:ahLst/>
            <a:cxnLst/>
            <a:rect l="l" t="t" r="r" b="b"/>
            <a:pathLst>
              <a:path w="11504" h="11504" extrusionOk="0">
                <a:moveTo>
                  <a:pt x="1" y="1"/>
                </a:moveTo>
                <a:lnTo>
                  <a:pt x="1" y="11503"/>
                </a:lnTo>
                <a:lnTo>
                  <a:pt x="11503" y="11503"/>
                </a:lnTo>
                <a:lnTo>
                  <a:pt x="11503" y="10241"/>
                </a:lnTo>
                <a:lnTo>
                  <a:pt x="10908" y="10241"/>
                </a:lnTo>
                <a:lnTo>
                  <a:pt x="10908" y="10789"/>
                </a:lnTo>
                <a:lnTo>
                  <a:pt x="10146" y="10789"/>
                </a:lnTo>
                <a:lnTo>
                  <a:pt x="10146" y="5026"/>
                </a:lnTo>
                <a:lnTo>
                  <a:pt x="8288" y="6383"/>
                </a:lnTo>
                <a:lnTo>
                  <a:pt x="7312" y="5931"/>
                </a:lnTo>
                <a:lnTo>
                  <a:pt x="5883" y="7574"/>
                </a:lnTo>
                <a:lnTo>
                  <a:pt x="4740" y="7002"/>
                </a:lnTo>
                <a:lnTo>
                  <a:pt x="3192" y="8907"/>
                </a:lnTo>
                <a:lnTo>
                  <a:pt x="2168" y="8526"/>
                </a:lnTo>
                <a:lnTo>
                  <a:pt x="763" y="10003"/>
                </a:lnTo>
                <a:lnTo>
                  <a:pt x="763" y="9027"/>
                </a:lnTo>
                <a:lnTo>
                  <a:pt x="1977" y="7717"/>
                </a:lnTo>
                <a:lnTo>
                  <a:pt x="3001" y="8098"/>
                </a:lnTo>
                <a:lnTo>
                  <a:pt x="4573" y="6169"/>
                </a:lnTo>
                <a:lnTo>
                  <a:pt x="5692" y="6740"/>
                </a:lnTo>
                <a:lnTo>
                  <a:pt x="7097" y="5097"/>
                </a:lnTo>
                <a:lnTo>
                  <a:pt x="8169" y="5597"/>
                </a:lnTo>
                <a:lnTo>
                  <a:pt x="10098" y="4240"/>
                </a:lnTo>
                <a:lnTo>
                  <a:pt x="10098" y="2192"/>
                </a:lnTo>
                <a:lnTo>
                  <a:pt x="8884" y="2954"/>
                </a:lnTo>
                <a:lnTo>
                  <a:pt x="7669" y="2716"/>
                </a:lnTo>
                <a:lnTo>
                  <a:pt x="5526" y="4811"/>
                </a:lnTo>
                <a:lnTo>
                  <a:pt x="4549" y="4478"/>
                </a:lnTo>
                <a:lnTo>
                  <a:pt x="2668" y="6502"/>
                </a:lnTo>
                <a:lnTo>
                  <a:pt x="1811" y="5954"/>
                </a:lnTo>
                <a:lnTo>
                  <a:pt x="739" y="7193"/>
                </a:lnTo>
                <a:lnTo>
                  <a:pt x="739" y="692"/>
                </a:lnTo>
                <a:lnTo>
                  <a:pt x="1263" y="692"/>
                </a:lnTo>
                <a:lnTo>
                  <a:pt x="1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1" name="Google Shape;13471;p109"/>
          <p:cNvGrpSpPr/>
          <p:nvPr/>
        </p:nvGrpSpPr>
        <p:grpSpPr>
          <a:xfrm>
            <a:off x="7777419" y="3002296"/>
            <a:ext cx="244340" cy="340681"/>
            <a:chOff x="7091619" y="3002296"/>
            <a:chExt cx="244340" cy="340681"/>
          </a:xfrm>
        </p:grpSpPr>
        <p:sp>
          <p:nvSpPr>
            <p:cNvPr id="13472" name="Google Shape;13472;p109"/>
            <p:cNvSpPr/>
            <p:nvPr/>
          </p:nvSpPr>
          <p:spPr>
            <a:xfrm>
              <a:off x="7268855" y="3184454"/>
              <a:ext cx="67104" cy="158522"/>
            </a:xfrm>
            <a:custGeom>
              <a:avLst/>
              <a:gdLst/>
              <a:ahLst/>
              <a:cxnLst/>
              <a:rect l="l" t="t" r="r" b="b"/>
              <a:pathLst>
                <a:path w="2263" h="5346" extrusionOk="0">
                  <a:moveTo>
                    <a:pt x="1232" y="0"/>
                  </a:moveTo>
                  <a:cubicBezTo>
                    <a:pt x="1119" y="0"/>
                    <a:pt x="1001" y="19"/>
                    <a:pt x="882" y="58"/>
                  </a:cubicBezTo>
                  <a:cubicBezTo>
                    <a:pt x="548" y="130"/>
                    <a:pt x="286"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9"/>
            <p:cNvSpPr/>
            <p:nvPr/>
          </p:nvSpPr>
          <p:spPr>
            <a:xfrm>
              <a:off x="7180577" y="3184454"/>
              <a:ext cx="67133" cy="158522"/>
            </a:xfrm>
            <a:custGeom>
              <a:avLst/>
              <a:gdLst/>
              <a:ahLst/>
              <a:cxnLst/>
              <a:rect l="l" t="t" r="r" b="b"/>
              <a:pathLst>
                <a:path w="2264" h="5346" extrusionOk="0">
                  <a:moveTo>
                    <a:pt x="1232" y="0"/>
                  </a:moveTo>
                  <a:cubicBezTo>
                    <a:pt x="1119" y="0"/>
                    <a:pt x="1001" y="19"/>
                    <a:pt x="882" y="58"/>
                  </a:cubicBezTo>
                  <a:cubicBezTo>
                    <a:pt x="548" y="130"/>
                    <a:pt x="287" y="416"/>
                    <a:pt x="191" y="725"/>
                  </a:cubicBezTo>
                  <a:cubicBezTo>
                    <a:pt x="1" y="1297"/>
                    <a:pt x="310" y="1845"/>
                    <a:pt x="763" y="2035"/>
                  </a:cubicBezTo>
                  <a:cubicBezTo>
                    <a:pt x="477" y="2154"/>
                    <a:pt x="310" y="2392"/>
                    <a:pt x="310" y="2702"/>
                  </a:cubicBezTo>
                  <a:lnTo>
                    <a:pt x="310" y="5345"/>
                  </a:lnTo>
                  <a:lnTo>
                    <a:pt x="2096" y="5345"/>
                  </a:lnTo>
                  <a:lnTo>
                    <a:pt x="2096" y="2702"/>
                  </a:lnTo>
                  <a:cubicBezTo>
                    <a:pt x="2096"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09"/>
            <p:cNvSpPr/>
            <p:nvPr/>
          </p:nvSpPr>
          <p:spPr>
            <a:xfrm>
              <a:off x="7092301" y="3184454"/>
              <a:ext cx="67133" cy="158522"/>
            </a:xfrm>
            <a:custGeom>
              <a:avLst/>
              <a:gdLst/>
              <a:ahLst/>
              <a:cxnLst/>
              <a:rect l="l" t="t" r="r" b="b"/>
              <a:pathLst>
                <a:path w="2264" h="5346" extrusionOk="0">
                  <a:moveTo>
                    <a:pt x="1232" y="0"/>
                  </a:moveTo>
                  <a:cubicBezTo>
                    <a:pt x="1119" y="0"/>
                    <a:pt x="1001" y="19"/>
                    <a:pt x="882" y="58"/>
                  </a:cubicBezTo>
                  <a:cubicBezTo>
                    <a:pt x="549" y="130"/>
                    <a:pt x="287" y="416"/>
                    <a:pt x="191" y="725"/>
                  </a:cubicBezTo>
                  <a:cubicBezTo>
                    <a:pt x="1" y="1297"/>
                    <a:pt x="311" y="1845"/>
                    <a:pt x="763" y="2035"/>
                  </a:cubicBezTo>
                  <a:cubicBezTo>
                    <a:pt x="477" y="2154"/>
                    <a:pt x="311" y="2392"/>
                    <a:pt x="311" y="2702"/>
                  </a:cubicBezTo>
                  <a:lnTo>
                    <a:pt x="311" y="5345"/>
                  </a:lnTo>
                  <a:lnTo>
                    <a:pt x="2097" y="5345"/>
                  </a:lnTo>
                  <a:lnTo>
                    <a:pt x="2097" y="2702"/>
                  </a:lnTo>
                  <a:cubicBezTo>
                    <a:pt x="2097" y="2392"/>
                    <a:pt x="1906" y="2130"/>
                    <a:pt x="1644" y="2035"/>
                  </a:cubicBezTo>
                  <a:cubicBezTo>
                    <a:pt x="2001" y="1868"/>
                    <a:pt x="2263" y="1511"/>
                    <a:pt x="2263" y="1059"/>
                  </a:cubicBezTo>
                  <a:cubicBezTo>
                    <a:pt x="2263" y="463"/>
                    <a:pt x="1800" y="0"/>
                    <a:pt x="1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09"/>
            <p:cNvSpPr/>
            <p:nvPr/>
          </p:nvSpPr>
          <p:spPr>
            <a:xfrm>
              <a:off x="7268855" y="3002296"/>
              <a:ext cx="66422" cy="159175"/>
            </a:xfrm>
            <a:custGeom>
              <a:avLst/>
              <a:gdLst/>
              <a:ahLst/>
              <a:cxnLst/>
              <a:rect l="l" t="t" r="r" b="b"/>
              <a:pathLst>
                <a:path w="2240" h="5368" extrusionOk="0">
                  <a:moveTo>
                    <a:pt x="1176" y="1"/>
                  </a:moveTo>
                  <a:cubicBezTo>
                    <a:pt x="1065" y="1"/>
                    <a:pt x="950" y="19"/>
                    <a:pt x="834" y="57"/>
                  </a:cubicBezTo>
                  <a:cubicBezTo>
                    <a:pt x="501" y="153"/>
                    <a:pt x="239" y="415"/>
                    <a:pt x="167" y="748"/>
                  </a:cubicBezTo>
                  <a:cubicBezTo>
                    <a:pt x="1" y="1319"/>
                    <a:pt x="286" y="1843"/>
                    <a:pt x="715" y="2058"/>
                  </a:cubicBezTo>
                  <a:cubicBezTo>
                    <a:pt x="453" y="2177"/>
                    <a:pt x="286" y="2415"/>
                    <a:pt x="286" y="2725"/>
                  </a:cubicBezTo>
                  <a:lnTo>
                    <a:pt x="286" y="5368"/>
                  </a:lnTo>
                  <a:lnTo>
                    <a:pt x="2072" y="5368"/>
                  </a:lnTo>
                  <a:lnTo>
                    <a:pt x="2072" y="2725"/>
                  </a:lnTo>
                  <a:cubicBezTo>
                    <a:pt x="2072" y="2415"/>
                    <a:pt x="1882" y="2153"/>
                    <a:pt x="1620" y="2058"/>
                  </a:cubicBezTo>
                  <a:cubicBezTo>
                    <a:pt x="1977" y="1891"/>
                    <a:pt x="2239" y="1534"/>
                    <a:pt x="2239" y="1081"/>
                  </a:cubicBezTo>
                  <a:cubicBezTo>
                    <a:pt x="2239" y="483"/>
                    <a:pt x="1754" y="1"/>
                    <a:pt x="1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9"/>
            <p:cNvSpPr/>
            <p:nvPr/>
          </p:nvSpPr>
          <p:spPr>
            <a:xfrm>
              <a:off x="7184106" y="3002563"/>
              <a:ext cx="63605" cy="158908"/>
            </a:xfrm>
            <a:custGeom>
              <a:avLst/>
              <a:gdLst/>
              <a:ahLst/>
              <a:cxnLst/>
              <a:rect l="l" t="t" r="r" b="b"/>
              <a:pathLst>
                <a:path w="2145" h="5359" extrusionOk="0">
                  <a:moveTo>
                    <a:pt x="1072" y="1"/>
                  </a:moveTo>
                  <a:cubicBezTo>
                    <a:pt x="477" y="1"/>
                    <a:pt x="1" y="477"/>
                    <a:pt x="1" y="1072"/>
                  </a:cubicBezTo>
                  <a:cubicBezTo>
                    <a:pt x="1" y="1477"/>
                    <a:pt x="239" y="1882"/>
                    <a:pt x="644" y="2049"/>
                  </a:cubicBezTo>
                  <a:cubicBezTo>
                    <a:pt x="358" y="2168"/>
                    <a:pt x="191" y="2406"/>
                    <a:pt x="191" y="2716"/>
                  </a:cubicBezTo>
                  <a:lnTo>
                    <a:pt x="191" y="5359"/>
                  </a:lnTo>
                  <a:lnTo>
                    <a:pt x="1977" y="5359"/>
                  </a:lnTo>
                  <a:lnTo>
                    <a:pt x="1977" y="2716"/>
                  </a:lnTo>
                  <a:cubicBezTo>
                    <a:pt x="1977" y="2406"/>
                    <a:pt x="1787" y="2144"/>
                    <a:pt x="1525" y="2049"/>
                  </a:cubicBezTo>
                  <a:cubicBezTo>
                    <a:pt x="1882" y="1882"/>
                    <a:pt x="2144" y="1525"/>
                    <a:pt x="2144" y="1072"/>
                  </a:cubicBezTo>
                  <a:cubicBezTo>
                    <a:pt x="2144" y="477"/>
                    <a:pt x="1668"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9"/>
            <p:cNvSpPr/>
            <p:nvPr/>
          </p:nvSpPr>
          <p:spPr>
            <a:xfrm>
              <a:off x="7091619" y="3002296"/>
              <a:ext cx="67104" cy="159175"/>
            </a:xfrm>
            <a:custGeom>
              <a:avLst/>
              <a:gdLst/>
              <a:ahLst/>
              <a:cxnLst/>
              <a:rect l="l" t="t" r="r" b="b"/>
              <a:pathLst>
                <a:path w="2263" h="5368" extrusionOk="0">
                  <a:moveTo>
                    <a:pt x="1200" y="1"/>
                  </a:moveTo>
                  <a:cubicBezTo>
                    <a:pt x="1088" y="1"/>
                    <a:pt x="973" y="19"/>
                    <a:pt x="857" y="57"/>
                  </a:cubicBezTo>
                  <a:cubicBezTo>
                    <a:pt x="548" y="153"/>
                    <a:pt x="310" y="415"/>
                    <a:pt x="191" y="748"/>
                  </a:cubicBezTo>
                  <a:cubicBezTo>
                    <a:pt x="0" y="1319"/>
                    <a:pt x="310" y="1843"/>
                    <a:pt x="738" y="2058"/>
                  </a:cubicBezTo>
                  <a:cubicBezTo>
                    <a:pt x="476" y="2177"/>
                    <a:pt x="310" y="2415"/>
                    <a:pt x="310" y="2725"/>
                  </a:cubicBezTo>
                  <a:lnTo>
                    <a:pt x="310" y="5368"/>
                  </a:lnTo>
                  <a:lnTo>
                    <a:pt x="2096" y="5368"/>
                  </a:lnTo>
                  <a:lnTo>
                    <a:pt x="2096" y="2725"/>
                  </a:lnTo>
                  <a:cubicBezTo>
                    <a:pt x="2096" y="2415"/>
                    <a:pt x="1905" y="2153"/>
                    <a:pt x="1643" y="2058"/>
                  </a:cubicBezTo>
                  <a:cubicBezTo>
                    <a:pt x="2001" y="1891"/>
                    <a:pt x="2262" y="1534"/>
                    <a:pt x="2262" y="1081"/>
                  </a:cubicBezTo>
                  <a:cubicBezTo>
                    <a:pt x="2262" y="483"/>
                    <a:pt x="1777" y="1"/>
                    <a:pt x="1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109"/>
          <p:cNvGrpSpPr/>
          <p:nvPr/>
        </p:nvGrpSpPr>
        <p:grpSpPr>
          <a:xfrm>
            <a:off x="7730804" y="3563983"/>
            <a:ext cx="341809" cy="342521"/>
            <a:chOff x="7045004" y="3563983"/>
            <a:chExt cx="341809" cy="342521"/>
          </a:xfrm>
        </p:grpSpPr>
        <p:sp>
          <p:nvSpPr>
            <p:cNvPr id="13479" name="Google Shape;13479;p109"/>
            <p:cNvSpPr/>
            <p:nvPr/>
          </p:nvSpPr>
          <p:spPr>
            <a:xfrm>
              <a:off x="7132570" y="3563983"/>
              <a:ext cx="150427" cy="86170"/>
            </a:xfrm>
            <a:custGeom>
              <a:avLst/>
              <a:gdLst/>
              <a:ahLst/>
              <a:cxnLst/>
              <a:rect l="l" t="t" r="r" b="b"/>
              <a:pathLst>
                <a:path w="5073" h="2906" extrusionOk="0">
                  <a:moveTo>
                    <a:pt x="2858" y="0"/>
                  </a:moveTo>
                  <a:cubicBezTo>
                    <a:pt x="1810" y="0"/>
                    <a:pt x="858" y="262"/>
                    <a:pt x="0" y="738"/>
                  </a:cubicBezTo>
                  <a:lnTo>
                    <a:pt x="1215" y="1524"/>
                  </a:lnTo>
                  <a:lnTo>
                    <a:pt x="1239" y="2905"/>
                  </a:lnTo>
                  <a:cubicBezTo>
                    <a:pt x="1715" y="2644"/>
                    <a:pt x="2263" y="2501"/>
                    <a:pt x="2810" y="2501"/>
                  </a:cubicBezTo>
                  <a:cubicBezTo>
                    <a:pt x="3144" y="2501"/>
                    <a:pt x="3453" y="2548"/>
                    <a:pt x="3739" y="2620"/>
                  </a:cubicBezTo>
                  <a:lnTo>
                    <a:pt x="5049" y="1834"/>
                  </a:lnTo>
                  <a:lnTo>
                    <a:pt x="5073" y="453"/>
                  </a:lnTo>
                  <a:cubicBezTo>
                    <a:pt x="4406" y="143"/>
                    <a:pt x="3644" y="0"/>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09"/>
            <p:cNvSpPr/>
            <p:nvPr/>
          </p:nvSpPr>
          <p:spPr>
            <a:xfrm>
              <a:off x="7264614" y="3587973"/>
              <a:ext cx="119381" cy="146216"/>
            </a:xfrm>
            <a:custGeom>
              <a:avLst/>
              <a:gdLst/>
              <a:ahLst/>
              <a:cxnLst/>
              <a:rect l="l" t="t" r="r" b="b"/>
              <a:pathLst>
                <a:path w="4026" h="4931" extrusionOk="0">
                  <a:moveTo>
                    <a:pt x="1215" y="1"/>
                  </a:moveTo>
                  <a:lnTo>
                    <a:pt x="1215" y="1453"/>
                  </a:lnTo>
                  <a:lnTo>
                    <a:pt x="1" y="2168"/>
                  </a:lnTo>
                  <a:cubicBezTo>
                    <a:pt x="739" y="2620"/>
                    <a:pt x="1287" y="3311"/>
                    <a:pt x="1501" y="4192"/>
                  </a:cubicBezTo>
                  <a:lnTo>
                    <a:pt x="2811" y="4930"/>
                  </a:lnTo>
                  <a:lnTo>
                    <a:pt x="4025" y="4240"/>
                  </a:lnTo>
                  <a:cubicBezTo>
                    <a:pt x="3787" y="2430"/>
                    <a:pt x="2716" y="882"/>
                    <a:pt x="1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09"/>
            <p:cNvSpPr/>
            <p:nvPr/>
          </p:nvSpPr>
          <p:spPr>
            <a:xfrm>
              <a:off x="7045004" y="3599270"/>
              <a:ext cx="103843" cy="134919"/>
            </a:xfrm>
            <a:custGeom>
              <a:avLst/>
              <a:gdLst/>
              <a:ahLst/>
              <a:cxnLst/>
              <a:rect l="l" t="t" r="r" b="b"/>
              <a:pathLst>
                <a:path w="3502" h="4550" extrusionOk="0">
                  <a:moveTo>
                    <a:pt x="2263" y="1"/>
                  </a:moveTo>
                  <a:cubicBezTo>
                    <a:pt x="881" y="1049"/>
                    <a:pt x="0" y="2716"/>
                    <a:pt x="0" y="4549"/>
                  </a:cubicBezTo>
                  <a:lnTo>
                    <a:pt x="1286" y="3835"/>
                  </a:lnTo>
                  <a:lnTo>
                    <a:pt x="2501" y="4526"/>
                  </a:lnTo>
                  <a:cubicBezTo>
                    <a:pt x="2525" y="3621"/>
                    <a:pt x="2882" y="2787"/>
                    <a:pt x="3501" y="2239"/>
                  </a:cubicBezTo>
                  <a:lnTo>
                    <a:pt x="3477" y="715"/>
                  </a:lnTo>
                  <a:lnTo>
                    <a:pt x="2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9"/>
            <p:cNvSpPr/>
            <p:nvPr/>
          </p:nvSpPr>
          <p:spPr>
            <a:xfrm>
              <a:off x="7148108" y="3819593"/>
              <a:ext cx="151139" cy="86911"/>
            </a:xfrm>
            <a:custGeom>
              <a:avLst/>
              <a:gdLst/>
              <a:ahLst/>
              <a:cxnLst/>
              <a:rect l="l" t="t" r="r" b="b"/>
              <a:pathLst>
                <a:path w="5097" h="2931" extrusionOk="0">
                  <a:moveTo>
                    <a:pt x="3834" y="1"/>
                  </a:moveTo>
                  <a:cubicBezTo>
                    <a:pt x="3358" y="263"/>
                    <a:pt x="2834" y="430"/>
                    <a:pt x="2263" y="430"/>
                  </a:cubicBezTo>
                  <a:cubicBezTo>
                    <a:pt x="1929" y="430"/>
                    <a:pt x="1643" y="358"/>
                    <a:pt x="1334" y="310"/>
                  </a:cubicBezTo>
                  <a:lnTo>
                    <a:pt x="24" y="1073"/>
                  </a:lnTo>
                  <a:lnTo>
                    <a:pt x="0" y="2478"/>
                  </a:lnTo>
                  <a:cubicBezTo>
                    <a:pt x="691" y="2787"/>
                    <a:pt x="1429" y="2930"/>
                    <a:pt x="2239" y="2930"/>
                  </a:cubicBezTo>
                  <a:cubicBezTo>
                    <a:pt x="3287" y="2930"/>
                    <a:pt x="4239" y="2668"/>
                    <a:pt x="5097" y="2192"/>
                  </a:cubicBezTo>
                  <a:lnTo>
                    <a:pt x="3882" y="1406"/>
                  </a:lnTo>
                  <a:lnTo>
                    <a:pt x="38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9"/>
            <p:cNvSpPr/>
            <p:nvPr/>
          </p:nvSpPr>
          <p:spPr>
            <a:xfrm>
              <a:off x="7047821" y="3736268"/>
              <a:ext cx="118669" cy="146216"/>
            </a:xfrm>
            <a:custGeom>
              <a:avLst/>
              <a:gdLst/>
              <a:ahLst/>
              <a:cxnLst/>
              <a:rect l="l" t="t" r="r" b="b"/>
              <a:pathLst>
                <a:path w="4002" h="4931" extrusionOk="0">
                  <a:moveTo>
                    <a:pt x="1215" y="1"/>
                  </a:moveTo>
                  <a:lnTo>
                    <a:pt x="1" y="668"/>
                  </a:lnTo>
                  <a:cubicBezTo>
                    <a:pt x="239" y="2501"/>
                    <a:pt x="1310" y="4049"/>
                    <a:pt x="2787" y="4930"/>
                  </a:cubicBezTo>
                  <a:lnTo>
                    <a:pt x="2787" y="3478"/>
                  </a:lnTo>
                  <a:lnTo>
                    <a:pt x="4001" y="2763"/>
                  </a:lnTo>
                  <a:cubicBezTo>
                    <a:pt x="3263" y="2311"/>
                    <a:pt x="2739" y="1596"/>
                    <a:pt x="2525" y="739"/>
                  </a:cubicBezTo>
                  <a:lnTo>
                    <a:pt x="12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09"/>
            <p:cNvSpPr/>
            <p:nvPr/>
          </p:nvSpPr>
          <p:spPr>
            <a:xfrm>
              <a:off x="7282288" y="3736268"/>
              <a:ext cx="104525" cy="134919"/>
            </a:xfrm>
            <a:custGeom>
              <a:avLst/>
              <a:gdLst/>
              <a:ahLst/>
              <a:cxnLst/>
              <a:rect l="l" t="t" r="r" b="b"/>
              <a:pathLst>
                <a:path w="3525" h="4550" extrusionOk="0">
                  <a:moveTo>
                    <a:pt x="3525" y="1"/>
                  </a:moveTo>
                  <a:lnTo>
                    <a:pt x="2239" y="715"/>
                  </a:lnTo>
                  <a:lnTo>
                    <a:pt x="1024" y="25"/>
                  </a:lnTo>
                  <a:cubicBezTo>
                    <a:pt x="976" y="906"/>
                    <a:pt x="619" y="1739"/>
                    <a:pt x="0" y="2311"/>
                  </a:cubicBezTo>
                  <a:lnTo>
                    <a:pt x="24" y="3835"/>
                  </a:lnTo>
                  <a:lnTo>
                    <a:pt x="1262" y="4549"/>
                  </a:lnTo>
                  <a:cubicBezTo>
                    <a:pt x="2620" y="3502"/>
                    <a:pt x="3525" y="1835"/>
                    <a:pt x="3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85" name="Google Shape;13485;p109"/>
          <p:cNvSpPr/>
          <p:nvPr/>
        </p:nvSpPr>
        <p:spPr>
          <a:xfrm>
            <a:off x="6992282" y="3561137"/>
            <a:ext cx="343228" cy="344651"/>
          </a:xfrm>
          <a:custGeom>
            <a:avLst/>
            <a:gdLst/>
            <a:ahLst/>
            <a:cxnLst/>
            <a:rect l="l" t="t" r="r" b="b"/>
            <a:pathLst>
              <a:path w="11575" h="11623" extrusionOk="0">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0"/>
                </a:lnTo>
                <a:lnTo>
                  <a:pt x="4763" y="9550"/>
                </a:lnTo>
                <a:cubicBezTo>
                  <a:pt x="4882" y="9884"/>
                  <a:pt x="5120" y="10122"/>
                  <a:pt x="5454" y="10241"/>
                </a:cubicBezTo>
                <a:lnTo>
                  <a:pt x="5454" y="11622"/>
                </a:lnTo>
                <a:lnTo>
                  <a:pt x="6121" y="11622"/>
                </a:lnTo>
                <a:lnTo>
                  <a:pt x="6121" y="10241"/>
                </a:lnTo>
                <a:cubicBezTo>
                  <a:pt x="6549" y="10098"/>
                  <a:pt x="6883" y="9717"/>
                  <a:pt x="6883" y="9241"/>
                </a:cubicBezTo>
                <a:cubicBezTo>
                  <a:pt x="6883" y="8765"/>
                  <a:pt x="6573" y="8360"/>
                  <a:pt x="6121" y="8217"/>
                </a:cubicBezTo>
                <a:lnTo>
                  <a:pt x="6121" y="6883"/>
                </a:lnTo>
                <a:cubicBezTo>
                  <a:pt x="6454" y="6764"/>
                  <a:pt x="6692" y="6526"/>
                  <a:pt x="6811" y="6193"/>
                </a:cubicBezTo>
                <a:lnTo>
                  <a:pt x="7669" y="6193"/>
                </a:lnTo>
                <a:lnTo>
                  <a:pt x="8478" y="7336"/>
                </a:lnTo>
                <a:lnTo>
                  <a:pt x="11574" y="7336"/>
                </a:lnTo>
                <a:lnTo>
                  <a:pt x="11574" y="4359"/>
                </a:lnTo>
                <a:lnTo>
                  <a:pt x="8454" y="4359"/>
                </a:lnTo>
                <a:lnTo>
                  <a:pt x="8454" y="4287"/>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86" name="Google Shape;13486;p109"/>
          <p:cNvGrpSpPr/>
          <p:nvPr/>
        </p:nvGrpSpPr>
        <p:grpSpPr>
          <a:xfrm>
            <a:off x="6262923" y="3585867"/>
            <a:ext cx="341125" cy="341098"/>
            <a:chOff x="5881923" y="3585867"/>
            <a:chExt cx="341125" cy="341098"/>
          </a:xfrm>
        </p:grpSpPr>
        <p:sp>
          <p:nvSpPr>
            <p:cNvPr id="13487" name="Google Shape;13487;p109"/>
            <p:cNvSpPr/>
            <p:nvPr/>
          </p:nvSpPr>
          <p:spPr>
            <a:xfrm>
              <a:off x="5881923" y="3585867"/>
              <a:ext cx="89728" cy="55806"/>
            </a:xfrm>
            <a:custGeom>
              <a:avLst/>
              <a:gdLst/>
              <a:ahLst/>
              <a:cxnLst/>
              <a:rect l="l" t="t" r="r" b="b"/>
              <a:pathLst>
                <a:path w="3026" h="1882" extrusionOk="0">
                  <a:moveTo>
                    <a:pt x="1" y="0"/>
                  </a:moveTo>
                  <a:lnTo>
                    <a:pt x="1" y="1882"/>
                  </a:lnTo>
                  <a:lnTo>
                    <a:pt x="3025" y="1882"/>
                  </a:lnTo>
                  <a:lnTo>
                    <a:pt x="3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9"/>
            <p:cNvSpPr/>
            <p:nvPr/>
          </p:nvSpPr>
          <p:spPr>
            <a:xfrm>
              <a:off x="5992084" y="3602799"/>
              <a:ext cx="29000" cy="79143"/>
            </a:xfrm>
            <a:custGeom>
              <a:avLst/>
              <a:gdLst/>
              <a:ahLst/>
              <a:cxnLst/>
              <a:rect l="l" t="t" r="r" b="b"/>
              <a:pathLst>
                <a:path w="978" h="2669" extrusionOk="0">
                  <a:moveTo>
                    <a:pt x="1" y="1"/>
                  </a:moveTo>
                  <a:lnTo>
                    <a:pt x="1" y="1525"/>
                  </a:lnTo>
                  <a:lnTo>
                    <a:pt x="977" y="2668"/>
                  </a:lnTo>
                  <a:lnTo>
                    <a:pt x="977" y="1168"/>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09"/>
            <p:cNvSpPr/>
            <p:nvPr/>
          </p:nvSpPr>
          <p:spPr>
            <a:xfrm>
              <a:off x="6040834" y="3643068"/>
              <a:ext cx="182215" cy="55806"/>
            </a:xfrm>
            <a:custGeom>
              <a:avLst/>
              <a:gdLst/>
              <a:ahLst/>
              <a:cxnLst/>
              <a:rect l="l" t="t" r="r" b="b"/>
              <a:pathLst>
                <a:path w="6145" h="1882" extrusionOk="0">
                  <a:moveTo>
                    <a:pt x="0" y="0"/>
                  </a:moveTo>
                  <a:lnTo>
                    <a:pt x="0" y="1882"/>
                  </a:lnTo>
                  <a:lnTo>
                    <a:pt x="5406" y="1882"/>
                  </a:lnTo>
                  <a:lnTo>
                    <a:pt x="6144" y="929"/>
                  </a:lnTo>
                  <a:lnTo>
                    <a:pt x="5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09"/>
            <p:cNvSpPr/>
            <p:nvPr/>
          </p:nvSpPr>
          <p:spPr>
            <a:xfrm>
              <a:off x="5992084" y="3679779"/>
              <a:ext cx="29000" cy="79113"/>
            </a:xfrm>
            <a:custGeom>
              <a:avLst/>
              <a:gdLst/>
              <a:ahLst/>
              <a:cxnLst/>
              <a:rect l="l" t="t" r="r" b="b"/>
              <a:pathLst>
                <a:path w="978" h="2668" extrusionOk="0">
                  <a:moveTo>
                    <a:pt x="1" y="1"/>
                  </a:moveTo>
                  <a:lnTo>
                    <a:pt x="1" y="1501"/>
                  </a:lnTo>
                  <a:lnTo>
                    <a:pt x="977" y="2668"/>
                  </a:lnTo>
                  <a:lnTo>
                    <a:pt x="977" y="1144"/>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9"/>
            <p:cNvSpPr/>
            <p:nvPr/>
          </p:nvSpPr>
          <p:spPr>
            <a:xfrm>
              <a:off x="5881923" y="3737691"/>
              <a:ext cx="89728" cy="55806"/>
            </a:xfrm>
            <a:custGeom>
              <a:avLst/>
              <a:gdLst/>
              <a:ahLst/>
              <a:cxnLst/>
              <a:rect l="l" t="t" r="r" b="b"/>
              <a:pathLst>
                <a:path w="3026" h="1882" extrusionOk="0">
                  <a:moveTo>
                    <a:pt x="1" y="0"/>
                  </a:moveTo>
                  <a:lnTo>
                    <a:pt x="1" y="1882"/>
                  </a:lnTo>
                  <a:lnTo>
                    <a:pt x="3025" y="1882"/>
                  </a:lnTo>
                  <a:lnTo>
                    <a:pt x="3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9"/>
            <p:cNvSpPr/>
            <p:nvPr/>
          </p:nvSpPr>
          <p:spPr>
            <a:xfrm>
              <a:off x="5992084" y="3755334"/>
              <a:ext cx="29000" cy="79825"/>
            </a:xfrm>
            <a:custGeom>
              <a:avLst/>
              <a:gdLst/>
              <a:ahLst/>
              <a:cxnLst/>
              <a:rect l="l" t="t" r="r" b="b"/>
              <a:pathLst>
                <a:path w="978" h="2692" extrusionOk="0">
                  <a:moveTo>
                    <a:pt x="1" y="1"/>
                  </a:moveTo>
                  <a:lnTo>
                    <a:pt x="1" y="1525"/>
                  </a:lnTo>
                  <a:lnTo>
                    <a:pt x="977" y="2692"/>
                  </a:lnTo>
                  <a:lnTo>
                    <a:pt x="977" y="1168"/>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9"/>
            <p:cNvSpPr/>
            <p:nvPr/>
          </p:nvSpPr>
          <p:spPr>
            <a:xfrm>
              <a:off x="5992084" y="3831602"/>
              <a:ext cx="29000" cy="79113"/>
            </a:xfrm>
            <a:custGeom>
              <a:avLst/>
              <a:gdLst/>
              <a:ahLst/>
              <a:cxnLst/>
              <a:rect l="l" t="t" r="r" b="b"/>
              <a:pathLst>
                <a:path w="978" h="2668" extrusionOk="0">
                  <a:moveTo>
                    <a:pt x="1" y="1"/>
                  </a:moveTo>
                  <a:lnTo>
                    <a:pt x="1" y="1501"/>
                  </a:lnTo>
                  <a:lnTo>
                    <a:pt x="977" y="2668"/>
                  </a:lnTo>
                  <a:lnTo>
                    <a:pt x="977" y="1144"/>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9"/>
            <p:cNvSpPr/>
            <p:nvPr/>
          </p:nvSpPr>
          <p:spPr>
            <a:xfrm>
              <a:off x="5881923" y="3662135"/>
              <a:ext cx="89728" cy="55094"/>
            </a:xfrm>
            <a:custGeom>
              <a:avLst/>
              <a:gdLst/>
              <a:ahLst/>
              <a:cxnLst/>
              <a:rect l="l" t="t" r="r" b="b"/>
              <a:pathLst>
                <a:path w="3026" h="1858" extrusionOk="0">
                  <a:moveTo>
                    <a:pt x="1" y="0"/>
                  </a:moveTo>
                  <a:lnTo>
                    <a:pt x="1" y="1858"/>
                  </a:lnTo>
                  <a:lnTo>
                    <a:pt x="3025" y="1858"/>
                  </a:lnTo>
                  <a:lnTo>
                    <a:pt x="3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9"/>
            <p:cNvSpPr/>
            <p:nvPr/>
          </p:nvSpPr>
          <p:spPr>
            <a:xfrm>
              <a:off x="6040834" y="3794180"/>
              <a:ext cx="182215" cy="56518"/>
            </a:xfrm>
            <a:custGeom>
              <a:avLst/>
              <a:gdLst/>
              <a:ahLst/>
              <a:cxnLst/>
              <a:rect l="l" t="t" r="r" b="b"/>
              <a:pathLst>
                <a:path w="6145" h="1906" extrusionOk="0">
                  <a:moveTo>
                    <a:pt x="5406" y="1"/>
                  </a:moveTo>
                  <a:lnTo>
                    <a:pt x="0" y="24"/>
                  </a:lnTo>
                  <a:lnTo>
                    <a:pt x="0" y="1906"/>
                  </a:lnTo>
                  <a:lnTo>
                    <a:pt x="5406" y="1906"/>
                  </a:lnTo>
                  <a:lnTo>
                    <a:pt x="6144" y="953"/>
                  </a:lnTo>
                  <a:lnTo>
                    <a:pt x="54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09"/>
            <p:cNvSpPr/>
            <p:nvPr/>
          </p:nvSpPr>
          <p:spPr>
            <a:xfrm>
              <a:off x="6040834" y="3717912"/>
              <a:ext cx="182215" cy="56518"/>
            </a:xfrm>
            <a:custGeom>
              <a:avLst/>
              <a:gdLst/>
              <a:ahLst/>
              <a:cxnLst/>
              <a:rect l="l" t="t" r="r" b="b"/>
              <a:pathLst>
                <a:path w="6145" h="1906" extrusionOk="0">
                  <a:moveTo>
                    <a:pt x="5406" y="1"/>
                  </a:moveTo>
                  <a:lnTo>
                    <a:pt x="0" y="48"/>
                  </a:lnTo>
                  <a:lnTo>
                    <a:pt x="0" y="1906"/>
                  </a:lnTo>
                  <a:lnTo>
                    <a:pt x="5406" y="1906"/>
                  </a:lnTo>
                  <a:lnTo>
                    <a:pt x="6144" y="953"/>
                  </a:lnTo>
                  <a:lnTo>
                    <a:pt x="54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09"/>
            <p:cNvSpPr/>
            <p:nvPr/>
          </p:nvSpPr>
          <p:spPr>
            <a:xfrm>
              <a:off x="6040834" y="3871159"/>
              <a:ext cx="182215" cy="55806"/>
            </a:xfrm>
            <a:custGeom>
              <a:avLst/>
              <a:gdLst/>
              <a:ahLst/>
              <a:cxnLst/>
              <a:rect l="l" t="t" r="r" b="b"/>
              <a:pathLst>
                <a:path w="6145" h="1882" extrusionOk="0">
                  <a:moveTo>
                    <a:pt x="0" y="0"/>
                  </a:moveTo>
                  <a:lnTo>
                    <a:pt x="0" y="1882"/>
                  </a:lnTo>
                  <a:lnTo>
                    <a:pt x="5406" y="1882"/>
                  </a:lnTo>
                  <a:lnTo>
                    <a:pt x="6144" y="905"/>
                  </a:lnTo>
                  <a:lnTo>
                    <a:pt x="5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9"/>
            <p:cNvSpPr/>
            <p:nvPr/>
          </p:nvSpPr>
          <p:spPr>
            <a:xfrm>
              <a:off x="5881923" y="3813958"/>
              <a:ext cx="89728" cy="55094"/>
            </a:xfrm>
            <a:custGeom>
              <a:avLst/>
              <a:gdLst/>
              <a:ahLst/>
              <a:cxnLst/>
              <a:rect l="l" t="t" r="r" b="b"/>
              <a:pathLst>
                <a:path w="3026" h="1858" extrusionOk="0">
                  <a:moveTo>
                    <a:pt x="1" y="0"/>
                  </a:moveTo>
                  <a:lnTo>
                    <a:pt x="1" y="1858"/>
                  </a:lnTo>
                  <a:lnTo>
                    <a:pt x="3025" y="1858"/>
                  </a:lnTo>
                  <a:lnTo>
                    <a:pt x="30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99" name="Google Shape;13499;p109"/>
          <p:cNvSpPr/>
          <p:nvPr/>
        </p:nvSpPr>
        <p:spPr>
          <a:xfrm>
            <a:off x="5547709" y="3563983"/>
            <a:ext cx="283211" cy="344621"/>
          </a:xfrm>
          <a:custGeom>
            <a:avLst/>
            <a:gdLst/>
            <a:ahLst/>
            <a:cxnLst/>
            <a:rect l="l" t="t" r="r" b="b"/>
            <a:pathLst>
              <a:path w="9551" h="11622" extrusionOk="0">
                <a:moveTo>
                  <a:pt x="1" y="0"/>
                </a:moveTo>
                <a:lnTo>
                  <a:pt x="1" y="667"/>
                </a:lnTo>
                <a:lnTo>
                  <a:pt x="858" y="667"/>
                </a:lnTo>
                <a:lnTo>
                  <a:pt x="858" y="1358"/>
                </a:lnTo>
                <a:lnTo>
                  <a:pt x="1" y="1358"/>
                </a:lnTo>
                <a:lnTo>
                  <a:pt x="1" y="2048"/>
                </a:lnTo>
                <a:lnTo>
                  <a:pt x="858" y="2048"/>
                </a:lnTo>
                <a:lnTo>
                  <a:pt x="858" y="2739"/>
                </a:lnTo>
                <a:lnTo>
                  <a:pt x="1" y="2739"/>
                </a:lnTo>
                <a:lnTo>
                  <a:pt x="1" y="3406"/>
                </a:lnTo>
                <a:lnTo>
                  <a:pt x="858" y="3406"/>
                </a:lnTo>
                <a:lnTo>
                  <a:pt x="858" y="4096"/>
                </a:lnTo>
                <a:lnTo>
                  <a:pt x="1" y="4096"/>
                </a:lnTo>
                <a:lnTo>
                  <a:pt x="1" y="4787"/>
                </a:lnTo>
                <a:lnTo>
                  <a:pt x="858" y="4787"/>
                </a:lnTo>
                <a:lnTo>
                  <a:pt x="858" y="5477"/>
                </a:lnTo>
                <a:lnTo>
                  <a:pt x="1" y="5477"/>
                </a:lnTo>
                <a:lnTo>
                  <a:pt x="1" y="6144"/>
                </a:lnTo>
                <a:lnTo>
                  <a:pt x="858" y="6144"/>
                </a:lnTo>
                <a:lnTo>
                  <a:pt x="858" y="6835"/>
                </a:lnTo>
                <a:lnTo>
                  <a:pt x="1" y="6835"/>
                </a:lnTo>
                <a:lnTo>
                  <a:pt x="1" y="7525"/>
                </a:lnTo>
                <a:lnTo>
                  <a:pt x="858" y="7525"/>
                </a:lnTo>
                <a:lnTo>
                  <a:pt x="858" y="8216"/>
                </a:lnTo>
                <a:lnTo>
                  <a:pt x="1" y="8216"/>
                </a:lnTo>
                <a:lnTo>
                  <a:pt x="1" y="8883"/>
                </a:lnTo>
                <a:lnTo>
                  <a:pt x="858" y="8883"/>
                </a:lnTo>
                <a:lnTo>
                  <a:pt x="858" y="9573"/>
                </a:lnTo>
                <a:lnTo>
                  <a:pt x="1" y="9573"/>
                </a:lnTo>
                <a:lnTo>
                  <a:pt x="1" y="10264"/>
                </a:lnTo>
                <a:lnTo>
                  <a:pt x="858" y="10264"/>
                </a:lnTo>
                <a:lnTo>
                  <a:pt x="858" y="10955"/>
                </a:lnTo>
                <a:lnTo>
                  <a:pt x="1" y="10955"/>
                </a:lnTo>
                <a:lnTo>
                  <a:pt x="1" y="11622"/>
                </a:lnTo>
                <a:lnTo>
                  <a:pt x="1525" y="11622"/>
                </a:lnTo>
                <a:lnTo>
                  <a:pt x="1525" y="10145"/>
                </a:lnTo>
                <a:lnTo>
                  <a:pt x="9550" y="10145"/>
                </a:lnTo>
                <a:lnTo>
                  <a:pt x="9550" y="7883"/>
                </a:lnTo>
                <a:lnTo>
                  <a:pt x="1525" y="7883"/>
                </a:lnTo>
                <a:lnTo>
                  <a:pt x="1525" y="6835"/>
                </a:lnTo>
                <a:lnTo>
                  <a:pt x="8907" y="6835"/>
                </a:lnTo>
                <a:lnTo>
                  <a:pt x="8907" y="4692"/>
                </a:lnTo>
                <a:lnTo>
                  <a:pt x="1525" y="4692"/>
                </a:lnTo>
                <a:lnTo>
                  <a:pt x="1525" y="3620"/>
                </a:lnTo>
                <a:lnTo>
                  <a:pt x="8217" y="3620"/>
                </a:lnTo>
                <a:lnTo>
                  <a:pt x="8217" y="1477"/>
                </a:lnTo>
                <a:lnTo>
                  <a:pt x="1525" y="1477"/>
                </a:lnTo>
                <a:lnTo>
                  <a:pt x="15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0" name="Google Shape;13500;p109"/>
          <p:cNvGrpSpPr/>
          <p:nvPr/>
        </p:nvGrpSpPr>
        <p:grpSpPr>
          <a:xfrm>
            <a:off x="4781639" y="3605646"/>
            <a:ext cx="341122" cy="282472"/>
            <a:chOff x="4705439" y="3605646"/>
            <a:chExt cx="341122" cy="282472"/>
          </a:xfrm>
        </p:grpSpPr>
        <p:sp>
          <p:nvSpPr>
            <p:cNvPr id="13501" name="Google Shape;13501;p109"/>
            <p:cNvSpPr/>
            <p:nvPr/>
          </p:nvSpPr>
          <p:spPr>
            <a:xfrm>
              <a:off x="4705439" y="3712278"/>
              <a:ext cx="341122" cy="175839"/>
            </a:xfrm>
            <a:custGeom>
              <a:avLst/>
              <a:gdLst/>
              <a:ahLst/>
              <a:cxnLst/>
              <a:rect l="l" t="t" r="r" b="b"/>
              <a:pathLst>
                <a:path w="11504" h="5930" extrusionOk="0">
                  <a:moveTo>
                    <a:pt x="8979" y="0"/>
                  </a:moveTo>
                  <a:lnTo>
                    <a:pt x="7907" y="977"/>
                  </a:lnTo>
                  <a:lnTo>
                    <a:pt x="7907" y="5239"/>
                  </a:lnTo>
                  <a:lnTo>
                    <a:pt x="6860" y="5239"/>
                  </a:lnTo>
                  <a:lnTo>
                    <a:pt x="6860" y="1667"/>
                  </a:lnTo>
                  <a:lnTo>
                    <a:pt x="5788" y="691"/>
                  </a:lnTo>
                  <a:lnTo>
                    <a:pt x="4716" y="1667"/>
                  </a:lnTo>
                  <a:lnTo>
                    <a:pt x="4716" y="5239"/>
                  </a:lnTo>
                  <a:lnTo>
                    <a:pt x="3645" y="5239"/>
                  </a:lnTo>
                  <a:lnTo>
                    <a:pt x="3645" y="2310"/>
                  </a:lnTo>
                  <a:lnTo>
                    <a:pt x="2573" y="1334"/>
                  </a:lnTo>
                  <a:lnTo>
                    <a:pt x="1501" y="2310"/>
                  </a:lnTo>
                  <a:lnTo>
                    <a:pt x="1501" y="5239"/>
                  </a:lnTo>
                  <a:lnTo>
                    <a:pt x="1" y="5239"/>
                  </a:lnTo>
                  <a:lnTo>
                    <a:pt x="1" y="5930"/>
                  </a:lnTo>
                  <a:lnTo>
                    <a:pt x="11503" y="5930"/>
                  </a:lnTo>
                  <a:lnTo>
                    <a:pt x="11503" y="5239"/>
                  </a:lnTo>
                  <a:lnTo>
                    <a:pt x="10051" y="5239"/>
                  </a:lnTo>
                  <a:lnTo>
                    <a:pt x="10051" y="977"/>
                  </a:lnTo>
                  <a:lnTo>
                    <a:pt x="89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9"/>
            <p:cNvSpPr/>
            <p:nvPr/>
          </p:nvSpPr>
          <p:spPr>
            <a:xfrm>
              <a:off x="4749949" y="3698845"/>
              <a:ext cx="63575" cy="56518"/>
            </a:xfrm>
            <a:custGeom>
              <a:avLst/>
              <a:gdLst/>
              <a:ahLst/>
              <a:cxnLst/>
              <a:rect l="l" t="t" r="r" b="b"/>
              <a:pathLst>
                <a:path w="2144" h="1906" extrusionOk="0">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9"/>
            <p:cNvSpPr/>
            <p:nvPr/>
          </p:nvSpPr>
          <p:spPr>
            <a:xfrm>
              <a:off x="4749949" y="3645885"/>
              <a:ext cx="63575" cy="56518"/>
            </a:xfrm>
            <a:custGeom>
              <a:avLst/>
              <a:gdLst/>
              <a:ahLst/>
              <a:cxnLst/>
              <a:rect l="l" t="t" r="r" b="b"/>
              <a:pathLst>
                <a:path w="2144" h="1906" extrusionOk="0">
                  <a:moveTo>
                    <a:pt x="1072" y="1"/>
                  </a:moveTo>
                  <a:lnTo>
                    <a:pt x="0" y="977"/>
                  </a:lnTo>
                  <a:lnTo>
                    <a:pt x="0" y="1906"/>
                  </a:lnTo>
                  <a:lnTo>
                    <a:pt x="1072" y="929"/>
                  </a:lnTo>
                  <a:lnTo>
                    <a:pt x="2144" y="1906"/>
                  </a:lnTo>
                  <a:lnTo>
                    <a:pt x="2144" y="977"/>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9"/>
            <p:cNvSpPr/>
            <p:nvPr/>
          </p:nvSpPr>
          <p:spPr>
            <a:xfrm>
              <a:off x="4845283" y="3678385"/>
              <a:ext cx="63575" cy="56518"/>
            </a:xfrm>
            <a:custGeom>
              <a:avLst/>
              <a:gdLst/>
              <a:ahLst/>
              <a:cxnLst/>
              <a:rect l="l" t="t" r="r" b="b"/>
              <a:pathLst>
                <a:path w="2144" h="1906" extrusionOk="0">
                  <a:moveTo>
                    <a:pt x="1072" y="0"/>
                  </a:moveTo>
                  <a:lnTo>
                    <a:pt x="0" y="1000"/>
                  </a:lnTo>
                  <a:lnTo>
                    <a:pt x="0" y="1905"/>
                  </a:lnTo>
                  <a:lnTo>
                    <a:pt x="1072" y="929"/>
                  </a:lnTo>
                  <a:lnTo>
                    <a:pt x="2144" y="1905"/>
                  </a:lnTo>
                  <a:lnTo>
                    <a:pt x="2144" y="1000"/>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9"/>
            <p:cNvSpPr/>
            <p:nvPr/>
          </p:nvSpPr>
          <p:spPr>
            <a:xfrm>
              <a:off x="4845283" y="3625395"/>
              <a:ext cx="63575" cy="56547"/>
            </a:xfrm>
            <a:custGeom>
              <a:avLst/>
              <a:gdLst/>
              <a:ahLst/>
              <a:cxnLst/>
              <a:rect l="l" t="t" r="r" b="b"/>
              <a:pathLst>
                <a:path w="2144" h="1907" extrusionOk="0">
                  <a:moveTo>
                    <a:pt x="1072" y="1"/>
                  </a:moveTo>
                  <a:lnTo>
                    <a:pt x="0" y="1001"/>
                  </a:lnTo>
                  <a:lnTo>
                    <a:pt x="0" y="1906"/>
                  </a:lnTo>
                  <a:lnTo>
                    <a:pt x="1072" y="930"/>
                  </a:lnTo>
                  <a:lnTo>
                    <a:pt x="2144" y="1906"/>
                  </a:lnTo>
                  <a:lnTo>
                    <a:pt x="2144" y="1001"/>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09"/>
            <p:cNvSpPr/>
            <p:nvPr/>
          </p:nvSpPr>
          <p:spPr>
            <a:xfrm>
              <a:off x="4939906" y="3659318"/>
              <a:ext cx="63575" cy="56518"/>
            </a:xfrm>
            <a:custGeom>
              <a:avLst/>
              <a:gdLst/>
              <a:ahLst/>
              <a:cxnLst/>
              <a:rect l="l" t="t" r="r" b="b"/>
              <a:pathLst>
                <a:path w="2144" h="1906" extrusionOk="0">
                  <a:moveTo>
                    <a:pt x="1072" y="0"/>
                  </a:moveTo>
                  <a:lnTo>
                    <a:pt x="0" y="976"/>
                  </a:lnTo>
                  <a:lnTo>
                    <a:pt x="0" y="1905"/>
                  </a:lnTo>
                  <a:lnTo>
                    <a:pt x="1072" y="929"/>
                  </a:lnTo>
                  <a:lnTo>
                    <a:pt x="2144" y="1905"/>
                  </a:lnTo>
                  <a:lnTo>
                    <a:pt x="2144" y="976"/>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09"/>
            <p:cNvSpPr/>
            <p:nvPr/>
          </p:nvSpPr>
          <p:spPr>
            <a:xfrm>
              <a:off x="4939906" y="3605646"/>
              <a:ext cx="63575" cy="56518"/>
            </a:xfrm>
            <a:custGeom>
              <a:avLst/>
              <a:gdLst/>
              <a:ahLst/>
              <a:cxnLst/>
              <a:rect l="l" t="t" r="r" b="b"/>
              <a:pathLst>
                <a:path w="2144" h="1906" extrusionOk="0">
                  <a:moveTo>
                    <a:pt x="1072" y="0"/>
                  </a:moveTo>
                  <a:lnTo>
                    <a:pt x="0" y="977"/>
                  </a:lnTo>
                  <a:lnTo>
                    <a:pt x="0" y="1905"/>
                  </a:lnTo>
                  <a:lnTo>
                    <a:pt x="1072" y="905"/>
                  </a:lnTo>
                  <a:lnTo>
                    <a:pt x="2144" y="1905"/>
                  </a:lnTo>
                  <a:lnTo>
                    <a:pt x="2144" y="977"/>
                  </a:lnTo>
                  <a:lnTo>
                    <a:pt x="10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08" name="Google Shape;13508;p109"/>
          <p:cNvSpPr/>
          <p:nvPr/>
        </p:nvSpPr>
        <p:spPr>
          <a:xfrm>
            <a:off x="4042436" y="3589337"/>
            <a:ext cx="342516" cy="291010"/>
          </a:xfrm>
          <a:custGeom>
            <a:avLst/>
            <a:gdLst/>
            <a:ahLst/>
            <a:cxnLst/>
            <a:rect l="l" t="t" r="r" b="b"/>
            <a:pathLst>
              <a:path w="11551" h="9814" extrusionOk="0">
                <a:moveTo>
                  <a:pt x="3334" y="4313"/>
                </a:moveTo>
                <a:cubicBezTo>
                  <a:pt x="3406" y="4384"/>
                  <a:pt x="3477" y="4408"/>
                  <a:pt x="3572" y="4432"/>
                </a:cubicBezTo>
                <a:lnTo>
                  <a:pt x="3572" y="9147"/>
                </a:lnTo>
                <a:lnTo>
                  <a:pt x="1429" y="9147"/>
                </a:lnTo>
                <a:lnTo>
                  <a:pt x="1429" y="8457"/>
                </a:lnTo>
                <a:cubicBezTo>
                  <a:pt x="1858" y="8314"/>
                  <a:pt x="2143" y="7933"/>
                  <a:pt x="2143" y="7456"/>
                </a:cubicBezTo>
                <a:cubicBezTo>
                  <a:pt x="2143" y="7147"/>
                  <a:pt x="2024" y="6885"/>
                  <a:pt x="1810" y="6670"/>
                </a:cubicBezTo>
                <a:lnTo>
                  <a:pt x="3334" y="4313"/>
                </a:lnTo>
                <a:close/>
                <a:moveTo>
                  <a:pt x="4501" y="4289"/>
                </a:moveTo>
                <a:lnTo>
                  <a:pt x="5859" y="5861"/>
                </a:lnTo>
                <a:cubicBezTo>
                  <a:pt x="5787" y="6027"/>
                  <a:pt x="5739" y="6170"/>
                  <a:pt x="5739" y="6337"/>
                </a:cubicBezTo>
                <a:cubicBezTo>
                  <a:pt x="5739" y="6813"/>
                  <a:pt x="6049" y="7218"/>
                  <a:pt x="6501" y="7361"/>
                </a:cubicBezTo>
                <a:lnTo>
                  <a:pt x="6501" y="9147"/>
                </a:lnTo>
                <a:lnTo>
                  <a:pt x="4263" y="9147"/>
                </a:lnTo>
                <a:lnTo>
                  <a:pt x="4263" y="4432"/>
                </a:lnTo>
                <a:lnTo>
                  <a:pt x="4239" y="4432"/>
                </a:lnTo>
                <a:cubicBezTo>
                  <a:pt x="4311" y="4408"/>
                  <a:pt x="4430" y="4360"/>
                  <a:pt x="4501" y="4289"/>
                </a:cubicBezTo>
                <a:close/>
                <a:moveTo>
                  <a:pt x="9288" y="3217"/>
                </a:moveTo>
                <a:cubicBezTo>
                  <a:pt x="9383" y="3241"/>
                  <a:pt x="9478" y="3241"/>
                  <a:pt x="9526" y="3289"/>
                </a:cubicBezTo>
                <a:lnTo>
                  <a:pt x="9526" y="9147"/>
                </a:lnTo>
                <a:lnTo>
                  <a:pt x="7144" y="9147"/>
                </a:lnTo>
                <a:lnTo>
                  <a:pt x="7144" y="7361"/>
                </a:lnTo>
                <a:cubicBezTo>
                  <a:pt x="7573" y="7218"/>
                  <a:pt x="7883" y="6813"/>
                  <a:pt x="7883" y="6337"/>
                </a:cubicBezTo>
                <a:cubicBezTo>
                  <a:pt x="7883" y="6099"/>
                  <a:pt x="7811" y="5861"/>
                  <a:pt x="7645" y="5694"/>
                </a:cubicBezTo>
                <a:lnTo>
                  <a:pt x="9288" y="3217"/>
                </a:lnTo>
                <a:close/>
                <a:moveTo>
                  <a:pt x="9894" y="0"/>
                </a:moveTo>
                <a:cubicBezTo>
                  <a:pt x="8980" y="0"/>
                  <a:pt x="8240" y="745"/>
                  <a:pt x="8240" y="1646"/>
                </a:cubicBezTo>
                <a:cubicBezTo>
                  <a:pt x="8240" y="2122"/>
                  <a:pt x="8454" y="2527"/>
                  <a:pt x="8764" y="2836"/>
                </a:cubicBezTo>
                <a:lnTo>
                  <a:pt x="7121" y="5313"/>
                </a:lnTo>
                <a:cubicBezTo>
                  <a:pt x="7025" y="5265"/>
                  <a:pt x="6930" y="5265"/>
                  <a:pt x="6859" y="5265"/>
                </a:cubicBezTo>
                <a:cubicBezTo>
                  <a:pt x="6668" y="5265"/>
                  <a:pt x="6525" y="5313"/>
                  <a:pt x="6382" y="5384"/>
                </a:cubicBezTo>
                <a:lnTo>
                  <a:pt x="4954" y="3717"/>
                </a:lnTo>
                <a:cubicBezTo>
                  <a:pt x="4977" y="3598"/>
                  <a:pt x="5001" y="3456"/>
                  <a:pt x="4977" y="3313"/>
                </a:cubicBezTo>
                <a:cubicBezTo>
                  <a:pt x="4906" y="2789"/>
                  <a:pt x="4501" y="2384"/>
                  <a:pt x="4001" y="2360"/>
                </a:cubicBezTo>
                <a:cubicBezTo>
                  <a:pt x="3971" y="2358"/>
                  <a:pt x="3942" y="2357"/>
                  <a:pt x="3913" y="2357"/>
                </a:cubicBezTo>
                <a:cubicBezTo>
                  <a:pt x="3313" y="2357"/>
                  <a:pt x="2858" y="2818"/>
                  <a:pt x="2858" y="3432"/>
                </a:cubicBezTo>
                <a:cubicBezTo>
                  <a:pt x="2858" y="3551"/>
                  <a:pt x="2882" y="3670"/>
                  <a:pt x="2906" y="3765"/>
                </a:cubicBezTo>
                <a:lnTo>
                  <a:pt x="1191" y="6385"/>
                </a:lnTo>
                <a:lnTo>
                  <a:pt x="1072" y="6385"/>
                </a:lnTo>
                <a:cubicBezTo>
                  <a:pt x="476" y="6385"/>
                  <a:pt x="0" y="6861"/>
                  <a:pt x="0" y="7456"/>
                </a:cubicBezTo>
                <a:cubicBezTo>
                  <a:pt x="0" y="7933"/>
                  <a:pt x="310" y="8314"/>
                  <a:pt x="738" y="8457"/>
                </a:cubicBezTo>
                <a:lnTo>
                  <a:pt x="738" y="9147"/>
                </a:lnTo>
                <a:lnTo>
                  <a:pt x="0" y="9147"/>
                </a:lnTo>
                <a:lnTo>
                  <a:pt x="0" y="9814"/>
                </a:lnTo>
                <a:lnTo>
                  <a:pt x="11503" y="9814"/>
                </a:lnTo>
                <a:lnTo>
                  <a:pt x="11503" y="9147"/>
                </a:lnTo>
                <a:lnTo>
                  <a:pt x="10193" y="9147"/>
                </a:lnTo>
                <a:lnTo>
                  <a:pt x="10193" y="3289"/>
                </a:lnTo>
                <a:lnTo>
                  <a:pt x="10217" y="3289"/>
                </a:lnTo>
                <a:cubicBezTo>
                  <a:pt x="10979" y="3122"/>
                  <a:pt x="11550" y="2408"/>
                  <a:pt x="11526" y="1574"/>
                </a:cubicBezTo>
                <a:cubicBezTo>
                  <a:pt x="11503" y="741"/>
                  <a:pt x="10812" y="74"/>
                  <a:pt x="9978" y="2"/>
                </a:cubicBezTo>
                <a:cubicBezTo>
                  <a:pt x="9950" y="1"/>
                  <a:pt x="9922" y="0"/>
                  <a:pt x="9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09" name="Google Shape;13509;p109"/>
          <p:cNvGrpSpPr/>
          <p:nvPr/>
        </p:nvGrpSpPr>
        <p:grpSpPr>
          <a:xfrm>
            <a:off x="3346970" y="3574570"/>
            <a:ext cx="194224" cy="340385"/>
            <a:chOff x="3575570" y="3574570"/>
            <a:chExt cx="194224" cy="340385"/>
          </a:xfrm>
        </p:grpSpPr>
        <p:sp>
          <p:nvSpPr>
            <p:cNvPr id="13510" name="Google Shape;13510;p109"/>
            <p:cNvSpPr/>
            <p:nvPr/>
          </p:nvSpPr>
          <p:spPr>
            <a:xfrm>
              <a:off x="3575570" y="3677673"/>
              <a:ext cx="194224" cy="80536"/>
            </a:xfrm>
            <a:custGeom>
              <a:avLst/>
              <a:gdLst/>
              <a:ahLst/>
              <a:cxnLst/>
              <a:rect l="l" t="t" r="r" b="b"/>
              <a:pathLst>
                <a:path w="6550" h="2716" extrusionOk="0">
                  <a:moveTo>
                    <a:pt x="1739" y="0"/>
                  </a:moveTo>
                  <a:lnTo>
                    <a:pt x="1" y="929"/>
                  </a:lnTo>
                  <a:lnTo>
                    <a:pt x="3287" y="2715"/>
                  </a:lnTo>
                  <a:lnTo>
                    <a:pt x="6550" y="929"/>
                  </a:lnTo>
                  <a:lnTo>
                    <a:pt x="4835" y="0"/>
                  </a:lnTo>
                  <a:lnTo>
                    <a:pt x="3287" y="858"/>
                  </a:lnTo>
                  <a:lnTo>
                    <a:pt x="17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9"/>
            <p:cNvSpPr/>
            <p:nvPr/>
          </p:nvSpPr>
          <p:spPr>
            <a:xfrm>
              <a:off x="3575570" y="3574570"/>
              <a:ext cx="194224" cy="105948"/>
            </a:xfrm>
            <a:custGeom>
              <a:avLst/>
              <a:gdLst/>
              <a:ahLst/>
              <a:cxnLst/>
              <a:rect l="l" t="t" r="r" b="b"/>
              <a:pathLst>
                <a:path w="6550" h="3573" extrusionOk="0">
                  <a:moveTo>
                    <a:pt x="3287" y="0"/>
                  </a:moveTo>
                  <a:lnTo>
                    <a:pt x="1" y="1786"/>
                  </a:lnTo>
                  <a:lnTo>
                    <a:pt x="3287" y="3572"/>
                  </a:lnTo>
                  <a:lnTo>
                    <a:pt x="6550" y="1786"/>
                  </a:lnTo>
                  <a:lnTo>
                    <a:pt x="32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9"/>
            <p:cNvSpPr/>
            <p:nvPr/>
          </p:nvSpPr>
          <p:spPr>
            <a:xfrm>
              <a:off x="3575570" y="3835130"/>
              <a:ext cx="194224" cy="79825"/>
            </a:xfrm>
            <a:custGeom>
              <a:avLst/>
              <a:gdLst/>
              <a:ahLst/>
              <a:cxnLst/>
              <a:rect l="l" t="t" r="r" b="b"/>
              <a:pathLst>
                <a:path w="6550" h="2692" extrusionOk="0">
                  <a:moveTo>
                    <a:pt x="1739" y="1"/>
                  </a:moveTo>
                  <a:lnTo>
                    <a:pt x="1" y="906"/>
                  </a:lnTo>
                  <a:lnTo>
                    <a:pt x="3287" y="2692"/>
                  </a:lnTo>
                  <a:lnTo>
                    <a:pt x="6550" y="906"/>
                  </a:lnTo>
                  <a:lnTo>
                    <a:pt x="4835" y="1"/>
                  </a:lnTo>
                  <a:lnTo>
                    <a:pt x="3287" y="858"/>
                  </a:lnTo>
                  <a:lnTo>
                    <a:pt x="1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09"/>
            <p:cNvSpPr/>
            <p:nvPr/>
          </p:nvSpPr>
          <p:spPr>
            <a:xfrm>
              <a:off x="3575570" y="3756046"/>
              <a:ext cx="194224" cy="80536"/>
            </a:xfrm>
            <a:custGeom>
              <a:avLst/>
              <a:gdLst/>
              <a:ahLst/>
              <a:cxnLst/>
              <a:rect l="l" t="t" r="r" b="b"/>
              <a:pathLst>
                <a:path w="6550" h="2716" extrusionOk="0">
                  <a:moveTo>
                    <a:pt x="1739" y="1"/>
                  </a:moveTo>
                  <a:lnTo>
                    <a:pt x="1" y="929"/>
                  </a:lnTo>
                  <a:lnTo>
                    <a:pt x="3287" y="2715"/>
                  </a:lnTo>
                  <a:lnTo>
                    <a:pt x="6550" y="929"/>
                  </a:lnTo>
                  <a:lnTo>
                    <a:pt x="4835" y="1"/>
                  </a:lnTo>
                  <a:lnTo>
                    <a:pt x="3287" y="882"/>
                  </a:lnTo>
                  <a:lnTo>
                    <a:pt x="1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109"/>
          <p:cNvGrpSpPr/>
          <p:nvPr/>
        </p:nvGrpSpPr>
        <p:grpSpPr>
          <a:xfrm>
            <a:off x="2569603" y="3575963"/>
            <a:ext cx="341127" cy="341838"/>
            <a:chOff x="2950603" y="3575963"/>
            <a:chExt cx="341127" cy="341838"/>
          </a:xfrm>
        </p:grpSpPr>
        <p:sp>
          <p:nvSpPr>
            <p:cNvPr id="13515" name="Google Shape;13515;p109"/>
            <p:cNvSpPr/>
            <p:nvPr/>
          </p:nvSpPr>
          <p:spPr>
            <a:xfrm>
              <a:off x="2976757" y="3719988"/>
              <a:ext cx="44508" cy="84094"/>
            </a:xfrm>
            <a:custGeom>
              <a:avLst/>
              <a:gdLst/>
              <a:ahLst/>
              <a:cxnLst/>
              <a:rect l="l" t="t" r="r" b="b"/>
              <a:pathLst>
                <a:path w="1501" h="2836" extrusionOk="0">
                  <a:moveTo>
                    <a:pt x="755" y="1"/>
                  </a:moveTo>
                  <a:cubicBezTo>
                    <a:pt x="742" y="1"/>
                    <a:pt x="728" y="1"/>
                    <a:pt x="715" y="2"/>
                  </a:cubicBezTo>
                  <a:cubicBezTo>
                    <a:pt x="310" y="26"/>
                    <a:pt x="0" y="359"/>
                    <a:pt x="0" y="740"/>
                  </a:cubicBezTo>
                  <a:lnTo>
                    <a:pt x="0" y="2812"/>
                  </a:lnTo>
                  <a:cubicBezTo>
                    <a:pt x="238" y="2717"/>
                    <a:pt x="476" y="2693"/>
                    <a:pt x="738" y="2693"/>
                  </a:cubicBezTo>
                  <a:cubicBezTo>
                    <a:pt x="1024" y="2717"/>
                    <a:pt x="1262" y="2741"/>
                    <a:pt x="1500" y="2836"/>
                  </a:cubicBezTo>
                  <a:lnTo>
                    <a:pt x="1500" y="788"/>
                  </a:lnTo>
                  <a:cubicBezTo>
                    <a:pt x="1500" y="350"/>
                    <a:pt x="1165" y="1"/>
                    <a:pt x="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9"/>
            <p:cNvSpPr/>
            <p:nvPr/>
          </p:nvSpPr>
          <p:spPr>
            <a:xfrm>
              <a:off x="2976046" y="3575963"/>
              <a:ext cx="45220" cy="129967"/>
            </a:xfrm>
            <a:custGeom>
              <a:avLst/>
              <a:gdLst/>
              <a:ahLst/>
              <a:cxnLst/>
              <a:rect l="l" t="t" r="r" b="b"/>
              <a:pathLst>
                <a:path w="1525" h="4383" extrusionOk="0">
                  <a:moveTo>
                    <a:pt x="0" y="1"/>
                  </a:moveTo>
                  <a:lnTo>
                    <a:pt x="0" y="4383"/>
                  </a:lnTo>
                  <a:cubicBezTo>
                    <a:pt x="215" y="4240"/>
                    <a:pt x="500" y="4168"/>
                    <a:pt x="762" y="4168"/>
                  </a:cubicBezTo>
                  <a:cubicBezTo>
                    <a:pt x="1048" y="4168"/>
                    <a:pt x="1334" y="4264"/>
                    <a:pt x="1524" y="4383"/>
                  </a:cubicBezTo>
                  <a:lnTo>
                    <a:pt x="15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9"/>
            <p:cNvSpPr/>
            <p:nvPr/>
          </p:nvSpPr>
          <p:spPr>
            <a:xfrm>
              <a:off x="2950603" y="3820304"/>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9"/>
            <p:cNvSpPr/>
            <p:nvPr/>
          </p:nvSpPr>
          <p:spPr>
            <a:xfrm>
              <a:off x="3072774" y="3820304"/>
              <a:ext cx="96786" cy="97497"/>
            </a:xfrm>
            <a:custGeom>
              <a:avLst/>
              <a:gdLst/>
              <a:ahLst/>
              <a:cxnLst/>
              <a:rect l="l" t="t" r="r" b="b"/>
              <a:pathLst>
                <a:path w="3264" h="3288" extrusionOk="0">
                  <a:moveTo>
                    <a:pt x="1644" y="1"/>
                  </a:moveTo>
                  <a:cubicBezTo>
                    <a:pt x="739" y="1"/>
                    <a:pt x="1" y="739"/>
                    <a:pt x="1" y="1644"/>
                  </a:cubicBezTo>
                  <a:cubicBezTo>
                    <a:pt x="1" y="2549"/>
                    <a:pt x="739" y="3287"/>
                    <a:pt x="1644" y="3287"/>
                  </a:cubicBezTo>
                  <a:cubicBezTo>
                    <a:pt x="2525" y="3287"/>
                    <a:pt x="3263" y="2549"/>
                    <a:pt x="3263" y="1644"/>
                  </a:cubicBezTo>
                  <a:cubicBezTo>
                    <a:pt x="3263" y="739"/>
                    <a:pt x="2525"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9"/>
            <p:cNvSpPr/>
            <p:nvPr/>
          </p:nvSpPr>
          <p:spPr>
            <a:xfrm>
              <a:off x="3098928" y="3575963"/>
              <a:ext cx="45220" cy="41009"/>
            </a:xfrm>
            <a:custGeom>
              <a:avLst/>
              <a:gdLst/>
              <a:ahLst/>
              <a:cxnLst/>
              <a:rect l="l" t="t" r="r" b="b"/>
              <a:pathLst>
                <a:path w="1525" h="1383" extrusionOk="0">
                  <a:moveTo>
                    <a:pt x="0" y="1"/>
                  </a:moveTo>
                  <a:lnTo>
                    <a:pt x="0" y="1382"/>
                  </a:lnTo>
                  <a:cubicBezTo>
                    <a:pt x="214" y="1239"/>
                    <a:pt x="476" y="1168"/>
                    <a:pt x="762" y="1168"/>
                  </a:cubicBezTo>
                  <a:cubicBezTo>
                    <a:pt x="1048" y="1168"/>
                    <a:pt x="1286" y="1263"/>
                    <a:pt x="1524" y="1382"/>
                  </a:cubicBezTo>
                  <a:lnTo>
                    <a:pt x="15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9"/>
            <p:cNvSpPr/>
            <p:nvPr/>
          </p:nvSpPr>
          <p:spPr>
            <a:xfrm>
              <a:off x="3098928" y="3631029"/>
              <a:ext cx="45220" cy="173052"/>
            </a:xfrm>
            <a:custGeom>
              <a:avLst/>
              <a:gdLst/>
              <a:ahLst/>
              <a:cxnLst/>
              <a:rect l="l" t="t" r="r" b="b"/>
              <a:pathLst>
                <a:path w="1525" h="5836" extrusionOk="0">
                  <a:moveTo>
                    <a:pt x="757" y="0"/>
                  </a:moveTo>
                  <a:cubicBezTo>
                    <a:pt x="743" y="0"/>
                    <a:pt x="729" y="1"/>
                    <a:pt x="714" y="1"/>
                  </a:cubicBezTo>
                  <a:cubicBezTo>
                    <a:pt x="333" y="25"/>
                    <a:pt x="0" y="359"/>
                    <a:pt x="0" y="740"/>
                  </a:cubicBezTo>
                  <a:lnTo>
                    <a:pt x="0" y="5812"/>
                  </a:lnTo>
                  <a:cubicBezTo>
                    <a:pt x="238" y="5717"/>
                    <a:pt x="476" y="5693"/>
                    <a:pt x="762" y="5693"/>
                  </a:cubicBezTo>
                  <a:cubicBezTo>
                    <a:pt x="1024" y="5693"/>
                    <a:pt x="1286" y="5741"/>
                    <a:pt x="1524" y="5836"/>
                  </a:cubicBezTo>
                  <a:lnTo>
                    <a:pt x="1524" y="764"/>
                  </a:lnTo>
                  <a:cubicBezTo>
                    <a:pt x="1524" y="348"/>
                    <a:pt x="1189"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9"/>
            <p:cNvSpPr/>
            <p:nvPr/>
          </p:nvSpPr>
          <p:spPr>
            <a:xfrm>
              <a:off x="3194232" y="3820304"/>
              <a:ext cx="97497" cy="97497"/>
            </a:xfrm>
            <a:custGeom>
              <a:avLst/>
              <a:gdLst/>
              <a:ahLst/>
              <a:cxnLst/>
              <a:rect l="l" t="t" r="r" b="b"/>
              <a:pathLst>
                <a:path w="3288" h="3288" extrusionOk="0">
                  <a:moveTo>
                    <a:pt x="1644" y="1"/>
                  </a:moveTo>
                  <a:cubicBezTo>
                    <a:pt x="739" y="1"/>
                    <a:pt x="1" y="739"/>
                    <a:pt x="1" y="1644"/>
                  </a:cubicBezTo>
                  <a:cubicBezTo>
                    <a:pt x="1" y="2549"/>
                    <a:pt x="739" y="3287"/>
                    <a:pt x="1644" y="3287"/>
                  </a:cubicBezTo>
                  <a:cubicBezTo>
                    <a:pt x="2549" y="3287"/>
                    <a:pt x="3287" y="2549"/>
                    <a:pt x="3287" y="1644"/>
                  </a:cubicBezTo>
                  <a:cubicBezTo>
                    <a:pt x="3287" y="739"/>
                    <a:pt x="2549" y="1"/>
                    <a:pt x="1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9"/>
            <p:cNvSpPr/>
            <p:nvPr/>
          </p:nvSpPr>
          <p:spPr>
            <a:xfrm>
              <a:off x="3220386" y="3575963"/>
              <a:ext cx="44508" cy="86200"/>
            </a:xfrm>
            <a:custGeom>
              <a:avLst/>
              <a:gdLst/>
              <a:ahLst/>
              <a:cxnLst/>
              <a:rect l="l" t="t" r="r" b="b"/>
              <a:pathLst>
                <a:path w="1501" h="2907" extrusionOk="0">
                  <a:moveTo>
                    <a:pt x="0" y="1"/>
                  </a:moveTo>
                  <a:lnTo>
                    <a:pt x="0" y="2906"/>
                  </a:lnTo>
                  <a:cubicBezTo>
                    <a:pt x="191" y="2740"/>
                    <a:pt x="476" y="2692"/>
                    <a:pt x="738" y="2692"/>
                  </a:cubicBezTo>
                  <a:cubicBezTo>
                    <a:pt x="1000" y="2692"/>
                    <a:pt x="1310" y="2740"/>
                    <a:pt x="1500" y="2906"/>
                  </a:cubicBezTo>
                  <a:lnTo>
                    <a:pt x="15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9"/>
            <p:cNvSpPr/>
            <p:nvPr/>
          </p:nvSpPr>
          <p:spPr>
            <a:xfrm>
              <a:off x="3220386" y="3676131"/>
              <a:ext cx="44508" cy="127951"/>
            </a:xfrm>
            <a:custGeom>
              <a:avLst/>
              <a:gdLst/>
              <a:ahLst/>
              <a:cxnLst/>
              <a:rect l="l" t="t" r="r" b="b"/>
              <a:pathLst>
                <a:path w="1501" h="4315" extrusionOk="0">
                  <a:moveTo>
                    <a:pt x="791" y="0"/>
                  </a:moveTo>
                  <a:cubicBezTo>
                    <a:pt x="766" y="0"/>
                    <a:pt x="740" y="2"/>
                    <a:pt x="715" y="5"/>
                  </a:cubicBezTo>
                  <a:cubicBezTo>
                    <a:pt x="310" y="28"/>
                    <a:pt x="0" y="362"/>
                    <a:pt x="0" y="743"/>
                  </a:cubicBezTo>
                  <a:lnTo>
                    <a:pt x="0" y="4315"/>
                  </a:lnTo>
                  <a:cubicBezTo>
                    <a:pt x="238" y="4220"/>
                    <a:pt x="500" y="4196"/>
                    <a:pt x="762" y="4196"/>
                  </a:cubicBezTo>
                  <a:cubicBezTo>
                    <a:pt x="1024" y="4196"/>
                    <a:pt x="1262" y="4220"/>
                    <a:pt x="1500" y="4315"/>
                  </a:cubicBezTo>
                  <a:lnTo>
                    <a:pt x="1500" y="767"/>
                  </a:lnTo>
                  <a:cubicBezTo>
                    <a:pt x="1500" y="341"/>
                    <a:pt x="1185" y="0"/>
                    <a:pt x="7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24" name="Google Shape;13524;p109"/>
          <p:cNvSpPr/>
          <p:nvPr/>
        </p:nvSpPr>
        <p:spPr>
          <a:xfrm>
            <a:off x="1816967" y="3553368"/>
            <a:ext cx="341122" cy="341834"/>
          </a:xfrm>
          <a:custGeom>
            <a:avLst/>
            <a:gdLst/>
            <a:ahLst/>
            <a:cxnLst/>
            <a:rect l="l" t="t" r="r" b="b"/>
            <a:pathLst>
              <a:path w="11504" h="11528" extrusionOk="0">
                <a:moveTo>
                  <a:pt x="1" y="1"/>
                </a:moveTo>
                <a:lnTo>
                  <a:pt x="1" y="6097"/>
                </a:lnTo>
                <a:lnTo>
                  <a:pt x="5287" y="6097"/>
                </a:lnTo>
                <a:lnTo>
                  <a:pt x="5287" y="8907"/>
                </a:lnTo>
                <a:lnTo>
                  <a:pt x="6312" y="8907"/>
                </a:lnTo>
                <a:lnTo>
                  <a:pt x="6312" y="6097"/>
                </a:lnTo>
                <a:lnTo>
                  <a:pt x="7002" y="6097"/>
                </a:lnTo>
                <a:lnTo>
                  <a:pt x="7002" y="10527"/>
                </a:lnTo>
                <a:lnTo>
                  <a:pt x="8050" y="10527"/>
                </a:lnTo>
                <a:lnTo>
                  <a:pt x="8050" y="6097"/>
                </a:lnTo>
                <a:lnTo>
                  <a:pt x="8741" y="6097"/>
                </a:lnTo>
                <a:lnTo>
                  <a:pt x="8741" y="9693"/>
                </a:lnTo>
                <a:lnTo>
                  <a:pt x="9765" y="9693"/>
                </a:lnTo>
                <a:lnTo>
                  <a:pt x="9765" y="6097"/>
                </a:lnTo>
                <a:lnTo>
                  <a:pt x="10455" y="6097"/>
                </a:lnTo>
                <a:lnTo>
                  <a:pt x="10455" y="11527"/>
                </a:lnTo>
                <a:lnTo>
                  <a:pt x="11503" y="11527"/>
                </a:lnTo>
                <a:lnTo>
                  <a:pt x="11503" y="5407"/>
                </a:lnTo>
                <a:lnTo>
                  <a:pt x="6312" y="5407"/>
                </a:lnTo>
                <a:lnTo>
                  <a:pt x="6312" y="2620"/>
                </a:lnTo>
                <a:lnTo>
                  <a:pt x="5240" y="2620"/>
                </a:lnTo>
                <a:lnTo>
                  <a:pt x="5240" y="5407"/>
                </a:lnTo>
                <a:lnTo>
                  <a:pt x="4573" y="5407"/>
                </a:lnTo>
                <a:lnTo>
                  <a:pt x="4573" y="977"/>
                </a:lnTo>
                <a:lnTo>
                  <a:pt x="3501" y="977"/>
                </a:lnTo>
                <a:lnTo>
                  <a:pt x="3501" y="5407"/>
                </a:lnTo>
                <a:lnTo>
                  <a:pt x="2835" y="5407"/>
                </a:lnTo>
                <a:lnTo>
                  <a:pt x="2835" y="1811"/>
                </a:lnTo>
                <a:lnTo>
                  <a:pt x="1763" y="1811"/>
                </a:lnTo>
                <a:lnTo>
                  <a:pt x="1763" y="5407"/>
                </a:lnTo>
                <a:lnTo>
                  <a:pt x="1072" y="5407"/>
                </a:lnTo>
                <a:lnTo>
                  <a:pt x="1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5" name="Google Shape;13525;p109"/>
          <p:cNvGrpSpPr/>
          <p:nvPr/>
        </p:nvGrpSpPr>
        <p:grpSpPr>
          <a:xfrm>
            <a:off x="1073493" y="3649414"/>
            <a:ext cx="340415" cy="187169"/>
            <a:chOff x="1759293" y="3649414"/>
            <a:chExt cx="340415" cy="187169"/>
          </a:xfrm>
        </p:grpSpPr>
        <p:sp>
          <p:nvSpPr>
            <p:cNvPr id="13526" name="Google Shape;13526;p109"/>
            <p:cNvSpPr/>
            <p:nvPr/>
          </p:nvSpPr>
          <p:spPr>
            <a:xfrm>
              <a:off x="2002922" y="3649414"/>
              <a:ext cx="96786" cy="105237"/>
            </a:xfrm>
            <a:custGeom>
              <a:avLst/>
              <a:gdLst/>
              <a:ahLst/>
              <a:cxnLst/>
              <a:rect l="l" t="t" r="r" b="b"/>
              <a:pathLst>
                <a:path w="3264" h="3549" extrusionOk="0">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09"/>
            <p:cNvSpPr/>
            <p:nvPr/>
          </p:nvSpPr>
          <p:spPr>
            <a:xfrm>
              <a:off x="1880781" y="3649414"/>
              <a:ext cx="97468" cy="105237"/>
            </a:xfrm>
            <a:custGeom>
              <a:avLst/>
              <a:gdLst/>
              <a:ahLst/>
              <a:cxnLst/>
              <a:rect l="l" t="t" r="r" b="b"/>
              <a:pathLst>
                <a:path w="3287" h="3549" extrusionOk="0">
                  <a:moveTo>
                    <a:pt x="0" y="1"/>
                  </a:moveTo>
                  <a:lnTo>
                    <a:pt x="0" y="2811"/>
                  </a:lnTo>
                  <a:lnTo>
                    <a:pt x="929" y="2811"/>
                  </a:lnTo>
                  <a:lnTo>
                    <a:pt x="1667" y="3549"/>
                  </a:lnTo>
                  <a:lnTo>
                    <a:pt x="2429" y="2811"/>
                  </a:lnTo>
                  <a:lnTo>
                    <a:pt x="3286" y="2811"/>
                  </a:lnTo>
                  <a:lnTo>
                    <a:pt x="32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09"/>
            <p:cNvSpPr/>
            <p:nvPr/>
          </p:nvSpPr>
          <p:spPr>
            <a:xfrm>
              <a:off x="1759293" y="3649414"/>
              <a:ext cx="96786" cy="105237"/>
            </a:xfrm>
            <a:custGeom>
              <a:avLst/>
              <a:gdLst/>
              <a:ahLst/>
              <a:cxnLst/>
              <a:rect l="l" t="t" r="r" b="b"/>
              <a:pathLst>
                <a:path w="3264" h="3549" extrusionOk="0">
                  <a:moveTo>
                    <a:pt x="1" y="1"/>
                  </a:moveTo>
                  <a:lnTo>
                    <a:pt x="1" y="2811"/>
                  </a:lnTo>
                  <a:lnTo>
                    <a:pt x="930" y="2811"/>
                  </a:lnTo>
                  <a:lnTo>
                    <a:pt x="1668" y="3549"/>
                  </a:lnTo>
                  <a:lnTo>
                    <a:pt x="2406" y="2811"/>
                  </a:lnTo>
                  <a:lnTo>
                    <a:pt x="3264" y="2811"/>
                  </a:lnTo>
                  <a:lnTo>
                    <a:pt x="3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9"/>
            <p:cNvSpPr/>
            <p:nvPr/>
          </p:nvSpPr>
          <p:spPr>
            <a:xfrm>
              <a:off x="1879358" y="3773007"/>
              <a:ext cx="99603" cy="63575"/>
            </a:xfrm>
            <a:custGeom>
              <a:avLst/>
              <a:gdLst/>
              <a:ahLst/>
              <a:cxnLst/>
              <a:rect l="l" t="t" r="r" b="b"/>
              <a:pathLst>
                <a:path w="3359" h="2144" extrusionOk="0">
                  <a:moveTo>
                    <a:pt x="0" y="0"/>
                  </a:moveTo>
                  <a:lnTo>
                    <a:pt x="0" y="2143"/>
                  </a:lnTo>
                  <a:lnTo>
                    <a:pt x="3358" y="2143"/>
                  </a:lnTo>
                  <a:lnTo>
                    <a:pt x="33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9"/>
            <p:cNvSpPr/>
            <p:nvPr/>
          </p:nvSpPr>
          <p:spPr>
            <a:xfrm>
              <a:off x="1999393" y="3773007"/>
              <a:ext cx="100314" cy="63575"/>
            </a:xfrm>
            <a:custGeom>
              <a:avLst/>
              <a:gdLst/>
              <a:ahLst/>
              <a:cxnLst/>
              <a:rect l="l" t="t" r="r" b="b"/>
              <a:pathLst>
                <a:path w="3383" h="2144" extrusionOk="0">
                  <a:moveTo>
                    <a:pt x="1" y="0"/>
                  </a:moveTo>
                  <a:lnTo>
                    <a:pt x="1" y="2143"/>
                  </a:lnTo>
                  <a:lnTo>
                    <a:pt x="3383" y="2143"/>
                  </a:lnTo>
                  <a:lnTo>
                    <a:pt x="33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9"/>
            <p:cNvSpPr/>
            <p:nvPr/>
          </p:nvSpPr>
          <p:spPr>
            <a:xfrm>
              <a:off x="1759293" y="3773007"/>
              <a:ext cx="100314" cy="63575"/>
            </a:xfrm>
            <a:custGeom>
              <a:avLst/>
              <a:gdLst/>
              <a:ahLst/>
              <a:cxnLst/>
              <a:rect l="l" t="t" r="r" b="b"/>
              <a:pathLst>
                <a:path w="3383" h="2144" extrusionOk="0">
                  <a:moveTo>
                    <a:pt x="1" y="0"/>
                  </a:moveTo>
                  <a:lnTo>
                    <a:pt x="1" y="2143"/>
                  </a:lnTo>
                  <a:lnTo>
                    <a:pt x="3383" y="2143"/>
                  </a:lnTo>
                  <a:lnTo>
                    <a:pt x="338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2" name="Google Shape;13532;p109"/>
          <p:cNvGrpSpPr/>
          <p:nvPr/>
        </p:nvGrpSpPr>
        <p:grpSpPr>
          <a:xfrm>
            <a:off x="1072811" y="4157845"/>
            <a:ext cx="340384" cy="341125"/>
            <a:chOff x="1758611" y="4157845"/>
            <a:chExt cx="340384" cy="341125"/>
          </a:xfrm>
        </p:grpSpPr>
        <p:sp>
          <p:nvSpPr>
            <p:cNvPr id="13533" name="Google Shape;13533;p109"/>
            <p:cNvSpPr/>
            <p:nvPr/>
          </p:nvSpPr>
          <p:spPr>
            <a:xfrm>
              <a:off x="1759293" y="4157845"/>
              <a:ext cx="186455" cy="163178"/>
            </a:xfrm>
            <a:custGeom>
              <a:avLst/>
              <a:gdLst/>
              <a:ahLst/>
              <a:cxnLst/>
              <a:rect l="l" t="t" r="r" b="b"/>
              <a:pathLst>
                <a:path w="6288" h="5503" extrusionOk="0">
                  <a:moveTo>
                    <a:pt x="5407" y="1"/>
                  </a:moveTo>
                  <a:cubicBezTo>
                    <a:pt x="2478" y="192"/>
                    <a:pt x="120" y="2573"/>
                    <a:pt x="1" y="5502"/>
                  </a:cubicBezTo>
                  <a:lnTo>
                    <a:pt x="1692" y="5502"/>
                  </a:lnTo>
                  <a:lnTo>
                    <a:pt x="2835" y="4383"/>
                  </a:lnTo>
                  <a:lnTo>
                    <a:pt x="3954" y="5502"/>
                  </a:lnTo>
                  <a:lnTo>
                    <a:pt x="5407" y="5502"/>
                  </a:lnTo>
                  <a:lnTo>
                    <a:pt x="5407" y="3764"/>
                  </a:lnTo>
                  <a:lnTo>
                    <a:pt x="6288" y="2883"/>
                  </a:lnTo>
                  <a:lnTo>
                    <a:pt x="5407" y="2025"/>
                  </a:lnTo>
                  <a:lnTo>
                    <a:pt x="5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09"/>
            <p:cNvSpPr/>
            <p:nvPr/>
          </p:nvSpPr>
          <p:spPr>
            <a:xfrm>
              <a:off x="1913251" y="4340745"/>
              <a:ext cx="185032" cy="156802"/>
            </a:xfrm>
            <a:custGeom>
              <a:avLst/>
              <a:gdLst/>
              <a:ahLst/>
              <a:cxnLst/>
              <a:rect l="l" t="t" r="r" b="b"/>
              <a:pathLst>
                <a:path w="6240" h="5288" extrusionOk="0">
                  <a:moveTo>
                    <a:pt x="834" y="1"/>
                  </a:moveTo>
                  <a:lnTo>
                    <a:pt x="834" y="1763"/>
                  </a:lnTo>
                  <a:lnTo>
                    <a:pt x="0" y="2597"/>
                  </a:lnTo>
                  <a:lnTo>
                    <a:pt x="834" y="3430"/>
                  </a:lnTo>
                  <a:lnTo>
                    <a:pt x="834" y="5288"/>
                  </a:lnTo>
                  <a:cubicBezTo>
                    <a:pt x="3692" y="5121"/>
                    <a:pt x="6026" y="2835"/>
                    <a:pt x="6240" y="1"/>
                  </a:cubicBezTo>
                  <a:lnTo>
                    <a:pt x="4597" y="1"/>
                  </a:lnTo>
                  <a:lnTo>
                    <a:pt x="3477" y="1120"/>
                  </a:lnTo>
                  <a:lnTo>
                    <a:pt x="23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9"/>
            <p:cNvSpPr/>
            <p:nvPr/>
          </p:nvSpPr>
          <p:spPr>
            <a:xfrm>
              <a:off x="1758611" y="4313909"/>
              <a:ext cx="161013" cy="185061"/>
            </a:xfrm>
            <a:custGeom>
              <a:avLst/>
              <a:gdLst/>
              <a:ahLst/>
              <a:cxnLst/>
              <a:rect l="l" t="t" r="r" b="b"/>
              <a:pathLst>
                <a:path w="5430" h="6241" extrusionOk="0">
                  <a:moveTo>
                    <a:pt x="2810" y="1"/>
                  </a:moveTo>
                  <a:lnTo>
                    <a:pt x="1953" y="882"/>
                  </a:lnTo>
                  <a:lnTo>
                    <a:pt x="0" y="882"/>
                  </a:lnTo>
                  <a:cubicBezTo>
                    <a:pt x="262" y="3764"/>
                    <a:pt x="2572" y="6050"/>
                    <a:pt x="5430" y="6240"/>
                  </a:cubicBezTo>
                  <a:lnTo>
                    <a:pt x="5430" y="4621"/>
                  </a:lnTo>
                  <a:lnTo>
                    <a:pt x="4311" y="3502"/>
                  </a:lnTo>
                  <a:lnTo>
                    <a:pt x="5430" y="2359"/>
                  </a:lnTo>
                  <a:lnTo>
                    <a:pt x="5430" y="882"/>
                  </a:lnTo>
                  <a:lnTo>
                    <a:pt x="3691" y="882"/>
                  </a:lnTo>
                  <a:lnTo>
                    <a:pt x="28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9"/>
            <p:cNvSpPr/>
            <p:nvPr/>
          </p:nvSpPr>
          <p:spPr>
            <a:xfrm>
              <a:off x="1939376" y="4157845"/>
              <a:ext cx="159619" cy="187878"/>
            </a:xfrm>
            <a:custGeom>
              <a:avLst/>
              <a:gdLst/>
              <a:ahLst/>
              <a:cxnLst/>
              <a:rect l="l" t="t" r="r" b="b"/>
              <a:pathLst>
                <a:path w="5383" h="6336" extrusionOk="0">
                  <a:moveTo>
                    <a:pt x="1" y="1"/>
                  </a:moveTo>
                  <a:lnTo>
                    <a:pt x="1" y="1787"/>
                  </a:lnTo>
                  <a:lnTo>
                    <a:pt x="1120" y="2930"/>
                  </a:lnTo>
                  <a:lnTo>
                    <a:pt x="1" y="4049"/>
                  </a:lnTo>
                  <a:lnTo>
                    <a:pt x="1" y="5502"/>
                  </a:lnTo>
                  <a:lnTo>
                    <a:pt x="1763" y="5502"/>
                  </a:lnTo>
                  <a:lnTo>
                    <a:pt x="2596" y="6336"/>
                  </a:lnTo>
                  <a:lnTo>
                    <a:pt x="3430" y="5502"/>
                  </a:lnTo>
                  <a:lnTo>
                    <a:pt x="5383" y="5502"/>
                  </a:lnTo>
                  <a:cubicBezTo>
                    <a:pt x="5287" y="2573"/>
                    <a:pt x="2954" y="14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37" name="Google Shape;13537;p109"/>
          <p:cNvSpPr/>
          <p:nvPr/>
        </p:nvSpPr>
        <p:spPr>
          <a:xfrm>
            <a:off x="1850919" y="4125730"/>
            <a:ext cx="272536" cy="343584"/>
          </a:xfrm>
          <a:custGeom>
            <a:avLst/>
            <a:gdLst/>
            <a:ahLst/>
            <a:cxnLst/>
            <a:rect l="l" t="t" r="r" b="b"/>
            <a:pathLst>
              <a:path w="9191" h="11587" extrusionOk="0">
                <a:moveTo>
                  <a:pt x="1680" y="1"/>
                </a:moveTo>
                <a:cubicBezTo>
                  <a:pt x="747" y="1"/>
                  <a:pt x="0" y="767"/>
                  <a:pt x="23" y="1679"/>
                </a:cubicBezTo>
                <a:cubicBezTo>
                  <a:pt x="46" y="2537"/>
                  <a:pt x="808" y="3251"/>
                  <a:pt x="1666" y="3251"/>
                </a:cubicBezTo>
                <a:lnTo>
                  <a:pt x="4262" y="3251"/>
                </a:lnTo>
                <a:lnTo>
                  <a:pt x="4262" y="6704"/>
                </a:lnTo>
                <a:lnTo>
                  <a:pt x="3309" y="6704"/>
                </a:lnTo>
                <a:lnTo>
                  <a:pt x="3309" y="5847"/>
                </a:lnTo>
                <a:cubicBezTo>
                  <a:pt x="3309" y="5013"/>
                  <a:pt x="2714" y="4323"/>
                  <a:pt x="1880" y="4204"/>
                </a:cubicBezTo>
                <a:cubicBezTo>
                  <a:pt x="1813" y="4196"/>
                  <a:pt x="1746" y="4192"/>
                  <a:pt x="1680" y="4192"/>
                </a:cubicBezTo>
                <a:cubicBezTo>
                  <a:pt x="747" y="4192"/>
                  <a:pt x="0" y="4959"/>
                  <a:pt x="23" y="5871"/>
                </a:cubicBezTo>
                <a:cubicBezTo>
                  <a:pt x="46" y="6752"/>
                  <a:pt x="808" y="7466"/>
                  <a:pt x="1666" y="7466"/>
                </a:cubicBezTo>
                <a:lnTo>
                  <a:pt x="4262" y="7466"/>
                </a:lnTo>
                <a:lnTo>
                  <a:pt x="4262" y="10919"/>
                </a:lnTo>
                <a:lnTo>
                  <a:pt x="3309" y="10919"/>
                </a:lnTo>
                <a:lnTo>
                  <a:pt x="3309" y="9991"/>
                </a:lnTo>
                <a:cubicBezTo>
                  <a:pt x="3309" y="9157"/>
                  <a:pt x="2714" y="8466"/>
                  <a:pt x="1880" y="8347"/>
                </a:cubicBezTo>
                <a:cubicBezTo>
                  <a:pt x="1813" y="8340"/>
                  <a:pt x="1746" y="8336"/>
                  <a:pt x="1680" y="8336"/>
                </a:cubicBezTo>
                <a:cubicBezTo>
                  <a:pt x="747" y="8336"/>
                  <a:pt x="0" y="9102"/>
                  <a:pt x="23" y="10014"/>
                </a:cubicBezTo>
                <a:cubicBezTo>
                  <a:pt x="46" y="10872"/>
                  <a:pt x="808" y="11586"/>
                  <a:pt x="1666" y="11586"/>
                </a:cubicBezTo>
                <a:lnTo>
                  <a:pt x="4928" y="11586"/>
                </a:lnTo>
                <a:lnTo>
                  <a:pt x="4928" y="9419"/>
                </a:lnTo>
                <a:lnTo>
                  <a:pt x="7500" y="9419"/>
                </a:lnTo>
                <a:cubicBezTo>
                  <a:pt x="8381" y="9419"/>
                  <a:pt x="9144" y="8705"/>
                  <a:pt x="9144" y="7823"/>
                </a:cubicBezTo>
                <a:cubicBezTo>
                  <a:pt x="9166" y="6924"/>
                  <a:pt x="8445" y="6172"/>
                  <a:pt x="7582" y="6172"/>
                </a:cubicBezTo>
                <a:cubicBezTo>
                  <a:pt x="7531" y="6172"/>
                  <a:pt x="7480" y="6175"/>
                  <a:pt x="7429" y="6180"/>
                </a:cubicBezTo>
                <a:cubicBezTo>
                  <a:pt x="6572" y="6228"/>
                  <a:pt x="5929" y="6942"/>
                  <a:pt x="5929" y="7823"/>
                </a:cubicBezTo>
                <a:lnTo>
                  <a:pt x="5929" y="8705"/>
                </a:lnTo>
                <a:lnTo>
                  <a:pt x="4976" y="8705"/>
                </a:lnTo>
                <a:lnTo>
                  <a:pt x="4976" y="5252"/>
                </a:lnTo>
                <a:lnTo>
                  <a:pt x="7524" y="5252"/>
                </a:lnTo>
                <a:cubicBezTo>
                  <a:pt x="8381" y="5252"/>
                  <a:pt x="9144" y="4561"/>
                  <a:pt x="9167" y="3680"/>
                </a:cubicBezTo>
                <a:cubicBezTo>
                  <a:pt x="9190" y="2755"/>
                  <a:pt x="8472" y="1987"/>
                  <a:pt x="7559" y="1987"/>
                </a:cubicBezTo>
                <a:cubicBezTo>
                  <a:pt x="7531" y="1987"/>
                  <a:pt x="7504" y="1988"/>
                  <a:pt x="7477" y="1989"/>
                </a:cubicBezTo>
                <a:cubicBezTo>
                  <a:pt x="6595" y="2013"/>
                  <a:pt x="5881" y="2751"/>
                  <a:pt x="5881" y="3608"/>
                </a:cubicBezTo>
                <a:lnTo>
                  <a:pt x="5881" y="4537"/>
                </a:lnTo>
                <a:lnTo>
                  <a:pt x="4928" y="4537"/>
                </a:lnTo>
                <a:lnTo>
                  <a:pt x="4928" y="12"/>
                </a:lnTo>
                <a:lnTo>
                  <a:pt x="4262" y="12"/>
                </a:lnTo>
                <a:lnTo>
                  <a:pt x="4262" y="2584"/>
                </a:lnTo>
                <a:lnTo>
                  <a:pt x="3309" y="2584"/>
                </a:lnTo>
                <a:lnTo>
                  <a:pt x="3309" y="1656"/>
                </a:lnTo>
                <a:cubicBezTo>
                  <a:pt x="3309" y="822"/>
                  <a:pt x="2714" y="131"/>
                  <a:pt x="1880" y="12"/>
                </a:cubicBezTo>
                <a:cubicBezTo>
                  <a:pt x="1813" y="4"/>
                  <a:pt x="1746"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8" name="Google Shape;13538;p109"/>
          <p:cNvGrpSpPr/>
          <p:nvPr/>
        </p:nvGrpSpPr>
        <p:grpSpPr>
          <a:xfrm>
            <a:off x="2578796" y="4133855"/>
            <a:ext cx="322742" cy="298724"/>
            <a:chOff x="2959796" y="4133855"/>
            <a:chExt cx="322742" cy="298724"/>
          </a:xfrm>
        </p:grpSpPr>
        <p:sp>
          <p:nvSpPr>
            <p:cNvPr id="13539" name="Google Shape;13539;p109"/>
            <p:cNvSpPr/>
            <p:nvPr/>
          </p:nvSpPr>
          <p:spPr>
            <a:xfrm>
              <a:off x="2959796" y="4369004"/>
              <a:ext cx="63575" cy="63575"/>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09"/>
            <p:cNvSpPr/>
            <p:nvPr/>
          </p:nvSpPr>
          <p:spPr>
            <a:xfrm>
              <a:off x="2959796" y="4289919"/>
              <a:ext cx="63575" cy="63575"/>
            </a:xfrm>
            <a:custGeom>
              <a:avLst/>
              <a:gdLst/>
              <a:ahLst/>
              <a:cxnLst/>
              <a:rect l="l" t="t" r="r" b="b"/>
              <a:pathLst>
                <a:path w="2144" h="2144" extrusionOk="0">
                  <a:moveTo>
                    <a:pt x="1072" y="0"/>
                  </a:moveTo>
                  <a:cubicBezTo>
                    <a:pt x="477" y="0"/>
                    <a:pt x="1" y="500"/>
                    <a:pt x="1" y="1072"/>
                  </a:cubicBezTo>
                  <a:cubicBezTo>
                    <a:pt x="1" y="1667"/>
                    <a:pt x="477" y="2144"/>
                    <a:pt x="1072" y="2144"/>
                  </a:cubicBezTo>
                  <a:cubicBezTo>
                    <a:pt x="1668" y="2144"/>
                    <a:pt x="2144" y="1667"/>
                    <a:pt x="2144" y="1072"/>
                  </a:cubicBezTo>
                  <a:cubicBezTo>
                    <a:pt x="2144" y="500"/>
                    <a:pt x="1668"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09"/>
            <p:cNvSpPr/>
            <p:nvPr/>
          </p:nvSpPr>
          <p:spPr>
            <a:xfrm>
              <a:off x="2959796" y="4212228"/>
              <a:ext cx="63575" cy="63575"/>
            </a:xfrm>
            <a:custGeom>
              <a:avLst/>
              <a:gdLst/>
              <a:ahLst/>
              <a:cxnLst/>
              <a:rect l="l" t="t" r="r" b="b"/>
              <a:pathLst>
                <a:path w="2144" h="2144" extrusionOk="0">
                  <a:moveTo>
                    <a:pt x="1072" y="1"/>
                  </a:moveTo>
                  <a:cubicBezTo>
                    <a:pt x="477" y="1"/>
                    <a:pt x="1" y="501"/>
                    <a:pt x="1" y="1072"/>
                  </a:cubicBezTo>
                  <a:cubicBezTo>
                    <a:pt x="1" y="1668"/>
                    <a:pt x="477" y="2144"/>
                    <a:pt x="1072" y="2144"/>
                  </a:cubicBezTo>
                  <a:cubicBezTo>
                    <a:pt x="1668" y="2144"/>
                    <a:pt x="2144" y="1668"/>
                    <a:pt x="2144" y="1072"/>
                  </a:cubicBezTo>
                  <a:cubicBezTo>
                    <a:pt x="2144" y="501"/>
                    <a:pt x="1668"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9"/>
            <p:cNvSpPr/>
            <p:nvPr/>
          </p:nvSpPr>
          <p:spPr>
            <a:xfrm>
              <a:off x="3045938" y="4369004"/>
              <a:ext cx="63605" cy="63575"/>
            </a:xfrm>
            <a:custGeom>
              <a:avLst/>
              <a:gdLst/>
              <a:ahLst/>
              <a:cxnLst/>
              <a:rect l="l" t="t" r="r" b="b"/>
              <a:pathLst>
                <a:path w="2145" h="2144" extrusionOk="0">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9"/>
            <p:cNvSpPr/>
            <p:nvPr/>
          </p:nvSpPr>
          <p:spPr>
            <a:xfrm>
              <a:off x="3045938" y="4289919"/>
              <a:ext cx="63605" cy="63575"/>
            </a:xfrm>
            <a:custGeom>
              <a:avLst/>
              <a:gdLst/>
              <a:ahLst/>
              <a:cxnLst/>
              <a:rect l="l" t="t" r="r" b="b"/>
              <a:pathLst>
                <a:path w="2145" h="2144" extrusionOk="0">
                  <a:moveTo>
                    <a:pt x="1073" y="0"/>
                  </a:moveTo>
                  <a:cubicBezTo>
                    <a:pt x="477" y="0"/>
                    <a:pt x="1" y="500"/>
                    <a:pt x="1" y="1072"/>
                  </a:cubicBezTo>
                  <a:cubicBezTo>
                    <a:pt x="1" y="1667"/>
                    <a:pt x="477" y="2144"/>
                    <a:pt x="1073" y="2144"/>
                  </a:cubicBezTo>
                  <a:cubicBezTo>
                    <a:pt x="1668" y="2144"/>
                    <a:pt x="2144" y="1667"/>
                    <a:pt x="2144" y="1072"/>
                  </a:cubicBezTo>
                  <a:cubicBezTo>
                    <a:pt x="2144" y="500"/>
                    <a:pt x="1668" y="0"/>
                    <a:pt x="10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9"/>
            <p:cNvSpPr/>
            <p:nvPr/>
          </p:nvSpPr>
          <p:spPr>
            <a:xfrm>
              <a:off x="3132821" y="4369004"/>
              <a:ext cx="63575" cy="63575"/>
            </a:xfrm>
            <a:custGeom>
              <a:avLst/>
              <a:gdLst/>
              <a:ahLst/>
              <a:cxnLst/>
              <a:rect l="l" t="t" r="r" b="b"/>
              <a:pathLst>
                <a:path w="2144" h="2144" extrusionOk="0">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9"/>
            <p:cNvSpPr/>
            <p:nvPr/>
          </p:nvSpPr>
          <p:spPr>
            <a:xfrm>
              <a:off x="3132821" y="4289919"/>
              <a:ext cx="63575" cy="63575"/>
            </a:xfrm>
            <a:custGeom>
              <a:avLst/>
              <a:gdLst/>
              <a:ahLst/>
              <a:cxnLst/>
              <a:rect l="l" t="t" r="r" b="b"/>
              <a:pathLst>
                <a:path w="2144" h="2144" extrusionOk="0">
                  <a:moveTo>
                    <a:pt x="1072" y="0"/>
                  </a:moveTo>
                  <a:cubicBezTo>
                    <a:pt x="476" y="0"/>
                    <a:pt x="0" y="500"/>
                    <a:pt x="0" y="1072"/>
                  </a:cubicBezTo>
                  <a:cubicBezTo>
                    <a:pt x="0" y="1667"/>
                    <a:pt x="476" y="2144"/>
                    <a:pt x="1072" y="2144"/>
                  </a:cubicBezTo>
                  <a:cubicBezTo>
                    <a:pt x="1667" y="2144"/>
                    <a:pt x="2143" y="1667"/>
                    <a:pt x="2143" y="1072"/>
                  </a:cubicBezTo>
                  <a:cubicBezTo>
                    <a:pt x="2143" y="500"/>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9"/>
            <p:cNvSpPr/>
            <p:nvPr/>
          </p:nvSpPr>
          <p:spPr>
            <a:xfrm>
              <a:off x="3132821" y="4212228"/>
              <a:ext cx="63575" cy="63575"/>
            </a:xfrm>
            <a:custGeom>
              <a:avLst/>
              <a:gdLst/>
              <a:ahLst/>
              <a:cxnLst/>
              <a:rect l="l" t="t" r="r" b="b"/>
              <a:pathLst>
                <a:path w="2144" h="2144" extrusionOk="0">
                  <a:moveTo>
                    <a:pt x="1072" y="1"/>
                  </a:moveTo>
                  <a:cubicBezTo>
                    <a:pt x="476" y="1"/>
                    <a:pt x="0" y="501"/>
                    <a:pt x="0" y="1072"/>
                  </a:cubicBezTo>
                  <a:cubicBezTo>
                    <a:pt x="0" y="1668"/>
                    <a:pt x="476" y="2144"/>
                    <a:pt x="1072" y="2144"/>
                  </a:cubicBezTo>
                  <a:cubicBezTo>
                    <a:pt x="1667" y="2144"/>
                    <a:pt x="2143" y="1668"/>
                    <a:pt x="2143" y="1072"/>
                  </a:cubicBezTo>
                  <a:cubicBezTo>
                    <a:pt x="2143" y="501"/>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9"/>
            <p:cNvSpPr/>
            <p:nvPr/>
          </p:nvSpPr>
          <p:spPr>
            <a:xfrm>
              <a:off x="3218963" y="4369004"/>
              <a:ext cx="63575" cy="63575"/>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9"/>
            <p:cNvSpPr/>
            <p:nvPr/>
          </p:nvSpPr>
          <p:spPr>
            <a:xfrm>
              <a:off x="3218963" y="4289919"/>
              <a:ext cx="63575" cy="63575"/>
            </a:xfrm>
            <a:custGeom>
              <a:avLst/>
              <a:gdLst/>
              <a:ahLst/>
              <a:cxnLst/>
              <a:rect l="l" t="t" r="r" b="b"/>
              <a:pathLst>
                <a:path w="2144" h="2144" extrusionOk="0">
                  <a:moveTo>
                    <a:pt x="1072" y="0"/>
                  </a:moveTo>
                  <a:cubicBezTo>
                    <a:pt x="477" y="0"/>
                    <a:pt x="0" y="500"/>
                    <a:pt x="0" y="1072"/>
                  </a:cubicBezTo>
                  <a:cubicBezTo>
                    <a:pt x="0" y="1667"/>
                    <a:pt x="477" y="2144"/>
                    <a:pt x="1072" y="2144"/>
                  </a:cubicBezTo>
                  <a:cubicBezTo>
                    <a:pt x="1667" y="2144"/>
                    <a:pt x="2144" y="1667"/>
                    <a:pt x="2144" y="1072"/>
                  </a:cubicBezTo>
                  <a:cubicBezTo>
                    <a:pt x="2144" y="500"/>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9"/>
            <p:cNvSpPr/>
            <p:nvPr/>
          </p:nvSpPr>
          <p:spPr>
            <a:xfrm>
              <a:off x="3218963" y="4212228"/>
              <a:ext cx="63575" cy="63575"/>
            </a:xfrm>
            <a:custGeom>
              <a:avLst/>
              <a:gdLst/>
              <a:ahLst/>
              <a:cxnLst/>
              <a:rect l="l" t="t" r="r" b="b"/>
              <a:pathLst>
                <a:path w="2144" h="2144" extrusionOk="0">
                  <a:moveTo>
                    <a:pt x="1072" y="1"/>
                  </a:moveTo>
                  <a:cubicBezTo>
                    <a:pt x="477" y="1"/>
                    <a:pt x="0" y="501"/>
                    <a:pt x="0" y="1072"/>
                  </a:cubicBezTo>
                  <a:cubicBezTo>
                    <a:pt x="0" y="1668"/>
                    <a:pt x="477" y="2144"/>
                    <a:pt x="1072" y="2144"/>
                  </a:cubicBezTo>
                  <a:cubicBezTo>
                    <a:pt x="1667" y="2144"/>
                    <a:pt x="2144" y="1668"/>
                    <a:pt x="2144" y="1072"/>
                  </a:cubicBezTo>
                  <a:cubicBezTo>
                    <a:pt x="2144" y="501"/>
                    <a:pt x="1667"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9"/>
            <p:cNvSpPr/>
            <p:nvPr/>
          </p:nvSpPr>
          <p:spPr>
            <a:xfrm>
              <a:off x="3218963" y="4133855"/>
              <a:ext cx="63575" cy="63575"/>
            </a:xfrm>
            <a:custGeom>
              <a:avLst/>
              <a:gdLst/>
              <a:ahLst/>
              <a:cxnLst/>
              <a:rect l="l" t="t" r="r" b="b"/>
              <a:pathLst>
                <a:path w="2144" h="2144" extrusionOk="0">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1" name="Google Shape;13551;p109"/>
          <p:cNvSpPr/>
          <p:nvPr/>
        </p:nvSpPr>
        <p:spPr>
          <a:xfrm>
            <a:off x="3272838" y="4144441"/>
            <a:ext cx="341093" cy="341093"/>
          </a:xfrm>
          <a:custGeom>
            <a:avLst/>
            <a:gdLst/>
            <a:ahLst/>
            <a:cxnLst/>
            <a:rect l="l" t="t" r="r" b="b"/>
            <a:pathLst>
              <a:path w="11503" h="11503" extrusionOk="0">
                <a:moveTo>
                  <a:pt x="0" y="1"/>
                </a:moveTo>
                <a:lnTo>
                  <a:pt x="0" y="11503"/>
                </a:lnTo>
                <a:lnTo>
                  <a:pt x="11503" y="11503"/>
                </a:lnTo>
                <a:lnTo>
                  <a:pt x="11503" y="10265"/>
                </a:lnTo>
                <a:lnTo>
                  <a:pt x="10836" y="10265"/>
                </a:lnTo>
                <a:lnTo>
                  <a:pt x="10836" y="10360"/>
                </a:lnTo>
                <a:lnTo>
                  <a:pt x="10836" y="10908"/>
                </a:lnTo>
                <a:lnTo>
                  <a:pt x="691" y="10908"/>
                </a:lnTo>
                <a:lnTo>
                  <a:pt x="691" y="9955"/>
                </a:lnTo>
                <a:lnTo>
                  <a:pt x="2072" y="9026"/>
                </a:lnTo>
                <a:cubicBezTo>
                  <a:pt x="2243" y="9154"/>
                  <a:pt x="2490" y="9244"/>
                  <a:pt x="2746" y="9244"/>
                </a:cubicBezTo>
                <a:cubicBezTo>
                  <a:pt x="2775" y="9244"/>
                  <a:pt x="2805" y="9243"/>
                  <a:pt x="2834" y="9240"/>
                </a:cubicBezTo>
                <a:cubicBezTo>
                  <a:pt x="3334" y="9169"/>
                  <a:pt x="3739" y="8788"/>
                  <a:pt x="3787" y="8288"/>
                </a:cubicBezTo>
                <a:cubicBezTo>
                  <a:pt x="3811" y="8002"/>
                  <a:pt x="3739" y="7740"/>
                  <a:pt x="3620" y="7526"/>
                </a:cubicBezTo>
                <a:lnTo>
                  <a:pt x="4049" y="6788"/>
                </a:lnTo>
                <a:cubicBezTo>
                  <a:pt x="4144" y="6811"/>
                  <a:pt x="4239" y="6811"/>
                  <a:pt x="4335" y="6811"/>
                </a:cubicBezTo>
                <a:cubicBezTo>
                  <a:pt x="4596" y="6811"/>
                  <a:pt x="4835" y="6740"/>
                  <a:pt x="5001" y="6549"/>
                </a:cubicBezTo>
                <a:lnTo>
                  <a:pt x="5644" y="7002"/>
                </a:lnTo>
                <a:cubicBezTo>
                  <a:pt x="5597" y="7145"/>
                  <a:pt x="5597" y="7288"/>
                  <a:pt x="5644" y="7454"/>
                </a:cubicBezTo>
                <a:cubicBezTo>
                  <a:pt x="5716" y="7859"/>
                  <a:pt x="6049" y="8193"/>
                  <a:pt x="6478" y="8264"/>
                </a:cubicBezTo>
                <a:cubicBezTo>
                  <a:pt x="6531" y="8272"/>
                  <a:pt x="6584" y="8276"/>
                  <a:pt x="6636" y="8276"/>
                </a:cubicBezTo>
                <a:cubicBezTo>
                  <a:pt x="7215" y="8276"/>
                  <a:pt x="7716" y="7806"/>
                  <a:pt x="7716" y="7216"/>
                </a:cubicBezTo>
                <a:cubicBezTo>
                  <a:pt x="7716" y="7026"/>
                  <a:pt x="7692" y="6883"/>
                  <a:pt x="7597" y="6764"/>
                </a:cubicBezTo>
                <a:lnTo>
                  <a:pt x="8169" y="6145"/>
                </a:lnTo>
                <a:cubicBezTo>
                  <a:pt x="8289" y="6196"/>
                  <a:pt x="8434" y="6235"/>
                  <a:pt x="8585" y="6235"/>
                </a:cubicBezTo>
                <a:cubicBezTo>
                  <a:pt x="8644" y="6235"/>
                  <a:pt x="8704" y="6229"/>
                  <a:pt x="8764" y="6216"/>
                </a:cubicBezTo>
                <a:cubicBezTo>
                  <a:pt x="9240" y="6168"/>
                  <a:pt x="9621" y="5787"/>
                  <a:pt x="9693" y="5311"/>
                </a:cubicBezTo>
                <a:cubicBezTo>
                  <a:pt x="9717" y="4978"/>
                  <a:pt x="9621" y="4668"/>
                  <a:pt x="9407" y="4478"/>
                </a:cubicBezTo>
                <a:lnTo>
                  <a:pt x="9836" y="3882"/>
                </a:lnTo>
                <a:cubicBezTo>
                  <a:pt x="9907" y="3894"/>
                  <a:pt x="9979" y="3900"/>
                  <a:pt x="10056" y="3900"/>
                </a:cubicBezTo>
                <a:cubicBezTo>
                  <a:pt x="10133" y="3900"/>
                  <a:pt x="10217" y="3894"/>
                  <a:pt x="10312" y="3882"/>
                </a:cubicBezTo>
                <a:cubicBezTo>
                  <a:pt x="10717" y="3787"/>
                  <a:pt x="11050" y="3454"/>
                  <a:pt x="11145" y="3049"/>
                </a:cubicBezTo>
                <a:cubicBezTo>
                  <a:pt x="11277" y="2391"/>
                  <a:pt x="10762" y="1773"/>
                  <a:pt x="10121" y="1773"/>
                </a:cubicBezTo>
                <a:cubicBezTo>
                  <a:pt x="10067" y="1773"/>
                  <a:pt x="10011" y="1777"/>
                  <a:pt x="9955" y="1787"/>
                </a:cubicBezTo>
                <a:cubicBezTo>
                  <a:pt x="9478" y="1858"/>
                  <a:pt x="9097" y="2239"/>
                  <a:pt x="9026" y="2739"/>
                </a:cubicBezTo>
                <a:cubicBezTo>
                  <a:pt x="9002" y="3049"/>
                  <a:pt x="9097" y="3311"/>
                  <a:pt x="9264" y="3525"/>
                </a:cubicBezTo>
                <a:lnTo>
                  <a:pt x="8859" y="4144"/>
                </a:lnTo>
                <a:cubicBezTo>
                  <a:pt x="8788" y="4120"/>
                  <a:pt x="8693" y="4120"/>
                  <a:pt x="8645" y="4120"/>
                </a:cubicBezTo>
                <a:cubicBezTo>
                  <a:pt x="8050" y="4120"/>
                  <a:pt x="7573" y="4597"/>
                  <a:pt x="7573" y="5192"/>
                </a:cubicBezTo>
                <a:cubicBezTo>
                  <a:pt x="7573" y="5359"/>
                  <a:pt x="7621" y="5549"/>
                  <a:pt x="7692" y="5692"/>
                </a:cubicBezTo>
                <a:lnTo>
                  <a:pt x="7145" y="6288"/>
                </a:lnTo>
                <a:cubicBezTo>
                  <a:pt x="7002" y="6192"/>
                  <a:pt x="6835" y="6168"/>
                  <a:pt x="6668" y="6168"/>
                </a:cubicBezTo>
                <a:cubicBezTo>
                  <a:pt x="6406" y="6168"/>
                  <a:pt x="6168" y="6264"/>
                  <a:pt x="5954" y="6430"/>
                </a:cubicBezTo>
                <a:lnTo>
                  <a:pt x="5335" y="6002"/>
                </a:lnTo>
                <a:cubicBezTo>
                  <a:pt x="5359" y="5883"/>
                  <a:pt x="5359" y="5764"/>
                  <a:pt x="5335" y="5645"/>
                </a:cubicBezTo>
                <a:cubicBezTo>
                  <a:pt x="5287" y="5168"/>
                  <a:pt x="4882" y="4763"/>
                  <a:pt x="4382" y="4716"/>
                </a:cubicBezTo>
                <a:cubicBezTo>
                  <a:pt x="4344" y="4711"/>
                  <a:pt x="4306" y="4709"/>
                  <a:pt x="4269" y="4709"/>
                </a:cubicBezTo>
                <a:cubicBezTo>
                  <a:pt x="3698" y="4709"/>
                  <a:pt x="3215" y="5206"/>
                  <a:pt x="3215" y="5787"/>
                </a:cubicBezTo>
                <a:cubicBezTo>
                  <a:pt x="3215" y="6049"/>
                  <a:pt x="3310" y="6264"/>
                  <a:pt x="3453" y="6478"/>
                </a:cubicBezTo>
                <a:lnTo>
                  <a:pt x="3049" y="7145"/>
                </a:lnTo>
                <a:cubicBezTo>
                  <a:pt x="2953" y="7121"/>
                  <a:pt x="2834" y="7097"/>
                  <a:pt x="2715" y="7097"/>
                </a:cubicBezTo>
                <a:cubicBezTo>
                  <a:pt x="2120" y="7097"/>
                  <a:pt x="1643" y="7573"/>
                  <a:pt x="1643" y="8169"/>
                </a:cubicBezTo>
                <a:cubicBezTo>
                  <a:pt x="1643" y="8240"/>
                  <a:pt x="1643" y="8336"/>
                  <a:pt x="1667" y="8431"/>
                </a:cubicBezTo>
                <a:lnTo>
                  <a:pt x="691" y="9074"/>
                </a:lnTo>
                <a:lnTo>
                  <a:pt x="691" y="691"/>
                </a:lnTo>
                <a:lnTo>
                  <a:pt x="1239" y="691"/>
                </a:lnTo>
                <a:lnTo>
                  <a:pt x="1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52" name="Google Shape;13552;p109"/>
          <p:cNvGrpSpPr/>
          <p:nvPr/>
        </p:nvGrpSpPr>
        <p:grpSpPr>
          <a:xfrm>
            <a:off x="4042436" y="4140201"/>
            <a:ext cx="341096" cy="341809"/>
            <a:chOff x="4118636" y="4140201"/>
            <a:chExt cx="341096" cy="341809"/>
          </a:xfrm>
        </p:grpSpPr>
        <p:sp>
          <p:nvSpPr>
            <p:cNvPr id="13553" name="Google Shape;13553;p109"/>
            <p:cNvSpPr/>
            <p:nvPr/>
          </p:nvSpPr>
          <p:spPr>
            <a:xfrm>
              <a:off x="4181471" y="4203065"/>
              <a:ext cx="98891" cy="211867"/>
            </a:xfrm>
            <a:custGeom>
              <a:avLst/>
              <a:gdLst/>
              <a:ahLst/>
              <a:cxnLst/>
              <a:rect l="l" t="t" r="r" b="b"/>
              <a:pathLst>
                <a:path w="3335" h="7145" extrusionOk="0">
                  <a:moveTo>
                    <a:pt x="3335" y="0"/>
                  </a:moveTo>
                  <a:cubicBezTo>
                    <a:pt x="1453" y="167"/>
                    <a:pt x="1" y="1715"/>
                    <a:pt x="1" y="3620"/>
                  </a:cubicBezTo>
                  <a:cubicBezTo>
                    <a:pt x="1" y="5287"/>
                    <a:pt x="1096" y="6692"/>
                    <a:pt x="2620" y="7144"/>
                  </a:cubicBezTo>
                  <a:lnTo>
                    <a:pt x="3335" y="3596"/>
                  </a:lnTo>
                  <a:lnTo>
                    <a:pt x="33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9"/>
            <p:cNvSpPr/>
            <p:nvPr/>
          </p:nvSpPr>
          <p:spPr>
            <a:xfrm>
              <a:off x="4277517" y="4327341"/>
              <a:ext cx="95362" cy="91834"/>
            </a:xfrm>
            <a:custGeom>
              <a:avLst/>
              <a:gdLst/>
              <a:ahLst/>
              <a:cxnLst/>
              <a:rect l="l" t="t" r="r" b="b"/>
              <a:pathLst>
                <a:path w="3216" h="3097" extrusionOk="0">
                  <a:moveTo>
                    <a:pt x="620" y="0"/>
                  </a:moveTo>
                  <a:lnTo>
                    <a:pt x="0" y="3072"/>
                  </a:lnTo>
                  <a:cubicBezTo>
                    <a:pt x="119" y="3072"/>
                    <a:pt x="262" y="3096"/>
                    <a:pt x="381" y="3096"/>
                  </a:cubicBezTo>
                  <a:cubicBezTo>
                    <a:pt x="1548" y="3096"/>
                    <a:pt x="2572" y="2596"/>
                    <a:pt x="3215" y="1787"/>
                  </a:cubicBezTo>
                  <a:lnTo>
                    <a:pt x="6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9"/>
            <p:cNvSpPr/>
            <p:nvPr/>
          </p:nvSpPr>
          <p:spPr>
            <a:xfrm>
              <a:off x="4298689" y="4140201"/>
              <a:ext cx="161043" cy="258481"/>
            </a:xfrm>
            <a:custGeom>
              <a:avLst/>
              <a:gdLst/>
              <a:ahLst/>
              <a:cxnLst/>
              <a:rect l="l" t="t" r="r" b="b"/>
              <a:pathLst>
                <a:path w="5431" h="8717" extrusionOk="0">
                  <a:moveTo>
                    <a:pt x="1" y="1"/>
                  </a:moveTo>
                  <a:lnTo>
                    <a:pt x="1" y="1429"/>
                  </a:lnTo>
                  <a:lnTo>
                    <a:pt x="25" y="1429"/>
                  </a:lnTo>
                  <a:cubicBezTo>
                    <a:pt x="2263" y="1620"/>
                    <a:pt x="4025" y="3478"/>
                    <a:pt x="4025" y="5740"/>
                  </a:cubicBezTo>
                  <a:cubicBezTo>
                    <a:pt x="4025" y="6550"/>
                    <a:pt x="3811" y="7264"/>
                    <a:pt x="3430" y="7907"/>
                  </a:cubicBezTo>
                  <a:lnTo>
                    <a:pt x="4573" y="8717"/>
                  </a:lnTo>
                  <a:cubicBezTo>
                    <a:pt x="5121" y="7836"/>
                    <a:pt x="5431" y="6812"/>
                    <a:pt x="5431" y="5740"/>
                  </a:cubicBezTo>
                  <a:cubicBezTo>
                    <a:pt x="5431" y="4192"/>
                    <a:pt x="4835" y="2763"/>
                    <a:pt x="3716" y="1668"/>
                  </a:cubicBezTo>
                  <a:cubicBezTo>
                    <a:pt x="2716" y="667"/>
                    <a:pt x="1406" y="7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9"/>
            <p:cNvSpPr/>
            <p:nvPr/>
          </p:nvSpPr>
          <p:spPr>
            <a:xfrm>
              <a:off x="4266219" y="4391599"/>
              <a:ext cx="158908" cy="90410"/>
            </a:xfrm>
            <a:custGeom>
              <a:avLst/>
              <a:gdLst/>
              <a:ahLst/>
              <a:cxnLst/>
              <a:rect l="l" t="t" r="r" b="b"/>
              <a:pathLst>
                <a:path w="5359" h="3049" extrusionOk="0">
                  <a:moveTo>
                    <a:pt x="4168" y="1"/>
                  </a:moveTo>
                  <a:cubicBezTo>
                    <a:pt x="3358" y="1001"/>
                    <a:pt x="2144" y="1620"/>
                    <a:pt x="810" y="1620"/>
                  </a:cubicBezTo>
                  <a:cubicBezTo>
                    <a:pt x="620" y="1620"/>
                    <a:pt x="453" y="1620"/>
                    <a:pt x="262" y="1596"/>
                  </a:cubicBezTo>
                  <a:lnTo>
                    <a:pt x="0" y="2977"/>
                  </a:lnTo>
                  <a:cubicBezTo>
                    <a:pt x="262" y="3025"/>
                    <a:pt x="524" y="3049"/>
                    <a:pt x="810" y="3049"/>
                  </a:cubicBezTo>
                  <a:cubicBezTo>
                    <a:pt x="2358" y="3049"/>
                    <a:pt x="3787" y="2453"/>
                    <a:pt x="4882" y="1358"/>
                  </a:cubicBezTo>
                  <a:cubicBezTo>
                    <a:pt x="5049" y="1167"/>
                    <a:pt x="5216" y="1001"/>
                    <a:pt x="5359" y="810"/>
                  </a:cubicBezTo>
                  <a:lnTo>
                    <a:pt x="41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09"/>
            <p:cNvSpPr/>
            <p:nvPr/>
          </p:nvSpPr>
          <p:spPr>
            <a:xfrm>
              <a:off x="4118636" y="4140913"/>
              <a:ext cx="160331" cy="335459"/>
            </a:xfrm>
            <a:custGeom>
              <a:avLst/>
              <a:gdLst/>
              <a:ahLst/>
              <a:cxnLst/>
              <a:rect l="l" t="t" r="r" b="b"/>
              <a:pathLst>
                <a:path w="5407" h="11313" extrusionOk="0">
                  <a:moveTo>
                    <a:pt x="5406" y="0"/>
                  </a:moveTo>
                  <a:cubicBezTo>
                    <a:pt x="4025" y="96"/>
                    <a:pt x="2715" y="667"/>
                    <a:pt x="1691" y="1667"/>
                  </a:cubicBezTo>
                  <a:cubicBezTo>
                    <a:pt x="619" y="2739"/>
                    <a:pt x="0" y="4216"/>
                    <a:pt x="0" y="5764"/>
                  </a:cubicBezTo>
                  <a:cubicBezTo>
                    <a:pt x="0" y="7311"/>
                    <a:pt x="596" y="8740"/>
                    <a:pt x="1691" y="9836"/>
                  </a:cubicBezTo>
                  <a:cubicBezTo>
                    <a:pt x="2429" y="10574"/>
                    <a:pt x="3334" y="11074"/>
                    <a:pt x="4287" y="11312"/>
                  </a:cubicBezTo>
                  <a:lnTo>
                    <a:pt x="4596" y="9931"/>
                  </a:lnTo>
                  <a:cubicBezTo>
                    <a:pt x="2763" y="9407"/>
                    <a:pt x="1429" y="7716"/>
                    <a:pt x="1429" y="5764"/>
                  </a:cubicBezTo>
                  <a:cubicBezTo>
                    <a:pt x="1429" y="3454"/>
                    <a:pt x="3191" y="1620"/>
                    <a:pt x="5406" y="1429"/>
                  </a:cubicBezTo>
                  <a:lnTo>
                    <a:pt x="5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09"/>
            <p:cNvSpPr/>
            <p:nvPr/>
          </p:nvSpPr>
          <p:spPr>
            <a:xfrm>
              <a:off x="4299401" y="4203065"/>
              <a:ext cx="98891" cy="161725"/>
            </a:xfrm>
            <a:custGeom>
              <a:avLst/>
              <a:gdLst/>
              <a:ahLst/>
              <a:cxnLst/>
              <a:rect l="l" t="t" r="r" b="b"/>
              <a:pathLst>
                <a:path w="3335" h="5454" extrusionOk="0">
                  <a:moveTo>
                    <a:pt x="1" y="0"/>
                  </a:moveTo>
                  <a:lnTo>
                    <a:pt x="1" y="3477"/>
                  </a:lnTo>
                  <a:lnTo>
                    <a:pt x="2858" y="5454"/>
                  </a:lnTo>
                  <a:cubicBezTo>
                    <a:pt x="3168" y="4906"/>
                    <a:pt x="3335" y="4311"/>
                    <a:pt x="3335" y="3668"/>
                  </a:cubicBezTo>
                  <a:cubicBezTo>
                    <a:pt x="3335" y="1715"/>
                    <a:pt x="1858" y="167"/>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109"/>
          <p:cNvGrpSpPr/>
          <p:nvPr/>
        </p:nvGrpSpPr>
        <p:grpSpPr>
          <a:xfrm>
            <a:off x="4781639" y="4139489"/>
            <a:ext cx="341839" cy="340411"/>
            <a:chOff x="4705439" y="4139489"/>
            <a:chExt cx="341839" cy="340411"/>
          </a:xfrm>
        </p:grpSpPr>
        <p:sp>
          <p:nvSpPr>
            <p:cNvPr id="13560" name="Google Shape;13560;p109"/>
            <p:cNvSpPr/>
            <p:nvPr/>
          </p:nvSpPr>
          <p:spPr>
            <a:xfrm>
              <a:off x="4705439" y="4139489"/>
              <a:ext cx="64998" cy="340411"/>
            </a:xfrm>
            <a:custGeom>
              <a:avLst/>
              <a:gdLst/>
              <a:ahLst/>
              <a:cxnLst/>
              <a:rect l="l" t="t" r="r" b="b"/>
              <a:pathLst>
                <a:path w="2192" h="11480" extrusionOk="0">
                  <a:moveTo>
                    <a:pt x="763" y="1"/>
                  </a:moveTo>
                  <a:lnTo>
                    <a:pt x="763" y="1358"/>
                  </a:lnTo>
                  <a:cubicBezTo>
                    <a:pt x="334" y="1525"/>
                    <a:pt x="1" y="1906"/>
                    <a:pt x="1" y="2382"/>
                  </a:cubicBezTo>
                  <a:cubicBezTo>
                    <a:pt x="1" y="2859"/>
                    <a:pt x="311" y="3240"/>
                    <a:pt x="763" y="3382"/>
                  </a:cubicBezTo>
                  <a:lnTo>
                    <a:pt x="763" y="4740"/>
                  </a:lnTo>
                  <a:cubicBezTo>
                    <a:pt x="334" y="4883"/>
                    <a:pt x="1" y="5264"/>
                    <a:pt x="1" y="5740"/>
                  </a:cubicBezTo>
                  <a:cubicBezTo>
                    <a:pt x="1" y="6216"/>
                    <a:pt x="311" y="6597"/>
                    <a:pt x="763" y="6740"/>
                  </a:cubicBezTo>
                  <a:lnTo>
                    <a:pt x="763" y="8098"/>
                  </a:lnTo>
                  <a:cubicBezTo>
                    <a:pt x="334" y="8241"/>
                    <a:pt x="1" y="8622"/>
                    <a:pt x="1" y="9098"/>
                  </a:cubicBezTo>
                  <a:cubicBezTo>
                    <a:pt x="1" y="9574"/>
                    <a:pt x="311" y="9955"/>
                    <a:pt x="763" y="10122"/>
                  </a:cubicBezTo>
                  <a:lnTo>
                    <a:pt x="763" y="11479"/>
                  </a:lnTo>
                  <a:lnTo>
                    <a:pt x="1430" y="11479"/>
                  </a:lnTo>
                  <a:lnTo>
                    <a:pt x="1430" y="10122"/>
                  </a:lnTo>
                  <a:cubicBezTo>
                    <a:pt x="1859" y="9955"/>
                    <a:pt x="2192" y="9574"/>
                    <a:pt x="2192" y="9098"/>
                  </a:cubicBezTo>
                  <a:cubicBezTo>
                    <a:pt x="2192" y="8622"/>
                    <a:pt x="1882" y="8241"/>
                    <a:pt x="1430" y="8098"/>
                  </a:cubicBezTo>
                  <a:lnTo>
                    <a:pt x="1430" y="6740"/>
                  </a:lnTo>
                  <a:cubicBezTo>
                    <a:pt x="1859" y="6597"/>
                    <a:pt x="2192" y="6216"/>
                    <a:pt x="2192" y="5740"/>
                  </a:cubicBezTo>
                  <a:cubicBezTo>
                    <a:pt x="2192" y="5264"/>
                    <a:pt x="1882" y="4883"/>
                    <a:pt x="1430" y="4740"/>
                  </a:cubicBezTo>
                  <a:lnTo>
                    <a:pt x="1430" y="3382"/>
                  </a:lnTo>
                  <a:cubicBezTo>
                    <a:pt x="1859" y="3240"/>
                    <a:pt x="2144" y="2859"/>
                    <a:pt x="2144" y="2382"/>
                  </a:cubicBezTo>
                  <a:cubicBezTo>
                    <a:pt x="2144" y="1906"/>
                    <a:pt x="1859" y="1525"/>
                    <a:pt x="1406" y="1358"/>
                  </a:cubicBezTo>
                  <a:lnTo>
                    <a:pt x="14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9"/>
            <p:cNvSpPr/>
            <p:nvPr/>
          </p:nvSpPr>
          <p:spPr>
            <a:xfrm>
              <a:off x="4784554" y="4174095"/>
              <a:ext cx="190695" cy="75584"/>
            </a:xfrm>
            <a:custGeom>
              <a:avLst/>
              <a:gdLst/>
              <a:ahLst/>
              <a:cxnLst/>
              <a:rect l="l" t="t" r="r" b="b"/>
              <a:pathLst>
                <a:path w="6431" h="2549" extrusionOk="0">
                  <a:moveTo>
                    <a:pt x="1096" y="1"/>
                  </a:moveTo>
                  <a:lnTo>
                    <a:pt x="0" y="1263"/>
                  </a:lnTo>
                  <a:lnTo>
                    <a:pt x="1072" y="2549"/>
                  </a:lnTo>
                  <a:lnTo>
                    <a:pt x="6430" y="2549"/>
                  </a:lnTo>
                  <a:lnTo>
                    <a:pt x="64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9"/>
            <p:cNvSpPr/>
            <p:nvPr/>
          </p:nvSpPr>
          <p:spPr>
            <a:xfrm>
              <a:off x="4994290" y="4174095"/>
              <a:ext cx="52989" cy="75584"/>
            </a:xfrm>
            <a:custGeom>
              <a:avLst/>
              <a:gdLst/>
              <a:ahLst/>
              <a:cxnLst/>
              <a:rect l="l" t="t" r="r" b="b"/>
              <a:pathLst>
                <a:path w="1787" h="2549" extrusionOk="0">
                  <a:moveTo>
                    <a:pt x="0" y="1"/>
                  </a:moveTo>
                  <a:lnTo>
                    <a:pt x="0" y="2549"/>
                  </a:lnTo>
                  <a:lnTo>
                    <a:pt x="1786" y="2549"/>
                  </a:lnTo>
                  <a:lnTo>
                    <a:pt x="17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09"/>
            <p:cNvSpPr/>
            <p:nvPr/>
          </p:nvSpPr>
          <p:spPr>
            <a:xfrm>
              <a:off x="4784554" y="4271564"/>
              <a:ext cx="190695" cy="76296"/>
            </a:xfrm>
            <a:custGeom>
              <a:avLst/>
              <a:gdLst/>
              <a:ahLst/>
              <a:cxnLst/>
              <a:rect l="l" t="t" r="r" b="b"/>
              <a:pathLst>
                <a:path w="6431" h="2573" extrusionOk="0">
                  <a:moveTo>
                    <a:pt x="1096" y="0"/>
                  </a:moveTo>
                  <a:lnTo>
                    <a:pt x="0" y="1286"/>
                  </a:lnTo>
                  <a:lnTo>
                    <a:pt x="1072" y="2572"/>
                  </a:lnTo>
                  <a:lnTo>
                    <a:pt x="6430" y="2572"/>
                  </a:lnTo>
                  <a:lnTo>
                    <a:pt x="64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09"/>
            <p:cNvSpPr/>
            <p:nvPr/>
          </p:nvSpPr>
          <p:spPr>
            <a:xfrm>
              <a:off x="4994972" y="4271564"/>
              <a:ext cx="52307" cy="76296"/>
            </a:xfrm>
            <a:custGeom>
              <a:avLst/>
              <a:gdLst/>
              <a:ahLst/>
              <a:cxnLst/>
              <a:rect l="l" t="t" r="r" b="b"/>
              <a:pathLst>
                <a:path w="1764" h="2573" extrusionOk="0">
                  <a:moveTo>
                    <a:pt x="1" y="0"/>
                  </a:moveTo>
                  <a:lnTo>
                    <a:pt x="1" y="2572"/>
                  </a:lnTo>
                  <a:lnTo>
                    <a:pt x="1763" y="2572"/>
                  </a:lnTo>
                  <a:lnTo>
                    <a:pt x="17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09"/>
            <p:cNvSpPr/>
            <p:nvPr/>
          </p:nvSpPr>
          <p:spPr>
            <a:xfrm>
              <a:off x="4784554" y="4371821"/>
              <a:ext cx="190695" cy="75584"/>
            </a:xfrm>
            <a:custGeom>
              <a:avLst/>
              <a:gdLst/>
              <a:ahLst/>
              <a:cxnLst/>
              <a:rect l="l" t="t" r="r" b="b"/>
              <a:pathLst>
                <a:path w="6431" h="2549" extrusionOk="0">
                  <a:moveTo>
                    <a:pt x="1096" y="1"/>
                  </a:moveTo>
                  <a:lnTo>
                    <a:pt x="0" y="1263"/>
                  </a:lnTo>
                  <a:lnTo>
                    <a:pt x="1072" y="2549"/>
                  </a:lnTo>
                  <a:lnTo>
                    <a:pt x="6430" y="2549"/>
                  </a:lnTo>
                  <a:lnTo>
                    <a:pt x="643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9"/>
            <p:cNvSpPr/>
            <p:nvPr/>
          </p:nvSpPr>
          <p:spPr>
            <a:xfrm>
              <a:off x="4994972" y="4371821"/>
              <a:ext cx="52307" cy="75584"/>
            </a:xfrm>
            <a:custGeom>
              <a:avLst/>
              <a:gdLst/>
              <a:ahLst/>
              <a:cxnLst/>
              <a:rect l="l" t="t" r="r" b="b"/>
              <a:pathLst>
                <a:path w="1764" h="2549" extrusionOk="0">
                  <a:moveTo>
                    <a:pt x="1" y="1"/>
                  </a:moveTo>
                  <a:lnTo>
                    <a:pt x="1" y="2549"/>
                  </a:lnTo>
                  <a:lnTo>
                    <a:pt x="1763" y="2549"/>
                  </a:lnTo>
                  <a:lnTo>
                    <a:pt x="17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7" name="Google Shape;13567;p109"/>
          <p:cNvGrpSpPr/>
          <p:nvPr/>
        </p:nvGrpSpPr>
        <p:grpSpPr>
          <a:xfrm>
            <a:off x="5518768" y="4143730"/>
            <a:ext cx="340384" cy="342520"/>
            <a:chOff x="5290168" y="4143730"/>
            <a:chExt cx="340384" cy="342520"/>
          </a:xfrm>
        </p:grpSpPr>
        <p:sp>
          <p:nvSpPr>
            <p:cNvPr id="13568" name="Google Shape;13568;p109"/>
            <p:cNvSpPr/>
            <p:nvPr/>
          </p:nvSpPr>
          <p:spPr>
            <a:xfrm>
              <a:off x="5428588" y="4143730"/>
              <a:ext cx="100996" cy="138448"/>
            </a:xfrm>
            <a:custGeom>
              <a:avLst/>
              <a:gdLst/>
              <a:ahLst/>
              <a:cxnLst/>
              <a:rect l="l" t="t" r="r" b="b"/>
              <a:pathLst>
                <a:path w="3406" h="4669" extrusionOk="0">
                  <a:moveTo>
                    <a:pt x="0" y="1"/>
                  </a:moveTo>
                  <a:lnTo>
                    <a:pt x="0" y="2644"/>
                  </a:lnTo>
                  <a:lnTo>
                    <a:pt x="1381" y="2644"/>
                  </a:lnTo>
                  <a:lnTo>
                    <a:pt x="1381" y="3311"/>
                  </a:lnTo>
                  <a:lnTo>
                    <a:pt x="1405" y="3311"/>
                  </a:lnTo>
                  <a:cubicBezTo>
                    <a:pt x="1405" y="3692"/>
                    <a:pt x="1095" y="4002"/>
                    <a:pt x="714" y="4002"/>
                  </a:cubicBezTo>
                  <a:lnTo>
                    <a:pt x="500" y="4002"/>
                  </a:lnTo>
                  <a:lnTo>
                    <a:pt x="500" y="4668"/>
                  </a:lnTo>
                  <a:lnTo>
                    <a:pt x="714" y="4668"/>
                  </a:lnTo>
                  <a:cubicBezTo>
                    <a:pt x="1453" y="4668"/>
                    <a:pt x="2048" y="4073"/>
                    <a:pt x="2048" y="3335"/>
                  </a:cubicBezTo>
                  <a:lnTo>
                    <a:pt x="2048" y="2644"/>
                  </a:lnTo>
                  <a:lnTo>
                    <a:pt x="3405" y="2644"/>
                  </a:lnTo>
                  <a:lnTo>
                    <a:pt x="3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9"/>
            <p:cNvSpPr/>
            <p:nvPr/>
          </p:nvSpPr>
          <p:spPr>
            <a:xfrm>
              <a:off x="5290168" y="4262371"/>
              <a:ext cx="134207" cy="103843"/>
            </a:xfrm>
            <a:custGeom>
              <a:avLst/>
              <a:gdLst/>
              <a:ahLst/>
              <a:cxnLst/>
              <a:rect l="l" t="t" r="r" b="b"/>
              <a:pathLst>
                <a:path w="4526" h="3502" extrusionOk="0">
                  <a:moveTo>
                    <a:pt x="1929" y="1429"/>
                  </a:moveTo>
                  <a:lnTo>
                    <a:pt x="1929" y="2096"/>
                  </a:lnTo>
                  <a:lnTo>
                    <a:pt x="1239" y="2096"/>
                  </a:lnTo>
                  <a:lnTo>
                    <a:pt x="1239" y="1429"/>
                  </a:lnTo>
                  <a:close/>
                  <a:moveTo>
                    <a:pt x="3239" y="1429"/>
                  </a:moveTo>
                  <a:lnTo>
                    <a:pt x="3239" y="2096"/>
                  </a:lnTo>
                  <a:lnTo>
                    <a:pt x="2549" y="2096"/>
                  </a:lnTo>
                  <a:lnTo>
                    <a:pt x="2549" y="1429"/>
                  </a:lnTo>
                  <a:close/>
                  <a:moveTo>
                    <a:pt x="0" y="1"/>
                  </a:moveTo>
                  <a:lnTo>
                    <a:pt x="0" y="3501"/>
                  </a:lnTo>
                  <a:lnTo>
                    <a:pt x="4525" y="3501"/>
                  </a:lnTo>
                  <a:lnTo>
                    <a:pt x="4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9"/>
            <p:cNvSpPr/>
            <p:nvPr/>
          </p:nvSpPr>
          <p:spPr>
            <a:xfrm>
              <a:off x="5429270" y="4347120"/>
              <a:ext cx="101026" cy="139130"/>
            </a:xfrm>
            <a:custGeom>
              <a:avLst/>
              <a:gdLst/>
              <a:ahLst/>
              <a:cxnLst/>
              <a:rect l="l" t="t" r="r" b="b"/>
              <a:pathLst>
                <a:path w="3407" h="4692" extrusionOk="0">
                  <a:moveTo>
                    <a:pt x="477" y="0"/>
                  </a:moveTo>
                  <a:lnTo>
                    <a:pt x="477" y="667"/>
                  </a:lnTo>
                  <a:lnTo>
                    <a:pt x="691" y="667"/>
                  </a:lnTo>
                  <a:cubicBezTo>
                    <a:pt x="1072" y="667"/>
                    <a:pt x="1382" y="977"/>
                    <a:pt x="1382" y="1358"/>
                  </a:cubicBezTo>
                  <a:lnTo>
                    <a:pt x="1382" y="2048"/>
                  </a:lnTo>
                  <a:lnTo>
                    <a:pt x="1" y="2048"/>
                  </a:lnTo>
                  <a:lnTo>
                    <a:pt x="1" y="4692"/>
                  </a:lnTo>
                  <a:lnTo>
                    <a:pt x="3406" y="4692"/>
                  </a:lnTo>
                  <a:lnTo>
                    <a:pt x="3406" y="2048"/>
                  </a:lnTo>
                  <a:lnTo>
                    <a:pt x="2049" y="2048"/>
                  </a:lnTo>
                  <a:lnTo>
                    <a:pt x="2049" y="1334"/>
                  </a:lnTo>
                  <a:lnTo>
                    <a:pt x="2025" y="1334"/>
                  </a:lnTo>
                  <a:cubicBezTo>
                    <a:pt x="2025" y="596"/>
                    <a:pt x="1430" y="0"/>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9"/>
            <p:cNvSpPr/>
            <p:nvPr/>
          </p:nvSpPr>
          <p:spPr>
            <a:xfrm>
              <a:off x="5443414" y="4275093"/>
              <a:ext cx="187137" cy="78401"/>
            </a:xfrm>
            <a:custGeom>
              <a:avLst/>
              <a:gdLst/>
              <a:ahLst/>
              <a:cxnLst/>
              <a:rect l="l" t="t" r="r" b="b"/>
              <a:pathLst>
                <a:path w="6311" h="2644" extrusionOk="0">
                  <a:moveTo>
                    <a:pt x="2929" y="0"/>
                  </a:moveTo>
                  <a:lnTo>
                    <a:pt x="2929" y="977"/>
                  </a:lnTo>
                  <a:lnTo>
                    <a:pt x="0" y="977"/>
                  </a:lnTo>
                  <a:lnTo>
                    <a:pt x="0" y="1667"/>
                  </a:lnTo>
                  <a:lnTo>
                    <a:pt x="2929" y="1667"/>
                  </a:lnTo>
                  <a:lnTo>
                    <a:pt x="2929" y="2644"/>
                  </a:lnTo>
                  <a:lnTo>
                    <a:pt x="6311" y="2644"/>
                  </a:lnTo>
                  <a:lnTo>
                    <a:pt x="63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2" name="Google Shape;13572;p109"/>
          <p:cNvGrpSpPr/>
          <p:nvPr/>
        </p:nvGrpSpPr>
        <p:grpSpPr>
          <a:xfrm>
            <a:off x="6262923" y="4162085"/>
            <a:ext cx="341126" cy="341837"/>
            <a:chOff x="5881923" y="4162085"/>
            <a:chExt cx="341126" cy="341837"/>
          </a:xfrm>
        </p:grpSpPr>
        <p:sp>
          <p:nvSpPr>
            <p:cNvPr id="13573" name="Google Shape;13573;p109"/>
            <p:cNvSpPr/>
            <p:nvPr/>
          </p:nvSpPr>
          <p:spPr>
            <a:xfrm>
              <a:off x="6062718" y="4163508"/>
              <a:ext cx="160331" cy="213290"/>
            </a:xfrm>
            <a:custGeom>
              <a:avLst/>
              <a:gdLst/>
              <a:ahLst/>
              <a:cxnLst/>
              <a:rect l="l" t="t" r="r" b="b"/>
              <a:pathLst>
                <a:path w="5407" h="7193" extrusionOk="0">
                  <a:moveTo>
                    <a:pt x="0" y="1"/>
                  </a:moveTo>
                  <a:lnTo>
                    <a:pt x="0" y="1072"/>
                  </a:lnTo>
                  <a:cubicBezTo>
                    <a:pt x="56" y="1067"/>
                    <a:pt x="111" y="1064"/>
                    <a:pt x="166" y="1064"/>
                  </a:cubicBezTo>
                  <a:cubicBezTo>
                    <a:pt x="1050" y="1064"/>
                    <a:pt x="1810" y="1772"/>
                    <a:pt x="1810" y="2692"/>
                  </a:cubicBezTo>
                  <a:cubicBezTo>
                    <a:pt x="1810" y="3591"/>
                    <a:pt x="1045" y="4343"/>
                    <a:pt x="157" y="4343"/>
                  </a:cubicBezTo>
                  <a:cubicBezTo>
                    <a:pt x="105" y="4343"/>
                    <a:pt x="53" y="4340"/>
                    <a:pt x="0" y="4335"/>
                  </a:cubicBezTo>
                  <a:lnTo>
                    <a:pt x="0" y="5406"/>
                  </a:lnTo>
                  <a:lnTo>
                    <a:pt x="2025" y="5406"/>
                  </a:lnTo>
                  <a:cubicBezTo>
                    <a:pt x="1906" y="5645"/>
                    <a:pt x="1739" y="5978"/>
                    <a:pt x="1739" y="6240"/>
                  </a:cubicBezTo>
                  <a:cubicBezTo>
                    <a:pt x="1739" y="6788"/>
                    <a:pt x="2168" y="7192"/>
                    <a:pt x="2691" y="7192"/>
                  </a:cubicBezTo>
                  <a:cubicBezTo>
                    <a:pt x="3239" y="7192"/>
                    <a:pt x="3644" y="6788"/>
                    <a:pt x="3644" y="6240"/>
                  </a:cubicBezTo>
                  <a:cubicBezTo>
                    <a:pt x="3644" y="5978"/>
                    <a:pt x="3501" y="5645"/>
                    <a:pt x="3382" y="5406"/>
                  </a:cubicBezTo>
                  <a:lnTo>
                    <a:pt x="5406" y="5406"/>
                  </a:lnTo>
                  <a:lnTo>
                    <a:pt x="54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9"/>
            <p:cNvSpPr/>
            <p:nvPr/>
          </p:nvSpPr>
          <p:spPr>
            <a:xfrm>
              <a:off x="6009046" y="4343591"/>
              <a:ext cx="214002" cy="160331"/>
            </a:xfrm>
            <a:custGeom>
              <a:avLst/>
              <a:gdLst/>
              <a:ahLst/>
              <a:cxnLst/>
              <a:rect l="l" t="t" r="r" b="b"/>
              <a:pathLst>
                <a:path w="7217" h="5407" extrusionOk="0">
                  <a:moveTo>
                    <a:pt x="1787" y="0"/>
                  </a:moveTo>
                  <a:lnTo>
                    <a:pt x="1787" y="2024"/>
                  </a:lnTo>
                  <a:cubicBezTo>
                    <a:pt x="1572" y="1905"/>
                    <a:pt x="1239" y="1739"/>
                    <a:pt x="977" y="1739"/>
                  </a:cubicBezTo>
                  <a:cubicBezTo>
                    <a:pt x="429" y="1739"/>
                    <a:pt x="1" y="2167"/>
                    <a:pt x="1" y="2691"/>
                  </a:cubicBezTo>
                  <a:cubicBezTo>
                    <a:pt x="1" y="3239"/>
                    <a:pt x="429" y="3644"/>
                    <a:pt x="977" y="3644"/>
                  </a:cubicBezTo>
                  <a:cubicBezTo>
                    <a:pt x="1239" y="3644"/>
                    <a:pt x="1572" y="3501"/>
                    <a:pt x="1787" y="3382"/>
                  </a:cubicBezTo>
                  <a:lnTo>
                    <a:pt x="1787" y="5406"/>
                  </a:lnTo>
                  <a:lnTo>
                    <a:pt x="7216" y="5406"/>
                  </a:lnTo>
                  <a:lnTo>
                    <a:pt x="7216" y="0"/>
                  </a:lnTo>
                  <a:lnTo>
                    <a:pt x="6145" y="0"/>
                  </a:lnTo>
                  <a:cubicBezTo>
                    <a:pt x="6240" y="953"/>
                    <a:pt x="5478" y="1810"/>
                    <a:pt x="4501" y="1810"/>
                  </a:cubicBezTo>
                  <a:cubicBezTo>
                    <a:pt x="3525" y="1810"/>
                    <a:pt x="2787" y="953"/>
                    <a:pt x="2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9"/>
            <p:cNvSpPr/>
            <p:nvPr/>
          </p:nvSpPr>
          <p:spPr>
            <a:xfrm>
              <a:off x="5881923" y="4162085"/>
              <a:ext cx="216137" cy="161043"/>
            </a:xfrm>
            <a:custGeom>
              <a:avLst/>
              <a:gdLst/>
              <a:ahLst/>
              <a:cxnLst/>
              <a:rect l="l" t="t" r="r" b="b"/>
              <a:pathLst>
                <a:path w="7289" h="5431" extrusionOk="0">
                  <a:moveTo>
                    <a:pt x="1" y="1"/>
                  </a:moveTo>
                  <a:lnTo>
                    <a:pt x="1" y="5431"/>
                  </a:lnTo>
                  <a:lnTo>
                    <a:pt x="1120" y="5431"/>
                  </a:lnTo>
                  <a:cubicBezTo>
                    <a:pt x="1025" y="4478"/>
                    <a:pt x="1787" y="3621"/>
                    <a:pt x="2763" y="3621"/>
                  </a:cubicBezTo>
                  <a:cubicBezTo>
                    <a:pt x="3716" y="3621"/>
                    <a:pt x="4478" y="4478"/>
                    <a:pt x="4383" y="5431"/>
                  </a:cubicBezTo>
                  <a:lnTo>
                    <a:pt x="5454" y="5431"/>
                  </a:lnTo>
                  <a:lnTo>
                    <a:pt x="5454" y="3406"/>
                  </a:lnTo>
                  <a:cubicBezTo>
                    <a:pt x="5693" y="3525"/>
                    <a:pt x="6050" y="3668"/>
                    <a:pt x="6336" y="3668"/>
                  </a:cubicBezTo>
                  <a:cubicBezTo>
                    <a:pt x="6859" y="3668"/>
                    <a:pt x="7288" y="3263"/>
                    <a:pt x="7288" y="2716"/>
                  </a:cubicBezTo>
                  <a:cubicBezTo>
                    <a:pt x="7288" y="2192"/>
                    <a:pt x="6859" y="1763"/>
                    <a:pt x="6336" y="1763"/>
                  </a:cubicBezTo>
                  <a:cubicBezTo>
                    <a:pt x="6050" y="1763"/>
                    <a:pt x="5693" y="1906"/>
                    <a:pt x="5454" y="2025"/>
                  </a:cubicBezTo>
                  <a:lnTo>
                    <a:pt x="5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09"/>
            <p:cNvSpPr/>
            <p:nvPr/>
          </p:nvSpPr>
          <p:spPr>
            <a:xfrm>
              <a:off x="5881923" y="4290631"/>
              <a:ext cx="161043" cy="213290"/>
            </a:xfrm>
            <a:custGeom>
              <a:avLst/>
              <a:gdLst/>
              <a:ahLst/>
              <a:cxnLst/>
              <a:rect l="l" t="t" r="r" b="b"/>
              <a:pathLst>
                <a:path w="5431" h="7193" extrusionOk="0">
                  <a:moveTo>
                    <a:pt x="2740" y="0"/>
                  </a:moveTo>
                  <a:cubicBezTo>
                    <a:pt x="2216" y="0"/>
                    <a:pt x="1787" y="405"/>
                    <a:pt x="1787" y="953"/>
                  </a:cubicBezTo>
                  <a:cubicBezTo>
                    <a:pt x="1787" y="1215"/>
                    <a:pt x="1954" y="1548"/>
                    <a:pt x="2073" y="1786"/>
                  </a:cubicBezTo>
                  <a:lnTo>
                    <a:pt x="1" y="1786"/>
                  </a:lnTo>
                  <a:lnTo>
                    <a:pt x="1" y="7192"/>
                  </a:lnTo>
                  <a:lnTo>
                    <a:pt x="5431" y="7192"/>
                  </a:lnTo>
                  <a:lnTo>
                    <a:pt x="5431" y="6097"/>
                  </a:lnTo>
                  <a:cubicBezTo>
                    <a:pt x="5377" y="6102"/>
                    <a:pt x="5323" y="6105"/>
                    <a:pt x="5269" y="6105"/>
                  </a:cubicBezTo>
                  <a:cubicBezTo>
                    <a:pt x="4383" y="6105"/>
                    <a:pt x="3621" y="5374"/>
                    <a:pt x="3621" y="4453"/>
                  </a:cubicBezTo>
                  <a:cubicBezTo>
                    <a:pt x="3621" y="3521"/>
                    <a:pt x="4403" y="2805"/>
                    <a:pt x="5303" y="2805"/>
                  </a:cubicBezTo>
                  <a:cubicBezTo>
                    <a:pt x="5345" y="2805"/>
                    <a:pt x="5388" y="2807"/>
                    <a:pt x="5431" y="2810"/>
                  </a:cubicBezTo>
                  <a:lnTo>
                    <a:pt x="5431" y="1786"/>
                  </a:lnTo>
                  <a:lnTo>
                    <a:pt x="3430" y="1786"/>
                  </a:lnTo>
                  <a:cubicBezTo>
                    <a:pt x="3549" y="1548"/>
                    <a:pt x="3692" y="1191"/>
                    <a:pt x="3692" y="953"/>
                  </a:cubicBezTo>
                  <a:cubicBezTo>
                    <a:pt x="3692" y="405"/>
                    <a:pt x="3287" y="0"/>
                    <a:pt x="27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109"/>
          <p:cNvGrpSpPr/>
          <p:nvPr/>
        </p:nvGrpSpPr>
        <p:grpSpPr>
          <a:xfrm>
            <a:off x="6992282" y="4149393"/>
            <a:ext cx="342520" cy="298159"/>
            <a:chOff x="6458882" y="4149393"/>
            <a:chExt cx="342520" cy="298159"/>
          </a:xfrm>
        </p:grpSpPr>
        <p:sp>
          <p:nvSpPr>
            <p:cNvPr id="13578" name="Google Shape;13578;p109"/>
            <p:cNvSpPr/>
            <p:nvPr/>
          </p:nvSpPr>
          <p:spPr>
            <a:xfrm>
              <a:off x="6575389" y="4149393"/>
              <a:ext cx="109477" cy="93939"/>
            </a:xfrm>
            <a:custGeom>
              <a:avLst/>
              <a:gdLst/>
              <a:ahLst/>
              <a:cxnLst/>
              <a:rect l="l" t="t" r="r" b="b"/>
              <a:pathLst>
                <a:path w="3692" h="3168" extrusionOk="0">
                  <a:moveTo>
                    <a:pt x="1834" y="0"/>
                  </a:moveTo>
                  <a:lnTo>
                    <a:pt x="1" y="3168"/>
                  </a:lnTo>
                  <a:lnTo>
                    <a:pt x="3692" y="3168"/>
                  </a:lnTo>
                  <a:lnTo>
                    <a:pt x="18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9"/>
            <p:cNvSpPr/>
            <p:nvPr/>
          </p:nvSpPr>
          <p:spPr>
            <a:xfrm>
              <a:off x="6499121" y="4263083"/>
              <a:ext cx="263433" cy="67815"/>
            </a:xfrm>
            <a:custGeom>
              <a:avLst/>
              <a:gdLst/>
              <a:ahLst/>
              <a:cxnLst/>
              <a:rect l="l" t="t" r="r" b="b"/>
              <a:pathLst>
                <a:path w="8884" h="2287" extrusionOk="0">
                  <a:moveTo>
                    <a:pt x="4097" y="0"/>
                  </a:moveTo>
                  <a:lnTo>
                    <a:pt x="4097" y="858"/>
                  </a:lnTo>
                  <a:lnTo>
                    <a:pt x="1" y="858"/>
                  </a:lnTo>
                  <a:lnTo>
                    <a:pt x="1" y="2287"/>
                  </a:lnTo>
                  <a:lnTo>
                    <a:pt x="668" y="2287"/>
                  </a:lnTo>
                  <a:lnTo>
                    <a:pt x="668" y="1548"/>
                  </a:lnTo>
                  <a:lnTo>
                    <a:pt x="4097" y="1548"/>
                  </a:lnTo>
                  <a:lnTo>
                    <a:pt x="4097" y="2287"/>
                  </a:lnTo>
                  <a:lnTo>
                    <a:pt x="4764" y="2287"/>
                  </a:lnTo>
                  <a:lnTo>
                    <a:pt x="4764" y="1548"/>
                  </a:lnTo>
                  <a:lnTo>
                    <a:pt x="8193" y="1548"/>
                  </a:lnTo>
                  <a:lnTo>
                    <a:pt x="8193" y="2287"/>
                  </a:lnTo>
                  <a:lnTo>
                    <a:pt x="8884" y="2287"/>
                  </a:lnTo>
                  <a:lnTo>
                    <a:pt x="8884" y="858"/>
                  </a:lnTo>
                  <a:lnTo>
                    <a:pt x="4764" y="858"/>
                  </a:lnTo>
                  <a:lnTo>
                    <a:pt x="47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9"/>
            <p:cNvSpPr/>
            <p:nvPr/>
          </p:nvSpPr>
          <p:spPr>
            <a:xfrm>
              <a:off x="6702512" y="4350648"/>
              <a:ext cx="98891" cy="96904"/>
            </a:xfrm>
            <a:custGeom>
              <a:avLst/>
              <a:gdLst/>
              <a:ahLst/>
              <a:cxnLst/>
              <a:rect l="l" t="t" r="r" b="b"/>
              <a:pathLst>
                <a:path w="3335" h="3268" extrusionOk="0">
                  <a:moveTo>
                    <a:pt x="1334" y="0"/>
                  </a:moveTo>
                  <a:cubicBezTo>
                    <a:pt x="572" y="143"/>
                    <a:pt x="0" y="858"/>
                    <a:pt x="24" y="1691"/>
                  </a:cubicBezTo>
                  <a:cubicBezTo>
                    <a:pt x="48" y="2525"/>
                    <a:pt x="739" y="3215"/>
                    <a:pt x="1572" y="3263"/>
                  </a:cubicBezTo>
                  <a:cubicBezTo>
                    <a:pt x="1612" y="3266"/>
                    <a:pt x="1653" y="3267"/>
                    <a:pt x="1692" y="3267"/>
                  </a:cubicBezTo>
                  <a:cubicBezTo>
                    <a:pt x="2590" y="3267"/>
                    <a:pt x="3311" y="2509"/>
                    <a:pt x="3311" y="1620"/>
                  </a:cubicBezTo>
                  <a:cubicBezTo>
                    <a:pt x="3334" y="834"/>
                    <a:pt x="2763" y="143"/>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9"/>
            <p:cNvSpPr/>
            <p:nvPr/>
          </p:nvSpPr>
          <p:spPr>
            <a:xfrm>
              <a:off x="6458882" y="4350648"/>
              <a:ext cx="99603" cy="96904"/>
            </a:xfrm>
            <a:custGeom>
              <a:avLst/>
              <a:gdLst/>
              <a:ahLst/>
              <a:cxnLst/>
              <a:rect l="l" t="t" r="r" b="b"/>
              <a:pathLst>
                <a:path w="3359" h="3268" extrusionOk="0">
                  <a:moveTo>
                    <a:pt x="1334" y="0"/>
                  </a:moveTo>
                  <a:cubicBezTo>
                    <a:pt x="572" y="143"/>
                    <a:pt x="0" y="858"/>
                    <a:pt x="24" y="1691"/>
                  </a:cubicBezTo>
                  <a:cubicBezTo>
                    <a:pt x="48" y="2525"/>
                    <a:pt x="739" y="3215"/>
                    <a:pt x="1572" y="3263"/>
                  </a:cubicBezTo>
                  <a:cubicBezTo>
                    <a:pt x="1613" y="3266"/>
                    <a:pt x="1653" y="3267"/>
                    <a:pt x="1692" y="3267"/>
                  </a:cubicBezTo>
                  <a:cubicBezTo>
                    <a:pt x="2590" y="3267"/>
                    <a:pt x="3311" y="2509"/>
                    <a:pt x="3311" y="1620"/>
                  </a:cubicBezTo>
                  <a:cubicBezTo>
                    <a:pt x="3358" y="834"/>
                    <a:pt x="2787" y="143"/>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9"/>
            <p:cNvSpPr/>
            <p:nvPr/>
          </p:nvSpPr>
          <p:spPr>
            <a:xfrm>
              <a:off x="6580341" y="4350648"/>
              <a:ext cx="98891" cy="96904"/>
            </a:xfrm>
            <a:custGeom>
              <a:avLst/>
              <a:gdLst/>
              <a:ahLst/>
              <a:cxnLst/>
              <a:rect l="l" t="t" r="r" b="b"/>
              <a:pathLst>
                <a:path w="3335" h="3268" extrusionOk="0">
                  <a:moveTo>
                    <a:pt x="1358" y="0"/>
                  </a:moveTo>
                  <a:cubicBezTo>
                    <a:pt x="572" y="143"/>
                    <a:pt x="0" y="858"/>
                    <a:pt x="48" y="1691"/>
                  </a:cubicBezTo>
                  <a:cubicBezTo>
                    <a:pt x="72" y="2525"/>
                    <a:pt x="762" y="3215"/>
                    <a:pt x="1596" y="3263"/>
                  </a:cubicBezTo>
                  <a:cubicBezTo>
                    <a:pt x="1636" y="3266"/>
                    <a:pt x="1676" y="3267"/>
                    <a:pt x="1716" y="3267"/>
                  </a:cubicBezTo>
                  <a:cubicBezTo>
                    <a:pt x="2612" y="3267"/>
                    <a:pt x="3311" y="2509"/>
                    <a:pt x="3311" y="1620"/>
                  </a:cubicBezTo>
                  <a:cubicBezTo>
                    <a:pt x="3334" y="834"/>
                    <a:pt x="2787" y="143"/>
                    <a:pt x="20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3" name="Google Shape;13583;p109"/>
          <p:cNvGrpSpPr/>
          <p:nvPr/>
        </p:nvGrpSpPr>
        <p:grpSpPr>
          <a:xfrm>
            <a:off x="7730804" y="4143730"/>
            <a:ext cx="341808" cy="341808"/>
            <a:chOff x="7045004" y="4143730"/>
            <a:chExt cx="341808" cy="341808"/>
          </a:xfrm>
        </p:grpSpPr>
        <p:sp>
          <p:nvSpPr>
            <p:cNvPr id="13584" name="Google Shape;13584;p109"/>
            <p:cNvSpPr/>
            <p:nvPr/>
          </p:nvSpPr>
          <p:spPr>
            <a:xfrm>
              <a:off x="7148820" y="4248257"/>
              <a:ext cx="132784" cy="132072"/>
            </a:xfrm>
            <a:custGeom>
              <a:avLst/>
              <a:gdLst/>
              <a:ahLst/>
              <a:cxnLst/>
              <a:rect l="l" t="t" r="r" b="b"/>
              <a:pathLst>
                <a:path w="4478" h="4454" extrusionOk="0">
                  <a:moveTo>
                    <a:pt x="2239" y="0"/>
                  </a:moveTo>
                  <a:cubicBezTo>
                    <a:pt x="1000" y="0"/>
                    <a:pt x="0" y="977"/>
                    <a:pt x="0" y="2215"/>
                  </a:cubicBezTo>
                  <a:cubicBezTo>
                    <a:pt x="0" y="3453"/>
                    <a:pt x="1000" y="4454"/>
                    <a:pt x="2239" y="4454"/>
                  </a:cubicBezTo>
                  <a:cubicBezTo>
                    <a:pt x="3477" y="4454"/>
                    <a:pt x="4477" y="3453"/>
                    <a:pt x="4477" y="2215"/>
                  </a:cubicBezTo>
                  <a:cubicBezTo>
                    <a:pt x="4477" y="977"/>
                    <a:pt x="3477" y="0"/>
                    <a:pt x="2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09"/>
            <p:cNvSpPr/>
            <p:nvPr/>
          </p:nvSpPr>
          <p:spPr>
            <a:xfrm>
              <a:off x="7045004" y="4325918"/>
              <a:ext cx="158908" cy="159619"/>
            </a:xfrm>
            <a:custGeom>
              <a:avLst/>
              <a:gdLst/>
              <a:ahLst/>
              <a:cxnLst/>
              <a:rect l="l" t="t" r="r" b="b"/>
              <a:pathLst>
                <a:path w="5359" h="5383" extrusionOk="0">
                  <a:moveTo>
                    <a:pt x="0" y="1"/>
                  </a:moveTo>
                  <a:lnTo>
                    <a:pt x="48" y="382"/>
                  </a:lnTo>
                  <a:cubicBezTo>
                    <a:pt x="381" y="2930"/>
                    <a:pt x="2406" y="4954"/>
                    <a:pt x="4978" y="5311"/>
                  </a:cubicBezTo>
                  <a:lnTo>
                    <a:pt x="5359" y="5383"/>
                  </a:lnTo>
                  <a:lnTo>
                    <a:pt x="5359" y="2525"/>
                  </a:lnTo>
                  <a:lnTo>
                    <a:pt x="5073" y="2454"/>
                  </a:lnTo>
                  <a:cubicBezTo>
                    <a:pt x="4025" y="2192"/>
                    <a:pt x="3144" y="1334"/>
                    <a:pt x="2906" y="263"/>
                  </a:cubicBezTo>
                  <a:lnTo>
                    <a:pt x="28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09"/>
            <p:cNvSpPr/>
            <p:nvPr/>
          </p:nvSpPr>
          <p:spPr>
            <a:xfrm>
              <a:off x="7227904" y="4143730"/>
              <a:ext cx="158908" cy="158908"/>
            </a:xfrm>
            <a:custGeom>
              <a:avLst/>
              <a:gdLst/>
              <a:ahLst/>
              <a:cxnLst/>
              <a:rect l="l" t="t" r="r" b="b"/>
              <a:pathLst>
                <a:path w="5359" h="5359" extrusionOk="0">
                  <a:moveTo>
                    <a:pt x="0" y="1"/>
                  </a:moveTo>
                  <a:lnTo>
                    <a:pt x="0" y="2858"/>
                  </a:lnTo>
                  <a:lnTo>
                    <a:pt x="262" y="2930"/>
                  </a:lnTo>
                  <a:cubicBezTo>
                    <a:pt x="1334" y="3168"/>
                    <a:pt x="2167" y="4025"/>
                    <a:pt x="2429" y="5097"/>
                  </a:cubicBezTo>
                  <a:lnTo>
                    <a:pt x="2501" y="5359"/>
                  </a:lnTo>
                  <a:lnTo>
                    <a:pt x="5359" y="5359"/>
                  </a:lnTo>
                  <a:lnTo>
                    <a:pt x="5287" y="4978"/>
                  </a:lnTo>
                  <a:cubicBezTo>
                    <a:pt x="4930" y="2406"/>
                    <a:pt x="2906" y="429"/>
                    <a:pt x="381" y="72"/>
                  </a:cubicBez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9"/>
            <p:cNvSpPr/>
            <p:nvPr/>
          </p:nvSpPr>
          <p:spPr>
            <a:xfrm>
              <a:off x="7045004" y="4143730"/>
              <a:ext cx="158908" cy="158908"/>
            </a:xfrm>
            <a:custGeom>
              <a:avLst/>
              <a:gdLst/>
              <a:ahLst/>
              <a:cxnLst/>
              <a:rect l="l" t="t" r="r" b="b"/>
              <a:pathLst>
                <a:path w="5359" h="5359" extrusionOk="0">
                  <a:moveTo>
                    <a:pt x="5359" y="1"/>
                  </a:moveTo>
                  <a:lnTo>
                    <a:pt x="4978" y="72"/>
                  </a:lnTo>
                  <a:cubicBezTo>
                    <a:pt x="2406" y="429"/>
                    <a:pt x="381" y="2406"/>
                    <a:pt x="48" y="4978"/>
                  </a:cubicBezTo>
                  <a:lnTo>
                    <a:pt x="0" y="5359"/>
                  </a:lnTo>
                  <a:lnTo>
                    <a:pt x="2858" y="5359"/>
                  </a:lnTo>
                  <a:lnTo>
                    <a:pt x="2906" y="5097"/>
                  </a:lnTo>
                  <a:cubicBezTo>
                    <a:pt x="3144" y="4025"/>
                    <a:pt x="4025" y="3168"/>
                    <a:pt x="5073" y="2930"/>
                  </a:cubicBezTo>
                  <a:lnTo>
                    <a:pt x="5359" y="2858"/>
                  </a:lnTo>
                  <a:lnTo>
                    <a:pt x="5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09"/>
            <p:cNvSpPr/>
            <p:nvPr/>
          </p:nvSpPr>
          <p:spPr>
            <a:xfrm>
              <a:off x="7227904" y="4325918"/>
              <a:ext cx="158908" cy="159619"/>
            </a:xfrm>
            <a:custGeom>
              <a:avLst/>
              <a:gdLst/>
              <a:ahLst/>
              <a:cxnLst/>
              <a:rect l="l" t="t" r="r" b="b"/>
              <a:pathLst>
                <a:path w="5359" h="5383" extrusionOk="0">
                  <a:moveTo>
                    <a:pt x="2501" y="1"/>
                  </a:moveTo>
                  <a:lnTo>
                    <a:pt x="2429" y="263"/>
                  </a:lnTo>
                  <a:cubicBezTo>
                    <a:pt x="2191" y="1334"/>
                    <a:pt x="1334" y="2192"/>
                    <a:pt x="262" y="2454"/>
                  </a:cubicBezTo>
                  <a:lnTo>
                    <a:pt x="0" y="2525"/>
                  </a:lnTo>
                  <a:lnTo>
                    <a:pt x="0" y="5383"/>
                  </a:lnTo>
                  <a:lnTo>
                    <a:pt x="381" y="5311"/>
                  </a:lnTo>
                  <a:cubicBezTo>
                    <a:pt x="2929" y="4954"/>
                    <a:pt x="4954" y="2930"/>
                    <a:pt x="5287" y="382"/>
                  </a:cubicBezTo>
                  <a:lnTo>
                    <a:pt x="5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592"/>
        <p:cNvGrpSpPr/>
        <p:nvPr/>
      </p:nvGrpSpPr>
      <p:grpSpPr>
        <a:xfrm>
          <a:off x="0" y="0"/>
          <a:ext cx="0" cy="0"/>
          <a:chOff x="0" y="0"/>
          <a:chExt cx="0" cy="0"/>
        </a:xfrm>
      </p:grpSpPr>
      <p:pic>
        <p:nvPicPr>
          <p:cNvPr id="13593" name="Google Shape;13593;p11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D699E79-7E90-9113-AEF6-C45581EA5E52}"/>
              </a:ext>
            </a:extLst>
          </p:cNvPr>
          <p:cNvSpPr txBox="1"/>
          <p:nvPr/>
        </p:nvSpPr>
        <p:spPr>
          <a:xfrm>
            <a:off x="484086" y="778932"/>
            <a:ext cx="8456713" cy="1055545"/>
          </a:xfrm>
          <a:prstGeom prst="rect">
            <a:avLst/>
          </a:prstGeom>
          <a:noFill/>
        </p:spPr>
        <p:txBody>
          <a:bodyPr wrap="square">
            <a:spAutoFit/>
          </a:bodyPr>
          <a:lstStyle/>
          <a:p>
            <a:pPr>
              <a:lnSpc>
                <a:spcPct val="150000"/>
              </a:lnSpc>
            </a:pPr>
            <a:r>
              <a:rPr lang="en-US" sz="2200" dirty="0">
                <a:latin typeface="Calibri" panose="020F0502020204030204" pitchFamily="34" charset="0"/>
                <a:cs typeface="Calibri" panose="020F0502020204030204" pitchFamily="34" charset="0"/>
              </a:rPr>
              <a:t>2. Linda and her friends ________ the elderly. </a:t>
            </a:r>
          </a:p>
          <a:p>
            <a:pPr>
              <a:lnSpc>
                <a:spcPct val="150000"/>
              </a:lnSpc>
            </a:pPr>
            <a:r>
              <a:rPr lang="en-US" sz="2200" dirty="0">
                <a:latin typeface="Calibri" panose="020F0502020204030204" pitchFamily="34" charset="0"/>
                <a:cs typeface="Calibri" panose="020F0502020204030204" pitchFamily="34" charset="0"/>
              </a:rPr>
              <a:t>A. talked to 		B. cooked for 		 C. read books to </a:t>
            </a:r>
          </a:p>
        </p:txBody>
      </p:sp>
      <p:sp>
        <p:nvSpPr>
          <p:cNvPr id="6" name="Title 4">
            <a:extLst>
              <a:ext uri="{FF2B5EF4-FFF2-40B4-BE49-F238E27FC236}">
                <a16:creationId xmlns:a16="http://schemas.microsoft.com/office/drawing/2014/main" id="{B64BE842-0E8F-A3C6-2BEA-4280976D48C5}"/>
              </a:ext>
            </a:extLst>
          </p:cNvPr>
          <p:cNvSpPr txBox="1">
            <a:spLocks/>
          </p:cNvSpPr>
          <p:nvPr/>
        </p:nvSpPr>
        <p:spPr>
          <a:xfrm>
            <a:off x="484085" y="166345"/>
            <a:ext cx="7618515" cy="756522"/>
          </a:xfrm>
          <a:prstGeom prst="rect">
            <a:avLst/>
          </a:prstGeom>
          <a:solidFill>
            <a:schemeClr val="bg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2. Listen to Tom and Linda talking about their community activities last summer. Choose the correct answers.</a:t>
            </a:r>
          </a:p>
        </p:txBody>
      </p:sp>
      <p:cxnSp>
        <p:nvCxnSpPr>
          <p:cNvPr id="9" name="Straight Connector 8">
            <a:extLst>
              <a:ext uri="{FF2B5EF4-FFF2-40B4-BE49-F238E27FC236}">
                <a16:creationId xmlns:a16="http://schemas.microsoft.com/office/drawing/2014/main" id="{36C0688B-F437-D488-2981-6733C81B69F2}"/>
              </a:ext>
            </a:extLst>
          </p:cNvPr>
          <p:cNvCxnSpPr>
            <a:cxnSpLocks/>
          </p:cNvCxnSpPr>
          <p:nvPr/>
        </p:nvCxnSpPr>
        <p:spPr>
          <a:xfrm>
            <a:off x="4512733" y="1230655"/>
            <a:ext cx="1185333"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12" name="Rectangle: Rounded Corners 11">
            <a:extLst>
              <a:ext uri="{FF2B5EF4-FFF2-40B4-BE49-F238E27FC236}">
                <a16:creationId xmlns:a16="http://schemas.microsoft.com/office/drawing/2014/main" id="{971EAF1E-5D48-B1A4-AD29-2597F4E85C25}"/>
              </a:ext>
            </a:extLst>
          </p:cNvPr>
          <p:cNvSpPr/>
          <p:nvPr/>
        </p:nvSpPr>
        <p:spPr>
          <a:xfrm>
            <a:off x="618067" y="2012277"/>
            <a:ext cx="7484533" cy="944283"/>
          </a:xfrm>
          <a:prstGeom prst="roundRect">
            <a:avLst/>
          </a:prstGeom>
          <a:solidFill>
            <a:srgbClr val="FFE6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200" i="1" dirty="0">
                <a:solidFill>
                  <a:schemeClr val="bg1">
                    <a:lumMod val="10000"/>
                  </a:schemeClr>
                </a:solidFill>
                <a:latin typeface="Calibri" panose="020F0502020204030204" pitchFamily="34" charset="0"/>
                <a:cs typeface="Calibri" panose="020F0502020204030204" pitchFamily="34" charset="0"/>
              </a:rPr>
              <a:t>Tom: </a:t>
            </a:r>
            <a:r>
              <a:rPr lang="en-US" sz="2200" dirty="0">
                <a:solidFill>
                  <a:schemeClr val="bg1">
                    <a:lumMod val="10000"/>
                  </a:schemeClr>
                </a:solidFill>
                <a:latin typeface="Calibri" panose="020F0502020204030204" pitchFamily="34" charset="0"/>
                <a:cs typeface="Calibri" panose="020F0502020204030204" pitchFamily="34" charset="0"/>
              </a:rPr>
              <a:t>I see! How did you help </a:t>
            </a:r>
            <a:r>
              <a:rPr lang="en-US" sz="2200" b="1" u="sng" dirty="0">
                <a:solidFill>
                  <a:schemeClr val="bg1">
                    <a:lumMod val="10000"/>
                  </a:schemeClr>
                </a:solidFill>
                <a:latin typeface="Calibri" panose="020F0502020204030204" pitchFamily="34" charset="0"/>
                <a:cs typeface="Calibri" panose="020F0502020204030204" pitchFamily="34" charset="0"/>
              </a:rPr>
              <a:t>the elderly</a:t>
            </a:r>
            <a:r>
              <a:rPr lang="en-US" sz="2200" dirty="0">
                <a:solidFill>
                  <a:schemeClr val="bg1">
                    <a:lumMod val="10000"/>
                  </a:schemeClr>
                </a:solidFill>
                <a:latin typeface="Calibri" panose="020F0502020204030204" pitchFamily="34" charset="0"/>
                <a:cs typeface="Calibri" panose="020F0502020204030204" pitchFamily="34" charset="0"/>
              </a:rPr>
              <a:t>? </a:t>
            </a:r>
          </a:p>
          <a:p>
            <a:r>
              <a:rPr lang="en-US" sz="2200" b="1" i="1" u="sng" dirty="0">
                <a:solidFill>
                  <a:schemeClr val="bg1">
                    <a:lumMod val="10000"/>
                  </a:schemeClr>
                </a:solidFill>
                <a:latin typeface="Calibri" panose="020F0502020204030204" pitchFamily="34" charset="0"/>
                <a:cs typeface="Calibri" panose="020F0502020204030204" pitchFamily="34" charset="0"/>
              </a:rPr>
              <a:t>Linda</a:t>
            </a:r>
            <a:r>
              <a:rPr lang="en-US" sz="2200" i="1" dirty="0">
                <a:solidFill>
                  <a:schemeClr val="bg1">
                    <a:lumMod val="10000"/>
                  </a:schemeClr>
                </a:solidFill>
                <a:latin typeface="Calibri" panose="020F0502020204030204" pitchFamily="34" charset="0"/>
                <a:cs typeface="Calibri" panose="020F0502020204030204" pitchFamily="34" charset="0"/>
              </a:rPr>
              <a:t>: </a:t>
            </a:r>
            <a:r>
              <a:rPr lang="en-US" sz="2200" dirty="0">
                <a:solidFill>
                  <a:schemeClr val="bg1">
                    <a:lumMod val="10000"/>
                  </a:schemeClr>
                </a:solidFill>
                <a:latin typeface="Calibri" panose="020F0502020204030204" pitchFamily="34" charset="0"/>
                <a:cs typeface="Calibri" panose="020F0502020204030204" pitchFamily="34" charset="0"/>
              </a:rPr>
              <a:t>We </a:t>
            </a:r>
            <a:r>
              <a:rPr lang="en-US" sz="2200" b="1" dirty="0">
                <a:solidFill>
                  <a:srgbClr val="C00000"/>
                </a:solidFill>
                <a:latin typeface="Calibri" panose="020F0502020204030204" pitchFamily="34" charset="0"/>
                <a:cs typeface="Calibri" panose="020F0502020204030204" pitchFamily="34" charset="0"/>
              </a:rPr>
              <a:t>cooked for</a:t>
            </a:r>
            <a:r>
              <a:rPr lang="en-US" sz="2200" dirty="0">
                <a:solidFill>
                  <a:schemeClr val="bg1">
                    <a:lumMod val="10000"/>
                  </a:schemeClr>
                </a:solidFill>
                <a:latin typeface="Calibri" panose="020F0502020204030204" pitchFamily="34" charset="0"/>
                <a:cs typeface="Calibri" panose="020F0502020204030204" pitchFamily="34" charset="0"/>
              </a:rPr>
              <a:t> them and did some cleaning, too.</a:t>
            </a:r>
          </a:p>
        </p:txBody>
      </p:sp>
      <p:sp>
        <p:nvSpPr>
          <p:cNvPr id="14" name="Oval 13">
            <a:extLst>
              <a:ext uri="{FF2B5EF4-FFF2-40B4-BE49-F238E27FC236}">
                <a16:creationId xmlns:a16="http://schemas.microsoft.com/office/drawing/2014/main" id="{714E87D9-E292-137C-5DCA-5E70E7FAC05D}"/>
              </a:ext>
            </a:extLst>
          </p:cNvPr>
          <p:cNvSpPr/>
          <p:nvPr/>
        </p:nvSpPr>
        <p:spPr>
          <a:xfrm>
            <a:off x="3234258" y="1420954"/>
            <a:ext cx="381000" cy="3810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02-Ex1 02">
            <a:hlinkClick r:id="" action="ppaction://media"/>
            <a:extLst>
              <a:ext uri="{FF2B5EF4-FFF2-40B4-BE49-F238E27FC236}">
                <a16:creationId xmlns:a16="http://schemas.microsoft.com/office/drawing/2014/main" id="{69E0AC49-A5F6-9DCF-7DED-9697E35F0ABA}"/>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318499" y="303553"/>
            <a:ext cx="406400" cy="406400"/>
          </a:xfrm>
          <a:prstGeom prst="rect">
            <a:avLst/>
          </a:prstGeom>
        </p:spPr>
      </p:pic>
    </p:spTree>
    <p:extLst>
      <p:ext uri="{BB962C8B-B14F-4D97-AF65-F5344CB8AC3E}">
        <p14:creationId xmlns:p14="http://schemas.microsoft.com/office/powerpoint/2010/main" val="98227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par>
                                <p:cTn id="8" presetID="1" presetClass="mediacall" presetSubtype="0" fill="hold" nodeType="withEffect">
                                  <p:stCondLst>
                                    <p:cond delay="0"/>
                                  </p:stCondLst>
                                  <p:childTnLst>
                                    <p:cmd type="call" cmd="playFrom(0.0)">
                                      <p:cBhvr>
                                        <p:cTn id="9" dur="4968" fill="hold"/>
                                        <p:tgtEl>
                                          <p:spTgt spid="2"/>
                                        </p:tgtEl>
                                      </p:cBhvr>
                                    </p:cmd>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barn(inVertical)">
                                      <p:cBhvr>
                                        <p:cTn id="1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15" fill="hold" display="0">
                  <p:stCondLst>
                    <p:cond delay="indefinite"/>
                  </p:stCondLst>
                  <p:endCondLst>
                    <p:cond evt="onStopAudio" delay="0">
                      <p:tgtEl>
                        <p:sldTgt/>
                      </p:tgtEl>
                    </p:cond>
                  </p:endCondLst>
                </p:cTn>
                <p:tgtEl>
                  <p:spTgt spid="2"/>
                </p:tgtEl>
              </p:cMediaNode>
            </p:audio>
          </p:childTnLst>
        </p:cTn>
      </p:par>
    </p:tnLst>
    <p:bldLst>
      <p:bldP spid="12" grpId="0" animBg="1"/>
      <p:bldP spid="1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5D699E79-7E90-9113-AEF6-C45581EA5E52}"/>
              </a:ext>
            </a:extLst>
          </p:cNvPr>
          <p:cNvSpPr txBox="1"/>
          <p:nvPr/>
        </p:nvSpPr>
        <p:spPr>
          <a:xfrm>
            <a:off x="484086" y="778932"/>
            <a:ext cx="8456713" cy="2071208"/>
          </a:xfrm>
          <a:prstGeom prst="rect">
            <a:avLst/>
          </a:prstGeom>
          <a:noFill/>
        </p:spPr>
        <p:txBody>
          <a:bodyPr wrap="square">
            <a:spAutoFit/>
          </a:bodyPr>
          <a:lstStyle/>
          <a:p>
            <a:pPr>
              <a:lnSpc>
                <a:spcPct val="150000"/>
              </a:lnSpc>
            </a:pPr>
            <a:r>
              <a:rPr lang="en-US" sz="2200" dirty="0">
                <a:latin typeface="Calibri" panose="020F0502020204030204" pitchFamily="34" charset="0"/>
                <a:cs typeface="Calibri" panose="020F0502020204030204" pitchFamily="34" charset="0"/>
              </a:rPr>
              <a:t>3. Tom and his friends picked up ________. </a:t>
            </a:r>
          </a:p>
          <a:p>
            <a:pPr>
              <a:lnSpc>
                <a:spcPct val="150000"/>
              </a:lnSpc>
            </a:pPr>
            <a:r>
              <a:rPr lang="en-US" sz="2200" dirty="0">
                <a:latin typeface="Calibri" panose="020F0502020204030204" pitchFamily="34" charset="0"/>
                <a:cs typeface="Calibri" panose="020F0502020204030204" pitchFamily="34" charset="0"/>
              </a:rPr>
              <a:t>A. books and paper 	B. bottles and books	 C. paper and bottles</a:t>
            </a:r>
          </a:p>
          <a:p>
            <a:pPr>
              <a:lnSpc>
                <a:spcPct val="150000"/>
              </a:lnSpc>
            </a:pPr>
            <a:r>
              <a:rPr lang="en-US" sz="2200" dirty="0">
                <a:latin typeface="Calibri" panose="020F0502020204030204" pitchFamily="34" charset="0"/>
                <a:cs typeface="Calibri" panose="020F0502020204030204" pitchFamily="34" charset="0"/>
              </a:rPr>
              <a:t>4. Tom and his friends ________. </a:t>
            </a:r>
          </a:p>
          <a:p>
            <a:pPr>
              <a:lnSpc>
                <a:spcPct val="150000"/>
              </a:lnSpc>
            </a:pPr>
            <a:r>
              <a:rPr lang="en-US" sz="2200" dirty="0">
                <a:latin typeface="Calibri" panose="020F0502020204030204" pitchFamily="34" charset="0"/>
                <a:cs typeface="Calibri" panose="020F0502020204030204" pitchFamily="34" charset="0"/>
              </a:rPr>
              <a:t>A. grew some trees 	B. tutored </a:t>
            </a:r>
            <a:r>
              <a:rPr lang="en-US" sz="2200" dirty="0" err="1">
                <a:latin typeface="Calibri" panose="020F0502020204030204" pitchFamily="34" charset="0"/>
                <a:cs typeface="Calibri" panose="020F0502020204030204" pitchFamily="34" charset="0"/>
              </a:rPr>
              <a:t>maths</a:t>
            </a:r>
            <a:r>
              <a:rPr lang="en-US" sz="2200" dirty="0">
                <a:latin typeface="Calibri" panose="020F0502020204030204" pitchFamily="34" charset="0"/>
                <a:cs typeface="Calibri" panose="020F0502020204030204" pitchFamily="34" charset="0"/>
              </a:rPr>
              <a:t> 	C. cleaned schools </a:t>
            </a:r>
          </a:p>
        </p:txBody>
      </p:sp>
      <p:sp>
        <p:nvSpPr>
          <p:cNvPr id="6" name="Title 4">
            <a:extLst>
              <a:ext uri="{FF2B5EF4-FFF2-40B4-BE49-F238E27FC236}">
                <a16:creationId xmlns:a16="http://schemas.microsoft.com/office/drawing/2014/main" id="{B64BE842-0E8F-A3C6-2BEA-4280976D48C5}"/>
              </a:ext>
            </a:extLst>
          </p:cNvPr>
          <p:cNvSpPr txBox="1">
            <a:spLocks/>
          </p:cNvSpPr>
          <p:nvPr/>
        </p:nvSpPr>
        <p:spPr>
          <a:xfrm>
            <a:off x="484085" y="166345"/>
            <a:ext cx="7618515" cy="756522"/>
          </a:xfrm>
          <a:prstGeom prst="rect">
            <a:avLst/>
          </a:prstGeom>
          <a:solidFill>
            <a:schemeClr val="bg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Abril Fatface"/>
              <a:buNone/>
              <a:defRPr sz="2600" b="0" i="0" u="none" strike="noStrike" cap="none">
                <a:solidFill>
                  <a:schemeClr val="dk1"/>
                </a:solidFill>
                <a:latin typeface="Abril Fatface"/>
                <a:ea typeface="Abril Fatface"/>
                <a:cs typeface="Abril Fatface"/>
                <a:sym typeface="Abril Fatface"/>
              </a:defRPr>
            </a:lvl1pPr>
            <a:lvl2pPr marR="0" lvl="1"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2pPr>
            <a:lvl3pPr marR="0" lvl="2"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3pPr>
            <a:lvl4pPr marR="0" lvl="3"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4pPr>
            <a:lvl5pPr marR="0" lvl="4"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5pPr>
            <a:lvl6pPr marR="0" lvl="5"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6pPr>
            <a:lvl7pPr marR="0" lvl="6"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7pPr>
            <a:lvl8pPr marR="0" lvl="7"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8pPr>
            <a:lvl9pPr marR="0" lvl="8" algn="l" rtl="0">
              <a:lnSpc>
                <a:spcPct val="100000"/>
              </a:lnSpc>
              <a:spcBef>
                <a:spcPts val="0"/>
              </a:spcBef>
              <a:spcAft>
                <a:spcPts val="0"/>
              </a:spcAft>
              <a:buClr>
                <a:schemeClr val="dk1"/>
              </a:buClr>
              <a:buSzPts val="2800"/>
              <a:buFont typeface="Abril Fatface"/>
              <a:buNone/>
              <a:defRPr sz="2800" b="0" i="0" u="none" strike="noStrike" cap="none">
                <a:solidFill>
                  <a:schemeClr val="dk1"/>
                </a:solidFill>
                <a:latin typeface="Abril Fatface"/>
                <a:ea typeface="Abril Fatface"/>
                <a:cs typeface="Abril Fatface"/>
                <a:sym typeface="Abril Fatface"/>
              </a:defRPr>
            </a:lvl9pPr>
          </a:lstStyle>
          <a:p>
            <a:pPr algn="l"/>
            <a:r>
              <a:rPr lang="en-US" sz="2200" dirty="0"/>
              <a:t>2. Listen to Tom and Linda talking about their community activities last summer. Choose the correct answers.</a:t>
            </a:r>
          </a:p>
        </p:txBody>
      </p:sp>
      <p:sp>
        <p:nvSpPr>
          <p:cNvPr id="12" name="Rectangle: Rounded Corners 11">
            <a:extLst>
              <a:ext uri="{FF2B5EF4-FFF2-40B4-BE49-F238E27FC236}">
                <a16:creationId xmlns:a16="http://schemas.microsoft.com/office/drawing/2014/main" id="{971EAF1E-5D48-B1A4-AD29-2597F4E85C25}"/>
              </a:ext>
            </a:extLst>
          </p:cNvPr>
          <p:cNvSpPr/>
          <p:nvPr/>
        </p:nvSpPr>
        <p:spPr>
          <a:xfrm>
            <a:off x="618067" y="2953424"/>
            <a:ext cx="7484533" cy="1586056"/>
          </a:xfrm>
          <a:prstGeom prst="roundRect">
            <a:avLst/>
          </a:prstGeom>
          <a:solidFill>
            <a:srgbClr val="FFE6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200" i="1" dirty="0">
                <a:solidFill>
                  <a:schemeClr val="bg1">
                    <a:lumMod val="10000"/>
                  </a:schemeClr>
                </a:solidFill>
                <a:latin typeface="Calibri" panose="020F0502020204030204" pitchFamily="34" charset="0"/>
                <a:cs typeface="Calibri" panose="020F0502020204030204" pitchFamily="34" charset="0"/>
              </a:rPr>
              <a:t>Tom</a:t>
            </a:r>
            <a:r>
              <a:rPr lang="en-US" sz="2200" dirty="0">
                <a:solidFill>
                  <a:schemeClr val="bg1">
                    <a:lumMod val="10000"/>
                  </a:schemeClr>
                </a:solidFill>
                <a:latin typeface="Calibri" panose="020F0502020204030204" pitchFamily="34" charset="0"/>
                <a:cs typeface="Calibri" panose="020F0502020204030204" pitchFamily="34" charset="0"/>
              </a:rPr>
              <a:t>: Great! I'm sure they benefited from it. </a:t>
            </a:r>
          </a:p>
          <a:p>
            <a:r>
              <a:rPr lang="en-US" sz="2200" i="1" dirty="0">
                <a:solidFill>
                  <a:schemeClr val="bg1">
                    <a:lumMod val="10000"/>
                  </a:schemeClr>
                </a:solidFill>
                <a:latin typeface="Calibri" panose="020F0502020204030204" pitchFamily="34" charset="0"/>
                <a:cs typeface="Calibri" panose="020F0502020204030204" pitchFamily="34" charset="0"/>
              </a:rPr>
              <a:t>Linda</a:t>
            </a:r>
            <a:r>
              <a:rPr lang="en-US" sz="2200" dirty="0">
                <a:solidFill>
                  <a:schemeClr val="bg1">
                    <a:lumMod val="10000"/>
                  </a:schemeClr>
                </a:solidFill>
                <a:latin typeface="Calibri" panose="020F0502020204030204" pitchFamily="34" charset="0"/>
                <a:cs typeface="Calibri" panose="020F0502020204030204" pitchFamily="34" charset="0"/>
              </a:rPr>
              <a:t>: Thanks! It made us feel useful. How about you? </a:t>
            </a:r>
          </a:p>
          <a:p>
            <a:r>
              <a:rPr lang="en-US" sz="2200" b="1" i="1" u="sng" dirty="0">
                <a:solidFill>
                  <a:schemeClr val="bg1">
                    <a:lumMod val="10000"/>
                  </a:schemeClr>
                </a:solidFill>
                <a:latin typeface="Calibri" panose="020F0502020204030204" pitchFamily="34" charset="0"/>
                <a:cs typeface="Calibri" panose="020F0502020204030204" pitchFamily="34" charset="0"/>
              </a:rPr>
              <a:t>Tom</a:t>
            </a:r>
            <a:r>
              <a:rPr lang="en-US" sz="2200" dirty="0">
                <a:solidFill>
                  <a:schemeClr val="bg1">
                    <a:lumMod val="10000"/>
                  </a:schemeClr>
                </a:solidFill>
                <a:latin typeface="Calibri" panose="020F0502020204030204" pitchFamily="34" charset="0"/>
                <a:cs typeface="Calibri" panose="020F0502020204030204" pitchFamily="34" charset="0"/>
              </a:rPr>
              <a:t>: We </a:t>
            </a:r>
            <a:r>
              <a:rPr lang="en-US" sz="2200" b="1" u="sng" dirty="0">
                <a:solidFill>
                  <a:schemeClr val="bg1">
                    <a:lumMod val="10000"/>
                  </a:schemeClr>
                </a:solidFill>
                <a:latin typeface="Calibri" panose="020F0502020204030204" pitchFamily="34" charset="0"/>
                <a:cs typeface="Calibri" panose="020F0502020204030204" pitchFamily="34" charset="0"/>
              </a:rPr>
              <a:t>picked up</a:t>
            </a:r>
            <a:r>
              <a:rPr lang="en-US" sz="2200" b="1" dirty="0">
                <a:solidFill>
                  <a:schemeClr val="bg1">
                    <a:lumMod val="10000"/>
                  </a:schemeClr>
                </a:solidFill>
                <a:latin typeface="Calibri" panose="020F0502020204030204" pitchFamily="34" charset="0"/>
                <a:cs typeface="Calibri" panose="020F0502020204030204" pitchFamily="34" charset="0"/>
              </a:rPr>
              <a:t> </a:t>
            </a:r>
            <a:r>
              <a:rPr lang="en-US" sz="2200" b="1" dirty="0">
                <a:solidFill>
                  <a:srgbClr val="C00000"/>
                </a:solidFill>
                <a:latin typeface="Calibri" panose="020F0502020204030204" pitchFamily="34" charset="0"/>
                <a:cs typeface="Calibri" panose="020F0502020204030204" pitchFamily="34" charset="0"/>
              </a:rPr>
              <a:t>paper and bottles </a:t>
            </a:r>
            <a:r>
              <a:rPr lang="en-US" sz="2200" dirty="0">
                <a:solidFill>
                  <a:schemeClr val="bg1">
                    <a:lumMod val="10000"/>
                  </a:schemeClr>
                </a:solidFill>
                <a:latin typeface="Calibri" panose="020F0502020204030204" pitchFamily="34" charset="0"/>
                <a:cs typeface="Calibri" panose="020F0502020204030204" pitchFamily="34" charset="0"/>
              </a:rPr>
              <a:t>in a nearby park. We also </a:t>
            </a:r>
            <a:r>
              <a:rPr lang="en-US" sz="2200" b="1" dirty="0">
                <a:solidFill>
                  <a:srgbClr val="C00000"/>
                </a:solidFill>
                <a:latin typeface="Calibri" panose="020F0502020204030204" pitchFamily="34" charset="0"/>
                <a:cs typeface="Calibri" panose="020F0502020204030204" pitchFamily="34" charset="0"/>
              </a:rPr>
              <a:t>planted some trees</a:t>
            </a:r>
            <a:r>
              <a:rPr lang="en-US" sz="2200" dirty="0">
                <a:solidFill>
                  <a:schemeClr val="bg1">
                    <a:lumMod val="10000"/>
                  </a:schemeClr>
                </a:solidFill>
                <a:latin typeface="Calibri" panose="020F0502020204030204" pitchFamily="34" charset="0"/>
                <a:cs typeface="Calibri" panose="020F0502020204030204" pitchFamily="34" charset="0"/>
              </a:rPr>
              <a:t>.</a:t>
            </a:r>
          </a:p>
        </p:txBody>
      </p:sp>
      <p:sp>
        <p:nvSpPr>
          <p:cNvPr id="14" name="Oval 13">
            <a:extLst>
              <a:ext uri="{FF2B5EF4-FFF2-40B4-BE49-F238E27FC236}">
                <a16:creationId xmlns:a16="http://schemas.microsoft.com/office/drawing/2014/main" id="{714E87D9-E292-137C-5DCA-5E70E7FAC05D}"/>
              </a:ext>
            </a:extLst>
          </p:cNvPr>
          <p:cNvSpPr/>
          <p:nvPr/>
        </p:nvSpPr>
        <p:spPr>
          <a:xfrm>
            <a:off x="6002865" y="1420954"/>
            <a:ext cx="381000" cy="3810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 name="Straight Connector 1">
            <a:extLst>
              <a:ext uri="{FF2B5EF4-FFF2-40B4-BE49-F238E27FC236}">
                <a16:creationId xmlns:a16="http://schemas.microsoft.com/office/drawing/2014/main" id="{A4BA150F-E952-59DD-435F-3DBFCFBACC1B}"/>
              </a:ext>
            </a:extLst>
          </p:cNvPr>
          <p:cNvCxnSpPr>
            <a:cxnSpLocks/>
          </p:cNvCxnSpPr>
          <p:nvPr/>
        </p:nvCxnSpPr>
        <p:spPr>
          <a:xfrm>
            <a:off x="863601" y="1239119"/>
            <a:ext cx="491066"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DC9B5CF8-A450-E73E-5390-39AF2DDD0189}"/>
              </a:ext>
            </a:extLst>
          </p:cNvPr>
          <p:cNvCxnSpPr>
            <a:cxnSpLocks/>
          </p:cNvCxnSpPr>
          <p:nvPr/>
        </p:nvCxnSpPr>
        <p:spPr>
          <a:xfrm>
            <a:off x="2302935" y="1239119"/>
            <a:ext cx="736598"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127DDAF8-2706-1B48-396F-0A24310CFEA1}"/>
              </a:ext>
            </a:extLst>
          </p:cNvPr>
          <p:cNvCxnSpPr>
            <a:cxnSpLocks/>
          </p:cNvCxnSpPr>
          <p:nvPr/>
        </p:nvCxnSpPr>
        <p:spPr>
          <a:xfrm>
            <a:off x="3149601" y="1239119"/>
            <a:ext cx="1092199"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1837DEC-0707-1C51-FB27-A311065C0C06}"/>
              </a:ext>
            </a:extLst>
          </p:cNvPr>
          <p:cNvCxnSpPr>
            <a:cxnSpLocks/>
          </p:cNvCxnSpPr>
          <p:nvPr/>
        </p:nvCxnSpPr>
        <p:spPr>
          <a:xfrm>
            <a:off x="863601" y="2746185"/>
            <a:ext cx="601132"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5F937C8-2A8D-11AF-1F6F-51F299618ABC}"/>
              </a:ext>
            </a:extLst>
          </p:cNvPr>
          <p:cNvCxnSpPr>
            <a:cxnSpLocks/>
          </p:cNvCxnSpPr>
          <p:nvPr/>
        </p:nvCxnSpPr>
        <p:spPr>
          <a:xfrm>
            <a:off x="6350001" y="2746185"/>
            <a:ext cx="880532"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24FD72C-5C5F-DE71-0E2A-6DD9D63EAEE9}"/>
              </a:ext>
            </a:extLst>
          </p:cNvPr>
          <p:cNvCxnSpPr>
            <a:cxnSpLocks/>
          </p:cNvCxnSpPr>
          <p:nvPr/>
        </p:nvCxnSpPr>
        <p:spPr>
          <a:xfrm>
            <a:off x="3581401" y="2746185"/>
            <a:ext cx="914399"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007882D4-D7C5-565E-C3B8-B8B667064701}"/>
              </a:ext>
            </a:extLst>
          </p:cNvPr>
          <p:cNvSpPr/>
          <p:nvPr/>
        </p:nvSpPr>
        <p:spPr>
          <a:xfrm>
            <a:off x="474134" y="2431183"/>
            <a:ext cx="381000" cy="38100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03-Ex1 0304">
            <a:hlinkClick r:id="" action="ppaction://media"/>
            <a:extLst>
              <a:ext uri="{FF2B5EF4-FFF2-40B4-BE49-F238E27FC236}">
                <a16:creationId xmlns:a16="http://schemas.microsoft.com/office/drawing/2014/main" id="{EF77AEBD-B966-0992-8C39-1912A9CAF6E0}"/>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8276374" y="372532"/>
            <a:ext cx="406400" cy="406400"/>
          </a:xfrm>
          <a:prstGeom prst="rect">
            <a:avLst/>
          </a:prstGeom>
        </p:spPr>
      </p:pic>
    </p:spTree>
    <p:extLst>
      <p:ext uri="{BB962C8B-B14F-4D97-AF65-F5344CB8AC3E}">
        <p14:creationId xmlns:p14="http://schemas.microsoft.com/office/powerpoint/2010/main" val="4167597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par>
                                <p:cTn id="8" presetID="1" presetClass="mediacall" presetSubtype="0" fill="hold" nodeType="withEffect">
                                  <p:stCondLst>
                                    <p:cond delay="0"/>
                                  </p:stCondLst>
                                  <p:childTnLst>
                                    <p:cmd type="call" cmd="playFrom(0.0)">
                                      <p:cBhvr>
                                        <p:cTn id="9" dur="8232" fill="hold"/>
                                        <p:tgtEl>
                                          <p:spTgt spid="7"/>
                                        </p:tgtEl>
                                      </p:cBhvr>
                                    </p:cmd>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14"/>
                                        </p:tgtEl>
                                        <p:attrNameLst>
                                          <p:attrName>style.visibility</p:attrName>
                                        </p:attrNameLst>
                                      </p:cBhvr>
                                      <p:to>
                                        <p:strVal val="visible"/>
                                      </p:to>
                                    </p:set>
                                    <p:animEffect transition="in" filter="barn(inVertical)">
                                      <p:cBhvr>
                                        <p:cTn id="14" dur="500"/>
                                        <p:tgtEl>
                                          <p:spTgt spid="14"/>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barn(inVertical)">
                                      <p:cBhvr>
                                        <p:cTn id="1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 fill="hold" display="0">
                  <p:stCondLst>
                    <p:cond delay="indefinite"/>
                  </p:stCondLst>
                  <p:endCondLst>
                    <p:cond evt="onStopAudio" delay="0">
                      <p:tgtEl>
                        <p:sldTgt/>
                      </p:tgtEl>
                    </p:cond>
                  </p:endCondLst>
                </p:cTn>
                <p:tgtEl>
                  <p:spTgt spid="7"/>
                </p:tgtEl>
              </p:cMediaNode>
            </p:audio>
          </p:childTnLst>
        </p:cTn>
      </p:par>
    </p:tnLst>
    <p:bldLst>
      <p:bldP spid="12" grpId="0" animBg="1"/>
      <p:bldP spid="14" grpId="0" animBg="1"/>
      <p:bldP spid="13" grpId="0" animBg="1"/>
    </p:bldLst>
  </p:timing>
</p:sld>
</file>

<file path=ppt/theme/theme1.xml><?xml version="1.0" encoding="utf-8"?>
<a:theme xmlns:a="http://schemas.openxmlformats.org/drawingml/2006/main" name="Volunteer Recognition Day by Slidesgo">
  <a:themeElements>
    <a:clrScheme name="Simple Light">
      <a:dk1>
        <a:srgbClr val="007168"/>
      </a:dk1>
      <a:lt1>
        <a:srgbClr val="F8F4EC"/>
      </a:lt1>
      <a:dk2>
        <a:srgbClr val="FFE6D3"/>
      </a:dk2>
      <a:lt2>
        <a:srgbClr val="465D6F"/>
      </a:lt2>
      <a:accent1>
        <a:srgbClr val="FFC235"/>
      </a:accent1>
      <a:accent2>
        <a:srgbClr val="D7E2AA"/>
      </a:accent2>
      <a:accent3>
        <a:srgbClr val="B0BF6F"/>
      </a:accent3>
      <a:accent4>
        <a:srgbClr val="FF9C95"/>
      </a:accent4>
      <a:accent5>
        <a:srgbClr val="848E42"/>
      </a:accent5>
      <a:accent6>
        <a:srgbClr val="68A9B0"/>
      </a:accent6>
      <a:hlink>
        <a:srgbClr val="465D6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E2A47"/>
      </a:dk1>
      <a:lt1>
        <a:srgbClr val="FFFFFF"/>
      </a:lt1>
      <a:dk2>
        <a:srgbClr val="595959"/>
      </a:dk2>
      <a:lt2>
        <a:srgbClr val="657E93"/>
      </a:lt2>
      <a:accent1>
        <a:srgbClr val="F3F6F7"/>
      </a:accent1>
      <a:accent2>
        <a:srgbClr val="CBD2D7"/>
      </a:accent2>
      <a:accent3>
        <a:srgbClr val="9BABB9"/>
      </a:accent3>
      <a:accent4>
        <a:srgbClr val="7E8D9D"/>
      </a:accent4>
      <a:accent5>
        <a:srgbClr val="637689"/>
      </a:accent5>
      <a:accent6>
        <a:srgbClr val="445D73"/>
      </a:accent6>
      <a:hlink>
        <a:srgbClr val="0E2A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287</TotalTime>
  <Words>3669</Words>
  <Application>Microsoft Office PowerPoint</Application>
  <PresentationFormat>On-screen Show (16:9)</PresentationFormat>
  <Paragraphs>634</Paragraphs>
  <Slides>78</Slides>
  <Notes>66</Notes>
  <HiddenSlides>0</HiddenSlides>
  <MMClips>7</MMClips>
  <ScaleCrop>false</ScaleCrop>
  <HeadingPairs>
    <vt:vector size="6" baseType="variant">
      <vt:variant>
        <vt:lpstr>Fonts Used</vt:lpstr>
      </vt:variant>
      <vt:variant>
        <vt:i4>12</vt:i4>
      </vt:variant>
      <vt:variant>
        <vt:lpstr>Theme</vt:lpstr>
      </vt:variant>
      <vt:variant>
        <vt:i4>3</vt:i4>
      </vt:variant>
      <vt:variant>
        <vt:lpstr>Slide Titles</vt:lpstr>
      </vt:variant>
      <vt:variant>
        <vt:i4>78</vt:i4>
      </vt:variant>
    </vt:vector>
  </HeadingPairs>
  <TitlesOfParts>
    <vt:vector size="93" baseType="lpstr">
      <vt:lpstr>Calibri</vt:lpstr>
      <vt:lpstr>Arial</vt:lpstr>
      <vt:lpstr>Proxima Nova Semibold</vt:lpstr>
      <vt:lpstr>Nunito</vt:lpstr>
      <vt:lpstr>Roboto Medium</vt:lpstr>
      <vt:lpstr>Proxima Nova</vt:lpstr>
      <vt:lpstr>Amatic SC</vt:lpstr>
      <vt:lpstr>Nunito SemiBold</vt:lpstr>
      <vt:lpstr>Abril Fatface</vt:lpstr>
      <vt:lpstr>Open Sans</vt:lpstr>
      <vt:lpstr>Gochi Hand</vt:lpstr>
      <vt:lpstr>Roboto Condensed Light</vt:lpstr>
      <vt:lpstr>Volunteer Recognition Day by Slidesgo</vt:lpstr>
      <vt:lpstr>Slidesgo Final Pages</vt:lpstr>
      <vt:lpstr>Slidesgo Final Pages</vt:lpstr>
      <vt:lpstr>Unit 3  Community service</vt:lpstr>
      <vt:lpstr>How did you spend your last summer?</vt:lpstr>
      <vt:lpstr>Objectives</vt:lpstr>
      <vt:lpstr>01</vt:lpstr>
      <vt:lpstr>1. What community activities are the children doing in the pictures? </vt:lpstr>
      <vt:lpstr>2. Tom and Linda are talking about their community activities last summer. Underline the key words.</vt:lpstr>
      <vt:lpstr>PowerPoint Presentation</vt:lpstr>
      <vt:lpstr>PowerPoint Presentation</vt:lpstr>
      <vt:lpstr>PowerPoint Presentation</vt:lpstr>
      <vt:lpstr>3. Listen again and fill in each blank with NO MORE THAN TWO WORDS. </vt:lpstr>
      <vt:lpstr>3. Listen again and fill in each blank with NO MORE THAN TWO WORDS. </vt:lpstr>
      <vt:lpstr>3. Listen again and fill in each blank with NO MORE THAN TWO WORDS. </vt:lpstr>
      <vt:lpstr>02</vt:lpstr>
      <vt:lpstr>PowerPoint Presentation</vt:lpstr>
      <vt:lpstr>4. Read the format of the email and answer the questions.</vt:lpstr>
      <vt:lpstr>PowerPoint Presentation</vt:lpstr>
      <vt:lpstr>PowerPoint Presentation</vt:lpstr>
      <vt:lpstr>PowerPoint Presentation</vt:lpstr>
      <vt:lpstr>PowerPoint Presentation</vt:lpstr>
      <vt:lpstr>Wrap up</vt:lpstr>
      <vt:lpstr>Thanks for your attention</vt:lpstr>
      <vt:lpstr>Contents of This Template</vt:lpstr>
      <vt:lpstr>Table of Contents</vt:lpstr>
      <vt:lpstr>Whoa!</vt:lpstr>
      <vt:lpstr>About the Project</vt:lpstr>
      <vt:lpstr>Awesome  Words!</vt:lpstr>
      <vt:lpstr>A Picture Always Reinforces  the Concept</vt:lpstr>
      <vt:lpstr>PowerPoint Presentation</vt:lpstr>
      <vt:lpstr>Our Goals</vt:lpstr>
      <vt:lpstr>What Sets Us Apart</vt:lpstr>
      <vt:lpstr>Core Values</vt:lpstr>
      <vt:lpstr>Market Share</vt:lpstr>
      <vt:lpstr>Core Customer Audiences</vt:lpstr>
      <vt:lpstr>Competitor Analysis</vt:lpstr>
      <vt:lpstr>Service Description</vt:lpstr>
      <vt:lpstr>Market Segmentation</vt:lpstr>
      <vt:lpstr>Strategy</vt:lpstr>
      <vt:lpstr>Pricing</vt:lpstr>
      <vt:lpstr>Objectives</vt:lpstr>
      <vt:lpstr>$ 345,600</vt:lpstr>
      <vt:lpstr>333,000,00</vt:lpstr>
      <vt:lpstr>Distribution Channels</vt:lpstr>
      <vt:lpstr>Promotion</vt:lpstr>
      <vt:lpstr>Advertising Campaign 1</vt:lpstr>
      <vt:lpstr>Advertising Campaign 2</vt:lpstr>
      <vt:lpstr>PR Outreach</vt:lpstr>
      <vt:lpstr>Budget Allocation</vt:lpstr>
      <vt:lpstr>Predicted Reach</vt:lpstr>
      <vt:lpstr>Timeline</vt:lpstr>
      <vt:lpstr>This Is a Map</vt:lpstr>
      <vt:lpstr>Our Team</vt:lpstr>
      <vt:lpstr>Desktop &amp; Tablet</vt:lpstr>
      <vt:lpstr>Alternative Resources</vt:lpstr>
      <vt:lpstr>Resources</vt:lpstr>
      <vt:lpstr>Instructions for use (premium users)</vt:lpstr>
      <vt:lpstr>Fonts &amp; colors used</vt:lpstr>
      <vt:lpstr>PowerPoint Presentation</vt:lpstr>
      <vt:lpstr>Use our editable graphic resources... </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Premium infographics... </vt:lpstr>
      <vt:lpstr>Premium infographics... </vt:lpstr>
      <vt:lpstr>Premium Icons</vt:lpstr>
      <vt:lpstr>Premium Icons</vt:lpstr>
      <vt:lpstr>Premium Icons</vt:lpstr>
      <vt:lpstr>Premium Icons</vt:lpstr>
      <vt:lpstr>Premium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Unit 3  Community service</dc:title>
  <cp:lastModifiedBy>Tran Phuong Anh</cp:lastModifiedBy>
  <cp:revision>22</cp:revision>
  <dcterms:modified xsi:type="dcterms:W3CDTF">2022-08-14T16:36:53Z</dcterms:modified>
</cp:coreProperties>
</file>